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2"/>
  </p:notesMasterIdLst>
  <p:sldIdLst>
    <p:sldId id="257" r:id="rId2"/>
    <p:sldId id="258" r:id="rId3"/>
    <p:sldId id="337" r:id="rId4"/>
    <p:sldId id="463" r:id="rId5"/>
    <p:sldId id="464" r:id="rId6"/>
    <p:sldId id="342" r:id="rId7"/>
    <p:sldId id="343" r:id="rId8"/>
    <p:sldId id="263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466" r:id="rId17"/>
    <p:sldId id="327" r:id="rId18"/>
    <p:sldId id="275" r:id="rId19"/>
    <p:sldId id="277" r:id="rId20"/>
    <p:sldId id="278" r:id="rId21"/>
    <p:sldId id="467" r:id="rId22"/>
    <p:sldId id="468" r:id="rId23"/>
    <p:sldId id="469" r:id="rId24"/>
    <p:sldId id="470" r:id="rId25"/>
    <p:sldId id="471" r:id="rId26"/>
    <p:sldId id="472" r:id="rId27"/>
    <p:sldId id="473" r:id="rId28"/>
    <p:sldId id="474" r:id="rId29"/>
    <p:sldId id="475" r:id="rId30"/>
    <p:sldId id="284" r:id="rId31"/>
    <p:sldId id="285" r:id="rId32"/>
    <p:sldId id="305" r:id="rId33"/>
    <p:sldId id="306" r:id="rId34"/>
    <p:sldId id="307" r:id="rId35"/>
    <p:sldId id="308" r:id="rId36"/>
    <p:sldId id="477" r:id="rId37"/>
    <p:sldId id="295" r:id="rId38"/>
    <p:sldId id="296" r:id="rId39"/>
    <p:sldId id="297" r:id="rId40"/>
    <p:sldId id="418" r:id="rId41"/>
    <p:sldId id="417" r:id="rId42"/>
    <p:sldId id="419" r:id="rId43"/>
    <p:sldId id="420" r:id="rId44"/>
    <p:sldId id="421" r:id="rId45"/>
    <p:sldId id="422" r:id="rId46"/>
    <p:sldId id="423" r:id="rId47"/>
    <p:sldId id="424" r:id="rId48"/>
    <p:sldId id="428" r:id="rId49"/>
    <p:sldId id="425" r:id="rId50"/>
    <p:sldId id="426" r:id="rId51"/>
    <p:sldId id="427" r:id="rId52"/>
    <p:sldId id="476" r:id="rId53"/>
    <p:sldId id="335" r:id="rId54"/>
    <p:sldId id="429" r:id="rId55"/>
    <p:sldId id="430" r:id="rId56"/>
    <p:sldId id="434" r:id="rId57"/>
    <p:sldId id="435" r:id="rId58"/>
    <p:sldId id="436" r:id="rId59"/>
    <p:sldId id="437" r:id="rId60"/>
    <p:sldId id="438" r:id="rId61"/>
  </p:sldIdLst>
  <p:sldSz cx="9144000" cy="6858000" type="screen4x3"/>
  <p:notesSz cx="6858000" cy="9144000"/>
  <p:embeddedFontLst>
    <p:embeddedFont>
      <p:font typeface="等线" panose="02010600030101010101" pitchFamily="2" charset="-122"/>
      <p:regular r:id="rId63"/>
      <p:bold r:id="rId64"/>
    </p:embeddedFont>
    <p:embeddedFont>
      <p:font typeface="仿宋_GB2312" panose="02010600030101010101" charset="-122"/>
      <p:regular r:id="rId65"/>
    </p:embeddedFont>
    <p:embeddedFont>
      <p:font typeface="黑体" panose="02010609060101010101" pitchFamily="49" charset="-122"/>
      <p:regular r:id="rId66"/>
    </p:embeddedFont>
    <p:embeddedFont>
      <p:font typeface="华文行楷" panose="02010800040101010101" pitchFamily="2" charset="-122"/>
      <p:regular r:id="rId67"/>
    </p:embeddedFont>
    <p:embeddedFont>
      <p:font typeface="楷体_GB2312" panose="02010600030101010101" charset="-122"/>
      <p:regular r:id="rId68"/>
    </p:embeddedFont>
    <p:embeddedFont>
      <p:font typeface="隶书" panose="02010509060101010101" pitchFamily="49" charset="-122"/>
      <p:regular r:id="rId69"/>
    </p:embeddedFont>
    <p:embeddedFont>
      <p:font typeface="微软雅黑" panose="020B0503020204020204" pitchFamily="34" charset="-122"/>
      <p:regular r:id="rId70"/>
      <p:bold r:id="rId71"/>
    </p:embeddedFont>
    <p:embeddedFont>
      <p:font typeface="News Gothic MT" panose="020F0502020204030204" charset="0"/>
      <p:regular r:id="rId72"/>
      <p:bold r:id="rId73"/>
      <p:italic r:id="rId74"/>
    </p:embeddedFont>
    <p:embeddedFont>
      <p:font typeface="Simplex" panose="00000400000000000000" pitchFamily="2" charset="0"/>
      <p:regular r:id="rId75"/>
    </p:embeddedFont>
  </p:embeddedFontLst>
  <p:custDataLst>
    <p:tags r:id="rId7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2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FF"/>
    <a:srgbClr val="A50021"/>
    <a:srgbClr val="FFFF00"/>
    <a:srgbClr val="C0C0C0"/>
    <a:srgbClr val="0099FF"/>
    <a:srgbClr val="0066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03"/>
    <p:restoredTop sz="94660"/>
  </p:normalViewPr>
  <p:slideViewPr>
    <p:cSldViewPr snapToGrid="0" showGuides="1">
      <p:cViewPr varScale="1">
        <p:scale>
          <a:sx n="74" d="100"/>
          <a:sy n="74" d="100"/>
        </p:scale>
        <p:origin x="759" y="48"/>
      </p:cViewPr>
      <p:guideLst>
        <p:guide orient="horz" pos="2165"/>
        <p:guide pos="2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4.fntdata"/><Relationship Id="rId74" Type="http://schemas.openxmlformats.org/officeDocument/2006/relationships/font" Target="fonts/font12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页眉占位符 71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71683" name="日期占位符 71682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12292" name="幻灯片图像占位符 7168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71684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1686" name="页脚占位符 71685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71687" name="灯片编号占位符 71686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spcBef>
                <a:spcPct val="0"/>
              </a:spcBef>
            </a:pPr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2025/10/24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1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en-US" altLang="zh-CN" dirty="0"/>
              <a:t>     </a:t>
            </a:r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    第二级</a:t>
            </a:r>
          </a:p>
          <a:p>
            <a:pPr lvl="2"/>
            <a:r>
              <a:rPr lang="zh-CN" altLang="en-US" dirty="0"/>
              <a:t>   第三级</a:t>
            </a:r>
          </a:p>
          <a:p>
            <a:pPr lvl="3"/>
            <a:r>
              <a:rPr lang="zh-CN" altLang="en-US" dirty="0"/>
              <a:t> 第四级</a:t>
            </a:r>
          </a:p>
          <a:p>
            <a:pPr lvl="3"/>
            <a:r>
              <a:rPr lang="zh-CN" altLang="en-US" dirty="0"/>
              <a:t>     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defRPr sz="1400"/>
            </a:lvl1pPr>
          </a:lstStyle>
          <a:p>
            <a:pPr lvl="0" fontAlgn="base">
              <a:spcBef>
                <a:spcPct val="0"/>
              </a:spcBef>
            </a:pPr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2025/10/24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>
              <a:spcBef>
                <a:spcPct val="0"/>
              </a:spcBef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2000"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" Target="slide1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26" Type="http://schemas.openxmlformats.org/officeDocument/2006/relationships/image" Target="../media/image9.png"/><Relationship Id="rId3" Type="http://schemas.openxmlformats.org/officeDocument/2006/relationships/tags" Target="../tags/tag8.xml"/><Relationship Id="rId21" Type="http://schemas.openxmlformats.org/officeDocument/2006/relationships/tags" Target="../tags/tag26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tags" Target="../tags/tag25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tags" Target="../tags/tag29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23" Type="http://schemas.openxmlformats.org/officeDocument/2006/relationships/tags" Target="../tags/tag28.xml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6" Type="http://schemas.openxmlformats.org/officeDocument/2006/relationships/tags" Target="../tags/tag55.xml"/><Relationship Id="rId117" Type="http://schemas.openxmlformats.org/officeDocument/2006/relationships/tags" Target="../tags/tag146.xml"/><Relationship Id="rId21" Type="http://schemas.openxmlformats.org/officeDocument/2006/relationships/tags" Target="../tags/tag50.xml"/><Relationship Id="rId42" Type="http://schemas.openxmlformats.org/officeDocument/2006/relationships/tags" Target="../tags/tag71.xml"/><Relationship Id="rId47" Type="http://schemas.openxmlformats.org/officeDocument/2006/relationships/tags" Target="../tags/tag76.xml"/><Relationship Id="rId63" Type="http://schemas.openxmlformats.org/officeDocument/2006/relationships/tags" Target="../tags/tag92.xml"/><Relationship Id="rId68" Type="http://schemas.openxmlformats.org/officeDocument/2006/relationships/tags" Target="../tags/tag97.xml"/><Relationship Id="rId84" Type="http://schemas.openxmlformats.org/officeDocument/2006/relationships/tags" Target="../tags/tag113.xml"/><Relationship Id="rId89" Type="http://schemas.openxmlformats.org/officeDocument/2006/relationships/tags" Target="../tags/tag118.xml"/><Relationship Id="rId112" Type="http://schemas.openxmlformats.org/officeDocument/2006/relationships/tags" Target="../tags/tag141.xml"/><Relationship Id="rId16" Type="http://schemas.openxmlformats.org/officeDocument/2006/relationships/tags" Target="../tags/tag45.xml"/><Relationship Id="rId107" Type="http://schemas.openxmlformats.org/officeDocument/2006/relationships/tags" Target="../tags/tag136.xml"/><Relationship Id="rId11" Type="http://schemas.openxmlformats.org/officeDocument/2006/relationships/tags" Target="../tags/tag40.xml"/><Relationship Id="rId32" Type="http://schemas.openxmlformats.org/officeDocument/2006/relationships/tags" Target="../tags/tag61.xml"/><Relationship Id="rId37" Type="http://schemas.openxmlformats.org/officeDocument/2006/relationships/tags" Target="../tags/tag66.xml"/><Relationship Id="rId53" Type="http://schemas.openxmlformats.org/officeDocument/2006/relationships/tags" Target="../tags/tag82.xml"/><Relationship Id="rId58" Type="http://schemas.openxmlformats.org/officeDocument/2006/relationships/tags" Target="../tags/tag87.xml"/><Relationship Id="rId74" Type="http://schemas.openxmlformats.org/officeDocument/2006/relationships/tags" Target="../tags/tag103.xml"/><Relationship Id="rId79" Type="http://schemas.openxmlformats.org/officeDocument/2006/relationships/tags" Target="../tags/tag108.xml"/><Relationship Id="rId102" Type="http://schemas.openxmlformats.org/officeDocument/2006/relationships/tags" Target="../tags/tag131.xml"/><Relationship Id="rId5" Type="http://schemas.openxmlformats.org/officeDocument/2006/relationships/tags" Target="../tags/tag34.xml"/><Relationship Id="rId90" Type="http://schemas.openxmlformats.org/officeDocument/2006/relationships/tags" Target="../tags/tag119.xml"/><Relationship Id="rId95" Type="http://schemas.openxmlformats.org/officeDocument/2006/relationships/tags" Target="../tags/tag124.xml"/><Relationship Id="rId22" Type="http://schemas.openxmlformats.org/officeDocument/2006/relationships/tags" Target="../tags/tag51.xml"/><Relationship Id="rId27" Type="http://schemas.openxmlformats.org/officeDocument/2006/relationships/tags" Target="../tags/tag56.xml"/><Relationship Id="rId43" Type="http://schemas.openxmlformats.org/officeDocument/2006/relationships/tags" Target="../tags/tag72.xml"/><Relationship Id="rId48" Type="http://schemas.openxmlformats.org/officeDocument/2006/relationships/tags" Target="../tags/tag77.xml"/><Relationship Id="rId64" Type="http://schemas.openxmlformats.org/officeDocument/2006/relationships/tags" Target="../tags/tag93.xml"/><Relationship Id="rId69" Type="http://schemas.openxmlformats.org/officeDocument/2006/relationships/tags" Target="../tags/tag98.xml"/><Relationship Id="rId113" Type="http://schemas.openxmlformats.org/officeDocument/2006/relationships/tags" Target="../tags/tag142.xml"/><Relationship Id="rId118" Type="http://schemas.openxmlformats.org/officeDocument/2006/relationships/tags" Target="../tags/tag147.xml"/><Relationship Id="rId80" Type="http://schemas.openxmlformats.org/officeDocument/2006/relationships/tags" Target="../tags/tag109.xml"/><Relationship Id="rId85" Type="http://schemas.openxmlformats.org/officeDocument/2006/relationships/tags" Target="../tags/tag114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33" Type="http://schemas.openxmlformats.org/officeDocument/2006/relationships/tags" Target="../tags/tag62.xml"/><Relationship Id="rId38" Type="http://schemas.openxmlformats.org/officeDocument/2006/relationships/tags" Target="../tags/tag67.xml"/><Relationship Id="rId59" Type="http://schemas.openxmlformats.org/officeDocument/2006/relationships/tags" Target="../tags/tag88.xml"/><Relationship Id="rId103" Type="http://schemas.openxmlformats.org/officeDocument/2006/relationships/tags" Target="../tags/tag132.xml"/><Relationship Id="rId108" Type="http://schemas.openxmlformats.org/officeDocument/2006/relationships/tags" Target="../tags/tag137.xml"/><Relationship Id="rId54" Type="http://schemas.openxmlformats.org/officeDocument/2006/relationships/tags" Target="../tags/tag83.xml"/><Relationship Id="rId70" Type="http://schemas.openxmlformats.org/officeDocument/2006/relationships/tags" Target="../tags/tag99.xml"/><Relationship Id="rId75" Type="http://schemas.openxmlformats.org/officeDocument/2006/relationships/tags" Target="../tags/tag104.xml"/><Relationship Id="rId91" Type="http://schemas.openxmlformats.org/officeDocument/2006/relationships/tags" Target="../tags/tag120.xml"/><Relationship Id="rId96" Type="http://schemas.openxmlformats.org/officeDocument/2006/relationships/tags" Target="../tags/tag125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23" Type="http://schemas.openxmlformats.org/officeDocument/2006/relationships/tags" Target="../tags/tag52.xml"/><Relationship Id="rId28" Type="http://schemas.openxmlformats.org/officeDocument/2006/relationships/tags" Target="../tags/tag57.xml"/><Relationship Id="rId49" Type="http://schemas.openxmlformats.org/officeDocument/2006/relationships/tags" Target="../tags/tag78.xml"/><Relationship Id="rId114" Type="http://schemas.openxmlformats.org/officeDocument/2006/relationships/tags" Target="../tags/tag143.xml"/><Relationship Id="rId119" Type="http://schemas.openxmlformats.org/officeDocument/2006/relationships/tags" Target="../tags/tag148.xml"/><Relationship Id="rId44" Type="http://schemas.openxmlformats.org/officeDocument/2006/relationships/tags" Target="../tags/tag73.xml"/><Relationship Id="rId60" Type="http://schemas.openxmlformats.org/officeDocument/2006/relationships/tags" Target="../tags/tag89.xml"/><Relationship Id="rId65" Type="http://schemas.openxmlformats.org/officeDocument/2006/relationships/tags" Target="../tags/tag94.xml"/><Relationship Id="rId81" Type="http://schemas.openxmlformats.org/officeDocument/2006/relationships/tags" Target="../tags/tag110.xml"/><Relationship Id="rId86" Type="http://schemas.openxmlformats.org/officeDocument/2006/relationships/tags" Target="../tags/tag115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39" Type="http://schemas.openxmlformats.org/officeDocument/2006/relationships/tags" Target="../tags/tag68.xml"/><Relationship Id="rId109" Type="http://schemas.openxmlformats.org/officeDocument/2006/relationships/tags" Target="../tags/tag138.xml"/><Relationship Id="rId34" Type="http://schemas.openxmlformats.org/officeDocument/2006/relationships/tags" Target="../tags/tag63.xml"/><Relationship Id="rId50" Type="http://schemas.openxmlformats.org/officeDocument/2006/relationships/tags" Target="../tags/tag79.xml"/><Relationship Id="rId55" Type="http://schemas.openxmlformats.org/officeDocument/2006/relationships/tags" Target="../tags/tag84.xml"/><Relationship Id="rId76" Type="http://schemas.openxmlformats.org/officeDocument/2006/relationships/tags" Target="../tags/tag105.xml"/><Relationship Id="rId97" Type="http://schemas.openxmlformats.org/officeDocument/2006/relationships/tags" Target="../tags/tag126.xml"/><Relationship Id="rId104" Type="http://schemas.openxmlformats.org/officeDocument/2006/relationships/tags" Target="../tags/tag133.xml"/><Relationship Id="rId120" Type="http://schemas.openxmlformats.org/officeDocument/2006/relationships/tags" Target="../tags/tag149.xml"/><Relationship Id="rId7" Type="http://schemas.openxmlformats.org/officeDocument/2006/relationships/tags" Target="../tags/tag36.xml"/><Relationship Id="rId71" Type="http://schemas.openxmlformats.org/officeDocument/2006/relationships/tags" Target="../tags/tag100.xml"/><Relationship Id="rId92" Type="http://schemas.openxmlformats.org/officeDocument/2006/relationships/tags" Target="../tags/tag121.xml"/><Relationship Id="rId2" Type="http://schemas.openxmlformats.org/officeDocument/2006/relationships/tags" Target="../tags/tag31.xml"/><Relationship Id="rId29" Type="http://schemas.openxmlformats.org/officeDocument/2006/relationships/tags" Target="../tags/tag58.xml"/><Relationship Id="rId24" Type="http://schemas.openxmlformats.org/officeDocument/2006/relationships/tags" Target="../tags/tag53.xml"/><Relationship Id="rId40" Type="http://schemas.openxmlformats.org/officeDocument/2006/relationships/tags" Target="../tags/tag69.xml"/><Relationship Id="rId45" Type="http://schemas.openxmlformats.org/officeDocument/2006/relationships/tags" Target="../tags/tag74.xml"/><Relationship Id="rId66" Type="http://schemas.openxmlformats.org/officeDocument/2006/relationships/tags" Target="../tags/tag95.xml"/><Relationship Id="rId87" Type="http://schemas.openxmlformats.org/officeDocument/2006/relationships/tags" Target="../tags/tag116.xml"/><Relationship Id="rId110" Type="http://schemas.openxmlformats.org/officeDocument/2006/relationships/tags" Target="../tags/tag139.xml"/><Relationship Id="rId115" Type="http://schemas.openxmlformats.org/officeDocument/2006/relationships/tags" Target="../tags/tag144.xml"/><Relationship Id="rId61" Type="http://schemas.openxmlformats.org/officeDocument/2006/relationships/tags" Target="../tags/tag90.xml"/><Relationship Id="rId82" Type="http://schemas.openxmlformats.org/officeDocument/2006/relationships/tags" Target="../tags/tag111.xml"/><Relationship Id="rId19" Type="http://schemas.openxmlformats.org/officeDocument/2006/relationships/tags" Target="../tags/tag48.xml"/><Relationship Id="rId14" Type="http://schemas.openxmlformats.org/officeDocument/2006/relationships/tags" Target="../tags/tag43.xml"/><Relationship Id="rId30" Type="http://schemas.openxmlformats.org/officeDocument/2006/relationships/tags" Target="../tags/tag59.xml"/><Relationship Id="rId35" Type="http://schemas.openxmlformats.org/officeDocument/2006/relationships/tags" Target="../tags/tag64.xml"/><Relationship Id="rId56" Type="http://schemas.openxmlformats.org/officeDocument/2006/relationships/tags" Target="../tags/tag85.xml"/><Relationship Id="rId77" Type="http://schemas.openxmlformats.org/officeDocument/2006/relationships/tags" Target="../tags/tag106.xml"/><Relationship Id="rId100" Type="http://schemas.openxmlformats.org/officeDocument/2006/relationships/tags" Target="../tags/tag129.xml"/><Relationship Id="rId105" Type="http://schemas.openxmlformats.org/officeDocument/2006/relationships/tags" Target="../tags/tag134.xml"/><Relationship Id="rId8" Type="http://schemas.openxmlformats.org/officeDocument/2006/relationships/tags" Target="../tags/tag37.xml"/><Relationship Id="rId51" Type="http://schemas.openxmlformats.org/officeDocument/2006/relationships/tags" Target="../tags/tag80.xml"/><Relationship Id="rId72" Type="http://schemas.openxmlformats.org/officeDocument/2006/relationships/tags" Target="../tags/tag101.xml"/><Relationship Id="rId93" Type="http://schemas.openxmlformats.org/officeDocument/2006/relationships/tags" Target="../tags/tag122.xml"/><Relationship Id="rId98" Type="http://schemas.openxmlformats.org/officeDocument/2006/relationships/tags" Target="../tags/tag127.xml"/><Relationship Id="rId121" Type="http://schemas.openxmlformats.org/officeDocument/2006/relationships/tags" Target="../tags/tag150.xml"/><Relationship Id="rId3" Type="http://schemas.openxmlformats.org/officeDocument/2006/relationships/tags" Target="../tags/tag32.xml"/><Relationship Id="rId25" Type="http://schemas.openxmlformats.org/officeDocument/2006/relationships/tags" Target="../tags/tag54.xml"/><Relationship Id="rId46" Type="http://schemas.openxmlformats.org/officeDocument/2006/relationships/tags" Target="../tags/tag75.xml"/><Relationship Id="rId67" Type="http://schemas.openxmlformats.org/officeDocument/2006/relationships/tags" Target="../tags/tag96.xml"/><Relationship Id="rId116" Type="http://schemas.openxmlformats.org/officeDocument/2006/relationships/tags" Target="../tags/tag145.xml"/><Relationship Id="rId20" Type="http://schemas.openxmlformats.org/officeDocument/2006/relationships/tags" Target="../tags/tag49.xml"/><Relationship Id="rId41" Type="http://schemas.openxmlformats.org/officeDocument/2006/relationships/tags" Target="../tags/tag70.xml"/><Relationship Id="rId62" Type="http://schemas.openxmlformats.org/officeDocument/2006/relationships/tags" Target="../tags/tag91.xml"/><Relationship Id="rId83" Type="http://schemas.openxmlformats.org/officeDocument/2006/relationships/tags" Target="../tags/tag112.xml"/><Relationship Id="rId88" Type="http://schemas.openxmlformats.org/officeDocument/2006/relationships/tags" Target="../tags/tag117.xml"/><Relationship Id="rId111" Type="http://schemas.openxmlformats.org/officeDocument/2006/relationships/tags" Target="../tags/tag140.xml"/><Relationship Id="rId15" Type="http://schemas.openxmlformats.org/officeDocument/2006/relationships/tags" Target="../tags/tag44.xml"/><Relationship Id="rId36" Type="http://schemas.openxmlformats.org/officeDocument/2006/relationships/tags" Target="../tags/tag65.xml"/><Relationship Id="rId57" Type="http://schemas.openxmlformats.org/officeDocument/2006/relationships/tags" Target="../tags/tag86.xml"/><Relationship Id="rId106" Type="http://schemas.openxmlformats.org/officeDocument/2006/relationships/tags" Target="../tags/tag135.xml"/><Relationship Id="rId10" Type="http://schemas.openxmlformats.org/officeDocument/2006/relationships/tags" Target="../tags/tag39.xml"/><Relationship Id="rId31" Type="http://schemas.openxmlformats.org/officeDocument/2006/relationships/tags" Target="../tags/tag60.xml"/><Relationship Id="rId52" Type="http://schemas.openxmlformats.org/officeDocument/2006/relationships/tags" Target="../tags/tag81.xml"/><Relationship Id="rId73" Type="http://schemas.openxmlformats.org/officeDocument/2006/relationships/tags" Target="../tags/tag102.xml"/><Relationship Id="rId78" Type="http://schemas.openxmlformats.org/officeDocument/2006/relationships/tags" Target="../tags/tag107.xml"/><Relationship Id="rId94" Type="http://schemas.openxmlformats.org/officeDocument/2006/relationships/tags" Target="../tags/tag123.xml"/><Relationship Id="rId99" Type="http://schemas.openxmlformats.org/officeDocument/2006/relationships/tags" Target="../tags/tag128.xml"/><Relationship Id="rId101" Type="http://schemas.openxmlformats.org/officeDocument/2006/relationships/tags" Target="../tags/tag130.xml"/><Relationship Id="rId122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074"/>
          <p:cNvSpPr txBox="1"/>
          <p:nvPr/>
        </p:nvSpPr>
        <p:spPr>
          <a:xfrm>
            <a:off x="816551" y="4221243"/>
            <a:ext cx="6387813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1.3 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几何作图</a:t>
            </a:r>
            <a:r>
              <a:rPr lang="zh-CN" altLang="en-US" sz="2800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zh-CN" altLang="en-US" sz="2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5" name="文本框 3075"/>
          <p:cNvSpPr txBox="1"/>
          <p:nvPr/>
        </p:nvSpPr>
        <p:spPr>
          <a:xfrm>
            <a:off x="816551" y="4900773"/>
            <a:ext cx="6781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1.4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平面图形的画法和尺寸标注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6" name="文本框 3076"/>
          <p:cNvSpPr txBox="1"/>
          <p:nvPr/>
        </p:nvSpPr>
        <p:spPr>
          <a:xfrm>
            <a:off x="816551" y="3583543"/>
            <a:ext cx="649547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1.2 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制图工具及其使用方法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7" name="文本框 3077"/>
          <p:cNvSpPr txBox="1"/>
          <p:nvPr/>
        </p:nvSpPr>
        <p:spPr>
          <a:xfrm>
            <a:off x="816552" y="2899886"/>
            <a:ext cx="649547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1.1 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制图国家标准</a:t>
            </a:r>
            <a:r>
              <a:rPr lang="zh-CN" sz="3200" b="1" dirty="0"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的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基本规定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8" name="文本框 3078"/>
          <p:cNvSpPr txBox="1"/>
          <p:nvPr/>
        </p:nvSpPr>
        <p:spPr>
          <a:xfrm>
            <a:off x="816551" y="5584430"/>
            <a:ext cx="649547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1.5 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徒手绘图的基本技能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9" name="文本框 3079"/>
          <p:cNvSpPr txBox="1"/>
          <p:nvPr/>
        </p:nvSpPr>
        <p:spPr>
          <a:xfrm>
            <a:off x="400050" y="1179544"/>
            <a:ext cx="8229600" cy="15696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摘要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：</a:t>
            </a:r>
            <a:r>
              <a:rPr lang="zh-CN" altLang="en-US" sz="2400" b="1" dirty="0">
                <a:solidFill>
                  <a:schemeClr val="accent6"/>
                </a:solidFill>
                <a:latin typeface="+mn-ea"/>
                <a:ea typeface="+mn-ea"/>
              </a:rPr>
              <a:t>图样是设计、制造与维修机器的主要技术资料。国家标准</a:t>
            </a:r>
            <a:r>
              <a:rPr lang="en-US" altLang="zh-CN" sz="2400" b="1" dirty="0">
                <a:solidFill>
                  <a:schemeClr val="accent6"/>
                </a:solidFill>
                <a:latin typeface="+mn-ea"/>
                <a:ea typeface="+mn-ea"/>
              </a:rPr>
              <a:t>《</a:t>
            </a:r>
            <a:r>
              <a:rPr lang="zh-CN" altLang="en-US" sz="2400" b="1" dirty="0">
                <a:solidFill>
                  <a:schemeClr val="accent6"/>
                </a:solidFill>
                <a:latin typeface="+mn-ea"/>
                <a:ea typeface="+mn-ea"/>
              </a:rPr>
              <a:t>机械制图</a:t>
            </a:r>
            <a:r>
              <a:rPr lang="en-US" altLang="zh-CN" sz="2400" b="1" dirty="0">
                <a:solidFill>
                  <a:schemeClr val="accent6"/>
                </a:solidFill>
                <a:latin typeface="+mn-ea"/>
                <a:ea typeface="+mn-ea"/>
              </a:rPr>
              <a:t>》</a:t>
            </a:r>
            <a:r>
              <a:rPr lang="zh-CN" altLang="en-US" sz="2400" b="1" dirty="0">
                <a:solidFill>
                  <a:schemeClr val="accent6"/>
                </a:solidFill>
                <a:latin typeface="+mn-ea"/>
                <a:ea typeface="+mn-ea"/>
              </a:rPr>
              <a:t>是一项基础性的技术标准，要正确地绘制机械图样，必须严格地遵守国家标准的各项规定，必须学会正确地使用绘图工具，掌握合理的绘图方法和步骤。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147481-909F-8FD7-2CFA-200CD1DBA7DC}"/>
              </a:ext>
            </a:extLst>
          </p:cNvPr>
          <p:cNvSpPr txBox="1">
            <a:spLocks/>
          </p:cNvSpPr>
          <p:nvPr/>
        </p:nvSpPr>
        <p:spPr bwMode="auto">
          <a:xfrm>
            <a:off x="971550" y="112713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 制图的基本知识与技能</a:t>
            </a:r>
          </a:p>
        </p:txBody>
      </p:sp>
    </p:spTree>
  </p:cSld>
  <p:clrMapOvr>
    <a:masterClrMapping/>
  </p:clrMapOvr>
  <p:transition advTm="1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36" name="表格 13335"/>
          <p:cNvGraphicFramePr/>
          <p:nvPr>
            <p:extLst>
              <p:ext uri="{D42A27DB-BD31-4B8C-83A1-F6EECF244321}">
                <p14:modId xmlns:p14="http://schemas.microsoft.com/office/powerpoint/2010/main" val="3489010402"/>
              </p:ext>
            </p:extLst>
          </p:nvPr>
        </p:nvGraphicFramePr>
        <p:xfrm>
          <a:off x="1066800" y="1739900"/>
          <a:ext cx="7467600" cy="3784346"/>
        </p:xfrm>
        <a:graphic>
          <a:graphicData uri="http://schemas.openxmlformats.org/drawingml/2006/table">
            <a:tbl>
              <a:tblPr/>
              <a:tblGrid>
                <a:gridCol w="146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785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chemeClr val="accent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2800" b="1" dirty="0">
                          <a:solidFill>
                            <a:schemeClr val="accent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种类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chemeClr val="accent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 </a:t>
                      </a:r>
                      <a:r>
                        <a:rPr lang="zh-CN" altLang="en-US" sz="2800" b="1" dirty="0">
                          <a:solidFill>
                            <a:schemeClr val="accent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比例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205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放大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比例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4:1        2.5:1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:1    2.5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:1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     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938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缩小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比例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1:1.5      1:2.5   1:3      1:4        1:6     1:1.5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  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1:2.5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   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1:3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  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1:4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  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1:6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endParaRPr lang="zh-CN" altLang="en-US" sz="3200" b="1" baseline="30000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  <a:sym typeface="Symbol" panose="05050102010706020507" pitchFamily="18" charset="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543" name="文本框 13328"/>
          <p:cNvSpPr txBox="1"/>
          <p:nvPr/>
        </p:nvSpPr>
        <p:spPr>
          <a:xfrm>
            <a:off x="2491740" y="845820"/>
            <a:ext cx="2979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2-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第二系列</a:t>
            </a:r>
          </a:p>
        </p:txBody>
      </p:sp>
    </p:spTree>
  </p:cSld>
  <p:clrMapOvr>
    <a:masterClrMapping/>
  </p:clrMapOvr>
  <p:transition advTm="12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711200" y="3027363"/>
            <a:ext cx="84328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itchFamily="49" charset="-122"/>
              </a:rPr>
              <a:t>字体工整、笔画清楚、间隔均匀、排列整齐。</a:t>
            </a:r>
          </a:p>
        </p:txBody>
      </p:sp>
      <p:sp>
        <p:nvSpPr>
          <p:cNvPr id="14339" name="文本框 14338"/>
          <p:cNvSpPr txBox="1"/>
          <p:nvPr/>
        </p:nvSpPr>
        <p:spPr>
          <a:xfrm>
            <a:off x="0" y="3848100"/>
            <a:ext cx="8823325" cy="2553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字体高度（用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h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表示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的公称 尺寸系列为：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>
              <a:spcBef>
                <a:spcPct val="0"/>
              </a:spcBef>
            </a:pP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1.8、2.5、3.5、5、7、10、14、20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mm</a:t>
            </a:r>
          </a:p>
          <a:p>
            <a:pPr eaLnBrk="0" hangingPunct="0">
              <a:spcBef>
                <a:spcPct val="0"/>
              </a:spcBef>
            </a:pP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字体高度代表字体的号数。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340" name="标题 14339"/>
          <p:cNvSpPr>
            <a:spLocks noGrp="1"/>
          </p:cNvSpPr>
          <p:nvPr>
            <p:ph type="title" idx="4294967295"/>
          </p:nvPr>
        </p:nvSpPr>
        <p:spPr>
          <a:xfrm>
            <a:off x="50800" y="363538"/>
            <a:ext cx="8978900" cy="914400"/>
          </a:xfrm>
          <a:effectLst/>
        </p:spPr>
        <p:txBody>
          <a:bodyPr anchor="ctr" anchorCtr="0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1.1.3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字体（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GB/T 14691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－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1993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）</a:t>
            </a:r>
          </a:p>
        </p:txBody>
      </p:sp>
      <p:sp>
        <p:nvSpPr>
          <p:cNvPr id="14341" name="矩形 14340"/>
          <p:cNvSpPr/>
          <p:nvPr/>
        </p:nvSpPr>
        <p:spPr>
          <a:xfrm>
            <a:off x="462251" y="1388270"/>
            <a:ext cx="2590800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spcBef>
                <a:spcPct val="0"/>
              </a:spcBef>
            </a:pPr>
            <a:r>
              <a:rPr lang="zh-CN" altLang="en-US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基本要求</a:t>
            </a:r>
            <a:r>
              <a:rPr lang="en-US" altLang="zh-CN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</a:p>
        </p:txBody>
      </p:sp>
      <p:sp>
        <p:nvSpPr>
          <p:cNvPr id="14342" name="文本框 14341"/>
          <p:cNvSpPr txBox="1"/>
          <p:nvPr/>
        </p:nvSpPr>
        <p:spPr>
          <a:xfrm>
            <a:off x="358775" y="2252663"/>
            <a:ext cx="86233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dirty="0">
                <a:latin typeface="楷体_GB2312" pitchFamily="49" charset="-122"/>
                <a:ea typeface="隶书" panose="02010509060101010101" pitchFamily="49" charset="-122"/>
              </a:rPr>
              <a:t>书写字体必须做到：</a:t>
            </a:r>
            <a:endParaRPr lang="zh-CN" altLang="en-US" sz="3200" dirty="0"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1" grpId="0"/>
      <p:bldP spid="143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387350" y="227013"/>
            <a:ext cx="4298950" cy="685800"/>
          </a:xfrm>
          <a:effectLst/>
        </p:spPr>
        <p:txBody>
          <a:bodyPr anchor="ctr" anchorCtr="0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800" i="0" u="none" strike="noStrike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ea"/>
              </a:rPr>
              <a:t>1. </a:t>
            </a:r>
            <a:r>
              <a:rPr kumimoji="0" lang="zh-CN" altLang="en-US" sz="2800" i="0" u="none" strike="noStrike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ea"/>
              </a:rPr>
              <a:t>汉字</a:t>
            </a:r>
            <a:r>
              <a:rPr kumimoji="0" lang="zh-CN" altLang="en-US" sz="2800" i="0" u="none" strike="noStrike" kern="1200" cap="none" spc="0" normalizeH="0" baseline="0" noProof="1">
                <a:solidFill>
                  <a:schemeClr val="accent6"/>
                </a:solidFill>
                <a:latin typeface="+mn-ea"/>
                <a:ea typeface="+mn-ea"/>
                <a:cs typeface="+mn-ea"/>
              </a:rPr>
              <a:t> </a:t>
            </a:r>
          </a:p>
        </p:txBody>
      </p:sp>
      <p:sp>
        <p:nvSpPr>
          <p:cNvPr id="24578" name="文本框 15362"/>
          <p:cNvSpPr txBox="1"/>
          <p:nvPr/>
        </p:nvSpPr>
        <p:spPr>
          <a:xfrm>
            <a:off x="331788" y="925513"/>
            <a:ext cx="83820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汉字书写的要领在于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横平竖直，注意起落，结构均匀，填满方格。</a:t>
            </a:r>
          </a:p>
        </p:txBody>
      </p:sp>
      <p:sp>
        <p:nvSpPr>
          <p:cNvPr id="24579" name="矩形 15364"/>
          <p:cNvSpPr/>
          <p:nvPr/>
        </p:nvSpPr>
        <p:spPr>
          <a:xfrm>
            <a:off x="376238" y="4376738"/>
            <a:ext cx="8440737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汉字应写成长仿宋体字，并应采用国家正式公布推行的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汉字简化方案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中规定的简化字。汉字的高度 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h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不应小于 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3.5mm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，其字宽一般为字高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h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的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2/ 3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graphicFrame>
        <p:nvGraphicFramePr>
          <p:cNvPr id="24585" name="对象 15371"/>
          <p:cNvGraphicFramePr/>
          <p:nvPr>
            <p:extLst>
              <p:ext uri="{D42A27DB-BD31-4B8C-83A1-F6EECF244321}">
                <p14:modId xmlns:p14="http://schemas.microsoft.com/office/powerpoint/2010/main" val="3544960098"/>
              </p:ext>
            </p:extLst>
          </p:nvPr>
        </p:nvGraphicFramePr>
        <p:xfrm>
          <a:off x="346869" y="2216150"/>
          <a:ext cx="8450262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MP 图像" r:id="rId2" imgW="6896100" imgH="1581150" progId="Paint.Picture">
                  <p:embed/>
                </p:oleObj>
              </mc:Choice>
              <mc:Fallback>
                <p:oleObj name="BMP 图像" r:id="rId2" imgW="6896100" imgH="158115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F4F4FF"/>
                          </a:clrFrom>
                          <a:clrTo>
                            <a:srgbClr val="F4F4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46869" y="2216150"/>
                        <a:ext cx="8450262" cy="193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12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16386"/>
          <p:cNvSpPr/>
          <p:nvPr/>
        </p:nvSpPr>
        <p:spPr>
          <a:xfrm>
            <a:off x="546100" y="271463"/>
            <a:ext cx="4165600" cy="609600"/>
          </a:xfrm>
          <a:prstGeom prst="rect">
            <a:avLst/>
          </a:prstGeom>
          <a:noFill/>
          <a:ln w="9525">
            <a:noFill/>
          </a:ln>
          <a:effectLst/>
        </p:spPr>
        <p:txBody>
          <a:bodyPr anchor="ctr" anchorCtr="0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0" lang="en-US" altLang="zh-CN" sz="3200" i="0" u="none" strike="noStrike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ea"/>
              </a:rPr>
              <a:t>2.</a:t>
            </a:r>
            <a:r>
              <a:rPr kumimoji="0" lang="zh-CN" altLang="en-US" sz="3200" i="0" u="none" strike="noStrike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ea"/>
              </a:rPr>
              <a:t>数字和字母</a:t>
            </a:r>
          </a:p>
        </p:txBody>
      </p:sp>
      <p:sp>
        <p:nvSpPr>
          <p:cNvPr id="16388" name="矩形 16387"/>
          <p:cNvSpPr/>
          <p:nvPr/>
        </p:nvSpPr>
        <p:spPr>
          <a:xfrm>
            <a:off x="784225" y="1192213"/>
            <a:ext cx="80518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字母和数字可写成斜体或直体。</a:t>
            </a:r>
          </a:p>
          <a:p>
            <a:pPr>
              <a:spcBef>
                <a:spcPct val="0"/>
              </a:spcBef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斜体字字头向右倾斜，与水平基准线成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75°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25603" name="标题 16388"/>
          <p:cNvSpPr>
            <a:spLocks noGrp="1"/>
          </p:cNvSpPr>
          <p:nvPr>
            <p:ph type="title"/>
          </p:nvPr>
        </p:nvSpPr>
        <p:spPr>
          <a:xfrm>
            <a:off x="1371600" y="838200"/>
            <a:ext cx="7772400" cy="1143000"/>
          </a:xfrm>
        </p:spPr>
        <p:txBody>
          <a:bodyPr anchor="ctr" anchorCtr="0"/>
          <a:lstStyle/>
          <a:p>
            <a:r>
              <a:rPr lang="en-US" altLang="zh-CN" dirty="0"/>
              <a:t> </a:t>
            </a:r>
          </a:p>
        </p:txBody>
      </p:sp>
      <p:graphicFrame>
        <p:nvGraphicFramePr>
          <p:cNvPr id="16391" name="对象 16390"/>
          <p:cNvGraphicFramePr/>
          <p:nvPr/>
        </p:nvGraphicFramePr>
        <p:xfrm>
          <a:off x="990600" y="2781300"/>
          <a:ext cx="6792913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791325" imgH="3200400" progId="Paint.Picture">
                  <p:embed/>
                </p:oleObj>
              </mc:Choice>
              <mc:Fallback>
                <p:oleObj r:id="rId2" imgW="6791325" imgH="3200400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0600" y="2781300"/>
                        <a:ext cx="6792913" cy="320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7409"/>
          <p:cNvSpPr>
            <a:spLocks noGrp="1"/>
          </p:cNvSpPr>
          <p:nvPr>
            <p:ph type="ctrTitle"/>
          </p:nvPr>
        </p:nvSpPr>
        <p:spPr>
          <a:xfrm>
            <a:off x="438150" y="1041400"/>
            <a:ext cx="8031595" cy="1143000"/>
          </a:xfrm>
          <a:effectLst/>
        </p:spPr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800" kern="1200" baseline="0" dirty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（</a:t>
            </a:r>
            <a:r>
              <a:rPr lang="en-US" altLang="zh-CN" sz="2800" kern="1200" baseline="0" dirty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1</a:t>
            </a:r>
            <a:r>
              <a:rPr lang="zh-CN" altLang="en-US" sz="2800" kern="1200" baseline="0" dirty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）用作指数、分数、极限偏差、注脚等的数字及字母，一般应采用小一号的字体。</a:t>
            </a:r>
            <a:r>
              <a:rPr lang="zh-CN" altLang="en-US" sz="3200" b="1" kern="1200" baseline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</a:p>
        </p:txBody>
      </p:sp>
      <p:sp>
        <p:nvSpPr>
          <p:cNvPr id="26626" name="矩形 17410"/>
          <p:cNvSpPr/>
          <p:nvPr/>
        </p:nvSpPr>
        <p:spPr>
          <a:xfrm>
            <a:off x="292100" y="3748088"/>
            <a:ext cx="8686800" cy="26653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）图样中的数学符号、物理量符号、计量单位符号以及其他符号、代号，应分别符合国家的有关法令和标准的规定。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L/mm    m/kg    460r/min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220v    5MΩ    380KPa</a:t>
            </a:r>
          </a:p>
        </p:txBody>
      </p:sp>
      <p:graphicFrame>
        <p:nvGraphicFramePr>
          <p:cNvPr id="17618" name="副标题 17617"/>
          <p:cNvGraphicFramePr>
            <a:graphicFrameLocks noGrp="1"/>
          </p:cNvGraphicFramePr>
          <p:nvPr>
            <p:ph type="subTitle" idx="1"/>
          </p:nvPr>
        </p:nvGraphicFramePr>
        <p:xfrm>
          <a:off x="1533525" y="2432050"/>
          <a:ext cx="64008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156700" imgH="1435100" progId="Photoshop.Image.7">
                  <p:embed/>
                </p:oleObj>
              </mc:Choice>
              <mc:Fallback>
                <p:oleObj r:id="rId2" imgW="9156700" imgH="1435100" progId="Photoshop.Image.7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33525" y="2432050"/>
                        <a:ext cx="6400800" cy="10033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9" name="矩形 17618"/>
          <p:cNvSpPr/>
          <p:nvPr/>
        </p:nvSpPr>
        <p:spPr>
          <a:xfrm>
            <a:off x="1111823" y="210820"/>
            <a:ext cx="4698722" cy="584775"/>
          </a:xfrm>
          <a:prstGeom prst="rect">
            <a:avLst/>
          </a:prstGeom>
          <a:noFill/>
          <a:ln w="0">
            <a:noFill/>
          </a:ln>
        </p:spPr>
        <p:txBody>
          <a:bodyPr wrap="none" anchor="t" anchorCtr="0">
            <a:spAutoFit/>
            <a:flatTx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kern="1200" cap="none" spc="0" normalizeH="0" baseline="0" noProof="1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3.</a:t>
            </a:r>
            <a:r>
              <a:rPr kumimoji="0" lang="zh-CN" altLang="en-US" sz="3200" i="0" u="none" strike="noStrike" kern="1200" cap="none" spc="0" normalizeH="0" baseline="0" noProof="1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图样中书写规定与示例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8433"/>
          <p:cNvSpPr txBox="1"/>
          <p:nvPr/>
        </p:nvSpPr>
        <p:spPr>
          <a:xfrm>
            <a:off x="1168400" y="1854200"/>
            <a:ext cx="7323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 </a:t>
            </a:r>
            <a:r>
              <a:rPr lang="zh-CN" altLang="en-US" sz="3200" b="1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线型     常用有</a:t>
            </a:r>
            <a:r>
              <a:rPr lang="en-US" altLang="zh-CN" sz="3200" b="1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</a:t>
            </a:r>
            <a:r>
              <a:rPr lang="zh-CN" altLang="en-US" sz="3200" b="1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种基本线型</a:t>
            </a:r>
            <a:endParaRPr lang="zh-CN" altLang="en-US" sz="3200" b="1" dirty="0">
              <a:solidFill>
                <a:schemeClr val="accent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650" name="文本框 18434"/>
          <p:cNvSpPr txBox="1"/>
          <p:nvPr/>
        </p:nvSpPr>
        <p:spPr>
          <a:xfrm>
            <a:off x="1168400" y="2787650"/>
            <a:ext cx="361603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2. </a:t>
            </a:r>
            <a:r>
              <a:rPr lang="zh-CN" altLang="en-US" sz="3200" b="1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图线宽度 </a:t>
            </a:r>
            <a:endParaRPr lang="en-US" altLang="zh-CN" sz="3200" b="1" dirty="0">
              <a:solidFill>
                <a:schemeClr val="accent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436" name="标题 18435"/>
          <p:cNvSpPr>
            <a:spLocks noGrp="1"/>
          </p:cNvSpPr>
          <p:nvPr>
            <p:ph type="title" idx="4294967295"/>
          </p:nvPr>
        </p:nvSpPr>
        <p:spPr>
          <a:xfrm>
            <a:off x="527425" y="272992"/>
            <a:ext cx="7585479" cy="1383145"/>
          </a:xfrm>
          <a:effectLst/>
        </p:spPr>
        <p:txBody>
          <a:bodyPr anchor="ctr" anchorCtr="0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  <a:t>1.1.4 </a:t>
            </a:r>
            <a:r>
              <a:rPr kumimoji="0" lang="zh-CN" altLang="en-US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  <a:t>图线</a:t>
            </a:r>
            <a:r>
              <a:rPr kumimoji="0" lang="en-US" altLang="zh-CN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  <a:t>(GB/T17450-1998</a:t>
            </a:r>
            <a:r>
              <a:rPr kumimoji="0" lang="zh-CN" altLang="en-US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  <a:t>、</a:t>
            </a:r>
            <a:br>
              <a:rPr kumimoji="0" lang="zh-CN" altLang="en-US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</a:br>
            <a:r>
              <a:rPr kumimoji="0" lang="en-US" altLang="zh-CN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  <a:t>            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  <a:sym typeface="+mn-ea"/>
              </a:rPr>
              <a:t>GB/T4457.4-2002</a:t>
            </a:r>
            <a:r>
              <a:rPr kumimoji="0" lang="en-US" altLang="zh-CN" sz="320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cs typeface="+mn-ea"/>
              </a:rPr>
              <a:t>)</a:t>
            </a:r>
            <a:r>
              <a:rPr kumimoji="0" lang="en-US" altLang="zh-CN" sz="3200" i="0" u="none" strike="noStrike" kern="1200" cap="none" spc="0" normalizeH="0" baseline="0" noProof="1">
                <a:solidFill>
                  <a:srgbClr val="FF0000"/>
                </a:solidFill>
                <a:latin typeface="+mj-ea"/>
                <a:cs typeface="+mn-ea"/>
              </a:rPr>
              <a:t> </a:t>
            </a:r>
          </a:p>
        </p:txBody>
      </p:sp>
      <p:sp>
        <p:nvSpPr>
          <p:cNvPr id="27653" name="文本框 18437"/>
          <p:cNvSpPr txBox="1"/>
          <p:nvPr>
            <p:custDataLst>
              <p:tags r:id="rId1"/>
            </p:custDataLst>
          </p:nvPr>
        </p:nvSpPr>
        <p:spPr>
          <a:xfrm>
            <a:off x="1146493" y="3726498"/>
            <a:ext cx="6553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200" b="1" u="sng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en-US" altLang="zh-CN" sz="3200" b="1" u="sng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</a:t>
            </a:r>
            <a:r>
              <a:rPr lang="zh-CN" altLang="en-US" sz="3200" b="1" u="sng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图线的画法</a:t>
            </a:r>
            <a:endParaRPr lang="zh-CN" altLang="en-US" sz="3200" b="1" u="sng" dirty="0">
              <a:solidFill>
                <a:schemeClr val="accent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654" name="文本框 18438"/>
          <p:cNvSpPr txBox="1"/>
          <p:nvPr>
            <p:custDataLst>
              <p:tags r:id="rId2"/>
            </p:custDataLst>
          </p:nvPr>
        </p:nvSpPr>
        <p:spPr>
          <a:xfrm>
            <a:off x="4894580" y="3401060"/>
            <a:ext cx="1000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间隙</a:t>
            </a:r>
          </a:p>
        </p:txBody>
      </p:sp>
      <p:sp>
        <p:nvSpPr>
          <p:cNvPr id="27655" name="文本框 18439"/>
          <p:cNvSpPr txBox="1"/>
          <p:nvPr>
            <p:custDataLst>
              <p:tags r:id="rId3"/>
            </p:custDataLst>
          </p:nvPr>
        </p:nvSpPr>
        <p:spPr>
          <a:xfrm>
            <a:off x="4894580" y="4239260"/>
            <a:ext cx="1000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相交</a:t>
            </a:r>
            <a:endParaRPr lang="zh-CN" altLang="en-US" sz="3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656" name="左大括号 18440"/>
          <p:cNvSpPr/>
          <p:nvPr>
            <p:custDataLst>
              <p:tags r:id="rId4"/>
            </p:custDataLst>
          </p:nvPr>
        </p:nvSpPr>
        <p:spPr>
          <a:xfrm>
            <a:off x="4437380" y="3629660"/>
            <a:ext cx="228600" cy="990600"/>
          </a:xfrm>
          <a:prstGeom prst="leftBrace">
            <a:avLst>
              <a:gd name="adj1" fmla="val 36091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12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任意多边形 614402"/>
          <p:cNvSpPr/>
          <p:nvPr/>
        </p:nvSpPr>
        <p:spPr>
          <a:xfrm>
            <a:off x="3235325" y="4484688"/>
            <a:ext cx="9525" cy="12700"/>
          </a:xfrm>
          <a:custGeom>
            <a:avLst/>
            <a:gdLst/>
            <a:ahLst/>
            <a:cxnLst>
              <a:cxn ang="0">
                <a:pos x="9525" y="0"/>
              </a:cxn>
              <a:cxn ang="0">
                <a:pos x="0" y="3629"/>
              </a:cxn>
              <a:cxn ang="0">
                <a:pos x="9525" y="12700"/>
              </a:cxn>
              <a:cxn ang="0">
                <a:pos x="9525" y="0"/>
              </a:cxn>
            </a:cxnLst>
            <a:rect l="0" t="0" r="0" b="0"/>
            <a:pathLst>
              <a:path w="5" h="7">
                <a:moveTo>
                  <a:pt x="5" y="0"/>
                </a:moveTo>
                <a:lnTo>
                  <a:pt x="0" y="2"/>
                </a:lnTo>
                <a:lnTo>
                  <a:pt x="5" y="7"/>
                </a:lnTo>
                <a:lnTo>
                  <a:pt x="5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6" name="任意多边形 614403"/>
          <p:cNvSpPr/>
          <p:nvPr/>
        </p:nvSpPr>
        <p:spPr>
          <a:xfrm>
            <a:off x="3235325" y="4484688"/>
            <a:ext cx="9525" cy="12700"/>
          </a:xfrm>
          <a:custGeom>
            <a:avLst/>
            <a:gdLst/>
            <a:ahLst/>
            <a:cxnLst>
              <a:cxn ang="0">
                <a:pos x="9525" y="0"/>
              </a:cxn>
              <a:cxn ang="0">
                <a:pos x="0" y="3629"/>
              </a:cxn>
              <a:cxn ang="0">
                <a:pos x="9525" y="12700"/>
              </a:cxn>
              <a:cxn ang="0">
                <a:pos x="9525" y="0"/>
              </a:cxn>
            </a:cxnLst>
            <a:rect l="0" t="0" r="0" b="0"/>
            <a:pathLst>
              <a:path w="5" h="7">
                <a:moveTo>
                  <a:pt x="5" y="0"/>
                </a:moveTo>
                <a:lnTo>
                  <a:pt x="0" y="2"/>
                </a:lnTo>
                <a:lnTo>
                  <a:pt x="5" y="7"/>
                </a:lnTo>
                <a:lnTo>
                  <a:pt x="5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4586" name="组合 614585"/>
          <p:cNvGrpSpPr/>
          <p:nvPr/>
        </p:nvGrpSpPr>
        <p:grpSpPr>
          <a:xfrm>
            <a:off x="146368" y="437516"/>
            <a:ext cx="8685212" cy="5137149"/>
            <a:chOff x="193" y="626"/>
            <a:chExt cx="5471" cy="3236"/>
          </a:xfrm>
        </p:grpSpPr>
        <p:sp>
          <p:nvSpPr>
            <p:cNvPr id="28679" name="矩形 614405"/>
            <p:cNvSpPr/>
            <p:nvPr/>
          </p:nvSpPr>
          <p:spPr>
            <a:xfrm>
              <a:off x="331" y="626"/>
              <a:ext cx="318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chemeClr val="accent6"/>
                  </a:solidFill>
                  <a:latin typeface="+mn-ea"/>
                  <a:ea typeface="+mn-ea"/>
                </a:rPr>
                <a:t>1.</a:t>
              </a:r>
              <a:r>
                <a:rPr lang="zh-CN" altLang="en-US" sz="2800" dirty="0">
                  <a:solidFill>
                    <a:schemeClr val="accent6"/>
                  </a:solidFill>
                  <a:latin typeface="+mn-ea"/>
                  <a:ea typeface="+mn-ea"/>
                </a:rPr>
                <a:t>图线的基本型式和主要用途</a:t>
              </a:r>
            </a:p>
          </p:txBody>
        </p:sp>
        <p:sp>
          <p:nvSpPr>
            <p:cNvPr id="28680" name="矩形 614406"/>
            <p:cNvSpPr/>
            <p:nvPr/>
          </p:nvSpPr>
          <p:spPr>
            <a:xfrm>
              <a:off x="2838" y="1175"/>
              <a:ext cx="398" cy="11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81" name="矩形 614407"/>
            <p:cNvSpPr/>
            <p:nvPr/>
          </p:nvSpPr>
          <p:spPr>
            <a:xfrm>
              <a:off x="2790" y="1189"/>
              <a:ext cx="512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图线宽度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2" name="矩形 614408"/>
            <p:cNvSpPr/>
            <p:nvPr/>
          </p:nvSpPr>
          <p:spPr>
            <a:xfrm>
              <a:off x="265" y="3243"/>
              <a:ext cx="464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83" name="矩形 614409"/>
            <p:cNvSpPr/>
            <p:nvPr/>
          </p:nvSpPr>
          <p:spPr>
            <a:xfrm>
              <a:off x="193" y="3262"/>
              <a:ext cx="51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粗点画线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4" name="矩形 614410"/>
            <p:cNvSpPr/>
            <p:nvPr/>
          </p:nvSpPr>
          <p:spPr>
            <a:xfrm>
              <a:off x="265" y="3580"/>
              <a:ext cx="464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85" name="矩形 614411"/>
            <p:cNvSpPr/>
            <p:nvPr/>
          </p:nvSpPr>
          <p:spPr>
            <a:xfrm>
              <a:off x="193" y="3599"/>
              <a:ext cx="51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双点画线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6" name="矩形 614412"/>
            <p:cNvSpPr/>
            <p:nvPr/>
          </p:nvSpPr>
          <p:spPr>
            <a:xfrm>
              <a:off x="321" y="1662"/>
              <a:ext cx="348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87" name="矩形 614413"/>
            <p:cNvSpPr/>
            <p:nvPr/>
          </p:nvSpPr>
          <p:spPr>
            <a:xfrm>
              <a:off x="289" y="1680"/>
              <a:ext cx="38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细实线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8" name="矩形 614414"/>
            <p:cNvSpPr/>
            <p:nvPr/>
          </p:nvSpPr>
          <p:spPr>
            <a:xfrm>
              <a:off x="374" y="2451"/>
              <a:ext cx="233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89" name="矩形 614415"/>
            <p:cNvSpPr/>
            <p:nvPr/>
          </p:nvSpPr>
          <p:spPr>
            <a:xfrm>
              <a:off x="374" y="2470"/>
              <a:ext cx="256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虚线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90" name="矩形 614416"/>
            <p:cNvSpPr/>
            <p:nvPr/>
          </p:nvSpPr>
          <p:spPr>
            <a:xfrm>
              <a:off x="267" y="2904"/>
              <a:ext cx="464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91" name="矩形 614417"/>
            <p:cNvSpPr/>
            <p:nvPr/>
          </p:nvSpPr>
          <p:spPr>
            <a:xfrm>
              <a:off x="195" y="2923"/>
              <a:ext cx="51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细点画线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92" name="矩形 614418"/>
            <p:cNvSpPr/>
            <p:nvPr/>
          </p:nvSpPr>
          <p:spPr>
            <a:xfrm>
              <a:off x="321" y="1887"/>
              <a:ext cx="348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93" name="矩形 614419"/>
            <p:cNvSpPr/>
            <p:nvPr/>
          </p:nvSpPr>
          <p:spPr>
            <a:xfrm>
              <a:off x="289" y="1906"/>
              <a:ext cx="38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波浪线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94" name="矩形 614420"/>
            <p:cNvSpPr/>
            <p:nvPr/>
          </p:nvSpPr>
          <p:spPr>
            <a:xfrm>
              <a:off x="321" y="2114"/>
              <a:ext cx="348" cy="1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95" name="矩形 614421"/>
            <p:cNvSpPr/>
            <p:nvPr/>
          </p:nvSpPr>
          <p:spPr>
            <a:xfrm>
              <a:off x="289" y="2133"/>
              <a:ext cx="38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双折线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96" name="矩形 614422"/>
            <p:cNvSpPr/>
            <p:nvPr/>
          </p:nvSpPr>
          <p:spPr>
            <a:xfrm>
              <a:off x="272" y="1175"/>
              <a:ext cx="462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97" name="矩形 614423"/>
            <p:cNvSpPr/>
            <p:nvPr/>
          </p:nvSpPr>
          <p:spPr>
            <a:xfrm>
              <a:off x="216" y="1193"/>
              <a:ext cx="512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图线名称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98" name="矩形 614424"/>
            <p:cNvSpPr/>
            <p:nvPr/>
          </p:nvSpPr>
          <p:spPr>
            <a:xfrm>
              <a:off x="321" y="1435"/>
              <a:ext cx="348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699" name="矩形 614425"/>
            <p:cNvSpPr/>
            <p:nvPr/>
          </p:nvSpPr>
          <p:spPr>
            <a:xfrm>
              <a:off x="289" y="1453"/>
              <a:ext cx="38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粗实线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00" name="直接连接符 614426"/>
            <p:cNvSpPr/>
            <p:nvPr/>
          </p:nvSpPr>
          <p:spPr>
            <a:xfrm>
              <a:off x="216" y="1078"/>
              <a:ext cx="5421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直接连接符 614427"/>
            <p:cNvSpPr/>
            <p:nvPr/>
          </p:nvSpPr>
          <p:spPr>
            <a:xfrm>
              <a:off x="216" y="1379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直接连接符 614428"/>
            <p:cNvSpPr/>
            <p:nvPr/>
          </p:nvSpPr>
          <p:spPr>
            <a:xfrm>
              <a:off x="216" y="1604"/>
              <a:ext cx="5421" cy="2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直接连接符 614429"/>
            <p:cNvSpPr/>
            <p:nvPr/>
          </p:nvSpPr>
          <p:spPr>
            <a:xfrm>
              <a:off x="216" y="1830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直接连接符 614430"/>
            <p:cNvSpPr/>
            <p:nvPr/>
          </p:nvSpPr>
          <p:spPr>
            <a:xfrm>
              <a:off x="216" y="2057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5" name="直接连接符 614431"/>
            <p:cNvSpPr/>
            <p:nvPr/>
          </p:nvSpPr>
          <p:spPr>
            <a:xfrm>
              <a:off x="216" y="2281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直接连接符 614432"/>
            <p:cNvSpPr/>
            <p:nvPr/>
          </p:nvSpPr>
          <p:spPr>
            <a:xfrm>
              <a:off x="216" y="2733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7" name="直接连接符 614433"/>
            <p:cNvSpPr/>
            <p:nvPr/>
          </p:nvSpPr>
          <p:spPr>
            <a:xfrm>
              <a:off x="216" y="3184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直接连接符 614434"/>
            <p:cNvSpPr/>
            <p:nvPr/>
          </p:nvSpPr>
          <p:spPr>
            <a:xfrm>
              <a:off x="216" y="3408"/>
              <a:ext cx="542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直接连接符 614435"/>
            <p:cNvSpPr/>
            <p:nvPr/>
          </p:nvSpPr>
          <p:spPr>
            <a:xfrm>
              <a:off x="216" y="3861"/>
              <a:ext cx="5421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直接连接符 614436"/>
            <p:cNvSpPr/>
            <p:nvPr/>
          </p:nvSpPr>
          <p:spPr>
            <a:xfrm>
              <a:off x="739" y="1078"/>
              <a:ext cx="1" cy="278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直接连接符 614437"/>
            <p:cNvSpPr/>
            <p:nvPr/>
          </p:nvSpPr>
          <p:spPr>
            <a:xfrm>
              <a:off x="2782" y="1078"/>
              <a:ext cx="2" cy="278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2" name="直接连接符 614438"/>
            <p:cNvSpPr/>
            <p:nvPr/>
          </p:nvSpPr>
          <p:spPr>
            <a:xfrm flipV="1">
              <a:off x="1531" y="3540"/>
              <a:ext cx="1" cy="193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直接连接符 614439"/>
            <p:cNvSpPr/>
            <p:nvPr/>
          </p:nvSpPr>
          <p:spPr>
            <a:xfrm flipV="1">
              <a:off x="2018" y="3540"/>
              <a:ext cx="1" cy="193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直接连接符 614440"/>
            <p:cNvSpPr/>
            <p:nvPr/>
          </p:nvSpPr>
          <p:spPr>
            <a:xfrm>
              <a:off x="1565" y="3588"/>
              <a:ext cx="410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5" name="任意多边形 614441"/>
            <p:cNvSpPr/>
            <p:nvPr/>
          </p:nvSpPr>
          <p:spPr>
            <a:xfrm>
              <a:off x="1534" y="3578"/>
              <a:ext cx="71" cy="2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1" y="23"/>
                </a:cxn>
                <a:cxn ang="0">
                  <a:pos x="0" y="10"/>
                </a:cxn>
                <a:cxn ang="0">
                  <a:pos x="71" y="0"/>
                </a:cxn>
              </a:cxnLst>
              <a:rect l="0" t="0" r="0" b="0"/>
              <a:pathLst>
                <a:path w="61" h="20">
                  <a:moveTo>
                    <a:pt x="61" y="0"/>
                  </a:moveTo>
                  <a:lnTo>
                    <a:pt x="61" y="20"/>
                  </a:lnTo>
                  <a:lnTo>
                    <a:pt x="0" y="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6" name="任意多边形 614442"/>
            <p:cNvSpPr/>
            <p:nvPr/>
          </p:nvSpPr>
          <p:spPr>
            <a:xfrm>
              <a:off x="1534" y="3578"/>
              <a:ext cx="71" cy="2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1" y="23"/>
                </a:cxn>
                <a:cxn ang="0">
                  <a:pos x="0" y="10"/>
                </a:cxn>
                <a:cxn ang="0">
                  <a:pos x="71" y="0"/>
                </a:cxn>
              </a:cxnLst>
              <a:rect l="0" t="0" r="0" b="0"/>
              <a:pathLst>
                <a:path w="61" h="20">
                  <a:moveTo>
                    <a:pt x="61" y="0"/>
                  </a:moveTo>
                  <a:lnTo>
                    <a:pt x="61" y="20"/>
                  </a:lnTo>
                  <a:lnTo>
                    <a:pt x="0" y="9"/>
                  </a:lnTo>
                  <a:lnTo>
                    <a:pt x="61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717" name="组合 614443"/>
            <p:cNvGrpSpPr/>
            <p:nvPr/>
          </p:nvGrpSpPr>
          <p:grpSpPr>
            <a:xfrm>
              <a:off x="1728" y="3498"/>
              <a:ext cx="86" cy="75"/>
              <a:chOff x="1721" y="3539"/>
              <a:chExt cx="86" cy="75"/>
            </a:xfrm>
          </p:grpSpPr>
          <p:sp>
            <p:nvSpPr>
              <p:cNvPr id="28854" name="任意多边形 614444"/>
              <p:cNvSpPr/>
              <p:nvPr/>
            </p:nvSpPr>
            <p:spPr>
              <a:xfrm>
                <a:off x="1721" y="3539"/>
                <a:ext cx="14" cy="7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6" y="11"/>
                  </a:cxn>
                  <a:cxn ang="0">
                    <a:pos x="14" y="0"/>
                  </a:cxn>
                  <a:cxn ang="0">
                    <a:pos x="6" y="75"/>
                  </a:cxn>
                </a:cxnLst>
                <a:rect l="0" t="0" r="0" b="0"/>
                <a:pathLst>
                  <a:path w="12" h="64">
                    <a:moveTo>
                      <a:pt x="0" y="11"/>
                    </a:moveTo>
                    <a:lnTo>
                      <a:pt x="5" y="9"/>
                    </a:lnTo>
                    <a:lnTo>
                      <a:pt x="12" y="0"/>
                    </a:lnTo>
                    <a:lnTo>
                      <a:pt x="5" y="64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55" name="任意多边形 614445"/>
              <p:cNvSpPr/>
              <p:nvPr/>
            </p:nvSpPr>
            <p:spPr>
              <a:xfrm>
                <a:off x="1762" y="3539"/>
                <a:ext cx="45" cy="75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4" y="0"/>
                  </a:cxn>
                  <a:cxn ang="0">
                    <a:pos x="6" y="30"/>
                  </a:cxn>
                  <a:cxn ang="0">
                    <a:pos x="10" y="27"/>
                  </a:cxn>
                  <a:cxn ang="0">
                    <a:pos x="21" y="25"/>
                  </a:cxn>
                  <a:cxn ang="0">
                    <a:pos x="29" y="25"/>
                  </a:cxn>
                  <a:cxn ang="0">
                    <a:pos x="37" y="27"/>
                  </a:cxn>
                  <a:cxn ang="0">
                    <a:pos x="43" y="35"/>
                  </a:cxn>
                  <a:cxn ang="0">
                    <a:pos x="45" y="46"/>
                  </a:cxn>
                  <a:cxn ang="0">
                    <a:pos x="43" y="54"/>
                  </a:cxn>
                  <a:cxn ang="0">
                    <a:pos x="39" y="64"/>
                  </a:cxn>
                  <a:cxn ang="0">
                    <a:pos x="31" y="70"/>
                  </a:cxn>
                  <a:cxn ang="0">
                    <a:pos x="22" y="75"/>
                  </a:cxn>
                  <a:cxn ang="0">
                    <a:pos x="13" y="75"/>
                  </a:cxn>
                  <a:cxn ang="0">
                    <a:pos x="5" y="70"/>
                  </a:cxn>
                  <a:cxn ang="0">
                    <a:pos x="2" y="68"/>
                  </a:cxn>
                  <a:cxn ang="0">
                    <a:pos x="0" y="60"/>
                  </a:cxn>
                </a:cxnLst>
                <a:rect l="0" t="0" r="0" b="0"/>
                <a:pathLst>
                  <a:path w="39" h="64">
                    <a:moveTo>
                      <a:pt x="39" y="0"/>
                    </a:moveTo>
                    <a:lnTo>
                      <a:pt x="12" y="0"/>
                    </a:lnTo>
                    <a:lnTo>
                      <a:pt x="5" y="26"/>
                    </a:lnTo>
                    <a:lnTo>
                      <a:pt x="9" y="23"/>
                    </a:lnTo>
                    <a:lnTo>
                      <a:pt x="18" y="21"/>
                    </a:lnTo>
                    <a:lnTo>
                      <a:pt x="25" y="21"/>
                    </a:lnTo>
                    <a:lnTo>
                      <a:pt x="32" y="23"/>
                    </a:lnTo>
                    <a:lnTo>
                      <a:pt x="37" y="30"/>
                    </a:lnTo>
                    <a:lnTo>
                      <a:pt x="39" y="39"/>
                    </a:lnTo>
                    <a:lnTo>
                      <a:pt x="37" y="46"/>
                    </a:lnTo>
                    <a:lnTo>
                      <a:pt x="34" y="55"/>
                    </a:lnTo>
                    <a:lnTo>
                      <a:pt x="27" y="60"/>
                    </a:lnTo>
                    <a:lnTo>
                      <a:pt x="19" y="64"/>
                    </a:lnTo>
                    <a:lnTo>
                      <a:pt x="11" y="64"/>
                    </a:lnTo>
                    <a:lnTo>
                      <a:pt x="4" y="60"/>
                    </a:lnTo>
                    <a:lnTo>
                      <a:pt x="2" y="58"/>
                    </a:lnTo>
                    <a:lnTo>
                      <a:pt x="0" y="51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718" name="直接连接符 614446"/>
            <p:cNvSpPr/>
            <p:nvPr/>
          </p:nvSpPr>
          <p:spPr>
            <a:xfrm>
              <a:off x="860" y="3295"/>
              <a:ext cx="559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9" name="直接连接符 614447"/>
            <p:cNvSpPr/>
            <p:nvPr/>
          </p:nvSpPr>
          <p:spPr>
            <a:xfrm flipV="1">
              <a:off x="2201" y="3540"/>
              <a:ext cx="1" cy="193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0" name="直接连接符 614448"/>
            <p:cNvSpPr/>
            <p:nvPr/>
          </p:nvSpPr>
          <p:spPr>
            <a:xfrm flipV="1">
              <a:off x="2018" y="3540"/>
              <a:ext cx="1" cy="193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直接连接符 614449"/>
            <p:cNvSpPr/>
            <p:nvPr/>
          </p:nvSpPr>
          <p:spPr>
            <a:xfrm flipH="1">
              <a:off x="2017" y="3588"/>
              <a:ext cx="192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2" name="任意多边形 614450"/>
            <p:cNvSpPr/>
            <p:nvPr/>
          </p:nvSpPr>
          <p:spPr>
            <a:xfrm>
              <a:off x="1944" y="3578"/>
              <a:ext cx="73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73" y="10"/>
                </a:cxn>
                <a:cxn ang="0">
                  <a:pos x="0" y="0"/>
                </a:cxn>
              </a:cxnLst>
              <a:rect l="0" t="0" r="0" b="0"/>
              <a:pathLst>
                <a:path w="63" h="20">
                  <a:moveTo>
                    <a:pt x="0" y="0"/>
                  </a:moveTo>
                  <a:lnTo>
                    <a:pt x="0" y="20"/>
                  </a:lnTo>
                  <a:lnTo>
                    <a:pt x="6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3" name="任意多边形 614451"/>
            <p:cNvSpPr/>
            <p:nvPr/>
          </p:nvSpPr>
          <p:spPr>
            <a:xfrm>
              <a:off x="1944" y="3578"/>
              <a:ext cx="73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73" y="10"/>
                </a:cxn>
                <a:cxn ang="0">
                  <a:pos x="0" y="0"/>
                </a:cxn>
              </a:cxnLst>
              <a:rect l="0" t="0" r="0" b="0"/>
              <a:pathLst>
                <a:path w="63" h="20">
                  <a:moveTo>
                    <a:pt x="0" y="0"/>
                  </a:moveTo>
                  <a:lnTo>
                    <a:pt x="0" y="20"/>
                  </a:lnTo>
                  <a:lnTo>
                    <a:pt x="63" y="9"/>
                  </a:lnTo>
                  <a:lnTo>
                    <a:pt x="0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4" name="任意多边形 614452"/>
            <p:cNvSpPr/>
            <p:nvPr/>
          </p:nvSpPr>
          <p:spPr>
            <a:xfrm>
              <a:off x="2070" y="3497"/>
              <a:ext cx="43" cy="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10" y="27"/>
                </a:cxn>
                <a:cxn ang="0">
                  <a:pos x="20" y="25"/>
                </a:cxn>
                <a:cxn ang="0">
                  <a:pos x="28" y="25"/>
                </a:cxn>
                <a:cxn ang="0">
                  <a:pos x="37" y="27"/>
                </a:cxn>
                <a:cxn ang="0">
                  <a:pos x="43" y="35"/>
                </a:cxn>
                <a:cxn ang="0">
                  <a:pos x="43" y="46"/>
                </a:cxn>
                <a:cxn ang="0">
                  <a:pos x="43" y="54"/>
                </a:cxn>
                <a:cxn ang="0">
                  <a:pos x="38" y="64"/>
                </a:cxn>
                <a:cxn ang="0">
                  <a:pos x="30" y="70"/>
                </a:cxn>
                <a:cxn ang="0">
                  <a:pos x="22" y="75"/>
                </a:cxn>
                <a:cxn ang="0">
                  <a:pos x="12" y="75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12" y="0"/>
                  </a:lnTo>
                  <a:lnTo>
                    <a:pt x="5" y="26"/>
                  </a:lnTo>
                  <a:lnTo>
                    <a:pt x="9" y="23"/>
                  </a:lnTo>
                  <a:lnTo>
                    <a:pt x="17" y="21"/>
                  </a:lnTo>
                  <a:lnTo>
                    <a:pt x="24" y="21"/>
                  </a:lnTo>
                  <a:lnTo>
                    <a:pt x="32" y="23"/>
                  </a:lnTo>
                  <a:lnTo>
                    <a:pt x="37" y="30"/>
                  </a:lnTo>
                  <a:lnTo>
                    <a:pt x="37" y="39"/>
                  </a:lnTo>
                  <a:lnTo>
                    <a:pt x="37" y="46"/>
                  </a:lnTo>
                  <a:lnTo>
                    <a:pt x="33" y="55"/>
                  </a:lnTo>
                  <a:lnTo>
                    <a:pt x="26" y="60"/>
                  </a:lnTo>
                  <a:lnTo>
                    <a:pt x="19" y="64"/>
                  </a:lnTo>
                  <a:lnTo>
                    <a:pt x="10" y="64"/>
                  </a:lnTo>
                  <a:lnTo>
                    <a:pt x="3" y="60"/>
                  </a:lnTo>
                  <a:lnTo>
                    <a:pt x="1" y="58"/>
                  </a:lnTo>
                  <a:lnTo>
                    <a:pt x="0" y="51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5" name="直接连接符 614453"/>
            <p:cNvSpPr/>
            <p:nvPr/>
          </p:nvSpPr>
          <p:spPr>
            <a:xfrm flipH="1">
              <a:off x="1531" y="3733"/>
              <a:ext cx="486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6" name="直接连接符 614454"/>
            <p:cNvSpPr/>
            <p:nvPr/>
          </p:nvSpPr>
          <p:spPr>
            <a:xfrm>
              <a:off x="1534" y="3733"/>
              <a:ext cx="1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7" name="直接连接符 614455"/>
            <p:cNvSpPr/>
            <p:nvPr/>
          </p:nvSpPr>
          <p:spPr>
            <a:xfrm>
              <a:off x="2018" y="3733"/>
              <a:ext cx="1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8" name="直接连接符 614456"/>
            <p:cNvSpPr/>
            <p:nvPr/>
          </p:nvSpPr>
          <p:spPr>
            <a:xfrm>
              <a:off x="860" y="3733"/>
              <a:ext cx="484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9" name="直接连接符 614457"/>
            <p:cNvSpPr/>
            <p:nvPr/>
          </p:nvSpPr>
          <p:spPr>
            <a:xfrm>
              <a:off x="1383" y="3733"/>
              <a:ext cx="36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0" name="直接连接符 614458"/>
            <p:cNvSpPr/>
            <p:nvPr/>
          </p:nvSpPr>
          <p:spPr>
            <a:xfrm>
              <a:off x="1457" y="3733"/>
              <a:ext cx="37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1" name="直接连接符 614459"/>
            <p:cNvSpPr/>
            <p:nvPr/>
          </p:nvSpPr>
          <p:spPr>
            <a:xfrm>
              <a:off x="2206" y="3733"/>
              <a:ext cx="420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2" name="直接连接符 614460"/>
            <p:cNvSpPr/>
            <p:nvPr/>
          </p:nvSpPr>
          <p:spPr>
            <a:xfrm>
              <a:off x="2055" y="3733"/>
              <a:ext cx="38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3" name="直接连接符 614461"/>
            <p:cNvSpPr/>
            <p:nvPr/>
          </p:nvSpPr>
          <p:spPr>
            <a:xfrm>
              <a:off x="2206" y="3733"/>
              <a:ext cx="1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4" name="直接连接符 614462"/>
            <p:cNvSpPr/>
            <p:nvPr/>
          </p:nvSpPr>
          <p:spPr>
            <a:xfrm>
              <a:off x="2018" y="3733"/>
              <a:ext cx="1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5" name="直接连接符 614463"/>
            <p:cNvSpPr/>
            <p:nvPr/>
          </p:nvSpPr>
          <p:spPr>
            <a:xfrm>
              <a:off x="2130" y="3733"/>
              <a:ext cx="37" cy="1"/>
            </a:xfrm>
            <a:prstGeom prst="line">
              <a:avLst/>
            </a:prstGeom>
            <a:ln w="11113" cap="flat" cmpd="sng">
              <a:solidFill>
                <a:srgbClr val="9900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6" name="直接连接符 614464"/>
            <p:cNvSpPr/>
            <p:nvPr/>
          </p:nvSpPr>
          <p:spPr>
            <a:xfrm>
              <a:off x="1534" y="3295"/>
              <a:ext cx="559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7" name="直接连接符 614465"/>
            <p:cNvSpPr/>
            <p:nvPr/>
          </p:nvSpPr>
          <p:spPr>
            <a:xfrm>
              <a:off x="1457" y="3295"/>
              <a:ext cx="37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8" name="直接连接符 614466"/>
            <p:cNvSpPr/>
            <p:nvPr/>
          </p:nvSpPr>
          <p:spPr>
            <a:xfrm>
              <a:off x="2206" y="3295"/>
              <a:ext cx="420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9" name="直接连接符 614467"/>
            <p:cNvSpPr/>
            <p:nvPr/>
          </p:nvSpPr>
          <p:spPr>
            <a:xfrm>
              <a:off x="2130" y="3295"/>
              <a:ext cx="37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0" name="矩形 614468"/>
            <p:cNvSpPr/>
            <p:nvPr/>
          </p:nvSpPr>
          <p:spPr>
            <a:xfrm>
              <a:off x="1271" y="1175"/>
              <a:ext cx="809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41" name="矩形 614469"/>
            <p:cNvSpPr/>
            <p:nvPr/>
          </p:nvSpPr>
          <p:spPr>
            <a:xfrm>
              <a:off x="1271" y="1193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图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42" name="矩形 614470"/>
            <p:cNvSpPr/>
            <p:nvPr/>
          </p:nvSpPr>
          <p:spPr>
            <a:xfrm>
              <a:off x="1502" y="1193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43" name="矩形 614471"/>
            <p:cNvSpPr/>
            <p:nvPr/>
          </p:nvSpPr>
          <p:spPr>
            <a:xfrm>
              <a:off x="1733" y="1193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型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44" name="矩形 614472"/>
            <p:cNvSpPr/>
            <p:nvPr/>
          </p:nvSpPr>
          <p:spPr>
            <a:xfrm>
              <a:off x="1963" y="1193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式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45" name="矩形 614473"/>
            <p:cNvSpPr/>
            <p:nvPr/>
          </p:nvSpPr>
          <p:spPr>
            <a:xfrm>
              <a:off x="860" y="1478"/>
              <a:ext cx="1766" cy="25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46" name="直接连接符 614474"/>
            <p:cNvSpPr/>
            <p:nvPr/>
          </p:nvSpPr>
          <p:spPr>
            <a:xfrm>
              <a:off x="860" y="1718"/>
              <a:ext cx="1766" cy="1"/>
            </a:xfrm>
            <a:prstGeom prst="line">
              <a:avLst/>
            </a:prstGeom>
            <a:ln w="11113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7" name="任意多边形 614475"/>
            <p:cNvSpPr/>
            <p:nvPr/>
          </p:nvSpPr>
          <p:spPr>
            <a:xfrm>
              <a:off x="860" y="1931"/>
              <a:ext cx="1766" cy="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20" y="33"/>
                </a:cxn>
                <a:cxn ang="0">
                  <a:pos x="440" y="23"/>
                </a:cxn>
                <a:cxn ang="0">
                  <a:pos x="661" y="0"/>
                </a:cxn>
                <a:cxn ang="0">
                  <a:pos x="883" y="5"/>
                </a:cxn>
                <a:cxn ang="0">
                  <a:pos x="1323" y="43"/>
                </a:cxn>
                <a:cxn ang="0">
                  <a:pos x="1766" y="10"/>
                </a:cxn>
              </a:cxnLst>
              <a:rect l="0" t="0" r="0" b="0"/>
              <a:pathLst>
                <a:path w="1516" h="37">
                  <a:moveTo>
                    <a:pt x="0" y="9"/>
                  </a:moveTo>
                  <a:lnTo>
                    <a:pt x="189" y="28"/>
                  </a:lnTo>
                  <a:lnTo>
                    <a:pt x="378" y="20"/>
                  </a:lnTo>
                  <a:lnTo>
                    <a:pt x="567" y="0"/>
                  </a:lnTo>
                  <a:lnTo>
                    <a:pt x="758" y="4"/>
                  </a:lnTo>
                  <a:lnTo>
                    <a:pt x="1136" y="37"/>
                  </a:lnTo>
                  <a:lnTo>
                    <a:pt x="1516" y="9"/>
                  </a:lnTo>
                </a:path>
              </a:pathLst>
            </a:custGeom>
            <a:noFill/>
            <a:ln w="11113" cap="flat" cmpd="sng">
              <a:solidFill>
                <a:srgbClr val="99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8" name="直接连接符 614476"/>
            <p:cNvSpPr/>
            <p:nvPr/>
          </p:nvSpPr>
          <p:spPr>
            <a:xfrm flipV="1">
              <a:off x="1531" y="2909"/>
              <a:ext cx="1" cy="18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9" name="直接连接符 614477"/>
            <p:cNvSpPr/>
            <p:nvPr/>
          </p:nvSpPr>
          <p:spPr>
            <a:xfrm flipV="1">
              <a:off x="2093" y="2909"/>
              <a:ext cx="1" cy="18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0" name="直接连接符 614478"/>
            <p:cNvSpPr/>
            <p:nvPr/>
          </p:nvSpPr>
          <p:spPr>
            <a:xfrm>
              <a:off x="1595" y="2958"/>
              <a:ext cx="486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751" name="组合 614479"/>
            <p:cNvGrpSpPr/>
            <p:nvPr/>
          </p:nvGrpSpPr>
          <p:grpSpPr>
            <a:xfrm>
              <a:off x="1534" y="2944"/>
              <a:ext cx="71" cy="24"/>
              <a:chOff x="1485" y="2992"/>
              <a:chExt cx="71" cy="24"/>
            </a:xfrm>
          </p:grpSpPr>
          <p:sp>
            <p:nvSpPr>
              <p:cNvPr id="28852" name="任意多边形 614480"/>
              <p:cNvSpPr/>
              <p:nvPr/>
            </p:nvSpPr>
            <p:spPr>
              <a:xfrm>
                <a:off x="1485" y="2992"/>
                <a:ext cx="71" cy="24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24"/>
                  </a:cxn>
                  <a:cxn ang="0">
                    <a:pos x="0" y="11"/>
                  </a:cxn>
                  <a:cxn ang="0">
                    <a:pos x="71" y="0"/>
                  </a:cxn>
                </a:cxnLst>
                <a:rect l="0" t="0" r="0" b="0"/>
                <a:pathLst>
                  <a:path w="61" h="21">
                    <a:moveTo>
                      <a:pt x="61" y="0"/>
                    </a:moveTo>
                    <a:lnTo>
                      <a:pt x="61" y="21"/>
                    </a:lnTo>
                    <a:lnTo>
                      <a:pt x="0" y="1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53" name="任意多边形 614481"/>
              <p:cNvSpPr/>
              <p:nvPr/>
            </p:nvSpPr>
            <p:spPr>
              <a:xfrm>
                <a:off x="1485" y="2992"/>
                <a:ext cx="71" cy="24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24"/>
                  </a:cxn>
                  <a:cxn ang="0">
                    <a:pos x="0" y="11"/>
                  </a:cxn>
                  <a:cxn ang="0">
                    <a:pos x="71" y="0"/>
                  </a:cxn>
                </a:cxnLst>
                <a:rect l="0" t="0" r="0" b="0"/>
                <a:pathLst>
                  <a:path w="61" h="21">
                    <a:moveTo>
                      <a:pt x="61" y="0"/>
                    </a:moveTo>
                    <a:lnTo>
                      <a:pt x="61" y="21"/>
                    </a:lnTo>
                    <a:lnTo>
                      <a:pt x="0" y="10"/>
                    </a:lnTo>
                    <a:lnTo>
                      <a:pt x="61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752" name="任意多边形 614482"/>
            <p:cNvSpPr/>
            <p:nvPr/>
          </p:nvSpPr>
          <p:spPr>
            <a:xfrm>
              <a:off x="1806" y="2857"/>
              <a:ext cx="18" cy="76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9"/>
                </a:cxn>
                <a:cxn ang="0">
                  <a:pos x="18" y="0"/>
                </a:cxn>
                <a:cxn ang="0">
                  <a:pos x="7" y="76"/>
                </a:cxn>
              </a:cxnLst>
              <a:rect l="0" t="0" r="0" b="0"/>
              <a:pathLst>
                <a:path w="15" h="65">
                  <a:moveTo>
                    <a:pt x="0" y="12"/>
                  </a:moveTo>
                  <a:lnTo>
                    <a:pt x="6" y="8"/>
                  </a:lnTo>
                  <a:lnTo>
                    <a:pt x="15" y="0"/>
                  </a:lnTo>
                  <a:lnTo>
                    <a:pt x="6" y="65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3" name="任意多边形 614483"/>
            <p:cNvSpPr/>
            <p:nvPr/>
          </p:nvSpPr>
          <p:spPr>
            <a:xfrm>
              <a:off x="1848" y="2857"/>
              <a:ext cx="43" cy="76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14" y="0"/>
                </a:cxn>
                <a:cxn ang="0">
                  <a:pos x="6" y="33"/>
                </a:cxn>
                <a:cxn ang="0">
                  <a:pos x="10" y="28"/>
                </a:cxn>
                <a:cxn ang="0">
                  <a:pos x="20" y="25"/>
                </a:cxn>
                <a:cxn ang="0">
                  <a:pos x="29" y="25"/>
                </a:cxn>
                <a:cxn ang="0">
                  <a:pos x="37" y="28"/>
                </a:cxn>
                <a:cxn ang="0">
                  <a:pos x="43" y="36"/>
                </a:cxn>
                <a:cxn ang="0">
                  <a:pos x="43" y="47"/>
                </a:cxn>
                <a:cxn ang="0">
                  <a:pos x="43" y="54"/>
                </a:cxn>
                <a:cxn ang="0">
                  <a:pos x="38" y="65"/>
                </a:cxn>
                <a:cxn ang="0">
                  <a:pos x="30" y="71"/>
                </a:cxn>
                <a:cxn ang="0">
                  <a:pos x="22" y="76"/>
                </a:cxn>
                <a:cxn ang="0">
                  <a:pos x="12" y="76"/>
                </a:cxn>
                <a:cxn ang="0">
                  <a:pos x="3" y="71"/>
                </a:cxn>
                <a:cxn ang="0">
                  <a:pos x="2" y="68"/>
                </a:cxn>
                <a:cxn ang="0">
                  <a:pos x="0" y="62"/>
                </a:cxn>
              </a:cxnLst>
              <a:rect l="0" t="0" r="0" b="0"/>
              <a:pathLst>
                <a:path w="37" h="65">
                  <a:moveTo>
                    <a:pt x="37" y="0"/>
                  </a:moveTo>
                  <a:lnTo>
                    <a:pt x="12" y="0"/>
                  </a:lnTo>
                  <a:lnTo>
                    <a:pt x="5" y="28"/>
                  </a:lnTo>
                  <a:lnTo>
                    <a:pt x="9" y="24"/>
                  </a:lnTo>
                  <a:lnTo>
                    <a:pt x="17" y="21"/>
                  </a:lnTo>
                  <a:lnTo>
                    <a:pt x="25" y="21"/>
                  </a:lnTo>
                  <a:lnTo>
                    <a:pt x="32" y="24"/>
                  </a:lnTo>
                  <a:lnTo>
                    <a:pt x="37" y="31"/>
                  </a:lnTo>
                  <a:lnTo>
                    <a:pt x="37" y="40"/>
                  </a:lnTo>
                  <a:lnTo>
                    <a:pt x="37" y="46"/>
                  </a:lnTo>
                  <a:lnTo>
                    <a:pt x="33" y="56"/>
                  </a:lnTo>
                  <a:lnTo>
                    <a:pt x="26" y="61"/>
                  </a:lnTo>
                  <a:lnTo>
                    <a:pt x="19" y="65"/>
                  </a:lnTo>
                  <a:lnTo>
                    <a:pt x="10" y="65"/>
                  </a:lnTo>
                  <a:lnTo>
                    <a:pt x="3" y="61"/>
                  </a:lnTo>
                  <a:lnTo>
                    <a:pt x="2" y="58"/>
                  </a:lnTo>
                  <a:lnTo>
                    <a:pt x="0" y="53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4" name="直接连接符 614484"/>
            <p:cNvSpPr/>
            <p:nvPr/>
          </p:nvSpPr>
          <p:spPr>
            <a:xfrm flipV="1">
              <a:off x="2209" y="2909"/>
              <a:ext cx="1" cy="18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5" name="直接连接符 614485"/>
            <p:cNvSpPr/>
            <p:nvPr/>
          </p:nvSpPr>
          <p:spPr>
            <a:xfrm>
              <a:off x="2280" y="2958"/>
              <a:ext cx="74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6" name="直接连接符 614486"/>
            <p:cNvSpPr/>
            <p:nvPr/>
          </p:nvSpPr>
          <p:spPr>
            <a:xfrm flipH="1">
              <a:off x="2093" y="2958"/>
              <a:ext cx="110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7" name="任意多边形 614487"/>
            <p:cNvSpPr/>
            <p:nvPr/>
          </p:nvSpPr>
          <p:spPr>
            <a:xfrm>
              <a:off x="2206" y="2944"/>
              <a:ext cx="72" cy="24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24"/>
                </a:cxn>
                <a:cxn ang="0">
                  <a:pos x="0" y="11"/>
                </a:cxn>
                <a:cxn ang="0">
                  <a:pos x="72" y="0"/>
                </a:cxn>
              </a:cxnLst>
              <a:rect l="0" t="0" r="0" b="0"/>
              <a:pathLst>
                <a:path w="62" h="21">
                  <a:moveTo>
                    <a:pt x="62" y="0"/>
                  </a:moveTo>
                  <a:lnTo>
                    <a:pt x="62" y="21"/>
                  </a:ln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8" name="任意多边形 614488"/>
            <p:cNvSpPr/>
            <p:nvPr/>
          </p:nvSpPr>
          <p:spPr>
            <a:xfrm>
              <a:off x="2206" y="2944"/>
              <a:ext cx="72" cy="24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24"/>
                </a:cxn>
                <a:cxn ang="0">
                  <a:pos x="0" y="11"/>
                </a:cxn>
                <a:cxn ang="0">
                  <a:pos x="72" y="0"/>
                </a:cxn>
              </a:cxnLst>
              <a:rect l="0" t="0" r="0" b="0"/>
              <a:pathLst>
                <a:path w="62" h="21">
                  <a:moveTo>
                    <a:pt x="62" y="0"/>
                  </a:moveTo>
                  <a:lnTo>
                    <a:pt x="62" y="21"/>
                  </a:lnTo>
                  <a:lnTo>
                    <a:pt x="0" y="10"/>
                  </a:lnTo>
                  <a:lnTo>
                    <a:pt x="62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9" name="任意多边形 614489"/>
            <p:cNvSpPr/>
            <p:nvPr/>
          </p:nvSpPr>
          <p:spPr>
            <a:xfrm>
              <a:off x="2125" y="2857"/>
              <a:ext cx="48" cy="7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8" y="0"/>
                </a:cxn>
                <a:cxn ang="0">
                  <a:pos x="26" y="28"/>
                </a:cxn>
                <a:cxn ang="0">
                  <a:pos x="35" y="28"/>
                </a:cxn>
                <a:cxn ang="0">
                  <a:pos x="40" y="33"/>
                </a:cxn>
                <a:cxn ang="0">
                  <a:pos x="43" y="36"/>
                </a:cxn>
                <a:cxn ang="0">
                  <a:pos x="43" y="47"/>
                </a:cxn>
                <a:cxn ang="0">
                  <a:pos x="43" y="54"/>
                </a:cxn>
                <a:cxn ang="0">
                  <a:pos x="40" y="65"/>
                </a:cxn>
                <a:cxn ang="0">
                  <a:pos x="32" y="71"/>
                </a:cxn>
                <a:cxn ang="0">
                  <a:pos x="21" y="76"/>
                </a:cxn>
                <a:cxn ang="0">
                  <a:pos x="13" y="76"/>
                </a:cxn>
                <a:cxn ang="0">
                  <a:pos x="5" y="71"/>
                </a:cxn>
                <a:cxn ang="0">
                  <a:pos x="0" y="68"/>
                </a:cxn>
                <a:cxn ang="0">
                  <a:pos x="0" y="62"/>
                </a:cxn>
              </a:cxnLst>
              <a:rect l="0" t="0" r="0" b="0"/>
              <a:pathLst>
                <a:path w="41" h="65">
                  <a:moveTo>
                    <a:pt x="13" y="0"/>
                  </a:moveTo>
                  <a:lnTo>
                    <a:pt x="41" y="0"/>
                  </a:lnTo>
                  <a:lnTo>
                    <a:pt x="22" y="24"/>
                  </a:lnTo>
                  <a:lnTo>
                    <a:pt x="30" y="24"/>
                  </a:lnTo>
                  <a:lnTo>
                    <a:pt x="34" y="28"/>
                  </a:lnTo>
                  <a:lnTo>
                    <a:pt x="37" y="31"/>
                  </a:lnTo>
                  <a:lnTo>
                    <a:pt x="37" y="40"/>
                  </a:lnTo>
                  <a:lnTo>
                    <a:pt x="37" y="46"/>
                  </a:lnTo>
                  <a:lnTo>
                    <a:pt x="34" y="56"/>
                  </a:lnTo>
                  <a:lnTo>
                    <a:pt x="27" y="61"/>
                  </a:lnTo>
                  <a:lnTo>
                    <a:pt x="18" y="65"/>
                  </a:lnTo>
                  <a:lnTo>
                    <a:pt x="11" y="65"/>
                  </a:lnTo>
                  <a:lnTo>
                    <a:pt x="4" y="61"/>
                  </a:lnTo>
                  <a:lnTo>
                    <a:pt x="0" y="58"/>
                  </a:lnTo>
                  <a:lnTo>
                    <a:pt x="0" y="53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0" name="矩形 614490"/>
            <p:cNvSpPr/>
            <p:nvPr/>
          </p:nvSpPr>
          <p:spPr>
            <a:xfrm>
              <a:off x="4120" y="1166"/>
              <a:ext cx="982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61" name="矩形 614491"/>
            <p:cNvSpPr/>
            <p:nvPr/>
          </p:nvSpPr>
          <p:spPr>
            <a:xfrm>
              <a:off x="3912" y="1184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主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62" name="矩形 614492"/>
            <p:cNvSpPr/>
            <p:nvPr/>
          </p:nvSpPr>
          <p:spPr>
            <a:xfrm>
              <a:off x="4201" y="1184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要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63" name="矩形 614493"/>
            <p:cNvSpPr/>
            <p:nvPr/>
          </p:nvSpPr>
          <p:spPr>
            <a:xfrm>
              <a:off x="4488" y="1184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用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64" name="矩形 614494"/>
            <p:cNvSpPr/>
            <p:nvPr/>
          </p:nvSpPr>
          <p:spPr>
            <a:xfrm>
              <a:off x="4776" y="1184"/>
              <a:ext cx="12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途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65" name="矩形 614495"/>
            <p:cNvSpPr/>
            <p:nvPr/>
          </p:nvSpPr>
          <p:spPr>
            <a:xfrm>
              <a:off x="3307" y="1662"/>
              <a:ext cx="2028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66" name="矩形 614496"/>
            <p:cNvSpPr/>
            <p:nvPr/>
          </p:nvSpPr>
          <p:spPr>
            <a:xfrm>
              <a:off x="3488" y="1656"/>
              <a:ext cx="204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尺寸线、尺寸界线、剖面线、引出线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67" name="矩形 614497"/>
            <p:cNvSpPr/>
            <p:nvPr/>
          </p:nvSpPr>
          <p:spPr>
            <a:xfrm>
              <a:off x="3307" y="1887"/>
              <a:ext cx="2142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68" name="矩形 614498"/>
            <p:cNvSpPr/>
            <p:nvPr/>
          </p:nvSpPr>
          <p:spPr>
            <a:xfrm>
              <a:off x="3488" y="1882"/>
              <a:ext cx="2176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断裂处的边界线、视图和剖视的分界线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69" name="矩形 614499"/>
            <p:cNvSpPr/>
            <p:nvPr/>
          </p:nvSpPr>
          <p:spPr>
            <a:xfrm>
              <a:off x="3019" y="3241"/>
              <a:ext cx="59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70" name="矩形 614500"/>
            <p:cNvSpPr/>
            <p:nvPr/>
          </p:nvSpPr>
          <p:spPr>
            <a:xfrm>
              <a:off x="3019" y="3260"/>
              <a:ext cx="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1600" b="0" i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71" name="矩形 614501"/>
            <p:cNvSpPr/>
            <p:nvPr/>
          </p:nvSpPr>
          <p:spPr>
            <a:xfrm>
              <a:off x="3307" y="3243"/>
              <a:ext cx="1451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72" name="矩形 614502"/>
            <p:cNvSpPr/>
            <p:nvPr/>
          </p:nvSpPr>
          <p:spPr>
            <a:xfrm>
              <a:off x="3488" y="3238"/>
              <a:ext cx="140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有特殊要求的表面表示线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73" name="矩形 614503"/>
            <p:cNvSpPr/>
            <p:nvPr/>
          </p:nvSpPr>
          <p:spPr>
            <a:xfrm>
              <a:off x="3307" y="3580"/>
              <a:ext cx="1220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74" name="矩形 614504"/>
            <p:cNvSpPr/>
            <p:nvPr/>
          </p:nvSpPr>
          <p:spPr>
            <a:xfrm>
              <a:off x="3488" y="3575"/>
              <a:ext cx="1152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假想轮廓线、中断线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75" name="矩形 614505"/>
            <p:cNvSpPr/>
            <p:nvPr/>
          </p:nvSpPr>
          <p:spPr>
            <a:xfrm>
              <a:off x="2968" y="3578"/>
              <a:ext cx="174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76" name="矩形 614506"/>
            <p:cNvSpPr/>
            <p:nvPr/>
          </p:nvSpPr>
          <p:spPr>
            <a:xfrm>
              <a:off x="2968" y="3596"/>
              <a:ext cx="1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/2</a:t>
              </a:r>
              <a:endParaRPr lang="en-US" altLang="zh-CN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77" name="矩形 614507"/>
            <p:cNvSpPr/>
            <p:nvPr/>
          </p:nvSpPr>
          <p:spPr>
            <a:xfrm>
              <a:off x="3507" y="1437"/>
              <a:ext cx="578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78" name="矩形 614508"/>
            <p:cNvSpPr/>
            <p:nvPr/>
          </p:nvSpPr>
          <p:spPr>
            <a:xfrm>
              <a:off x="3507" y="1432"/>
              <a:ext cx="640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可见轮廓线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79" name="矩形 614509"/>
            <p:cNvSpPr/>
            <p:nvPr/>
          </p:nvSpPr>
          <p:spPr>
            <a:xfrm>
              <a:off x="3307" y="2114"/>
              <a:ext cx="1003" cy="1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80" name="矩形 614510"/>
            <p:cNvSpPr/>
            <p:nvPr/>
          </p:nvSpPr>
          <p:spPr>
            <a:xfrm>
              <a:off x="3500" y="2109"/>
              <a:ext cx="896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断裂处的边界线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81" name="矩形 614511"/>
            <p:cNvSpPr/>
            <p:nvPr/>
          </p:nvSpPr>
          <p:spPr>
            <a:xfrm>
              <a:off x="3307" y="2451"/>
              <a:ext cx="899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82" name="矩形 614512"/>
            <p:cNvSpPr/>
            <p:nvPr/>
          </p:nvSpPr>
          <p:spPr>
            <a:xfrm>
              <a:off x="3513" y="2470"/>
              <a:ext cx="768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不可见轮廓线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83" name="矩形 614513"/>
            <p:cNvSpPr/>
            <p:nvPr/>
          </p:nvSpPr>
          <p:spPr>
            <a:xfrm>
              <a:off x="3307" y="2904"/>
              <a:ext cx="1105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84" name="矩形 614514"/>
            <p:cNvSpPr/>
            <p:nvPr/>
          </p:nvSpPr>
          <p:spPr>
            <a:xfrm>
              <a:off x="3488" y="2923"/>
              <a:ext cx="102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轴线、对称中心线</a:t>
              </a:r>
              <a:endParaRPr lang="zh-CN" altLang="en-US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85" name="矩形 614515"/>
            <p:cNvSpPr/>
            <p:nvPr/>
          </p:nvSpPr>
          <p:spPr>
            <a:xfrm>
              <a:off x="2968" y="1662"/>
              <a:ext cx="174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86" name="矩形 614516"/>
            <p:cNvSpPr/>
            <p:nvPr/>
          </p:nvSpPr>
          <p:spPr>
            <a:xfrm>
              <a:off x="2968" y="1680"/>
              <a:ext cx="1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/2</a:t>
              </a:r>
              <a:endParaRPr lang="en-US" altLang="zh-CN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87" name="矩形 614517"/>
            <p:cNvSpPr/>
            <p:nvPr/>
          </p:nvSpPr>
          <p:spPr>
            <a:xfrm>
              <a:off x="2968" y="2448"/>
              <a:ext cx="174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88" name="矩形 614518"/>
            <p:cNvSpPr/>
            <p:nvPr/>
          </p:nvSpPr>
          <p:spPr>
            <a:xfrm>
              <a:off x="2968" y="2466"/>
              <a:ext cx="1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/2</a:t>
              </a:r>
              <a:endParaRPr lang="en-US" altLang="zh-CN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89" name="矩形 614519"/>
            <p:cNvSpPr/>
            <p:nvPr/>
          </p:nvSpPr>
          <p:spPr>
            <a:xfrm>
              <a:off x="2968" y="2912"/>
              <a:ext cx="174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90" name="矩形 614520"/>
            <p:cNvSpPr/>
            <p:nvPr/>
          </p:nvSpPr>
          <p:spPr>
            <a:xfrm>
              <a:off x="2968" y="2931"/>
              <a:ext cx="1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/2</a:t>
              </a:r>
              <a:endParaRPr lang="en-US" altLang="zh-CN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91" name="矩形 614521"/>
            <p:cNvSpPr/>
            <p:nvPr/>
          </p:nvSpPr>
          <p:spPr>
            <a:xfrm>
              <a:off x="2968" y="2114"/>
              <a:ext cx="174" cy="1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92" name="矩形 614522"/>
            <p:cNvSpPr/>
            <p:nvPr/>
          </p:nvSpPr>
          <p:spPr>
            <a:xfrm>
              <a:off x="2968" y="2133"/>
              <a:ext cx="1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/2</a:t>
              </a:r>
              <a:endParaRPr lang="en-US" altLang="zh-CN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93" name="矩形 614523"/>
            <p:cNvSpPr/>
            <p:nvPr/>
          </p:nvSpPr>
          <p:spPr>
            <a:xfrm>
              <a:off x="2968" y="1887"/>
              <a:ext cx="174" cy="14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94" name="矩形 614524"/>
            <p:cNvSpPr/>
            <p:nvPr/>
          </p:nvSpPr>
          <p:spPr>
            <a:xfrm>
              <a:off x="2968" y="1906"/>
              <a:ext cx="1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16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/2</a:t>
              </a:r>
              <a:endParaRPr lang="en-US" altLang="zh-CN" sz="16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95" name="矩形 614525"/>
            <p:cNvSpPr/>
            <p:nvPr/>
          </p:nvSpPr>
          <p:spPr>
            <a:xfrm>
              <a:off x="3019" y="1437"/>
              <a:ext cx="59" cy="1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28796" name="矩形 614526"/>
            <p:cNvSpPr/>
            <p:nvPr/>
          </p:nvSpPr>
          <p:spPr>
            <a:xfrm>
              <a:off x="3019" y="1456"/>
              <a:ext cx="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b="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1600" b="0" i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797" name="直接连接符 614527"/>
            <p:cNvSpPr/>
            <p:nvPr/>
          </p:nvSpPr>
          <p:spPr>
            <a:xfrm>
              <a:off x="1534" y="3090"/>
              <a:ext cx="559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8" name="直接连接符 614528"/>
            <p:cNvSpPr/>
            <p:nvPr/>
          </p:nvSpPr>
          <p:spPr>
            <a:xfrm>
              <a:off x="1534" y="3090"/>
              <a:ext cx="1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9" name="直接连接符 614529"/>
            <p:cNvSpPr/>
            <p:nvPr/>
          </p:nvSpPr>
          <p:spPr>
            <a:xfrm>
              <a:off x="2093" y="3090"/>
              <a:ext cx="1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0" name="直接连接符 614530"/>
            <p:cNvSpPr/>
            <p:nvPr/>
          </p:nvSpPr>
          <p:spPr>
            <a:xfrm>
              <a:off x="860" y="3090"/>
              <a:ext cx="559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1" name="直接连接符 614531"/>
            <p:cNvSpPr/>
            <p:nvPr/>
          </p:nvSpPr>
          <p:spPr>
            <a:xfrm>
              <a:off x="1457" y="3090"/>
              <a:ext cx="37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2" name="直接连接符 614532"/>
            <p:cNvSpPr/>
            <p:nvPr/>
          </p:nvSpPr>
          <p:spPr>
            <a:xfrm>
              <a:off x="2206" y="3090"/>
              <a:ext cx="420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3" name="直接连接符 614533"/>
            <p:cNvSpPr/>
            <p:nvPr/>
          </p:nvSpPr>
          <p:spPr>
            <a:xfrm>
              <a:off x="2206" y="3090"/>
              <a:ext cx="1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4" name="直接连接符 614534"/>
            <p:cNvSpPr/>
            <p:nvPr/>
          </p:nvSpPr>
          <p:spPr>
            <a:xfrm>
              <a:off x="2093" y="3090"/>
              <a:ext cx="1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5" name="直接连接符 614535"/>
            <p:cNvSpPr/>
            <p:nvPr/>
          </p:nvSpPr>
          <p:spPr>
            <a:xfrm>
              <a:off x="2130" y="3090"/>
              <a:ext cx="37" cy="1"/>
            </a:xfrm>
            <a:prstGeom prst="line">
              <a:avLst/>
            </a:prstGeom>
            <a:ln w="11113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6" name="直接连接符 614536"/>
            <p:cNvSpPr/>
            <p:nvPr/>
          </p:nvSpPr>
          <p:spPr>
            <a:xfrm>
              <a:off x="1524" y="2168"/>
              <a:ext cx="456" cy="1"/>
            </a:xfrm>
            <a:prstGeom prst="line">
              <a:avLst/>
            </a:prstGeom>
            <a:ln w="11113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7" name="直接连接符 614537"/>
            <p:cNvSpPr/>
            <p:nvPr/>
          </p:nvSpPr>
          <p:spPr>
            <a:xfrm>
              <a:off x="860" y="2168"/>
              <a:ext cx="559" cy="1"/>
            </a:xfrm>
            <a:prstGeom prst="line">
              <a:avLst/>
            </a:prstGeom>
            <a:ln w="11113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8" name="任意多边形 614538"/>
            <p:cNvSpPr/>
            <p:nvPr/>
          </p:nvSpPr>
          <p:spPr>
            <a:xfrm>
              <a:off x="1419" y="2123"/>
              <a:ext cx="104" cy="8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27" y="0"/>
                </a:cxn>
                <a:cxn ang="0">
                  <a:pos x="78" y="88"/>
                </a:cxn>
                <a:cxn ang="0">
                  <a:pos x="104" y="45"/>
                </a:cxn>
              </a:cxnLst>
              <a:rect l="0" t="0" r="0" b="0"/>
              <a:pathLst>
                <a:path w="89" h="76">
                  <a:moveTo>
                    <a:pt x="0" y="39"/>
                  </a:moveTo>
                  <a:lnTo>
                    <a:pt x="23" y="0"/>
                  </a:lnTo>
                  <a:lnTo>
                    <a:pt x="67" y="76"/>
                  </a:lnTo>
                  <a:lnTo>
                    <a:pt x="89" y="39"/>
                  </a:lnTo>
                </a:path>
              </a:pathLst>
            </a:custGeom>
            <a:noFill/>
            <a:ln w="11113" cap="flat" cmpd="sng">
              <a:solidFill>
                <a:srgbClr val="33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9" name="直接连接符 614539"/>
            <p:cNvSpPr/>
            <p:nvPr/>
          </p:nvSpPr>
          <p:spPr>
            <a:xfrm>
              <a:off x="2085" y="2168"/>
              <a:ext cx="541" cy="1"/>
            </a:xfrm>
            <a:prstGeom prst="line">
              <a:avLst/>
            </a:prstGeom>
            <a:ln w="11113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0" name="直接连接符 614540"/>
            <p:cNvSpPr/>
            <p:nvPr/>
          </p:nvSpPr>
          <p:spPr>
            <a:xfrm flipV="1">
              <a:off x="2060" y="2167"/>
              <a:ext cx="25" cy="44"/>
            </a:xfrm>
            <a:prstGeom prst="line">
              <a:avLst/>
            </a:prstGeom>
            <a:ln w="11113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1" name="任意多边形 614541"/>
            <p:cNvSpPr/>
            <p:nvPr/>
          </p:nvSpPr>
          <p:spPr>
            <a:xfrm>
              <a:off x="1980" y="2123"/>
              <a:ext cx="78" cy="8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27" y="0"/>
                </a:cxn>
                <a:cxn ang="0">
                  <a:pos x="78" y="88"/>
                </a:cxn>
              </a:cxnLst>
              <a:rect l="0" t="0" r="0" b="0"/>
              <a:pathLst>
                <a:path w="67" h="76">
                  <a:moveTo>
                    <a:pt x="0" y="39"/>
                  </a:moveTo>
                  <a:lnTo>
                    <a:pt x="23" y="0"/>
                  </a:lnTo>
                  <a:lnTo>
                    <a:pt x="67" y="76"/>
                  </a:lnTo>
                </a:path>
              </a:pathLst>
            </a:custGeom>
            <a:noFill/>
            <a:ln w="11113" cap="flat" cmpd="sng">
              <a:solidFill>
                <a:srgbClr val="33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2" name="直接连接符 614542"/>
            <p:cNvSpPr/>
            <p:nvPr/>
          </p:nvSpPr>
          <p:spPr>
            <a:xfrm flipV="1">
              <a:off x="1237" y="2436"/>
              <a:ext cx="1" cy="173"/>
            </a:xfrm>
            <a:prstGeom prst="line">
              <a:avLst/>
            </a:prstGeom>
            <a:ln w="11176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3" name="直接连接符 614543"/>
            <p:cNvSpPr/>
            <p:nvPr/>
          </p:nvSpPr>
          <p:spPr>
            <a:xfrm>
              <a:off x="1507" y="2485"/>
              <a:ext cx="73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4" name="直接连接符 614544"/>
            <p:cNvSpPr/>
            <p:nvPr/>
          </p:nvSpPr>
          <p:spPr>
            <a:xfrm flipH="1">
              <a:off x="1008" y="2485"/>
              <a:ext cx="161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5" name="直接连接符 614545"/>
            <p:cNvSpPr/>
            <p:nvPr/>
          </p:nvSpPr>
          <p:spPr>
            <a:xfrm flipH="1">
              <a:off x="1245" y="2485"/>
              <a:ext cx="187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6" name="任意多边形 614546"/>
            <p:cNvSpPr/>
            <p:nvPr/>
          </p:nvSpPr>
          <p:spPr>
            <a:xfrm>
              <a:off x="1432" y="2472"/>
              <a:ext cx="75" cy="23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23"/>
                </a:cxn>
                <a:cxn ang="0">
                  <a:pos x="0" y="11"/>
                </a:cxn>
                <a:cxn ang="0">
                  <a:pos x="75" y="0"/>
                </a:cxn>
              </a:cxnLst>
              <a:rect l="0" t="0" r="0" b="0"/>
              <a:pathLst>
                <a:path w="64" h="19">
                  <a:moveTo>
                    <a:pt x="64" y="0"/>
                  </a:moveTo>
                  <a:lnTo>
                    <a:pt x="64" y="19"/>
                  </a:lnTo>
                  <a:lnTo>
                    <a:pt x="0" y="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1113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7" name="任意多边形 614547"/>
            <p:cNvSpPr/>
            <p:nvPr/>
          </p:nvSpPr>
          <p:spPr>
            <a:xfrm>
              <a:off x="1432" y="2472"/>
              <a:ext cx="75" cy="23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23"/>
                </a:cxn>
                <a:cxn ang="0">
                  <a:pos x="0" y="11"/>
                </a:cxn>
                <a:cxn ang="0">
                  <a:pos x="75" y="0"/>
                </a:cxn>
              </a:cxnLst>
              <a:rect l="0" t="0" r="0" b="0"/>
              <a:pathLst>
                <a:path w="64" h="19">
                  <a:moveTo>
                    <a:pt x="64" y="0"/>
                  </a:moveTo>
                  <a:lnTo>
                    <a:pt x="64" y="19"/>
                  </a:lnTo>
                  <a:lnTo>
                    <a:pt x="0" y="9"/>
                  </a:lnTo>
                  <a:lnTo>
                    <a:pt x="64" y="0"/>
                  </a:lnTo>
                </a:path>
              </a:pathLst>
            </a:custGeom>
            <a:noFill/>
            <a:ln w="11113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8" name="任意多边形 614548"/>
            <p:cNvSpPr/>
            <p:nvPr/>
          </p:nvSpPr>
          <p:spPr>
            <a:xfrm>
              <a:off x="1171" y="2472"/>
              <a:ext cx="74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74" y="11"/>
                </a:cxn>
                <a:cxn ang="0">
                  <a:pos x="0" y="0"/>
                </a:cxn>
              </a:cxnLst>
              <a:rect l="0" t="0" r="0" b="0"/>
              <a:pathLst>
                <a:path w="63" h="19">
                  <a:moveTo>
                    <a:pt x="0" y="0"/>
                  </a:moveTo>
                  <a:lnTo>
                    <a:pt x="0" y="19"/>
                  </a:lnTo>
                  <a:lnTo>
                    <a:pt x="6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1113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9" name="任意多边形 614549"/>
            <p:cNvSpPr/>
            <p:nvPr/>
          </p:nvSpPr>
          <p:spPr>
            <a:xfrm>
              <a:off x="1171" y="2472"/>
              <a:ext cx="74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74" y="11"/>
                </a:cxn>
                <a:cxn ang="0">
                  <a:pos x="0" y="0"/>
                </a:cxn>
              </a:cxnLst>
              <a:rect l="0" t="0" r="0" b="0"/>
              <a:pathLst>
                <a:path w="63" h="19">
                  <a:moveTo>
                    <a:pt x="0" y="0"/>
                  </a:moveTo>
                  <a:lnTo>
                    <a:pt x="0" y="19"/>
                  </a:lnTo>
                  <a:lnTo>
                    <a:pt x="63" y="9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0" name="任意多边形 614550"/>
            <p:cNvSpPr/>
            <p:nvPr/>
          </p:nvSpPr>
          <p:spPr>
            <a:xfrm>
              <a:off x="1065" y="2371"/>
              <a:ext cx="38" cy="6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64"/>
                </a:cxn>
                <a:cxn ang="0">
                  <a:pos x="38" y="64"/>
                </a:cxn>
              </a:cxnLst>
              <a:rect l="0" t="0" r="0" b="0"/>
              <a:pathLst>
                <a:path w="32" h="55">
                  <a:moveTo>
                    <a:pt x="27" y="0"/>
                  </a:moveTo>
                  <a:lnTo>
                    <a:pt x="0" y="55"/>
                  </a:lnTo>
                  <a:lnTo>
                    <a:pt x="32" y="55"/>
                  </a:lnTo>
                </a:path>
              </a:pathLst>
            </a:custGeom>
            <a:noFill/>
            <a:ln w="11113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1" name="直接连接符 614551"/>
            <p:cNvSpPr/>
            <p:nvPr/>
          </p:nvSpPr>
          <p:spPr>
            <a:xfrm flipH="1">
              <a:off x="1086" y="2419"/>
              <a:ext cx="13" cy="3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2" name="直接连接符 614552"/>
            <p:cNvSpPr/>
            <p:nvPr/>
          </p:nvSpPr>
          <p:spPr>
            <a:xfrm>
              <a:off x="1432" y="2485"/>
              <a:ext cx="1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3" name="直接连接符 614553"/>
            <p:cNvSpPr/>
            <p:nvPr/>
          </p:nvSpPr>
          <p:spPr>
            <a:xfrm flipV="1">
              <a:off x="1433" y="2438"/>
              <a:ext cx="2" cy="17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4" name="直接连接符 614554"/>
            <p:cNvSpPr/>
            <p:nvPr/>
          </p:nvSpPr>
          <p:spPr>
            <a:xfrm flipV="1">
              <a:off x="1377" y="2438"/>
              <a:ext cx="1" cy="17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5" name="直接连接符 614555"/>
            <p:cNvSpPr/>
            <p:nvPr/>
          </p:nvSpPr>
          <p:spPr>
            <a:xfrm flipH="1">
              <a:off x="1245" y="2485"/>
              <a:ext cx="74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6" name="直接连接符 614556"/>
            <p:cNvSpPr/>
            <p:nvPr/>
          </p:nvSpPr>
          <p:spPr>
            <a:xfrm>
              <a:off x="1432" y="2485"/>
              <a:ext cx="220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7" name="直接连接符 614557"/>
            <p:cNvSpPr/>
            <p:nvPr/>
          </p:nvSpPr>
          <p:spPr>
            <a:xfrm>
              <a:off x="1395" y="2485"/>
              <a:ext cx="37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8" name="任意多边形 614558"/>
            <p:cNvSpPr/>
            <p:nvPr/>
          </p:nvSpPr>
          <p:spPr>
            <a:xfrm>
              <a:off x="1613" y="2388"/>
              <a:ext cx="17" cy="7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9"/>
                </a:cxn>
                <a:cxn ang="0">
                  <a:pos x="17" y="0"/>
                </a:cxn>
                <a:cxn ang="0">
                  <a:pos x="7" y="71"/>
                </a:cxn>
              </a:cxnLst>
              <a:rect l="0" t="0" r="0" b="0"/>
              <a:pathLst>
                <a:path w="15" h="61">
                  <a:moveTo>
                    <a:pt x="0" y="10"/>
                  </a:moveTo>
                  <a:lnTo>
                    <a:pt x="6" y="8"/>
                  </a:lnTo>
                  <a:lnTo>
                    <a:pt x="15" y="0"/>
                  </a:lnTo>
                  <a:lnTo>
                    <a:pt x="6" y="61"/>
                  </a:lnTo>
                </a:path>
              </a:pathLst>
            </a:custGeom>
            <a:noFill/>
            <a:ln w="11113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829" name="组合 614559"/>
            <p:cNvGrpSpPr/>
            <p:nvPr/>
          </p:nvGrpSpPr>
          <p:grpSpPr>
            <a:xfrm>
              <a:off x="872" y="2610"/>
              <a:ext cx="1766" cy="1"/>
              <a:chOff x="823" y="2658"/>
              <a:chExt cx="1766" cy="2"/>
            </a:xfrm>
          </p:grpSpPr>
          <p:sp>
            <p:nvSpPr>
              <p:cNvPr id="28838" name="直接连接符 614560"/>
              <p:cNvSpPr/>
              <p:nvPr/>
            </p:nvSpPr>
            <p:spPr>
              <a:xfrm>
                <a:off x="1757" y="2658"/>
                <a:ext cx="149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39" name="直接连接符 614561"/>
              <p:cNvSpPr/>
              <p:nvPr/>
            </p:nvSpPr>
            <p:spPr>
              <a:xfrm>
                <a:off x="1196" y="2658"/>
                <a:ext cx="1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0" name="直接连接符 614562"/>
              <p:cNvSpPr/>
              <p:nvPr/>
            </p:nvSpPr>
            <p:spPr>
              <a:xfrm>
                <a:off x="1383" y="2658"/>
                <a:ext cx="1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1" name="直接连接符 614563"/>
              <p:cNvSpPr/>
              <p:nvPr/>
            </p:nvSpPr>
            <p:spPr>
              <a:xfrm>
                <a:off x="1383" y="2658"/>
                <a:ext cx="1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2" name="直接连接符 614564"/>
              <p:cNvSpPr/>
              <p:nvPr/>
            </p:nvSpPr>
            <p:spPr>
              <a:xfrm>
                <a:off x="1346" y="2658"/>
                <a:ext cx="1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3" name="直接连接符 614565"/>
              <p:cNvSpPr/>
              <p:nvPr/>
            </p:nvSpPr>
            <p:spPr>
              <a:xfrm>
                <a:off x="1196" y="2658"/>
                <a:ext cx="148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4" name="直接连接符 614566"/>
              <p:cNvSpPr/>
              <p:nvPr/>
            </p:nvSpPr>
            <p:spPr>
              <a:xfrm>
                <a:off x="823" y="2658"/>
                <a:ext cx="149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5" name="直接连接符 614567"/>
              <p:cNvSpPr/>
              <p:nvPr/>
            </p:nvSpPr>
            <p:spPr>
              <a:xfrm>
                <a:off x="1008" y="2658"/>
                <a:ext cx="149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6" name="直接连接符 614568"/>
              <p:cNvSpPr/>
              <p:nvPr/>
            </p:nvSpPr>
            <p:spPr>
              <a:xfrm>
                <a:off x="1383" y="2658"/>
                <a:ext cx="148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7" name="直接连接符 614569"/>
              <p:cNvSpPr/>
              <p:nvPr/>
            </p:nvSpPr>
            <p:spPr>
              <a:xfrm>
                <a:off x="1571" y="2658"/>
                <a:ext cx="148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8" name="直接连接符 614570"/>
              <p:cNvSpPr/>
              <p:nvPr/>
            </p:nvSpPr>
            <p:spPr>
              <a:xfrm>
                <a:off x="1942" y="2658"/>
                <a:ext cx="149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9" name="直接连接符 614571"/>
              <p:cNvSpPr/>
              <p:nvPr/>
            </p:nvSpPr>
            <p:spPr>
              <a:xfrm>
                <a:off x="2130" y="2658"/>
                <a:ext cx="150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50" name="直接连接符 614572"/>
              <p:cNvSpPr/>
              <p:nvPr/>
            </p:nvSpPr>
            <p:spPr>
              <a:xfrm>
                <a:off x="2505" y="2658"/>
                <a:ext cx="84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51" name="直接连接符 614573"/>
              <p:cNvSpPr/>
              <p:nvPr/>
            </p:nvSpPr>
            <p:spPr>
              <a:xfrm>
                <a:off x="2317" y="2658"/>
                <a:ext cx="151" cy="2"/>
              </a:xfrm>
              <a:prstGeom prst="line">
                <a:avLst/>
              </a:prstGeom>
              <a:ln w="11176" cap="flat" cmpd="sng">
                <a:solidFill>
                  <a:srgbClr val="CC0066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830" name="直接连接符 614574"/>
            <p:cNvSpPr/>
            <p:nvPr/>
          </p:nvSpPr>
          <p:spPr>
            <a:xfrm>
              <a:off x="3307" y="1078"/>
              <a:ext cx="1" cy="278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831" name="组合 614575"/>
            <p:cNvGrpSpPr/>
            <p:nvPr/>
          </p:nvGrpSpPr>
          <p:grpSpPr>
            <a:xfrm flipH="1">
              <a:off x="2006" y="2952"/>
              <a:ext cx="71" cy="24"/>
              <a:chOff x="1485" y="2992"/>
              <a:chExt cx="71" cy="24"/>
            </a:xfrm>
          </p:grpSpPr>
          <p:sp>
            <p:nvSpPr>
              <p:cNvPr id="28836" name="任意多边形 614576"/>
              <p:cNvSpPr/>
              <p:nvPr/>
            </p:nvSpPr>
            <p:spPr>
              <a:xfrm>
                <a:off x="1485" y="2992"/>
                <a:ext cx="71" cy="24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24"/>
                  </a:cxn>
                  <a:cxn ang="0">
                    <a:pos x="0" y="11"/>
                  </a:cxn>
                  <a:cxn ang="0">
                    <a:pos x="71" y="0"/>
                  </a:cxn>
                </a:cxnLst>
                <a:rect l="0" t="0" r="0" b="0"/>
                <a:pathLst>
                  <a:path w="61" h="21">
                    <a:moveTo>
                      <a:pt x="61" y="0"/>
                    </a:moveTo>
                    <a:lnTo>
                      <a:pt x="61" y="21"/>
                    </a:lnTo>
                    <a:lnTo>
                      <a:pt x="0" y="1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37" name="任意多边形 614577"/>
              <p:cNvSpPr/>
              <p:nvPr/>
            </p:nvSpPr>
            <p:spPr>
              <a:xfrm>
                <a:off x="1485" y="2992"/>
                <a:ext cx="71" cy="24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24"/>
                  </a:cxn>
                  <a:cxn ang="0">
                    <a:pos x="0" y="11"/>
                  </a:cxn>
                  <a:cxn ang="0">
                    <a:pos x="71" y="0"/>
                  </a:cxn>
                </a:cxnLst>
                <a:rect l="0" t="0" r="0" b="0"/>
                <a:pathLst>
                  <a:path w="61" h="21">
                    <a:moveTo>
                      <a:pt x="61" y="0"/>
                    </a:moveTo>
                    <a:lnTo>
                      <a:pt x="61" y="21"/>
                    </a:lnTo>
                    <a:lnTo>
                      <a:pt x="0" y="10"/>
                    </a:lnTo>
                    <a:lnTo>
                      <a:pt x="61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832" name="任意多边形 614578"/>
            <p:cNvSpPr/>
            <p:nvPr/>
          </p:nvSpPr>
          <p:spPr>
            <a:xfrm flipH="1">
              <a:off x="2197" y="3576"/>
              <a:ext cx="73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73" y="10"/>
                </a:cxn>
                <a:cxn ang="0">
                  <a:pos x="0" y="0"/>
                </a:cxn>
              </a:cxnLst>
              <a:rect l="0" t="0" r="0" b="0"/>
              <a:pathLst>
                <a:path w="63" h="20">
                  <a:moveTo>
                    <a:pt x="0" y="0"/>
                  </a:moveTo>
                  <a:lnTo>
                    <a:pt x="0" y="20"/>
                  </a:lnTo>
                  <a:lnTo>
                    <a:pt x="6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3" name="任意多边形 614579"/>
            <p:cNvSpPr/>
            <p:nvPr/>
          </p:nvSpPr>
          <p:spPr>
            <a:xfrm flipH="1">
              <a:off x="2197" y="3576"/>
              <a:ext cx="73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73" y="10"/>
                </a:cxn>
                <a:cxn ang="0">
                  <a:pos x="0" y="0"/>
                </a:cxn>
              </a:cxnLst>
              <a:rect l="0" t="0" r="0" b="0"/>
              <a:pathLst>
                <a:path w="63" h="20">
                  <a:moveTo>
                    <a:pt x="0" y="0"/>
                  </a:moveTo>
                  <a:lnTo>
                    <a:pt x="0" y="20"/>
                  </a:lnTo>
                  <a:lnTo>
                    <a:pt x="63" y="9"/>
                  </a:lnTo>
                  <a:lnTo>
                    <a:pt x="0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4" name="直接连接符 614580"/>
            <p:cNvSpPr/>
            <p:nvPr/>
          </p:nvSpPr>
          <p:spPr>
            <a:xfrm>
              <a:off x="2256" y="3588"/>
              <a:ext cx="74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5" name="椭圆 614581"/>
            <p:cNvSpPr>
              <a:spLocks noChangeAspect="1"/>
            </p:cNvSpPr>
            <p:nvPr/>
          </p:nvSpPr>
          <p:spPr>
            <a:xfrm>
              <a:off x="1369" y="2472"/>
              <a:ext cx="20" cy="2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</p:grpSp>
      <p:sp>
        <p:nvSpPr>
          <p:cNvPr id="614583" name="文本框 614582"/>
          <p:cNvSpPr txBox="1"/>
          <p:nvPr/>
        </p:nvSpPr>
        <p:spPr>
          <a:xfrm>
            <a:off x="671830" y="5980113"/>
            <a:ext cx="76374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粗线一般优先选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0.5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0.7mm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，细线为粗线的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1/2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对象 76838"/>
          <p:cNvGraphicFramePr/>
          <p:nvPr/>
        </p:nvGraphicFramePr>
        <p:xfrm>
          <a:off x="1104900" y="1057275"/>
          <a:ext cx="6896100" cy="408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953500" imgH="5124450" progId="AutoCAD.Drawing.16">
                  <p:embed/>
                </p:oleObj>
              </mc:Choice>
              <mc:Fallback>
                <p:oleObj r:id="rId2" imgW="8953500" imgH="5124450" progId="AutoCAD.Drawing.16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4900" y="1057275"/>
                        <a:ext cx="6896100" cy="4087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4" name="文本框 76803"/>
          <p:cNvSpPr txBox="1"/>
          <p:nvPr/>
        </p:nvSpPr>
        <p:spPr>
          <a:xfrm>
            <a:off x="5897563" y="1090613"/>
            <a:ext cx="1111250" cy="337185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双点画线</a:t>
            </a:r>
          </a:p>
        </p:txBody>
      </p:sp>
      <p:sp>
        <p:nvSpPr>
          <p:cNvPr id="76805" name="文本框 76804"/>
          <p:cNvSpPr txBox="1"/>
          <p:nvPr/>
        </p:nvSpPr>
        <p:spPr>
          <a:xfrm>
            <a:off x="5549900" y="747713"/>
            <a:ext cx="1720850" cy="306387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极限位置的轮廓线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990600" y="1727200"/>
            <a:ext cx="852488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粗实线</a:t>
            </a:r>
          </a:p>
        </p:txBody>
      </p:sp>
      <p:sp>
        <p:nvSpPr>
          <p:cNvPr id="76808" name="文本框 76807"/>
          <p:cNvSpPr txBox="1"/>
          <p:nvPr/>
        </p:nvSpPr>
        <p:spPr>
          <a:xfrm>
            <a:off x="884238" y="1423988"/>
            <a:ext cx="1198562" cy="306387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可见轮廓线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9" name="文本框 76808"/>
          <p:cNvSpPr txBox="1"/>
          <p:nvPr/>
        </p:nvSpPr>
        <p:spPr>
          <a:xfrm>
            <a:off x="1143000" y="1063625"/>
            <a:ext cx="641350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虚线</a:t>
            </a:r>
          </a:p>
        </p:txBody>
      </p:sp>
      <p:sp>
        <p:nvSpPr>
          <p:cNvPr id="76810" name="文本框 76809"/>
          <p:cNvSpPr txBox="1"/>
          <p:nvPr/>
        </p:nvSpPr>
        <p:spPr>
          <a:xfrm>
            <a:off x="666750" y="769938"/>
            <a:ext cx="1416050" cy="30480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不可见轮廓线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1" name="文本框 76810"/>
          <p:cNvSpPr txBox="1"/>
          <p:nvPr/>
        </p:nvSpPr>
        <p:spPr>
          <a:xfrm>
            <a:off x="3927475" y="4941888"/>
            <a:ext cx="798513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波浪线</a:t>
            </a:r>
          </a:p>
        </p:txBody>
      </p:sp>
      <p:sp>
        <p:nvSpPr>
          <p:cNvPr id="76812" name="文本框 76811"/>
          <p:cNvSpPr txBox="1"/>
          <p:nvPr/>
        </p:nvSpPr>
        <p:spPr>
          <a:xfrm>
            <a:off x="3335338" y="4575175"/>
            <a:ext cx="1935162" cy="306388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视图和剖视的分界线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3" name="文本框 76812"/>
          <p:cNvSpPr txBox="1"/>
          <p:nvPr/>
        </p:nvSpPr>
        <p:spPr>
          <a:xfrm>
            <a:off x="7280275" y="4579938"/>
            <a:ext cx="936625" cy="306387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剖面线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5" name="文本框 76814"/>
          <p:cNvSpPr txBox="1"/>
          <p:nvPr/>
        </p:nvSpPr>
        <p:spPr>
          <a:xfrm>
            <a:off x="7350125" y="1817688"/>
            <a:ext cx="798513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</p:txBody>
      </p:sp>
      <p:sp>
        <p:nvSpPr>
          <p:cNvPr id="76816" name="文本框 76815"/>
          <p:cNvSpPr txBox="1"/>
          <p:nvPr/>
        </p:nvSpPr>
        <p:spPr>
          <a:xfrm>
            <a:off x="7345363" y="1095375"/>
            <a:ext cx="798512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</p:txBody>
      </p:sp>
      <p:sp>
        <p:nvSpPr>
          <p:cNvPr id="76823" name="文本框 76822"/>
          <p:cNvSpPr txBox="1"/>
          <p:nvPr/>
        </p:nvSpPr>
        <p:spPr>
          <a:xfrm>
            <a:off x="4722813" y="749300"/>
            <a:ext cx="801687" cy="306388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轨迹线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24" name="文本框 76823"/>
          <p:cNvSpPr txBox="1"/>
          <p:nvPr/>
        </p:nvSpPr>
        <p:spPr>
          <a:xfrm>
            <a:off x="3305175" y="755650"/>
            <a:ext cx="1204913" cy="306388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对称中心线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1" name="文本框 76825"/>
          <p:cNvSpPr txBox="1"/>
          <p:nvPr/>
        </p:nvSpPr>
        <p:spPr>
          <a:xfrm>
            <a:off x="2651125" y="5732463"/>
            <a:ext cx="3702050" cy="579437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各种图线应用示例</a:t>
            </a:r>
            <a:endParaRPr lang="zh-CN" altLang="en-US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32" name="文本框 76831"/>
          <p:cNvSpPr txBox="1"/>
          <p:nvPr/>
        </p:nvSpPr>
        <p:spPr>
          <a:xfrm>
            <a:off x="4741863" y="1077913"/>
            <a:ext cx="908050" cy="337185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点画线</a:t>
            </a:r>
          </a:p>
        </p:txBody>
      </p:sp>
      <p:sp>
        <p:nvSpPr>
          <p:cNvPr id="76833" name="文本框 76832"/>
          <p:cNvSpPr txBox="1"/>
          <p:nvPr/>
        </p:nvSpPr>
        <p:spPr>
          <a:xfrm>
            <a:off x="2312988" y="1085850"/>
            <a:ext cx="798512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</p:txBody>
      </p:sp>
      <p:sp>
        <p:nvSpPr>
          <p:cNvPr id="76834" name="文本框 76833"/>
          <p:cNvSpPr txBox="1"/>
          <p:nvPr/>
        </p:nvSpPr>
        <p:spPr>
          <a:xfrm>
            <a:off x="1854200" y="760413"/>
            <a:ext cx="1606550" cy="30480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重合剖面轮廓线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35" name="文本框 76834"/>
          <p:cNvSpPr txBox="1"/>
          <p:nvPr/>
        </p:nvSpPr>
        <p:spPr>
          <a:xfrm>
            <a:off x="7296150" y="741363"/>
            <a:ext cx="1000125" cy="306387"/>
          </a:xfrm>
          <a:prstGeom prst="rect">
            <a:avLst/>
          </a:prstGeom>
          <a:noFill/>
          <a:ln w="0">
            <a:noFill/>
          </a:ln>
        </p:spPr>
        <p:txBody>
          <a:bodyPr wrap="square"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尺寸界线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36" name="文本框 76835"/>
          <p:cNvSpPr txBox="1"/>
          <p:nvPr/>
        </p:nvSpPr>
        <p:spPr>
          <a:xfrm>
            <a:off x="7219950" y="1465263"/>
            <a:ext cx="996950" cy="30480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尺寸线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37" name="文本框 76836"/>
          <p:cNvSpPr txBox="1"/>
          <p:nvPr/>
        </p:nvSpPr>
        <p:spPr>
          <a:xfrm>
            <a:off x="7261225" y="4929188"/>
            <a:ext cx="798513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</p:txBody>
      </p:sp>
      <p:sp>
        <p:nvSpPr>
          <p:cNvPr id="76838" name="文本框 76837"/>
          <p:cNvSpPr txBox="1"/>
          <p:nvPr/>
        </p:nvSpPr>
        <p:spPr>
          <a:xfrm>
            <a:off x="3344863" y="1052513"/>
            <a:ext cx="908050" cy="337185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点画线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6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6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6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6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6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6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/>
      <p:bldP spid="76807" grpId="0"/>
      <p:bldP spid="76808" grpId="0"/>
      <p:bldP spid="76809" grpId="0"/>
      <p:bldP spid="76810" grpId="0"/>
      <p:bldP spid="76811" grpId="0"/>
      <p:bldP spid="76812" grpId="0"/>
      <p:bldP spid="76813" grpId="0"/>
      <p:bldP spid="76815" grpId="0"/>
      <p:bldP spid="76816" grpId="0"/>
      <p:bldP spid="76823" grpId="0"/>
      <p:bldP spid="76824" grpId="0"/>
      <p:bldP spid="76832" grpId="0"/>
      <p:bldP spid="76833" grpId="0"/>
      <p:bldP spid="76834" grpId="0"/>
      <p:bldP spid="76835" grpId="0"/>
      <p:bldP spid="76836" grpId="0"/>
      <p:bldP spid="76837" grpId="0"/>
      <p:bldP spid="768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320675" y="234950"/>
            <a:ext cx="5965825" cy="685800"/>
          </a:xfrm>
          <a:effectLst/>
        </p:spPr>
        <p:txBody>
          <a:bodyPr anchor="ctr" anchorCtr="0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0" lang="en-US" altLang="zh-CN" sz="3600" i="0" u="none" strike="noStrike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ea"/>
              </a:rPr>
              <a:t>2.</a:t>
            </a:r>
            <a:r>
              <a:rPr kumimoji="0" lang="zh-CN" altLang="en-US" sz="3600" i="0" u="none" strike="noStrike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ea"/>
              </a:rPr>
              <a:t>图线宽度</a:t>
            </a:r>
            <a:r>
              <a:rPr kumimoji="0" lang="zh-CN" altLang="en-US" sz="3600" i="0" u="none" strike="noStrike" kern="1200" cap="none" spc="0" normalizeH="0" baseline="0" noProof="1">
                <a:solidFill>
                  <a:schemeClr val="accent6"/>
                </a:solidFill>
                <a:latin typeface="+mn-ea"/>
                <a:ea typeface="+mn-ea"/>
                <a:cs typeface="+mj-cs"/>
              </a:rPr>
              <a:t> </a:t>
            </a:r>
          </a:p>
        </p:txBody>
      </p:sp>
      <p:grpSp>
        <p:nvGrpSpPr>
          <p:cNvPr id="21510" name="组合 21509"/>
          <p:cNvGrpSpPr/>
          <p:nvPr/>
        </p:nvGrpSpPr>
        <p:grpSpPr>
          <a:xfrm>
            <a:off x="220663" y="1206500"/>
            <a:ext cx="8470900" cy="5016500"/>
            <a:chOff x="139" y="760"/>
            <a:chExt cx="5336" cy="3160"/>
          </a:xfrm>
        </p:grpSpPr>
        <p:sp>
          <p:nvSpPr>
            <p:cNvPr id="30723" name="文本框 21506"/>
            <p:cNvSpPr txBox="1"/>
            <p:nvPr/>
          </p:nvSpPr>
          <p:spPr>
            <a:xfrm>
              <a:off x="139" y="760"/>
              <a:ext cx="5336" cy="316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altLang="zh-CN" sz="2400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3200" dirty="0">
                  <a:latin typeface="+mn-ea"/>
                  <a:ea typeface="+mn-ea"/>
                </a:rPr>
                <a:t>所有线型的图线宽度（</a:t>
              </a:r>
              <a:r>
                <a:rPr lang="en-US" altLang="zh-CN" sz="3200" i="1" dirty="0">
                  <a:latin typeface="+mn-ea"/>
                  <a:ea typeface="+mn-ea"/>
                </a:rPr>
                <a:t>d</a:t>
              </a:r>
              <a:r>
                <a:rPr lang="zh-CN" altLang="en-US" sz="3200" dirty="0">
                  <a:latin typeface="+mn-ea"/>
                  <a:ea typeface="+mn-ea"/>
                </a:rPr>
                <a:t>）应按图样的类型和尺寸大小在下列数系中选择。该数系的公比为</a:t>
              </a:r>
              <a:r>
                <a:rPr lang="en-US" altLang="zh-CN" sz="3200" dirty="0">
                  <a:latin typeface="+mn-ea"/>
                  <a:ea typeface="+mn-ea"/>
                </a:rPr>
                <a:t>1</a:t>
              </a:r>
              <a:r>
                <a:rPr lang="zh-CN" altLang="en-US" sz="3200" dirty="0">
                  <a:latin typeface="+mn-ea"/>
                  <a:ea typeface="+mn-ea"/>
                </a:rPr>
                <a:t>：</a:t>
              </a:r>
              <a:r>
                <a:rPr lang="en-US" altLang="zh-CN" sz="3200" dirty="0">
                  <a:latin typeface="+mn-ea"/>
                  <a:ea typeface="+mn-ea"/>
                  <a:sym typeface="Symbol" panose="05050102010706020507" pitchFamily="18" charset="2"/>
                </a:rPr>
                <a:t></a:t>
              </a:r>
              <a:r>
                <a:rPr lang="en-US" altLang="zh-CN" sz="3200" dirty="0">
                  <a:latin typeface="+mn-ea"/>
                  <a:ea typeface="+mn-ea"/>
                </a:rPr>
                <a:t>2</a:t>
              </a:r>
              <a:r>
                <a:rPr lang="zh-CN" altLang="en-US" sz="3200" dirty="0">
                  <a:latin typeface="+mn-ea"/>
                  <a:ea typeface="+mn-ea"/>
                </a:rPr>
                <a:t>（</a:t>
              </a:r>
              <a:r>
                <a:rPr lang="en-US" altLang="zh-CN" sz="3200" dirty="0">
                  <a:latin typeface="+mn-ea"/>
                  <a:ea typeface="+mn-ea"/>
                </a:rPr>
                <a:t>≈1</a:t>
              </a:r>
              <a:r>
                <a:rPr lang="zh-CN" altLang="en-US" sz="3200" dirty="0">
                  <a:latin typeface="+mn-ea"/>
                  <a:ea typeface="+mn-ea"/>
                </a:rPr>
                <a:t>：</a:t>
              </a:r>
              <a:r>
                <a:rPr lang="en-US" altLang="zh-CN" sz="3200" dirty="0">
                  <a:latin typeface="+mn-ea"/>
                  <a:ea typeface="+mn-ea"/>
                </a:rPr>
                <a:t>1.4</a:t>
              </a:r>
              <a:r>
                <a:rPr lang="zh-CN" altLang="en-US" sz="3200" dirty="0">
                  <a:latin typeface="+mn-ea"/>
                  <a:ea typeface="+mn-ea"/>
                </a:rPr>
                <a:t>）：</a:t>
              </a:r>
            </a:p>
            <a:p>
              <a:pPr algn="just">
                <a:spcBef>
                  <a:spcPct val="50000"/>
                </a:spcBef>
              </a:pPr>
              <a:r>
                <a:rPr lang="zh-CN" altLang="en-US" sz="3200" b="1" dirty="0">
                  <a:latin typeface="楷体_GB2312" pitchFamily="49" charset="-122"/>
                  <a:ea typeface="隶书" panose="02010509060101010101" pitchFamily="49" charset="-122"/>
                </a:rPr>
                <a:t>  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0.13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0.18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0.25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0.35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0.5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</a:t>
              </a:r>
            </a:p>
            <a:p>
              <a:pPr algn="just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 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0.7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1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1.4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， </a:t>
              </a:r>
              <a:r>
                <a:rPr lang="en-US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2 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。</a:t>
              </a:r>
            </a:p>
            <a:p>
              <a:pPr algn="just">
                <a:spcBef>
                  <a:spcPct val="50000"/>
                </a:spcBef>
              </a:pPr>
              <a:r>
                <a:rPr lang="zh-CN" altLang="en-US" sz="3200" b="1" dirty="0">
                  <a:latin typeface="楷体_GB2312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dirty="0">
                  <a:solidFill>
                    <a:srgbClr val="0000FF"/>
                  </a:solidFill>
                  <a:latin typeface="楷体_GB2312" pitchFamily="49" charset="-122"/>
                  <a:ea typeface="隶书" panose="02010509060101010101" pitchFamily="49" charset="-122"/>
                </a:rPr>
                <a:t>在同一图样中，同类图线的宽度应一致。</a:t>
              </a:r>
            </a:p>
            <a:p>
              <a:pPr algn="just">
                <a:spcBef>
                  <a:spcPct val="50000"/>
                </a:spcBef>
              </a:pPr>
              <a:r>
                <a:rPr lang="zh-CN" altLang="en-US" sz="3200" b="1" dirty="0">
                  <a:latin typeface="楷体_GB2312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dirty="0">
                  <a:latin typeface="+mn-ea"/>
                  <a:ea typeface="+mn-ea"/>
                </a:rPr>
                <a:t>机械工程图样上采用两类线宽，称为</a:t>
              </a:r>
              <a:r>
                <a:rPr lang="zh-CN" altLang="en-US" sz="3200" dirty="0">
                  <a:solidFill>
                    <a:schemeClr val="hlink"/>
                  </a:solidFill>
                  <a:latin typeface="+mn-ea"/>
                  <a:ea typeface="+mn-ea"/>
                </a:rPr>
                <a:t>粗线</a:t>
              </a:r>
              <a:r>
                <a:rPr lang="zh-CN" altLang="en-US" sz="3200" dirty="0">
                  <a:latin typeface="+mn-ea"/>
                  <a:ea typeface="+mn-ea"/>
                </a:rPr>
                <a:t>和</a:t>
              </a:r>
              <a:r>
                <a:rPr lang="zh-CN" altLang="en-US" sz="3200" dirty="0">
                  <a:solidFill>
                    <a:schemeClr val="hlink"/>
                  </a:solidFill>
                  <a:latin typeface="+mn-ea"/>
                  <a:ea typeface="+mn-ea"/>
                </a:rPr>
                <a:t>细线</a:t>
              </a:r>
              <a:r>
                <a:rPr lang="zh-CN" altLang="en-US" sz="3200" dirty="0">
                  <a:latin typeface="+mn-ea"/>
                  <a:ea typeface="+mn-ea"/>
                </a:rPr>
                <a:t>，其宽度比例关系为</a:t>
              </a:r>
              <a:r>
                <a:rPr lang="en-US" altLang="zh-CN" sz="3200" dirty="0">
                  <a:latin typeface="+mn-ea"/>
                  <a:ea typeface="+mn-ea"/>
                </a:rPr>
                <a:t>2</a:t>
              </a:r>
              <a:r>
                <a:rPr lang="en-US" altLang="zh-CN" sz="3200" dirty="0">
                  <a:latin typeface="+mn-ea"/>
                  <a:ea typeface="+mn-ea"/>
                  <a:sym typeface="Symbol" panose="05050102010706020507" pitchFamily="18" charset="2"/>
                </a:rPr>
                <a:t></a:t>
              </a:r>
              <a:r>
                <a:rPr lang="en-US" altLang="zh-CN" sz="3200" dirty="0">
                  <a:latin typeface="+mn-ea"/>
                  <a:ea typeface="+mn-ea"/>
                </a:rPr>
                <a:t>l</a:t>
              </a:r>
              <a:r>
                <a:rPr lang="zh-CN" altLang="en-US" sz="3200" dirty="0">
                  <a:latin typeface="+mn-ea"/>
                  <a:ea typeface="+mn-ea"/>
                </a:rPr>
                <a:t>。</a:t>
              </a:r>
            </a:p>
          </p:txBody>
        </p:sp>
        <p:sp>
          <p:nvSpPr>
            <p:cNvPr id="30724" name="直接连接符 21507"/>
            <p:cNvSpPr/>
            <p:nvPr/>
          </p:nvSpPr>
          <p:spPr>
            <a:xfrm>
              <a:off x="969" y="1422"/>
              <a:ext cx="211" cy="3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556202" y="102077"/>
            <a:ext cx="6557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kumimoji="0" lang="en-US" altLang="zh-CN" sz="3600" kern="1200" cap="none" spc="0" normalizeH="0" baseline="0" noProof="1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3.</a:t>
            </a:r>
            <a:r>
              <a:rPr kumimoji="0" lang="zh-CN" altLang="en-US" sz="3600" kern="1200" cap="none" spc="0" normalizeH="0" baseline="0" noProof="1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图线的画法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177800" y="887413"/>
            <a:ext cx="8788400" cy="695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）间隙：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除非另有规定，两条平行线之间的最小间隙不得小于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0.7mm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196850" y="1641011"/>
            <a:ext cx="2747963" cy="5232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</a:pPr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）相交：</a:t>
            </a:r>
          </a:p>
        </p:txBody>
      </p:sp>
      <p:sp>
        <p:nvSpPr>
          <p:cNvPr id="23557" name="文本框 23556"/>
          <p:cNvSpPr txBox="1"/>
          <p:nvPr/>
        </p:nvSpPr>
        <p:spPr>
          <a:xfrm>
            <a:off x="265113" y="2203843"/>
            <a:ext cx="8709025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①</a:t>
            </a:r>
            <a:r>
              <a:rPr lang="zh-CN" altLang="en-US" sz="2800" dirty="0">
                <a:latin typeface="+mn-ea"/>
                <a:ea typeface="+mn-ea"/>
              </a:rPr>
              <a:t>基本线型</a:t>
            </a:r>
            <a:r>
              <a:rPr lang="en-US" altLang="zh-CN" sz="2800" dirty="0">
                <a:latin typeface="+mn-ea"/>
                <a:ea typeface="+mn-ea"/>
              </a:rPr>
              <a:t>No.02</a:t>
            </a:r>
            <a:r>
              <a:rPr lang="zh-CN" altLang="en-US" sz="2800" dirty="0">
                <a:latin typeface="+mn-ea"/>
                <a:ea typeface="+mn-ea"/>
              </a:rPr>
              <a:t>－</a:t>
            </a:r>
            <a:r>
              <a:rPr lang="en-US" altLang="zh-CN" sz="2800" dirty="0">
                <a:latin typeface="+mn-ea"/>
                <a:ea typeface="+mn-ea"/>
              </a:rPr>
              <a:t>06</a:t>
            </a:r>
            <a:r>
              <a:rPr lang="zh-CN" altLang="en-US" sz="2800" dirty="0">
                <a:latin typeface="+mn-ea"/>
                <a:ea typeface="+mn-ea"/>
              </a:rPr>
              <a:t>和</a:t>
            </a:r>
            <a:r>
              <a:rPr lang="en-US" altLang="zh-CN" sz="2800" dirty="0">
                <a:latin typeface="+mn-ea"/>
                <a:ea typeface="+mn-ea"/>
              </a:rPr>
              <a:t>No.08</a:t>
            </a:r>
            <a:r>
              <a:rPr lang="zh-CN" altLang="en-US" sz="2800" dirty="0">
                <a:latin typeface="+mn-ea"/>
                <a:ea typeface="+mn-ea"/>
              </a:rPr>
              <a:t>－</a:t>
            </a:r>
            <a:r>
              <a:rPr lang="en-US" altLang="zh-CN" sz="2800" dirty="0">
                <a:latin typeface="+mn-ea"/>
                <a:ea typeface="+mn-ea"/>
              </a:rPr>
              <a:t>15</a:t>
            </a:r>
            <a:r>
              <a:rPr lang="zh-CN" altLang="en-US" sz="2800" dirty="0">
                <a:latin typeface="+mn-ea"/>
                <a:ea typeface="+mn-ea"/>
              </a:rPr>
              <a:t>应恰当地相交于画线处，而不是点或间隔；如图：</a:t>
            </a:r>
          </a:p>
        </p:txBody>
      </p:sp>
      <p:grpSp>
        <p:nvGrpSpPr>
          <p:cNvPr id="23558" name="组合 23557"/>
          <p:cNvGrpSpPr/>
          <p:nvPr>
            <p:custDataLst>
              <p:tags r:id="rId1"/>
            </p:custDataLst>
          </p:nvPr>
        </p:nvGrpSpPr>
        <p:grpSpPr>
          <a:xfrm>
            <a:off x="685800" y="3241040"/>
            <a:ext cx="5364163" cy="1676400"/>
            <a:chOff x="940" y="1872"/>
            <a:chExt cx="3379" cy="1056"/>
          </a:xfrm>
        </p:grpSpPr>
        <p:grpSp>
          <p:nvGrpSpPr>
            <p:cNvPr id="32774" name="组合 23558"/>
            <p:cNvGrpSpPr/>
            <p:nvPr/>
          </p:nvGrpSpPr>
          <p:grpSpPr>
            <a:xfrm>
              <a:off x="940" y="1872"/>
              <a:ext cx="3379" cy="794"/>
              <a:chOff x="940" y="1872"/>
              <a:chExt cx="3379" cy="794"/>
            </a:xfrm>
          </p:grpSpPr>
          <p:sp>
            <p:nvSpPr>
              <p:cNvPr id="32775" name="直接连接符 23559"/>
              <p:cNvSpPr/>
              <p:nvPr/>
            </p:nvSpPr>
            <p:spPr>
              <a:xfrm rot="5400000">
                <a:off x="4247" y="2161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2776" name="组合 23560"/>
              <p:cNvGrpSpPr/>
              <p:nvPr/>
            </p:nvGrpSpPr>
            <p:grpSpPr>
              <a:xfrm>
                <a:off x="940" y="1872"/>
                <a:ext cx="3306" cy="794"/>
                <a:chOff x="940" y="1872"/>
                <a:chExt cx="3306" cy="794"/>
              </a:xfrm>
            </p:grpSpPr>
            <p:sp>
              <p:nvSpPr>
                <p:cNvPr id="32777" name="椭圆 23561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031" y="1943"/>
                  <a:ext cx="624" cy="624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778" name="椭圆 23562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2230" y="1943"/>
                  <a:ext cx="624" cy="624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779" name="椭圆 23563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22" y="1920"/>
                  <a:ext cx="624" cy="624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pPr algn="ctr"/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780" name="直接连接符 23564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344" y="1877"/>
                  <a:ext cx="0" cy="15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1" name="直接连接符 23565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344" y="2064"/>
                  <a:ext cx="0" cy="4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2" name="直接连接符 23566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344" y="2130"/>
                  <a:ext cx="0" cy="49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3" name="直接连接符 23567"/>
                <p:cNvSpPr/>
                <p:nvPr>
                  <p:custDataLst>
                    <p:tags r:id="rId11"/>
                  </p:custDataLst>
                </p:nvPr>
              </p:nvSpPr>
              <p:spPr>
                <a:xfrm rot="5400000">
                  <a:off x="1644" y="2173"/>
                  <a:ext cx="0" cy="15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4" name="直接连接符 23568"/>
                <p:cNvSpPr/>
                <p:nvPr>
                  <p:custDataLst>
                    <p:tags r:id="rId12"/>
                  </p:custDataLst>
                </p:nvPr>
              </p:nvSpPr>
              <p:spPr>
                <a:xfrm rot="5400000">
                  <a:off x="1509" y="2230"/>
                  <a:ext cx="0" cy="4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5" name="直接连接符 23569"/>
                <p:cNvSpPr/>
                <p:nvPr>
                  <p:custDataLst>
                    <p:tags r:id="rId13"/>
                  </p:custDataLst>
                </p:nvPr>
              </p:nvSpPr>
              <p:spPr>
                <a:xfrm rot="5400000">
                  <a:off x="1188" y="2003"/>
                  <a:ext cx="0" cy="49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6" name="直接连接符 23570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2544" y="1872"/>
                  <a:ext cx="0" cy="28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7" name="直接连接符 23571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2544" y="2208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8" name="直接连接符 23572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544" y="2352"/>
                  <a:ext cx="0" cy="28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9" name="直接连接符 23573"/>
                <p:cNvSpPr/>
                <p:nvPr>
                  <p:custDataLst>
                    <p:tags r:id="rId17"/>
                  </p:custDataLst>
                </p:nvPr>
              </p:nvSpPr>
              <p:spPr>
                <a:xfrm rot="5400000">
                  <a:off x="2806" y="2085"/>
                  <a:ext cx="0" cy="33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0" name="直接连接符 23574"/>
                <p:cNvSpPr/>
                <p:nvPr>
                  <p:custDataLst>
                    <p:tags r:id="rId18"/>
                  </p:custDataLst>
                </p:nvPr>
              </p:nvSpPr>
              <p:spPr>
                <a:xfrm rot="5400000">
                  <a:off x="2543" y="2207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1" name="直接连接符 23575"/>
                <p:cNvSpPr/>
                <p:nvPr>
                  <p:custDataLst>
                    <p:tags r:id="rId19"/>
                  </p:custDataLst>
                </p:nvPr>
              </p:nvSpPr>
              <p:spPr>
                <a:xfrm rot="5400000">
                  <a:off x="2278" y="2086"/>
                  <a:ext cx="0" cy="33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2" name="直接连接符 23576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3936" y="1946"/>
                  <a:ext cx="0" cy="16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3" name="直接连接符 2357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3936" y="2160"/>
                  <a:ext cx="0" cy="4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4" name="直接连接符 23578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3936" y="2234"/>
                  <a:ext cx="0" cy="43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5" name="直接连接符 23579"/>
                <p:cNvSpPr/>
                <p:nvPr>
                  <p:custDataLst>
                    <p:tags r:id="rId23"/>
                  </p:custDataLst>
                </p:nvPr>
              </p:nvSpPr>
              <p:spPr>
                <a:xfrm rot="5400000">
                  <a:off x="4101" y="2208"/>
                  <a:ext cx="0" cy="4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6" name="直接连接符 23580"/>
                <p:cNvSpPr/>
                <p:nvPr>
                  <p:custDataLst>
                    <p:tags r:id="rId24"/>
                  </p:custDataLst>
                </p:nvPr>
              </p:nvSpPr>
              <p:spPr>
                <a:xfrm rot="5400000">
                  <a:off x="3783" y="1978"/>
                  <a:ext cx="0" cy="49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797" name="文本框 23581"/>
            <p:cNvSpPr txBox="1"/>
            <p:nvPr>
              <p:custDataLst>
                <p:tags r:id="rId2"/>
              </p:custDataLst>
            </p:nvPr>
          </p:nvSpPr>
          <p:spPr>
            <a:xfrm>
              <a:off x="1056" y="2640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正确</a:t>
              </a:r>
            </a:p>
          </p:txBody>
        </p:sp>
        <p:sp>
          <p:nvSpPr>
            <p:cNvPr id="32798" name="文本框 23582"/>
            <p:cNvSpPr txBox="1"/>
            <p:nvPr>
              <p:custDataLst>
                <p:tags r:id="rId3"/>
              </p:custDataLst>
            </p:nvPr>
          </p:nvSpPr>
          <p:spPr>
            <a:xfrm>
              <a:off x="2304" y="2640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错误</a:t>
              </a:r>
              <a:endPara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2799" name="文本框 23583"/>
            <p:cNvSpPr txBox="1"/>
            <p:nvPr>
              <p:custDataLst>
                <p:tags r:id="rId4"/>
              </p:custDataLst>
            </p:nvPr>
          </p:nvSpPr>
          <p:spPr>
            <a:xfrm>
              <a:off x="3696" y="2640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错误</a:t>
              </a:r>
              <a:endPara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3585" name="文本框 23584"/>
          <p:cNvSpPr txBox="1"/>
          <p:nvPr/>
        </p:nvSpPr>
        <p:spPr>
          <a:xfrm>
            <a:off x="265113" y="5218113"/>
            <a:ext cx="887888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②当虚线是粗实线的延长线时，虚线应留出间隙；</a:t>
            </a:r>
          </a:p>
        </p:txBody>
      </p:sp>
      <p:sp>
        <p:nvSpPr>
          <p:cNvPr id="23586" name="文本框 23585"/>
          <p:cNvSpPr txBox="1"/>
          <p:nvPr/>
        </p:nvSpPr>
        <p:spPr>
          <a:xfrm>
            <a:off x="276225" y="5891213"/>
            <a:ext cx="88677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+mn-ea"/>
                <a:ea typeface="+mn-ea"/>
              </a:rPr>
              <a:t>③虚线圆弧与粗实线相切时，虚线圆弧应留出间隙；</a:t>
            </a:r>
          </a:p>
        </p:txBody>
      </p:sp>
      <p:sp>
        <p:nvSpPr>
          <p:cNvPr id="32802" name="标题 23587"/>
          <p:cNvSpPr>
            <a:spLocks noGrp="1"/>
          </p:cNvSpPr>
          <p:nvPr>
            <p:ph type="title" idx="4294967295"/>
          </p:nvPr>
        </p:nvSpPr>
        <p:spPr/>
        <p:txBody>
          <a:bodyPr anchor="ctr" anchorCtr="0"/>
          <a:lstStyle/>
          <a:p>
            <a:r>
              <a:rPr lang="en-US" altLang="zh-CN" dirty="0"/>
              <a:t> </a:t>
            </a:r>
          </a:p>
        </p:txBody>
      </p:sp>
      <p:sp>
        <p:nvSpPr>
          <p:cNvPr id="32803" name="矩形 23654"/>
          <p:cNvSpPr/>
          <p:nvPr/>
        </p:nvSpPr>
        <p:spPr>
          <a:xfrm>
            <a:off x="0" y="3902075"/>
            <a:ext cx="9144000" cy="0"/>
          </a:xfrm>
          <a:prstGeom prst="rect">
            <a:avLst/>
          </a:prstGeom>
          <a:noFill/>
          <a:ln w="9525">
            <a:noFill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t" anchorCtr="0">
            <a:flatTx/>
          </a:bodyPr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507480" y="3149600"/>
            <a:ext cx="2026920" cy="16764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85" grpId="0"/>
      <p:bldP spid="235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4097"/>
          <p:cNvSpPr txBox="1"/>
          <p:nvPr/>
        </p:nvSpPr>
        <p:spPr>
          <a:xfrm>
            <a:off x="558801" y="1892996"/>
            <a:ext cx="8475662" cy="107721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3200" dirty="0">
                <a:solidFill>
                  <a:schemeClr val="accent6"/>
                </a:solidFill>
                <a:latin typeface="+mn-ea"/>
                <a:ea typeface="+mn-ea"/>
                <a:cs typeface="方正隶书简体" panose="02000000000000000000" charset="-122"/>
              </a:rPr>
              <a:t>1.</a:t>
            </a:r>
            <a:r>
              <a:rPr lang="zh-CN" altLang="en-US" sz="3200" dirty="0">
                <a:solidFill>
                  <a:schemeClr val="accent6"/>
                </a:solidFill>
                <a:latin typeface="+mn-ea"/>
                <a:ea typeface="+mn-ea"/>
                <a:cs typeface="方正隶书简体" panose="02000000000000000000" charset="-122"/>
              </a:rPr>
              <a:t>图纸幅面</a:t>
            </a:r>
            <a:r>
              <a:rPr lang="zh-CN" altLang="en-US" sz="3200" dirty="0">
                <a:solidFill>
                  <a:schemeClr val="accent6"/>
                </a:solidFill>
                <a:latin typeface="+mn-ea"/>
                <a:ea typeface="+mn-ea"/>
              </a:rPr>
              <a:t> </a:t>
            </a:r>
          </a:p>
          <a:p>
            <a:pPr eaLnBrk="0" hangingPunct="0"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绘制图样时，应优先采用表中规定的基本幅面。</a:t>
            </a:r>
          </a:p>
        </p:txBody>
      </p:sp>
      <p:grpSp>
        <p:nvGrpSpPr>
          <p:cNvPr id="4136" name="组合 4135"/>
          <p:cNvGrpSpPr/>
          <p:nvPr/>
        </p:nvGrpSpPr>
        <p:grpSpPr>
          <a:xfrm>
            <a:off x="1038225" y="3346450"/>
            <a:ext cx="7391400" cy="2681288"/>
            <a:chOff x="654" y="2108"/>
            <a:chExt cx="4656" cy="1689"/>
          </a:xfrm>
        </p:grpSpPr>
        <p:sp>
          <p:nvSpPr>
            <p:cNvPr id="14339" name="直接连接符 4099"/>
            <p:cNvSpPr/>
            <p:nvPr/>
          </p:nvSpPr>
          <p:spPr>
            <a:xfrm>
              <a:off x="654" y="2167"/>
              <a:ext cx="46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直接连接符 4100"/>
            <p:cNvSpPr/>
            <p:nvPr/>
          </p:nvSpPr>
          <p:spPr>
            <a:xfrm>
              <a:off x="654" y="2167"/>
              <a:ext cx="0" cy="157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直接连接符 4101"/>
            <p:cNvSpPr/>
            <p:nvPr/>
          </p:nvSpPr>
          <p:spPr>
            <a:xfrm>
              <a:off x="654" y="3742"/>
              <a:ext cx="46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直接连接符 4102"/>
            <p:cNvSpPr/>
            <p:nvPr/>
          </p:nvSpPr>
          <p:spPr>
            <a:xfrm>
              <a:off x="654" y="2474"/>
              <a:ext cx="46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直接连接符 4103"/>
            <p:cNvSpPr/>
            <p:nvPr/>
          </p:nvSpPr>
          <p:spPr>
            <a:xfrm>
              <a:off x="654" y="2780"/>
              <a:ext cx="46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直接连接符 4104"/>
            <p:cNvSpPr/>
            <p:nvPr/>
          </p:nvSpPr>
          <p:spPr>
            <a:xfrm>
              <a:off x="654" y="3086"/>
              <a:ext cx="46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直接连接符 4105"/>
            <p:cNvSpPr/>
            <p:nvPr/>
          </p:nvSpPr>
          <p:spPr>
            <a:xfrm>
              <a:off x="654" y="3436"/>
              <a:ext cx="46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文本框 4106"/>
            <p:cNvSpPr txBox="1"/>
            <p:nvPr/>
          </p:nvSpPr>
          <p:spPr>
            <a:xfrm>
              <a:off x="692" y="2149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幅面代号</a:t>
              </a:r>
              <a:endPara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7" name="直接连接符 4107"/>
            <p:cNvSpPr/>
            <p:nvPr/>
          </p:nvSpPr>
          <p:spPr>
            <a:xfrm>
              <a:off x="1710" y="2167"/>
              <a:ext cx="0" cy="157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文本框 4108"/>
            <p:cNvSpPr txBox="1"/>
            <p:nvPr/>
          </p:nvSpPr>
          <p:spPr>
            <a:xfrm>
              <a:off x="1748" y="2515"/>
              <a:ext cx="76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841x1189</a:t>
              </a:r>
              <a:endParaRPr lang="en-US" altLang="zh-CN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9" name="直接连接符 4109"/>
            <p:cNvSpPr/>
            <p:nvPr/>
          </p:nvSpPr>
          <p:spPr>
            <a:xfrm>
              <a:off x="2526" y="2167"/>
              <a:ext cx="0" cy="6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文本框 4110"/>
            <p:cNvSpPr txBox="1"/>
            <p:nvPr/>
          </p:nvSpPr>
          <p:spPr>
            <a:xfrm>
              <a:off x="2526" y="2507"/>
              <a:ext cx="68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594x841</a:t>
              </a:r>
              <a:endParaRPr lang="en-US" altLang="zh-CN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51" name="直接连接符 4111"/>
            <p:cNvSpPr/>
            <p:nvPr/>
          </p:nvSpPr>
          <p:spPr>
            <a:xfrm>
              <a:off x="3198" y="2167"/>
              <a:ext cx="0" cy="91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文本框 4112"/>
            <p:cNvSpPr txBox="1"/>
            <p:nvPr/>
          </p:nvSpPr>
          <p:spPr>
            <a:xfrm>
              <a:off x="3198" y="2507"/>
              <a:ext cx="68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420x594</a:t>
              </a:r>
              <a:endParaRPr lang="en-US" altLang="zh-CN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53" name="直接连接符 4113"/>
            <p:cNvSpPr/>
            <p:nvPr/>
          </p:nvSpPr>
          <p:spPr>
            <a:xfrm>
              <a:off x="3870" y="2167"/>
              <a:ext cx="0" cy="6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文本框 4114"/>
            <p:cNvSpPr txBox="1"/>
            <p:nvPr/>
          </p:nvSpPr>
          <p:spPr>
            <a:xfrm>
              <a:off x="3870" y="2507"/>
              <a:ext cx="68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297x420</a:t>
              </a:r>
              <a:endParaRPr lang="en-US" altLang="zh-CN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55" name="直接连接符 4115"/>
            <p:cNvSpPr/>
            <p:nvPr/>
          </p:nvSpPr>
          <p:spPr>
            <a:xfrm>
              <a:off x="4542" y="2167"/>
              <a:ext cx="0" cy="6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文本框 4116"/>
            <p:cNvSpPr txBox="1"/>
            <p:nvPr/>
          </p:nvSpPr>
          <p:spPr>
            <a:xfrm>
              <a:off x="4590" y="2507"/>
              <a:ext cx="68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210x297</a:t>
              </a:r>
              <a:endParaRPr lang="en-US" altLang="zh-CN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57" name="直接连接符 4117"/>
            <p:cNvSpPr/>
            <p:nvPr/>
          </p:nvSpPr>
          <p:spPr>
            <a:xfrm>
              <a:off x="5310" y="2167"/>
              <a:ext cx="0" cy="157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文本框 4118"/>
            <p:cNvSpPr txBox="1"/>
            <p:nvPr/>
          </p:nvSpPr>
          <p:spPr>
            <a:xfrm>
              <a:off x="942" y="2458"/>
              <a:ext cx="50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BXL</a:t>
              </a:r>
              <a:endParaRPr lang="en-US" altLang="zh-CN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59" name="文本框 4119"/>
            <p:cNvSpPr txBox="1"/>
            <p:nvPr/>
          </p:nvSpPr>
          <p:spPr>
            <a:xfrm>
              <a:off x="1076" y="2731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e</a:t>
              </a:r>
            </a:p>
          </p:txBody>
        </p:sp>
        <p:sp>
          <p:nvSpPr>
            <p:cNvPr id="14360" name="文本框 4120"/>
            <p:cNvSpPr txBox="1"/>
            <p:nvPr/>
          </p:nvSpPr>
          <p:spPr>
            <a:xfrm>
              <a:off x="1076" y="3081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14361" name="文本框 4121"/>
            <p:cNvSpPr txBox="1"/>
            <p:nvPr/>
          </p:nvSpPr>
          <p:spPr>
            <a:xfrm>
              <a:off x="1086" y="3377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14362" name="直接连接符 4122"/>
            <p:cNvSpPr/>
            <p:nvPr/>
          </p:nvSpPr>
          <p:spPr>
            <a:xfrm>
              <a:off x="3870" y="3086"/>
              <a:ext cx="0" cy="35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文本框 4123"/>
            <p:cNvSpPr txBox="1"/>
            <p:nvPr/>
          </p:nvSpPr>
          <p:spPr>
            <a:xfrm>
              <a:off x="2228" y="2731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20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64" name="文本框 4124"/>
            <p:cNvSpPr txBox="1"/>
            <p:nvPr/>
          </p:nvSpPr>
          <p:spPr>
            <a:xfrm>
              <a:off x="3870" y="2764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10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65" name="文本框 4125"/>
            <p:cNvSpPr txBox="1"/>
            <p:nvPr/>
          </p:nvSpPr>
          <p:spPr>
            <a:xfrm>
              <a:off x="2612" y="3081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10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66" name="文本框 4126"/>
            <p:cNvSpPr txBox="1"/>
            <p:nvPr/>
          </p:nvSpPr>
          <p:spPr>
            <a:xfrm>
              <a:off x="4398" y="3071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5</a:t>
              </a:r>
            </a:p>
          </p:txBody>
        </p:sp>
        <p:sp>
          <p:nvSpPr>
            <p:cNvPr id="14367" name="文本框 4127"/>
            <p:cNvSpPr txBox="1"/>
            <p:nvPr/>
          </p:nvSpPr>
          <p:spPr>
            <a:xfrm>
              <a:off x="3188" y="3432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25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68" name="文本框 4128"/>
            <p:cNvSpPr txBox="1"/>
            <p:nvPr/>
          </p:nvSpPr>
          <p:spPr>
            <a:xfrm>
              <a:off x="1892" y="2119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A0</a:t>
              </a:r>
            </a:p>
          </p:txBody>
        </p:sp>
        <p:sp>
          <p:nvSpPr>
            <p:cNvPr id="14369" name="文本框 4129"/>
            <p:cNvSpPr txBox="1"/>
            <p:nvPr/>
          </p:nvSpPr>
          <p:spPr>
            <a:xfrm>
              <a:off x="2708" y="2119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A1</a:t>
              </a:r>
            </a:p>
          </p:txBody>
        </p:sp>
        <p:sp>
          <p:nvSpPr>
            <p:cNvPr id="14370" name="文本框 4130"/>
            <p:cNvSpPr txBox="1"/>
            <p:nvPr/>
          </p:nvSpPr>
          <p:spPr>
            <a:xfrm>
              <a:off x="3380" y="2119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A2</a:t>
              </a:r>
            </a:p>
          </p:txBody>
        </p:sp>
        <p:sp>
          <p:nvSpPr>
            <p:cNvPr id="14371" name="文本框 4131"/>
            <p:cNvSpPr txBox="1"/>
            <p:nvPr/>
          </p:nvSpPr>
          <p:spPr>
            <a:xfrm>
              <a:off x="4062" y="2108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A3</a:t>
              </a:r>
            </a:p>
          </p:txBody>
        </p:sp>
        <p:sp>
          <p:nvSpPr>
            <p:cNvPr id="14372" name="文本框 4132"/>
            <p:cNvSpPr txBox="1"/>
            <p:nvPr/>
          </p:nvSpPr>
          <p:spPr>
            <a:xfrm>
              <a:off x="4724" y="2119"/>
              <a:ext cx="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A4</a:t>
              </a:r>
            </a:p>
          </p:txBody>
        </p:sp>
      </p:grpSp>
      <p:sp>
        <p:nvSpPr>
          <p:cNvPr id="14373" name="标题 4133"/>
          <p:cNvSpPr>
            <a:spLocks noGrp="1"/>
          </p:cNvSpPr>
          <p:nvPr>
            <p:ph type="title" idx="4294967295"/>
          </p:nvPr>
        </p:nvSpPr>
        <p:spPr>
          <a:xfrm>
            <a:off x="50800" y="165100"/>
            <a:ext cx="8983663" cy="1143000"/>
          </a:xfrm>
          <a:effectLst/>
        </p:spPr>
        <p:txBody>
          <a:bodyPr anchor="ctr" anchorCtr="0"/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1.1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制图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国家标准的基本规定</a:t>
            </a:r>
          </a:p>
        </p:txBody>
      </p:sp>
      <p:sp>
        <p:nvSpPr>
          <p:cNvPr id="14374" name="矩形 4134"/>
          <p:cNvSpPr/>
          <p:nvPr/>
        </p:nvSpPr>
        <p:spPr>
          <a:xfrm>
            <a:off x="330517" y="1261429"/>
            <a:ext cx="8530590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lstStyle/>
          <a:p>
            <a:pPr eaLnBrk="0" hangingPunct="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1.1.1 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图纸幅面和格式（</a:t>
            </a:r>
            <a:r>
              <a:rPr lang="en-US" altLang="zh-CN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GB/T 14689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2008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14" name="对象 24713"/>
          <p:cNvGraphicFramePr/>
          <p:nvPr/>
        </p:nvGraphicFramePr>
        <p:xfrm>
          <a:off x="501650" y="2084388"/>
          <a:ext cx="7645400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953500" imgH="4981575" progId="AutoCAD.Drawing.16">
                  <p:embed/>
                </p:oleObj>
              </mc:Choice>
              <mc:Fallback>
                <p:oleObj r:id="rId2" imgW="8953500" imgH="4981575" progId="AutoCAD.Drawing.1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1650" y="2084388"/>
                        <a:ext cx="7645400" cy="425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25" name="文本框 24624"/>
          <p:cNvSpPr txBox="1"/>
          <p:nvPr/>
        </p:nvSpPr>
        <p:spPr>
          <a:xfrm>
            <a:off x="5372100" y="591026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错误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30" name="矩形 24629"/>
          <p:cNvSpPr/>
          <p:nvPr/>
        </p:nvSpPr>
        <p:spPr>
          <a:xfrm>
            <a:off x="1574800" y="1509713"/>
            <a:ext cx="22733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画线示例：</a:t>
            </a:r>
          </a:p>
        </p:txBody>
      </p:sp>
      <p:sp>
        <p:nvSpPr>
          <p:cNvPr id="33796" name="文本框 24653"/>
          <p:cNvSpPr txBox="1"/>
          <p:nvPr/>
        </p:nvSpPr>
        <p:spPr>
          <a:xfrm>
            <a:off x="113506" y="181292"/>
            <a:ext cx="842168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flatTx/>
          </a:bodyPr>
          <a:lstStyle/>
          <a:p>
            <a:pPr marL="457200" indent="-457200"/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zh-CN" altLang="en-US" sz="2800" b="1" dirty="0">
                <a:latin typeface="宋体" panose="02010600030101010101" pitchFamily="2" charset="-122"/>
              </a:rPr>
              <a:t>④</a:t>
            </a:r>
            <a:r>
              <a:rPr lang="zh-CN" altLang="en-US" sz="2800" dirty="0">
                <a:latin typeface="Times New Roman" panose="02020603050405020304" pitchFamily="18" charset="0"/>
                <a:ea typeface="隶书" panose="02010509060101010101" pitchFamily="49" charset="-122"/>
              </a:rPr>
              <a:t>画圆的中心线时，圆心应是画线的交点，点画线两端应超出轮廓</a:t>
            </a:r>
            <a:r>
              <a:rPr lang="en-US" altLang="zh-CN" sz="2800" dirty="0">
                <a:latin typeface="Times New Roman" panose="02020603050405020304" pitchFamily="18" charset="0"/>
                <a:ea typeface="隶书" panose="02010509060101010101" pitchFamily="49" charset="-122"/>
              </a:rPr>
              <a:t>2-5mm</a:t>
            </a:r>
            <a:r>
              <a:rPr lang="zh-CN" altLang="en-US" sz="2800" dirty="0">
                <a:latin typeface="Times New Roman" panose="02020603050405020304" pitchFamily="18" charset="0"/>
                <a:ea typeface="隶书" panose="02010509060101010101" pitchFamily="49" charset="-122"/>
              </a:rPr>
              <a:t>；当圆心较小时，允许用细实线代替点画线。</a:t>
            </a:r>
          </a:p>
        </p:txBody>
      </p:sp>
      <p:sp>
        <p:nvSpPr>
          <p:cNvPr id="24682" name="文本框 24681"/>
          <p:cNvSpPr txBox="1"/>
          <p:nvPr/>
        </p:nvSpPr>
        <p:spPr>
          <a:xfrm>
            <a:off x="3680460" y="1528763"/>
            <a:ext cx="3840480" cy="583565"/>
          </a:xfrm>
          <a:prstGeom prst="rect">
            <a:avLst/>
          </a:prstGeom>
          <a:noFill/>
          <a:ln w="0">
            <a:noFill/>
          </a:ln>
        </p:spPr>
        <p:txBody>
          <a:bodyPr wrap="none" anchor="t" anchorCtr="0">
            <a:spAutoFit/>
            <a:flatTx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点画线与虚线的画法</a:t>
            </a:r>
          </a:p>
        </p:txBody>
      </p:sp>
      <p:sp>
        <p:nvSpPr>
          <p:cNvPr id="24693" name="文本框 24692"/>
          <p:cNvSpPr txBox="1"/>
          <p:nvPr/>
        </p:nvSpPr>
        <p:spPr>
          <a:xfrm>
            <a:off x="3351213" y="2290763"/>
            <a:ext cx="2162175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圆心应为线段的交点</a:t>
            </a:r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99" name="文本框 24698"/>
          <p:cNvSpPr txBox="1"/>
          <p:nvPr/>
        </p:nvSpPr>
        <p:spPr>
          <a:xfrm>
            <a:off x="6354763" y="2857500"/>
            <a:ext cx="2232025" cy="336550"/>
          </a:xfrm>
          <a:prstGeom prst="rect">
            <a:avLst/>
          </a:prstGeom>
          <a:noFill/>
          <a:ln w="0">
            <a:noFill/>
          </a:ln>
        </p:spPr>
        <p:txBody>
          <a:bodyPr wrap="none"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点画线的两端应是线段</a:t>
            </a:r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700" name="文本框 24699"/>
          <p:cNvSpPr txBox="1"/>
          <p:nvPr/>
        </p:nvSpPr>
        <p:spPr>
          <a:xfrm>
            <a:off x="5676900" y="2276475"/>
            <a:ext cx="2360613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应超出图形外约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2-5</a:t>
            </a:r>
            <a:r>
              <a: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708" name="文本框 24707"/>
          <p:cNvSpPr txBox="1"/>
          <p:nvPr/>
        </p:nvSpPr>
        <p:spPr>
          <a:xfrm>
            <a:off x="3386138" y="2816225"/>
            <a:ext cx="1617662" cy="336550"/>
          </a:xfrm>
          <a:prstGeom prst="rect">
            <a:avLst/>
          </a:prstGeom>
          <a:noFill/>
          <a:ln w="0">
            <a:noFill/>
          </a:ln>
        </p:spPr>
        <p:txBody>
          <a:bodyPr wrap="none"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点画线超出太长</a:t>
            </a:r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713" name="文本框 24712"/>
          <p:cNvSpPr txBox="1"/>
          <p:nvPr/>
        </p:nvSpPr>
        <p:spPr>
          <a:xfrm>
            <a:off x="3479800" y="3765550"/>
            <a:ext cx="1258888" cy="630238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线段相交处</a:t>
            </a:r>
          </a:p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不应有间隙</a:t>
            </a:r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715" name="文本框 24714"/>
          <p:cNvSpPr txBox="1"/>
          <p:nvPr/>
        </p:nvSpPr>
        <p:spPr>
          <a:xfrm>
            <a:off x="6762750" y="3730625"/>
            <a:ext cx="2381250" cy="33655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线段相交处不应有间隙</a:t>
            </a:r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716" name="文本框 24715"/>
          <p:cNvSpPr txBox="1"/>
          <p:nvPr/>
        </p:nvSpPr>
        <p:spPr>
          <a:xfrm>
            <a:off x="6689725" y="4149725"/>
            <a:ext cx="1617663" cy="630238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虚线在实线延长</a:t>
            </a:r>
          </a:p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线上应有间隙</a:t>
            </a:r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717" name="文本框 24716"/>
          <p:cNvSpPr txBox="1"/>
          <p:nvPr/>
        </p:nvSpPr>
        <p:spPr>
          <a:xfrm>
            <a:off x="2336800" y="5884863"/>
            <a:ext cx="13208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正确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25" grpId="0"/>
      <p:bldP spid="24630" grpId="0"/>
      <p:bldP spid="24682" grpId="0"/>
      <p:bldP spid="24693" grpId="0"/>
      <p:bldP spid="24699" grpId="0"/>
      <p:bldP spid="24700" grpId="0"/>
      <p:bldP spid="24708" grpId="0"/>
      <p:bldP spid="24713" grpId="0"/>
      <p:bldP spid="24715" grpId="0"/>
      <p:bldP spid="24716" grpId="0"/>
      <p:bldP spid="247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6" name="文本框 617475"/>
          <p:cNvSpPr txBox="1"/>
          <p:nvPr/>
        </p:nvSpPr>
        <p:spPr>
          <a:xfrm>
            <a:off x="467518" y="972344"/>
            <a:ext cx="799299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  <a:ea typeface="+mn-ea"/>
              </a:rPr>
              <a:t>图形只能表达机件的形状，其大小必须通过标注尺寸才能确定，标注尺寸时，必须严格遵守国家标注的有关规定</a:t>
            </a:r>
            <a:r>
              <a:rPr lang="en-US" altLang="en-US" sz="2400" dirty="0">
                <a:latin typeface="+mn-ea"/>
                <a:ea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</a:p>
        </p:txBody>
      </p:sp>
      <p:sp>
        <p:nvSpPr>
          <p:cNvPr id="30724" name="文本框 617476"/>
          <p:cNvSpPr txBox="1"/>
          <p:nvPr/>
        </p:nvSpPr>
        <p:spPr>
          <a:xfrm>
            <a:off x="593725" y="1697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7478" name="文本框 617477"/>
          <p:cNvSpPr txBox="1"/>
          <p:nvPr/>
        </p:nvSpPr>
        <p:spPr>
          <a:xfrm>
            <a:off x="250825" y="1892300"/>
            <a:ext cx="374491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6"/>
                </a:solidFill>
                <a:latin typeface="+mn-ea"/>
                <a:ea typeface="+mn-ea"/>
              </a:rPr>
              <a:t>1. </a:t>
            </a:r>
            <a:r>
              <a:rPr lang="zh-CN" altLang="en-US" sz="2800" dirty="0">
                <a:solidFill>
                  <a:schemeClr val="accent6"/>
                </a:solidFill>
                <a:latin typeface="+mn-ea"/>
                <a:ea typeface="+mn-ea"/>
              </a:rPr>
              <a:t>基本原则</a:t>
            </a:r>
          </a:p>
        </p:txBody>
      </p:sp>
      <p:sp>
        <p:nvSpPr>
          <p:cNvPr id="617484" name="文本框 617483"/>
          <p:cNvSpPr txBox="1"/>
          <p:nvPr/>
        </p:nvSpPr>
        <p:spPr>
          <a:xfrm>
            <a:off x="571500" y="2349500"/>
            <a:ext cx="7889009" cy="9937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>
                <a:latin typeface="+mn-ea"/>
                <a:ea typeface="+mn-ea"/>
              </a:rPr>
              <a:t>（1）机件的真实大小应以图样里所标注的尺寸数值为依</a:t>
            </a:r>
          </a:p>
          <a:p>
            <a:pPr>
              <a:lnSpc>
                <a:spcPct val="120000"/>
              </a:lnSpc>
            </a:pPr>
            <a:r>
              <a:rPr lang="en-US" altLang="en-US" sz="2400" dirty="0">
                <a:latin typeface="+mn-ea"/>
                <a:ea typeface="+mn-ea"/>
              </a:rPr>
              <a:t>    </a:t>
            </a:r>
            <a:r>
              <a:rPr lang="zh-CN" altLang="en-US" sz="2400" dirty="0">
                <a:latin typeface="+mn-ea"/>
                <a:ea typeface="+mn-ea"/>
              </a:rPr>
              <a:t>　</a:t>
            </a:r>
            <a:r>
              <a:rPr lang="en-US" altLang="en-US" sz="2400" dirty="0">
                <a:latin typeface="+mn-ea"/>
                <a:ea typeface="+mn-ea"/>
              </a:rPr>
              <a:t>据,</a:t>
            </a:r>
            <a:r>
              <a:rPr lang="zh-CN" altLang="en-US" sz="2400" dirty="0">
                <a:latin typeface="+mn-ea"/>
                <a:ea typeface="+mn-ea"/>
              </a:rPr>
              <a:t>与图形</a:t>
            </a:r>
            <a:r>
              <a:rPr lang="en-US" altLang="en-US" sz="2400" dirty="0">
                <a:latin typeface="+mn-ea"/>
                <a:ea typeface="+mn-ea"/>
              </a:rPr>
              <a:t>的大小及绘图的准确度无关；</a:t>
            </a:r>
            <a:r>
              <a:rPr lang="zh-CN" altLang="en-US" sz="2400" dirty="0">
                <a:latin typeface="+mn-ea"/>
                <a:ea typeface="+mn-ea"/>
              </a:rPr>
              <a:t> </a:t>
            </a:r>
          </a:p>
        </p:txBody>
      </p:sp>
      <p:sp>
        <p:nvSpPr>
          <p:cNvPr id="617485" name="文本框 617484"/>
          <p:cNvSpPr txBox="1"/>
          <p:nvPr/>
        </p:nvSpPr>
        <p:spPr>
          <a:xfrm>
            <a:off x="571500" y="3308350"/>
            <a:ext cx="8245475" cy="15107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+mn-ea"/>
                <a:ea typeface="+mn-ea"/>
              </a:rPr>
              <a:t>（</a:t>
            </a:r>
            <a:r>
              <a:rPr lang="en-US" altLang="zh-CN" sz="2400" dirty="0">
                <a:latin typeface="+mn-ea"/>
                <a:ea typeface="+mn-ea"/>
              </a:rPr>
              <a:t>2</a:t>
            </a:r>
            <a:r>
              <a:rPr lang="zh-CN" altLang="en-US" sz="2400" dirty="0">
                <a:latin typeface="+mn-ea"/>
                <a:ea typeface="+mn-ea"/>
              </a:rPr>
              <a:t>）</a:t>
            </a:r>
            <a:r>
              <a:rPr lang="en-US" altLang="en-US" sz="2400" dirty="0">
                <a:latin typeface="+mn-ea"/>
                <a:ea typeface="+mn-ea"/>
              </a:rPr>
              <a:t>图样中的尺寸，以毫米为单位时，不需标注计量单</a:t>
            </a:r>
          </a:p>
          <a:p>
            <a:pPr>
              <a:lnSpc>
                <a:spcPct val="120000"/>
              </a:lnSpc>
            </a:pPr>
            <a:r>
              <a:rPr lang="en-US" altLang="en-US" sz="2400" dirty="0">
                <a:latin typeface="+mn-ea"/>
                <a:ea typeface="+mn-ea"/>
              </a:rPr>
              <a:t>     </a:t>
            </a:r>
            <a:r>
              <a:rPr lang="en-US" altLang="en-US" sz="2400" dirty="0" err="1">
                <a:latin typeface="+mn-ea"/>
                <a:ea typeface="+mn-ea"/>
              </a:rPr>
              <a:t>位的代号或名称，如采用其它单位，则必须注明相</a:t>
            </a:r>
            <a:endParaRPr lang="en-US" altLang="en-US" sz="2400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>
                <a:latin typeface="+mn-ea"/>
                <a:ea typeface="+mn-ea"/>
              </a:rPr>
              <a:t>     </a:t>
            </a:r>
            <a:r>
              <a:rPr lang="en-US" altLang="en-US" sz="2400" dirty="0" err="1">
                <a:latin typeface="+mn-ea"/>
                <a:ea typeface="+mn-ea"/>
              </a:rPr>
              <a:t>应计量单位的代号</a:t>
            </a:r>
            <a:r>
              <a:rPr lang="en-US" altLang="en-US" sz="2400" dirty="0">
                <a:latin typeface="+mn-ea"/>
                <a:ea typeface="+mn-ea"/>
              </a:rPr>
              <a:t> 或名称；</a:t>
            </a:r>
            <a:r>
              <a:rPr lang="zh-CN" altLang="en-US" sz="2400" dirty="0">
                <a:latin typeface="+mn-ea"/>
                <a:ea typeface="+mn-ea"/>
              </a:rPr>
              <a:t> </a:t>
            </a:r>
          </a:p>
        </p:txBody>
      </p:sp>
      <p:sp>
        <p:nvSpPr>
          <p:cNvPr id="617486" name="文本框 617485"/>
          <p:cNvSpPr txBox="1"/>
          <p:nvPr/>
        </p:nvSpPr>
        <p:spPr>
          <a:xfrm>
            <a:off x="571500" y="4705350"/>
            <a:ext cx="8321675" cy="101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+mn-ea"/>
                <a:ea typeface="+mn-ea"/>
              </a:rPr>
              <a:t>（</a:t>
            </a:r>
            <a:r>
              <a:rPr lang="en-US" altLang="zh-CN" sz="2400" dirty="0">
                <a:latin typeface="+mn-ea"/>
                <a:ea typeface="+mn-ea"/>
              </a:rPr>
              <a:t>3</a:t>
            </a:r>
            <a:r>
              <a:rPr lang="zh-CN" altLang="en-US" sz="2400" dirty="0">
                <a:latin typeface="+mn-ea"/>
                <a:ea typeface="+mn-ea"/>
              </a:rPr>
              <a:t>）</a:t>
            </a:r>
            <a:r>
              <a:rPr lang="en-US" altLang="en-US" sz="2400" dirty="0" err="1">
                <a:latin typeface="+mn-ea"/>
                <a:ea typeface="+mn-ea"/>
              </a:rPr>
              <a:t>图样中所标注的尺寸，应为该图样所示机件的最后</a:t>
            </a:r>
            <a:endParaRPr lang="en-US" altLang="en-US" sz="2400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>
                <a:latin typeface="+mn-ea"/>
                <a:ea typeface="+mn-ea"/>
              </a:rPr>
              <a:t>     </a:t>
            </a:r>
            <a:r>
              <a:rPr lang="en-US" altLang="en-US" sz="2400" dirty="0" err="1">
                <a:latin typeface="+mn-ea"/>
                <a:ea typeface="+mn-ea"/>
              </a:rPr>
              <a:t>完工尺寸，否则应另加说明</a:t>
            </a:r>
            <a:r>
              <a:rPr lang="en-US" altLang="en-US" sz="2400" dirty="0">
                <a:latin typeface="+mn-ea"/>
                <a:ea typeface="+mn-ea"/>
              </a:rPr>
              <a:t>；</a:t>
            </a:r>
            <a:r>
              <a:rPr lang="zh-CN" altLang="en-US" sz="2400" dirty="0">
                <a:latin typeface="+mn-ea"/>
                <a:ea typeface="+mn-ea"/>
              </a:rPr>
              <a:t> </a:t>
            </a:r>
          </a:p>
        </p:txBody>
      </p:sp>
      <p:sp>
        <p:nvSpPr>
          <p:cNvPr id="617487" name="文本框 617486"/>
          <p:cNvSpPr txBox="1"/>
          <p:nvPr/>
        </p:nvSpPr>
        <p:spPr>
          <a:xfrm>
            <a:off x="571500" y="5662613"/>
            <a:ext cx="8169275" cy="101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+mn-ea"/>
                <a:ea typeface="+mn-ea"/>
              </a:rPr>
              <a:t>（</a:t>
            </a:r>
            <a:r>
              <a:rPr lang="en-US" altLang="zh-CN" sz="2400" dirty="0">
                <a:latin typeface="+mn-ea"/>
                <a:ea typeface="+mn-ea"/>
              </a:rPr>
              <a:t>4</a:t>
            </a:r>
            <a:r>
              <a:rPr lang="zh-CN" altLang="en-US" sz="2400" dirty="0">
                <a:latin typeface="+mn-ea"/>
                <a:ea typeface="+mn-ea"/>
              </a:rPr>
              <a:t>）</a:t>
            </a:r>
            <a:r>
              <a:rPr lang="en-US" altLang="en-US" sz="2400" dirty="0" err="1">
                <a:latin typeface="+mn-ea"/>
                <a:ea typeface="+mn-ea"/>
              </a:rPr>
              <a:t>机件的每一尺寸，一般只标注一次，并应标注在反</a:t>
            </a:r>
            <a:endParaRPr lang="en-US" altLang="en-US" sz="2400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>
                <a:latin typeface="+mn-ea"/>
                <a:ea typeface="+mn-ea"/>
              </a:rPr>
              <a:t>           映该结构最清晰的图形上。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80899" name="矩形 80898"/>
          <p:cNvSpPr/>
          <p:nvPr/>
        </p:nvSpPr>
        <p:spPr>
          <a:xfrm>
            <a:off x="324209" y="118428"/>
            <a:ext cx="7476727" cy="646331"/>
          </a:xfrm>
          <a:prstGeom prst="rect">
            <a:avLst/>
          </a:prstGeom>
          <a:noFill/>
          <a:ln w="0">
            <a:noFill/>
          </a:ln>
        </p:spPr>
        <p:txBody>
          <a:bodyPr wrap="none" anchor="t" anchorCtr="0">
            <a:spAutoFit/>
            <a:flatTx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3600" i="0" u="none" strike="noStrike" kern="1200" cap="none" spc="0" normalizeH="0" baseline="0" noProof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1.1.5 </a:t>
            </a:r>
            <a:r>
              <a:rPr kumimoji="0" lang="zh-CN" altLang="en-US" sz="3600" i="0" u="none" strike="noStrike" kern="1200" cap="none" spc="0" normalizeH="0" baseline="0" noProof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尺寸注法（</a:t>
            </a:r>
            <a:r>
              <a:rPr kumimoji="0" lang="en-US" altLang="zh-CN" sz="3600" i="0" u="none" strike="noStrike" kern="1200" cap="none" spc="0" normalizeH="0" baseline="0" noProof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GB4458.4-2003)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7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7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76" grpId="0"/>
      <p:bldP spid="617478" grpId="0"/>
      <p:bldP spid="617484" grpId="0"/>
      <p:bldP spid="617485" grpId="0"/>
      <p:bldP spid="617486" grpId="0"/>
      <p:bldP spid="61748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685" name="组合 619684"/>
          <p:cNvGrpSpPr/>
          <p:nvPr/>
        </p:nvGrpSpPr>
        <p:grpSpPr>
          <a:xfrm>
            <a:off x="2549525" y="1982788"/>
            <a:ext cx="4021138" cy="3167062"/>
            <a:chOff x="1606" y="1249"/>
            <a:chExt cx="2533" cy="1995"/>
          </a:xfrm>
        </p:grpSpPr>
        <p:sp>
          <p:nvSpPr>
            <p:cNvPr id="31903" name="直接连接符 619685"/>
            <p:cNvSpPr>
              <a:spLocks noChangeAspect="1"/>
            </p:cNvSpPr>
            <p:nvPr/>
          </p:nvSpPr>
          <p:spPr>
            <a:xfrm>
              <a:off x="3491" y="1596"/>
              <a:ext cx="645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4" name="直接连接符 619686"/>
            <p:cNvSpPr>
              <a:spLocks noChangeAspect="1"/>
            </p:cNvSpPr>
            <p:nvPr/>
          </p:nvSpPr>
          <p:spPr>
            <a:xfrm>
              <a:off x="3491" y="2823"/>
              <a:ext cx="645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5" name="直接连接符 619687"/>
            <p:cNvSpPr>
              <a:spLocks noChangeAspect="1"/>
            </p:cNvSpPr>
            <p:nvPr/>
          </p:nvSpPr>
          <p:spPr>
            <a:xfrm>
              <a:off x="4093" y="1667"/>
              <a:ext cx="0" cy="108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6" name="任意多边形 619688"/>
            <p:cNvSpPr>
              <a:spLocks noChangeAspect="1"/>
            </p:cNvSpPr>
            <p:nvPr/>
          </p:nvSpPr>
          <p:spPr>
            <a:xfrm>
              <a:off x="4081" y="1596"/>
              <a:ext cx="23" cy="71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23" y="71"/>
                </a:cxn>
                <a:cxn ang="0">
                  <a:pos x="12" y="0"/>
                </a:cxn>
                <a:cxn ang="0">
                  <a:pos x="0" y="71"/>
                </a:cxn>
              </a:cxnLst>
              <a:rect l="0" t="0" r="0" b="0"/>
              <a:pathLst>
                <a:path w="146" h="437">
                  <a:moveTo>
                    <a:pt x="0" y="437"/>
                  </a:moveTo>
                  <a:lnTo>
                    <a:pt x="146" y="437"/>
                  </a:lnTo>
                  <a:lnTo>
                    <a:pt x="73" y="0"/>
                  </a:lnTo>
                  <a:lnTo>
                    <a:pt x="0" y="43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7" name="任意多边形 619689"/>
            <p:cNvSpPr>
              <a:spLocks noChangeAspect="1"/>
            </p:cNvSpPr>
            <p:nvPr/>
          </p:nvSpPr>
          <p:spPr>
            <a:xfrm>
              <a:off x="4081" y="1596"/>
              <a:ext cx="23" cy="71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23" y="71"/>
                </a:cxn>
                <a:cxn ang="0">
                  <a:pos x="12" y="0"/>
                </a:cxn>
                <a:cxn ang="0">
                  <a:pos x="0" y="71"/>
                </a:cxn>
              </a:cxnLst>
              <a:rect l="0" t="0" r="0" b="0"/>
              <a:pathLst>
                <a:path w="146" h="437">
                  <a:moveTo>
                    <a:pt x="0" y="437"/>
                  </a:moveTo>
                  <a:lnTo>
                    <a:pt x="146" y="437"/>
                  </a:lnTo>
                  <a:lnTo>
                    <a:pt x="73" y="0"/>
                  </a:lnTo>
                  <a:lnTo>
                    <a:pt x="0" y="43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8" name="任意多边形 619690"/>
            <p:cNvSpPr>
              <a:spLocks noChangeAspect="1"/>
            </p:cNvSpPr>
            <p:nvPr/>
          </p:nvSpPr>
          <p:spPr>
            <a:xfrm>
              <a:off x="4081" y="2752"/>
              <a:ext cx="23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71"/>
                </a:cxn>
                <a:cxn ang="0">
                  <a:pos x="0" y="0"/>
                </a:cxn>
              </a:cxnLst>
              <a:rect l="0" t="0" r="0" b="0"/>
              <a:pathLst>
                <a:path w="146" h="437">
                  <a:moveTo>
                    <a:pt x="0" y="0"/>
                  </a:moveTo>
                  <a:lnTo>
                    <a:pt x="146" y="0"/>
                  </a:lnTo>
                  <a:lnTo>
                    <a:pt x="73" y="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9" name="任意多边形 619691"/>
            <p:cNvSpPr>
              <a:spLocks noChangeAspect="1"/>
            </p:cNvSpPr>
            <p:nvPr/>
          </p:nvSpPr>
          <p:spPr>
            <a:xfrm>
              <a:off x="4081" y="2752"/>
              <a:ext cx="23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71"/>
                </a:cxn>
                <a:cxn ang="0">
                  <a:pos x="0" y="0"/>
                </a:cxn>
              </a:cxnLst>
              <a:rect l="0" t="0" r="0" b="0"/>
              <a:pathLst>
                <a:path w="146" h="437">
                  <a:moveTo>
                    <a:pt x="0" y="0"/>
                  </a:moveTo>
                  <a:lnTo>
                    <a:pt x="146" y="0"/>
                  </a:lnTo>
                  <a:lnTo>
                    <a:pt x="73" y="43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0" name="直接连接符 619692"/>
            <p:cNvSpPr>
              <a:spLocks noChangeAspect="1"/>
            </p:cNvSpPr>
            <p:nvPr/>
          </p:nvSpPr>
          <p:spPr>
            <a:xfrm>
              <a:off x="3491" y="1596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1" name="直接连接符 619693"/>
            <p:cNvSpPr>
              <a:spLocks noChangeAspect="1"/>
            </p:cNvSpPr>
            <p:nvPr/>
          </p:nvSpPr>
          <p:spPr>
            <a:xfrm>
              <a:off x="3491" y="2823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2" name="直接连接符 619694"/>
            <p:cNvSpPr>
              <a:spLocks noChangeAspect="1"/>
            </p:cNvSpPr>
            <p:nvPr/>
          </p:nvSpPr>
          <p:spPr>
            <a:xfrm>
              <a:off x="4093" y="2823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3" name="直接连接符 619695"/>
            <p:cNvSpPr>
              <a:spLocks noChangeAspect="1"/>
            </p:cNvSpPr>
            <p:nvPr/>
          </p:nvSpPr>
          <p:spPr>
            <a:xfrm>
              <a:off x="1705" y="2210"/>
              <a:ext cx="214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4" name="直接连接符 619696"/>
            <p:cNvSpPr>
              <a:spLocks noChangeAspect="1"/>
            </p:cNvSpPr>
            <p:nvPr/>
          </p:nvSpPr>
          <p:spPr>
            <a:xfrm>
              <a:off x="1973" y="2210"/>
              <a:ext cx="56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5" name="直接连接符 619697"/>
            <p:cNvSpPr>
              <a:spLocks noChangeAspect="1"/>
            </p:cNvSpPr>
            <p:nvPr/>
          </p:nvSpPr>
          <p:spPr>
            <a:xfrm>
              <a:off x="2085" y="2210"/>
              <a:ext cx="334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6" name="直接连接符 619698"/>
            <p:cNvSpPr>
              <a:spLocks noChangeAspect="1"/>
            </p:cNvSpPr>
            <p:nvPr/>
          </p:nvSpPr>
          <p:spPr>
            <a:xfrm>
              <a:off x="2474" y="2210"/>
              <a:ext cx="55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7" name="直接连接符 619699"/>
            <p:cNvSpPr>
              <a:spLocks noChangeAspect="1"/>
            </p:cNvSpPr>
            <p:nvPr/>
          </p:nvSpPr>
          <p:spPr>
            <a:xfrm>
              <a:off x="2585" y="2210"/>
              <a:ext cx="334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8" name="直接连接符 619700"/>
            <p:cNvSpPr>
              <a:spLocks noChangeAspect="1"/>
            </p:cNvSpPr>
            <p:nvPr/>
          </p:nvSpPr>
          <p:spPr>
            <a:xfrm>
              <a:off x="2974" y="2210"/>
              <a:ext cx="55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9" name="直接连接符 619701"/>
            <p:cNvSpPr>
              <a:spLocks noChangeAspect="1"/>
            </p:cNvSpPr>
            <p:nvPr/>
          </p:nvSpPr>
          <p:spPr>
            <a:xfrm>
              <a:off x="3085" y="2210"/>
              <a:ext cx="333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0" name="直接连接符 619702"/>
            <p:cNvSpPr>
              <a:spLocks noChangeAspect="1"/>
            </p:cNvSpPr>
            <p:nvPr/>
          </p:nvSpPr>
          <p:spPr>
            <a:xfrm>
              <a:off x="3474" y="2210"/>
              <a:ext cx="56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1" name="直接连接符 619703"/>
            <p:cNvSpPr>
              <a:spLocks noChangeAspect="1"/>
            </p:cNvSpPr>
            <p:nvPr/>
          </p:nvSpPr>
          <p:spPr>
            <a:xfrm>
              <a:off x="3585" y="2210"/>
              <a:ext cx="213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2" name="直接连接符 619704"/>
            <p:cNvSpPr>
              <a:spLocks noChangeAspect="1"/>
            </p:cNvSpPr>
            <p:nvPr/>
          </p:nvSpPr>
          <p:spPr>
            <a:xfrm>
              <a:off x="1776" y="2452"/>
              <a:ext cx="1" cy="77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3" name="直接连接符 619705"/>
            <p:cNvSpPr>
              <a:spLocks noChangeAspect="1"/>
            </p:cNvSpPr>
            <p:nvPr/>
          </p:nvSpPr>
          <p:spPr>
            <a:xfrm>
              <a:off x="3736" y="2452"/>
              <a:ext cx="1" cy="77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4" name="直接连接符 619706"/>
            <p:cNvSpPr>
              <a:spLocks noChangeAspect="1"/>
            </p:cNvSpPr>
            <p:nvPr/>
          </p:nvSpPr>
          <p:spPr>
            <a:xfrm>
              <a:off x="1846" y="3186"/>
              <a:ext cx="182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5" name="任意多边形 619707"/>
            <p:cNvSpPr>
              <a:spLocks noChangeAspect="1"/>
            </p:cNvSpPr>
            <p:nvPr/>
          </p:nvSpPr>
          <p:spPr>
            <a:xfrm>
              <a:off x="1776" y="3175"/>
              <a:ext cx="70" cy="24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24"/>
                </a:cxn>
                <a:cxn ang="0">
                  <a:pos x="0" y="12"/>
                </a:cxn>
                <a:cxn ang="0">
                  <a:pos x="70" y="0"/>
                </a:cxn>
              </a:cxnLst>
              <a:rect l="0" t="0" r="0" b="0"/>
              <a:pathLst>
                <a:path w="436" h="146">
                  <a:moveTo>
                    <a:pt x="436" y="0"/>
                  </a:moveTo>
                  <a:lnTo>
                    <a:pt x="436" y="146"/>
                  </a:lnTo>
                  <a:lnTo>
                    <a:pt x="0" y="73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6" name="任意多边形 619708"/>
            <p:cNvSpPr>
              <a:spLocks noChangeAspect="1"/>
            </p:cNvSpPr>
            <p:nvPr/>
          </p:nvSpPr>
          <p:spPr>
            <a:xfrm>
              <a:off x="1776" y="3175"/>
              <a:ext cx="70" cy="24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24"/>
                </a:cxn>
                <a:cxn ang="0">
                  <a:pos x="0" y="12"/>
                </a:cxn>
                <a:cxn ang="0">
                  <a:pos x="70" y="0"/>
                </a:cxn>
              </a:cxnLst>
              <a:rect l="0" t="0" r="0" b="0"/>
              <a:pathLst>
                <a:path w="436" h="146">
                  <a:moveTo>
                    <a:pt x="436" y="0"/>
                  </a:moveTo>
                  <a:lnTo>
                    <a:pt x="436" y="146"/>
                  </a:lnTo>
                  <a:lnTo>
                    <a:pt x="0" y="73"/>
                  </a:lnTo>
                  <a:lnTo>
                    <a:pt x="43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7" name="任意多边形 619709"/>
            <p:cNvSpPr>
              <a:spLocks noChangeAspect="1"/>
            </p:cNvSpPr>
            <p:nvPr/>
          </p:nvSpPr>
          <p:spPr>
            <a:xfrm>
              <a:off x="3666" y="3175"/>
              <a:ext cx="70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70" y="12"/>
                </a:cxn>
                <a:cxn ang="0">
                  <a:pos x="0" y="0"/>
                </a:cxn>
              </a:cxnLst>
              <a:rect l="0" t="0" r="0" b="0"/>
              <a:pathLst>
                <a:path w="437" h="146">
                  <a:moveTo>
                    <a:pt x="0" y="0"/>
                  </a:moveTo>
                  <a:lnTo>
                    <a:pt x="0" y="146"/>
                  </a:lnTo>
                  <a:lnTo>
                    <a:pt x="437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8" name="任意多边形 619710"/>
            <p:cNvSpPr>
              <a:spLocks noChangeAspect="1"/>
            </p:cNvSpPr>
            <p:nvPr/>
          </p:nvSpPr>
          <p:spPr>
            <a:xfrm>
              <a:off x="3666" y="3175"/>
              <a:ext cx="70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70" y="12"/>
                </a:cxn>
                <a:cxn ang="0">
                  <a:pos x="0" y="0"/>
                </a:cxn>
              </a:cxnLst>
              <a:rect l="0" t="0" r="0" b="0"/>
              <a:pathLst>
                <a:path w="437" h="146">
                  <a:moveTo>
                    <a:pt x="0" y="0"/>
                  </a:moveTo>
                  <a:lnTo>
                    <a:pt x="0" y="146"/>
                  </a:lnTo>
                  <a:lnTo>
                    <a:pt x="437" y="73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9" name="直接连接符 619711"/>
            <p:cNvSpPr>
              <a:spLocks noChangeAspect="1"/>
            </p:cNvSpPr>
            <p:nvPr/>
          </p:nvSpPr>
          <p:spPr>
            <a:xfrm>
              <a:off x="1776" y="245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0" name="直接连接符 619712"/>
            <p:cNvSpPr>
              <a:spLocks noChangeAspect="1"/>
            </p:cNvSpPr>
            <p:nvPr/>
          </p:nvSpPr>
          <p:spPr>
            <a:xfrm>
              <a:off x="3736" y="245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1" name="任意多边形 619713"/>
            <p:cNvSpPr>
              <a:spLocks noChangeAspect="1"/>
            </p:cNvSpPr>
            <p:nvPr/>
          </p:nvSpPr>
          <p:spPr>
            <a:xfrm>
              <a:off x="1899" y="2455"/>
              <a:ext cx="244" cy="245"/>
            </a:xfrm>
            <a:custGeom>
              <a:avLst/>
              <a:gdLst/>
              <a:ahLst/>
              <a:cxnLst>
                <a:cxn ang="0">
                  <a:pos x="244" y="112"/>
                </a:cxn>
                <a:cxn ang="0">
                  <a:pos x="241" y="96"/>
                </a:cxn>
                <a:cxn ang="0">
                  <a:pos x="236" y="81"/>
                </a:cxn>
                <a:cxn ang="0">
                  <a:pos x="230" y="66"/>
                </a:cxn>
                <a:cxn ang="0">
                  <a:pos x="222" y="52"/>
                </a:cxn>
                <a:cxn ang="0">
                  <a:pos x="212" y="40"/>
                </a:cxn>
                <a:cxn ang="0">
                  <a:pos x="200" y="29"/>
                </a:cxn>
                <a:cxn ang="0">
                  <a:pos x="188" y="19"/>
                </a:cxn>
                <a:cxn ang="0">
                  <a:pos x="173" y="11"/>
                </a:cxn>
                <a:cxn ang="0">
                  <a:pos x="159" y="6"/>
                </a:cxn>
                <a:cxn ang="0">
                  <a:pos x="143" y="2"/>
                </a:cxn>
                <a:cxn ang="0">
                  <a:pos x="127" y="0"/>
                </a:cxn>
                <a:cxn ang="0">
                  <a:pos x="111" y="0"/>
                </a:cxn>
                <a:cxn ang="0">
                  <a:pos x="96" y="3"/>
                </a:cxn>
                <a:cxn ang="0">
                  <a:pos x="80" y="7"/>
                </a:cxn>
                <a:cxn ang="0">
                  <a:pos x="66" y="14"/>
                </a:cxn>
                <a:cxn ang="0">
                  <a:pos x="52" y="22"/>
                </a:cxn>
                <a:cxn ang="0">
                  <a:pos x="40" y="32"/>
                </a:cxn>
                <a:cxn ang="0">
                  <a:pos x="29" y="44"/>
                </a:cxn>
                <a:cxn ang="0">
                  <a:pos x="19" y="57"/>
                </a:cxn>
                <a:cxn ang="0">
                  <a:pos x="11" y="71"/>
                </a:cxn>
                <a:cxn ang="0">
                  <a:pos x="6" y="86"/>
                </a:cxn>
                <a:cxn ang="0">
                  <a:pos x="2" y="101"/>
                </a:cxn>
                <a:cxn ang="0">
                  <a:pos x="0" y="117"/>
                </a:cxn>
                <a:cxn ang="0">
                  <a:pos x="0" y="133"/>
                </a:cxn>
                <a:cxn ang="0">
                  <a:pos x="3" y="149"/>
                </a:cxn>
                <a:cxn ang="0">
                  <a:pos x="7" y="164"/>
                </a:cxn>
                <a:cxn ang="0">
                  <a:pos x="14" y="179"/>
                </a:cxn>
                <a:cxn ang="0">
                  <a:pos x="22" y="193"/>
                </a:cxn>
                <a:cxn ang="0">
                  <a:pos x="32" y="205"/>
                </a:cxn>
                <a:cxn ang="0">
                  <a:pos x="44" y="216"/>
                </a:cxn>
                <a:cxn ang="0">
                  <a:pos x="56" y="226"/>
                </a:cxn>
                <a:cxn ang="0">
                  <a:pos x="70" y="234"/>
                </a:cxn>
                <a:cxn ang="0">
                  <a:pos x="85" y="239"/>
                </a:cxn>
                <a:cxn ang="0">
                  <a:pos x="101" y="243"/>
                </a:cxn>
                <a:cxn ang="0">
                  <a:pos x="117" y="245"/>
                </a:cxn>
                <a:cxn ang="0">
                  <a:pos x="133" y="245"/>
                </a:cxn>
                <a:cxn ang="0">
                  <a:pos x="148" y="242"/>
                </a:cxn>
                <a:cxn ang="0">
                  <a:pos x="164" y="238"/>
                </a:cxn>
                <a:cxn ang="0">
                  <a:pos x="178" y="231"/>
                </a:cxn>
                <a:cxn ang="0">
                  <a:pos x="192" y="223"/>
                </a:cxn>
                <a:cxn ang="0">
                  <a:pos x="204" y="213"/>
                </a:cxn>
                <a:cxn ang="0">
                  <a:pos x="215" y="201"/>
                </a:cxn>
                <a:cxn ang="0">
                  <a:pos x="225" y="188"/>
                </a:cxn>
                <a:cxn ang="0">
                  <a:pos x="233" y="174"/>
                </a:cxn>
                <a:cxn ang="0">
                  <a:pos x="238" y="159"/>
                </a:cxn>
                <a:cxn ang="0">
                  <a:pos x="242" y="144"/>
                </a:cxn>
                <a:cxn ang="0">
                  <a:pos x="244" y="128"/>
                </a:cxn>
              </a:cxnLst>
              <a:rect l="0" t="0" r="0" b="0"/>
              <a:pathLst>
                <a:path w="1529" h="1529">
                  <a:moveTo>
                    <a:pt x="1529" y="764"/>
                  </a:moveTo>
                  <a:lnTo>
                    <a:pt x="1528" y="731"/>
                  </a:lnTo>
                  <a:lnTo>
                    <a:pt x="1526" y="698"/>
                  </a:lnTo>
                  <a:lnTo>
                    <a:pt x="1522" y="665"/>
                  </a:lnTo>
                  <a:lnTo>
                    <a:pt x="1517" y="632"/>
                  </a:lnTo>
                  <a:lnTo>
                    <a:pt x="1510" y="599"/>
                  </a:lnTo>
                  <a:lnTo>
                    <a:pt x="1503" y="567"/>
                  </a:lnTo>
                  <a:lnTo>
                    <a:pt x="1493" y="534"/>
                  </a:lnTo>
                  <a:lnTo>
                    <a:pt x="1482" y="503"/>
                  </a:lnTo>
                  <a:lnTo>
                    <a:pt x="1470" y="472"/>
                  </a:lnTo>
                  <a:lnTo>
                    <a:pt x="1457" y="441"/>
                  </a:lnTo>
                  <a:lnTo>
                    <a:pt x="1442" y="411"/>
                  </a:lnTo>
                  <a:lnTo>
                    <a:pt x="1426" y="382"/>
                  </a:lnTo>
                  <a:lnTo>
                    <a:pt x="1409" y="354"/>
                  </a:lnTo>
                  <a:lnTo>
                    <a:pt x="1390" y="326"/>
                  </a:lnTo>
                  <a:lnTo>
                    <a:pt x="1371" y="299"/>
                  </a:lnTo>
                  <a:lnTo>
                    <a:pt x="1350" y="273"/>
                  </a:lnTo>
                  <a:lnTo>
                    <a:pt x="1328" y="248"/>
                  </a:lnTo>
                  <a:lnTo>
                    <a:pt x="1305" y="224"/>
                  </a:lnTo>
                  <a:lnTo>
                    <a:pt x="1281" y="201"/>
                  </a:lnTo>
                  <a:lnTo>
                    <a:pt x="1256" y="179"/>
                  </a:lnTo>
                  <a:lnTo>
                    <a:pt x="1230" y="158"/>
                  </a:lnTo>
                  <a:lnTo>
                    <a:pt x="1203" y="138"/>
                  </a:lnTo>
                  <a:lnTo>
                    <a:pt x="1175" y="119"/>
                  </a:lnTo>
                  <a:lnTo>
                    <a:pt x="1146" y="102"/>
                  </a:lnTo>
                  <a:lnTo>
                    <a:pt x="1117" y="86"/>
                  </a:lnTo>
                  <a:lnTo>
                    <a:pt x="1087" y="71"/>
                  </a:lnTo>
                  <a:lnTo>
                    <a:pt x="1057" y="58"/>
                  </a:lnTo>
                  <a:lnTo>
                    <a:pt x="1026" y="46"/>
                  </a:lnTo>
                  <a:lnTo>
                    <a:pt x="994" y="35"/>
                  </a:lnTo>
                  <a:lnTo>
                    <a:pt x="962" y="26"/>
                  </a:lnTo>
                  <a:lnTo>
                    <a:pt x="930" y="18"/>
                  </a:lnTo>
                  <a:lnTo>
                    <a:pt x="897" y="11"/>
                  </a:lnTo>
                  <a:lnTo>
                    <a:pt x="864" y="6"/>
                  </a:lnTo>
                  <a:lnTo>
                    <a:pt x="831" y="3"/>
                  </a:lnTo>
                  <a:lnTo>
                    <a:pt x="798" y="0"/>
                  </a:lnTo>
                  <a:lnTo>
                    <a:pt x="764" y="0"/>
                  </a:lnTo>
                  <a:lnTo>
                    <a:pt x="731" y="0"/>
                  </a:lnTo>
                  <a:lnTo>
                    <a:pt x="698" y="3"/>
                  </a:lnTo>
                  <a:lnTo>
                    <a:pt x="664" y="6"/>
                  </a:lnTo>
                  <a:lnTo>
                    <a:pt x="632" y="11"/>
                  </a:lnTo>
                  <a:lnTo>
                    <a:pt x="599" y="18"/>
                  </a:lnTo>
                  <a:lnTo>
                    <a:pt x="566" y="26"/>
                  </a:lnTo>
                  <a:lnTo>
                    <a:pt x="534" y="35"/>
                  </a:lnTo>
                  <a:lnTo>
                    <a:pt x="503" y="46"/>
                  </a:lnTo>
                  <a:lnTo>
                    <a:pt x="472" y="58"/>
                  </a:lnTo>
                  <a:lnTo>
                    <a:pt x="441" y="71"/>
                  </a:lnTo>
                  <a:lnTo>
                    <a:pt x="411" y="86"/>
                  </a:lnTo>
                  <a:lnTo>
                    <a:pt x="382" y="102"/>
                  </a:lnTo>
                  <a:lnTo>
                    <a:pt x="354" y="119"/>
                  </a:lnTo>
                  <a:lnTo>
                    <a:pt x="326" y="138"/>
                  </a:lnTo>
                  <a:lnTo>
                    <a:pt x="299" y="158"/>
                  </a:lnTo>
                  <a:lnTo>
                    <a:pt x="273" y="179"/>
                  </a:lnTo>
                  <a:lnTo>
                    <a:pt x="248" y="201"/>
                  </a:lnTo>
                  <a:lnTo>
                    <a:pt x="224" y="224"/>
                  </a:lnTo>
                  <a:lnTo>
                    <a:pt x="201" y="248"/>
                  </a:lnTo>
                  <a:lnTo>
                    <a:pt x="179" y="273"/>
                  </a:lnTo>
                  <a:lnTo>
                    <a:pt x="158" y="299"/>
                  </a:lnTo>
                  <a:lnTo>
                    <a:pt x="138" y="326"/>
                  </a:lnTo>
                  <a:lnTo>
                    <a:pt x="120" y="354"/>
                  </a:lnTo>
                  <a:lnTo>
                    <a:pt x="102" y="382"/>
                  </a:lnTo>
                  <a:lnTo>
                    <a:pt x="86" y="411"/>
                  </a:lnTo>
                  <a:lnTo>
                    <a:pt x="72" y="441"/>
                  </a:lnTo>
                  <a:lnTo>
                    <a:pt x="58" y="472"/>
                  </a:lnTo>
                  <a:lnTo>
                    <a:pt x="46" y="503"/>
                  </a:lnTo>
                  <a:lnTo>
                    <a:pt x="35" y="534"/>
                  </a:lnTo>
                  <a:lnTo>
                    <a:pt x="26" y="567"/>
                  </a:lnTo>
                  <a:lnTo>
                    <a:pt x="18" y="599"/>
                  </a:lnTo>
                  <a:lnTo>
                    <a:pt x="12" y="632"/>
                  </a:lnTo>
                  <a:lnTo>
                    <a:pt x="6" y="665"/>
                  </a:lnTo>
                  <a:lnTo>
                    <a:pt x="3" y="698"/>
                  </a:lnTo>
                  <a:lnTo>
                    <a:pt x="1" y="731"/>
                  </a:lnTo>
                  <a:lnTo>
                    <a:pt x="0" y="764"/>
                  </a:lnTo>
                  <a:lnTo>
                    <a:pt x="1" y="798"/>
                  </a:lnTo>
                  <a:lnTo>
                    <a:pt x="3" y="831"/>
                  </a:lnTo>
                  <a:lnTo>
                    <a:pt x="6" y="864"/>
                  </a:lnTo>
                  <a:lnTo>
                    <a:pt x="12" y="897"/>
                  </a:lnTo>
                  <a:lnTo>
                    <a:pt x="18" y="930"/>
                  </a:lnTo>
                  <a:lnTo>
                    <a:pt x="26" y="962"/>
                  </a:lnTo>
                  <a:lnTo>
                    <a:pt x="35" y="994"/>
                  </a:lnTo>
                  <a:lnTo>
                    <a:pt x="46" y="1026"/>
                  </a:lnTo>
                  <a:lnTo>
                    <a:pt x="58" y="1057"/>
                  </a:lnTo>
                  <a:lnTo>
                    <a:pt x="72" y="1088"/>
                  </a:lnTo>
                  <a:lnTo>
                    <a:pt x="86" y="1118"/>
                  </a:lnTo>
                  <a:lnTo>
                    <a:pt x="102" y="1147"/>
                  </a:lnTo>
                  <a:lnTo>
                    <a:pt x="120" y="1175"/>
                  </a:lnTo>
                  <a:lnTo>
                    <a:pt x="138" y="1203"/>
                  </a:lnTo>
                  <a:lnTo>
                    <a:pt x="158" y="1230"/>
                  </a:lnTo>
                  <a:lnTo>
                    <a:pt x="179" y="1256"/>
                  </a:lnTo>
                  <a:lnTo>
                    <a:pt x="201" y="1281"/>
                  </a:lnTo>
                  <a:lnTo>
                    <a:pt x="224" y="1305"/>
                  </a:lnTo>
                  <a:lnTo>
                    <a:pt x="248" y="1328"/>
                  </a:lnTo>
                  <a:lnTo>
                    <a:pt x="273" y="1350"/>
                  </a:lnTo>
                  <a:lnTo>
                    <a:pt x="299" y="1371"/>
                  </a:lnTo>
                  <a:lnTo>
                    <a:pt x="326" y="1391"/>
                  </a:lnTo>
                  <a:lnTo>
                    <a:pt x="354" y="1410"/>
                  </a:lnTo>
                  <a:lnTo>
                    <a:pt x="382" y="1427"/>
                  </a:lnTo>
                  <a:lnTo>
                    <a:pt x="411" y="1443"/>
                  </a:lnTo>
                  <a:lnTo>
                    <a:pt x="441" y="1458"/>
                  </a:lnTo>
                  <a:lnTo>
                    <a:pt x="472" y="1471"/>
                  </a:lnTo>
                  <a:lnTo>
                    <a:pt x="503" y="1483"/>
                  </a:lnTo>
                  <a:lnTo>
                    <a:pt x="534" y="1494"/>
                  </a:lnTo>
                  <a:lnTo>
                    <a:pt x="566" y="1503"/>
                  </a:lnTo>
                  <a:lnTo>
                    <a:pt x="599" y="1511"/>
                  </a:lnTo>
                  <a:lnTo>
                    <a:pt x="632" y="1518"/>
                  </a:lnTo>
                  <a:lnTo>
                    <a:pt x="664" y="1523"/>
                  </a:lnTo>
                  <a:lnTo>
                    <a:pt x="698" y="1526"/>
                  </a:lnTo>
                  <a:lnTo>
                    <a:pt x="731" y="1529"/>
                  </a:lnTo>
                  <a:lnTo>
                    <a:pt x="764" y="1529"/>
                  </a:lnTo>
                  <a:lnTo>
                    <a:pt x="798" y="1529"/>
                  </a:lnTo>
                  <a:lnTo>
                    <a:pt x="831" y="1526"/>
                  </a:lnTo>
                  <a:lnTo>
                    <a:pt x="864" y="1523"/>
                  </a:lnTo>
                  <a:lnTo>
                    <a:pt x="897" y="1518"/>
                  </a:lnTo>
                  <a:lnTo>
                    <a:pt x="930" y="1511"/>
                  </a:lnTo>
                  <a:lnTo>
                    <a:pt x="962" y="1503"/>
                  </a:lnTo>
                  <a:lnTo>
                    <a:pt x="994" y="1494"/>
                  </a:lnTo>
                  <a:lnTo>
                    <a:pt x="1026" y="1483"/>
                  </a:lnTo>
                  <a:lnTo>
                    <a:pt x="1057" y="1471"/>
                  </a:lnTo>
                  <a:lnTo>
                    <a:pt x="1087" y="1458"/>
                  </a:lnTo>
                  <a:lnTo>
                    <a:pt x="1117" y="1443"/>
                  </a:lnTo>
                  <a:lnTo>
                    <a:pt x="1146" y="1427"/>
                  </a:lnTo>
                  <a:lnTo>
                    <a:pt x="1175" y="1410"/>
                  </a:lnTo>
                  <a:lnTo>
                    <a:pt x="1203" y="1391"/>
                  </a:lnTo>
                  <a:lnTo>
                    <a:pt x="1230" y="1371"/>
                  </a:lnTo>
                  <a:lnTo>
                    <a:pt x="1256" y="1350"/>
                  </a:lnTo>
                  <a:lnTo>
                    <a:pt x="1281" y="1328"/>
                  </a:lnTo>
                  <a:lnTo>
                    <a:pt x="1305" y="1305"/>
                  </a:lnTo>
                  <a:lnTo>
                    <a:pt x="1328" y="1281"/>
                  </a:lnTo>
                  <a:lnTo>
                    <a:pt x="1350" y="1256"/>
                  </a:lnTo>
                  <a:lnTo>
                    <a:pt x="1371" y="1230"/>
                  </a:lnTo>
                  <a:lnTo>
                    <a:pt x="1390" y="1203"/>
                  </a:lnTo>
                  <a:lnTo>
                    <a:pt x="1409" y="1175"/>
                  </a:lnTo>
                  <a:lnTo>
                    <a:pt x="1426" y="1147"/>
                  </a:lnTo>
                  <a:lnTo>
                    <a:pt x="1442" y="1118"/>
                  </a:lnTo>
                  <a:lnTo>
                    <a:pt x="1457" y="1088"/>
                  </a:lnTo>
                  <a:lnTo>
                    <a:pt x="1470" y="1057"/>
                  </a:lnTo>
                  <a:lnTo>
                    <a:pt x="1482" y="1026"/>
                  </a:lnTo>
                  <a:lnTo>
                    <a:pt x="1493" y="994"/>
                  </a:lnTo>
                  <a:lnTo>
                    <a:pt x="1503" y="962"/>
                  </a:lnTo>
                  <a:lnTo>
                    <a:pt x="1510" y="930"/>
                  </a:lnTo>
                  <a:lnTo>
                    <a:pt x="1517" y="897"/>
                  </a:lnTo>
                  <a:lnTo>
                    <a:pt x="1522" y="864"/>
                  </a:lnTo>
                  <a:lnTo>
                    <a:pt x="1526" y="831"/>
                  </a:lnTo>
                  <a:lnTo>
                    <a:pt x="1528" y="798"/>
                  </a:lnTo>
                  <a:lnTo>
                    <a:pt x="1529" y="764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2" name="直接连接符 619714"/>
            <p:cNvSpPr>
              <a:spLocks noChangeAspect="1"/>
            </p:cNvSpPr>
            <p:nvPr/>
          </p:nvSpPr>
          <p:spPr>
            <a:xfrm>
              <a:off x="1824" y="2577"/>
              <a:ext cx="392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3" name="任意多边形 619715"/>
            <p:cNvSpPr>
              <a:spLocks noChangeAspect="1"/>
            </p:cNvSpPr>
            <p:nvPr/>
          </p:nvSpPr>
          <p:spPr>
            <a:xfrm>
              <a:off x="1776" y="2577"/>
              <a:ext cx="245" cy="2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1" y="23"/>
                </a:cxn>
                <a:cxn ang="0">
                  <a:pos x="2" y="30"/>
                </a:cxn>
                <a:cxn ang="0">
                  <a:pos x="3" y="38"/>
                </a:cxn>
                <a:cxn ang="0">
                  <a:pos x="4" y="45"/>
                </a:cxn>
                <a:cxn ang="0">
                  <a:pos x="6" y="53"/>
                </a:cxn>
                <a:cxn ang="0">
                  <a:pos x="7" y="60"/>
                </a:cxn>
                <a:cxn ang="0">
                  <a:pos x="9" y="67"/>
                </a:cxn>
                <a:cxn ang="0">
                  <a:pos x="11" y="75"/>
                </a:cxn>
                <a:cxn ang="0">
                  <a:pos x="14" y="82"/>
                </a:cxn>
                <a:cxn ang="0">
                  <a:pos x="17" y="89"/>
                </a:cxn>
                <a:cxn ang="0">
                  <a:pos x="19" y="96"/>
                </a:cxn>
                <a:cxn ang="0">
                  <a:pos x="22" y="103"/>
                </a:cxn>
                <a:cxn ang="0">
                  <a:pos x="26" y="110"/>
                </a:cxn>
                <a:cxn ang="0">
                  <a:pos x="29" y="116"/>
                </a:cxn>
                <a:cxn ang="0">
                  <a:pos x="33" y="123"/>
                </a:cxn>
                <a:cxn ang="0">
                  <a:pos x="37" y="130"/>
                </a:cxn>
                <a:cxn ang="0">
                  <a:pos x="41" y="136"/>
                </a:cxn>
                <a:cxn ang="0">
                  <a:pos x="45" y="142"/>
                </a:cxn>
                <a:cxn ang="0">
                  <a:pos x="49" y="148"/>
                </a:cxn>
                <a:cxn ang="0">
                  <a:pos x="54" y="154"/>
                </a:cxn>
                <a:cxn ang="0">
                  <a:pos x="59" y="160"/>
                </a:cxn>
                <a:cxn ang="0">
                  <a:pos x="64" y="166"/>
                </a:cxn>
                <a:cxn ang="0">
                  <a:pos x="69" y="171"/>
                </a:cxn>
                <a:cxn ang="0">
                  <a:pos x="74" y="177"/>
                </a:cxn>
                <a:cxn ang="0">
                  <a:pos x="80" y="182"/>
                </a:cxn>
                <a:cxn ang="0">
                  <a:pos x="86" y="187"/>
                </a:cxn>
                <a:cxn ang="0">
                  <a:pos x="91" y="192"/>
                </a:cxn>
                <a:cxn ang="0">
                  <a:pos x="97" y="196"/>
                </a:cxn>
                <a:cxn ang="0">
                  <a:pos x="103" y="201"/>
                </a:cxn>
                <a:cxn ang="0">
                  <a:pos x="110" y="205"/>
                </a:cxn>
                <a:cxn ang="0">
                  <a:pos x="116" y="209"/>
                </a:cxn>
                <a:cxn ang="0">
                  <a:pos x="123" y="213"/>
                </a:cxn>
                <a:cxn ang="0">
                  <a:pos x="129" y="217"/>
                </a:cxn>
                <a:cxn ang="0">
                  <a:pos x="136" y="220"/>
                </a:cxn>
                <a:cxn ang="0">
                  <a:pos x="143" y="223"/>
                </a:cxn>
                <a:cxn ang="0">
                  <a:pos x="149" y="227"/>
                </a:cxn>
                <a:cxn ang="0">
                  <a:pos x="156" y="229"/>
                </a:cxn>
                <a:cxn ang="0">
                  <a:pos x="164" y="232"/>
                </a:cxn>
                <a:cxn ang="0">
                  <a:pos x="171" y="234"/>
                </a:cxn>
                <a:cxn ang="0">
                  <a:pos x="178" y="237"/>
                </a:cxn>
                <a:cxn ang="0">
                  <a:pos x="185" y="239"/>
                </a:cxn>
                <a:cxn ang="0">
                  <a:pos x="193" y="240"/>
                </a:cxn>
                <a:cxn ang="0">
                  <a:pos x="200" y="242"/>
                </a:cxn>
                <a:cxn ang="0">
                  <a:pos x="207" y="243"/>
                </a:cxn>
                <a:cxn ang="0">
                  <a:pos x="215" y="244"/>
                </a:cxn>
                <a:cxn ang="0">
                  <a:pos x="222" y="245"/>
                </a:cxn>
                <a:cxn ang="0">
                  <a:pos x="230" y="246"/>
                </a:cxn>
                <a:cxn ang="0">
                  <a:pos x="237" y="246"/>
                </a:cxn>
                <a:cxn ang="0">
                  <a:pos x="245" y="246"/>
                </a:cxn>
              </a:cxnLst>
              <a:rect l="0" t="0" r="0" b="0"/>
              <a:pathLst>
                <a:path w="1528" h="1530">
                  <a:moveTo>
                    <a:pt x="0" y="0"/>
                  </a:moveTo>
                  <a:lnTo>
                    <a:pt x="0" y="48"/>
                  </a:lnTo>
                  <a:lnTo>
                    <a:pt x="2" y="95"/>
                  </a:lnTo>
                  <a:lnTo>
                    <a:pt x="6" y="142"/>
                  </a:lnTo>
                  <a:lnTo>
                    <a:pt x="11" y="188"/>
                  </a:lnTo>
                  <a:lnTo>
                    <a:pt x="18" y="235"/>
                  </a:lnTo>
                  <a:lnTo>
                    <a:pt x="26" y="282"/>
                  </a:lnTo>
                  <a:lnTo>
                    <a:pt x="35" y="328"/>
                  </a:lnTo>
                  <a:lnTo>
                    <a:pt x="46" y="374"/>
                  </a:lnTo>
                  <a:lnTo>
                    <a:pt x="58" y="419"/>
                  </a:lnTo>
                  <a:lnTo>
                    <a:pt x="71" y="464"/>
                  </a:lnTo>
                  <a:lnTo>
                    <a:pt x="86" y="509"/>
                  </a:lnTo>
                  <a:lnTo>
                    <a:pt x="103" y="553"/>
                  </a:lnTo>
                  <a:lnTo>
                    <a:pt x="120" y="597"/>
                  </a:lnTo>
                  <a:lnTo>
                    <a:pt x="139" y="640"/>
                  </a:lnTo>
                  <a:lnTo>
                    <a:pt x="160" y="682"/>
                  </a:lnTo>
                  <a:lnTo>
                    <a:pt x="181" y="724"/>
                  </a:lnTo>
                  <a:lnTo>
                    <a:pt x="204" y="765"/>
                  </a:lnTo>
                  <a:lnTo>
                    <a:pt x="229" y="806"/>
                  </a:lnTo>
                  <a:lnTo>
                    <a:pt x="254" y="845"/>
                  </a:lnTo>
                  <a:lnTo>
                    <a:pt x="281" y="884"/>
                  </a:lnTo>
                  <a:lnTo>
                    <a:pt x="308" y="922"/>
                  </a:lnTo>
                  <a:lnTo>
                    <a:pt x="337" y="960"/>
                  </a:lnTo>
                  <a:lnTo>
                    <a:pt x="367" y="996"/>
                  </a:lnTo>
                  <a:lnTo>
                    <a:pt x="399" y="1031"/>
                  </a:lnTo>
                  <a:lnTo>
                    <a:pt x="431" y="1065"/>
                  </a:lnTo>
                  <a:lnTo>
                    <a:pt x="464" y="1099"/>
                  </a:lnTo>
                  <a:lnTo>
                    <a:pt x="498" y="1131"/>
                  </a:lnTo>
                  <a:lnTo>
                    <a:pt x="534" y="1162"/>
                  </a:lnTo>
                  <a:lnTo>
                    <a:pt x="570" y="1192"/>
                  </a:lnTo>
                  <a:lnTo>
                    <a:pt x="607" y="1221"/>
                  </a:lnTo>
                  <a:lnTo>
                    <a:pt x="645" y="1249"/>
                  </a:lnTo>
                  <a:lnTo>
                    <a:pt x="684" y="1276"/>
                  </a:lnTo>
                  <a:lnTo>
                    <a:pt x="723" y="1301"/>
                  </a:lnTo>
                  <a:lnTo>
                    <a:pt x="764" y="1325"/>
                  </a:lnTo>
                  <a:lnTo>
                    <a:pt x="805" y="1348"/>
                  </a:lnTo>
                  <a:lnTo>
                    <a:pt x="847" y="1370"/>
                  </a:lnTo>
                  <a:lnTo>
                    <a:pt x="889" y="1390"/>
                  </a:lnTo>
                  <a:lnTo>
                    <a:pt x="932" y="1409"/>
                  </a:lnTo>
                  <a:lnTo>
                    <a:pt x="976" y="1427"/>
                  </a:lnTo>
                  <a:lnTo>
                    <a:pt x="1020" y="1443"/>
                  </a:lnTo>
                  <a:lnTo>
                    <a:pt x="1065" y="1458"/>
                  </a:lnTo>
                  <a:lnTo>
                    <a:pt x="1110" y="1472"/>
                  </a:lnTo>
                  <a:lnTo>
                    <a:pt x="1155" y="1484"/>
                  </a:lnTo>
                  <a:lnTo>
                    <a:pt x="1201" y="1495"/>
                  </a:lnTo>
                  <a:lnTo>
                    <a:pt x="1247" y="1504"/>
                  </a:lnTo>
                  <a:lnTo>
                    <a:pt x="1294" y="1512"/>
                  </a:lnTo>
                  <a:lnTo>
                    <a:pt x="1340" y="1519"/>
                  </a:lnTo>
                  <a:lnTo>
                    <a:pt x="1387" y="1524"/>
                  </a:lnTo>
                  <a:lnTo>
                    <a:pt x="1434" y="1527"/>
                  </a:lnTo>
                  <a:lnTo>
                    <a:pt x="1481" y="1530"/>
                  </a:lnTo>
                  <a:lnTo>
                    <a:pt x="1528" y="153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4" name="任意多边形 619716"/>
            <p:cNvSpPr>
              <a:spLocks noChangeAspect="1"/>
            </p:cNvSpPr>
            <p:nvPr/>
          </p:nvSpPr>
          <p:spPr>
            <a:xfrm>
              <a:off x="1776" y="1596"/>
              <a:ext cx="245" cy="246"/>
            </a:xfrm>
            <a:custGeom>
              <a:avLst/>
              <a:gdLst/>
              <a:ahLst/>
              <a:cxnLst>
                <a:cxn ang="0">
                  <a:pos x="245" y="0"/>
                </a:cxn>
                <a:cxn ang="0">
                  <a:pos x="237" y="0"/>
                </a:cxn>
                <a:cxn ang="0">
                  <a:pos x="230" y="0"/>
                </a:cxn>
                <a:cxn ang="0">
                  <a:pos x="222" y="1"/>
                </a:cxn>
                <a:cxn ang="0">
                  <a:pos x="215" y="2"/>
                </a:cxn>
                <a:cxn ang="0">
                  <a:pos x="207" y="3"/>
                </a:cxn>
                <a:cxn ang="0">
                  <a:pos x="200" y="4"/>
                </a:cxn>
                <a:cxn ang="0">
                  <a:pos x="193" y="6"/>
                </a:cxn>
                <a:cxn ang="0">
                  <a:pos x="185" y="7"/>
                </a:cxn>
                <a:cxn ang="0">
                  <a:pos x="178" y="9"/>
                </a:cxn>
                <a:cxn ang="0">
                  <a:pos x="171" y="12"/>
                </a:cxn>
                <a:cxn ang="0">
                  <a:pos x="164" y="14"/>
                </a:cxn>
                <a:cxn ang="0">
                  <a:pos x="156" y="17"/>
                </a:cxn>
                <a:cxn ang="0">
                  <a:pos x="149" y="19"/>
                </a:cxn>
                <a:cxn ang="0">
                  <a:pos x="143" y="23"/>
                </a:cxn>
                <a:cxn ang="0">
                  <a:pos x="136" y="26"/>
                </a:cxn>
                <a:cxn ang="0">
                  <a:pos x="129" y="29"/>
                </a:cxn>
                <a:cxn ang="0">
                  <a:pos x="123" y="33"/>
                </a:cxn>
                <a:cxn ang="0">
                  <a:pos x="116" y="37"/>
                </a:cxn>
                <a:cxn ang="0">
                  <a:pos x="110" y="41"/>
                </a:cxn>
                <a:cxn ang="0">
                  <a:pos x="103" y="45"/>
                </a:cxn>
                <a:cxn ang="0">
                  <a:pos x="97" y="50"/>
                </a:cxn>
                <a:cxn ang="0">
                  <a:pos x="91" y="54"/>
                </a:cxn>
                <a:cxn ang="0">
                  <a:pos x="86" y="59"/>
                </a:cxn>
                <a:cxn ang="0">
                  <a:pos x="80" y="64"/>
                </a:cxn>
                <a:cxn ang="0">
                  <a:pos x="74" y="69"/>
                </a:cxn>
                <a:cxn ang="0">
                  <a:pos x="69" y="75"/>
                </a:cxn>
                <a:cxn ang="0">
                  <a:pos x="64" y="80"/>
                </a:cxn>
                <a:cxn ang="0">
                  <a:pos x="59" y="86"/>
                </a:cxn>
                <a:cxn ang="0">
                  <a:pos x="54" y="92"/>
                </a:cxn>
                <a:cxn ang="0">
                  <a:pos x="49" y="98"/>
                </a:cxn>
                <a:cxn ang="0">
                  <a:pos x="45" y="104"/>
                </a:cxn>
                <a:cxn ang="0">
                  <a:pos x="41" y="110"/>
                </a:cxn>
                <a:cxn ang="0">
                  <a:pos x="37" y="116"/>
                </a:cxn>
                <a:cxn ang="0">
                  <a:pos x="33" y="123"/>
                </a:cxn>
                <a:cxn ang="0">
                  <a:pos x="29" y="130"/>
                </a:cxn>
                <a:cxn ang="0">
                  <a:pos x="26" y="136"/>
                </a:cxn>
                <a:cxn ang="0">
                  <a:pos x="22" y="143"/>
                </a:cxn>
                <a:cxn ang="0">
                  <a:pos x="19" y="150"/>
                </a:cxn>
                <a:cxn ang="0">
                  <a:pos x="17" y="157"/>
                </a:cxn>
                <a:cxn ang="0">
                  <a:pos x="14" y="164"/>
                </a:cxn>
                <a:cxn ang="0">
                  <a:pos x="11" y="171"/>
                </a:cxn>
                <a:cxn ang="0">
                  <a:pos x="9" y="179"/>
                </a:cxn>
                <a:cxn ang="0">
                  <a:pos x="7" y="186"/>
                </a:cxn>
                <a:cxn ang="0">
                  <a:pos x="6" y="193"/>
                </a:cxn>
                <a:cxn ang="0">
                  <a:pos x="4" y="201"/>
                </a:cxn>
                <a:cxn ang="0">
                  <a:pos x="3" y="208"/>
                </a:cxn>
                <a:cxn ang="0">
                  <a:pos x="2" y="216"/>
                </a:cxn>
                <a:cxn ang="0">
                  <a:pos x="1" y="223"/>
                </a:cxn>
                <a:cxn ang="0">
                  <a:pos x="0" y="231"/>
                </a:cxn>
                <a:cxn ang="0">
                  <a:pos x="0" y="238"/>
                </a:cxn>
                <a:cxn ang="0">
                  <a:pos x="0" y="246"/>
                </a:cxn>
              </a:cxnLst>
              <a:rect l="0" t="0" r="0" b="0"/>
              <a:pathLst>
                <a:path w="1528" h="1530">
                  <a:moveTo>
                    <a:pt x="1528" y="0"/>
                  </a:moveTo>
                  <a:lnTo>
                    <a:pt x="1481" y="0"/>
                  </a:lnTo>
                  <a:lnTo>
                    <a:pt x="1434" y="2"/>
                  </a:lnTo>
                  <a:lnTo>
                    <a:pt x="1387" y="6"/>
                  </a:lnTo>
                  <a:lnTo>
                    <a:pt x="1340" y="11"/>
                  </a:lnTo>
                  <a:lnTo>
                    <a:pt x="1294" y="18"/>
                  </a:lnTo>
                  <a:lnTo>
                    <a:pt x="1247" y="26"/>
                  </a:lnTo>
                  <a:lnTo>
                    <a:pt x="1201" y="35"/>
                  </a:lnTo>
                  <a:lnTo>
                    <a:pt x="1155" y="46"/>
                  </a:lnTo>
                  <a:lnTo>
                    <a:pt x="1110" y="58"/>
                  </a:lnTo>
                  <a:lnTo>
                    <a:pt x="1065" y="72"/>
                  </a:lnTo>
                  <a:lnTo>
                    <a:pt x="1020" y="86"/>
                  </a:lnTo>
                  <a:lnTo>
                    <a:pt x="976" y="103"/>
                  </a:lnTo>
                  <a:lnTo>
                    <a:pt x="932" y="121"/>
                  </a:lnTo>
                  <a:lnTo>
                    <a:pt x="889" y="140"/>
                  </a:lnTo>
                  <a:lnTo>
                    <a:pt x="847" y="160"/>
                  </a:lnTo>
                  <a:lnTo>
                    <a:pt x="805" y="182"/>
                  </a:lnTo>
                  <a:lnTo>
                    <a:pt x="764" y="204"/>
                  </a:lnTo>
                  <a:lnTo>
                    <a:pt x="723" y="229"/>
                  </a:lnTo>
                  <a:lnTo>
                    <a:pt x="684" y="254"/>
                  </a:lnTo>
                  <a:lnTo>
                    <a:pt x="645" y="281"/>
                  </a:lnTo>
                  <a:lnTo>
                    <a:pt x="607" y="308"/>
                  </a:lnTo>
                  <a:lnTo>
                    <a:pt x="570" y="337"/>
                  </a:lnTo>
                  <a:lnTo>
                    <a:pt x="534" y="368"/>
                  </a:lnTo>
                  <a:lnTo>
                    <a:pt x="498" y="399"/>
                  </a:lnTo>
                  <a:lnTo>
                    <a:pt x="464" y="431"/>
                  </a:lnTo>
                  <a:lnTo>
                    <a:pt x="431" y="464"/>
                  </a:lnTo>
                  <a:lnTo>
                    <a:pt x="399" y="499"/>
                  </a:lnTo>
                  <a:lnTo>
                    <a:pt x="367" y="534"/>
                  </a:lnTo>
                  <a:lnTo>
                    <a:pt x="337" y="570"/>
                  </a:lnTo>
                  <a:lnTo>
                    <a:pt x="308" y="607"/>
                  </a:lnTo>
                  <a:lnTo>
                    <a:pt x="281" y="645"/>
                  </a:lnTo>
                  <a:lnTo>
                    <a:pt x="254" y="684"/>
                  </a:lnTo>
                  <a:lnTo>
                    <a:pt x="229" y="724"/>
                  </a:lnTo>
                  <a:lnTo>
                    <a:pt x="204" y="764"/>
                  </a:lnTo>
                  <a:lnTo>
                    <a:pt x="181" y="806"/>
                  </a:lnTo>
                  <a:lnTo>
                    <a:pt x="160" y="847"/>
                  </a:lnTo>
                  <a:lnTo>
                    <a:pt x="139" y="890"/>
                  </a:lnTo>
                  <a:lnTo>
                    <a:pt x="120" y="933"/>
                  </a:lnTo>
                  <a:lnTo>
                    <a:pt x="103" y="977"/>
                  </a:lnTo>
                  <a:lnTo>
                    <a:pt x="86" y="1021"/>
                  </a:lnTo>
                  <a:lnTo>
                    <a:pt x="71" y="1066"/>
                  </a:lnTo>
                  <a:lnTo>
                    <a:pt x="58" y="1111"/>
                  </a:lnTo>
                  <a:lnTo>
                    <a:pt x="46" y="1156"/>
                  </a:lnTo>
                  <a:lnTo>
                    <a:pt x="35" y="1202"/>
                  </a:lnTo>
                  <a:lnTo>
                    <a:pt x="26" y="1248"/>
                  </a:lnTo>
                  <a:lnTo>
                    <a:pt x="18" y="1296"/>
                  </a:lnTo>
                  <a:lnTo>
                    <a:pt x="11" y="1342"/>
                  </a:lnTo>
                  <a:lnTo>
                    <a:pt x="6" y="1389"/>
                  </a:lnTo>
                  <a:lnTo>
                    <a:pt x="2" y="1436"/>
                  </a:lnTo>
                  <a:lnTo>
                    <a:pt x="0" y="1483"/>
                  </a:lnTo>
                  <a:lnTo>
                    <a:pt x="0" y="153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5" name="直接连接符 619717"/>
            <p:cNvSpPr>
              <a:spLocks noChangeAspect="1"/>
            </p:cNvSpPr>
            <p:nvPr/>
          </p:nvSpPr>
          <p:spPr>
            <a:xfrm flipV="1">
              <a:off x="2001" y="1814"/>
              <a:ext cx="40" cy="5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6" name="直接连接符 619718"/>
            <p:cNvSpPr>
              <a:spLocks noChangeAspect="1"/>
            </p:cNvSpPr>
            <p:nvPr/>
          </p:nvSpPr>
          <p:spPr>
            <a:xfrm flipV="1">
              <a:off x="2092" y="1473"/>
              <a:ext cx="197" cy="27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7" name="直接连接符 619719"/>
            <p:cNvSpPr>
              <a:spLocks noChangeAspect="1"/>
            </p:cNvSpPr>
            <p:nvPr/>
          </p:nvSpPr>
          <p:spPr>
            <a:xfrm>
              <a:off x="2289" y="1473"/>
              <a:ext cx="639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8" name="任意多边形 619720"/>
            <p:cNvSpPr>
              <a:spLocks noChangeAspect="1"/>
            </p:cNvSpPr>
            <p:nvPr/>
          </p:nvSpPr>
          <p:spPr>
            <a:xfrm>
              <a:off x="1948" y="1861"/>
              <a:ext cx="64" cy="8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64" y="17"/>
                </a:cxn>
                <a:cxn ang="0">
                  <a:pos x="0" y="80"/>
                </a:cxn>
                <a:cxn ang="0">
                  <a:pos x="40" y="0"/>
                </a:cxn>
              </a:cxnLst>
              <a:rect l="0" t="0" r="0" b="0"/>
              <a:pathLst>
                <a:path w="394" h="496">
                  <a:moveTo>
                    <a:pt x="247" y="0"/>
                  </a:moveTo>
                  <a:lnTo>
                    <a:pt x="394" y="108"/>
                  </a:lnTo>
                  <a:lnTo>
                    <a:pt x="0" y="496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9" name="任意多边形 619721"/>
            <p:cNvSpPr>
              <a:spLocks noChangeAspect="1"/>
            </p:cNvSpPr>
            <p:nvPr/>
          </p:nvSpPr>
          <p:spPr>
            <a:xfrm>
              <a:off x="1948" y="1861"/>
              <a:ext cx="64" cy="8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64" y="17"/>
                </a:cxn>
                <a:cxn ang="0">
                  <a:pos x="0" y="80"/>
                </a:cxn>
                <a:cxn ang="0">
                  <a:pos x="40" y="0"/>
                </a:cxn>
              </a:cxnLst>
              <a:rect l="0" t="0" r="0" b="0"/>
              <a:pathLst>
                <a:path w="394" h="496">
                  <a:moveTo>
                    <a:pt x="247" y="0"/>
                  </a:moveTo>
                  <a:lnTo>
                    <a:pt x="394" y="108"/>
                  </a:lnTo>
                  <a:lnTo>
                    <a:pt x="0" y="496"/>
                  </a:lnTo>
                  <a:lnTo>
                    <a:pt x="24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0" name="任意多边形 619722"/>
            <p:cNvSpPr>
              <a:spLocks noChangeAspect="1"/>
            </p:cNvSpPr>
            <p:nvPr/>
          </p:nvSpPr>
          <p:spPr>
            <a:xfrm>
              <a:off x="2029" y="1743"/>
              <a:ext cx="63" cy="79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3" y="79"/>
                </a:cxn>
                <a:cxn ang="0">
                  <a:pos x="63" y="0"/>
                </a:cxn>
                <a:cxn ang="0">
                  <a:pos x="0" y="62"/>
                </a:cxn>
              </a:cxnLst>
              <a:rect l="0" t="0" r="0" b="0"/>
              <a:pathLst>
                <a:path w="395" h="496">
                  <a:moveTo>
                    <a:pt x="0" y="389"/>
                  </a:moveTo>
                  <a:lnTo>
                    <a:pt x="147" y="496"/>
                  </a:lnTo>
                  <a:lnTo>
                    <a:pt x="395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1" name="任意多边形 619723"/>
            <p:cNvSpPr>
              <a:spLocks noChangeAspect="1"/>
            </p:cNvSpPr>
            <p:nvPr/>
          </p:nvSpPr>
          <p:spPr>
            <a:xfrm>
              <a:off x="2029" y="1743"/>
              <a:ext cx="63" cy="79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3" y="79"/>
                </a:cxn>
                <a:cxn ang="0">
                  <a:pos x="63" y="0"/>
                </a:cxn>
                <a:cxn ang="0">
                  <a:pos x="0" y="62"/>
                </a:cxn>
              </a:cxnLst>
              <a:rect l="0" t="0" r="0" b="0"/>
              <a:pathLst>
                <a:path w="395" h="496">
                  <a:moveTo>
                    <a:pt x="0" y="389"/>
                  </a:moveTo>
                  <a:lnTo>
                    <a:pt x="147" y="496"/>
                  </a:lnTo>
                  <a:lnTo>
                    <a:pt x="395" y="0"/>
                  </a:lnTo>
                  <a:lnTo>
                    <a:pt x="0" y="38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2" name="直接连接符 619724"/>
            <p:cNvSpPr>
              <a:spLocks noChangeAspect="1"/>
            </p:cNvSpPr>
            <p:nvPr/>
          </p:nvSpPr>
          <p:spPr>
            <a:xfrm>
              <a:off x="2092" y="1743"/>
              <a:ext cx="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3" name="直接连接符 619725"/>
            <p:cNvSpPr>
              <a:spLocks noChangeAspect="1"/>
            </p:cNvSpPr>
            <p:nvPr/>
          </p:nvSpPr>
          <p:spPr>
            <a:xfrm>
              <a:off x="1948" y="1941"/>
              <a:ext cx="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4" name="直接连接符 619726"/>
            <p:cNvSpPr>
              <a:spLocks noChangeAspect="1"/>
            </p:cNvSpPr>
            <p:nvPr/>
          </p:nvSpPr>
          <p:spPr>
            <a:xfrm>
              <a:off x="1632" y="1454"/>
              <a:ext cx="223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5" name="直接连接符 619727"/>
            <p:cNvSpPr>
              <a:spLocks noChangeAspect="1"/>
            </p:cNvSpPr>
            <p:nvPr/>
          </p:nvSpPr>
          <p:spPr>
            <a:xfrm>
              <a:off x="1855" y="1455"/>
              <a:ext cx="69" cy="16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6" name="直接连接符 619728"/>
            <p:cNvSpPr>
              <a:spLocks noChangeAspect="1"/>
            </p:cNvSpPr>
            <p:nvPr/>
          </p:nvSpPr>
          <p:spPr>
            <a:xfrm flipH="1" flipV="1">
              <a:off x="1924" y="1616"/>
              <a:ext cx="97" cy="22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7" name="任意多边形 619729"/>
            <p:cNvSpPr>
              <a:spLocks noChangeAspect="1"/>
            </p:cNvSpPr>
            <p:nvPr/>
          </p:nvSpPr>
          <p:spPr>
            <a:xfrm>
              <a:off x="1876" y="1530"/>
              <a:ext cx="48" cy="8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12"/>
                </a:cxn>
                <a:cxn ang="0">
                  <a:pos x="48" y="86"/>
                </a:cxn>
                <a:cxn ang="0">
                  <a:pos x="27" y="0"/>
                </a:cxn>
              </a:cxnLst>
              <a:rect l="0" t="0" r="0" b="0"/>
              <a:pathLst>
                <a:path w="300" h="538">
                  <a:moveTo>
                    <a:pt x="167" y="0"/>
                  </a:moveTo>
                  <a:lnTo>
                    <a:pt x="0" y="72"/>
                  </a:lnTo>
                  <a:lnTo>
                    <a:pt x="300" y="538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8" name="任意多边形 619730"/>
            <p:cNvSpPr>
              <a:spLocks noChangeAspect="1"/>
            </p:cNvSpPr>
            <p:nvPr/>
          </p:nvSpPr>
          <p:spPr>
            <a:xfrm>
              <a:off x="1876" y="1530"/>
              <a:ext cx="48" cy="8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12"/>
                </a:cxn>
                <a:cxn ang="0">
                  <a:pos x="48" y="86"/>
                </a:cxn>
                <a:cxn ang="0">
                  <a:pos x="27" y="0"/>
                </a:cxn>
              </a:cxnLst>
              <a:rect l="0" t="0" r="0" b="0"/>
              <a:pathLst>
                <a:path w="300" h="538">
                  <a:moveTo>
                    <a:pt x="167" y="0"/>
                  </a:moveTo>
                  <a:lnTo>
                    <a:pt x="0" y="72"/>
                  </a:lnTo>
                  <a:lnTo>
                    <a:pt x="300" y="538"/>
                  </a:lnTo>
                  <a:lnTo>
                    <a:pt x="16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9" name="直接连接符 619731"/>
            <p:cNvSpPr>
              <a:spLocks noChangeAspect="1"/>
            </p:cNvSpPr>
            <p:nvPr/>
          </p:nvSpPr>
          <p:spPr>
            <a:xfrm>
              <a:off x="1924" y="1616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0" name="直接连接符 619732"/>
            <p:cNvSpPr>
              <a:spLocks noChangeAspect="1"/>
            </p:cNvSpPr>
            <p:nvPr/>
          </p:nvSpPr>
          <p:spPr>
            <a:xfrm>
              <a:off x="2021" y="1842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1" name="任意多边形 619733"/>
            <p:cNvSpPr>
              <a:spLocks noChangeAspect="1"/>
            </p:cNvSpPr>
            <p:nvPr/>
          </p:nvSpPr>
          <p:spPr>
            <a:xfrm>
              <a:off x="1899" y="1718"/>
              <a:ext cx="244" cy="246"/>
            </a:xfrm>
            <a:custGeom>
              <a:avLst/>
              <a:gdLst/>
              <a:ahLst/>
              <a:cxnLst>
                <a:cxn ang="0">
                  <a:pos x="244" y="112"/>
                </a:cxn>
                <a:cxn ang="0">
                  <a:pos x="241" y="97"/>
                </a:cxn>
                <a:cxn ang="0">
                  <a:pos x="236" y="81"/>
                </a:cxn>
                <a:cxn ang="0">
                  <a:pos x="230" y="66"/>
                </a:cxn>
                <a:cxn ang="0">
                  <a:pos x="222" y="53"/>
                </a:cxn>
                <a:cxn ang="0">
                  <a:pos x="212" y="40"/>
                </a:cxn>
                <a:cxn ang="0">
                  <a:pos x="200" y="29"/>
                </a:cxn>
                <a:cxn ang="0">
                  <a:pos x="188" y="19"/>
                </a:cxn>
                <a:cxn ang="0">
                  <a:pos x="173" y="12"/>
                </a:cxn>
                <a:cxn ang="0">
                  <a:pos x="159" y="6"/>
                </a:cxn>
                <a:cxn ang="0">
                  <a:pos x="143" y="2"/>
                </a:cxn>
                <a:cxn ang="0">
                  <a:pos x="127" y="0"/>
                </a:cxn>
                <a:cxn ang="0">
                  <a:pos x="111" y="0"/>
                </a:cxn>
                <a:cxn ang="0">
                  <a:pos x="96" y="3"/>
                </a:cxn>
                <a:cxn ang="0">
                  <a:pos x="80" y="8"/>
                </a:cxn>
                <a:cxn ang="0">
                  <a:pos x="66" y="14"/>
                </a:cxn>
                <a:cxn ang="0">
                  <a:pos x="52" y="22"/>
                </a:cxn>
                <a:cxn ang="0">
                  <a:pos x="40" y="32"/>
                </a:cxn>
                <a:cxn ang="0">
                  <a:pos x="29" y="44"/>
                </a:cxn>
                <a:cxn ang="0">
                  <a:pos x="19" y="57"/>
                </a:cxn>
                <a:cxn ang="0">
                  <a:pos x="11" y="71"/>
                </a:cxn>
                <a:cxn ang="0">
                  <a:pos x="6" y="86"/>
                </a:cxn>
                <a:cxn ang="0">
                  <a:pos x="2" y="102"/>
                </a:cxn>
                <a:cxn ang="0">
                  <a:pos x="0" y="118"/>
                </a:cxn>
                <a:cxn ang="0">
                  <a:pos x="0" y="134"/>
                </a:cxn>
                <a:cxn ang="0">
                  <a:pos x="3" y="150"/>
                </a:cxn>
                <a:cxn ang="0">
                  <a:pos x="7" y="165"/>
                </a:cxn>
                <a:cxn ang="0">
                  <a:pos x="14" y="180"/>
                </a:cxn>
                <a:cxn ang="0">
                  <a:pos x="22" y="194"/>
                </a:cxn>
                <a:cxn ang="0">
                  <a:pos x="32" y="206"/>
                </a:cxn>
                <a:cxn ang="0">
                  <a:pos x="44" y="217"/>
                </a:cxn>
                <a:cxn ang="0">
                  <a:pos x="56" y="227"/>
                </a:cxn>
                <a:cxn ang="0">
                  <a:pos x="70" y="234"/>
                </a:cxn>
                <a:cxn ang="0">
                  <a:pos x="85" y="240"/>
                </a:cxn>
                <a:cxn ang="0">
                  <a:pos x="101" y="244"/>
                </a:cxn>
                <a:cxn ang="0">
                  <a:pos x="117" y="246"/>
                </a:cxn>
                <a:cxn ang="0">
                  <a:pos x="133" y="246"/>
                </a:cxn>
                <a:cxn ang="0">
                  <a:pos x="148" y="243"/>
                </a:cxn>
                <a:cxn ang="0">
                  <a:pos x="164" y="239"/>
                </a:cxn>
                <a:cxn ang="0">
                  <a:pos x="178" y="232"/>
                </a:cxn>
                <a:cxn ang="0">
                  <a:pos x="192" y="224"/>
                </a:cxn>
                <a:cxn ang="0">
                  <a:pos x="204" y="214"/>
                </a:cxn>
                <a:cxn ang="0">
                  <a:pos x="215" y="202"/>
                </a:cxn>
                <a:cxn ang="0">
                  <a:pos x="225" y="189"/>
                </a:cxn>
                <a:cxn ang="0">
                  <a:pos x="233" y="175"/>
                </a:cxn>
                <a:cxn ang="0">
                  <a:pos x="238" y="160"/>
                </a:cxn>
                <a:cxn ang="0">
                  <a:pos x="242" y="144"/>
                </a:cxn>
                <a:cxn ang="0">
                  <a:pos x="244" y="129"/>
                </a:cxn>
              </a:cxnLst>
              <a:rect l="0" t="0" r="0" b="0"/>
              <a:pathLst>
                <a:path w="1529" h="1531">
                  <a:moveTo>
                    <a:pt x="1529" y="766"/>
                  </a:moveTo>
                  <a:lnTo>
                    <a:pt x="1528" y="733"/>
                  </a:lnTo>
                  <a:lnTo>
                    <a:pt x="1526" y="700"/>
                  </a:lnTo>
                  <a:lnTo>
                    <a:pt x="1522" y="666"/>
                  </a:lnTo>
                  <a:lnTo>
                    <a:pt x="1517" y="633"/>
                  </a:lnTo>
                  <a:lnTo>
                    <a:pt x="1510" y="601"/>
                  </a:lnTo>
                  <a:lnTo>
                    <a:pt x="1503" y="568"/>
                  </a:lnTo>
                  <a:lnTo>
                    <a:pt x="1493" y="536"/>
                  </a:lnTo>
                  <a:lnTo>
                    <a:pt x="1482" y="504"/>
                  </a:lnTo>
                  <a:lnTo>
                    <a:pt x="1470" y="473"/>
                  </a:lnTo>
                  <a:lnTo>
                    <a:pt x="1457" y="442"/>
                  </a:lnTo>
                  <a:lnTo>
                    <a:pt x="1442" y="412"/>
                  </a:lnTo>
                  <a:lnTo>
                    <a:pt x="1426" y="383"/>
                  </a:lnTo>
                  <a:lnTo>
                    <a:pt x="1409" y="354"/>
                  </a:lnTo>
                  <a:lnTo>
                    <a:pt x="1390" y="327"/>
                  </a:lnTo>
                  <a:lnTo>
                    <a:pt x="1371" y="300"/>
                  </a:lnTo>
                  <a:lnTo>
                    <a:pt x="1350" y="274"/>
                  </a:lnTo>
                  <a:lnTo>
                    <a:pt x="1328" y="249"/>
                  </a:lnTo>
                  <a:lnTo>
                    <a:pt x="1305" y="224"/>
                  </a:lnTo>
                  <a:lnTo>
                    <a:pt x="1281" y="201"/>
                  </a:lnTo>
                  <a:lnTo>
                    <a:pt x="1256" y="179"/>
                  </a:lnTo>
                  <a:lnTo>
                    <a:pt x="1230" y="158"/>
                  </a:lnTo>
                  <a:lnTo>
                    <a:pt x="1203" y="139"/>
                  </a:lnTo>
                  <a:lnTo>
                    <a:pt x="1175" y="120"/>
                  </a:lnTo>
                  <a:lnTo>
                    <a:pt x="1146" y="103"/>
                  </a:lnTo>
                  <a:lnTo>
                    <a:pt x="1117" y="87"/>
                  </a:lnTo>
                  <a:lnTo>
                    <a:pt x="1087" y="72"/>
                  </a:lnTo>
                  <a:lnTo>
                    <a:pt x="1057" y="59"/>
                  </a:lnTo>
                  <a:lnTo>
                    <a:pt x="1026" y="47"/>
                  </a:lnTo>
                  <a:lnTo>
                    <a:pt x="994" y="36"/>
                  </a:lnTo>
                  <a:lnTo>
                    <a:pt x="962" y="26"/>
                  </a:lnTo>
                  <a:lnTo>
                    <a:pt x="930" y="19"/>
                  </a:lnTo>
                  <a:lnTo>
                    <a:pt x="897" y="12"/>
                  </a:lnTo>
                  <a:lnTo>
                    <a:pt x="864" y="7"/>
                  </a:lnTo>
                  <a:lnTo>
                    <a:pt x="831" y="3"/>
                  </a:lnTo>
                  <a:lnTo>
                    <a:pt x="798" y="1"/>
                  </a:lnTo>
                  <a:lnTo>
                    <a:pt x="764" y="0"/>
                  </a:lnTo>
                  <a:lnTo>
                    <a:pt x="731" y="1"/>
                  </a:lnTo>
                  <a:lnTo>
                    <a:pt x="698" y="3"/>
                  </a:lnTo>
                  <a:lnTo>
                    <a:pt x="664" y="7"/>
                  </a:lnTo>
                  <a:lnTo>
                    <a:pt x="632" y="12"/>
                  </a:lnTo>
                  <a:lnTo>
                    <a:pt x="599" y="19"/>
                  </a:lnTo>
                  <a:lnTo>
                    <a:pt x="566" y="26"/>
                  </a:lnTo>
                  <a:lnTo>
                    <a:pt x="534" y="36"/>
                  </a:lnTo>
                  <a:lnTo>
                    <a:pt x="503" y="47"/>
                  </a:lnTo>
                  <a:lnTo>
                    <a:pt x="472" y="59"/>
                  </a:lnTo>
                  <a:lnTo>
                    <a:pt x="441" y="72"/>
                  </a:lnTo>
                  <a:lnTo>
                    <a:pt x="411" y="87"/>
                  </a:lnTo>
                  <a:lnTo>
                    <a:pt x="382" y="103"/>
                  </a:lnTo>
                  <a:lnTo>
                    <a:pt x="354" y="120"/>
                  </a:lnTo>
                  <a:lnTo>
                    <a:pt x="326" y="139"/>
                  </a:lnTo>
                  <a:lnTo>
                    <a:pt x="299" y="158"/>
                  </a:lnTo>
                  <a:lnTo>
                    <a:pt x="273" y="179"/>
                  </a:lnTo>
                  <a:lnTo>
                    <a:pt x="248" y="201"/>
                  </a:lnTo>
                  <a:lnTo>
                    <a:pt x="224" y="224"/>
                  </a:lnTo>
                  <a:lnTo>
                    <a:pt x="201" y="249"/>
                  </a:lnTo>
                  <a:lnTo>
                    <a:pt x="179" y="274"/>
                  </a:lnTo>
                  <a:lnTo>
                    <a:pt x="158" y="300"/>
                  </a:lnTo>
                  <a:lnTo>
                    <a:pt x="138" y="327"/>
                  </a:lnTo>
                  <a:lnTo>
                    <a:pt x="120" y="354"/>
                  </a:lnTo>
                  <a:lnTo>
                    <a:pt x="102" y="383"/>
                  </a:lnTo>
                  <a:lnTo>
                    <a:pt x="86" y="412"/>
                  </a:lnTo>
                  <a:lnTo>
                    <a:pt x="72" y="442"/>
                  </a:lnTo>
                  <a:lnTo>
                    <a:pt x="58" y="473"/>
                  </a:lnTo>
                  <a:lnTo>
                    <a:pt x="46" y="504"/>
                  </a:lnTo>
                  <a:lnTo>
                    <a:pt x="35" y="536"/>
                  </a:lnTo>
                  <a:lnTo>
                    <a:pt x="26" y="568"/>
                  </a:lnTo>
                  <a:lnTo>
                    <a:pt x="18" y="601"/>
                  </a:lnTo>
                  <a:lnTo>
                    <a:pt x="12" y="633"/>
                  </a:lnTo>
                  <a:lnTo>
                    <a:pt x="6" y="666"/>
                  </a:lnTo>
                  <a:lnTo>
                    <a:pt x="3" y="700"/>
                  </a:lnTo>
                  <a:lnTo>
                    <a:pt x="1" y="733"/>
                  </a:lnTo>
                  <a:lnTo>
                    <a:pt x="0" y="766"/>
                  </a:lnTo>
                  <a:lnTo>
                    <a:pt x="1" y="800"/>
                  </a:lnTo>
                  <a:lnTo>
                    <a:pt x="3" y="833"/>
                  </a:lnTo>
                  <a:lnTo>
                    <a:pt x="6" y="866"/>
                  </a:lnTo>
                  <a:lnTo>
                    <a:pt x="12" y="899"/>
                  </a:lnTo>
                  <a:lnTo>
                    <a:pt x="18" y="932"/>
                  </a:lnTo>
                  <a:lnTo>
                    <a:pt x="26" y="964"/>
                  </a:lnTo>
                  <a:lnTo>
                    <a:pt x="35" y="996"/>
                  </a:lnTo>
                  <a:lnTo>
                    <a:pt x="46" y="1028"/>
                  </a:lnTo>
                  <a:lnTo>
                    <a:pt x="58" y="1059"/>
                  </a:lnTo>
                  <a:lnTo>
                    <a:pt x="72" y="1090"/>
                  </a:lnTo>
                  <a:lnTo>
                    <a:pt x="86" y="1119"/>
                  </a:lnTo>
                  <a:lnTo>
                    <a:pt x="102" y="1149"/>
                  </a:lnTo>
                  <a:lnTo>
                    <a:pt x="120" y="1177"/>
                  </a:lnTo>
                  <a:lnTo>
                    <a:pt x="138" y="1205"/>
                  </a:lnTo>
                  <a:lnTo>
                    <a:pt x="158" y="1232"/>
                  </a:lnTo>
                  <a:lnTo>
                    <a:pt x="179" y="1258"/>
                  </a:lnTo>
                  <a:lnTo>
                    <a:pt x="201" y="1283"/>
                  </a:lnTo>
                  <a:lnTo>
                    <a:pt x="224" y="1307"/>
                  </a:lnTo>
                  <a:lnTo>
                    <a:pt x="248" y="1330"/>
                  </a:lnTo>
                  <a:lnTo>
                    <a:pt x="273" y="1352"/>
                  </a:lnTo>
                  <a:lnTo>
                    <a:pt x="299" y="1373"/>
                  </a:lnTo>
                  <a:lnTo>
                    <a:pt x="326" y="1393"/>
                  </a:lnTo>
                  <a:lnTo>
                    <a:pt x="354" y="1411"/>
                  </a:lnTo>
                  <a:lnTo>
                    <a:pt x="382" y="1429"/>
                  </a:lnTo>
                  <a:lnTo>
                    <a:pt x="411" y="1445"/>
                  </a:lnTo>
                  <a:lnTo>
                    <a:pt x="441" y="1459"/>
                  </a:lnTo>
                  <a:lnTo>
                    <a:pt x="472" y="1473"/>
                  </a:lnTo>
                  <a:lnTo>
                    <a:pt x="503" y="1485"/>
                  </a:lnTo>
                  <a:lnTo>
                    <a:pt x="534" y="1496"/>
                  </a:lnTo>
                  <a:lnTo>
                    <a:pt x="566" y="1505"/>
                  </a:lnTo>
                  <a:lnTo>
                    <a:pt x="599" y="1513"/>
                  </a:lnTo>
                  <a:lnTo>
                    <a:pt x="632" y="1520"/>
                  </a:lnTo>
                  <a:lnTo>
                    <a:pt x="664" y="1525"/>
                  </a:lnTo>
                  <a:lnTo>
                    <a:pt x="698" y="1528"/>
                  </a:lnTo>
                  <a:lnTo>
                    <a:pt x="731" y="1530"/>
                  </a:lnTo>
                  <a:lnTo>
                    <a:pt x="764" y="1531"/>
                  </a:lnTo>
                  <a:lnTo>
                    <a:pt x="798" y="1530"/>
                  </a:lnTo>
                  <a:lnTo>
                    <a:pt x="831" y="1528"/>
                  </a:lnTo>
                  <a:lnTo>
                    <a:pt x="864" y="1525"/>
                  </a:lnTo>
                  <a:lnTo>
                    <a:pt x="897" y="1520"/>
                  </a:lnTo>
                  <a:lnTo>
                    <a:pt x="930" y="1513"/>
                  </a:lnTo>
                  <a:lnTo>
                    <a:pt x="962" y="1505"/>
                  </a:lnTo>
                  <a:lnTo>
                    <a:pt x="994" y="1496"/>
                  </a:lnTo>
                  <a:lnTo>
                    <a:pt x="1026" y="1485"/>
                  </a:lnTo>
                  <a:lnTo>
                    <a:pt x="1057" y="1473"/>
                  </a:lnTo>
                  <a:lnTo>
                    <a:pt x="1087" y="1459"/>
                  </a:lnTo>
                  <a:lnTo>
                    <a:pt x="1117" y="1445"/>
                  </a:lnTo>
                  <a:lnTo>
                    <a:pt x="1146" y="1429"/>
                  </a:lnTo>
                  <a:lnTo>
                    <a:pt x="1175" y="1411"/>
                  </a:lnTo>
                  <a:lnTo>
                    <a:pt x="1203" y="1393"/>
                  </a:lnTo>
                  <a:lnTo>
                    <a:pt x="1230" y="1373"/>
                  </a:lnTo>
                  <a:lnTo>
                    <a:pt x="1256" y="1352"/>
                  </a:lnTo>
                  <a:lnTo>
                    <a:pt x="1281" y="1330"/>
                  </a:lnTo>
                  <a:lnTo>
                    <a:pt x="1305" y="1307"/>
                  </a:lnTo>
                  <a:lnTo>
                    <a:pt x="1328" y="1283"/>
                  </a:lnTo>
                  <a:lnTo>
                    <a:pt x="1350" y="1258"/>
                  </a:lnTo>
                  <a:lnTo>
                    <a:pt x="1371" y="1232"/>
                  </a:lnTo>
                  <a:lnTo>
                    <a:pt x="1390" y="1205"/>
                  </a:lnTo>
                  <a:lnTo>
                    <a:pt x="1409" y="1177"/>
                  </a:lnTo>
                  <a:lnTo>
                    <a:pt x="1426" y="1149"/>
                  </a:lnTo>
                  <a:lnTo>
                    <a:pt x="1442" y="1119"/>
                  </a:lnTo>
                  <a:lnTo>
                    <a:pt x="1457" y="1090"/>
                  </a:lnTo>
                  <a:lnTo>
                    <a:pt x="1470" y="1059"/>
                  </a:lnTo>
                  <a:lnTo>
                    <a:pt x="1482" y="1028"/>
                  </a:lnTo>
                  <a:lnTo>
                    <a:pt x="1493" y="996"/>
                  </a:lnTo>
                  <a:lnTo>
                    <a:pt x="1503" y="964"/>
                  </a:lnTo>
                  <a:lnTo>
                    <a:pt x="1510" y="932"/>
                  </a:lnTo>
                  <a:lnTo>
                    <a:pt x="1517" y="899"/>
                  </a:lnTo>
                  <a:lnTo>
                    <a:pt x="1522" y="866"/>
                  </a:lnTo>
                  <a:lnTo>
                    <a:pt x="1526" y="833"/>
                  </a:lnTo>
                  <a:lnTo>
                    <a:pt x="1528" y="800"/>
                  </a:lnTo>
                  <a:lnTo>
                    <a:pt x="1529" y="766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2" name="直接连接符 619734"/>
            <p:cNvSpPr>
              <a:spLocks noChangeAspect="1"/>
            </p:cNvSpPr>
            <p:nvPr/>
          </p:nvSpPr>
          <p:spPr>
            <a:xfrm>
              <a:off x="1824" y="1842"/>
              <a:ext cx="392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3" name="直接连接符 619735"/>
            <p:cNvSpPr>
              <a:spLocks noChangeAspect="1"/>
            </p:cNvSpPr>
            <p:nvPr/>
          </p:nvSpPr>
          <p:spPr>
            <a:xfrm flipV="1">
              <a:off x="1776" y="1842"/>
              <a:ext cx="1" cy="73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4" name="任意多边形 619736"/>
            <p:cNvSpPr>
              <a:spLocks noChangeAspect="1"/>
            </p:cNvSpPr>
            <p:nvPr/>
          </p:nvSpPr>
          <p:spPr>
            <a:xfrm>
              <a:off x="3491" y="2577"/>
              <a:ext cx="245" cy="246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8" y="246"/>
                </a:cxn>
                <a:cxn ang="0">
                  <a:pos x="15" y="246"/>
                </a:cxn>
                <a:cxn ang="0">
                  <a:pos x="23" y="245"/>
                </a:cxn>
                <a:cxn ang="0">
                  <a:pos x="30" y="244"/>
                </a:cxn>
                <a:cxn ang="0">
                  <a:pos x="38" y="243"/>
                </a:cxn>
                <a:cxn ang="0">
                  <a:pos x="45" y="242"/>
                </a:cxn>
                <a:cxn ang="0">
                  <a:pos x="53" y="240"/>
                </a:cxn>
                <a:cxn ang="0">
                  <a:pos x="60" y="239"/>
                </a:cxn>
                <a:cxn ang="0">
                  <a:pos x="67" y="237"/>
                </a:cxn>
                <a:cxn ang="0">
                  <a:pos x="74" y="234"/>
                </a:cxn>
                <a:cxn ang="0">
                  <a:pos x="82" y="232"/>
                </a:cxn>
                <a:cxn ang="0">
                  <a:pos x="89" y="229"/>
                </a:cxn>
                <a:cxn ang="0">
                  <a:pos x="96" y="227"/>
                </a:cxn>
                <a:cxn ang="0">
                  <a:pos x="102" y="223"/>
                </a:cxn>
                <a:cxn ang="0">
                  <a:pos x="109" y="220"/>
                </a:cxn>
                <a:cxn ang="0">
                  <a:pos x="116" y="217"/>
                </a:cxn>
                <a:cxn ang="0">
                  <a:pos x="123" y="213"/>
                </a:cxn>
                <a:cxn ang="0">
                  <a:pos x="129" y="209"/>
                </a:cxn>
                <a:cxn ang="0">
                  <a:pos x="135" y="205"/>
                </a:cxn>
                <a:cxn ang="0">
                  <a:pos x="142" y="201"/>
                </a:cxn>
                <a:cxn ang="0">
                  <a:pos x="148" y="196"/>
                </a:cxn>
                <a:cxn ang="0">
                  <a:pos x="154" y="192"/>
                </a:cxn>
                <a:cxn ang="0">
                  <a:pos x="159" y="187"/>
                </a:cxn>
                <a:cxn ang="0">
                  <a:pos x="165" y="182"/>
                </a:cxn>
                <a:cxn ang="0">
                  <a:pos x="171" y="177"/>
                </a:cxn>
                <a:cxn ang="0">
                  <a:pos x="176" y="171"/>
                </a:cxn>
                <a:cxn ang="0">
                  <a:pos x="181" y="166"/>
                </a:cxn>
                <a:cxn ang="0">
                  <a:pos x="186" y="160"/>
                </a:cxn>
                <a:cxn ang="0">
                  <a:pos x="191" y="154"/>
                </a:cxn>
                <a:cxn ang="0">
                  <a:pos x="196" y="148"/>
                </a:cxn>
                <a:cxn ang="0">
                  <a:pos x="200" y="142"/>
                </a:cxn>
                <a:cxn ang="0">
                  <a:pos x="204" y="136"/>
                </a:cxn>
                <a:cxn ang="0">
                  <a:pos x="208" y="130"/>
                </a:cxn>
                <a:cxn ang="0">
                  <a:pos x="212" y="123"/>
                </a:cxn>
                <a:cxn ang="0">
                  <a:pos x="216" y="116"/>
                </a:cxn>
                <a:cxn ang="0">
                  <a:pos x="219" y="110"/>
                </a:cxn>
                <a:cxn ang="0">
                  <a:pos x="223" y="103"/>
                </a:cxn>
                <a:cxn ang="0">
                  <a:pos x="226" y="96"/>
                </a:cxn>
                <a:cxn ang="0">
                  <a:pos x="229" y="89"/>
                </a:cxn>
                <a:cxn ang="0">
                  <a:pos x="231" y="82"/>
                </a:cxn>
                <a:cxn ang="0">
                  <a:pos x="233" y="75"/>
                </a:cxn>
                <a:cxn ang="0">
                  <a:pos x="236" y="67"/>
                </a:cxn>
                <a:cxn ang="0">
                  <a:pos x="238" y="60"/>
                </a:cxn>
                <a:cxn ang="0">
                  <a:pos x="239" y="53"/>
                </a:cxn>
                <a:cxn ang="0">
                  <a:pos x="241" y="45"/>
                </a:cxn>
                <a:cxn ang="0">
                  <a:pos x="242" y="38"/>
                </a:cxn>
                <a:cxn ang="0">
                  <a:pos x="243" y="30"/>
                </a:cxn>
                <a:cxn ang="0">
                  <a:pos x="244" y="23"/>
                </a:cxn>
                <a:cxn ang="0">
                  <a:pos x="245" y="15"/>
                </a:cxn>
                <a:cxn ang="0">
                  <a:pos x="245" y="8"/>
                </a:cxn>
                <a:cxn ang="0">
                  <a:pos x="245" y="0"/>
                </a:cxn>
              </a:cxnLst>
              <a:rect l="0" t="0" r="0" b="0"/>
              <a:pathLst>
                <a:path w="1530" h="1530">
                  <a:moveTo>
                    <a:pt x="0" y="1530"/>
                  </a:moveTo>
                  <a:lnTo>
                    <a:pt x="48" y="1530"/>
                  </a:lnTo>
                  <a:lnTo>
                    <a:pt x="95" y="1527"/>
                  </a:lnTo>
                  <a:lnTo>
                    <a:pt x="142" y="1524"/>
                  </a:lnTo>
                  <a:lnTo>
                    <a:pt x="189" y="1519"/>
                  </a:lnTo>
                  <a:lnTo>
                    <a:pt x="236" y="1512"/>
                  </a:lnTo>
                  <a:lnTo>
                    <a:pt x="282" y="1504"/>
                  </a:lnTo>
                  <a:lnTo>
                    <a:pt x="328" y="1495"/>
                  </a:lnTo>
                  <a:lnTo>
                    <a:pt x="374" y="1484"/>
                  </a:lnTo>
                  <a:lnTo>
                    <a:pt x="420" y="1472"/>
                  </a:lnTo>
                  <a:lnTo>
                    <a:pt x="465" y="1458"/>
                  </a:lnTo>
                  <a:lnTo>
                    <a:pt x="509" y="1443"/>
                  </a:lnTo>
                  <a:lnTo>
                    <a:pt x="554" y="1427"/>
                  </a:lnTo>
                  <a:lnTo>
                    <a:pt x="597" y="1409"/>
                  </a:lnTo>
                  <a:lnTo>
                    <a:pt x="640" y="1390"/>
                  </a:lnTo>
                  <a:lnTo>
                    <a:pt x="683" y="1370"/>
                  </a:lnTo>
                  <a:lnTo>
                    <a:pt x="725" y="1348"/>
                  </a:lnTo>
                  <a:lnTo>
                    <a:pt x="766" y="1325"/>
                  </a:lnTo>
                  <a:lnTo>
                    <a:pt x="806" y="1301"/>
                  </a:lnTo>
                  <a:lnTo>
                    <a:pt x="846" y="1276"/>
                  </a:lnTo>
                  <a:lnTo>
                    <a:pt x="885" y="1249"/>
                  </a:lnTo>
                  <a:lnTo>
                    <a:pt x="923" y="1221"/>
                  </a:lnTo>
                  <a:lnTo>
                    <a:pt x="960" y="1192"/>
                  </a:lnTo>
                  <a:lnTo>
                    <a:pt x="996" y="1162"/>
                  </a:lnTo>
                  <a:lnTo>
                    <a:pt x="1031" y="1131"/>
                  </a:lnTo>
                  <a:lnTo>
                    <a:pt x="1065" y="1099"/>
                  </a:lnTo>
                  <a:lnTo>
                    <a:pt x="1099" y="1065"/>
                  </a:lnTo>
                  <a:lnTo>
                    <a:pt x="1131" y="1031"/>
                  </a:lnTo>
                  <a:lnTo>
                    <a:pt x="1162" y="996"/>
                  </a:lnTo>
                  <a:lnTo>
                    <a:pt x="1192" y="960"/>
                  </a:lnTo>
                  <a:lnTo>
                    <a:pt x="1221" y="922"/>
                  </a:lnTo>
                  <a:lnTo>
                    <a:pt x="1249" y="884"/>
                  </a:lnTo>
                  <a:lnTo>
                    <a:pt x="1276" y="845"/>
                  </a:lnTo>
                  <a:lnTo>
                    <a:pt x="1301" y="806"/>
                  </a:lnTo>
                  <a:lnTo>
                    <a:pt x="1325" y="765"/>
                  </a:lnTo>
                  <a:lnTo>
                    <a:pt x="1348" y="724"/>
                  </a:lnTo>
                  <a:lnTo>
                    <a:pt x="1370" y="682"/>
                  </a:lnTo>
                  <a:lnTo>
                    <a:pt x="1390" y="640"/>
                  </a:lnTo>
                  <a:lnTo>
                    <a:pt x="1409" y="597"/>
                  </a:lnTo>
                  <a:lnTo>
                    <a:pt x="1427" y="553"/>
                  </a:lnTo>
                  <a:lnTo>
                    <a:pt x="1443" y="509"/>
                  </a:lnTo>
                  <a:lnTo>
                    <a:pt x="1458" y="464"/>
                  </a:lnTo>
                  <a:lnTo>
                    <a:pt x="1472" y="419"/>
                  </a:lnTo>
                  <a:lnTo>
                    <a:pt x="1484" y="374"/>
                  </a:lnTo>
                  <a:lnTo>
                    <a:pt x="1495" y="328"/>
                  </a:lnTo>
                  <a:lnTo>
                    <a:pt x="1504" y="282"/>
                  </a:lnTo>
                  <a:lnTo>
                    <a:pt x="1512" y="235"/>
                  </a:lnTo>
                  <a:lnTo>
                    <a:pt x="1518" y="188"/>
                  </a:lnTo>
                  <a:lnTo>
                    <a:pt x="1523" y="142"/>
                  </a:lnTo>
                  <a:lnTo>
                    <a:pt x="1527" y="95"/>
                  </a:lnTo>
                  <a:lnTo>
                    <a:pt x="1529" y="48"/>
                  </a:lnTo>
                  <a:lnTo>
                    <a:pt x="153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5" name="任意多边形 619737"/>
            <p:cNvSpPr>
              <a:spLocks noChangeAspect="1"/>
            </p:cNvSpPr>
            <p:nvPr/>
          </p:nvSpPr>
          <p:spPr>
            <a:xfrm>
              <a:off x="3369" y="2455"/>
              <a:ext cx="244" cy="245"/>
            </a:xfrm>
            <a:custGeom>
              <a:avLst/>
              <a:gdLst/>
              <a:ahLst/>
              <a:cxnLst>
                <a:cxn ang="0">
                  <a:pos x="244" y="112"/>
                </a:cxn>
                <a:cxn ang="0">
                  <a:pos x="241" y="96"/>
                </a:cxn>
                <a:cxn ang="0">
                  <a:pos x="237" y="81"/>
                </a:cxn>
                <a:cxn ang="0">
                  <a:pos x="230" y="66"/>
                </a:cxn>
                <a:cxn ang="0">
                  <a:pos x="222" y="52"/>
                </a:cxn>
                <a:cxn ang="0">
                  <a:pos x="212" y="40"/>
                </a:cxn>
                <a:cxn ang="0">
                  <a:pos x="200" y="29"/>
                </a:cxn>
                <a:cxn ang="0">
                  <a:pos x="188" y="19"/>
                </a:cxn>
                <a:cxn ang="0">
                  <a:pos x="174" y="11"/>
                </a:cxn>
                <a:cxn ang="0">
                  <a:pos x="159" y="6"/>
                </a:cxn>
                <a:cxn ang="0">
                  <a:pos x="143" y="2"/>
                </a:cxn>
                <a:cxn ang="0">
                  <a:pos x="127" y="0"/>
                </a:cxn>
                <a:cxn ang="0">
                  <a:pos x="111" y="0"/>
                </a:cxn>
                <a:cxn ang="0">
                  <a:pos x="96" y="3"/>
                </a:cxn>
                <a:cxn ang="0">
                  <a:pos x="80" y="7"/>
                </a:cxn>
                <a:cxn ang="0">
                  <a:pos x="66" y="14"/>
                </a:cxn>
                <a:cxn ang="0">
                  <a:pos x="52" y="22"/>
                </a:cxn>
                <a:cxn ang="0">
                  <a:pos x="40" y="32"/>
                </a:cxn>
                <a:cxn ang="0">
                  <a:pos x="29" y="44"/>
                </a:cxn>
                <a:cxn ang="0">
                  <a:pos x="19" y="57"/>
                </a:cxn>
                <a:cxn ang="0">
                  <a:pos x="11" y="71"/>
                </a:cxn>
                <a:cxn ang="0">
                  <a:pos x="6" y="86"/>
                </a:cxn>
                <a:cxn ang="0">
                  <a:pos x="2" y="101"/>
                </a:cxn>
                <a:cxn ang="0">
                  <a:pos x="0" y="117"/>
                </a:cxn>
                <a:cxn ang="0">
                  <a:pos x="0" y="133"/>
                </a:cxn>
                <a:cxn ang="0">
                  <a:pos x="3" y="149"/>
                </a:cxn>
                <a:cxn ang="0">
                  <a:pos x="7" y="164"/>
                </a:cxn>
                <a:cxn ang="0">
                  <a:pos x="14" y="179"/>
                </a:cxn>
                <a:cxn ang="0">
                  <a:pos x="22" y="193"/>
                </a:cxn>
                <a:cxn ang="0">
                  <a:pos x="32" y="205"/>
                </a:cxn>
                <a:cxn ang="0">
                  <a:pos x="44" y="216"/>
                </a:cxn>
                <a:cxn ang="0">
                  <a:pos x="56" y="226"/>
                </a:cxn>
                <a:cxn ang="0">
                  <a:pos x="70" y="234"/>
                </a:cxn>
                <a:cxn ang="0">
                  <a:pos x="85" y="239"/>
                </a:cxn>
                <a:cxn ang="0">
                  <a:pos x="101" y="243"/>
                </a:cxn>
                <a:cxn ang="0">
                  <a:pos x="117" y="245"/>
                </a:cxn>
                <a:cxn ang="0">
                  <a:pos x="133" y="245"/>
                </a:cxn>
                <a:cxn ang="0">
                  <a:pos x="148" y="242"/>
                </a:cxn>
                <a:cxn ang="0">
                  <a:pos x="164" y="238"/>
                </a:cxn>
                <a:cxn ang="0">
                  <a:pos x="178" y="231"/>
                </a:cxn>
                <a:cxn ang="0">
                  <a:pos x="192" y="223"/>
                </a:cxn>
                <a:cxn ang="0">
                  <a:pos x="204" y="213"/>
                </a:cxn>
                <a:cxn ang="0">
                  <a:pos x="215" y="201"/>
                </a:cxn>
                <a:cxn ang="0">
                  <a:pos x="225" y="188"/>
                </a:cxn>
                <a:cxn ang="0">
                  <a:pos x="233" y="174"/>
                </a:cxn>
                <a:cxn ang="0">
                  <a:pos x="238" y="159"/>
                </a:cxn>
                <a:cxn ang="0">
                  <a:pos x="242" y="144"/>
                </a:cxn>
                <a:cxn ang="0">
                  <a:pos x="244" y="128"/>
                </a:cxn>
              </a:cxnLst>
              <a:rect l="0" t="0" r="0" b="0"/>
              <a:pathLst>
                <a:path w="1530" h="1529">
                  <a:moveTo>
                    <a:pt x="1530" y="764"/>
                  </a:moveTo>
                  <a:lnTo>
                    <a:pt x="1529" y="731"/>
                  </a:lnTo>
                  <a:lnTo>
                    <a:pt x="1527" y="698"/>
                  </a:lnTo>
                  <a:lnTo>
                    <a:pt x="1523" y="665"/>
                  </a:lnTo>
                  <a:lnTo>
                    <a:pt x="1518" y="632"/>
                  </a:lnTo>
                  <a:lnTo>
                    <a:pt x="1512" y="599"/>
                  </a:lnTo>
                  <a:lnTo>
                    <a:pt x="1504" y="567"/>
                  </a:lnTo>
                  <a:lnTo>
                    <a:pt x="1494" y="534"/>
                  </a:lnTo>
                  <a:lnTo>
                    <a:pt x="1484" y="503"/>
                  </a:lnTo>
                  <a:lnTo>
                    <a:pt x="1471" y="472"/>
                  </a:lnTo>
                  <a:lnTo>
                    <a:pt x="1458" y="441"/>
                  </a:lnTo>
                  <a:lnTo>
                    <a:pt x="1443" y="411"/>
                  </a:lnTo>
                  <a:lnTo>
                    <a:pt x="1427" y="382"/>
                  </a:lnTo>
                  <a:lnTo>
                    <a:pt x="1410" y="354"/>
                  </a:lnTo>
                  <a:lnTo>
                    <a:pt x="1391" y="326"/>
                  </a:lnTo>
                  <a:lnTo>
                    <a:pt x="1372" y="299"/>
                  </a:lnTo>
                  <a:lnTo>
                    <a:pt x="1351" y="273"/>
                  </a:lnTo>
                  <a:lnTo>
                    <a:pt x="1329" y="248"/>
                  </a:lnTo>
                  <a:lnTo>
                    <a:pt x="1306" y="224"/>
                  </a:lnTo>
                  <a:lnTo>
                    <a:pt x="1282" y="201"/>
                  </a:lnTo>
                  <a:lnTo>
                    <a:pt x="1257" y="179"/>
                  </a:lnTo>
                  <a:lnTo>
                    <a:pt x="1231" y="158"/>
                  </a:lnTo>
                  <a:lnTo>
                    <a:pt x="1204" y="138"/>
                  </a:lnTo>
                  <a:lnTo>
                    <a:pt x="1176" y="119"/>
                  </a:lnTo>
                  <a:lnTo>
                    <a:pt x="1147" y="102"/>
                  </a:lnTo>
                  <a:lnTo>
                    <a:pt x="1118" y="86"/>
                  </a:lnTo>
                  <a:lnTo>
                    <a:pt x="1088" y="71"/>
                  </a:lnTo>
                  <a:lnTo>
                    <a:pt x="1058" y="58"/>
                  </a:lnTo>
                  <a:lnTo>
                    <a:pt x="1027" y="46"/>
                  </a:lnTo>
                  <a:lnTo>
                    <a:pt x="995" y="35"/>
                  </a:lnTo>
                  <a:lnTo>
                    <a:pt x="963" y="26"/>
                  </a:lnTo>
                  <a:lnTo>
                    <a:pt x="931" y="18"/>
                  </a:lnTo>
                  <a:lnTo>
                    <a:pt x="898" y="11"/>
                  </a:lnTo>
                  <a:lnTo>
                    <a:pt x="865" y="6"/>
                  </a:lnTo>
                  <a:lnTo>
                    <a:pt x="832" y="3"/>
                  </a:lnTo>
                  <a:lnTo>
                    <a:pt x="799" y="0"/>
                  </a:lnTo>
                  <a:lnTo>
                    <a:pt x="764" y="0"/>
                  </a:lnTo>
                  <a:lnTo>
                    <a:pt x="731" y="0"/>
                  </a:lnTo>
                  <a:lnTo>
                    <a:pt x="698" y="3"/>
                  </a:lnTo>
                  <a:lnTo>
                    <a:pt x="665" y="6"/>
                  </a:lnTo>
                  <a:lnTo>
                    <a:pt x="632" y="11"/>
                  </a:lnTo>
                  <a:lnTo>
                    <a:pt x="599" y="18"/>
                  </a:lnTo>
                  <a:lnTo>
                    <a:pt x="566" y="26"/>
                  </a:lnTo>
                  <a:lnTo>
                    <a:pt x="534" y="35"/>
                  </a:lnTo>
                  <a:lnTo>
                    <a:pt x="503" y="46"/>
                  </a:lnTo>
                  <a:lnTo>
                    <a:pt x="472" y="58"/>
                  </a:lnTo>
                  <a:lnTo>
                    <a:pt x="441" y="71"/>
                  </a:lnTo>
                  <a:lnTo>
                    <a:pt x="411" y="86"/>
                  </a:lnTo>
                  <a:lnTo>
                    <a:pt x="382" y="102"/>
                  </a:lnTo>
                  <a:lnTo>
                    <a:pt x="354" y="119"/>
                  </a:lnTo>
                  <a:lnTo>
                    <a:pt x="326" y="138"/>
                  </a:lnTo>
                  <a:lnTo>
                    <a:pt x="299" y="158"/>
                  </a:lnTo>
                  <a:lnTo>
                    <a:pt x="273" y="179"/>
                  </a:lnTo>
                  <a:lnTo>
                    <a:pt x="248" y="201"/>
                  </a:lnTo>
                  <a:lnTo>
                    <a:pt x="224" y="224"/>
                  </a:lnTo>
                  <a:lnTo>
                    <a:pt x="201" y="248"/>
                  </a:lnTo>
                  <a:lnTo>
                    <a:pt x="179" y="273"/>
                  </a:lnTo>
                  <a:lnTo>
                    <a:pt x="158" y="299"/>
                  </a:lnTo>
                  <a:lnTo>
                    <a:pt x="138" y="326"/>
                  </a:lnTo>
                  <a:lnTo>
                    <a:pt x="120" y="354"/>
                  </a:lnTo>
                  <a:lnTo>
                    <a:pt x="102" y="382"/>
                  </a:lnTo>
                  <a:lnTo>
                    <a:pt x="86" y="411"/>
                  </a:lnTo>
                  <a:lnTo>
                    <a:pt x="72" y="441"/>
                  </a:lnTo>
                  <a:lnTo>
                    <a:pt x="58" y="472"/>
                  </a:lnTo>
                  <a:lnTo>
                    <a:pt x="46" y="503"/>
                  </a:lnTo>
                  <a:lnTo>
                    <a:pt x="35" y="534"/>
                  </a:lnTo>
                  <a:lnTo>
                    <a:pt x="26" y="567"/>
                  </a:lnTo>
                  <a:lnTo>
                    <a:pt x="18" y="599"/>
                  </a:lnTo>
                  <a:lnTo>
                    <a:pt x="12" y="632"/>
                  </a:lnTo>
                  <a:lnTo>
                    <a:pt x="6" y="665"/>
                  </a:lnTo>
                  <a:lnTo>
                    <a:pt x="3" y="698"/>
                  </a:lnTo>
                  <a:lnTo>
                    <a:pt x="1" y="731"/>
                  </a:lnTo>
                  <a:lnTo>
                    <a:pt x="0" y="764"/>
                  </a:lnTo>
                  <a:lnTo>
                    <a:pt x="1" y="798"/>
                  </a:lnTo>
                  <a:lnTo>
                    <a:pt x="3" y="831"/>
                  </a:lnTo>
                  <a:lnTo>
                    <a:pt x="6" y="864"/>
                  </a:lnTo>
                  <a:lnTo>
                    <a:pt x="12" y="897"/>
                  </a:lnTo>
                  <a:lnTo>
                    <a:pt x="18" y="930"/>
                  </a:lnTo>
                  <a:lnTo>
                    <a:pt x="26" y="962"/>
                  </a:lnTo>
                  <a:lnTo>
                    <a:pt x="35" y="994"/>
                  </a:lnTo>
                  <a:lnTo>
                    <a:pt x="46" y="1026"/>
                  </a:lnTo>
                  <a:lnTo>
                    <a:pt x="58" y="1057"/>
                  </a:lnTo>
                  <a:lnTo>
                    <a:pt x="72" y="1088"/>
                  </a:lnTo>
                  <a:lnTo>
                    <a:pt x="86" y="1118"/>
                  </a:lnTo>
                  <a:lnTo>
                    <a:pt x="102" y="1147"/>
                  </a:lnTo>
                  <a:lnTo>
                    <a:pt x="120" y="1175"/>
                  </a:lnTo>
                  <a:lnTo>
                    <a:pt x="138" y="1203"/>
                  </a:lnTo>
                  <a:lnTo>
                    <a:pt x="158" y="1230"/>
                  </a:lnTo>
                  <a:lnTo>
                    <a:pt x="179" y="1256"/>
                  </a:lnTo>
                  <a:lnTo>
                    <a:pt x="201" y="1281"/>
                  </a:lnTo>
                  <a:lnTo>
                    <a:pt x="224" y="1305"/>
                  </a:lnTo>
                  <a:lnTo>
                    <a:pt x="248" y="1328"/>
                  </a:lnTo>
                  <a:lnTo>
                    <a:pt x="273" y="1350"/>
                  </a:lnTo>
                  <a:lnTo>
                    <a:pt x="299" y="1371"/>
                  </a:lnTo>
                  <a:lnTo>
                    <a:pt x="326" y="1391"/>
                  </a:lnTo>
                  <a:lnTo>
                    <a:pt x="354" y="1410"/>
                  </a:lnTo>
                  <a:lnTo>
                    <a:pt x="382" y="1427"/>
                  </a:lnTo>
                  <a:lnTo>
                    <a:pt x="411" y="1443"/>
                  </a:lnTo>
                  <a:lnTo>
                    <a:pt x="441" y="1458"/>
                  </a:lnTo>
                  <a:lnTo>
                    <a:pt x="472" y="1471"/>
                  </a:lnTo>
                  <a:lnTo>
                    <a:pt x="503" y="1483"/>
                  </a:lnTo>
                  <a:lnTo>
                    <a:pt x="534" y="1494"/>
                  </a:lnTo>
                  <a:lnTo>
                    <a:pt x="566" y="1503"/>
                  </a:lnTo>
                  <a:lnTo>
                    <a:pt x="599" y="1511"/>
                  </a:lnTo>
                  <a:lnTo>
                    <a:pt x="632" y="1518"/>
                  </a:lnTo>
                  <a:lnTo>
                    <a:pt x="665" y="1523"/>
                  </a:lnTo>
                  <a:lnTo>
                    <a:pt x="698" y="1526"/>
                  </a:lnTo>
                  <a:lnTo>
                    <a:pt x="731" y="1529"/>
                  </a:lnTo>
                  <a:lnTo>
                    <a:pt x="764" y="1529"/>
                  </a:lnTo>
                  <a:lnTo>
                    <a:pt x="799" y="1529"/>
                  </a:lnTo>
                  <a:lnTo>
                    <a:pt x="832" y="1526"/>
                  </a:lnTo>
                  <a:lnTo>
                    <a:pt x="865" y="1523"/>
                  </a:lnTo>
                  <a:lnTo>
                    <a:pt x="898" y="1518"/>
                  </a:lnTo>
                  <a:lnTo>
                    <a:pt x="931" y="1511"/>
                  </a:lnTo>
                  <a:lnTo>
                    <a:pt x="963" y="1503"/>
                  </a:lnTo>
                  <a:lnTo>
                    <a:pt x="995" y="1494"/>
                  </a:lnTo>
                  <a:lnTo>
                    <a:pt x="1027" y="1483"/>
                  </a:lnTo>
                  <a:lnTo>
                    <a:pt x="1058" y="1471"/>
                  </a:lnTo>
                  <a:lnTo>
                    <a:pt x="1088" y="1458"/>
                  </a:lnTo>
                  <a:lnTo>
                    <a:pt x="1118" y="1443"/>
                  </a:lnTo>
                  <a:lnTo>
                    <a:pt x="1147" y="1427"/>
                  </a:lnTo>
                  <a:lnTo>
                    <a:pt x="1176" y="1410"/>
                  </a:lnTo>
                  <a:lnTo>
                    <a:pt x="1204" y="1391"/>
                  </a:lnTo>
                  <a:lnTo>
                    <a:pt x="1231" y="1371"/>
                  </a:lnTo>
                  <a:lnTo>
                    <a:pt x="1257" y="1350"/>
                  </a:lnTo>
                  <a:lnTo>
                    <a:pt x="1282" y="1328"/>
                  </a:lnTo>
                  <a:lnTo>
                    <a:pt x="1306" y="1305"/>
                  </a:lnTo>
                  <a:lnTo>
                    <a:pt x="1329" y="1281"/>
                  </a:lnTo>
                  <a:lnTo>
                    <a:pt x="1351" y="1256"/>
                  </a:lnTo>
                  <a:lnTo>
                    <a:pt x="1372" y="1230"/>
                  </a:lnTo>
                  <a:lnTo>
                    <a:pt x="1391" y="1203"/>
                  </a:lnTo>
                  <a:lnTo>
                    <a:pt x="1410" y="1175"/>
                  </a:lnTo>
                  <a:lnTo>
                    <a:pt x="1427" y="1147"/>
                  </a:lnTo>
                  <a:lnTo>
                    <a:pt x="1443" y="1118"/>
                  </a:lnTo>
                  <a:lnTo>
                    <a:pt x="1458" y="1088"/>
                  </a:lnTo>
                  <a:lnTo>
                    <a:pt x="1471" y="1057"/>
                  </a:lnTo>
                  <a:lnTo>
                    <a:pt x="1484" y="1026"/>
                  </a:lnTo>
                  <a:lnTo>
                    <a:pt x="1494" y="994"/>
                  </a:lnTo>
                  <a:lnTo>
                    <a:pt x="1504" y="962"/>
                  </a:lnTo>
                  <a:lnTo>
                    <a:pt x="1512" y="930"/>
                  </a:lnTo>
                  <a:lnTo>
                    <a:pt x="1518" y="897"/>
                  </a:lnTo>
                  <a:lnTo>
                    <a:pt x="1523" y="864"/>
                  </a:lnTo>
                  <a:lnTo>
                    <a:pt x="1527" y="831"/>
                  </a:lnTo>
                  <a:lnTo>
                    <a:pt x="1529" y="798"/>
                  </a:lnTo>
                  <a:lnTo>
                    <a:pt x="1530" y="764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6" name="直接连接符 619738"/>
            <p:cNvSpPr>
              <a:spLocks noChangeAspect="1"/>
            </p:cNvSpPr>
            <p:nvPr/>
          </p:nvSpPr>
          <p:spPr>
            <a:xfrm>
              <a:off x="2021" y="2381"/>
              <a:ext cx="0" cy="39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7" name="直接连接符 619739"/>
            <p:cNvSpPr>
              <a:spLocks noChangeAspect="1"/>
            </p:cNvSpPr>
            <p:nvPr/>
          </p:nvSpPr>
          <p:spPr>
            <a:xfrm flipV="1">
              <a:off x="3491" y="2381"/>
              <a:ext cx="0" cy="39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8" name="直接连接符 619740"/>
            <p:cNvSpPr>
              <a:spLocks noChangeAspect="1"/>
            </p:cNvSpPr>
            <p:nvPr/>
          </p:nvSpPr>
          <p:spPr>
            <a:xfrm>
              <a:off x="2756" y="1529"/>
              <a:ext cx="1" cy="34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9" name="直接连接符 619741"/>
            <p:cNvSpPr>
              <a:spLocks noChangeAspect="1"/>
            </p:cNvSpPr>
            <p:nvPr/>
          </p:nvSpPr>
          <p:spPr>
            <a:xfrm>
              <a:off x="2756" y="1925"/>
              <a:ext cx="1" cy="5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0" name="直接连接符 619742"/>
            <p:cNvSpPr>
              <a:spLocks noChangeAspect="1"/>
            </p:cNvSpPr>
            <p:nvPr/>
          </p:nvSpPr>
          <p:spPr>
            <a:xfrm>
              <a:off x="2756" y="2151"/>
              <a:ext cx="1" cy="22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1" name="直接连接符 619743"/>
            <p:cNvSpPr>
              <a:spLocks noChangeAspect="1"/>
            </p:cNvSpPr>
            <p:nvPr/>
          </p:nvSpPr>
          <p:spPr>
            <a:xfrm>
              <a:off x="2756" y="2426"/>
              <a:ext cx="1" cy="5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2" name="直接连接符 619744"/>
            <p:cNvSpPr>
              <a:spLocks noChangeAspect="1"/>
            </p:cNvSpPr>
            <p:nvPr/>
          </p:nvSpPr>
          <p:spPr>
            <a:xfrm>
              <a:off x="2756" y="2538"/>
              <a:ext cx="1" cy="34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3" name="直接连接符 619745"/>
            <p:cNvSpPr>
              <a:spLocks noChangeAspect="1"/>
            </p:cNvSpPr>
            <p:nvPr/>
          </p:nvSpPr>
          <p:spPr>
            <a:xfrm>
              <a:off x="2021" y="2823"/>
              <a:ext cx="147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4" name="直接连接符 619746"/>
            <p:cNvSpPr>
              <a:spLocks noChangeAspect="1"/>
            </p:cNvSpPr>
            <p:nvPr/>
          </p:nvSpPr>
          <p:spPr>
            <a:xfrm>
              <a:off x="2021" y="2773"/>
              <a:ext cx="0" cy="31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5" name="直接连接符 619747"/>
            <p:cNvSpPr>
              <a:spLocks noChangeAspect="1"/>
            </p:cNvSpPr>
            <p:nvPr/>
          </p:nvSpPr>
          <p:spPr>
            <a:xfrm>
              <a:off x="3491" y="2773"/>
              <a:ext cx="0" cy="31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6" name="直接连接符 619748"/>
            <p:cNvSpPr>
              <a:spLocks noChangeAspect="1"/>
            </p:cNvSpPr>
            <p:nvPr/>
          </p:nvSpPr>
          <p:spPr>
            <a:xfrm>
              <a:off x="2091" y="3013"/>
              <a:ext cx="133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967" name="组合 619749"/>
            <p:cNvGrpSpPr/>
            <p:nvPr/>
          </p:nvGrpSpPr>
          <p:grpSpPr>
            <a:xfrm>
              <a:off x="2021" y="3002"/>
              <a:ext cx="70" cy="23"/>
              <a:chOff x="2021" y="3034"/>
              <a:chExt cx="70" cy="23"/>
            </a:xfrm>
          </p:grpSpPr>
          <p:sp>
            <p:nvSpPr>
              <p:cNvPr id="32007" name="任意多边形 619750"/>
              <p:cNvSpPr>
                <a:spLocks noChangeAspect="1"/>
              </p:cNvSpPr>
              <p:nvPr/>
            </p:nvSpPr>
            <p:spPr>
              <a:xfrm>
                <a:off x="2021" y="3034"/>
                <a:ext cx="70" cy="23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23"/>
                  </a:cxn>
                  <a:cxn ang="0">
                    <a:pos x="0" y="11"/>
                  </a:cxn>
                  <a:cxn ang="0">
                    <a:pos x="70" y="0"/>
                  </a:cxn>
                </a:cxnLst>
                <a:rect l="0" t="0" r="0" b="0"/>
                <a:pathLst>
                  <a:path w="437" h="145">
                    <a:moveTo>
                      <a:pt x="437" y="0"/>
                    </a:moveTo>
                    <a:lnTo>
                      <a:pt x="437" y="145"/>
                    </a:lnTo>
                    <a:lnTo>
                      <a:pt x="0" y="72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08" name="任意多边形 619751"/>
              <p:cNvSpPr>
                <a:spLocks noChangeAspect="1"/>
              </p:cNvSpPr>
              <p:nvPr/>
            </p:nvSpPr>
            <p:spPr>
              <a:xfrm>
                <a:off x="2021" y="3034"/>
                <a:ext cx="70" cy="23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23"/>
                  </a:cxn>
                  <a:cxn ang="0">
                    <a:pos x="0" y="11"/>
                  </a:cxn>
                  <a:cxn ang="0">
                    <a:pos x="70" y="0"/>
                  </a:cxn>
                </a:cxnLst>
                <a:rect l="0" t="0" r="0" b="0"/>
                <a:pathLst>
                  <a:path w="437" h="145">
                    <a:moveTo>
                      <a:pt x="437" y="0"/>
                    </a:moveTo>
                    <a:lnTo>
                      <a:pt x="437" y="145"/>
                    </a:lnTo>
                    <a:lnTo>
                      <a:pt x="0" y="72"/>
                    </a:lnTo>
                    <a:lnTo>
                      <a:pt x="43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968" name="直接连接符 619752"/>
            <p:cNvSpPr>
              <a:spLocks noChangeAspect="1"/>
            </p:cNvSpPr>
            <p:nvPr/>
          </p:nvSpPr>
          <p:spPr>
            <a:xfrm>
              <a:off x="2021" y="2773"/>
              <a:ext cx="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9" name="直接连接符 619753"/>
            <p:cNvSpPr>
              <a:spLocks noChangeAspect="1"/>
            </p:cNvSpPr>
            <p:nvPr/>
          </p:nvSpPr>
          <p:spPr>
            <a:xfrm>
              <a:off x="3491" y="2773"/>
              <a:ext cx="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970" name="组合 619754"/>
            <p:cNvGrpSpPr/>
            <p:nvPr/>
          </p:nvGrpSpPr>
          <p:grpSpPr>
            <a:xfrm>
              <a:off x="3421" y="3002"/>
              <a:ext cx="70" cy="23"/>
              <a:chOff x="3421" y="3034"/>
              <a:chExt cx="70" cy="23"/>
            </a:xfrm>
          </p:grpSpPr>
          <p:sp>
            <p:nvSpPr>
              <p:cNvPr id="32004" name="任意多边形 619755"/>
              <p:cNvSpPr>
                <a:spLocks noChangeAspect="1"/>
              </p:cNvSpPr>
              <p:nvPr/>
            </p:nvSpPr>
            <p:spPr>
              <a:xfrm>
                <a:off x="3421" y="3034"/>
                <a:ext cx="70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70" y="11"/>
                  </a:cxn>
                  <a:cxn ang="0">
                    <a:pos x="0" y="0"/>
                  </a:cxn>
                </a:cxnLst>
                <a:rect l="0" t="0" r="0" b="0"/>
                <a:pathLst>
                  <a:path w="436" h="145">
                    <a:moveTo>
                      <a:pt x="0" y="0"/>
                    </a:moveTo>
                    <a:lnTo>
                      <a:pt x="0" y="145"/>
                    </a:lnTo>
                    <a:lnTo>
                      <a:pt x="43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05" name="任意多边形 619756"/>
              <p:cNvSpPr>
                <a:spLocks noChangeAspect="1"/>
              </p:cNvSpPr>
              <p:nvPr/>
            </p:nvSpPr>
            <p:spPr>
              <a:xfrm>
                <a:off x="3421" y="3034"/>
                <a:ext cx="70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70" y="11"/>
                  </a:cxn>
                  <a:cxn ang="0">
                    <a:pos x="0" y="0"/>
                  </a:cxn>
                </a:cxnLst>
                <a:rect l="0" t="0" r="0" b="0"/>
                <a:pathLst>
                  <a:path w="436" h="145">
                    <a:moveTo>
                      <a:pt x="0" y="0"/>
                    </a:moveTo>
                    <a:lnTo>
                      <a:pt x="0" y="145"/>
                    </a:lnTo>
                    <a:lnTo>
                      <a:pt x="436" y="7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06" name="直接连接符 619757"/>
              <p:cNvSpPr>
                <a:spLocks noChangeAspect="1"/>
              </p:cNvSpPr>
              <p:nvPr/>
            </p:nvSpPr>
            <p:spPr>
              <a:xfrm>
                <a:off x="3491" y="3045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971" name="直接连接符 619758"/>
            <p:cNvSpPr>
              <a:spLocks noChangeAspect="1"/>
            </p:cNvSpPr>
            <p:nvPr/>
          </p:nvSpPr>
          <p:spPr>
            <a:xfrm>
              <a:off x="2021" y="1596"/>
              <a:ext cx="1470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2" name="任意多边形 619759"/>
            <p:cNvSpPr>
              <a:spLocks noChangeAspect="1"/>
            </p:cNvSpPr>
            <p:nvPr/>
          </p:nvSpPr>
          <p:spPr>
            <a:xfrm>
              <a:off x="2389" y="1837"/>
              <a:ext cx="734" cy="737"/>
            </a:xfrm>
            <a:custGeom>
              <a:avLst/>
              <a:gdLst/>
              <a:ahLst/>
              <a:cxnLst>
                <a:cxn ang="0">
                  <a:pos x="733" y="341"/>
                </a:cxn>
                <a:cxn ang="0">
                  <a:pos x="728" y="304"/>
                </a:cxn>
                <a:cxn ang="0">
                  <a:pos x="720" y="269"/>
                </a:cxn>
                <a:cxn ang="0">
                  <a:pos x="709" y="234"/>
                </a:cxn>
                <a:cxn ang="0">
                  <a:pos x="694" y="200"/>
                </a:cxn>
                <a:cxn ang="0">
                  <a:pos x="675" y="168"/>
                </a:cxn>
                <a:cxn ang="0">
                  <a:pos x="654" y="139"/>
                </a:cxn>
                <a:cxn ang="0">
                  <a:pos x="630" y="111"/>
                </a:cxn>
                <a:cxn ang="0">
                  <a:pos x="603" y="86"/>
                </a:cxn>
                <a:cxn ang="0">
                  <a:pos x="574" y="64"/>
                </a:cxn>
                <a:cxn ang="0">
                  <a:pos x="543" y="45"/>
                </a:cxn>
                <a:cxn ang="0">
                  <a:pos x="510" y="29"/>
                </a:cxn>
                <a:cxn ang="0">
                  <a:pos x="475" y="16"/>
                </a:cxn>
                <a:cxn ang="0">
                  <a:pos x="440" y="7"/>
                </a:cxn>
                <a:cxn ang="0">
                  <a:pos x="404" y="2"/>
                </a:cxn>
                <a:cxn ang="0">
                  <a:pos x="367" y="0"/>
                </a:cxn>
                <a:cxn ang="0">
                  <a:pos x="331" y="2"/>
                </a:cxn>
                <a:cxn ang="0">
                  <a:pos x="294" y="7"/>
                </a:cxn>
                <a:cxn ang="0">
                  <a:pos x="259" y="16"/>
                </a:cxn>
                <a:cxn ang="0">
                  <a:pos x="225" y="29"/>
                </a:cxn>
                <a:cxn ang="0">
                  <a:pos x="192" y="45"/>
                </a:cxn>
                <a:cxn ang="0">
                  <a:pos x="160" y="64"/>
                </a:cxn>
                <a:cxn ang="0">
                  <a:pos x="131" y="86"/>
                </a:cxn>
                <a:cxn ang="0">
                  <a:pos x="104" y="111"/>
                </a:cxn>
                <a:cxn ang="0">
                  <a:pos x="80" y="139"/>
                </a:cxn>
                <a:cxn ang="0">
                  <a:pos x="59" y="168"/>
                </a:cxn>
                <a:cxn ang="0">
                  <a:pos x="40" y="200"/>
                </a:cxn>
                <a:cxn ang="0">
                  <a:pos x="25" y="234"/>
                </a:cxn>
                <a:cxn ang="0">
                  <a:pos x="14" y="269"/>
                </a:cxn>
                <a:cxn ang="0">
                  <a:pos x="6" y="304"/>
                </a:cxn>
                <a:cxn ang="0">
                  <a:pos x="1" y="341"/>
                </a:cxn>
                <a:cxn ang="0">
                  <a:pos x="0" y="377"/>
                </a:cxn>
                <a:cxn ang="0">
                  <a:pos x="3" y="414"/>
                </a:cxn>
                <a:cxn ang="0">
                  <a:pos x="9" y="450"/>
                </a:cxn>
                <a:cxn ang="0">
                  <a:pos x="19" y="486"/>
                </a:cxn>
                <a:cxn ang="0">
                  <a:pos x="32" y="520"/>
                </a:cxn>
                <a:cxn ang="0">
                  <a:pos x="49" y="553"/>
                </a:cxn>
                <a:cxn ang="0">
                  <a:pos x="69" y="584"/>
                </a:cxn>
                <a:cxn ang="0">
                  <a:pos x="92" y="612"/>
                </a:cxn>
                <a:cxn ang="0">
                  <a:pos x="117" y="639"/>
                </a:cxn>
                <a:cxn ang="0">
                  <a:pos x="145" y="662"/>
                </a:cxn>
                <a:cxn ang="0">
                  <a:pos x="176" y="683"/>
                </a:cxn>
                <a:cxn ang="0">
                  <a:pos x="208" y="701"/>
                </a:cxn>
                <a:cxn ang="0">
                  <a:pos x="241" y="715"/>
                </a:cxn>
                <a:cxn ang="0">
                  <a:pos x="277" y="726"/>
                </a:cxn>
                <a:cxn ang="0">
                  <a:pos x="313" y="733"/>
                </a:cxn>
                <a:cxn ang="0">
                  <a:pos x="349" y="737"/>
                </a:cxn>
                <a:cxn ang="0">
                  <a:pos x="385" y="737"/>
                </a:cxn>
                <a:cxn ang="0">
                  <a:pos x="422" y="733"/>
                </a:cxn>
                <a:cxn ang="0">
                  <a:pos x="458" y="726"/>
                </a:cxn>
                <a:cxn ang="0">
                  <a:pos x="493" y="715"/>
                </a:cxn>
                <a:cxn ang="0">
                  <a:pos x="526" y="701"/>
                </a:cxn>
                <a:cxn ang="0">
                  <a:pos x="558" y="683"/>
                </a:cxn>
                <a:cxn ang="0">
                  <a:pos x="589" y="662"/>
                </a:cxn>
                <a:cxn ang="0">
                  <a:pos x="617" y="639"/>
                </a:cxn>
                <a:cxn ang="0">
                  <a:pos x="642" y="612"/>
                </a:cxn>
                <a:cxn ang="0">
                  <a:pos x="665" y="584"/>
                </a:cxn>
                <a:cxn ang="0">
                  <a:pos x="685" y="553"/>
                </a:cxn>
                <a:cxn ang="0">
                  <a:pos x="702" y="520"/>
                </a:cxn>
                <a:cxn ang="0">
                  <a:pos x="715" y="486"/>
                </a:cxn>
                <a:cxn ang="0">
                  <a:pos x="725" y="450"/>
                </a:cxn>
                <a:cxn ang="0">
                  <a:pos x="731" y="414"/>
                </a:cxn>
                <a:cxn ang="0">
                  <a:pos x="734" y="377"/>
                </a:cxn>
              </a:cxnLst>
              <a:rect l="0" t="0" r="0" b="0"/>
              <a:pathLst>
                <a:path w="4587" h="4590">
                  <a:moveTo>
                    <a:pt x="4587" y="2294"/>
                  </a:moveTo>
                  <a:lnTo>
                    <a:pt x="4587" y="2237"/>
                  </a:lnTo>
                  <a:lnTo>
                    <a:pt x="4584" y="2180"/>
                  </a:lnTo>
                  <a:lnTo>
                    <a:pt x="4581" y="2123"/>
                  </a:lnTo>
                  <a:lnTo>
                    <a:pt x="4576" y="2066"/>
                  </a:lnTo>
                  <a:lnTo>
                    <a:pt x="4569" y="2009"/>
                  </a:lnTo>
                  <a:lnTo>
                    <a:pt x="4562" y="1952"/>
                  </a:lnTo>
                  <a:lnTo>
                    <a:pt x="4552" y="1896"/>
                  </a:lnTo>
                  <a:lnTo>
                    <a:pt x="4542" y="1840"/>
                  </a:lnTo>
                  <a:lnTo>
                    <a:pt x="4530" y="1784"/>
                  </a:lnTo>
                  <a:lnTo>
                    <a:pt x="4516" y="1728"/>
                  </a:lnTo>
                  <a:lnTo>
                    <a:pt x="4502" y="1673"/>
                  </a:lnTo>
                  <a:lnTo>
                    <a:pt x="4485" y="1618"/>
                  </a:lnTo>
                  <a:lnTo>
                    <a:pt x="4468" y="1563"/>
                  </a:lnTo>
                  <a:lnTo>
                    <a:pt x="4449" y="1509"/>
                  </a:lnTo>
                  <a:lnTo>
                    <a:pt x="4429" y="1456"/>
                  </a:lnTo>
                  <a:lnTo>
                    <a:pt x="4407" y="1403"/>
                  </a:lnTo>
                  <a:lnTo>
                    <a:pt x="4384" y="1350"/>
                  </a:lnTo>
                  <a:lnTo>
                    <a:pt x="4360" y="1299"/>
                  </a:lnTo>
                  <a:lnTo>
                    <a:pt x="4335" y="1247"/>
                  </a:lnTo>
                  <a:lnTo>
                    <a:pt x="4308" y="1197"/>
                  </a:lnTo>
                  <a:lnTo>
                    <a:pt x="4280" y="1147"/>
                  </a:lnTo>
                  <a:lnTo>
                    <a:pt x="4251" y="1098"/>
                  </a:lnTo>
                  <a:lnTo>
                    <a:pt x="4220" y="1049"/>
                  </a:lnTo>
                  <a:lnTo>
                    <a:pt x="4189" y="1002"/>
                  </a:lnTo>
                  <a:lnTo>
                    <a:pt x="4156" y="955"/>
                  </a:lnTo>
                  <a:lnTo>
                    <a:pt x="4122" y="909"/>
                  </a:lnTo>
                  <a:lnTo>
                    <a:pt x="4087" y="864"/>
                  </a:lnTo>
                  <a:lnTo>
                    <a:pt x="4051" y="819"/>
                  </a:lnTo>
                  <a:lnTo>
                    <a:pt x="4014" y="776"/>
                  </a:lnTo>
                  <a:lnTo>
                    <a:pt x="3975" y="733"/>
                  </a:lnTo>
                  <a:lnTo>
                    <a:pt x="3936" y="692"/>
                  </a:lnTo>
                  <a:lnTo>
                    <a:pt x="3895" y="652"/>
                  </a:lnTo>
                  <a:lnTo>
                    <a:pt x="3854" y="612"/>
                  </a:lnTo>
                  <a:lnTo>
                    <a:pt x="3812" y="574"/>
                  </a:lnTo>
                  <a:lnTo>
                    <a:pt x="3768" y="536"/>
                  </a:lnTo>
                  <a:lnTo>
                    <a:pt x="3724" y="500"/>
                  </a:lnTo>
                  <a:lnTo>
                    <a:pt x="3679" y="465"/>
                  </a:lnTo>
                  <a:lnTo>
                    <a:pt x="3633" y="431"/>
                  </a:lnTo>
                  <a:lnTo>
                    <a:pt x="3586" y="398"/>
                  </a:lnTo>
                  <a:lnTo>
                    <a:pt x="3538" y="367"/>
                  </a:lnTo>
                  <a:lnTo>
                    <a:pt x="3490" y="336"/>
                  </a:lnTo>
                  <a:lnTo>
                    <a:pt x="3441" y="307"/>
                  </a:lnTo>
                  <a:lnTo>
                    <a:pt x="3391" y="279"/>
                  </a:lnTo>
                  <a:lnTo>
                    <a:pt x="3340" y="252"/>
                  </a:lnTo>
                  <a:lnTo>
                    <a:pt x="3289" y="227"/>
                  </a:lnTo>
                  <a:lnTo>
                    <a:pt x="3237" y="203"/>
                  </a:lnTo>
                  <a:lnTo>
                    <a:pt x="3185" y="180"/>
                  </a:lnTo>
                  <a:lnTo>
                    <a:pt x="3132" y="158"/>
                  </a:lnTo>
                  <a:lnTo>
                    <a:pt x="3079" y="138"/>
                  </a:lnTo>
                  <a:lnTo>
                    <a:pt x="3025" y="119"/>
                  </a:lnTo>
                  <a:lnTo>
                    <a:pt x="2970" y="102"/>
                  </a:lnTo>
                  <a:lnTo>
                    <a:pt x="2915" y="85"/>
                  </a:lnTo>
                  <a:lnTo>
                    <a:pt x="2860" y="71"/>
                  </a:lnTo>
                  <a:lnTo>
                    <a:pt x="2805" y="57"/>
                  </a:lnTo>
                  <a:lnTo>
                    <a:pt x="2749" y="45"/>
                  </a:lnTo>
                  <a:lnTo>
                    <a:pt x="2692" y="34"/>
                  </a:lnTo>
                  <a:lnTo>
                    <a:pt x="2636" y="25"/>
                  </a:lnTo>
                  <a:lnTo>
                    <a:pt x="2579" y="17"/>
                  </a:lnTo>
                  <a:lnTo>
                    <a:pt x="2523" y="11"/>
                  </a:lnTo>
                  <a:lnTo>
                    <a:pt x="2466" y="6"/>
                  </a:lnTo>
                  <a:lnTo>
                    <a:pt x="2409" y="2"/>
                  </a:lnTo>
                  <a:lnTo>
                    <a:pt x="2351" y="0"/>
                  </a:lnTo>
                  <a:lnTo>
                    <a:pt x="2294" y="0"/>
                  </a:lnTo>
                  <a:lnTo>
                    <a:pt x="2237" y="0"/>
                  </a:lnTo>
                  <a:lnTo>
                    <a:pt x="2180" y="2"/>
                  </a:lnTo>
                  <a:lnTo>
                    <a:pt x="2123" y="6"/>
                  </a:lnTo>
                  <a:lnTo>
                    <a:pt x="2066" y="11"/>
                  </a:lnTo>
                  <a:lnTo>
                    <a:pt x="2009" y="17"/>
                  </a:lnTo>
                  <a:lnTo>
                    <a:pt x="1953" y="25"/>
                  </a:lnTo>
                  <a:lnTo>
                    <a:pt x="1896" y="34"/>
                  </a:lnTo>
                  <a:lnTo>
                    <a:pt x="1840" y="45"/>
                  </a:lnTo>
                  <a:lnTo>
                    <a:pt x="1784" y="57"/>
                  </a:lnTo>
                  <a:lnTo>
                    <a:pt x="1728" y="71"/>
                  </a:lnTo>
                  <a:lnTo>
                    <a:pt x="1673" y="85"/>
                  </a:lnTo>
                  <a:lnTo>
                    <a:pt x="1618" y="102"/>
                  </a:lnTo>
                  <a:lnTo>
                    <a:pt x="1564" y="119"/>
                  </a:lnTo>
                  <a:lnTo>
                    <a:pt x="1509" y="138"/>
                  </a:lnTo>
                  <a:lnTo>
                    <a:pt x="1456" y="158"/>
                  </a:lnTo>
                  <a:lnTo>
                    <a:pt x="1403" y="180"/>
                  </a:lnTo>
                  <a:lnTo>
                    <a:pt x="1350" y="203"/>
                  </a:lnTo>
                  <a:lnTo>
                    <a:pt x="1298" y="227"/>
                  </a:lnTo>
                  <a:lnTo>
                    <a:pt x="1247" y="252"/>
                  </a:lnTo>
                  <a:lnTo>
                    <a:pt x="1197" y="279"/>
                  </a:lnTo>
                  <a:lnTo>
                    <a:pt x="1147" y="307"/>
                  </a:lnTo>
                  <a:lnTo>
                    <a:pt x="1098" y="336"/>
                  </a:lnTo>
                  <a:lnTo>
                    <a:pt x="1049" y="367"/>
                  </a:lnTo>
                  <a:lnTo>
                    <a:pt x="1002" y="398"/>
                  </a:lnTo>
                  <a:lnTo>
                    <a:pt x="955" y="431"/>
                  </a:lnTo>
                  <a:lnTo>
                    <a:pt x="909" y="465"/>
                  </a:lnTo>
                  <a:lnTo>
                    <a:pt x="864" y="500"/>
                  </a:lnTo>
                  <a:lnTo>
                    <a:pt x="819" y="536"/>
                  </a:lnTo>
                  <a:lnTo>
                    <a:pt x="776" y="574"/>
                  </a:lnTo>
                  <a:lnTo>
                    <a:pt x="734" y="612"/>
                  </a:lnTo>
                  <a:lnTo>
                    <a:pt x="692" y="652"/>
                  </a:lnTo>
                  <a:lnTo>
                    <a:pt x="652" y="692"/>
                  </a:lnTo>
                  <a:lnTo>
                    <a:pt x="612" y="733"/>
                  </a:lnTo>
                  <a:lnTo>
                    <a:pt x="574" y="776"/>
                  </a:lnTo>
                  <a:lnTo>
                    <a:pt x="537" y="819"/>
                  </a:lnTo>
                  <a:lnTo>
                    <a:pt x="501" y="864"/>
                  </a:lnTo>
                  <a:lnTo>
                    <a:pt x="465" y="909"/>
                  </a:lnTo>
                  <a:lnTo>
                    <a:pt x="431" y="955"/>
                  </a:lnTo>
                  <a:lnTo>
                    <a:pt x="399" y="1002"/>
                  </a:lnTo>
                  <a:lnTo>
                    <a:pt x="367" y="1049"/>
                  </a:lnTo>
                  <a:lnTo>
                    <a:pt x="337" y="1098"/>
                  </a:lnTo>
                  <a:lnTo>
                    <a:pt x="307" y="1147"/>
                  </a:lnTo>
                  <a:lnTo>
                    <a:pt x="279" y="1197"/>
                  </a:lnTo>
                  <a:lnTo>
                    <a:pt x="253" y="1247"/>
                  </a:lnTo>
                  <a:lnTo>
                    <a:pt x="227" y="1299"/>
                  </a:lnTo>
                  <a:lnTo>
                    <a:pt x="203" y="1350"/>
                  </a:lnTo>
                  <a:lnTo>
                    <a:pt x="180" y="1403"/>
                  </a:lnTo>
                  <a:lnTo>
                    <a:pt x="159" y="1456"/>
                  </a:lnTo>
                  <a:lnTo>
                    <a:pt x="139" y="1509"/>
                  </a:lnTo>
                  <a:lnTo>
                    <a:pt x="120" y="1563"/>
                  </a:lnTo>
                  <a:lnTo>
                    <a:pt x="102" y="1618"/>
                  </a:lnTo>
                  <a:lnTo>
                    <a:pt x="86" y="1673"/>
                  </a:lnTo>
                  <a:lnTo>
                    <a:pt x="71" y="1728"/>
                  </a:lnTo>
                  <a:lnTo>
                    <a:pt x="58" y="1784"/>
                  </a:lnTo>
                  <a:lnTo>
                    <a:pt x="46" y="1840"/>
                  </a:lnTo>
                  <a:lnTo>
                    <a:pt x="35" y="1896"/>
                  </a:lnTo>
                  <a:lnTo>
                    <a:pt x="26" y="1952"/>
                  </a:lnTo>
                  <a:lnTo>
                    <a:pt x="18" y="2009"/>
                  </a:lnTo>
                  <a:lnTo>
                    <a:pt x="12" y="2066"/>
                  </a:lnTo>
                  <a:lnTo>
                    <a:pt x="7" y="2123"/>
                  </a:lnTo>
                  <a:lnTo>
                    <a:pt x="3" y="2180"/>
                  </a:lnTo>
                  <a:lnTo>
                    <a:pt x="1" y="2237"/>
                  </a:lnTo>
                  <a:lnTo>
                    <a:pt x="0" y="2294"/>
                  </a:lnTo>
                  <a:lnTo>
                    <a:pt x="1" y="2351"/>
                  </a:lnTo>
                  <a:lnTo>
                    <a:pt x="3" y="2409"/>
                  </a:lnTo>
                  <a:lnTo>
                    <a:pt x="7" y="2466"/>
                  </a:lnTo>
                  <a:lnTo>
                    <a:pt x="12" y="2523"/>
                  </a:lnTo>
                  <a:lnTo>
                    <a:pt x="18" y="2580"/>
                  </a:lnTo>
                  <a:lnTo>
                    <a:pt x="26" y="2636"/>
                  </a:lnTo>
                  <a:lnTo>
                    <a:pt x="35" y="2693"/>
                  </a:lnTo>
                  <a:lnTo>
                    <a:pt x="46" y="2749"/>
                  </a:lnTo>
                  <a:lnTo>
                    <a:pt x="58" y="2805"/>
                  </a:lnTo>
                  <a:lnTo>
                    <a:pt x="71" y="2860"/>
                  </a:lnTo>
                  <a:lnTo>
                    <a:pt x="86" y="2916"/>
                  </a:lnTo>
                  <a:lnTo>
                    <a:pt x="102" y="2971"/>
                  </a:lnTo>
                  <a:lnTo>
                    <a:pt x="120" y="3025"/>
                  </a:lnTo>
                  <a:lnTo>
                    <a:pt x="139" y="3080"/>
                  </a:lnTo>
                  <a:lnTo>
                    <a:pt x="159" y="3134"/>
                  </a:lnTo>
                  <a:lnTo>
                    <a:pt x="180" y="3187"/>
                  </a:lnTo>
                  <a:lnTo>
                    <a:pt x="203" y="3239"/>
                  </a:lnTo>
                  <a:lnTo>
                    <a:pt x="227" y="3291"/>
                  </a:lnTo>
                  <a:lnTo>
                    <a:pt x="253" y="3342"/>
                  </a:lnTo>
                  <a:lnTo>
                    <a:pt x="279" y="3393"/>
                  </a:lnTo>
                  <a:lnTo>
                    <a:pt x="307" y="3443"/>
                  </a:lnTo>
                  <a:lnTo>
                    <a:pt x="337" y="3492"/>
                  </a:lnTo>
                  <a:lnTo>
                    <a:pt x="367" y="3540"/>
                  </a:lnTo>
                  <a:lnTo>
                    <a:pt x="399" y="3588"/>
                  </a:lnTo>
                  <a:lnTo>
                    <a:pt x="431" y="3635"/>
                  </a:lnTo>
                  <a:lnTo>
                    <a:pt x="465" y="3681"/>
                  </a:lnTo>
                  <a:lnTo>
                    <a:pt x="501" y="3726"/>
                  </a:lnTo>
                  <a:lnTo>
                    <a:pt x="537" y="3770"/>
                  </a:lnTo>
                  <a:lnTo>
                    <a:pt x="574" y="3814"/>
                  </a:lnTo>
                  <a:lnTo>
                    <a:pt x="612" y="3856"/>
                  </a:lnTo>
                  <a:lnTo>
                    <a:pt x="652" y="3897"/>
                  </a:lnTo>
                  <a:lnTo>
                    <a:pt x="692" y="3938"/>
                  </a:lnTo>
                  <a:lnTo>
                    <a:pt x="734" y="3977"/>
                  </a:lnTo>
                  <a:lnTo>
                    <a:pt x="776" y="4016"/>
                  </a:lnTo>
                  <a:lnTo>
                    <a:pt x="819" y="4053"/>
                  </a:lnTo>
                  <a:lnTo>
                    <a:pt x="864" y="4089"/>
                  </a:lnTo>
                  <a:lnTo>
                    <a:pt x="909" y="4124"/>
                  </a:lnTo>
                  <a:lnTo>
                    <a:pt x="955" y="4158"/>
                  </a:lnTo>
                  <a:lnTo>
                    <a:pt x="1002" y="4191"/>
                  </a:lnTo>
                  <a:lnTo>
                    <a:pt x="1049" y="4223"/>
                  </a:lnTo>
                  <a:lnTo>
                    <a:pt x="1098" y="4253"/>
                  </a:lnTo>
                  <a:lnTo>
                    <a:pt x="1147" y="4282"/>
                  </a:lnTo>
                  <a:lnTo>
                    <a:pt x="1197" y="4310"/>
                  </a:lnTo>
                  <a:lnTo>
                    <a:pt x="1247" y="4337"/>
                  </a:lnTo>
                  <a:lnTo>
                    <a:pt x="1298" y="4363"/>
                  </a:lnTo>
                  <a:lnTo>
                    <a:pt x="1350" y="4387"/>
                  </a:lnTo>
                  <a:lnTo>
                    <a:pt x="1403" y="4410"/>
                  </a:lnTo>
                  <a:lnTo>
                    <a:pt x="1456" y="4431"/>
                  </a:lnTo>
                  <a:lnTo>
                    <a:pt x="1509" y="4451"/>
                  </a:lnTo>
                  <a:lnTo>
                    <a:pt x="1564" y="4470"/>
                  </a:lnTo>
                  <a:lnTo>
                    <a:pt x="1618" y="4488"/>
                  </a:lnTo>
                  <a:lnTo>
                    <a:pt x="1673" y="4504"/>
                  </a:lnTo>
                  <a:lnTo>
                    <a:pt x="1728" y="4519"/>
                  </a:lnTo>
                  <a:lnTo>
                    <a:pt x="1784" y="4532"/>
                  </a:lnTo>
                  <a:lnTo>
                    <a:pt x="1840" y="4544"/>
                  </a:lnTo>
                  <a:lnTo>
                    <a:pt x="1896" y="4555"/>
                  </a:lnTo>
                  <a:lnTo>
                    <a:pt x="1953" y="4564"/>
                  </a:lnTo>
                  <a:lnTo>
                    <a:pt x="2009" y="4572"/>
                  </a:lnTo>
                  <a:lnTo>
                    <a:pt x="2066" y="4578"/>
                  </a:lnTo>
                  <a:lnTo>
                    <a:pt x="2123" y="4583"/>
                  </a:lnTo>
                  <a:lnTo>
                    <a:pt x="2180" y="4587"/>
                  </a:lnTo>
                  <a:lnTo>
                    <a:pt x="2237" y="4589"/>
                  </a:lnTo>
                  <a:lnTo>
                    <a:pt x="2294" y="4590"/>
                  </a:lnTo>
                  <a:lnTo>
                    <a:pt x="2351" y="4589"/>
                  </a:lnTo>
                  <a:lnTo>
                    <a:pt x="2409" y="4587"/>
                  </a:lnTo>
                  <a:lnTo>
                    <a:pt x="2466" y="4583"/>
                  </a:lnTo>
                  <a:lnTo>
                    <a:pt x="2523" y="4578"/>
                  </a:lnTo>
                  <a:lnTo>
                    <a:pt x="2579" y="4572"/>
                  </a:lnTo>
                  <a:lnTo>
                    <a:pt x="2636" y="4564"/>
                  </a:lnTo>
                  <a:lnTo>
                    <a:pt x="2692" y="4555"/>
                  </a:lnTo>
                  <a:lnTo>
                    <a:pt x="2749" y="4544"/>
                  </a:lnTo>
                  <a:lnTo>
                    <a:pt x="2805" y="4532"/>
                  </a:lnTo>
                  <a:lnTo>
                    <a:pt x="2860" y="4519"/>
                  </a:lnTo>
                  <a:lnTo>
                    <a:pt x="2915" y="4504"/>
                  </a:lnTo>
                  <a:lnTo>
                    <a:pt x="2970" y="4488"/>
                  </a:lnTo>
                  <a:lnTo>
                    <a:pt x="3025" y="4470"/>
                  </a:lnTo>
                  <a:lnTo>
                    <a:pt x="3079" y="4451"/>
                  </a:lnTo>
                  <a:lnTo>
                    <a:pt x="3132" y="4431"/>
                  </a:lnTo>
                  <a:lnTo>
                    <a:pt x="3185" y="4410"/>
                  </a:lnTo>
                  <a:lnTo>
                    <a:pt x="3237" y="4387"/>
                  </a:lnTo>
                  <a:lnTo>
                    <a:pt x="3289" y="4363"/>
                  </a:lnTo>
                  <a:lnTo>
                    <a:pt x="3340" y="4337"/>
                  </a:lnTo>
                  <a:lnTo>
                    <a:pt x="3391" y="4310"/>
                  </a:lnTo>
                  <a:lnTo>
                    <a:pt x="3441" y="4282"/>
                  </a:lnTo>
                  <a:lnTo>
                    <a:pt x="3490" y="4253"/>
                  </a:lnTo>
                  <a:lnTo>
                    <a:pt x="3538" y="4223"/>
                  </a:lnTo>
                  <a:lnTo>
                    <a:pt x="3586" y="4191"/>
                  </a:lnTo>
                  <a:lnTo>
                    <a:pt x="3633" y="4158"/>
                  </a:lnTo>
                  <a:lnTo>
                    <a:pt x="3679" y="4124"/>
                  </a:lnTo>
                  <a:lnTo>
                    <a:pt x="3724" y="4089"/>
                  </a:lnTo>
                  <a:lnTo>
                    <a:pt x="3768" y="4053"/>
                  </a:lnTo>
                  <a:lnTo>
                    <a:pt x="3812" y="4016"/>
                  </a:lnTo>
                  <a:lnTo>
                    <a:pt x="3854" y="3977"/>
                  </a:lnTo>
                  <a:lnTo>
                    <a:pt x="3895" y="3938"/>
                  </a:lnTo>
                  <a:lnTo>
                    <a:pt x="3936" y="3897"/>
                  </a:lnTo>
                  <a:lnTo>
                    <a:pt x="3975" y="3856"/>
                  </a:lnTo>
                  <a:lnTo>
                    <a:pt x="4014" y="3814"/>
                  </a:lnTo>
                  <a:lnTo>
                    <a:pt x="4051" y="3770"/>
                  </a:lnTo>
                  <a:lnTo>
                    <a:pt x="4087" y="3726"/>
                  </a:lnTo>
                  <a:lnTo>
                    <a:pt x="4122" y="3681"/>
                  </a:lnTo>
                  <a:lnTo>
                    <a:pt x="4156" y="3635"/>
                  </a:lnTo>
                  <a:lnTo>
                    <a:pt x="4189" y="3588"/>
                  </a:lnTo>
                  <a:lnTo>
                    <a:pt x="4220" y="3540"/>
                  </a:lnTo>
                  <a:lnTo>
                    <a:pt x="4251" y="3492"/>
                  </a:lnTo>
                  <a:lnTo>
                    <a:pt x="4280" y="3443"/>
                  </a:lnTo>
                  <a:lnTo>
                    <a:pt x="4308" y="3393"/>
                  </a:lnTo>
                  <a:lnTo>
                    <a:pt x="4335" y="3342"/>
                  </a:lnTo>
                  <a:lnTo>
                    <a:pt x="4360" y="3291"/>
                  </a:lnTo>
                  <a:lnTo>
                    <a:pt x="4384" y="3239"/>
                  </a:lnTo>
                  <a:lnTo>
                    <a:pt x="4407" y="3187"/>
                  </a:lnTo>
                  <a:lnTo>
                    <a:pt x="4429" y="3134"/>
                  </a:lnTo>
                  <a:lnTo>
                    <a:pt x="4449" y="3080"/>
                  </a:lnTo>
                  <a:lnTo>
                    <a:pt x="4468" y="3025"/>
                  </a:lnTo>
                  <a:lnTo>
                    <a:pt x="4485" y="2971"/>
                  </a:lnTo>
                  <a:lnTo>
                    <a:pt x="4502" y="2916"/>
                  </a:lnTo>
                  <a:lnTo>
                    <a:pt x="4516" y="2860"/>
                  </a:lnTo>
                  <a:lnTo>
                    <a:pt x="4530" y="2805"/>
                  </a:lnTo>
                  <a:lnTo>
                    <a:pt x="4542" y="2749"/>
                  </a:lnTo>
                  <a:lnTo>
                    <a:pt x="4552" y="2693"/>
                  </a:lnTo>
                  <a:lnTo>
                    <a:pt x="4562" y="2636"/>
                  </a:lnTo>
                  <a:lnTo>
                    <a:pt x="4569" y="2580"/>
                  </a:lnTo>
                  <a:lnTo>
                    <a:pt x="4576" y="2523"/>
                  </a:lnTo>
                  <a:lnTo>
                    <a:pt x="4581" y="2466"/>
                  </a:lnTo>
                  <a:lnTo>
                    <a:pt x="4584" y="2409"/>
                  </a:lnTo>
                  <a:lnTo>
                    <a:pt x="4587" y="2351"/>
                  </a:lnTo>
                  <a:lnTo>
                    <a:pt x="4587" y="2294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3" name="直接连接符 619760"/>
            <p:cNvSpPr>
              <a:spLocks noChangeAspect="1"/>
            </p:cNvSpPr>
            <p:nvPr/>
          </p:nvSpPr>
          <p:spPr>
            <a:xfrm flipV="1">
              <a:off x="2521" y="2021"/>
              <a:ext cx="470" cy="36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4" name="任意多边形 619761"/>
            <p:cNvSpPr>
              <a:spLocks noChangeAspect="1"/>
            </p:cNvSpPr>
            <p:nvPr/>
          </p:nvSpPr>
          <p:spPr>
            <a:xfrm>
              <a:off x="2467" y="2379"/>
              <a:ext cx="62" cy="5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62" y="19"/>
                </a:cxn>
                <a:cxn ang="0">
                  <a:pos x="0" y="53"/>
                </a:cxn>
                <a:cxn ang="0">
                  <a:pos x="48" y="0"/>
                </a:cxn>
              </a:cxnLst>
              <a:rect l="0" t="0" r="0" b="0"/>
              <a:pathLst>
                <a:path w="389" h="327">
                  <a:moveTo>
                    <a:pt x="299" y="0"/>
                  </a:moveTo>
                  <a:lnTo>
                    <a:pt x="389" y="115"/>
                  </a:lnTo>
                  <a:lnTo>
                    <a:pt x="0" y="327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5" name="任意多边形 619762"/>
            <p:cNvSpPr>
              <a:spLocks noChangeAspect="1"/>
            </p:cNvSpPr>
            <p:nvPr/>
          </p:nvSpPr>
          <p:spPr>
            <a:xfrm>
              <a:off x="2467" y="2379"/>
              <a:ext cx="62" cy="5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62" y="19"/>
                </a:cxn>
                <a:cxn ang="0">
                  <a:pos x="0" y="53"/>
                </a:cxn>
                <a:cxn ang="0">
                  <a:pos x="48" y="0"/>
                </a:cxn>
              </a:cxnLst>
              <a:rect l="0" t="0" r="0" b="0"/>
              <a:pathLst>
                <a:path w="389" h="327">
                  <a:moveTo>
                    <a:pt x="299" y="0"/>
                  </a:moveTo>
                  <a:lnTo>
                    <a:pt x="389" y="115"/>
                  </a:lnTo>
                  <a:lnTo>
                    <a:pt x="0" y="327"/>
                  </a:lnTo>
                  <a:lnTo>
                    <a:pt x="29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6" name="任意多边形 619763"/>
            <p:cNvSpPr>
              <a:spLocks noChangeAspect="1"/>
            </p:cNvSpPr>
            <p:nvPr/>
          </p:nvSpPr>
          <p:spPr>
            <a:xfrm>
              <a:off x="2983" y="1978"/>
              <a:ext cx="62" cy="5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4" y="53"/>
                </a:cxn>
                <a:cxn ang="0">
                  <a:pos x="62" y="0"/>
                </a:cxn>
                <a:cxn ang="0">
                  <a:pos x="0" y="34"/>
                </a:cxn>
              </a:cxnLst>
              <a:rect l="0" t="0" r="0" b="0"/>
              <a:pathLst>
                <a:path w="389" h="326">
                  <a:moveTo>
                    <a:pt x="0" y="212"/>
                  </a:moveTo>
                  <a:lnTo>
                    <a:pt x="89" y="326"/>
                  </a:lnTo>
                  <a:lnTo>
                    <a:pt x="389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7" name="任意多边形 619764"/>
            <p:cNvSpPr>
              <a:spLocks noChangeAspect="1"/>
            </p:cNvSpPr>
            <p:nvPr/>
          </p:nvSpPr>
          <p:spPr>
            <a:xfrm>
              <a:off x="2983" y="1978"/>
              <a:ext cx="62" cy="5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4" y="53"/>
                </a:cxn>
                <a:cxn ang="0">
                  <a:pos x="62" y="0"/>
                </a:cxn>
                <a:cxn ang="0">
                  <a:pos x="0" y="34"/>
                </a:cxn>
              </a:cxnLst>
              <a:rect l="0" t="0" r="0" b="0"/>
              <a:pathLst>
                <a:path w="389" h="326">
                  <a:moveTo>
                    <a:pt x="0" y="212"/>
                  </a:moveTo>
                  <a:lnTo>
                    <a:pt x="89" y="326"/>
                  </a:lnTo>
                  <a:lnTo>
                    <a:pt x="389" y="0"/>
                  </a:lnTo>
                  <a:lnTo>
                    <a:pt x="0" y="2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8" name="直接连接符 619765"/>
            <p:cNvSpPr>
              <a:spLocks noChangeAspect="1"/>
            </p:cNvSpPr>
            <p:nvPr/>
          </p:nvSpPr>
          <p:spPr>
            <a:xfrm>
              <a:off x="3045" y="1978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9" name="直接连接符 619766"/>
            <p:cNvSpPr>
              <a:spLocks noChangeAspect="1"/>
            </p:cNvSpPr>
            <p:nvPr/>
          </p:nvSpPr>
          <p:spPr>
            <a:xfrm>
              <a:off x="2467" y="243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0" name="直接连接符 619767"/>
            <p:cNvSpPr>
              <a:spLocks noChangeAspect="1"/>
            </p:cNvSpPr>
            <p:nvPr/>
          </p:nvSpPr>
          <p:spPr>
            <a:xfrm flipV="1">
              <a:off x="2021" y="1645"/>
              <a:ext cx="0" cy="393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1" name="任意多边形 619768"/>
            <p:cNvSpPr>
              <a:spLocks noChangeAspect="1"/>
            </p:cNvSpPr>
            <p:nvPr/>
          </p:nvSpPr>
          <p:spPr>
            <a:xfrm>
              <a:off x="3369" y="1718"/>
              <a:ext cx="244" cy="246"/>
            </a:xfrm>
            <a:custGeom>
              <a:avLst/>
              <a:gdLst/>
              <a:ahLst/>
              <a:cxnLst>
                <a:cxn ang="0">
                  <a:pos x="244" y="112"/>
                </a:cxn>
                <a:cxn ang="0">
                  <a:pos x="241" y="97"/>
                </a:cxn>
                <a:cxn ang="0">
                  <a:pos x="237" y="81"/>
                </a:cxn>
                <a:cxn ang="0">
                  <a:pos x="230" y="66"/>
                </a:cxn>
                <a:cxn ang="0">
                  <a:pos x="222" y="53"/>
                </a:cxn>
                <a:cxn ang="0">
                  <a:pos x="212" y="40"/>
                </a:cxn>
                <a:cxn ang="0">
                  <a:pos x="200" y="29"/>
                </a:cxn>
                <a:cxn ang="0">
                  <a:pos x="188" y="19"/>
                </a:cxn>
                <a:cxn ang="0">
                  <a:pos x="174" y="12"/>
                </a:cxn>
                <a:cxn ang="0">
                  <a:pos x="159" y="6"/>
                </a:cxn>
                <a:cxn ang="0">
                  <a:pos x="143" y="2"/>
                </a:cxn>
                <a:cxn ang="0">
                  <a:pos x="127" y="0"/>
                </a:cxn>
                <a:cxn ang="0">
                  <a:pos x="111" y="0"/>
                </a:cxn>
                <a:cxn ang="0">
                  <a:pos x="96" y="3"/>
                </a:cxn>
                <a:cxn ang="0">
                  <a:pos x="80" y="8"/>
                </a:cxn>
                <a:cxn ang="0">
                  <a:pos x="66" y="14"/>
                </a:cxn>
                <a:cxn ang="0">
                  <a:pos x="52" y="22"/>
                </a:cxn>
                <a:cxn ang="0">
                  <a:pos x="40" y="32"/>
                </a:cxn>
                <a:cxn ang="0">
                  <a:pos x="29" y="44"/>
                </a:cxn>
                <a:cxn ang="0">
                  <a:pos x="19" y="57"/>
                </a:cxn>
                <a:cxn ang="0">
                  <a:pos x="11" y="71"/>
                </a:cxn>
                <a:cxn ang="0">
                  <a:pos x="6" y="86"/>
                </a:cxn>
                <a:cxn ang="0">
                  <a:pos x="2" y="102"/>
                </a:cxn>
                <a:cxn ang="0">
                  <a:pos x="0" y="118"/>
                </a:cxn>
                <a:cxn ang="0">
                  <a:pos x="0" y="134"/>
                </a:cxn>
                <a:cxn ang="0">
                  <a:pos x="3" y="150"/>
                </a:cxn>
                <a:cxn ang="0">
                  <a:pos x="7" y="165"/>
                </a:cxn>
                <a:cxn ang="0">
                  <a:pos x="14" y="180"/>
                </a:cxn>
                <a:cxn ang="0">
                  <a:pos x="22" y="194"/>
                </a:cxn>
                <a:cxn ang="0">
                  <a:pos x="32" y="206"/>
                </a:cxn>
                <a:cxn ang="0">
                  <a:pos x="44" y="217"/>
                </a:cxn>
                <a:cxn ang="0">
                  <a:pos x="56" y="227"/>
                </a:cxn>
                <a:cxn ang="0">
                  <a:pos x="70" y="234"/>
                </a:cxn>
                <a:cxn ang="0">
                  <a:pos x="85" y="240"/>
                </a:cxn>
                <a:cxn ang="0">
                  <a:pos x="101" y="244"/>
                </a:cxn>
                <a:cxn ang="0">
                  <a:pos x="117" y="246"/>
                </a:cxn>
                <a:cxn ang="0">
                  <a:pos x="133" y="246"/>
                </a:cxn>
                <a:cxn ang="0">
                  <a:pos x="148" y="243"/>
                </a:cxn>
                <a:cxn ang="0">
                  <a:pos x="164" y="239"/>
                </a:cxn>
                <a:cxn ang="0">
                  <a:pos x="178" y="232"/>
                </a:cxn>
                <a:cxn ang="0">
                  <a:pos x="192" y="224"/>
                </a:cxn>
                <a:cxn ang="0">
                  <a:pos x="204" y="214"/>
                </a:cxn>
                <a:cxn ang="0">
                  <a:pos x="215" y="202"/>
                </a:cxn>
                <a:cxn ang="0">
                  <a:pos x="225" y="189"/>
                </a:cxn>
                <a:cxn ang="0">
                  <a:pos x="233" y="175"/>
                </a:cxn>
                <a:cxn ang="0">
                  <a:pos x="238" y="160"/>
                </a:cxn>
                <a:cxn ang="0">
                  <a:pos x="242" y="144"/>
                </a:cxn>
                <a:cxn ang="0">
                  <a:pos x="244" y="129"/>
                </a:cxn>
              </a:cxnLst>
              <a:rect l="0" t="0" r="0" b="0"/>
              <a:pathLst>
                <a:path w="1530" h="1531">
                  <a:moveTo>
                    <a:pt x="1530" y="766"/>
                  </a:moveTo>
                  <a:lnTo>
                    <a:pt x="1529" y="733"/>
                  </a:lnTo>
                  <a:lnTo>
                    <a:pt x="1527" y="700"/>
                  </a:lnTo>
                  <a:lnTo>
                    <a:pt x="1523" y="666"/>
                  </a:lnTo>
                  <a:lnTo>
                    <a:pt x="1518" y="633"/>
                  </a:lnTo>
                  <a:lnTo>
                    <a:pt x="1512" y="601"/>
                  </a:lnTo>
                  <a:lnTo>
                    <a:pt x="1504" y="568"/>
                  </a:lnTo>
                  <a:lnTo>
                    <a:pt x="1494" y="536"/>
                  </a:lnTo>
                  <a:lnTo>
                    <a:pt x="1484" y="504"/>
                  </a:lnTo>
                  <a:lnTo>
                    <a:pt x="1471" y="473"/>
                  </a:lnTo>
                  <a:lnTo>
                    <a:pt x="1458" y="442"/>
                  </a:lnTo>
                  <a:lnTo>
                    <a:pt x="1443" y="412"/>
                  </a:lnTo>
                  <a:lnTo>
                    <a:pt x="1427" y="383"/>
                  </a:lnTo>
                  <a:lnTo>
                    <a:pt x="1410" y="354"/>
                  </a:lnTo>
                  <a:lnTo>
                    <a:pt x="1391" y="327"/>
                  </a:lnTo>
                  <a:lnTo>
                    <a:pt x="1372" y="300"/>
                  </a:lnTo>
                  <a:lnTo>
                    <a:pt x="1351" y="274"/>
                  </a:lnTo>
                  <a:lnTo>
                    <a:pt x="1329" y="249"/>
                  </a:lnTo>
                  <a:lnTo>
                    <a:pt x="1306" y="224"/>
                  </a:lnTo>
                  <a:lnTo>
                    <a:pt x="1282" y="201"/>
                  </a:lnTo>
                  <a:lnTo>
                    <a:pt x="1257" y="179"/>
                  </a:lnTo>
                  <a:lnTo>
                    <a:pt x="1231" y="158"/>
                  </a:lnTo>
                  <a:lnTo>
                    <a:pt x="1204" y="139"/>
                  </a:lnTo>
                  <a:lnTo>
                    <a:pt x="1176" y="120"/>
                  </a:lnTo>
                  <a:lnTo>
                    <a:pt x="1147" y="103"/>
                  </a:lnTo>
                  <a:lnTo>
                    <a:pt x="1118" y="87"/>
                  </a:lnTo>
                  <a:lnTo>
                    <a:pt x="1088" y="72"/>
                  </a:lnTo>
                  <a:lnTo>
                    <a:pt x="1058" y="59"/>
                  </a:lnTo>
                  <a:lnTo>
                    <a:pt x="1027" y="47"/>
                  </a:lnTo>
                  <a:lnTo>
                    <a:pt x="995" y="36"/>
                  </a:lnTo>
                  <a:lnTo>
                    <a:pt x="963" y="26"/>
                  </a:lnTo>
                  <a:lnTo>
                    <a:pt x="931" y="19"/>
                  </a:lnTo>
                  <a:lnTo>
                    <a:pt x="898" y="12"/>
                  </a:lnTo>
                  <a:lnTo>
                    <a:pt x="865" y="7"/>
                  </a:lnTo>
                  <a:lnTo>
                    <a:pt x="832" y="3"/>
                  </a:lnTo>
                  <a:lnTo>
                    <a:pt x="799" y="1"/>
                  </a:lnTo>
                  <a:lnTo>
                    <a:pt x="764" y="0"/>
                  </a:lnTo>
                  <a:lnTo>
                    <a:pt x="731" y="1"/>
                  </a:lnTo>
                  <a:lnTo>
                    <a:pt x="698" y="3"/>
                  </a:lnTo>
                  <a:lnTo>
                    <a:pt x="665" y="7"/>
                  </a:lnTo>
                  <a:lnTo>
                    <a:pt x="632" y="12"/>
                  </a:lnTo>
                  <a:lnTo>
                    <a:pt x="599" y="19"/>
                  </a:lnTo>
                  <a:lnTo>
                    <a:pt x="566" y="26"/>
                  </a:lnTo>
                  <a:lnTo>
                    <a:pt x="534" y="36"/>
                  </a:lnTo>
                  <a:lnTo>
                    <a:pt x="503" y="47"/>
                  </a:lnTo>
                  <a:lnTo>
                    <a:pt x="472" y="59"/>
                  </a:lnTo>
                  <a:lnTo>
                    <a:pt x="441" y="72"/>
                  </a:lnTo>
                  <a:lnTo>
                    <a:pt x="411" y="87"/>
                  </a:lnTo>
                  <a:lnTo>
                    <a:pt x="382" y="103"/>
                  </a:lnTo>
                  <a:lnTo>
                    <a:pt x="354" y="120"/>
                  </a:lnTo>
                  <a:lnTo>
                    <a:pt x="326" y="139"/>
                  </a:lnTo>
                  <a:lnTo>
                    <a:pt x="299" y="158"/>
                  </a:lnTo>
                  <a:lnTo>
                    <a:pt x="273" y="179"/>
                  </a:lnTo>
                  <a:lnTo>
                    <a:pt x="248" y="201"/>
                  </a:lnTo>
                  <a:lnTo>
                    <a:pt x="224" y="224"/>
                  </a:lnTo>
                  <a:lnTo>
                    <a:pt x="201" y="249"/>
                  </a:lnTo>
                  <a:lnTo>
                    <a:pt x="179" y="274"/>
                  </a:lnTo>
                  <a:lnTo>
                    <a:pt x="158" y="300"/>
                  </a:lnTo>
                  <a:lnTo>
                    <a:pt x="138" y="327"/>
                  </a:lnTo>
                  <a:lnTo>
                    <a:pt x="120" y="354"/>
                  </a:lnTo>
                  <a:lnTo>
                    <a:pt x="102" y="383"/>
                  </a:lnTo>
                  <a:lnTo>
                    <a:pt x="86" y="412"/>
                  </a:lnTo>
                  <a:lnTo>
                    <a:pt x="72" y="442"/>
                  </a:lnTo>
                  <a:lnTo>
                    <a:pt x="58" y="473"/>
                  </a:lnTo>
                  <a:lnTo>
                    <a:pt x="46" y="504"/>
                  </a:lnTo>
                  <a:lnTo>
                    <a:pt x="35" y="536"/>
                  </a:lnTo>
                  <a:lnTo>
                    <a:pt x="26" y="568"/>
                  </a:lnTo>
                  <a:lnTo>
                    <a:pt x="18" y="601"/>
                  </a:lnTo>
                  <a:lnTo>
                    <a:pt x="12" y="633"/>
                  </a:lnTo>
                  <a:lnTo>
                    <a:pt x="6" y="666"/>
                  </a:lnTo>
                  <a:lnTo>
                    <a:pt x="3" y="700"/>
                  </a:lnTo>
                  <a:lnTo>
                    <a:pt x="1" y="733"/>
                  </a:lnTo>
                  <a:lnTo>
                    <a:pt x="0" y="766"/>
                  </a:lnTo>
                  <a:lnTo>
                    <a:pt x="1" y="800"/>
                  </a:lnTo>
                  <a:lnTo>
                    <a:pt x="3" y="833"/>
                  </a:lnTo>
                  <a:lnTo>
                    <a:pt x="6" y="866"/>
                  </a:lnTo>
                  <a:lnTo>
                    <a:pt x="12" y="899"/>
                  </a:lnTo>
                  <a:lnTo>
                    <a:pt x="18" y="932"/>
                  </a:lnTo>
                  <a:lnTo>
                    <a:pt x="26" y="964"/>
                  </a:lnTo>
                  <a:lnTo>
                    <a:pt x="35" y="996"/>
                  </a:lnTo>
                  <a:lnTo>
                    <a:pt x="46" y="1028"/>
                  </a:lnTo>
                  <a:lnTo>
                    <a:pt x="58" y="1059"/>
                  </a:lnTo>
                  <a:lnTo>
                    <a:pt x="72" y="1090"/>
                  </a:lnTo>
                  <a:lnTo>
                    <a:pt x="86" y="1119"/>
                  </a:lnTo>
                  <a:lnTo>
                    <a:pt x="102" y="1149"/>
                  </a:lnTo>
                  <a:lnTo>
                    <a:pt x="120" y="1177"/>
                  </a:lnTo>
                  <a:lnTo>
                    <a:pt x="138" y="1205"/>
                  </a:lnTo>
                  <a:lnTo>
                    <a:pt x="158" y="1232"/>
                  </a:lnTo>
                  <a:lnTo>
                    <a:pt x="179" y="1258"/>
                  </a:lnTo>
                  <a:lnTo>
                    <a:pt x="201" y="1283"/>
                  </a:lnTo>
                  <a:lnTo>
                    <a:pt x="224" y="1307"/>
                  </a:lnTo>
                  <a:lnTo>
                    <a:pt x="248" y="1330"/>
                  </a:lnTo>
                  <a:lnTo>
                    <a:pt x="273" y="1352"/>
                  </a:lnTo>
                  <a:lnTo>
                    <a:pt x="299" y="1373"/>
                  </a:lnTo>
                  <a:lnTo>
                    <a:pt x="326" y="1393"/>
                  </a:lnTo>
                  <a:lnTo>
                    <a:pt x="354" y="1411"/>
                  </a:lnTo>
                  <a:lnTo>
                    <a:pt x="382" y="1429"/>
                  </a:lnTo>
                  <a:lnTo>
                    <a:pt x="411" y="1445"/>
                  </a:lnTo>
                  <a:lnTo>
                    <a:pt x="441" y="1459"/>
                  </a:lnTo>
                  <a:lnTo>
                    <a:pt x="472" y="1473"/>
                  </a:lnTo>
                  <a:lnTo>
                    <a:pt x="503" y="1485"/>
                  </a:lnTo>
                  <a:lnTo>
                    <a:pt x="534" y="1496"/>
                  </a:lnTo>
                  <a:lnTo>
                    <a:pt x="566" y="1505"/>
                  </a:lnTo>
                  <a:lnTo>
                    <a:pt x="599" y="1513"/>
                  </a:lnTo>
                  <a:lnTo>
                    <a:pt x="632" y="1520"/>
                  </a:lnTo>
                  <a:lnTo>
                    <a:pt x="665" y="1525"/>
                  </a:lnTo>
                  <a:lnTo>
                    <a:pt x="698" y="1528"/>
                  </a:lnTo>
                  <a:lnTo>
                    <a:pt x="731" y="1530"/>
                  </a:lnTo>
                  <a:lnTo>
                    <a:pt x="764" y="1531"/>
                  </a:lnTo>
                  <a:lnTo>
                    <a:pt x="799" y="1530"/>
                  </a:lnTo>
                  <a:lnTo>
                    <a:pt x="832" y="1528"/>
                  </a:lnTo>
                  <a:lnTo>
                    <a:pt x="865" y="1525"/>
                  </a:lnTo>
                  <a:lnTo>
                    <a:pt x="898" y="1520"/>
                  </a:lnTo>
                  <a:lnTo>
                    <a:pt x="931" y="1513"/>
                  </a:lnTo>
                  <a:lnTo>
                    <a:pt x="963" y="1505"/>
                  </a:lnTo>
                  <a:lnTo>
                    <a:pt x="995" y="1496"/>
                  </a:lnTo>
                  <a:lnTo>
                    <a:pt x="1027" y="1485"/>
                  </a:lnTo>
                  <a:lnTo>
                    <a:pt x="1058" y="1473"/>
                  </a:lnTo>
                  <a:lnTo>
                    <a:pt x="1088" y="1459"/>
                  </a:lnTo>
                  <a:lnTo>
                    <a:pt x="1118" y="1445"/>
                  </a:lnTo>
                  <a:lnTo>
                    <a:pt x="1147" y="1429"/>
                  </a:lnTo>
                  <a:lnTo>
                    <a:pt x="1176" y="1411"/>
                  </a:lnTo>
                  <a:lnTo>
                    <a:pt x="1204" y="1393"/>
                  </a:lnTo>
                  <a:lnTo>
                    <a:pt x="1231" y="1373"/>
                  </a:lnTo>
                  <a:lnTo>
                    <a:pt x="1257" y="1352"/>
                  </a:lnTo>
                  <a:lnTo>
                    <a:pt x="1282" y="1330"/>
                  </a:lnTo>
                  <a:lnTo>
                    <a:pt x="1306" y="1307"/>
                  </a:lnTo>
                  <a:lnTo>
                    <a:pt x="1329" y="1283"/>
                  </a:lnTo>
                  <a:lnTo>
                    <a:pt x="1351" y="1258"/>
                  </a:lnTo>
                  <a:lnTo>
                    <a:pt x="1372" y="1232"/>
                  </a:lnTo>
                  <a:lnTo>
                    <a:pt x="1391" y="1205"/>
                  </a:lnTo>
                  <a:lnTo>
                    <a:pt x="1410" y="1177"/>
                  </a:lnTo>
                  <a:lnTo>
                    <a:pt x="1427" y="1149"/>
                  </a:lnTo>
                  <a:lnTo>
                    <a:pt x="1443" y="1119"/>
                  </a:lnTo>
                  <a:lnTo>
                    <a:pt x="1458" y="1090"/>
                  </a:lnTo>
                  <a:lnTo>
                    <a:pt x="1471" y="1059"/>
                  </a:lnTo>
                  <a:lnTo>
                    <a:pt x="1484" y="1028"/>
                  </a:lnTo>
                  <a:lnTo>
                    <a:pt x="1494" y="996"/>
                  </a:lnTo>
                  <a:lnTo>
                    <a:pt x="1504" y="964"/>
                  </a:lnTo>
                  <a:lnTo>
                    <a:pt x="1512" y="932"/>
                  </a:lnTo>
                  <a:lnTo>
                    <a:pt x="1518" y="899"/>
                  </a:lnTo>
                  <a:lnTo>
                    <a:pt x="1523" y="866"/>
                  </a:lnTo>
                  <a:lnTo>
                    <a:pt x="1527" y="833"/>
                  </a:lnTo>
                  <a:lnTo>
                    <a:pt x="1529" y="800"/>
                  </a:lnTo>
                  <a:lnTo>
                    <a:pt x="1530" y="766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2" name="直接连接符 619769"/>
            <p:cNvSpPr>
              <a:spLocks noChangeAspect="1"/>
            </p:cNvSpPr>
            <p:nvPr/>
          </p:nvSpPr>
          <p:spPr>
            <a:xfrm>
              <a:off x="3295" y="1842"/>
              <a:ext cx="392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3" name="直接连接符 619770"/>
            <p:cNvSpPr>
              <a:spLocks noChangeAspect="1"/>
            </p:cNvSpPr>
            <p:nvPr/>
          </p:nvSpPr>
          <p:spPr>
            <a:xfrm>
              <a:off x="3295" y="2577"/>
              <a:ext cx="392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4" name="直接连接符 619771"/>
            <p:cNvSpPr>
              <a:spLocks noChangeAspect="1"/>
            </p:cNvSpPr>
            <p:nvPr/>
          </p:nvSpPr>
          <p:spPr>
            <a:xfrm flipV="1">
              <a:off x="3491" y="1645"/>
              <a:ext cx="0" cy="393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5" name="直接连接符 619772"/>
            <p:cNvSpPr>
              <a:spLocks noChangeAspect="1"/>
            </p:cNvSpPr>
            <p:nvPr/>
          </p:nvSpPr>
          <p:spPr>
            <a:xfrm flipV="1">
              <a:off x="3736" y="1842"/>
              <a:ext cx="1" cy="73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6" name="直接连接符 619773"/>
            <p:cNvSpPr>
              <a:spLocks noChangeAspect="1"/>
            </p:cNvSpPr>
            <p:nvPr/>
          </p:nvSpPr>
          <p:spPr>
            <a:xfrm>
              <a:off x="3687" y="1842"/>
              <a:ext cx="279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7" name="直接连接符 619774"/>
            <p:cNvSpPr>
              <a:spLocks noChangeAspect="1"/>
            </p:cNvSpPr>
            <p:nvPr/>
          </p:nvSpPr>
          <p:spPr>
            <a:xfrm>
              <a:off x="3687" y="2577"/>
              <a:ext cx="27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8" name="直接连接符 619775"/>
            <p:cNvSpPr>
              <a:spLocks noChangeAspect="1"/>
            </p:cNvSpPr>
            <p:nvPr/>
          </p:nvSpPr>
          <p:spPr>
            <a:xfrm>
              <a:off x="3923" y="1912"/>
              <a:ext cx="1" cy="59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9" name="任意多边形 619776"/>
            <p:cNvSpPr>
              <a:spLocks noChangeAspect="1"/>
            </p:cNvSpPr>
            <p:nvPr/>
          </p:nvSpPr>
          <p:spPr>
            <a:xfrm>
              <a:off x="3912" y="1842"/>
              <a:ext cx="23" cy="7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23" y="70"/>
                </a:cxn>
                <a:cxn ang="0">
                  <a:pos x="11" y="0"/>
                </a:cxn>
                <a:cxn ang="0">
                  <a:pos x="0" y="70"/>
                </a:cxn>
              </a:cxnLst>
              <a:rect l="0" t="0" r="0" b="0"/>
              <a:pathLst>
                <a:path w="145" h="437">
                  <a:moveTo>
                    <a:pt x="0" y="437"/>
                  </a:moveTo>
                  <a:lnTo>
                    <a:pt x="145" y="437"/>
                  </a:lnTo>
                  <a:lnTo>
                    <a:pt x="72" y="0"/>
                  </a:lnTo>
                  <a:lnTo>
                    <a:pt x="0" y="43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0" name="任意多边形 619777"/>
            <p:cNvSpPr>
              <a:spLocks noChangeAspect="1"/>
            </p:cNvSpPr>
            <p:nvPr/>
          </p:nvSpPr>
          <p:spPr>
            <a:xfrm>
              <a:off x="3912" y="1842"/>
              <a:ext cx="23" cy="7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23" y="70"/>
                </a:cxn>
                <a:cxn ang="0">
                  <a:pos x="11" y="0"/>
                </a:cxn>
                <a:cxn ang="0">
                  <a:pos x="0" y="70"/>
                </a:cxn>
              </a:cxnLst>
              <a:rect l="0" t="0" r="0" b="0"/>
              <a:pathLst>
                <a:path w="145" h="437">
                  <a:moveTo>
                    <a:pt x="0" y="437"/>
                  </a:moveTo>
                  <a:lnTo>
                    <a:pt x="145" y="437"/>
                  </a:lnTo>
                  <a:lnTo>
                    <a:pt x="72" y="0"/>
                  </a:lnTo>
                  <a:lnTo>
                    <a:pt x="0" y="43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1" name="任意多边形 619778"/>
            <p:cNvSpPr>
              <a:spLocks noChangeAspect="1"/>
            </p:cNvSpPr>
            <p:nvPr/>
          </p:nvSpPr>
          <p:spPr>
            <a:xfrm>
              <a:off x="3912" y="2507"/>
              <a:ext cx="23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1" y="70"/>
                </a:cxn>
                <a:cxn ang="0">
                  <a:pos x="0" y="0"/>
                </a:cxn>
              </a:cxnLst>
              <a:rect l="0" t="0" r="0" b="0"/>
              <a:pathLst>
                <a:path w="145" h="437">
                  <a:moveTo>
                    <a:pt x="0" y="0"/>
                  </a:moveTo>
                  <a:lnTo>
                    <a:pt x="145" y="0"/>
                  </a:lnTo>
                  <a:lnTo>
                    <a:pt x="72" y="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2" name="任意多边形 619779"/>
            <p:cNvSpPr>
              <a:spLocks noChangeAspect="1"/>
            </p:cNvSpPr>
            <p:nvPr/>
          </p:nvSpPr>
          <p:spPr>
            <a:xfrm>
              <a:off x="3912" y="2507"/>
              <a:ext cx="23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1" y="70"/>
                </a:cxn>
                <a:cxn ang="0">
                  <a:pos x="0" y="0"/>
                </a:cxn>
              </a:cxnLst>
              <a:rect l="0" t="0" r="0" b="0"/>
              <a:pathLst>
                <a:path w="145" h="437">
                  <a:moveTo>
                    <a:pt x="0" y="0"/>
                  </a:moveTo>
                  <a:lnTo>
                    <a:pt x="145" y="0"/>
                  </a:lnTo>
                  <a:lnTo>
                    <a:pt x="72" y="43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3" name="直接连接符 619780"/>
            <p:cNvSpPr>
              <a:spLocks noChangeAspect="1"/>
            </p:cNvSpPr>
            <p:nvPr/>
          </p:nvSpPr>
          <p:spPr>
            <a:xfrm>
              <a:off x="3687" y="1842"/>
              <a:ext cx="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4" name="直接连接符 619781"/>
            <p:cNvSpPr>
              <a:spLocks noChangeAspect="1"/>
            </p:cNvSpPr>
            <p:nvPr/>
          </p:nvSpPr>
          <p:spPr>
            <a:xfrm>
              <a:off x="3687" y="257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5" name="直接连接符 619782"/>
            <p:cNvSpPr>
              <a:spLocks noChangeAspect="1"/>
            </p:cNvSpPr>
            <p:nvPr/>
          </p:nvSpPr>
          <p:spPr>
            <a:xfrm>
              <a:off x="3923" y="257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6" name="任意多边形 619783"/>
            <p:cNvSpPr>
              <a:spLocks noChangeAspect="1"/>
            </p:cNvSpPr>
            <p:nvPr/>
          </p:nvSpPr>
          <p:spPr>
            <a:xfrm>
              <a:off x="3491" y="1596"/>
              <a:ext cx="245" cy="246"/>
            </a:xfrm>
            <a:custGeom>
              <a:avLst/>
              <a:gdLst/>
              <a:ahLst/>
              <a:cxnLst>
                <a:cxn ang="0">
                  <a:pos x="245" y="246"/>
                </a:cxn>
                <a:cxn ang="0">
                  <a:pos x="245" y="238"/>
                </a:cxn>
                <a:cxn ang="0">
                  <a:pos x="245" y="231"/>
                </a:cxn>
                <a:cxn ang="0">
                  <a:pos x="244" y="223"/>
                </a:cxn>
                <a:cxn ang="0">
                  <a:pos x="243" y="216"/>
                </a:cxn>
                <a:cxn ang="0">
                  <a:pos x="242" y="208"/>
                </a:cxn>
                <a:cxn ang="0">
                  <a:pos x="241" y="201"/>
                </a:cxn>
                <a:cxn ang="0">
                  <a:pos x="239" y="193"/>
                </a:cxn>
                <a:cxn ang="0">
                  <a:pos x="238" y="186"/>
                </a:cxn>
                <a:cxn ang="0">
                  <a:pos x="236" y="179"/>
                </a:cxn>
                <a:cxn ang="0">
                  <a:pos x="233" y="171"/>
                </a:cxn>
                <a:cxn ang="0">
                  <a:pos x="231" y="164"/>
                </a:cxn>
                <a:cxn ang="0">
                  <a:pos x="229" y="157"/>
                </a:cxn>
                <a:cxn ang="0">
                  <a:pos x="226" y="150"/>
                </a:cxn>
                <a:cxn ang="0">
                  <a:pos x="223" y="143"/>
                </a:cxn>
                <a:cxn ang="0">
                  <a:pos x="219" y="136"/>
                </a:cxn>
                <a:cxn ang="0">
                  <a:pos x="216" y="130"/>
                </a:cxn>
                <a:cxn ang="0">
                  <a:pos x="212" y="123"/>
                </a:cxn>
                <a:cxn ang="0">
                  <a:pos x="208" y="116"/>
                </a:cxn>
                <a:cxn ang="0">
                  <a:pos x="204" y="110"/>
                </a:cxn>
                <a:cxn ang="0">
                  <a:pos x="200" y="104"/>
                </a:cxn>
                <a:cxn ang="0">
                  <a:pos x="196" y="98"/>
                </a:cxn>
                <a:cxn ang="0">
                  <a:pos x="191" y="92"/>
                </a:cxn>
                <a:cxn ang="0">
                  <a:pos x="186" y="86"/>
                </a:cxn>
                <a:cxn ang="0">
                  <a:pos x="181" y="80"/>
                </a:cxn>
                <a:cxn ang="0">
                  <a:pos x="176" y="75"/>
                </a:cxn>
                <a:cxn ang="0">
                  <a:pos x="171" y="69"/>
                </a:cxn>
                <a:cxn ang="0">
                  <a:pos x="165" y="64"/>
                </a:cxn>
                <a:cxn ang="0">
                  <a:pos x="159" y="59"/>
                </a:cxn>
                <a:cxn ang="0">
                  <a:pos x="154" y="54"/>
                </a:cxn>
                <a:cxn ang="0">
                  <a:pos x="148" y="50"/>
                </a:cxn>
                <a:cxn ang="0">
                  <a:pos x="142" y="45"/>
                </a:cxn>
                <a:cxn ang="0">
                  <a:pos x="135" y="41"/>
                </a:cxn>
                <a:cxn ang="0">
                  <a:pos x="129" y="37"/>
                </a:cxn>
                <a:cxn ang="0">
                  <a:pos x="123" y="33"/>
                </a:cxn>
                <a:cxn ang="0">
                  <a:pos x="116" y="29"/>
                </a:cxn>
                <a:cxn ang="0">
                  <a:pos x="109" y="26"/>
                </a:cxn>
                <a:cxn ang="0">
                  <a:pos x="102" y="23"/>
                </a:cxn>
                <a:cxn ang="0">
                  <a:pos x="96" y="19"/>
                </a:cxn>
                <a:cxn ang="0">
                  <a:pos x="89" y="17"/>
                </a:cxn>
                <a:cxn ang="0">
                  <a:pos x="82" y="14"/>
                </a:cxn>
                <a:cxn ang="0">
                  <a:pos x="74" y="12"/>
                </a:cxn>
                <a:cxn ang="0">
                  <a:pos x="67" y="9"/>
                </a:cxn>
                <a:cxn ang="0">
                  <a:pos x="60" y="7"/>
                </a:cxn>
                <a:cxn ang="0">
                  <a:pos x="53" y="6"/>
                </a:cxn>
                <a:cxn ang="0">
                  <a:pos x="45" y="4"/>
                </a:cxn>
                <a:cxn ang="0">
                  <a:pos x="38" y="3"/>
                </a:cxn>
                <a:cxn ang="0">
                  <a:pos x="30" y="2"/>
                </a:cxn>
                <a:cxn ang="0">
                  <a:pos x="23" y="1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0" b="0"/>
              <a:pathLst>
                <a:path w="1530" h="1530">
                  <a:moveTo>
                    <a:pt x="1530" y="1530"/>
                  </a:moveTo>
                  <a:lnTo>
                    <a:pt x="1529" y="1483"/>
                  </a:lnTo>
                  <a:lnTo>
                    <a:pt x="1527" y="1436"/>
                  </a:lnTo>
                  <a:lnTo>
                    <a:pt x="1523" y="1389"/>
                  </a:lnTo>
                  <a:lnTo>
                    <a:pt x="1518" y="1342"/>
                  </a:lnTo>
                  <a:lnTo>
                    <a:pt x="1512" y="1296"/>
                  </a:lnTo>
                  <a:lnTo>
                    <a:pt x="1504" y="1248"/>
                  </a:lnTo>
                  <a:lnTo>
                    <a:pt x="1495" y="1202"/>
                  </a:lnTo>
                  <a:lnTo>
                    <a:pt x="1484" y="1156"/>
                  </a:lnTo>
                  <a:lnTo>
                    <a:pt x="1472" y="1111"/>
                  </a:lnTo>
                  <a:lnTo>
                    <a:pt x="1458" y="1066"/>
                  </a:lnTo>
                  <a:lnTo>
                    <a:pt x="1443" y="1021"/>
                  </a:lnTo>
                  <a:lnTo>
                    <a:pt x="1427" y="977"/>
                  </a:lnTo>
                  <a:lnTo>
                    <a:pt x="1409" y="933"/>
                  </a:lnTo>
                  <a:lnTo>
                    <a:pt x="1390" y="890"/>
                  </a:lnTo>
                  <a:lnTo>
                    <a:pt x="1370" y="847"/>
                  </a:lnTo>
                  <a:lnTo>
                    <a:pt x="1348" y="806"/>
                  </a:lnTo>
                  <a:lnTo>
                    <a:pt x="1325" y="764"/>
                  </a:lnTo>
                  <a:lnTo>
                    <a:pt x="1301" y="724"/>
                  </a:lnTo>
                  <a:lnTo>
                    <a:pt x="1276" y="684"/>
                  </a:lnTo>
                  <a:lnTo>
                    <a:pt x="1249" y="645"/>
                  </a:lnTo>
                  <a:lnTo>
                    <a:pt x="1221" y="607"/>
                  </a:lnTo>
                  <a:lnTo>
                    <a:pt x="1192" y="570"/>
                  </a:lnTo>
                  <a:lnTo>
                    <a:pt x="1162" y="534"/>
                  </a:lnTo>
                  <a:lnTo>
                    <a:pt x="1131" y="499"/>
                  </a:lnTo>
                  <a:lnTo>
                    <a:pt x="1099" y="464"/>
                  </a:lnTo>
                  <a:lnTo>
                    <a:pt x="1065" y="431"/>
                  </a:lnTo>
                  <a:lnTo>
                    <a:pt x="1031" y="399"/>
                  </a:lnTo>
                  <a:lnTo>
                    <a:pt x="996" y="368"/>
                  </a:lnTo>
                  <a:lnTo>
                    <a:pt x="960" y="337"/>
                  </a:lnTo>
                  <a:lnTo>
                    <a:pt x="923" y="308"/>
                  </a:lnTo>
                  <a:lnTo>
                    <a:pt x="885" y="281"/>
                  </a:lnTo>
                  <a:lnTo>
                    <a:pt x="846" y="254"/>
                  </a:lnTo>
                  <a:lnTo>
                    <a:pt x="806" y="229"/>
                  </a:lnTo>
                  <a:lnTo>
                    <a:pt x="766" y="204"/>
                  </a:lnTo>
                  <a:lnTo>
                    <a:pt x="725" y="182"/>
                  </a:lnTo>
                  <a:lnTo>
                    <a:pt x="683" y="160"/>
                  </a:lnTo>
                  <a:lnTo>
                    <a:pt x="640" y="140"/>
                  </a:lnTo>
                  <a:lnTo>
                    <a:pt x="597" y="121"/>
                  </a:lnTo>
                  <a:lnTo>
                    <a:pt x="554" y="103"/>
                  </a:lnTo>
                  <a:lnTo>
                    <a:pt x="509" y="86"/>
                  </a:lnTo>
                  <a:lnTo>
                    <a:pt x="465" y="72"/>
                  </a:lnTo>
                  <a:lnTo>
                    <a:pt x="420" y="58"/>
                  </a:lnTo>
                  <a:lnTo>
                    <a:pt x="374" y="46"/>
                  </a:lnTo>
                  <a:lnTo>
                    <a:pt x="328" y="35"/>
                  </a:lnTo>
                  <a:lnTo>
                    <a:pt x="282" y="26"/>
                  </a:lnTo>
                  <a:lnTo>
                    <a:pt x="236" y="18"/>
                  </a:lnTo>
                  <a:lnTo>
                    <a:pt x="189" y="11"/>
                  </a:lnTo>
                  <a:lnTo>
                    <a:pt x="142" y="6"/>
                  </a:lnTo>
                  <a:lnTo>
                    <a:pt x="95" y="2"/>
                  </a:lnTo>
                  <a:lnTo>
                    <a:pt x="48" y="0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7" name="文本框 619784"/>
            <p:cNvSpPr txBox="1"/>
            <p:nvPr/>
          </p:nvSpPr>
          <p:spPr>
            <a:xfrm>
              <a:off x="1606" y="1249"/>
              <a:ext cx="31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R7</a:t>
              </a:r>
            </a:p>
          </p:txBody>
        </p:sp>
        <p:sp>
          <p:nvSpPr>
            <p:cNvPr id="31998" name="文本框 619785"/>
            <p:cNvSpPr txBox="1"/>
            <p:nvPr/>
          </p:nvSpPr>
          <p:spPr>
            <a:xfrm>
              <a:off x="2294" y="1257"/>
              <a:ext cx="451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4×</a:t>
              </a:r>
              <a:r>
                <a:rPr lang="en-US" altLang="zh-CN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31999" name="文本框 619786"/>
            <p:cNvSpPr txBox="1"/>
            <p:nvPr/>
          </p:nvSpPr>
          <p:spPr>
            <a:xfrm rot="-5437739">
              <a:off x="3716" y="2104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21</a:t>
              </a:r>
            </a:p>
          </p:txBody>
        </p:sp>
        <p:sp>
          <p:nvSpPr>
            <p:cNvPr id="32000" name="文本框 619787"/>
            <p:cNvSpPr txBox="1"/>
            <p:nvPr/>
          </p:nvSpPr>
          <p:spPr>
            <a:xfrm rot="-5437739">
              <a:off x="3876" y="2138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35</a:t>
              </a:r>
            </a:p>
          </p:txBody>
        </p:sp>
        <p:sp>
          <p:nvSpPr>
            <p:cNvPr id="32001" name="文本框 619788"/>
            <p:cNvSpPr txBox="1"/>
            <p:nvPr/>
          </p:nvSpPr>
          <p:spPr>
            <a:xfrm>
              <a:off x="2592" y="2818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42</a:t>
              </a:r>
            </a:p>
          </p:txBody>
        </p:sp>
        <p:sp>
          <p:nvSpPr>
            <p:cNvPr id="32002" name="文本框 619789"/>
            <p:cNvSpPr txBox="1"/>
            <p:nvPr/>
          </p:nvSpPr>
          <p:spPr>
            <a:xfrm>
              <a:off x="2592" y="2994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56</a:t>
              </a:r>
            </a:p>
          </p:txBody>
        </p:sp>
        <p:sp>
          <p:nvSpPr>
            <p:cNvPr id="32003" name="文本框 619790"/>
            <p:cNvSpPr txBox="1"/>
            <p:nvPr/>
          </p:nvSpPr>
          <p:spPr>
            <a:xfrm rot="-2064219">
              <a:off x="2464" y="2016"/>
              <a:ext cx="339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21</a:t>
              </a:r>
            </a:p>
          </p:txBody>
        </p:sp>
      </p:grpSp>
      <p:sp>
        <p:nvSpPr>
          <p:cNvPr id="619522" name="文本框 619521"/>
          <p:cNvSpPr txBox="1"/>
          <p:nvPr/>
        </p:nvSpPr>
        <p:spPr>
          <a:xfrm>
            <a:off x="457200" y="115888"/>
            <a:ext cx="2890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6"/>
                </a:solidFill>
                <a:latin typeface="+mj-ea"/>
                <a:ea typeface="+mj-ea"/>
              </a:rPr>
              <a:t>2.  </a:t>
            </a:r>
            <a:r>
              <a:rPr lang="zh-CN" altLang="en-US" sz="2800" dirty="0">
                <a:solidFill>
                  <a:schemeClr val="accent6"/>
                </a:solidFill>
                <a:latin typeface="+mj-ea"/>
                <a:ea typeface="+mj-ea"/>
              </a:rPr>
              <a:t>尺寸的构成</a:t>
            </a:r>
          </a:p>
        </p:txBody>
      </p:sp>
      <p:sp>
        <p:nvSpPr>
          <p:cNvPr id="619523" name="文本框 619522"/>
          <p:cNvSpPr txBox="1"/>
          <p:nvPr/>
        </p:nvSpPr>
        <p:spPr>
          <a:xfrm>
            <a:off x="822325" y="665163"/>
            <a:ext cx="5197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一个完整的尺寸由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</a:rPr>
              <a:t>四个要素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构成：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          </a:t>
            </a:r>
          </a:p>
        </p:txBody>
      </p:sp>
      <p:sp>
        <p:nvSpPr>
          <p:cNvPr id="619524" name="文本框 619523"/>
          <p:cNvSpPr txBox="1"/>
          <p:nvPr/>
        </p:nvSpPr>
        <p:spPr>
          <a:xfrm>
            <a:off x="228600" y="1093788"/>
            <a:ext cx="885050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  <a:ea typeface="+mn-ea"/>
              </a:rPr>
              <a:t>）尺寸界线；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r>
              <a:rPr lang="zh-CN" altLang="en-US" sz="2400" b="1" dirty="0">
                <a:solidFill>
                  <a:srgbClr val="990099"/>
                </a:solidFill>
                <a:latin typeface="+mn-ea"/>
                <a:ea typeface="+mn-ea"/>
              </a:rPr>
              <a:t>尺寸线；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r>
              <a:rPr lang="zh-CN" altLang="en-US" sz="2400" b="1" dirty="0">
                <a:solidFill>
                  <a:srgbClr val="008080"/>
                </a:solidFill>
                <a:latin typeface="+mn-ea"/>
                <a:ea typeface="+mn-ea"/>
              </a:rPr>
              <a:t>尺寸终端；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尺寸数字</a:t>
            </a:r>
          </a:p>
        </p:txBody>
      </p:sp>
      <p:sp>
        <p:nvSpPr>
          <p:cNvPr id="619525" name="矩形 619524"/>
          <p:cNvSpPr>
            <a:spLocks noChangeAspect="1"/>
          </p:cNvSpPr>
          <p:nvPr/>
        </p:nvSpPr>
        <p:spPr>
          <a:xfrm>
            <a:off x="3038475" y="6092825"/>
            <a:ext cx="3214688" cy="4270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FF0000"/>
            </a:solidFill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ea typeface="仿宋_GB2312" pitchFamily="49" charset="-122"/>
              </a:rPr>
              <a:t>尺寸的四个组成部分</a:t>
            </a:r>
          </a:p>
        </p:txBody>
      </p:sp>
      <p:grpSp>
        <p:nvGrpSpPr>
          <p:cNvPr id="619526" name="组合 619525"/>
          <p:cNvGrpSpPr/>
          <p:nvPr/>
        </p:nvGrpSpPr>
        <p:grpSpPr>
          <a:xfrm>
            <a:off x="5029200" y="1676400"/>
            <a:ext cx="1611313" cy="1585913"/>
            <a:chOff x="2304" y="1200"/>
            <a:chExt cx="1015" cy="999"/>
          </a:xfrm>
        </p:grpSpPr>
        <p:sp>
          <p:nvSpPr>
            <p:cNvPr id="31897" name="任意多边形 619526"/>
            <p:cNvSpPr>
              <a:spLocks noChangeAspect="1"/>
            </p:cNvSpPr>
            <p:nvPr/>
          </p:nvSpPr>
          <p:spPr>
            <a:xfrm>
              <a:off x="2937" y="2131"/>
              <a:ext cx="41" cy="68"/>
            </a:xfrm>
            <a:custGeom>
              <a:avLst/>
              <a:gdLst/>
              <a:ahLst/>
              <a:cxnLst>
                <a:cxn ang="0">
                  <a:pos x="41" y="10"/>
                </a:cxn>
                <a:cxn ang="0">
                  <a:pos x="0" y="68"/>
                </a:cxn>
                <a:cxn ang="0">
                  <a:pos x="20" y="0"/>
                </a:cxn>
                <a:cxn ang="0">
                  <a:pos x="41" y="10"/>
                </a:cxn>
              </a:cxnLst>
              <a:rect l="0" t="0" r="0" b="0"/>
              <a:pathLst>
                <a:path w="258" h="424">
                  <a:moveTo>
                    <a:pt x="258" y="64"/>
                  </a:moveTo>
                  <a:lnTo>
                    <a:pt x="0" y="424"/>
                  </a:lnTo>
                  <a:lnTo>
                    <a:pt x="128" y="0"/>
                  </a:lnTo>
                  <a:lnTo>
                    <a:pt x="258" y="6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8" name="任意多边形 619527"/>
            <p:cNvSpPr>
              <a:spLocks noChangeAspect="1"/>
            </p:cNvSpPr>
            <p:nvPr/>
          </p:nvSpPr>
          <p:spPr>
            <a:xfrm>
              <a:off x="2937" y="2131"/>
              <a:ext cx="41" cy="68"/>
            </a:xfrm>
            <a:custGeom>
              <a:avLst/>
              <a:gdLst/>
              <a:ahLst/>
              <a:cxnLst>
                <a:cxn ang="0">
                  <a:pos x="41" y="10"/>
                </a:cxn>
                <a:cxn ang="0">
                  <a:pos x="0" y="68"/>
                </a:cxn>
                <a:cxn ang="0">
                  <a:pos x="20" y="0"/>
                </a:cxn>
                <a:cxn ang="0">
                  <a:pos x="41" y="10"/>
                </a:cxn>
              </a:cxnLst>
              <a:rect l="0" t="0" r="0" b="0"/>
              <a:pathLst>
                <a:path w="258" h="424">
                  <a:moveTo>
                    <a:pt x="258" y="64"/>
                  </a:moveTo>
                  <a:lnTo>
                    <a:pt x="0" y="424"/>
                  </a:lnTo>
                  <a:lnTo>
                    <a:pt x="128" y="0"/>
                  </a:lnTo>
                  <a:lnTo>
                    <a:pt x="258" y="6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9" name="矩形 619528"/>
            <p:cNvSpPr>
              <a:spLocks noChangeAspect="1"/>
            </p:cNvSpPr>
            <p:nvPr/>
          </p:nvSpPr>
          <p:spPr>
            <a:xfrm>
              <a:off x="2304" y="1200"/>
              <a:ext cx="101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333399"/>
                  </a:solidFill>
                  <a:latin typeface="Times New Roman" panose="02020603050405020304" pitchFamily="18" charset="0"/>
                </a:rPr>
                <a:t>尺寸线与轮廓线</a:t>
              </a:r>
            </a:p>
          </p:txBody>
        </p:sp>
        <p:sp>
          <p:nvSpPr>
            <p:cNvPr id="31900" name="矩形 619529"/>
            <p:cNvSpPr>
              <a:spLocks noChangeAspect="1"/>
            </p:cNvSpPr>
            <p:nvPr/>
          </p:nvSpPr>
          <p:spPr>
            <a:xfrm>
              <a:off x="2320" y="1367"/>
              <a:ext cx="747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333399"/>
                  </a:solidFill>
                  <a:latin typeface="Times New Roman" panose="02020603050405020304" pitchFamily="18" charset="0"/>
                </a:rPr>
                <a:t>相距</a:t>
              </a:r>
              <a:r>
                <a:rPr lang="en-US" altLang="zh-CN" sz="1800" dirty="0">
                  <a:solidFill>
                    <a:srgbClr val="333399"/>
                  </a:solidFill>
                  <a:latin typeface="Times New Roman" panose="02020603050405020304" pitchFamily="18" charset="0"/>
                </a:rPr>
                <a:t>≈7mm</a:t>
              </a:r>
            </a:p>
          </p:txBody>
        </p:sp>
        <p:sp>
          <p:nvSpPr>
            <p:cNvPr id="31901" name="直接连接符 619530"/>
            <p:cNvSpPr>
              <a:spLocks noChangeAspect="1"/>
            </p:cNvSpPr>
            <p:nvPr/>
          </p:nvSpPr>
          <p:spPr>
            <a:xfrm flipV="1">
              <a:off x="2968" y="1541"/>
              <a:ext cx="292" cy="59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2" name="直接连接符 619531"/>
            <p:cNvSpPr>
              <a:spLocks noChangeAspect="1"/>
            </p:cNvSpPr>
            <p:nvPr/>
          </p:nvSpPr>
          <p:spPr>
            <a:xfrm flipH="1">
              <a:off x="2304" y="1541"/>
              <a:ext cx="95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9533" name="组合 619532"/>
          <p:cNvGrpSpPr/>
          <p:nvPr/>
        </p:nvGrpSpPr>
        <p:grpSpPr>
          <a:xfrm>
            <a:off x="4762500" y="4481513"/>
            <a:ext cx="2741613" cy="576262"/>
            <a:chOff x="2305" y="2967"/>
            <a:chExt cx="1727" cy="363"/>
          </a:xfrm>
        </p:grpSpPr>
        <p:sp>
          <p:nvSpPr>
            <p:cNvPr id="31891" name="任意多边形 619533"/>
            <p:cNvSpPr>
              <a:spLocks noChangeAspect="1"/>
            </p:cNvSpPr>
            <p:nvPr/>
          </p:nvSpPr>
          <p:spPr>
            <a:xfrm>
              <a:off x="2305" y="3244"/>
              <a:ext cx="71" cy="23"/>
            </a:xfrm>
            <a:custGeom>
              <a:avLst/>
              <a:gdLst/>
              <a:ahLst/>
              <a:cxnLst>
                <a:cxn ang="0">
                  <a:pos x="71" y="23"/>
                </a:cxn>
                <a:cxn ang="0">
                  <a:pos x="0" y="22"/>
                </a:cxn>
                <a:cxn ang="0">
                  <a:pos x="67" y="0"/>
                </a:cxn>
                <a:cxn ang="0">
                  <a:pos x="71" y="23"/>
                </a:cxn>
              </a:cxnLst>
              <a:rect l="0" t="0" r="0" b="0"/>
              <a:pathLst>
                <a:path w="443" h="144">
                  <a:moveTo>
                    <a:pt x="443" y="144"/>
                  </a:moveTo>
                  <a:lnTo>
                    <a:pt x="0" y="138"/>
                  </a:lnTo>
                  <a:lnTo>
                    <a:pt x="421" y="0"/>
                  </a:lnTo>
                  <a:lnTo>
                    <a:pt x="443" y="14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2" name="任意多边形 619534"/>
            <p:cNvSpPr>
              <a:spLocks noChangeAspect="1"/>
            </p:cNvSpPr>
            <p:nvPr/>
          </p:nvSpPr>
          <p:spPr>
            <a:xfrm>
              <a:off x="2305" y="3244"/>
              <a:ext cx="71" cy="23"/>
            </a:xfrm>
            <a:custGeom>
              <a:avLst/>
              <a:gdLst/>
              <a:ahLst/>
              <a:cxnLst>
                <a:cxn ang="0">
                  <a:pos x="71" y="23"/>
                </a:cxn>
                <a:cxn ang="0">
                  <a:pos x="0" y="22"/>
                </a:cxn>
                <a:cxn ang="0">
                  <a:pos x="67" y="0"/>
                </a:cxn>
                <a:cxn ang="0">
                  <a:pos x="71" y="23"/>
                </a:cxn>
              </a:cxnLst>
              <a:rect l="0" t="0" r="0" b="0"/>
              <a:pathLst>
                <a:path w="443" h="144">
                  <a:moveTo>
                    <a:pt x="443" y="144"/>
                  </a:moveTo>
                  <a:lnTo>
                    <a:pt x="0" y="138"/>
                  </a:lnTo>
                  <a:lnTo>
                    <a:pt x="421" y="0"/>
                  </a:lnTo>
                  <a:lnTo>
                    <a:pt x="443" y="14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3" name="矩形 619535"/>
            <p:cNvSpPr>
              <a:spLocks noChangeAspect="1"/>
            </p:cNvSpPr>
            <p:nvPr/>
          </p:nvSpPr>
          <p:spPr>
            <a:xfrm>
              <a:off x="3089" y="2967"/>
              <a:ext cx="87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两尺寸线相距</a:t>
              </a:r>
            </a:p>
          </p:txBody>
        </p:sp>
        <p:sp>
          <p:nvSpPr>
            <p:cNvPr id="31894" name="矩形 619536"/>
            <p:cNvSpPr>
              <a:spLocks noChangeAspect="1"/>
            </p:cNvSpPr>
            <p:nvPr/>
          </p:nvSpPr>
          <p:spPr>
            <a:xfrm>
              <a:off x="3185" y="3157"/>
              <a:ext cx="53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00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≈</a:t>
              </a:r>
              <a:r>
                <a:rPr lang="zh-CN" altLang="en-US" sz="1800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７</a:t>
              </a:r>
              <a:r>
                <a:rPr lang="en-US" altLang="zh-CN" sz="1800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mm</a:t>
              </a:r>
            </a:p>
          </p:txBody>
        </p:sp>
        <p:sp>
          <p:nvSpPr>
            <p:cNvPr id="31895" name="直接连接符 619537"/>
            <p:cNvSpPr>
              <a:spLocks noChangeAspect="1"/>
            </p:cNvSpPr>
            <p:nvPr/>
          </p:nvSpPr>
          <p:spPr>
            <a:xfrm flipV="1">
              <a:off x="2374" y="3152"/>
              <a:ext cx="681" cy="10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6" name="直接连接符 619538"/>
            <p:cNvSpPr>
              <a:spLocks noChangeAspect="1"/>
            </p:cNvSpPr>
            <p:nvPr/>
          </p:nvSpPr>
          <p:spPr>
            <a:xfrm>
              <a:off x="3055" y="3152"/>
              <a:ext cx="977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9540" name="组合 619539"/>
          <p:cNvGrpSpPr/>
          <p:nvPr/>
        </p:nvGrpSpPr>
        <p:grpSpPr>
          <a:xfrm>
            <a:off x="5930900" y="5029200"/>
            <a:ext cx="1841500" cy="568325"/>
            <a:chOff x="2872" y="3300"/>
            <a:chExt cx="1160" cy="358"/>
          </a:xfrm>
        </p:grpSpPr>
        <p:sp>
          <p:nvSpPr>
            <p:cNvPr id="31884" name="任意多边形 619540"/>
            <p:cNvSpPr>
              <a:spLocks noChangeAspect="1"/>
            </p:cNvSpPr>
            <p:nvPr/>
          </p:nvSpPr>
          <p:spPr>
            <a:xfrm>
              <a:off x="2872" y="3365"/>
              <a:ext cx="49" cy="64"/>
            </a:xfrm>
            <a:custGeom>
              <a:avLst/>
              <a:gdLst/>
              <a:ahLst/>
              <a:cxnLst>
                <a:cxn ang="0">
                  <a:pos x="29" y="64"/>
                </a:cxn>
                <a:cxn ang="0">
                  <a:pos x="0" y="0"/>
                </a:cxn>
                <a:cxn ang="0">
                  <a:pos x="49" y="51"/>
                </a:cxn>
                <a:cxn ang="0">
                  <a:pos x="29" y="64"/>
                </a:cxn>
              </a:cxnLst>
              <a:rect l="0" t="0" r="0" b="0"/>
              <a:pathLst>
                <a:path w="303" h="404">
                  <a:moveTo>
                    <a:pt x="182" y="404"/>
                  </a:moveTo>
                  <a:lnTo>
                    <a:pt x="0" y="0"/>
                  </a:lnTo>
                  <a:lnTo>
                    <a:pt x="303" y="323"/>
                  </a:lnTo>
                  <a:lnTo>
                    <a:pt x="182" y="40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5" name="任意多边形 619541"/>
            <p:cNvSpPr>
              <a:spLocks noChangeAspect="1"/>
            </p:cNvSpPr>
            <p:nvPr/>
          </p:nvSpPr>
          <p:spPr>
            <a:xfrm>
              <a:off x="2872" y="3365"/>
              <a:ext cx="49" cy="64"/>
            </a:xfrm>
            <a:custGeom>
              <a:avLst/>
              <a:gdLst/>
              <a:ahLst/>
              <a:cxnLst>
                <a:cxn ang="0">
                  <a:pos x="29" y="64"/>
                </a:cxn>
                <a:cxn ang="0">
                  <a:pos x="0" y="0"/>
                </a:cxn>
                <a:cxn ang="0">
                  <a:pos x="49" y="51"/>
                </a:cxn>
                <a:cxn ang="0">
                  <a:pos x="29" y="64"/>
                </a:cxn>
              </a:cxnLst>
              <a:rect l="0" t="0" r="0" b="0"/>
              <a:pathLst>
                <a:path w="303" h="404">
                  <a:moveTo>
                    <a:pt x="182" y="404"/>
                  </a:moveTo>
                  <a:lnTo>
                    <a:pt x="0" y="0"/>
                  </a:lnTo>
                  <a:lnTo>
                    <a:pt x="303" y="323"/>
                  </a:lnTo>
                  <a:lnTo>
                    <a:pt x="182" y="40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6" name="矩形 619542"/>
            <p:cNvSpPr>
              <a:spLocks noChangeAspect="1"/>
            </p:cNvSpPr>
            <p:nvPr/>
          </p:nvSpPr>
          <p:spPr>
            <a:xfrm>
              <a:off x="3094" y="3300"/>
              <a:ext cx="87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333399"/>
                  </a:solidFill>
                  <a:latin typeface="Times New Roman" panose="02020603050405020304" pitchFamily="18" charset="0"/>
                </a:rPr>
                <a:t>尺寸界线超出</a:t>
              </a:r>
            </a:p>
          </p:txBody>
        </p:sp>
        <p:sp>
          <p:nvSpPr>
            <p:cNvPr id="31887" name="矩形 619543"/>
            <p:cNvSpPr>
              <a:spLocks noChangeAspect="1"/>
            </p:cNvSpPr>
            <p:nvPr/>
          </p:nvSpPr>
          <p:spPr>
            <a:xfrm>
              <a:off x="3101" y="3485"/>
              <a:ext cx="747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333399"/>
                  </a:solidFill>
                  <a:latin typeface="Times New Roman" panose="02020603050405020304" pitchFamily="18" charset="0"/>
                </a:rPr>
                <a:t>箭头</a:t>
              </a:r>
              <a:r>
                <a:rPr lang="en-US" altLang="zh-CN" sz="1800" dirty="0">
                  <a:solidFill>
                    <a:srgbClr val="333399"/>
                  </a:solidFill>
                  <a:latin typeface="Times New Roman" panose="02020603050405020304" pitchFamily="18" charset="0"/>
                </a:rPr>
                <a:t>≈2mm</a:t>
              </a:r>
            </a:p>
          </p:txBody>
        </p:sp>
        <p:sp>
          <p:nvSpPr>
            <p:cNvPr id="31888" name="直接连接符 619544"/>
            <p:cNvSpPr>
              <a:spLocks noChangeAspect="1"/>
            </p:cNvSpPr>
            <p:nvPr/>
          </p:nvSpPr>
          <p:spPr>
            <a:xfrm>
              <a:off x="2911" y="3423"/>
              <a:ext cx="41" cy="6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9" name="直接连接符 619545"/>
            <p:cNvSpPr>
              <a:spLocks noChangeAspect="1"/>
            </p:cNvSpPr>
            <p:nvPr/>
          </p:nvSpPr>
          <p:spPr>
            <a:xfrm>
              <a:off x="2952" y="3485"/>
              <a:ext cx="108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0" name="直接连接符 619546"/>
            <p:cNvSpPr>
              <a:spLocks noChangeAspect="1"/>
            </p:cNvSpPr>
            <p:nvPr/>
          </p:nvSpPr>
          <p:spPr>
            <a:xfrm>
              <a:off x="2872" y="333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9548" name="组合 619547"/>
          <p:cNvGrpSpPr/>
          <p:nvPr/>
        </p:nvGrpSpPr>
        <p:grpSpPr>
          <a:xfrm>
            <a:off x="762000" y="4724400"/>
            <a:ext cx="2057400" cy="1216025"/>
            <a:chOff x="336" y="2976"/>
            <a:chExt cx="1296" cy="766"/>
          </a:xfrm>
        </p:grpSpPr>
        <p:sp>
          <p:nvSpPr>
            <p:cNvPr id="31879" name="矩形 619548"/>
            <p:cNvSpPr>
              <a:spLocks noChangeAspect="1"/>
            </p:cNvSpPr>
            <p:nvPr/>
          </p:nvSpPr>
          <p:spPr>
            <a:xfrm>
              <a:off x="336" y="3358"/>
              <a:ext cx="1098" cy="384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b="1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尺寸界线</a:t>
              </a:r>
              <a:r>
                <a:rPr lang="zh-CN" altLang="en-US" sz="18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（可用</a:t>
              </a:r>
            </a:p>
            <a:p>
              <a:r>
                <a:rPr lang="zh-CN" altLang="en-US" sz="18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其他图线代替）</a:t>
              </a:r>
              <a:r>
                <a:rPr lang="zh-CN" altLang="en-US" sz="1800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  </a:t>
              </a:r>
            </a:p>
          </p:txBody>
        </p:sp>
        <p:grpSp>
          <p:nvGrpSpPr>
            <p:cNvPr id="31880" name="组合 619549"/>
            <p:cNvGrpSpPr/>
            <p:nvPr/>
          </p:nvGrpSpPr>
          <p:grpSpPr>
            <a:xfrm>
              <a:off x="843" y="2976"/>
              <a:ext cx="789" cy="361"/>
              <a:chOff x="428" y="3493"/>
              <a:chExt cx="244" cy="374"/>
            </a:xfrm>
          </p:grpSpPr>
          <p:sp>
            <p:nvSpPr>
              <p:cNvPr id="31881" name="任意多边形 619550"/>
              <p:cNvSpPr>
                <a:spLocks noChangeAspect="1"/>
              </p:cNvSpPr>
              <p:nvPr/>
            </p:nvSpPr>
            <p:spPr>
              <a:xfrm>
                <a:off x="624" y="3493"/>
                <a:ext cx="48" cy="65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48" y="0"/>
                  </a:cxn>
                  <a:cxn ang="0">
                    <a:pos x="19" y="65"/>
                  </a:cxn>
                  <a:cxn ang="0">
                    <a:pos x="0" y="52"/>
                  </a:cxn>
                </a:cxnLst>
                <a:rect l="0" t="0" r="0" b="0"/>
                <a:pathLst>
                  <a:path w="301" h="406">
                    <a:moveTo>
                      <a:pt x="0" y="326"/>
                    </a:moveTo>
                    <a:lnTo>
                      <a:pt x="301" y="0"/>
                    </a:lnTo>
                    <a:lnTo>
                      <a:pt x="122" y="406"/>
                    </a:lnTo>
                    <a:lnTo>
                      <a:pt x="0" y="32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2" name="任意多边形 619551"/>
              <p:cNvSpPr>
                <a:spLocks noChangeAspect="1"/>
              </p:cNvSpPr>
              <p:nvPr/>
            </p:nvSpPr>
            <p:spPr>
              <a:xfrm>
                <a:off x="624" y="3493"/>
                <a:ext cx="48" cy="65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48" y="0"/>
                  </a:cxn>
                  <a:cxn ang="0">
                    <a:pos x="19" y="65"/>
                  </a:cxn>
                  <a:cxn ang="0">
                    <a:pos x="0" y="52"/>
                  </a:cxn>
                </a:cxnLst>
                <a:rect l="0" t="0" r="0" b="0"/>
                <a:pathLst>
                  <a:path w="301" h="406">
                    <a:moveTo>
                      <a:pt x="0" y="326"/>
                    </a:moveTo>
                    <a:lnTo>
                      <a:pt x="301" y="0"/>
                    </a:lnTo>
                    <a:lnTo>
                      <a:pt x="122" y="406"/>
                    </a:lnTo>
                    <a:lnTo>
                      <a:pt x="0" y="32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3" name="直接连接符 619552"/>
              <p:cNvSpPr>
                <a:spLocks noChangeAspect="1"/>
              </p:cNvSpPr>
              <p:nvPr/>
            </p:nvSpPr>
            <p:spPr>
              <a:xfrm flipH="1">
                <a:off x="428" y="3552"/>
                <a:ext cx="206" cy="31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9554" name="组合 619553"/>
          <p:cNvGrpSpPr/>
          <p:nvPr/>
        </p:nvGrpSpPr>
        <p:grpSpPr>
          <a:xfrm>
            <a:off x="2743200" y="5054600"/>
            <a:ext cx="2532063" cy="703263"/>
            <a:chOff x="1584" y="3184"/>
            <a:chExt cx="1595" cy="443"/>
          </a:xfrm>
        </p:grpSpPr>
        <p:sp>
          <p:nvSpPr>
            <p:cNvPr id="31874" name="矩形 619554"/>
            <p:cNvSpPr>
              <a:spLocks noChangeAspect="1"/>
            </p:cNvSpPr>
            <p:nvPr/>
          </p:nvSpPr>
          <p:spPr>
            <a:xfrm>
              <a:off x="1584" y="3454"/>
              <a:ext cx="1595" cy="173"/>
            </a:xfrm>
            <a:prstGeom prst="rect">
              <a:avLst/>
            </a:prstGeom>
            <a:solidFill>
              <a:srgbClr val="FF99CC"/>
            </a:solidFill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b="1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尺寸线</a:t>
              </a:r>
              <a:r>
                <a:rPr lang="zh-CN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（必须单独画出）</a:t>
              </a:r>
            </a:p>
          </p:txBody>
        </p:sp>
        <p:grpSp>
          <p:nvGrpSpPr>
            <p:cNvPr id="31875" name="组合 619555"/>
            <p:cNvGrpSpPr/>
            <p:nvPr/>
          </p:nvGrpSpPr>
          <p:grpSpPr>
            <a:xfrm flipH="1">
              <a:off x="1808" y="3184"/>
              <a:ext cx="576" cy="265"/>
              <a:chOff x="1797" y="3186"/>
              <a:chExt cx="139" cy="211"/>
            </a:xfrm>
          </p:grpSpPr>
          <p:sp>
            <p:nvSpPr>
              <p:cNvPr id="31876" name="任意多边形 619556"/>
              <p:cNvSpPr>
                <a:spLocks noChangeAspect="1"/>
              </p:cNvSpPr>
              <p:nvPr/>
            </p:nvSpPr>
            <p:spPr>
              <a:xfrm>
                <a:off x="1797" y="3186"/>
                <a:ext cx="48" cy="65"/>
              </a:xfrm>
              <a:custGeom>
                <a:avLst/>
                <a:gdLst/>
                <a:ahLst/>
                <a:cxnLst>
                  <a:cxn ang="0">
                    <a:pos x="29" y="65"/>
                  </a:cxn>
                  <a:cxn ang="0">
                    <a:pos x="0" y="0"/>
                  </a:cxn>
                  <a:cxn ang="0">
                    <a:pos x="48" y="52"/>
                  </a:cxn>
                  <a:cxn ang="0">
                    <a:pos x="29" y="65"/>
                  </a:cxn>
                </a:cxnLst>
                <a:rect l="0" t="0" r="0" b="0"/>
                <a:pathLst>
                  <a:path w="303" h="404">
                    <a:moveTo>
                      <a:pt x="182" y="404"/>
                    </a:moveTo>
                    <a:lnTo>
                      <a:pt x="0" y="0"/>
                    </a:lnTo>
                    <a:lnTo>
                      <a:pt x="303" y="323"/>
                    </a:lnTo>
                    <a:lnTo>
                      <a:pt x="182" y="40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7" name="任意多边形 619557"/>
              <p:cNvSpPr>
                <a:spLocks noChangeAspect="1"/>
              </p:cNvSpPr>
              <p:nvPr/>
            </p:nvSpPr>
            <p:spPr>
              <a:xfrm>
                <a:off x="1797" y="3186"/>
                <a:ext cx="48" cy="65"/>
              </a:xfrm>
              <a:custGeom>
                <a:avLst/>
                <a:gdLst/>
                <a:ahLst/>
                <a:cxnLst>
                  <a:cxn ang="0">
                    <a:pos x="29" y="65"/>
                  </a:cxn>
                  <a:cxn ang="0">
                    <a:pos x="0" y="0"/>
                  </a:cxn>
                  <a:cxn ang="0">
                    <a:pos x="48" y="52"/>
                  </a:cxn>
                  <a:cxn ang="0">
                    <a:pos x="29" y="65"/>
                  </a:cxn>
                </a:cxnLst>
                <a:rect l="0" t="0" r="0" b="0"/>
                <a:pathLst>
                  <a:path w="303" h="404">
                    <a:moveTo>
                      <a:pt x="182" y="404"/>
                    </a:moveTo>
                    <a:lnTo>
                      <a:pt x="0" y="0"/>
                    </a:lnTo>
                    <a:lnTo>
                      <a:pt x="303" y="323"/>
                    </a:lnTo>
                    <a:lnTo>
                      <a:pt x="182" y="40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8" name="直接连接符 619558"/>
              <p:cNvSpPr>
                <a:spLocks noChangeAspect="1"/>
              </p:cNvSpPr>
              <p:nvPr/>
            </p:nvSpPr>
            <p:spPr>
              <a:xfrm>
                <a:off x="1835" y="3244"/>
                <a:ext cx="101" cy="15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9560" name="组合 619559"/>
          <p:cNvGrpSpPr/>
          <p:nvPr/>
        </p:nvGrpSpPr>
        <p:grpSpPr>
          <a:xfrm>
            <a:off x="2066925" y="3186113"/>
            <a:ext cx="1209675" cy="1600200"/>
            <a:chOff x="438" y="2151"/>
            <a:chExt cx="762" cy="1008"/>
          </a:xfrm>
        </p:grpSpPr>
        <p:sp>
          <p:nvSpPr>
            <p:cNvPr id="31872" name="直接连接符 619560"/>
            <p:cNvSpPr/>
            <p:nvPr/>
          </p:nvSpPr>
          <p:spPr>
            <a:xfrm flipH="1" flipV="1">
              <a:off x="720" y="2775"/>
              <a:ext cx="480" cy="384"/>
            </a:xfrm>
            <a:prstGeom prst="line">
              <a:avLst/>
            </a:prstGeom>
            <a:ln w="3175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3" name="文本框 619561"/>
            <p:cNvSpPr txBox="1"/>
            <p:nvPr/>
          </p:nvSpPr>
          <p:spPr>
            <a:xfrm>
              <a:off x="438" y="2151"/>
              <a:ext cx="291" cy="6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1800" b="1" dirty="0">
                  <a:solidFill>
                    <a:srgbClr val="008080"/>
                  </a:solidFill>
                  <a:latin typeface="Times New Roman" panose="02020603050405020304" pitchFamily="18" charset="0"/>
                </a:rPr>
                <a:t>尺寸终端</a:t>
              </a:r>
            </a:p>
          </p:txBody>
        </p:sp>
      </p:grpSp>
      <p:grpSp>
        <p:nvGrpSpPr>
          <p:cNvPr id="619563" name="组合 619562"/>
          <p:cNvGrpSpPr/>
          <p:nvPr/>
        </p:nvGrpSpPr>
        <p:grpSpPr>
          <a:xfrm>
            <a:off x="6553200" y="2362201"/>
            <a:ext cx="2590800" cy="1366838"/>
            <a:chOff x="3984" y="1488"/>
            <a:chExt cx="1632" cy="861"/>
          </a:xfrm>
        </p:grpSpPr>
        <p:sp>
          <p:nvSpPr>
            <p:cNvPr id="31870" name="直接连接符 619563"/>
            <p:cNvSpPr/>
            <p:nvPr/>
          </p:nvSpPr>
          <p:spPr>
            <a:xfrm flipH="1">
              <a:off x="3984" y="1872"/>
              <a:ext cx="528" cy="3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1" name="矩形 619564"/>
            <p:cNvSpPr/>
            <p:nvPr/>
          </p:nvSpPr>
          <p:spPr>
            <a:xfrm>
              <a:off x="4464" y="1488"/>
              <a:ext cx="1152" cy="8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小尺寸在里大尺</a:t>
              </a:r>
            </a:p>
            <a:p>
              <a:r>
                <a:rPr lang="zh-CN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寸在外，避免尺</a:t>
              </a:r>
            </a:p>
            <a:p>
              <a:r>
                <a:rPr lang="zh-CN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寸线与尺寸界限</a:t>
              </a:r>
            </a:p>
            <a:p>
              <a:r>
                <a:rPr lang="zh-CN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相交。</a:t>
              </a:r>
            </a:p>
          </p:txBody>
        </p:sp>
      </p:grpSp>
      <p:grpSp>
        <p:nvGrpSpPr>
          <p:cNvPr id="619794" name="组合 619793"/>
          <p:cNvGrpSpPr/>
          <p:nvPr/>
        </p:nvGrpSpPr>
        <p:grpSpPr>
          <a:xfrm>
            <a:off x="250825" y="2781300"/>
            <a:ext cx="1811338" cy="1047750"/>
            <a:chOff x="158" y="1752"/>
            <a:chExt cx="1141" cy="660"/>
          </a:xfrm>
        </p:grpSpPr>
        <p:grpSp>
          <p:nvGrpSpPr>
            <p:cNvPr id="31763" name="组合 619792"/>
            <p:cNvGrpSpPr/>
            <p:nvPr/>
          </p:nvGrpSpPr>
          <p:grpSpPr>
            <a:xfrm>
              <a:off x="158" y="1752"/>
              <a:ext cx="1141" cy="660"/>
              <a:chOff x="155" y="1773"/>
              <a:chExt cx="1141" cy="660"/>
            </a:xfrm>
          </p:grpSpPr>
          <p:sp>
            <p:nvSpPr>
              <p:cNvPr id="31765" name="直接连接符 619570"/>
              <p:cNvSpPr>
                <a:spLocks noChangeAspect="1"/>
              </p:cNvSpPr>
              <p:nvPr/>
            </p:nvSpPr>
            <p:spPr>
              <a:xfrm flipV="1">
                <a:off x="192" y="2004"/>
                <a:ext cx="1" cy="25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6" name="直接连接符 619571"/>
              <p:cNvSpPr>
                <a:spLocks noChangeAspect="1"/>
              </p:cNvSpPr>
              <p:nvPr/>
            </p:nvSpPr>
            <p:spPr>
              <a:xfrm flipV="1">
                <a:off x="663" y="2004"/>
                <a:ext cx="1" cy="19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7" name="直接连接符 619572"/>
              <p:cNvSpPr>
                <a:spLocks noChangeAspect="1"/>
              </p:cNvSpPr>
              <p:nvPr/>
            </p:nvSpPr>
            <p:spPr>
              <a:xfrm>
                <a:off x="250" y="2041"/>
                <a:ext cx="355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8" name="任意多边形 619573"/>
              <p:cNvSpPr>
                <a:spLocks noChangeAspect="1"/>
              </p:cNvSpPr>
              <p:nvPr/>
            </p:nvSpPr>
            <p:spPr>
              <a:xfrm>
                <a:off x="192" y="2031"/>
                <a:ext cx="58" cy="19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8" y="19"/>
                  </a:cxn>
                  <a:cxn ang="0">
                    <a:pos x="0" y="10"/>
                  </a:cxn>
                  <a:cxn ang="0">
                    <a:pos x="58" y="0"/>
                  </a:cxn>
                </a:cxnLst>
                <a:rect l="0" t="0" r="0" b="0"/>
                <a:pathLst>
                  <a:path w="437" h="146">
                    <a:moveTo>
                      <a:pt x="437" y="0"/>
                    </a:moveTo>
                    <a:lnTo>
                      <a:pt x="437" y="146"/>
                    </a:lnTo>
                    <a:lnTo>
                      <a:pt x="0" y="73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9" name="任意多边形 619574"/>
              <p:cNvSpPr>
                <a:spLocks noChangeAspect="1"/>
              </p:cNvSpPr>
              <p:nvPr/>
            </p:nvSpPr>
            <p:spPr>
              <a:xfrm>
                <a:off x="192" y="2031"/>
                <a:ext cx="58" cy="19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8" y="19"/>
                  </a:cxn>
                  <a:cxn ang="0">
                    <a:pos x="0" y="10"/>
                  </a:cxn>
                  <a:cxn ang="0">
                    <a:pos x="58" y="0"/>
                  </a:cxn>
                </a:cxnLst>
                <a:rect l="0" t="0" r="0" b="0"/>
                <a:pathLst>
                  <a:path w="437" h="146">
                    <a:moveTo>
                      <a:pt x="437" y="0"/>
                    </a:moveTo>
                    <a:lnTo>
                      <a:pt x="437" y="146"/>
                    </a:lnTo>
                    <a:lnTo>
                      <a:pt x="0" y="73"/>
                    </a:lnTo>
                    <a:lnTo>
                      <a:pt x="43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0" name="任意多边形 619575"/>
              <p:cNvSpPr>
                <a:spLocks noChangeAspect="1"/>
              </p:cNvSpPr>
              <p:nvPr/>
            </p:nvSpPr>
            <p:spPr>
              <a:xfrm>
                <a:off x="605" y="2031"/>
                <a:ext cx="58" cy="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"/>
                  </a:cxn>
                  <a:cxn ang="0">
                    <a:pos x="58" y="10"/>
                  </a:cxn>
                  <a:cxn ang="0">
                    <a:pos x="0" y="0"/>
                  </a:cxn>
                </a:cxnLst>
                <a:rect l="0" t="0" r="0" b="0"/>
                <a:pathLst>
                  <a:path w="437" h="146">
                    <a:moveTo>
                      <a:pt x="0" y="0"/>
                    </a:moveTo>
                    <a:lnTo>
                      <a:pt x="0" y="146"/>
                    </a:lnTo>
                    <a:lnTo>
                      <a:pt x="437" y="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1" name="任意多边形 619576"/>
              <p:cNvSpPr>
                <a:spLocks noChangeAspect="1"/>
              </p:cNvSpPr>
              <p:nvPr/>
            </p:nvSpPr>
            <p:spPr>
              <a:xfrm>
                <a:off x="605" y="2031"/>
                <a:ext cx="58" cy="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9"/>
                  </a:cxn>
                  <a:cxn ang="0">
                    <a:pos x="58" y="10"/>
                  </a:cxn>
                  <a:cxn ang="0">
                    <a:pos x="0" y="0"/>
                  </a:cxn>
                </a:cxnLst>
                <a:rect l="0" t="0" r="0" b="0"/>
                <a:pathLst>
                  <a:path w="437" h="146">
                    <a:moveTo>
                      <a:pt x="0" y="0"/>
                    </a:moveTo>
                    <a:lnTo>
                      <a:pt x="0" y="146"/>
                    </a:lnTo>
                    <a:lnTo>
                      <a:pt x="437" y="73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2" name="直接连接符 619577"/>
              <p:cNvSpPr>
                <a:spLocks noChangeAspect="1"/>
              </p:cNvSpPr>
              <p:nvPr/>
            </p:nvSpPr>
            <p:spPr>
              <a:xfrm>
                <a:off x="663" y="2041"/>
                <a:ext cx="1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3" name="直接连接符 619578"/>
              <p:cNvSpPr>
                <a:spLocks noChangeAspect="1"/>
              </p:cNvSpPr>
              <p:nvPr/>
            </p:nvSpPr>
            <p:spPr>
              <a:xfrm>
                <a:off x="663" y="2201"/>
                <a:ext cx="243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4" name="直接连接符 619579"/>
              <p:cNvSpPr>
                <a:spLocks noChangeAspect="1"/>
              </p:cNvSpPr>
              <p:nvPr/>
            </p:nvSpPr>
            <p:spPr>
              <a:xfrm>
                <a:off x="648" y="2316"/>
                <a:ext cx="25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5" name="直接连接符 619580"/>
              <p:cNvSpPr>
                <a:spLocks noChangeAspect="1"/>
              </p:cNvSpPr>
              <p:nvPr/>
            </p:nvSpPr>
            <p:spPr>
              <a:xfrm>
                <a:off x="870" y="2374"/>
                <a:ext cx="0" cy="5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6" name="直接连接符 619581"/>
              <p:cNvSpPr>
                <a:spLocks noChangeAspect="1"/>
              </p:cNvSpPr>
              <p:nvPr/>
            </p:nvSpPr>
            <p:spPr>
              <a:xfrm flipV="1">
                <a:off x="870" y="2014"/>
                <a:ext cx="0" cy="12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7" name="直接连接符 619582"/>
              <p:cNvSpPr>
                <a:spLocks noChangeAspect="1"/>
              </p:cNvSpPr>
              <p:nvPr/>
            </p:nvSpPr>
            <p:spPr>
              <a:xfrm flipV="1">
                <a:off x="870" y="2201"/>
                <a:ext cx="0" cy="11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8" name="任意多边形 619583"/>
              <p:cNvSpPr>
                <a:spLocks noChangeAspect="1"/>
              </p:cNvSpPr>
              <p:nvPr/>
            </p:nvSpPr>
            <p:spPr>
              <a:xfrm>
                <a:off x="859" y="2316"/>
                <a:ext cx="20" cy="58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20" y="58"/>
                  </a:cxn>
                  <a:cxn ang="0">
                    <a:pos x="10" y="0"/>
                  </a:cxn>
                  <a:cxn ang="0">
                    <a:pos x="0" y="58"/>
                  </a:cxn>
                </a:cxnLst>
                <a:rect l="0" t="0" r="0" b="0"/>
                <a:pathLst>
                  <a:path w="146" h="438">
                    <a:moveTo>
                      <a:pt x="0" y="438"/>
                    </a:moveTo>
                    <a:lnTo>
                      <a:pt x="146" y="438"/>
                    </a:lnTo>
                    <a:lnTo>
                      <a:pt x="73" y="0"/>
                    </a:lnTo>
                    <a:lnTo>
                      <a:pt x="0" y="43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9" name="任意多边形 619584"/>
              <p:cNvSpPr>
                <a:spLocks noChangeAspect="1"/>
              </p:cNvSpPr>
              <p:nvPr/>
            </p:nvSpPr>
            <p:spPr>
              <a:xfrm>
                <a:off x="859" y="2316"/>
                <a:ext cx="20" cy="58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20" y="58"/>
                  </a:cxn>
                  <a:cxn ang="0">
                    <a:pos x="10" y="0"/>
                  </a:cxn>
                  <a:cxn ang="0">
                    <a:pos x="0" y="58"/>
                  </a:cxn>
                </a:cxnLst>
                <a:rect l="0" t="0" r="0" b="0"/>
                <a:pathLst>
                  <a:path w="146" h="438">
                    <a:moveTo>
                      <a:pt x="0" y="438"/>
                    </a:moveTo>
                    <a:lnTo>
                      <a:pt x="146" y="438"/>
                    </a:lnTo>
                    <a:lnTo>
                      <a:pt x="73" y="0"/>
                    </a:lnTo>
                    <a:lnTo>
                      <a:pt x="0" y="43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0" name="任意多边形 619585"/>
              <p:cNvSpPr>
                <a:spLocks noChangeAspect="1"/>
              </p:cNvSpPr>
              <p:nvPr/>
            </p:nvSpPr>
            <p:spPr>
              <a:xfrm>
                <a:off x="859" y="2141"/>
                <a:ext cx="20" cy="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0"/>
                  </a:cxn>
                  <a:cxn ang="0">
                    <a:pos x="10" y="60"/>
                  </a:cxn>
                  <a:cxn ang="0">
                    <a:pos x="0" y="0"/>
                  </a:cxn>
                </a:cxnLst>
                <a:rect l="0" t="0" r="0" b="0"/>
                <a:pathLst>
                  <a:path w="146" h="437">
                    <a:moveTo>
                      <a:pt x="0" y="0"/>
                    </a:moveTo>
                    <a:lnTo>
                      <a:pt x="146" y="0"/>
                    </a:lnTo>
                    <a:lnTo>
                      <a:pt x="73" y="4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1" name="任意多边形 619586"/>
              <p:cNvSpPr>
                <a:spLocks noChangeAspect="1"/>
              </p:cNvSpPr>
              <p:nvPr/>
            </p:nvSpPr>
            <p:spPr>
              <a:xfrm>
                <a:off x="859" y="2141"/>
                <a:ext cx="20" cy="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0"/>
                  </a:cxn>
                  <a:cxn ang="0">
                    <a:pos x="10" y="60"/>
                  </a:cxn>
                  <a:cxn ang="0">
                    <a:pos x="0" y="0"/>
                  </a:cxn>
                </a:cxnLst>
                <a:rect l="0" t="0" r="0" b="0"/>
                <a:pathLst>
                  <a:path w="146" h="437">
                    <a:moveTo>
                      <a:pt x="0" y="0"/>
                    </a:moveTo>
                    <a:lnTo>
                      <a:pt x="146" y="0"/>
                    </a:lnTo>
                    <a:lnTo>
                      <a:pt x="73" y="437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2" name="直接连接符 619590"/>
              <p:cNvSpPr>
                <a:spLocks noChangeAspect="1"/>
              </p:cNvSpPr>
              <p:nvPr/>
            </p:nvSpPr>
            <p:spPr>
              <a:xfrm>
                <a:off x="870" y="2316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783" name="组合 619591"/>
              <p:cNvGrpSpPr>
                <a:grpSpLocks noChangeAspect="1"/>
              </p:cNvGrpSpPr>
              <p:nvPr/>
            </p:nvGrpSpPr>
            <p:grpSpPr>
              <a:xfrm>
                <a:off x="192" y="2200"/>
                <a:ext cx="1104" cy="117"/>
                <a:chOff x="3792" y="2259"/>
                <a:chExt cx="1380" cy="145"/>
              </a:xfrm>
            </p:grpSpPr>
            <p:sp>
              <p:nvSpPr>
                <p:cNvPr id="31785" name="直接连接符 619592"/>
                <p:cNvSpPr>
                  <a:spLocks noChangeAspect="1"/>
                </p:cNvSpPr>
                <p:nvPr/>
              </p:nvSpPr>
              <p:spPr>
                <a:xfrm flipH="1">
                  <a:off x="4342" y="2330"/>
                  <a:ext cx="830" cy="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86" name="直接连接符 619593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87" name="直接连接符 619594"/>
                <p:cNvSpPr>
                  <a:spLocks noChangeAspect="1"/>
                </p:cNvSpPr>
                <p:nvPr/>
              </p:nvSpPr>
              <p:spPr>
                <a:xfrm>
                  <a:off x="4380" y="2259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88" name="直接连接符 619595"/>
                <p:cNvSpPr>
                  <a:spLocks noChangeAspect="1"/>
                </p:cNvSpPr>
                <p:nvPr/>
              </p:nvSpPr>
              <p:spPr>
                <a:xfrm>
                  <a:off x="4380" y="2259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89" name="直接连接符 619596"/>
                <p:cNvSpPr>
                  <a:spLocks noChangeAspect="1"/>
                </p:cNvSpPr>
                <p:nvPr/>
              </p:nvSpPr>
              <p:spPr>
                <a:xfrm>
                  <a:off x="4362" y="2402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0" name="直接连接符 619597"/>
                <p:cNvSpPr>
                  <a:spLocks noChangeAspect="1"/>
                </p:cNvSpPr>
                <p:nvPr/>
              </p:nvSpPr>
              <p:spPr>
                <a:xfrm flipH="1">
                  <a:off x="3792" y="2259"/>
                  <a:ext cx="588" cy="7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1" name="直接连接符 619598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82" cy="73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2" name="直接连接符 619599"/>
                <p:cNvSpPr>
                  <a:spLocks noChangeAspect="1"/>
                </p:cNvSpPr>
                <p:nvPr/>
              </p:nvSpPr>
              <p:spPr>
                <a:xfrm flipH="1" flipV="1">
                  <a:off x="3792" y="2330"/>
                  <a:ext cx="582" cy="73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3" name="直接连接符 619600"/>
                <p:cNvSpPr>
                  <a:spLocks noChangeAspect="1"/>
                </p:cNvSpPr>
                <p:nvPr/>
              </p:nvSpPr>
              <p:spPr>
                <a:xfrm flipV="1">
                  <a:off x="3792" y="2259"/>
                  <a:ext cx="588" cy="7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4" name="任意多边形 619601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0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0" y="5"/>
                    </a:cxn>
                    <a:cxn ang="0">
                      <a:pos x="55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04" h="27">
                      <a:moveTo>
                        <a:pt x="0" y="0"/>
                      </a:moveTo>
                      <a:lnTo>
                        <a:pt x="3303" y="27"/>
                      </a:lnTo>
                      <a:lnTo>
                        <a:pt x="330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5" name="任意多边形 619602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0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0" y="5"/>
                    </a:cxn>
                    <a:cxn ang="0">
                      <a:pos x="55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04" h="27">
                      <a:moveTo>
                        <a:pt x="0" y="0"/>
                      </a:moveTo>
                      <a:lnTo>
                        <a:pt x="3303" y="27"/>
                      </a:lnTo>
                      <a:lnTo>
                        <a:pt x="330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6" name="任意多边形 619603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0" y="10"/>
                    </a:cxn>
                    <a:cxn ang="0">
                      <a:pos x="550" y="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05" h="55">
                      <a:moveTo>
                        <a:pt x="0" y="0"/>
                      </a:moveTo>
                      <a:lnTo>
                        <a:pt x="3305" y="55"/>
                      </a:lnTo>
                      <a:lnTo>
                        <a:pt x="3303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7" name="任意多边形 619604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0" y="10"/>
                    </a:cxn>
                    <a:cxn ang="0">
                      <a:pos x="550" y="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05" h="55">
                      <a:moveTo>
                        <a:pt x="0" y="0"/>
                      </a:moveTo>
                      <a:lnTo>
                        <a:pt x="3305" y="55"/>
                      </a:lnTo>
                      <a:lnTo>
                        <a:pt x="3303" y="2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8" name="任意多边形 619605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1" cy="1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1" y="14"/>
                    </a:cxn>
                    <a:cxn ang="0">
                      <a:pos x="551" y="9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07" h="82">
                      <a:moveTo>
                        <a:pt x="0" y="0"/>
                      </a:moveTo>
                      <a:lnTo>
                        <a:pt x="3307" y="82"/>
                      </a:lnTo>
                      <a:lnTo>
                        <a:pt x="3305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9" name="任意多边形 619606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1" cy="1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1" y="14"/>
                    </a:cxn>
                    <a:cxn ang="0">
                      <a:pos x="551" y="9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07" h="82">
                      <a:moveTo>
                        <a:pt x="0" y="0"/>
                      </a:moveTo>
                      <a:lnTo>
                        <a:pt x="3307" y="82"/>
                      </a:lnTo>
                      <a:lnTo>
                        <a:pt x="3305" y="5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0" name="任意多边形 619607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1" cy="1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1" y="19"/>
                    </a:cxn>
                    <a:cxn ang="0">
                      <a:pos x="550" y="1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11" h="109">
                      <a:moveTo>
                        <a:pt x="0" y="0"/>
                      </a:moveTo>
                      <a:lnTo>
                        <a:pt x="3311" y="109"/>
                      </a:lnTo>
                      <a:lnTo>
                        <a:pt x="3307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1" name="任意多边形 619608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1" cy="1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1" y="19"/>
                    </a:cxn>
                    <a:cxn ang="0">
                      <a:pos x="550" y="1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11" h="109">
                      <a:moveTo>
                        <a:pt x="0" y="0"/>
                      </a:moveTo>
                      <a:lnTo>
                        <a:pt x="3311" y="109"/>
                      </a:lnTo>
                      <a:lnTo>
                        <a:pt x="3307" y="8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2" name="任意多边形 619609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2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2" y="23"/>
                    </a:cxn>
                    <a:cxn ang="0">
                      <a:pos x="551" y="1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16" h="136">
                      <a:moveTo>
                        <a:pt x="0" y="0"/>
                      </a:moveTo>
                      <a:lnTo>
                        <a:pt x="3316" y="136"/>
                      </a:lnTo>
                      <a:lnTo>
                        <a:pt x="3311" y="10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3" name="任意多边形 619610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2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2" y="23"/>
                    </a:cxn>
                    <a:cxn ang="0">
                      <a:pos x="551" y="1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16" h="136">
                      <a:moveTo>
                        <a:pt x="0" y="0"/>
                      </a:moveTo>
                      <a:lnTo>
                        <a:pt x="3316" y="136"/>
                      </a:lnTo>
                      <a:lnTo>
                        <a:pt x="3311" y="10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4" name="任意多边形 619611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3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3" y="28"/>
                    </a:cxn>
                    <a:cxn ang="0">
                      <a:pos x="552" y="23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23" h="163">
                      <a:moveTo>
                        <a:pt x="0" y="0"/>
                      </a:moveTo>
                      <a:lnTo>
                        <a:pt x="3323" y="163"/>
                      </a:lnTo>
                      <a:lnTo>
                        <a:pt x="3316" y="1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5" name="任意多边形 619612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3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3" y="28"/>
                    </a:cxn>
                    <a:cxn ang="0">
                      <a:pos x="552" y="23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23" h="163">
                      <a:moveTo>
                        <a:pt x="0" y="0"/>
                      </a:moveTo>
                      <a:lnTo>
                        <a:pt x="3323" y="163"/>
                      </a:lnTo>
                      <a:lnTo>
                        <a:pt x="3316" y="13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6" name="任意多边形 619613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5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5" y="32"/>
                    </a:cxn>
                    <a:cxn ang="0">
                      <a:pos x="554" y="2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30" h="189">
                      <a:moveTo>
                        <a:pt x="0" y="0"/>
                      </a:moveTo>
                      <a:lnTo>
                        <a:pt x="3330" y="189"/>
                      </a:lnTo>
                      <a:lnTo>
                        <a:pt x="3323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7" name="任意多边形 619614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5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5" y="32"/>
                    </a:cxn>
                    <a:cxn ang="0">
                      <a:pos x="554" y="28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30" h="189">
                      <a:moveTo>
                        <a:pt x="0" y="0"/>
                      </a:moveTo>
                      <a:lnTo>
                        <a:pt x="3330" y="189"/>
                      </a:lnTo>
                      <a:lnTo>
                        <a:pt x="3323" y="16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8" name="任意多边形 619615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6" cy="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6" y="36"/>
                    </a:cxn>
                    <a:cxn ang="0">
                      <a:pos x="555" y="3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39" h="215">
                      <a:moveTo>
                        <a:pt x="0" y="0"/>
                      </a:moveTo>
                      <a:lnTo>
                        <a:pt x="3339" y="215"/>
                      </a:lnTo>
                      <a:lnTo>
                        <a:pt x="3330" y="1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09" name="任意多边形 619616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6" cy="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6" y="36"/>
                    </a:cxn>
                    <a:cxn ang="0">
                      <a:pos x="555" y="3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39" h="215">
                      <a:moveTo>
                        <a:pt x="0" y="0"/>
                      </a:moveTo>
                      <a:lnTo>
                        <a:pt x="3339" y="215"/>
                      </a:lnTo>
                      <a:lnTo>
                        <a:pt x="3330" y="18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0" name="任意多边形 619617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8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8" y="40"/>
                    </a:cxn>
                    <a:cxn ang="0">
                      <a:pos x="556" y="3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50" h="240">
                      <a:moveTo>
                        <a:pt x="0" y="0"/>
                      </a:moveTo>
                      <a:lnTo>
                        <a:pt x="3350" y="240"/>
                      </a:lnTo>
                      <a:lnTo>
                        <a:pt x="3339" y="2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1" name="任意多边形 619618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58" cy="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58" y="40"/>
                    </a:cxn>
                    <a:cxn ang="0">
                      <a:pos x="556" y="3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50" h="240">
                      <a:moveTo>
                        <a:pt x="0" y="0"/>
                      </a:moveTo>
                      <a:lnTo>
                        <a:pt x="3350" y="240"/>
                      </a:lnTo>
                      <a:lnTo>
                        <a:pt x="3339" y="21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2" name="任意多边形 619619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0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0" y="45"/>
                    </a:cxn>
                    <a:cxn ang="0">
                      <a:pos x="558" y="41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61" h="265">
                      <a:moveTo>
                        <a:pt x="0" y="0"/>
                      </a:moveTo>
                      <a:lnTo>
                        <a:pt x="3361" y="265"/>
                      </a:lnTo>
                      <a:lnTo>
                        <a:pt x="3350" y="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3" name="任意多边形 619620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0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0" y="45"/>
                    </a:cxn>
                    <a:cxn ang="0">
                      <a:pos x="558" y="41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61" h="265">
                      <a:moveTo>
                        <a:pt x="0" y="0"/>
                      </a:moveTo>
                      <a:lnTo>
                        <a:pt x="3361" y="265"/>
                      </a:lnTo>
                      <a:lnTo>
                        <a:pt x="3350" y="24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4" name="任意多边形 619621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2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2" y="49"/>
                    </a:cxn>
                    <a:cxn ang="0">
                      <a:pos x="560" y="4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74" h="289">
                      <a:moveTo>
                        <a:pt x="0" y="0"/>
                      </a:moveTo>
                      <a:lnTo>
                        <a:pt x="3374" y="289"/>
                      </a:lnTo>
                      <a:lnTo>
                        <a:pt x="3361" y="2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5" name="任意多边形 619622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2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2" y="49"/>
                    </a:cxn>
                    <a:cxn ang="0">
                      <a:pos x="560" y="45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74" h="289">
                      <a:moveTo>
                        <a:pt x="0" y="0"/>
                      </a:moveTo>
                      <a:lnTo>
                        <a:pt x="3374" y="289"/>
                      </a:lnTo>
                      <a:lnTo>
                        <a:pt x="3361" y="26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6" name="任意多边形 619623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4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4" y="53"/>
                    </a:cxn>
                    <a:cxn ang="0">
                      <a:pos x="562" y="49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88" h="313">
                      <a:moveTo>
                        <a:pt x="0" y="0"/>
                      </a:moveTo>
                      <a:lnTo>
                        <a:pt x="3388" y="313"/>
                      </a:lnTo>
                      <a:lnTo>
                        <a:pt x="3374" y="2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7" name="任意多边形 619624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4" cy="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4" y="53"/>
                    </a:cxn>
                    <a:cxn ang="0">
                      <a:pos x="562" y="49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388" h="313">
                      <a:moveTo>
                        <a:pt x="0" y="0"/>
                      </a:moveTo>
                      <a:lnTo>
                        <a:pt x="3388" y="313"/>
                      </a:lnTo>
                      <a:lnTo>
                        <a:pt x="3374" y="28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8" name="任意多边形 619625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7" cy="5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7" y="56"/>
                    </a:cxn>
                    <a:cxn ang="0">
                      <a:pos x="565" y="5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03" h="336">
                      <a:moveTo>
                        <a:pt x="0" y="0"/>
                      </a:moveTo>
                      <a:lnTo>
                        <a:pt x="3403" y="336"/>
                      </a:lnTo>
                      <a:lnTo>
                        <a:pt x="3388" y="3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19" name="任意多边形 619626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67" cy="5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7" y="56"/>
                    </a:cxn>
                    <a:cxn ang="0">
                      <a:pos x="565" y="5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03" h="336">
                      <a:moveTo>
                        <a:pt x="0" y="0"/>
                      </a:moveTo>
                      <a:lnTo>
                        <a:pt x="3403" y="336"/>
                      </a:lnTo>
                      <a:lnTo>
                        <a:pt x="3388" y="31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0" name="任意多边形 619627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0" cy="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0" y="60"/>
                    </a:cxn>
                    <a:cxn ang="0">
                      <a:pos x="567" y="5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20" h="358">
                      <a:moveTo>
                        <a:pt x="0" y="0"/>
                      </a:moveTo>
                      <a:lnTo>
                        <a:pt x="3420" y="358"/>
                      </a:lnTo>
                      <a:lnTo>
                        <a:pt x="3403" y="3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1" name="任意多边形 619628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0" cy="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0" y="60"/>
                    </a:cxn>
                    <a:cxn ang="0">
                      <a:pos x="567" y="5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20" h="358">
                      <a:moveTo>
                        <a:pt x="0" y="0"/>
                      </a:moveTo>
                      <a:lnTo>
                        <a:pt x="3420" y="358"/>
                      </a:lnTo>
                      <a:lnTo>
                        <a:pt x="3403" y="33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2" name="任意多边形 619629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2" cy="6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2" y="64"/>
                    </a:cxn>
                    <a:cxn ang="0">
                      <a:pos x="569" y="6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37" h="379">
                      <a:moveTo>
                        <a:pt x="0" y="0"/>
                      </a:moveTo>
                      <a:lnTo>
                        <a:pt x="3437" y="379"/>
                      </a:lnTo>
                      <a:lnTo>
                        <a:pt x="3420" y="3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3" name="任意多边形 619630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2" cy="6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2" y="64"/>
                    </a:cxn>
                    <a:cxn ang="0">
                      <a:pos x="569" y="6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37" h="379">
                      <a:moveTo>
                        <a:pt x="0" y="0"/>
                      </a:moveTo>
                      <a:lnTo>
                        <a:pt x="3437" y="379"/>
                      </a:lnTo>
                      <a:lnTo>
                        <a:pt x="3420" y="35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4" name="任意多边形 619631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5" cy="6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5" y="67"/>
                    </a:cxn>
                    <a:cxn ang="0">
                      <a:pos x="572" y="6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55" h="399">
                      <a:moveTo>
                        <a:pt x="0" y="0"/>
                      </a:moveTo>
                      <a:lnTo>
                        <a:pt x="3455" y="399"/>
                      </a:lnTo>
                      <a:lnTo>
                        <a:pt x="3437" y="3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5" name="任意多边形 619632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5" cy="6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5" y="67"/>
                    </a:cxn>
                    <a:cxn ang="0">
                      <a:pos x="572" y="6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55" h="399">
                      <a:moveTo>
                        <a:pt x="0" y="0"/>
                      </a:moveTo>
                      <a:lnTo>
                        <a:pt x="3455" y="399"/>
                      </a:lnTo>
                      <a:lnTo>
                        <a:pt x="3437" y="37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6" name="任意多边形 619633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9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9" y="70"/>
                    </a:cxn>
                    <a:cxn ang="0">
                      <a:pos x="576" y="67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75" h="419">
                      <a:moveTo>
                        <a:pt x="0" y="0"/>
                      </a:moveTo>
                      <a:lnTo>
                        <a:pt x="3475" y="419"/>
                      </a:lnTo>
                      <a:lnTo>
                        <a:pt x="3455" y="3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7" name="任意多边形 619634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79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9" y="70"/>
                    </a:cxn>
                    <a:cxn ang="0">
                      <a:pos x="576" y="67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75" h="419">
                      <a:moveTo>
                        <a:pt x="0" y="0"/>
                      </a:moveTo>
                      <a:lnTo>
                        <a:pt x="3475" y="419"/>
                      </a:lnTo>
                      <a:lnTo>
                        <a:pt x="3455" y="39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8" name="任意多边形 619635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8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82" y="73"/>
                    </a:cxn>
                    <a:cxn ang="0">
                      <a:pos x="579" y="7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95" h="437">
                      <a:moveTo>
                        <a:pt x="0" y="0"/>
                      </a:moveTo>
                      <a:lnTo>
                        <a:pt x="3495" y="437"/>
                      </a:lnTo>
                      <a:lnTo>
                        <a:pt x="3475" y="4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29" name="任意多边形 619636"/>
                <p:cNvSpPr>
                  <a:spLocks noChangeAspect="1"/>
                </p:cNvSpPr>
                <p:nvPr/>
              </p:nvSpPr>
              <p:spPr>
                <a:xfrm>
                  <a:off x="3792" y="2330"/>
                  <a:ext cx="58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82" y="73"/>
                    </a:cxn>
                    <a:cxn ang="0">
                      <a:pos x="579" y="7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495" h="437">
                      <a:moveTo>
                        <a:pt x="0" y="0"/>
                      </a:moveTo>
                      <a:lnTo>
                        <a:pt x="3495" y="437"/>
                      </a:lnTo>
                      <a:lnTo>
                        <a:pt x="3475" y="41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0" name="任意多边形 619637"/>
                <p:cNvSpPr>
                  <a:spLocks noChangeAspect="1"/>
                </p:cNvSpPr>
                <p:nvPr/>
              </p:nvSpPr>
              <p:spPr>
                <a:xfrm>
                  <a:off x="3792" y="2326"/>
                  <a:ext cx="550" cy="4"/>
                </a:xfrm>
                <a:custGeom>
                  <a:avLst/>
                  <a:gdLst/>
                  <a:ahLst/>
                  <a:cxnLst>
                    <a:cxn ang="0">
                      <a:pos x="550" y="0"/>
                    </a:cxn>
                    <a:cxn ang="0">
                      <a:pos x="0" y="4"/>
                    </a:cxn>
                    <a:cxn ang="0">
                      <a:pos x="550" y="4"/>
                    </a:cxn>
                    <a:cxn ang="0">
                      <a:pos x="550" y="0"/>
                    </a:cxn>
                  </a:cxnLst>
                  <a:rect l="0" t="0" r="0" b="0"/>
                  <a:pathLst>
                    <a:path w="3305" h="28">
                      <a:moveTo>
                        <a:pt x="3305" y="0"/>
                      </a:moveTo>
                      <a:lnTo>
                        <a:pt x="0" y="28"/>
                      </a:lnTo>
                      <a:lnTo>
                        <a:pt x="3304" y="28"/>
                      </a:lnTo>
                      <a:lnTo>
                        <a:pt x="3305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1" name="任意多边形 619638"/>
                <p:cNvSpPr>
                  <a:spLocks noChangeAspect="1"/>
                </p:cNvSpPr>
                <p:nvPr/>
              </p:nvSpPr>
              <p:spPr>
                <a:xfrm>
                  <a:off x="3792" y="2326"/>
                  <a:ext cx="550" cy="4"/>
                </a:xfrm>
                <a:custGeom>
                  <a:avLst/>
                  <a:gdLst/>
                  <a:ahLst/>
                  <a:cxnLst>
                    <a:cxn ang="0">
                      <a:pos x="550" y="0"/>
                    </a:cxn>
                    <a:cxn ang="0">
                      <a:pos x="0" y="4"/>
                    </a:cxn>
                    <a:cxn ang="0">
                      <a:pos x="550" y="4"/>
                    </a:cxn>
                    <a:cxn ang="0">
                      <a:pos x="550" y="0"/>
                    </a:cxn>
                  </a:cxnLst>
                  <a:rect l="0" t="0" r="0" b="0"/>
                  <a:pathLst>
                    <a:path w="3305" h="28">
                      <a:moveTo>
                        <a:pt x="3305" y="0"/>
                      </a:moveTo>
                      <a:lnTo>
                        <a:pt x="0" y="28"/>
                      </a:lnTo>
                      <a:lnTo>
                        <a:pt x="3304" y="28"/>
                      </a:lnTo>
                      <a:lnTo>
                        <a:pt x="3305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2" name="任意多边形 619639"/>
                <p:cNvSpPr>
                  <a:spLocks noChangeAspect="1"/>
                </p:cNvSpPr>
                <p:nvPr/>
              </p:nvSpPr>
              <p:spPr>
                <a:xfrm>
                  <a:off x="3792" y="2321"/>
                  <a:ext cx="551" cy="9"/>
                </a:xfrm>
                <a:custGeom>
                  <a:avLst/>
                  <a:gdLst/>
                  <a:ahLst/>
                  <a:cxnLst>
                    <a:cxn ang="0">
                      <a:pos x="551" y="0"/>
                    </a:cxn>
                    <a:cxn ang="0">
                      <a:pos x="0" y="9"/>
                    </a:cxn>
                    <a:cxn ang="0">
                      <a:pos x="551" y="4"/>
                    </a:cxn>
                    <a:cxn ang="0">
                      <a:pos x="551" y="0"/>
                    </a:cxn>
                  </a:cxnLst>
                  <a:rect l="0" t="0" r="0" b="0"/>
                  <a:pathLst>
                    <a:path w="3308" h="55">
                      <a:moveTo>
                        <a:pt x="3308" y="0"/>
                      </a:moveTo>
                      <a:lnTo>
                        <a:pt x="0" y="55"/>
                      </a:lnTo>
                      <a:lnTo>
                        <a:pt x="3305" y="27"/>
                      </a:lnTo>
                      <a:lnTo>
                        <a:pt x="3308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3" name="任意多边形 619640"/>
                <p:cNvSpPr>
                  <a:spLocks noChangeAspect="1"/>
                </p:cNvSpPr>
                <p:nvPr/>
              </p:nvSpPr>
              <p:spPr>
                <a:xfrm>
                  <a:off x="3792" y="2321"/>
                  <a:ext cx="551" cy="9"/>
                </a:xfrm>
                <a:custGeom>
                  <a:avLst/>
                  <a:gdLst/>
                  <a:ahLst/>
                  <a:cxnLst>
                    <a:cxn ang="0">
                      <a:pos x="551" y="0"/>
                    </a:cxn>
                    <a:cxn ang="0">
                      <a:pos x="0" y="9"/>
                    </a:cxn>
                    <a:cxn ang="0">
                      <a:pos x="551" y="4"/>
                    </a:cxn>
                    <a:cxn ang="0">
                      <a:pos x="551" y="0"/>
                    </a:cxn>
                  </a:cxnLst>
                  <a:rect l="0" t="0" r="0" b="0"/>
                  <a:pathLst>
                    <a:path w="3308" h="55">
                      <a:moveTo>
                        <a:pt x="3308" y="0"/>
                      </a:moveTo>
                      <a:lnTo>
                        <a:pt x="0" y="55"/>
                      </a:lnTo>
                      <a:lnTo>
                        <a:pt x="3305" y="27"/>
                      </a:lnTo>
                      <a:lnTo>
                        <a:pt x="3308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4" name="任意多边形 619641"/>
                <p:cNvSpPr>
                  <a:spLocks noChangeAspect="1"/>
                </p:cNvSpPr>
                <p:nvPr/>
              </p:nvSpPr>
              <p:spPr>
                <a:xfrm>
                  <a:off x="3792" y="2317"/>
                  <a:ext cx="552" cy="13"/>
                </a:xfrm>
                <a:custGeom>
                  <a:avLst/>
                  <a:gdLst/>
                  <a:ahLst/>
                  <a:cxnLst>
                    <a:cxn ang="0">
                      <a:pos x="552" y="0"/>
                    </a:cxn>
                    <a:cxn ang="0">
                      <a:pos x="0" y="13"/>
                    </a:cxn>
                    <a:cxn ang="0">
                      <a:pos x="551" y="4"/>
                    </a:cxn>
                    <a:cxn ang="0">
                      <a:pos x="552" y="0"/>
                    </a:cxn>
                  </a:cxnLst>
                  <a:rect l="0" t="0" r="0" b="0"/>
                  <a:pathLst>
                    <a:path w="3313" h="83">
                      <a:moveTo>
                        <a:pt x="3313" y="0"/>
                      </a:moveTo>
                      <a:lnTo>
                        <a:pt x="0" y="83"/>
                      </a:lnTo>
                      <a:lnTo>
                        <a:pt x="3308" y="28"/>
                      </a:lnTo>
                      <a:lnTo>
                        <a:pt x="3313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5" name="任意多边形 619642"/>
                <p:cNvSpPr>
                  <a:spLocks noChangeAspect="1"/>
                </p:cNvSpPr>
                <p:nvPr/>
              </p:nvSpPr>
              <p:spPr>
                <a:xfrm>
                  <a:off x="3792" y="2317"/>
                  <a:ext cx="552" cy="13"/>
                </a:xfrm>
                <a:custGeom>
                  <a:avLst/>
                  <a:gdLst/>
                  <a:ahLst/>
                  <a:cxnLst>
                    <a:cxn ang="0">
                      <a:pos x="552" y="0"/>
                    </a:cxn>
                    <a:cxn ang="0">
                      <a:pos x="0" y="13"/>
                    </a:cxn>
                    <a:cxn ang="0">
                      <a:pos x="551" y="4"/>
                    </a:cxn>
                    <a:cxn ang="0">
                      <a:pos x="552" y="0"/>
                    </a:cxn>
                  </a:cxnLst>
                  <a:rect l="0" t="0" r="0" b="0"/>
                  <a:pathLst>
                    <a:path w="3313" h="83">
                      <a:moveTo>
                        <a:pt x="3313" y="0"/>
                      </a:moveTo>
                      <a:lnTo>
                        <a:pt x="0" y="83"/>
                      </a:lnTo>
                      <a:lnTo>
                        <a:pt x="3308" y="28"/>
                      </a:lnTo>
                      <a:lnTo>
                        <a:pt x="3313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6" name="任意多边形 619643"/>
                <p:cNvSpPr>
                  <a:spLocks noChangeAspect="1"/>
                </p:cNvSpPr>
                <p:nvPr/>
              </p:nvSpPr>
              <p:spPr>
                <a:xfrm>
                  <a:off x="3792" y="2312"/>
                  <a:ext cx="553" cy="18"/>
                </a:xfrm>
                <a:custGeom>
                  <a:avLst/>
                  <a:gdLst/>
                  <a:ahLst/>
                  <a:cxnLst>
                    <a:cxn ang="0">
                      <a:pos x="553" y="0"/>
                    </a:cxn>
                    <a:cxn ang="0">
                      <a:pos x="0" y="18"/>
                    </a:cxn>
                    <a:cxn ang="0">
                      <a:pos x="552" y="4"/>
                    </a:cxn>
                    <a:cxn ang="0">
                      <a:pos x="553" y="0"/>
                    </a:cxn>
                  </a:cxnLst>
                  <a:rect l="0" t="0" r="0" b="0"/>
                  <a:pathLst>
                    <a:path w="3319" h="110">
                      <a:moveTo>
                        <a:pt x="3319" y="0"/>
                      </a:moveTo>
                      <a:lnTo>
                        <a:pt x="0" y="110"/>
                      </a:lnTo>
                      <a:lnTo>
                        <a:pt x="3313" y="27"/>
                      </a:lnTo>
                      <a:lnTo>
                        <a:pt x="3319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7" name="任意多边形 619644"/>
                <p:cNvSpPr>
                  <a:spLocks noChangeAspect="1"/>
                </p:cNvSpPr>
                <p:nvPr/>
              </p:nvSpPr>
              <p:spPr>
                <a:xfrm>
                  <a:off x="3792" y="2312"/>
                  <a:ext cx="553" cy="18"/>
                </a:xfrm>
                <a:custGeom>
                  <a:avLst/>
                  <a:gdLst/>
                  <a:ahLst/>
                  <a:cxnLst>
                    <a:cxn ang="0">
                      <a:pos x="553" y="0"/>
                    </a:cxn>
                    <a:cxn ang="0">
                      <a:pos x="0" y="18"/>
                    </a:cxn>
                    <a:cxn ang="0">
                      <a:pos x="552" y="4"/>
                    </a:cxn>
                    <a:cxn ang="0">
                      <a:pos x="553" y="0"/>
                    </a:cxn>
                  </a:cxnLst>
                  <a:rect l="0" t="0" r="0" b="0"/>
                  <a:pathLst>
                    <a:path w="3319" h="110">
                      <a:moveTo>
                        <a:pt x="3319" y="0"/>
                      </a:moveTo>
                      <a:lnTo>
                        <a:pt x="0" y="110"/>
                      </a:lnTo>
                      <a:lnTo>
                        <a:pt x="3313" y="27"/>
                      </a:lnTo>
                      <a:lnTo>
                        <a:pt x="3319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8" name="任意多边形 619645"/>
                <p:cNvSpPr>
                  <a:spLocks noChangeAspect="1"/>
                </p:cNvSpPr>
                <p:nvPr/>
              </p:nvSpPr>
              <p:spPr>
                <a:xfrm>
                  <a:off x="3792" y="2308"/>
                  <a:ext cx="554" cy="22"/>
                </a:xfrm>
                <a:custGeom>
                  <a:avLst/>
                  <a:gdLst/>
                  <a:ahLst/>
                  <a:cxnLst>
                    <a:cxn ang="0">
                      <a:pos x="554" y="0"/>
                    </a:cxn>
                    <a:cxn ang="0">
                      <a:pos x="0" y="22"/>
                    </a:cxn>
                    <a:cxn ang="0">
                      <a:pos x="553" y="4"/>
                    </a:cxn>
                    <a:cxn ang="0">
                      <a:pos x="554" y="0"/>
                    </a:cxn>
                  </a:cxnLst>
                  <a:rect l="0" t="0" r="0" b="0"/>
                  <a:pathLst>
                    <a:path w="3326" h="137">
                      <a:moveTo>
                        <a:pt x="3326" y="0"/>
                      </a:moveTo>
                      <a:lnTo>
                        <a:pt x="0" y="137"/>
                      </a:lnTo>
                      <a:lnTo>
                        <a:pt x="3319" y="27"/>
                      </a:lnTo>
                      <a:lnTo>
                        <a:pt x="3326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39" name="任意多边形 619646"/>
                <p:cNvSpPr>
                  <a:spLocks noChangeAspect="1"/>
                </p:cNvSpPr>
                <p:nvPr/>
              </p:nvSpPr>
              <p:spPr>
                <a:xfrm>
                  <a:off x="3792" y="2308"/>
                  <a:ext cx="554" cy="22"/>
                </a:xfrm>
                <a:custGeom>
                  <a:avLst/>
                  <a:gdLst/>
                  <a:ahLst/>
                  <a:cxnLst>
                    <a:cxn ang="0">
                      <a:pos x="554" y="0"/>
                    </a:cxn>
                    <a:cxn ang="0">
                      <a:pos x="0" y="22"/>
                    </a:cxn>
                    <a:cxn ang="0">
                      <a:pos x="553" y="4"/>
                    </a:cxn>
                    <a:cxn ang="0">
                      <a:pos x="554" y="0"/>
                    </a:cxn>
                  </a:cxnLst>
                  <a:rect l="0" t="0" r="0" b="0"/>
                  <a:pathLst>
                    <a:path w="3326" h="137">
                      <a:moveTo>
                        <a:pt x="3326" y="0"/>
                      </a:moveTo>
                      <a:lnTo>
                        <a:pt x="0" y="137"/>
                      </a:lnTo>
                      <a:lnTo>
                        <a:pt x="3319" y="27"/>
                      </a:lnTo>
                      <a:lnTo>
                        <a:pt x="3326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0" name="任意多边形 619647"/>
                <p:cNvSpPr>
                  <a:spLocks noChangeAspect="1"/>
                </p:cNvSpPr>
                <p:nvPr/>
              </p:nvSpPr>
              <p:spPr>
                <a:xfrm>
                  <a:off x="3792" y="2303"/>
                  <a:ext cx="555" cy="27"/>
                </a:xfrm>
                <a:custGeom>
                  <a:avLst/>
                  <a:gdLst/>
                  <a:ahLst/>
                  <a:cxnLst>
                    <a:cxn ang="0">
                      <a:pos x="555" y="0"/>
                    </a:cxn>
                    <a:cxn ang="0">
                      <a:pos x="0" y="27"/>
                    </a:cxn>
                    <a:cxn ang="0">
                      <a:pos x="554" y="4"/>
                    </a:cxn>
                    <a:cxn ang="0">
                      <a:pos x="555" y="0"/>
                    </a:cxn>
                  </a:cxnLst>
                  <a:rect l="0" t="0" r="0" b="0"/>
                  <a:pathLst>
                    <a:path w="3334" h="163">
                      <a:moveTo>
                        <a:pt x="3334" y="0"/>
                      </a:moveTo>
                      <a:lnTo>
                        <a:pt x="0" y="163"/>
                      </a:lnTo>
                      <a:lnTo>
                        <a:pt x="3326" y="26"/>
                      </a:lnTo>
                      <a:lnTo>
                        <a:pt x="3334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1" name="任意多边形 619648"/>
                <p:cNvSpPr>
                  <a:spLocks noChangeAspect="1"/>
                </p:cNvSpPr>
                <p:nvPr/>
              </p:nvSpPr>
              <p:spPr>
                <a:xfrm>
                  <a:off x="3792" y="2303"/>
                  <a:ext cx="555" cy="27"/>
                </a:xfrm>
                <a:custGeom>
                  <a:avLst/>
                  <a:gdLst/>
                  <a:ahLst/>
                  <a:cxnLst>
                    <a:cxn ang="0">
                      <a:pos x="555" y="0"/>
                    </a:cxn>
                    <a:cxn ang="0">
                      <a:pos x="0" y="27"/>
                    </a:cxn>
                    <a:cxn ang="0">
                      <a:pos x="554" y="4"/>
                    </a:cxn>
                    <a:cxn ang="0">
                      <a:pos x="555" y="0"/>
                    </a:cxn>
                  </a:cxnLst>
                  <a:rect l="0" t="0" r="0" b="0"/>
                  <a:pathLst>
                    <a:path w="3334" h="163">
                      <a:moveTo>
                        <a:pt x="3334" y="0"/>
                      </a:moveTo>
                      <a:lnTo>
                        <a:pt x="0" y="163"/>
                      </a:lnTo>
                      <a:lnTo>
                        <a:pt x="3326" y="26"/>
                      </a:lnTo>
                      <a:lnTo>
                        <a:pt x="3334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2" name="任意多边形 619649"/>
                <p:cNvSpPr>
                  <a:spLocks noChangeAspect="1"/>
                </p:cNvSpPr>
                <p:nvPr/>
              </p:nvSpPr>
              <p:spPr>
                <a:xfrm>
                  <a:off x="3792" y="2299"/>
                  <a:ext cx="557" cy="31"/>
                </a:xfrm>
                <a:custGeom>
                  <a:avLst/>
                  <a:gdLst/>
                  <a:ahLst/>
                  <a:cxnLst>
                    <a:cxn ang="0">
                      <a:pos x="557" y="0"/>
                    </a:cxn>
                    <a:cxn ang="0">
                      <a:pos x="0" y="31"/>
                    </a:cxn>
                    <a:cxn ang="0">
                      <a:pos x="555" y="4"/>
                    </a:cxn>
                    <a:cxn ang="0">
                      <a:pos x="557" y="0"/>
                    </a:cxn>
                  </a:cxnLst>
                  <a:rect l="0" t="0" r="0" b="0"/>
                  <a:pathLst>
                    <a:path w="3344" h="189">
                      <a:moveTo>
                        <a:pt x="3344" y="0"/>
                      </a:moveTo>
                      <a:lnTo>
                        <a:pt x="0" y="189"/>
                      </a:lnTo>
                      <a:lnTo>
                        <a:pt x="3334" y="26"/>
                      </a:lnTo>
                      <a:lnTo>
                        <a:pt x="3344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3" name="任意多边形 619650"/>
                <p:cNvSpPr>
                  <a:spLocks noChangeAspect="1"/>
                </p:cNvSpPr>
                <p:nvPr/>
              </p:nvSpPr>
              <p:spPr>
                <a:xfrm>
                  <a:off x="3792" y="2299"/>
                  <a:ext cx="557" cy="31"/>
                </a:xfrm>
                <a:custGeom>
                  <a:avLst/>
                  <a:gdLst/>
                  <a:ahLst/>
                  <a:cxnLst>
                    <a:cxn ang="0">
                      <a:pos x="557" y="0"/>
                    </a:cxn>
                    <a:cxn ang="0">
                      <a:pos x="0" y="31"/>
                    </a:cxn>
                    <a:cxn ang="0">
                      <a:pos x="555" y="4"/>
                    </a:cxn>
                    <a:cxn ang="0">
                      <a:pos x="557" y="0"/>
                    </a:cxn>
                  </a:cxnLst>
                  <a:rect l="0" t="0" r="0" b="0"/>
                  <a:pathLst>
                    <a:path w="3344" h="189">
                      <a:moveTo>
                        <a:pt x="3344" y="0"/>
                      </a:moveTo>
                      <a:lnTo>
                        <a:pt x="0" y="189"/>
                      </a:lnTo>
                      <a:lnTo>
                        <a:pt x="3334" y="26"/>
                      </a:lnTo>
                      <a:lnTo>
                        <a:pt x="3344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4" name="任意多边形 619651"/>
                <p:cNvSpPr>
                  <a:spLocks noChangeAspect="1"/>
                </p:cNvSpPr>
                <p:nvPr/>
              </p:nvSpPr>
              <p:spPr>
                <a:xfrm>
                  <a:off x="3792" y="2295"/>
                  <a:ext cx="559" cy="35"/>
                </a:xfrm>
                <a:custGeom>
                  <a:avLst/>
                  <a:gdLst/>
                  <a:ahLst/>
                  <a:cxnLst>
                    <a:cxn ang="0">
                      <a:pos x="559" y="0"/>
                    </a:cxn>
                    <a:cxn ang="0">
                      <a:pos x="0" y="35"/>
                    </a:cxn>
                    <a:cxn ang="0">
                      <a:pos x="557" y="4"/>
                    </a:cxn>
                    <a:cxn ang="0">
                      <a:pos x="559" y="0"/>
                    </a:cxn>
                  </a:cxnLst>
                  <a:rect l="0" t="0" r="0" b="0"/>
                  <a:pathLst>
                    <a:path w="3355" h="215">
                      <a:moveTo>
                        <a:pt x="3355" y="0"/>
                      </a:moveTo>
                      <a:lnTo>
                        <a:pt x="0" y="215"/>
                      </a:lnTo>
                      <a:lnTo>
                        <a:pt x="3344" y="26"/>
                      </a:lnTo>
                      <a:lnTo>
                        <a:pt x="3355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5" name="任意多边形 619652"/>
                <p:cNvSpPr>
                  <a:spLocks noChangeAspect="1"/>
                </p:cNvSpPr>
                <p:nvPr/>
              </p:nvSpPr>
              <p:spPr>
                <a:xfrm>
                  <a:off x="3792" y="2295"/>
                  <a:ext cx="559" cy="35"/>
                </a:xfrm>
                <a:custGeom>
                  <a:avLst/>
                  <a:gdLst/>
                  <a:ahLst/>
                  <a:cxnLst>
                    <a:cxn ang="0">
                      <a:pos x="559" y="0"/>
                    </a:cxn>
                    <a:cxn ang="0">
                      <a:pos x="0" y="35"/>
                    </a:cxn>
                    <a:cxn ang="0">
                      <a:pos x="557" y="4"/>
                    </a:cxn>
                    <a:cxn ang="0">
                      <a:pos x="559" y="0"/>
                    </a:cxn>
                  </a:cxnLst>
                  <a:rect l="0" t="0" r="0" b="0"/>
                  <a:pathLst>
                    <a:path w="3355" h="215">
                      <a:moveTo>
                        <a:pt x="3355" y="0"/>
                      </a:moveTo>
                      <a:lnTo>
                        <a:pt x="0" y="215"/>
                      </a:lnTo>
                      <a:lnTo>
                        <a:pt x="3344" y="26"/>
                      </a:lnTo>
                      <a:lnTo>
                        <a:pt x="3355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6" name="任意多边形 619653"/>
                <p:cNvSpPr>
                  <a:spLocks noChangeAspect="1"/>
                </p:cNvSpPr>
                <p:nvPr/>
              </p:nvSpPr>
              <p:spPr>
                <a:xfrm>
                  <a:off x="3792" y="2290"/>
                  <a:ext cx="561" cy="40"/>
                </a:xfrm>
                <a:custGeom>
                  <a:avLst/>
                  <a:gdLst/>
                  <a:ahLst/>
                  <a:cxnLst>
                    <a:cxn ang="0">
                      <a:pos x="561" y="0"/>
                    </a:cxn>
                    <a:cxn ang="0">
                      <a:pos x="0" y="40"/>
                    </a:cxn>
                    <a:cxn ang="0">
                      <a:pos x="559" y="4"/>
                    </a:cxn>
                    <a:cxn ang="0">
                      <a:pos x="561" y="0"/>
                    </a:cxn>
                  </a:cxnLst>
                  <a:rect l="0" t="0" r="0" b="0"/>
                  <a:pathLst>
                    <a:path w="3368" h="240">
                      <a:moveTo>
                        <a:pt x="3368" y="0"/>
                      </a:moveTo>
                      <a:lnTo>
                        <a:pt x="0" y="240"/>
                      </a:lnTo>
                      <a:lnTo>
                        <a:pt x="3355" y="25"/>
                      </a:lnTo>
                      <a:lnTo>
                        <a:pt x="3368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7" name="任意多边形 619654"/>
                <p:cNvSpPr>
                  <a:spLocks noChangeAspect="1"/>
                </p:cNvSpPr>
                <p:nvPr/>
              </p:nvSpPr>
              <p:spPr>
                <a:xfrm>
                  <a:off x="3792" y="2290"/>
                  <a:ext cx="561" cy="40"/>
                </a:xfrm>
                <a:custGeom>
                  <a:avLst/>
                  <a:gdLst/>
                  <a:ahLst/>
                  <a:cxnLst>
                    <a:cxn ang="0">
                      <a:pos x="561" y="0"/>
                    </a:cxn>
                    <a:cxn ang="0">
                      <a:pos x="0" y="40"/>
                    </a:cxn>
                    <a:cxn ang="0">
                      <a:pos x="559" y="4"/>
                    </a:cxn>
                    <a:cxn ang="0">
                      <a:pos x="561" y="0"/>
                    </a:cxn>
                  </a:cxnLst>
                  <a:rect l="0" t="0" r="0" b="0"/>
                  <a:pathLst>
                    <a:path w="3368" h="240">
                      <a:moveTo>
                        <a:pt x="3368" y="0"/>
                      </a:moveTo>
                      <a:lnTo>
                        <a:pt x="0" y="240"/>
                      </a:lnTo>
                      <a:lnTo>
                        <a:pt x="3355" y="25"/>
                      </a:lnTo>
                      <a:lnTo>
                        <a:pt x="3368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8" name="任意多边形 619655"/>
                <p:cNvSpPr>
                  <a:spLocks noChangeAspect="1"/>
                </p:cNvSpPr>
                <p:nvPr/>
              </p:nvSpPr>
              <p:spPr>
                <a:xfrm>
                  <a:off x="3792" y="2286"/>
                  <a:ext cx="563" cy="44"/>
                </a:xfrm>
                <a:custGeom>
                  <a:avLst/>
                  <a:gdLst/>
                  <a:ahLst/>
                  <a:cxnLst>
                    <a:cxn ang="0">
                      <a:pos x="563" y="0"/>
                    </a:cxn>
                    <a:cxn ang="0">
                      <a:pos x="0" y="44"/>
                    </a:cxn>
                    <a:cxn ang="0">
                      <a:pos x="561" y="4"/>
                    </a:cxn>
                    <a:cxn ang="0">
                      <a:pos x="563" y="0"/>
                    </a:cxn>
                  </a:cxnLst>
                  <a:rect l="0" t="0" r="0" b="0"/>
                  <a:pathLst>
                    <a:path w="3381" h="264">
                      <a:moveTo>
                        <a:pt x="3381" y="0"/>
                      </a:moveTo>
                      <a:lnTo>
                        <a:pt x="0" y="264"/>
                      </a:lnTo>
                      <a:lnTo>
                        <a:pt x="3368" y="24"/>
                      </a:lnTo>
                      <a:lnTo>
                        <a:pt x="3381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49" name="任意多边形 619656"/>
                <p:cNvSpPr>
                  <a:spLocks noChangeAspect="1"/>
                </p:cNvSpPr>
                <p:nvPr/>
              </p:nvSpPr>
              <p:spPr>
                <a:xfrm>
                  <a:off x="3792" y="2286"/>
                  <a:ext cx="563" cy="44"/>
                </a:xfrm>
                <a:custGeom>
                  <a:avLst/>
                  <a:gdLst/>
                  <a:ahLst/>
                  <a:cxnLst>
                    <a:cxn ang="0">
                      <a:pos x="563" y="0"/>
                    </a:cxn>
                    <a:cxn ang="0">
                      <a:pos x="0" y="44"/>
                    </a:cxn>
                    <a:cxn ang="0">
                      <a:pos x="561" y="4"/>
                    </a:cxn>
                    <a:cxn ang="0">
                      <a:pos x="563" y="0"/>
                    </a:cxn>
                  </a:cxnLst>
                  <a:rect l="0" t="0" r="0" b="0"/>
                  <a:pathLst>
                    <a:path w="3381" h="264">
                      <a:moveTo>
                        <a:pt x="3381" y="0"/>
                      </a:moveTo>
                      <a:lnTo>
                        <a:pt x="0" y="264"/>
                      </a:lnTo>
                      <a:lnTo>
                        <a:pt x="3368" y="24"/>
                      </a:lnTo>
                      <a:lnTo>
                        <a:pt x="3381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0" name="任意多边形 619657"/>
                <p:cNvSpPr>
                  <a:spLocks noChangeAspect="1"/>
                </p:cNvSpPr>
                <p:nvPr/>
              </p:nvSpPr>
              <p:spPr>
                <a:xfrm>
                  <a:off x="3792" y="2282"/>
                  <a:ext cx="566" cy="48"/>
                </a:xfrm>
                <a:custGeom>
                  <a:avLst/>
                  <a:gdLst/>
                  <a:ahLst/>
                  <a:cxnLst>
                    <a:cxn ang="0">
                      <a:pos x="566" y="0"/>
                    </a:cxn>
                    <a:cxn ang="0">
                      <a:pos x="0" y="48"/>
                    </a:cxn>
                    <a:cxn ang="0">
                      <a:pos x="564" y="4"/>
                    </a:cxn>
                    <a:cxn ang="0">
                      <a:pos x="566" y="0"/>
                    </a:cxn>
                  </a:cxnLst>
                  <a:rect l="0" t="0" r="0" b="0"/>
                  <a:pathLst>
                    <a:path w="3396" h="288">
                      <a:moveTo>
                        <a:pt x="3396" y="0"/>
                      </a:moveTo>
                      <a:lnTo>
                        <a:pt x="0" y="288"/>
                      </a:lnTo>
                      <a:lnTo>
                        <a:pt x="3381" y="24"/>
                      </a:lnTo>
                      <a:lnTo>
                        <a:pt x="3396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1" name="任意多边形 619658"/>
                <p:cNvSpPr>
                  <a:spLocks noChangeAspect="1"/>
                </p:cNvSpPr>
                <p:nvPr/>
              </p:nvSpPr>
              <p:spPr>
                <a:xfrm>
                  <a:off x="3792" y="2282"/>
                  <a:ext cx="566" cy="48"/>
                </a:xfrm>
                <a:custGeom>
                  <a:avLst/>
                  <a:gdLst/>
                  <a:ahLst/>
                  <a:cxnLst>
                    <a:cxn ang="0">
                      <a:pos x="566" y="0"/>
                    </a:cxn>
                    <a:cxn ang="0">
                      <a:pos x="0" y="48"/>
                    </a:cxn>
                    <a:cxn ang="0">
                      <a:pos x="564" y="4"/>
                    </a:cxn>
                    <a:cxn ang="0">
                      <a:pos x="566" y="0"/>
                    </a:cxn>
                  </a:cxnLst>
                  <a:rect l="0" t="0" r="0" b="0"/>
                  <a:pathLst>
                    <a:path w="3396" h="288">
                      <a:moveTo>
                        <a:pt x="3396" y="0"/>
                      </a:moveTo>
                      <a:lnTo>
                        <a:pt x="0" y="288"/>
                      </a:lnTo>
                      <a:lnTo>
                        <a:pt x="3381" y="24"/>
                      </a:lnTo>
                      <a:lnTo>
                        <a:pt x="3396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2" name="任意多边形 619659"/>
                <p:cNvSpPr>
                  <a:spLocks noChangeAspect="1"/>
                </p:cNvSpPr>
                <p:nvPr/>
              </p:nvSpPr>
              <p:spPr>
                <a:xfrm>
                  <a:off x="3792" y="2279"/>
                  <a:ext cx="568" cy="51"/>
                </a:xfrm>
                <a:custGeom>
                  <a:avLst/>
                  <a:gdLst/>
                  <a:ahLst/>
                  <a:cxnLst>
                    <a:cxn ang="0">
                      <a:pos x="568" y="0"/>
                    </a:cxn>
                    <a:cxn ang="0">
                      <a:pos x="0" y="51"/>
                    </a:cxn>
                    <a:cxn ang="0">
                      <a:pos x="565" y="4"/>
                    </a:cxn>
                    <a:cxn ang="0">
                      <a:pos x="568" y="0"/>
                    </a:cxn>
                  </a:cxnLst>
                  <a:rect l="0" t="0" r="0" b="0"/>
                  <a:pathLst>
                    <a:path w="3412" h="310">
                      <a:moveTo>
                        <a:pt x="3412" y="0"/>
                      </a:moveTo>
                      <a:lnTo>
                        <a:pt x="0" y="310"/>
                      </a:lnTo>
                      <a:lnTo>
                        <a:pt x="3396" y="22"/>
                      </a:lnTo>
                      <a:lnTo>
                        <a:pt x="341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3" name="任意多边形 619660"/>
                <p:cNvSpPr>
                  <a:spLocks noChangeAspect="1"/>
                </p:cNvSpPr>
                <p:nvPr/>
              </p:nvSpPr>
              <p:spPr>
                <a:xfrm>
                  <a:off x="3792" y="2279"/>
                  <a:ext cx="568" cy="51"/>
                </a:xfrm>
                <a:custGeom>
                  <a:avLst/>
                  <a:gdLst/>
                  <a:ahLst/>
                  <a:cxnLst>
                    <a:cxn ang="0">
                      <a:pos x="568" y="0"/>
                    </a:cxn>
                    <a:cxn ang="0">
                      <a:pos x="0" y="51"/>
                    </a:cxn>
                    <a:cxn ang="0">
                      <a:pos x="565" y="4"/>
                    </a:cxn>
                    <a:cxn ang="0">
                      <a:pos x="568" y="0"/>
                    </a:cxn>
                  </a:cxnLst>
                  <a:rect l="0" t="0" r="0" b="0"/>
                  <a:pathLst>
                    <a:path w="3412" h="310">
                      <a:moveTo>
                        <a:pt x="3412" y="0"/>
                      </a:moveTo>
                      <a:lnTo>
                        <a:pt x="0" y="310"/>
                      </a:lnTo>
                      <a:lnTo>
                        <a:pt x="3396" y="22"/>
                      </a:lnTo>
                      <a:lnTo>
                        <a:pt x="3412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4" name="任意多边形 619661"/>
                <p:cNvSpPr>
                  <a:spLocks noChangeAspect="1"/>
                </p:cNvSpPr>
                <p:nvPr/>
              </p:nvSpPr>
              <p:spPr>
                <a:xfrm>
                  <a:off x="3792" y="2275"/>
                  <a:ext cx="571" cy="55"/>
                </a:xfrm>
                <a:custGeom>
                  <a:avLst/>
                  <a:gdLst/>
                  <a:ahLst/>
                  <a:cxnLst>
                    <a:cxn ang="0">
                      <a:pos x="571" y="0"/>
                    </a:cxn>
                    <a:cxn ang="0">
                      <a:pos x="0" y="55"/>
                    </a:cxn>
                    <a:cxn ang="0">
                      <a:pos x="568" y="4"/>
                    </a:cxn>
                    <a:cxn ang="0">
                      <a:pos x="571" y="0"/>
                    </a:cxn>
                  </a:cxnLst>
                  <a:rect l="0" t="0" r="0" b="0"/>
                  <a:pathLst>
                    <a:path w="3429" h="332">
                      <a:moveTo>
                        <a:pt x="3429" y="0"/>
                      </a:moveTo>
                      <a:lnTo>
                        <a:pt x="0" y="332"/>
                      </a:lnTo>
                      <a:lnTo>
                        <a:pt x="3412" y="22"/>
                      </a:lnTo>
                      <a:lnTo>
                        <a:pt x="3429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5" name="任意多边形 619662"/>
                <p:cNvSpPr>
                  <a:spLocks noChangeAspect="1"/>
                </p:cNvSpPr>
                <p:nvPr/>
              </p:nvSpPr>
              <p:spPr>
                <a:xfrm>
                  <a:off x="3792" y="2275"/>
                  <a:ext cx="571" cy="55"/>
                </a:xfrm>
                <a:custGeom>
                  <a:avLst/>
                  <a:gdLst/>
                  <a:ahLst/>
                  <a:cxnLst>
                    <a:cxn ang="0">
                      <a:pos x="571" y="0"/>
                    </a:cxn>
                    <a:cxn ang="0">
                      <a:pos x="0" y="55"/>
                    </a:cxn>
                    <a:cxn ang="0">
                      <a:pos x="568" y="4"/>
                    </a:cxn>
                    <a:cxn ang="0">
                      <a:pos x="571" y="0"/>
                    </a:cxn>
                  </a:cxnLst>
                  <a:rect l="0" t="0" r="0" b="0"/>
                  <a:pathLst>
                    <a:path w="3429" h="332">
                      <a:moveTo>
                        <a:pt x="3429" y="0"/>
                      </a:moveTo>
                      <a:lnTo>
                        <a:pt x="0" y="332"/>
                      </a:lnTo>
                      <a:lnTo>
                        <a:pt x="3412" y="22"/>
                      </a:lnTo>
                      <a:lnTo>
                        <a:pt x="3429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6" name="任意多边形 619663"/>
                <p:cNvSpPr>
                  <a:spLocks noChangeAspect="1"/>
                </p:cNvSpPr>
                <p:nvPr/>
              </p:nvSpPr>
              <p:spPr>
                <a:xfrm>
                  <a:off x="3792" y="2272"/>
                  <a:ext cx="574" cy="58"/>
                </a:xfrm>
                <a:custGeom>
                  <a:avLst/>
                  <a:gdLst/>
                  <a:ahLst/>
                  <a:cxnLst>
                    <a:cxn ang="0">
                      <a:pos x="574" y="0"/>
                    </a:cxn>
                    <a:cxn ang="0">
                      <a:pos x="0" y="58"/>
                    </a:cxn>
                    <a:cxn ang="0">
                      <a:pos x="571" y="3"/>
                    </a:cxn>
                    <a:cxn ang="0">
                      <a:pos x="574" y="0"/>
                    </a:cxn>
                  </a:cxnLst>
                  <a:rect l="0" t="0" r="0" b="0"/>
                  <a:pathLst>
                    <a:path w="3447" h="353">
                      <a:moveTo>
                        <a:pt x="3447" y="0"/>
                      </a:moveTo>
                      <a:lnTo>
                        <a:pt x="0" y="353"/>
                      </a:lnTo>
                      <a:lnTo>
                        <a:pt x="3429" y="21"/>
                      </a:lnTo>
                      <a:lnTo>
                        <a:pt x="344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7" name="任意多边形 619664"/>
                <p:cNvSpPr>
                  <a:spLocks noChangeAspect="1"/>
                </p:cNvSpPr>
                <p:nvPr/>
              </p:nvSpPr>
              <p:spPr>
                <a:xfrm>
                  <a:off x="3792" y="2272"/>
                  <a:ext cx="574" cy="58"/>
                </a:xfrm>
                <a:custGeom>
                  <a:avLst/>
                  <a:gdLst/>
                  <a:ahLst/>
                  <a:cxnLst>
                    <a:cxn ang="0">
                      <a:pos x="574" y="0"/>
                    </a:cxn>
                    <a:cxn ang="0">
                      <a:pos x="0" y="58"/>
                    </a:cxn>
                    <a:cxn ang="0">
                      <a:pos x="571" y="3"/>
                    </a:cxn>
                    <a:cxn ang="0">
                      <a:pos x="574" y="0"/>
                    </a:cxn>
                  </a:cxnLst>
                  <a:rect l="0" t="0" r="0" b="0"/>
                  <a:pathLst>
                    <a:path w="3447" h="353">
                      <a:moveTo>
                        <a:pt x="3447" y="0"/>
                      </a:moveTo>
                      <a:lnTo>
                        <a:pt x="0" y="353"/>
                      </a:lnTo>
                      <a:lnTo>
                        <a:pt x="3429" y="21"/>
                      </a:lnTo>
                      <a:lnTo>
                        <a:pt x="3447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8" name="任意多边形 619665"/>
                <p:cNvSpPr>
                  <a:spLocks noChangeAspect="1"/>
                </p:cNvSpPr>
                <p:nvPr/>
              </p:nvSpPr>
              <p:spPr>
                <a:xfrm>
                  <a:off x="3792" y="2268"/>
                  <a:ext cx="577" cy="62"/>
                </a:xfrm>
                <a:custGeom>
                  <a:avLst/>
                  <a:gdLst/>
                  <a:ahLst/>
                  <a:cxnLst>
                    <a:cxn ang="0">
                      <a:pos x="577" y="0"/>
                    </a:cxn>
                    <a:cxn ang="0">
                      <a:pos x="0" y="62"/>
                    </a:cxn>
                    <a:cxn ang="0">
                      <a:pos x="574" y="3"/>
                    </a:cxn>
                    <a:cxn ang="0">
                      <a:pos x="577" y="0"/>
                    </a:cxn>
                  </a:cxnLst>
                  <a:rect l="0" t="0" r="0" b="0"/>
                  <a:pathLst>
                    <a:path w="3467" h="373">
                      <a:moveTo>
                        <a:pt x="3467" y="0"/>
                      </a:moveTo>
                      <a:lnTo>
                        <a:pt x="0" y="373"/>
                      </a:lnTo>
                      <a:lnTo>
                        <a:pt x="3447" y="20"/>
                      </a:lnTo>
                      <a:lnTo>
                        <a:pt x="346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59" name="任意多边形 619666"/>
                <p:cNvSpPr>
                  <a:spLocks noChangeAspect="1"/>
                </p:cNvSpPr>
                <p:nvPr/>
              </p:nvSpPr>
              <p:spPr>
                <a:xfrm>
                  <a:off x="3792" y="2268"/>
                  <a:ext cx="577" cy="62"/>
                </a:xfrm>
                <a:custGeom>
                  <a:avLst/>
                  <a:gdLst/>
                  <a:ahLst/>
                  <a:cxnLst>
                    <a:cxn ang="0">
                      <a:pos x="577" y="0"/>
                    </a:cxn>
                    <a:cxn ang="0">
                      <a:pos x="0" y="62"/>
                    </a:cxn>
                    <a:cxn ang="0">
                      <a:pos x="574" y="3"/>
                    </a:cxn>
                    <a:cxn ang="0">
                      <a:pos x="577" y="0"/>
                    </a:cxn>
                  </a:cxnLst>
                  <a:rect l="0" t="0" r="0" b="0"/>
                  <a:pathLst>
                    <a:path w="3467" h="373">
                      <a:moveTo>
                        <a:pt x="3467" y="0"/>
                      </a:moveTo>
                      <a:lnTo>
                        <a:pt x="0" y="373"/>
                      </a:lnTo>
                      <a:lnTo>
                        <a:pt x="3447" y="20"/>
                      </a:lnTo>
                      <a:lnTo>
                        <a:pt x="3467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0" name="任意多边形 619667"/>
                <p:cNvSpPr>
                  <a:spLocks noChangeAspect="1"/>
                </p:cNvSpPr>
                <p:nvPr/>
              </p:nvSpPr>
              <p:spPr>
                <a:xfrm>
                  <a:off x="3792" y="2265"/>
                  <a:ext cx="581" cy="65"/>
                </a:xfrm>
                <a:custGeom>
                  <a:avLst/>
                  <a:gdLst/>
                  <a:ahLst/>
                  <a:cxnLst>
                    <a:cxn ang="0">
                      <a:pos x="581" y="0"/>
                    </a:cxn>
                    <a:cxn ang="0">
                      <a:pos x="0" y="65"/>
                    </a:cxn>
                    <a:cxn ang="0">
                      <a:pos x="578" y="3"/>
                    </a:cxn>
                    <a:cxn ang="0">
                      <a:pos x="581" y="0"/>
                    </a:cxn>
                  </a:cxnLst>
                  <a:rect l="0" t="0" r="0" b="0"/>
                  <a:pathLst>
                    <a:path w="3487" h="392">
                      <a:moveTo>
                        <a:pt x="3487" y="0"/>
                      </a:moveTo>
                      <a:lnTo>
                        <a:pt x="0" y="392"/>
                      </a:lnTo>
                      <a:lnTo>
                        <a:pt x="3467" y="19"/>
                      </a:lnTo>
                      <a:lnTo>
                        <a:pt x="348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1" name="任意多边形 619668"/>
                <p:cNvSpPr>
                  <a:spLocks noChangeAspect="1"/>
                </p:cNvSpPr>
                <p:nvPr/>
              </p:nvSpPr>
              <p:spPr>
                <a:xfrm>
                  <a:off x="3792" y="2265"/>
                  <a:ext cx="581" cy="65"/>
                </a:xfrm>
                <a:custGeom>
                  <a:avLst/>
                  <a:gdLst/>
                  <a:ahLst/>
                  <a:cxnLst>
                    <a:cxn ang="0">
                      <a:pos x="581" y="0"/>
                    </a:cxn>
                    <a:cxn ang="0">
                      <a:pos x="0" y="65"/>
                    </a:cxn>
                    <a:cxn ang="0">
                      <a:pos x="578" y="3"/>
                    </a:cxn>
                    <a:cxn ang="0">
                      <a:pos x="581" y="0"/>
                    </a:cxn>
                  </a:cxnLst>
                  <a:rect l="0" t="0" r="0" b="0"/>
                  <a:pathLst>
                    <a:path w="3487" h="392">
                      <a:moveTo>
                        <a:pt x="3487" y="0"/>
                      </a:moveTo>
                      <a:lnTo>
                        <a:pt x="0" y="392"/>
                      </a:lnTo>
                      <a:lnTo>
                        <a:pt x="3467" y="19"/>
                      </a:lnTo>
                      <a:lnTo>
                        <a:pt x="3487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2" name="任意多边形 619669"/>
                <p:cNvSpPr>
                  <a:spLocks noChangeAspect="1"/>
                </p:cNvSpPr>
                <p:nvPr/>
              </p:nvSpPr>
              <p:spPr>
                <a:xfrm>
                  <a:off x="3792" y="2262"/>
                  <a:ext cx="584" cy="68"/>
                </a:xfrm>
                <a:custGeom>
                  <a:avLst/>
                  <a:gdLst/>
                  <a:ahLst/>
                  <a:cxnLst>
                    <a:cxn ang="0">
                      <a:pos x="584" y="0"/>
                    </a:cxn>
                    <a:cxn ang="0">
                      <a:pos x="0" y="68"/>
                    </a:cxn>
                    <a:cxn ang="0">
                      <a:pos x="581" y="3"/>
                    </a:cxn>
                    <a:cxn ang="0">
                      <a:pos x="584" y="0"/>
                    </a:cxn>
                  </a:cxnLst>
                  <a:rect l="0" t="0" r="0" b="0"/>
                  <a:pathLst>
                    <a:path w="3508" h="411">
                      <a:moveTo>
                        <a:pt x="3508" y="0"/>
                      </a:moveTo>
                      <a:lnTo>
                        <a:pt x="0" y="411"/>
                      </a:lnTo>
                      <a:lnTo>
                        <a:pt x="3487" y="19"/>
                      </a:lnTo>
                      <a:lnTo>
                        <a:pt x="3508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3" name="任意多边形 619670"/>
                <p:cNvSpPr>
                  <a:spLocks noChangeAspect="1"/>
                </p:cNvSpPr>
                <p:nvPr/>
              </p:nvSpPr>
              <p:spPr>
                <a:xfrm>
                  <a:off x="3792" y="2262"/>
                  <a:ext cx="584" cy="68"/>
                </a:xfrm>
                <a:custGeom>
                  <a:avLst/>
                  <a:gdLst/>
                  <a:ahLst/>
                  <a:cxnLst>
                    <a:cxn ang="0">
                      <a:pos x="584" y="0"/>
                    </a:cxn>
                    <a:cxn ang="0">
                      <a:pos x="0" y="68"/>
                    </a:cxn>
                    <a:cxn ang="0">
                      <a:pos x="581" y="3"/>
                    </a:cxn>
                    <a:cxn ang="0">
                      <a:pos x="584" y="0"/>
                    </a:cxn>
                  </a:cxnLst>
                  <a:rect l="0" t="0" r="0" b="0"/>
                  <a:pathLst>
                    <a:path w="3508" h="411">
                      <a:moveTo>
                        <a:pt x="3508" y="0"/>
                      </a:moveTo>
                      <a:lnTo>
                        <a:pt x="0" y="411"/>
                      </a:lnTo>
                      <a:lnTo>
                        <a:pt x="3487" y="19"/>
                      </a:lnTo>
                      <a:lnTo>
                        <a:pt x="3508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4" name="任意多边形 619671"/>
                <p:cNvSpPr>
                  <a:spLocks noChangeAspect="1"/>
                </p:cNvSpPr>
                <p:nvPr/>
              </p:nvSpPr>
              <p:spPr>
                <a:xfrm>
                  <a:off x="3792" y="2259"/>
                  <a:ext cx="588" cy="71"/>
                </a:xfrm>
                <a:custGeom>
                  <a:avLst/>
                  <a:gdLst/>
                  <a:ahLst/>
                  <a:cxnLst>
                    <a:cxn ang="0">
                      <a:pos x="588" y="0"/>
                    </a:cxn>
                    <a:cxn ang="0">
                      <a:pos x="0" y="71"/>
                    </a:cxn>
                    <a:cxn ang="0">
                      <a:pos x="584" y="3"/>
                    </a:cxn>
                    <a:cxn ang="0">
                      <a:pos x="588" y="0"/>
                    </a:cxn>
                  </a:cxnLst>
                  <a:rect l="0" t="0" r="0" b="0"/>
                  <a:pathLst>
                    <a:path w="3530" h="428">
                      <a:moveTo>
                        <a:pt x="3530" y="0"/>
                      </a:moveTo>
                      <a:lnTo>
                        <a:pt x="0" y="428"/>
                      </a:lnTo>
                      <a:lnTo>
                        <a:pt x="3508" y="17"/>
                      </a:lnTo>
                      <a:lnTo>
                        <a:pt x="353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5" name="任意多边形 619672"/>
                <p:cNvSpPr>
                  <a:spLocks noChangeAspect="1"/>
                </p:cNvSpPr>
                <p:nvPr/>
              </p:nvSpPr>
              <p:spPr>
                <a:xfrm>
                  <a:off x="3792" y="2259"/>
                  <a:ext cx="588" cy="71"/>
                </a:xfrm>
                <a:custGeom>
                  <a:avLst/>
                  <a:gdLst/>
                  <a:ahLst/>
                  <a:cxnLst>
                    <a:cxn ang="0">
                      <a:pos x="588" y="0"/>
                    </a:cxn>
                    <a:cxn ang="0">
                      <a:pos x="0" y="71"/>
                    </a:cxn>
                    <a:cxn ang="0">
                      <a:pos x="584" y="3"/>
                    </a:cxn>
                    <a:cxn ang="0">
                      <a:pos x="588" y="0"/>
                    </a:cxn>
                  </a:cxnLst>
                  <a:rect l="0" t="0" r="0" b="0"/>
                  <a:pathLst>
                    <a:path w="3530" h="428">
                      <a:moveTo>
                        <a:pt x="3530" y="0"/>
                      </a:moveTo>
                      <a:lnTo>
                        <a:pt x="0" y="428"/>
                      </a:lnTo>
                      <a:lnTo>
                        <a:pt x="3508" y="17"/>
                      </a:lnTo>
                      <a:lnTo>
                        <a:pt x="353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6" name="任意多边形 619673"/>
                <p:cNvSpPr>
                  <a:spLocks noChangeAspect="1"/>
                </p:cNvSpPr>
                <p:nvPr/>
              </p:nvSpPr>
              <p:spPr>
                <a:xfrm>
                  <a:off x="4342" y="2259"/>
                  <a:ext cx="38" cy="144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34" y="3"/>
                    </a:cxn>
                    <a:cxn ang="0">
                      <a:pos x="31" y="6"/>
                    </a:cxn>
                    <a:cxn ang="0">
                      <a:pos x="27" y="9"/>
                    </a:cxn>
                    <a:cxn ang="0">
                      <a:pos x="24" y="12"/>
                    </a:cxn>
                    <a:cxn ang="0">
                      <a:pos x="21" y="16"/>
                    </a:cxn>
                    <a:cxn ang="0">
                      <a:pos x="18" y="19"/>
                    </a:cxn>
                    <a:cxn ang="0">
                      <a:pos x="16" y="23"/>
                    </a:cxn>
                    <a:cxn ang="0">
                      <a:pos x="13" y="27"/>
                    </a:cxn>
                    <a:cxn ang="0">
                      <a:pos x="11" y="31"/>
                    </a:cxn>
                    <a:cxn ang="0">
                      <a:pos x="9" y="35"/>
                    </a:cxn>
                    <a:cxn ang="0">
                      <a:pos x="7" y="39"/>
                    </a:cxn>
                    <a:cxn ang="0">
                      <a:pos x="5" y="44"/>
                    </a:cxn>
                    <a:cxn ang="0">
                      <a:pos x="4" y="48"/>
                    </a:cxn>
                    <a:cxn ang="0">
                      <a:pos x="3" y="52"/>
                    </a:cxn>
                    <a:cxn ang="0">
                      <a:pos x="2" y="57"/>
                    </a:cxn>
                    <a:cxn ang="0">
                      <a:pos x="1" y="61"/>
                    </a:cxn>
                    <a:cxn ang="0">
                      <a:pos x="1" y="66"/>
                    </a:cxn>
                    <a:cxn ang="0">
                      <a:pos x="0" y="71"/>
                    </a:cxn>
                    <a:cxn ang="0">
                      <a:pos x="0" y="75"/>
                    </a:cxn>
                    <a:cxn ang="0">
                      <a:pos x="0" y="80"/>
                    </a:cxn>
                    <a:cxn ang="0">
                      <a:pos x="1" y="84"/>
                    </a:cxn>
                    <a:cxn ang="0">
                      <a:pos x="1" y="89"/>
                    </a:cxn>
                    <a:cxn ang="0">
                      <a:pos x="2" y="94"/>
                    </a:cxn>
                    <a:cxn ang="0">
                      <a:pos x="3" y="98"/>
                    </a:cxn>
                    <a:cxn ang="0">
                      <a:pos x="5" y="102"/>
                    </a:cxn>
                    <a:cxn ang="0">
                      <a:pos x="6" y="107"/>
                    </a:cxn>
                    <a:cxn ang="0">
                      <a:pos x="8" y="111"/>
                    </a:cxn>
                    <a:cxn ang="0">
                      <a:pos x="10" y="115"/>
                    </a:cxn>
                    <a:cxn ang="0">
                      <a:pos x="12" y="119"/>
                    </a:cxn>
                    <a:cxn ang="0">
                      <a:pos x="14" y="123"/>
                    </a:cxn>
                    <a:cxn ang="0">
                      <a:pos x="17" y="127"/>
                    </a:cxn>
                    <a:cxn ang="0">
                      <a:pos x="19" y="131"/>
                    </a:cxn>
                    <a:cxn ang="0">
                      <a:pos x="22" y="134"/>
                    </a:cxn>
                    <a:cxn ang="0">
                      <a:pos x="25" y="138"/>
                    </a:cxn>
                    <a:cxn ang="0">
                      <a:pos x="29" y="141"/>
                    </a:cxn>
                    <a:cxn ang="0">
                      <a:pos x="32" y="144"/>
                    </a:cxn>
                  </a:cxnLst>
                  <a:rect l="0" t="0" r="0" b="0"/>
                  <a:pathLst>
                    <a:path w="227" h="865">
                      <a:moveTo>
                        <a:pt x="227" y="0"/>
                      </a:moveTo>
                      <a:lnTo>
                        <a:pt x="205" y="17"/>
                      </a:lnTo>
                      <a:lnTo>
                        <a:pt x="184" y="35"/>
                      </a:lnTo>
                      <a:lnTo>
                        <a:pt x="164" y="54"/>
                      </a:lnTo>
                      <a:lnTo>
                        <a:pt x="145" y="74"/>
                      </a:lnTo>
                      <a:lnTo>
                        <a:pt x="127" y="95"/>
                      </a:lnTo>
                      <a:lnTo>
                        <a:pt x="110" y="117"/>
                      </a:lnTo>
                      <a:lnTo>
                        <a:pt x="94" y="139"/>
                      </a:lnTo>
                      <a:lnTo>
                        <a:pt x="79" y="163"/>
                      </a:lnTo>
                      <a:lnTo>
                        <a:pt x="65" y="187"/>
                      </a:lnTo>
                      <a:lnTo>
                        <a:pt x="53" y="211"/>
                      </a:lnTo>
                      <a:lnTo>
                        <a:pt x="42" y="236"/>
                      </a:lnTo>
                      <a:lnTo>
                        <a:pt x="32" y="262"/>
                      </a:lnTo>
                      <a:lnTo>
                        <a:pt x="24" y="289"/>
                      </a:lnTo>
                      <a:lnTo>
                        <a:pt x="16" y="315"/>
                      </a:lnTo>
                      <a:lnTo>
                        <a:pt x="10" y="342"/>
                      </a:lnTo>
                      <a:lnTo>
                        <a:pt x="6" y="369"/>
                      </a:lnTo>
                      <a:lnTo>
                        <a:pt x="3" y="397"/>
                      </a:lnTo>
                      <a:lnTo>
                        <a:pt x="1" y="424"/>
                      </a:lnTo>
                      <a:lnTo>
                        <a:pt x="0" y="452"/>
                      </a:lnTo>
                      <a:lnTo>
                        <a:pt x="1" y="480"/>
                      </a:lnTo>
                      <a:lnTo>
                        <a:pt x="4" y="507"/>
                      </a:lnTo>
                      <a:lnTo>
                        <a:pt x="7" y="534"/>
                      </a:lnTo>
                      <a:lnTo>
                        <a:pt x="13" y="562"/>
                      </a:lnTo>
                      <a:lnTo>
                        <a:pt x="19" y="588"/>
                      </a:lnTo>
                      <a:lnTo>
                        <a:pt x="27" y="615"/>
                      </a:lnTo>
                      <a:lnTo>
                        <a:pt x="36" y="641"/>
                      </a:lnTo>
                      <a:lnTo>
                        <a:pt x="46" y="667"/>
                      </a:lnTo>
                      <a:lnTo>
                        <a:pt x="58" y="692"/>
                      </a:lnTo>
                      <a:lnTo>
                        <a:pt x="71" y="716"/>
                      </a:lnTo>
                      <a:lnTo>
                        <a:pt x="85" y="740"/>
                      </a:lnTo>
                      <a:lnTo>
                        <a:pt x="100" y="763"/>
                      </a:lnTo>
                      <a:lnTo>
                        <a:pt x="116" y="785"/>
                      </a:lnTo>
                      <a:lnTo>
                        <a:pt x="134" y="807"/>
                      </a:lnTo>
                      <a:lnTo>
                        <a:pt x="152" y="827"/>
                      </a:lnTo>
                      <a:lnTo>
                        <a:pt x="172" y="847"/>
                      </a:lnTo>
                      <a:lnTo>
                        <a:pt x="192" y="865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7" name="任意多边形 619674"/>
                <p:cNvSpPr>
                  <a:spLocks noChangeAspect="1"/>
                </p:cNvSpPr>
                <p:nvPr/>
              </p:nvSpPr>
              <p:spPr>
                <a:xfrm>
                  <a:off x="4342" y="2259"/>
                  <a:ext cx="38" cy="71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34" y="3"/>
                    </a:cxn>
                    <a:cxn ang="0">
                      <a:pos x="31" y="6"/>
                    </a:cxn>
                    <a:cxn ang="0">
                      <a:pos x="27" y="9"/>
                    </a:cxn>
                    <a:cxn ang="0">
                      <a:pos x="24" y="12"/>
                    </a:cxn>
                    <a:cxn ang="0">
                      <a:pos x="21" y="16"/>
                    </a:cxn>
                    <a:cxn ang="0">
                      <a:pos x="18" y="20"/>
                    </a:cxn>
                    <a:cxn ang="0">
                      <a:pos x="15" y="23"/>
                    </a:cxn>
                    <a:cxn ang="0">
                      <a:pos x="13" y="27"/>
                    </a:cxn>
                    <a:cxn ang="0">
                      <a:pos x="11" y="31"/>
                    </a:cxn>
                    <a:cxn ang="0">
                      <a:pos x="9" y="35"/>
                    </a:cxn>
                    <a:cxn ang="0">
                      <a:pos x="7" y="40"/>
                    </a:cxn>
                    <a:cxn ang="0">
                      <a:pos x="5" y="44"/>
                    </a:cxn>
                    <a:cxn ang="0">
                      <a:pos x="4" y="48"/>
                    </a:cxn>
                    <a:cxn ang="0">
                      <a:pos x="3" y="53"/>
                    </a:cxn>
                    <a:cxn ang="0">
                      <a:pos x="2" y="57"/>
                    </a:cxn>
                    <a:cxn ang="0">
                      <a:pos x="1" y="62"/>
                    </a:cxn>
                    <a:cxn ang="0">
                      <a:pos x="0" y="66"/>
                    </a:cxn>
                    <a:cxn ang="0">
                      <a:pos x="0" y="71"/>
                    </a:cxn>
                  </a:cxnLst>
                  <a:rect l="0" t="0" r="0" b="0"/>
                  <a:pathLst>
                    <a:path w="226" h="428">
                      <a:moveTo>
                        <a:pt x="226" y="0"/>
                      </a:moveTo>
                      <a:lnTo>
                        <a:pt x="204" y="17"/>
                      </a:lnTo>
                      <a:lnTo>
                        <a:pt x="183" y="36"/>
                      </a:lnTo>
                      <a:lnTo>
                        <a:pt x="163" y="55"/>
                      </a:lnTo>
                      <a:lnTo>
                        <a:pt x="143" y="75"/>
                      </a:lnTo>
                      <a:lnTo>
                        <a:pt x="125" y="96"/>
                      </a:lnTo>
                      <a:lnTo>
                        <a:pt x="108" y="118"/>
                      </a:lnTo>
                      <a:lnTo>
                        <a:pt x="92" y="140"/>
                      </a:lnTo>
                      <a:lnTo>
                        <a:pt x="77" y="164"/>
                      </a:lnTo>
                      <a:lnTo>
                        <a:pt x="64" y="188"/>
                      </a:lnTo>
                      <a:lnTo>
                        <a:pt x="51" y="213"/>
                      </a:lnTo>
                      <a:lnTo>
                        <a:pt x="40" y="239"/>
                      </a:lnTo>
                      <a:lnTo>
                        <a:pt x="30" y="265"/>
                      </a:lnTo>
                      <a:lnTo>
                        <a:pt x="22" y="291"/>
                      </a:lnTo>
                      <a:lnTo>
                        <a:pt x="15" y="318"/>
                      </a:lnTo>
                      <a:lnTo>
                        <a:pt x="9" y="345"/>
                      </a:lnTo>
                      <a:lnTo>
                        <a:pt x="4" y="373"/>
                      </a:lnTo>
                      <a:lnTo>
                        <a:pt x="1" y="400"/>
                      </a:lnTo>
                      <a:lnTo>
                        <a:pt x="0" y="428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8" name="任意多边形 619675"/>
                <p:cNvSpPr>
                  <a:spLocks noChangeAspect="1"/>
                </p:cNvSpPr>
                <p:nvPr/>
              </p:nvSpPr>
              <p:spPr>
                <a:xfrm>
                  <a:off x="4342" y="2330"/>
                  <a:ext cx="3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"/>
                    </a:cxn>
                    <a:cxn ang="0">
                      <a:pos x="0" y="9"/>
                    </a:cxn>
                    <a:cxn ang="0">
                      <a:pos x="1" y="14"/>
                    </a:cxn>
                    <a:cxn ang="0">
                      <a:pos x="1" y="18"/>
                    </a:cxn>
                    <a:cxn ang="0">
                      <a:pos x="2" y="23"/>
                    </a:cxn>
                    <a:cxn ang="0">
                      <a:pos x="3" y="27"/>
                    </a:cxn>
                    <a:cxn ang="0">
                      <a:pos x="5" y="32"/>
                    </a:cxn>
                    <a:cxn ang="0">
                      <a:pos x="6" y="36"/>
                    </a:cxn>
                    <a:cxn ang="0">
                      <a:pos x="8" y="40"/>
                    </a:cxn>
                    <a:cxn ang="0">
                      <a:pos x="10" y="44"/>
                    </a:cxn>
                    <a:cxn ang="0">
                      <a:pos x="12" y="48"/>
                    </a:cxn>
                    <a:cxn ang="0">
                      <a:pos x="14" y="52"/>
                    </a:cxn>
                    <a:cxn ang="0">
                      <a:pos x="17" y="56"/>
                    </a:cxn>
                    <a:cxn ang="0">
                      <a:pos x="20" y="60"/>
                    </a:cxn>
                    <a:cxn ang="0">
                      <a:pos x="22" y="63"/>
                    </a:cxn>
                    <a:cxn ang="0">
                      <a:pos x="25" y="67"/>
                    </a:cxn>
                    <a:cxn ang="0">
                      <a:pos x="29" y="70"/>
                    </a:cxn>
                    <a:cxn ang="0">
                      <a:pos x="32" y="73"/>
                    </a:cxn>
                  </a:cxnLst>
                  <a:rect l="0" t="0" r="0" b="0"/>
                  <a:pathLst>
                    <a:path w="192" h="437">
                      <a:moveTo>
                        <a:pt x="1" y="0"/>
                      </a:moveTo>
                      <a:lnTo>
                        <a:pt x="0" y="27"/>
                      </a:lnTo>
                      <a:lnTo>
                        <a:pt x="2" y="55"/>
                      </a:lnTo>
                      <a:lnTo>
                        <a:pt x="4" y="82"/>
                      </a:lnTo>
                      <a:lnTo>
                        <a:pt x="8" y="109"/>
                      </a:lnTo>
                      <a:lnTo>
                        <a:pt x="13" y="136"/>
                      </a:lnTo>
                      <a:lnTo>
                        <a:pt x="20" y="163"/>
                      </a:lnTo>
                      <a:lnTo>
                        <a:pt x="27" y="189"/>
                      </a:lnTo>
                      <a:lnTo>
                        <a:pt x="36" y="215"/>
                      </a:lnTo>
                      <a:lnTo>
                        <a:pt x="47" y="240"/>
                      </a:lnTo>
                      <a:lnTo>
                        <a:pt x="58" y="265"/>
                      </a:lnTo>
                      <a:lnTo>
                        <a:pt x="71" y="289"/>
                      </a:lnTo>
                      <a:lnTo>
                        <a:pt x="85" y="313"/>
                      </a:lnTo>
                      <a:lnTo>
                        <a:pt x="100" y="336"/>
                      </a:lnTo>
                      <a:lnTo>
                        <a:pt x="117" y="358"/>
                      </a:lnTo>
                      <a:lnTo>
                        <a:pt x="134" y="379"/>
                      </a:lnTo>
                      <a:lnTo>
                        <a:pt x="152" y="399"/>
                      </a:lnTo>
                      <a:lnTo>
                        <a:pt x="172" y="419"/>
                      </a:lnTo>
                      <a:lnTo>
                        <a:pt x="192" y="437"/>
                      </a:lnTo>
                    </a:path>
                  </a:pathLst>
                </a:custGeom>
                <a:noFill/>
                <a:ln w="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69" name="直接连接符 619676"/>
                <p:cNvSpPr>
                  <a:spLocks noChangeAspect="1"/>
                </p:cNvSpPr>
                <p:nvPr/>
              </p:nvSpPr>
              <p:spPr>
                <a:xfrm>
                  <a:off x="4374" y="2403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784" name="文本框 619682"/>
              <p:cNvSpPr txBox="1">
                <a:spLocks noChangeAspect="1"/>
              </p:cNvSpPr>
              <p:nvPr/>
            </p:nvSpPr>
            <p:spPr>
              <a:xfrm>
                <a:off x="155" y="1773"/>
                <a:ext cx="50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≥</a:t>
                </a:r>
                <a:r>
                  <a:rPr lang="en-US" altLang="zh-CN" sz="2400" b="0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6d</a:t>
                </a:r>
              </a:p>
            </p:txBody>
          </p:sp>
        </p:grpSp>
        <p:sp>
          <p:nvSpPr>
            <p:cNvPr id="31764" name="文本框 619791"/>
            <p:cNvSpPr txBox="1">
              <a:spLocks noChangeAspect="1"/>
            </p:cNvSpPr>
            <p:nvPr/>
          </p:nvSpPr>
          <p:spPr>
            <a:xfrm rot="-5400000">
              <a:off x="660" y="1916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</p:grpSp>
      <p:grpSp>
        <p:nvGrpSpPr>
          <p:cNvPr id="619566" name="组合 619565"/>
          <p:cNvGrpSpPr/>
          <p:nvPr/>
        </p:nvGrpSpPr>
        <p:grpSpPr>
          <a:xfrm>
            <a:off x="3429000" y="4114800"/>
            <a:ext cx="920750" cy="609600"/>
            <a:chOff x="2016" y="2592"/>
            <a:chExt cx="580" cy="384"/>
          </a:xfrm>
        </p:grpSpPr>
        <p:sp>
          <p:nvSpPr>
            <p:cNvPr id="31761" name="矩形 619566"/>
            <p:cNvSpPr>
              <a:spLocks noChangeAspect="1"/>
            </p:cNvSpPr>
            <p:nvPr/>
          </p:nvSpPr>
          <p:spPr>
            <a:xfrm>
              <a:off x="2016" y="2592"/>
              <a:ext cx="58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尺寸数字</a:t>
              </a:r>
            </a:p>
          </p:txBody>
        </p:sp>
        <p:sp>
          <p:nvSpPr>
            <p:cNvPr id="31762" name="直接连接符 619567"/>
            <p:cNvSpPr/>
            <p:nvPr/>
          </p:nvSpPr>
          <p:spPr>
            <a:xfrm>
              <a:off x="2256" y="2784"/>
              <a:ext cx="24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注: 弯曲线形 1">
            <a:extLst>
              <a:ext uri="{FF2B5EF4-FFF2-40B4-BE49-F238E27FC236}">
                <a16:creationId xmlns:a16="http://schemas.microsoft.com/office/drawing/2014/main" id="{F3F19131-47F1-0523-3677-82A66813C51A}"/>
              </a:ext>
            </a:extLst>
          </p:cNvPr>
          <p:cNvSpPr/>
          <p:nvPr/>
        </p:nvSpPr>
        <p:spPr>
          <a:xfrm>
            <a:off x="1293163" y="2290617"/>
            <a:ext cx="951273" cy="600365"/>
          </a:xfrm>
          <a:prstGeom prst="borderCallout2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为粗实线的宽度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9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9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1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1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1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61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22" grpId="0"/>
      <p:bldP spid="619523" grpId="0"/>
      <p:bldP spid="619524" grpId="0"/>
      <p:bldP spid="619525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7" name="文本框 620546"/>
          <p:cNvSpPr txBox="1"/>
          <p:nvPr/>
        </p:nvSpPr>
        <p:spPr>
          <a:xfrm>
            <a:off x="381000" y="404813"/>
            <a:ext cx="413446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6"/>
                </a:solidFill>
                <a:latin typeface="+mn-ea"/>
                <a:ea typeface="+mn-ea"/>
              </a:rPr>
              <a:t>尺寸终端的形式有两种：</a:t>
            </a:r>
          </a:p>
        </p:txBody>
      </p:sp>
      <p:sp>
        <p:nvSpPr>
          <p:cNvPr id="620548" name="文本框 620547"/>
          <p:cNvSpPr txBox="1"/>
          <p:nvPr/>
        </p:nvSpPr>
        <p:spPr>
          <a:xfrm>
            <a:off x="457200" y="1035050"/>
            <a:ext cx="575991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</a:rPr>
              <a:t>（</a:t>
            </a:r>
            <a:r>
              <a:rPr lang="en-US" altLang="zh-CN" sz="2800" b="1" dirty="0">
                <a:solidFill>
                  <a:srgbClr val="FF3300"/>
                </a:solidFill>
                <a:latin typeface="+mn-ea"/>
                <a:ea typeface="+mn-ea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</a:rPr>
              <a:t>）箭头</a:t>
            </a:r>
            <a:r>
              <a:rPr lang="zh-CN" altLang="en-US" sz="2800" b="1" dirty="0">
                <a:solidFill>
                  <a:srgbClr val="CC3300"/>
                </a:solidFill>
                <a:latin typeface="+mn-ea"/>
                <a:ea typeface="+mn-ea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适用于各种类型的图样</a:t>
            </a:r>
          </a:p>
        </p:txBody>
      </p:sp>
      <p:sp>
        <p:nvSpPr>
          <p:cNvPr id="620549" name="文本框 620548"/>
          <p:cNvSpPr txBox="1"/>
          <p:nvPr/>
        </p:nvSpPr>
        <p:spPr>
          <a:xfrm>
            <a:off x="457200" y="2895600"/>
            <a:ext cx="6477000" cy="1040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</a:rPr>
              <a:t>（</a:t>
            </a:r>
            <a:r>
              <a:rPr lang="en-US" altLang="zh-CN" sz="2800" b="1" dirty="0">
                <a:solidFill>
                  <a:srgbClr val="FF3300"/>
                </a:solidFill>
                <a:latin typeface="+mn-ea"/>
                <a:ea typeface="+mn-ea"/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</a:rPr>
              <a:t>）斜线</a:t>
            </a:r>
            <a:r>
              <a:rPr lang="zh-CN" altLang="en-US" sz="2800" dirty="0">
                <a:solidFill>
                  <a:srgbClr val="CC3300"/>
                </a:solidFill>
                <a:latin typeface="+mn-ea"/>
                <a:ea typeface="+mn-ea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在采用斜线形式时，尺寸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           线与尺寸界线</a:t>
            </a:r>
            <a:r>
              <a:rPr lang="zh-CN" altLang="en-US" sz="2800" dirty="0">
                <a:solidFill>
                  <a:srgbClr val="CC0099"/>
                </a:solidFill>
                <a:latin typeface="+mn-ea"/>
                <a:ea typeface="+mn-ea"/>
              </a:rPr>
              <a:t>必须垂直</a:t>
            </a:r>
            <a:r>
              <a:rPr lang="zh-CN" altLang="en-US" sz="2800" dirty="0">
                <a:solidFill>
                  <a:srgbClr val="3333CC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620665" name="直接连接符 620664"/>
          <p:cNvSpPr/>
          <p:nvPr/>
        </p:nvSpPr>
        <p:spPr>
          <a:xfrm>
            <a:off x="1355725" y="5187950"/>
            <a:ext cx="2066925" cy="1588"/>
          </a:xfrm>
          <a:prstGeom prst="line">
            <a:avLst/>
          </a:prstGeom>
          <a:ln w="19050" cap="flat" cmpd="sng">
            <a:solidFill>
              <a:srgbClr val="9900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0666" name="直接连接符 620665"/>
          <p:cNvSpPr/>
          <p:nvPr/>
        </p:nvSpPr>
        <p:spPr>
          <a:xfrm>
            <a:off x="3422650" y="4038600"/>
            <a:ext cx="1588" cy="1554163"/>
          </a:xfrm>
          <a:prstGeom prst="line">
            <a:avLst/>
          </a:prstGeom>
          <a:ln w="1905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0667" name="直接连接符 620666"/>
          <p:cNvSpPr/>
          <p:nvPr/>
        </p:nvSpPr>
        <p:spPr>
          <a:xfrm flipH="1">
            <a:off x="3038475" y="4832350"/>
            <a:ext cx="739775" cy="74136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6" name="直接连接符 620667"/>
          <p:cNvSpPr/>
          <p:nvPr/>
        </p:nvSpPr>
        <p:spPr>
          <a:xfrm>
            <a:off x="3778250" y="48323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0669" name="组合 620668"/>
          <p:cNvGrpSpPr/>
          <p:nvPr/>
        </p:nvGrpSpPr>
        <p:grpSpPr>
          <a:xfrm>
            <a:off x="3038475" y="4832350"/>
            <a:ext cx="1417638" cy="742950"/>
            <a:chOff x="1972" y="3322"/>
            <a:chExt cx="893" cy="468"/>
          </a:xfrm>
        </p:grpSpPr>
        <p:sp>
          <p:nvSpPr>
            <p:cNvPr id="32910" name="直接连接符 620669"/>
            <p:cNvSpPr/>
            <p:nvPr/>
          </p:nvSpPr>
          <p:spPr>
            <a:xfrm>
              <a:off x="2438" y="3322"/>
              <a:ext cx="427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1" name="直接连接符 620670"/>
            <p:cNvSpPr/>
            <p:nvPr/>
          </p:nvSpPr>
          <p:spPr>
            <a:xfrm>
              <a:off x="1972" y="3789"/>
              <a:ext cx="89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2" name="直接连接符 620671"/>
            <p:cNvSpPr/>
            <p:nvPr/>
          </p:nvSpPr>
          <p:spPr>
            <a:xfrm>
              <a:off x="2802" y="3449"/>
              <a:ext cx="1" cy="21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3" name="任意多边形 620672"/>
            <p:cNvSpPr/>
            <p:nvPr/>
          </p:nvSpPr>
          <p:spPr>
            <a:xfrm>
              <a:off x="2781" y="3322"/>
              <a:ext cx="42" cy="127"/>
            </a:xfrm>
            <a:custGeom>
              <a:avLst/>
              <a:gdLst/>
              <a:ahLst/>
              <a:cxnLst>
                <a:cxn ang="0">
                  <a:pos x="0" y="127"/>
                </a:cxn>
                <a:cxn ang="0">
                  <a:pos x="42" y="127"/>
                </a:cxn>
                <a:cxn ang="0">
                  <a:pos x="21" y="0"/>
                </a:cxn>
                <a:cxn ang="0">
                  <a:pos x="0" y="127"/>
                </a:cxn>
              </a:cxnLst>
              <a:rect l="0" t="0" r="0" b="0"/>
              <a:pathLst>
                <a:path w="378" h="1135">
                  <a:moveTo>
                    <a:pt x="0" y="1135"/>
                  </a:moveTo>
                  <a:lnTo>
                    <a:pt x="378" y="1135"/>
                  </a:lnTo>
                  <a:lnTo>
                    <a:pt x="189" y="0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4" name="任意多边形 620673"/>
            <p:cNvSpPr/>
            <p:nvPr/>
          </p:nvSpPr>
          <p:spPr>
            <a:xfrm>
              <a:off x="2781" y="3322"/>
              <a:ext cx="42" cy="127"/>
            </a:xfrm>
            <a:custGeom>
              <a:avLst/>
              <a:gdLst/>
              <a:ahLst/>
              <a:cxnLst>
                <a:cxn ang="0">
                  <a:pos x="0" y="127"/>
                </a:cxn>
                <a:cxn ang="0">
                  <a:pos x="42" y="127"/>
                </a:cxn>
                <a:cxn ang="0">
                  <a:pos x="21" y="0"/>
                </a:cxn>
                <a:cxn ang="0">
                  <a:pos x="0" y="127"/>
                </a:cxn>
              </a:cxnLst>
              <a:rect l="0" t="0" r="0" b="0"/>
              <a:pathLst>
                <a:path w="378" h="1135">
                  <a:moveTo>
                    <a:pt x="0" y="1135"/>
                  </a:moveTo>
                  <a:lnTo>
                    <a:pt x="378" y="1135"/>
                  </a:lnTo>
                  <a:lnTo>
                    <a:pt x="189" y="0"/>
                  </a:lnTo>
                  <a:lnTo>
                    <a:pt x="0" y="113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5" name="任意多边形 620674"/>
            <p:cNvSpPr/>
            <p:nvPr/>
          </p:nvSpPr>
          <p:spPr>
            <a:xfrm>
              <a:off x="2781" y="3663"/>
              <a:ext cx="42" cy="1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0"/>
                </a:cxn>
                <a:cxn ang="0">
                  <a:pos x="21" y="126"/>
                </a:cxn>
                <a:cxn ang="0">
                  <a:pos x="0" y="0"/>
                </a:cxn>
              </a:cxnLst>
              <a:rect l="0" t="0" r="0" b="0"/>
              <a:pathLst>
                <a:path w="378" h="1135">
                  <a:moveTo>
                    <a:pt x="0" y="0"/>
                  </a:moveTo>
                  <a:lnTo>
                    <a:pt x="378" y="0"/>
                  </a:lnTo>
                  <a:lnTo>
                    <a:pt x="189" y="1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6" name="任意多边形 620675"/>
            <p:cNvSpPr/>
            <p:nvPr/>
          </p:nvSpPr>
          <p:spPr>
            <a:xfrm>
              <a:off x="2781" y="3663"/>
              <a:ext cx="42" cy="1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0"/>
                </a:cxn>
                <a:cxn ang="0">
                  <a:pos x="21" y="126"/>
                </a:cxn>
                <a:cxn ang="0">
                  <a:pos x="0" y="0"/>
                </a:cxn>
              </a:cxnLst>
              <a:rect l="0" t="0" r="0" b="0"/>
              <a:pathLst>
                <a:path w="378" h="1135">
                  <a:moveTo>
                    <a:pt x="0" y="0"/>
                  </a:moveTo>
                  <a:lnTo>
                    <a:pt x="378" y="0"/>
                  </a:lnTo>
                  <a:lnTo>
                    <a:pt x="189" y="1135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917" name="组合 620676"/>
            <p:cNvGrpSpPr/>
            <p:nvPr/>
          </p:nvGrpSpPr>
          <p:grpSpPr>
            <a:xfrm>
              <a:off x="2650" y="3527"/>
              <a:ext cx="114" cy="58"/>
              <a:chOff x="2650" y="3527"/>
              <a:chExt cx="114" cy="58"/>
            </a:xfrm>
          </p:grpSpPr>
          <p:sp>
            <p:nvSpPr>
              <p:cNvPr id="32919" name="直接连接符 620677"/>
              <p:cNvSpPr/>
              <p:nvPr/>
            </p:nvSpPr>
            <p:spPr>
              <a:xfrm flipH="1" flipV="1">
                <a:off x="2650" y="3555"/>
                <a:ext cx="114" cy="3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0" name="直接连接符 620678"/>
              <p:cNvSpPr/>
              <p:nvPr/>
            </p:nvSpPr>
            <p:spPr>
              <a:xfrm flipV="1">
                <a:off x="2688" y="3541"/>
                <a:ext cx="1" cy="2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1" name="任意多边形 620679"/>
              <p:cNvSpPr/>
              <p:nvPr/>
            </p:nvSpPr>
            <p:spPr>
              <a:xfrm>
                <a:off x="2688" y="3527"/>
                <a:ext cx="22" cy="14"/>
              </a:xfrm>
              <a:custGeom>
                <a:avLst/>
                <a:gdLst/>
                <a:ahLst/>
                <a:cxnLst>
                  <a:cxn ang="0">
                    <a:pos x="22" y="1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1"/>
                  </a:cxn>
                  <a:cxn ang="0">
                    <a:pos x="10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0" y="14"/>
                  </a:cxn>
                </a:cxnLst>
                <a:rect l="0" t="0" r="0" b="0"/>
                <a:pathLst>
                  <a:path w="199" h="124">
                    <a:moveTo>
                      <a:pt x="199" y="9"/>
                    </a:moveTo>
                    <a:lnTo>
                      <a:pt x="184" y="5"/>
                    </a:lnTo>
                    <a:lnTo>
                      <a:pt x="169" y="2"/>
                    </a:lnTo>
                    <a:lnTo>
                      <a:pt x="154" y="1"/>
                    </a:lnTo>
                    <a:lnTo>
                      <a:pt x="140" y="0"/>
                    </a:lnTo>
                    <a:lnTo>
                      <a:pt x="126" y="0"/>
                    </a:lnTo>
                    <a:lnTo>
                      <a:pt x="112" y="2"/>
                    </a:lnTo>
                    <a:lnTo>
                      <a:pt x="99" y="5"/>
                    </a:lnTo>
                    <a:lnTo>
                      <a:pt x="86" y="8"/>
                    </a:lnTo>
                    <a:lnTo>
                      <a:pt x="74" y="12"/>
                    </a:lnTo>
                    <a:lnTo>
                      <a:pt x="64" y="18"/>
                    </a:lnTo>
                    <a:lnTo>
                      <a:pt x="53" y="24"/>
                    </a:lnTo>
                    <a:lnTo>
                      <a:pt x="43" y="31"/>
                    </a:lnTo>
                    <a:lnTo>
                      <a:pt x="34" y="38"/>
                    </a:lnTo>
                    <a:lnTo>
                      <a:pt x="27" y="47"/>
                    </a:lnTo>
                    <a:lnTo>
                      <a:pt x="19" y="56"/>
                    </a:lnTo>
                    <a:lnTo>
                      <a:pt x="14" y="66"/>
                    </a:lnTo>
                    <a:lnTo>
                      <a:pt x="9" y="77"/>
                    </a:lnTo>
                    <a:lnTo>
                      <a:pt x="5" y="88"/>
                    </a:lnTo>
                    <a:lnTo>
                      <a:pt x="2" y="100"/>
                    </a:lnTo>
                    <a:lnTo>
                      <a:pt x="1" y="112"/>
                    </a:lnTo>
                    <a:lnTo>
                      <a:pt x="0" y="12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2" name="直接连接符 620680"/>
              <p:cNvSpPr/>
              <p:nvPr/>
            </p:nvSpPr>
            <p:spPr>
              <a:xfrm>
                <a:off x="2710" y="3528"/>
                <a:ext cx="54" cy="1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918" name="直接连接符 620681"/>
            <p:cNvSpPr/>
            <p:nvPr/>
          </p:nvSpPr>
          <p:spPr>
            <a:xfrm>
              <a:off x="2802" y="378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8" name="直接连接符 620682"/>
          <p:cNvSpPr/>
          <p:nvPr/>
        </p:nvSpPr>
        <p:spPr>
          <a:xfrm>
            <a:off x="1355725" y="51879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9" name="直接连接符 620683"/>
          <p:cNvSpPr/>
          <p:nvPr/>
        </p:nvSpPr>
        <p:spPr>
          <a:xfrm>
            <a:off x="3778250" y="48323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0685" name="组合 620684"/>
          <p:cNvGrpSpPr/>
          <p:nvPr/>
        </p:nvGrpSpPr>
        <p:grpSpPr>
          <a:xfrm>
            <a:off x="1993900" y="5187950"/>
            <a:ext cx="1046163" cy="847725"/>
            <a:chOff x="1314" y="3546"/>
            <a:chExt cx="659" cy="534"/>
          </a:xfrm>
        </p:grpSpPr>
        <p:sp>
          <p:nvSpPr>
            <p:cNvPr id="32896" name="直接连接符 620685"/>
            <p:cNvSpPr/>
            <p:nvPr/>
          </p:nvSpPr>
          <p:spPr>
            <a:xfrm>
              <a:off x="1972" y="378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7" name="直接连接符 620686"/>
            <p:cNvSpPr/>
            <p:nvPr/>
          </p:nvSpPr>
          <p:spPr>
            <a:xfrm flipH="1">
              <a:off x="1681" y="3789"/>
              <a:ext cx="291" cy="29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8" name="任意多边形 620687"/>
            <p:cNvSpPr/>
            <p:nvPr/>
          </p:nvSpPr>
          <p:spPr>
            <a:xfrm>
              <a:off x="1534" y="3672"/>
              <a:ext cx="111" cy="2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1"/>
                </a:cxn>
                <a:cxn ang="0">
                  <a:pos x="4" y="21"/>
                </a:cxn>
                <a:cxn ang="0">
                  <a:pos x="7" y="32"/>
                </a:cxn>
                <a:cxn ang="0">
                  <a:pos x="9" y="42"/>
                </a:cxn>
                <a:cxn ang="0">
                  <a:pos x="12" y="52"/>
                </a:cxn>
                <a:cxn ang="0">
                  <a:pos x="15" y="63"/>
                </a:cxn>
                <a:cxn ang="0">
                  <a:pos x="18" y="73"/>
                </a:cxn>
                <a:cxn ang="0">
                  <a:pos x="21" y="83"/>
                </a:cxn>
                <a:cxn ang="0">
                  <a:pos x="24" y="93"/>
                </a:cxn>
                <a:cxn ang="0">
                  <a:pos x="28" y="104"/>
                </a:cxn>
                <a:cxn ang="0">
                  <a:pos x="32" y="114"/>
                </a:cxn>
                <a:cxn ang="0">
                  <a:pos x="35" y="124"/>
                </a:cxn>
                <a:cxn ang="0">
                  <a:pos x="39" y="134"/>
                </a:cxn>
                <a:cxn ang="0">
                  <a:pos x="44" y="144"/>
                </a:cxn>
                <a:cxn ang="0">
                  <a:pos x="48" y="154"/>
                </a:cxn>
                <a:cxn ang="0">
                  <a:pos x="52" y="163"/>
                </a:cxn>
                <a:cxn ang="0">
                  <a:pos x="57" y="173"/>
                </a:cxn>
                <a:cxn ang="0">
                  <a:pos x="62" y="183"/>
                </a:cxn>
                <a:cxn ang="0">
                  <a:pos x="67" y="192"/>
                </a:cxn>
                <a:cxn ang="0">
                  <a:pos x="72" y="202"/>
                </a:cxn>
                <a:cxn ang="0">
                  <a:pos x="77" y="211"/>
                </a:cxn>
                <a:cxn ang="0">
                  <a:pos x="82" y="221"/>
                </a:cxn>
                <a:cxn ang="0">
                  <a:pos x="88" y="230"/>
                </a:cxn>
                <a:cxn ang="0">
                  <a:pos x="93" y="239"/>
                </a:cxn>
                <a:cxn ang="0">
                  <a:pos x="99" y="248"/>
                </a:cxn>
                <a:cxn ang="0">
                  <a:pos x="105" y="257"/>
                </a:cxn>
                <a:cxn ang="0">
                  <a:pos x="111" y="266"/>
                </a:cxn>
              </a:cxnLst>
              <a:rect l="0" t="0" r="0" b="0"/>
              <a:pathLst>
                <a:path w="994" h="2399">
                  <a:moveTo>
                    <a:pt x="0" y="0"/>
                  </a:moveTo>
                  <a:lnTo>
                    <a:pt x="19" y="95"/>
                  </a:lnTo>
                  <a:lnTo>
                    <a:pt x="39" y="190"/>
                  </a:lnTo>
                  <a:lnTo>
                    <a:pt x="60" y="285"/>
                  </a:lnTo>
                  <a:lnTo>
                    <a:pt x="84" y="379"/>
                  </a:lnTo>
                  <a:lnTo>
                    <a:pt x="107" y="473"/>
                  </a:lnTo>
                  <a:lnTo>
                    <a:pt x="133" y="566"/>
                  </a:lnTo>
                  <a:lnTo>
                    <a:pt x="160" y="659"/>
                  </a:lnTo>
                  <a:lnTo>
                    <a:pt x="188" y="752"/>
                  </a:lnTo>
                  <a:lnTo>
                    <a:pt x="219" y="843"/>
                  </a:lnTo>
                  <a:lnTo>
                    <a:pt x="250" y="935"/>
                  </a:lnTo>
                  <a:lnTo>
                    <a:pt x="283" y="1026"/>
                  </a:lnTo>
                  <a:lnTo>
                    <a:pt x="317" y="1117"/>
                  </a:lnTo>
                  <a:lnTo>
                    <a:pt x="352" y="1207"/>
                  </a:lnTo>
                  <a:lnTo>
                    <a:pt x="390" y="1296"/>
                  </a:lnTo>
                  <a:lnTo>
                    <a:pt x="428" y="1385"/>
                  </a:lnTo>
                  <a:lnTo>
                    <a:pt x="468" y="1473"/>
                  </a:lnTo>
                  <a:lnTo>
                    <a:pt x="509" y="1562"/>
                  </a:lnTo>
                  <a:lnTo>
                    <a:pt x="552" y="1648"/>
                  </a:lnTo>
                  <a:lnTo>
                    <a:pt x="596" y="1734"/>
                  </a:lnTo>
                  <a:lnTo>
                    <a:pt x="641" y="1820"/>
                  </a:lnTo>
                  <a:lnTo>
                    <a:pt x="687" y="1905"/>
                  </a:lnTo>
                  <a:lnTo>
                    <a:pt x="736" y="1989"/>
                  </a:lnTo>
                  <a:lnTo>
                    <a:pt x="785" y="2072"/>
                  </a:lnTo>
                  <a:lnTo>
                    <a:pt x="835" y="2156"/>
                  </a:lnTo>
                  <a:lnTo>
                    <a:pt x="887" y="2238"/>
                  </a:lnTo>
                  <a:lnTo>
                    <a:pt x="940" y="2319"/>
                  </a:lnTo>
                  <a:lnTo>
                    <a:pt x="994" y="239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9" name="任意多边形 620688"/>
            <p:cNvSpPr/>
            <p:nvPr/>
          </p:nvSpPr>
          <p:spPr>
            <a:xfrm>
              <a:off x="1513" y="3546"/>
              <a:ext cx="42" cy="128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42" y="124"/>
                </a:cxn>
                <a:cxn ang="0">
                  <a:pos x="10" y="0"/>
                </a:cxn>
                <a:cxn ang="0">
                  <a:pos x="0" y="128"/>
                </a:cxn>
              </a:cxnLst>
              <a:rect l="0" t="0" r="0" b="0"/>
              <a:pathLst>
                <a:path w="377" h="1148">
                  <a:moveTo>
                    <a:pt x="0" y="1148"/>
                  </a:moveTo>
                  <a:lnTo>
                    <a:pt x="377" y="1114"/>
                  </a:lnTo>
                  <a:lnTo>
                    <a:pt x="86" y="0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0" name="任意多边形 620689"/>
            <p:cNvSpPr/>
            <p:nvPr/>
          </p:nvSpPr>
          <p:spPr>
            <a:xfrm>
              <a:off x="1513" y="3546"/>
              <a:ext cx="42" cy="128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42" y="124"/>
                </a:cxn>
                <a:cxn ang="0">
                  <a:pos x="10" y="0"/>
                </a:cxn>
                <a:cxn ang="0">
                  <a:pos x="0" y="128"/>
                </a:cxn>
              </a:cxnLst>
              <a:rect l="0" t="0" r="0" b="0"/>
              <a:pathLst>
                <a:path w="377" h="1148">
                  <a:moveTo>
                    <a:pt x="0" y="1148"/>
                  </a:moveTo>
                  <a:lnTo>
                    <a:pt x="377" y="1114"/>
                  </a:lnTo>
                  <a:lnTo>
                    <a:pt x="86" y="0"/>
                  </a:lnTo>
                  <a:lnTo>
                    <a:pt x="0" y="114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1" name="任意多边形 620690"/>
            <p:cNvSpPr/>
            <p:nvPr/>
          </p:nvSpPr>
          <p:spPr>
            <a:xfrm>
              <a:off x="1629" y="3925"/>
              <a:ext cx="96" cy="11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27"/>
                </a:cxn>
                <a:cxn ang="0">
                  <a:pos x="96" y="110"/>
                </a:cxn>
                <a:cxn ang="0">
                  <a:pos x="32" y="0"/>
                </a:cxn>
              </a:cxnLst>
              <a:rect l="0" t="0" r="0" b="0"/>
              <a:pathLst>
                <a:path w="872" h="993">
                  <a:moveTo>
                    <a:pt x="292" y="0"/>
                  </a:moveTo>
                  <a:lnTo>
                    <a:pt x="0" y="241"/>
                  </a:lnTo>
                  <a:lnTo>
                    <a:pt x="872" y="99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2" name="任意多边形 620691"/>
            <p:cNvSpPr/>
            <p:nvPr/>
          </p:nvSpPr>
          <p:spPr>
            <a:xfrm>
              <a:off x="1629" y="3925"/>
              <a:ext cx="96" cy="11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27"/>
                </a:cxn>
                <a:cxn ang="0">
                  <a:pos x="96" y="110"/>
                </a:cxn>
                <a:cxn ang="0">
                  <a:pos x="32" y="0"/>
                </a:cxn>
              </a:cxnLst>
              <a:rect l="0" t="0" r="0" b="0"/>
              <a:pathLst>
                <a:path w="872" h="993">
                  <a:moveTo>
                    <a:pt x="292" y="0"/>
                  </a:moveTo>
                  <a:lnTo>
                    <a:pt x="0" y="241"/>
                  </a:lnTo>
                  <a:lnTo>
                    <a:pt x="872" y="993"/>
                  </a:lnTo>
                  <a:lnTo>
                    <a:pt x="29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903" name="组合 620692"/>
            <p:cNvGrpSpPr/>
            <p:nvPr/>
          </p:nvGrpSpPr>
          <p:grpSpPr>
            <a:xfrm>
              <a:off x="1314" y="3725"/>
              <a:ext cx="233" cy="206"/>
              <a:chOff x="1314" y="3725"/>
              <a:chExt cx="233" cy="206"/>
            </a:xfrm>
          </p:grpSpPr>
          <p:sp>
            <p:nvSpPr>
              <p:cNvPr id="32905" name="任意多边形 620693"/>
              <p:cNvSpPr/>
              <p:nvPr/>
            </p:nvSpPr>
            <p:spPr>
              <a:xfrm>
                <a:off x="1314" y="3817"/>
                <a:ext cx="54" cy="89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0" y="89"/>
                  </a:cxn>
                  <a:cxn ang="0">
                    <a:pos x="54" y="89"/>
                  </a:cxn>
                </a:cxnLst>
                <a:rect l="0" t="0" r="0" b="0"/>
                <a:pathLst>
                  <a:path w="482" h="794">
                    <a:moveTo>
                      <a:pt x="405" y="0"/>
                    </a:moveTo>
                    <a:lnTo>
                      <a:pt x="0" y="794"/>
                    </a:lnTo>
                    <a:lnTo>
                      <a:pt x="482" y="79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6" name="直接连接符 620694"/>
              <p:cNvSpPr/>
              <p:nvPr/>
            </p:nvSpPr>
            <p:spPr>
              <a:xfrm flipH="1">
                <a:off x="1345" y="3880"/>
                <a:ext cx="14" cy="5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7" name="任意多边形 620695"/>
              <p:cNvSpPr/>
              <p:nvPr/>
            </p:nvSpPr>
            <p:spPr>
              <a:xfrm>
                <a:off x="1393" y="3817"/>
                <a:ext cx="68" cy="114"/>
              </a:xfrm>
              <a:custGeom>
                <a:avLst/>
                <a:gdLst/>
                <a:ahLst/>
                <a:cxnLst>
                  <a:cxn ang="0">
                    <a:pos x="0" y="114"/>
                  </a:cxn>
                  <a:cxn ang="0">
                    <a:pos x="21" y="114"/>
                  </a:cxn>
                  <a:cxn ang="0">
                    <a:pos x="23" y="114"/>
                  </a:cxn>
                  <a:cxn ang="0">
                    <a:pos x="25" y="114"/>
                  </a:cxn>
                  <a:cxn ang="0">
                    <a:pos x="26" y="113"/>
                  </a:cxn>
                  <a:cxn ang="0">
                    <a:pos x="28" y="113"/>
                  </a:cxn>
                  <a:cxn ang="0">
                    <a:pos x="29" y="112"/>
                  </a:cxn>
                  <a:cxn ang="0">
                    <a:pos x="31" y="112"/>
                  </a:cxn>
                  <a:cxn ang="0">
                    <a:pos x="33" y="111"/>
                  </a:cxn>
                  <a:cxn ang="0">
                    <a:pos x="34" y="110"/>
                  </a:cxn>
                  <a:cxn ang="0">
                    <a:pos x="36" y="109"/>
                  </a:cxn>
                  <a:cxn ang="0">
                    <a:pos x="37" y="108"/>
                  </a:cxn>
                  <a:cxn ang="0">
                    <a:pos x="39" y="107"/>
                  </a:cxn>
                  <a:cxn ang="0">
                    <a:pos x="40" y="105"/>
                  </a:cxn>
                  <a:cxn ang="0">
                    <a:pos x="41" y="104"/>
                  </a:cxn>
                  <a:cxn ang="0">
                    <a:pos x="43" y="102"/>
                  </a:cxn>
                  <a:cxn ang="0">
                    <a:pos x="44" y="101"/>
                  </a:cxn>
                  <a:cxn ang="0">
                    <a:pos x="45" y="99"/>
                  </a:cxn>
                  <a:cxn ang="0">
                    <a:pos x="46" y="97"/>
                  </a:cxn>
                  <a:cxn ang="0">
                    <a:pos x="47" y="96"/>
                  </a:cxn>
                  <a:cxn ang="0">
                    <a:pos x="48" y="94"/>
                  </a:cxn>
                  <a:cxn ang="0">
                    <a:pos x="49" y="92"/>
                  </a:cxn>
                  <a:cxn ang="0">
                    <a:pos x="49" y="90"/>
                  </a:cxn>
                  <a:cxn ang="0">
                    <a:pos x="50" y="89"/>
                  </a:cxn>
                  <a:cxn ang="0">
                    <a:pos x="53" y="76"/>
                  </a:cxn>
                  <a:cxn ang="0">
                    <a:pos x="53" y="74"/>
                  </a:cxn>
                  <a:cxn ang="0">
                    <a:pos x="54" y="72"/>
                  </a:cxn>
                  <a:cxn ang="0">
                    <a:pos x="54" y="71"/>
                  </a:cxn>
                  <a:cxn ang="0">
                    <a:pos x="54" y="69"/>
                  </a:cxn>
                  <a:cxn ang="0">
                    <a:pos x="54" y="67"/>
                  </a:cxn>
                  <a:cxn ang="0">
                    <a:pos x="54" y="65"/>
                  </a:cxn>
                  <a:cxn ang="0">
                    <a:pos x="54" y="64"/>
                  </a:cxn>
                  <a:cxn ang="0">
                    <a:pos x="53" y="62"/>
                  </a:cxn>
                  <a:cxn ang="0">
                    <a:pos x="53" y="61"/>
                  </a:cxn>
                  <a:cxn ang="0">
                    <a:pos x="52" y="59"/>
                  </a:cxn>
                  <a:cxn ang="0">
                    <a:pos x="52" y="58"/>
                  </a:cxn>
                  <a:cxn ang="0">
                    <a:pos x="51" y="57"/>
                  </a:cxn>
                  <a:cxn ang="0">
                    <a:pos x="50" y="56"/>
                  </a:cxn>
                  <a:cxn ang="0">
                    <a:pos x="49" y="55"/>
                  </a:cxn>
                  <a:cxn ang="0">
                    <a:pos x="48" y="54"/>
                  </a:cxn>
                  <a:cxn ang="0">
                    <a:pos x="47" y="53"/>
                  </a:cxn>
                  <a:cxn ang="0">
                    <a:pos x="45" y="52"/>
                  </a:cxn>
                  <a:cxn ang="0">
                    <a:pos x="44" y="52"/>
                  </a:cxn>
                  <a:cxn ang="0">
                    <a:pos x="43" y="51"/>
                  </a:cxn>
                  <a:cxn ang="0">
                    <a:pos x="41" y="51"/>
                  </a:cxn>
                  <a:cxn ang="0">
                    <a:pos x="40" y="51"/>
                  </a:cxn>
                  <a:cxn ang="0">
                    <a:pos x="38" y="51"/>
                  </a:cxn>
                  <a:cxn ang="0">
                    <a:pos x="17" y="51"/>
                  </a:cxn>
                  <a:cxn ang="0">
                    <a:pos x="30" y="0"/>
                  </a:cxn>
                  <a:cxn ang="0">
                    <a:pos x="68" y="0"/>
                  </a:cxn>
                </a:cxnLst>
                <a:rect l="0" t="0" r="0" b="0"/>
                <a:pathLst>
                  <a:path w="612" h="1022">
                    <a:moveTo>
                      <a:pt x="0" y="1022"/>
                    </a:moveTo>
                    <a:lnTo>
                      <a:pt x="193" y="1022"/>
                    </a:lnTo>
                    <a:lnTo>
                      <a:pt x="206" y="1021"/>
                    </a:lnTo>
                    <a:lnTo>
                      <a:pt x="222" y="1018"/>
                    </a:lnTo>
                    <a:lnTo>
                      <a:pt x="236" y="1016"/>
                    </a:lnTo>
                    <a:lnTo>
                      <a:pt x="250" y="1012"/>
                    </a:lnTo>
                    <a:lnTo>
                      <a:pt x="265" y="1007"/>
                    </a:lnTo>
                    <a:lnTo>
                      <a:pt x="279" y="1001"/>
                    </a:lnTo>
                    <a:lnTo>
                      <a:pt x="293" y="994"/>
                    </a:lnTo>
                    <a:lnTo>
                      <a:pt x="307" y="985"/>
                    </a:lnTo>
                    <a:lnTo>
                      <a:pt x="321" y="976"/>
                    </a:lnTo>
                    <a:lnTo>
                      <a:pt x="334" y="965"/>
                    </a:lnTo>
                    <a:lnTo>
                      <a:pt x="347" y="955"/>
                    </a:lnTo>
                    <a:lnTo>
                      <a:pt x="360" y="943"/>
                    </a:lnTo>
                    <a:lnTo>
                      <a:pt x="372" y="930"/>
                    </a:lnTo>
                    <a:lnTo>
                      <a:pt x="384" y="917"/>
                    </a:lnTo>
                    <a:lnTo>
                      <a:pt x="394" y="903"/>
                    </a:lnTo>
                    <a:lnTo>
                      <a:pt x="404" y="889"/>
                    </a:lnTo>
                    <a:lnTo>
                      <a:pt x="414" y="874"/>
                    </a:lnTo>
                    <a:lnTo>
                      <a:pt x="421" y="859"/>
                    </a:lnTo>
                    <a:lnTo>
                      <a:pt x="429" y="842"/>
                    </a:lnTo>
                    <a:lnTo>
                      <a:pt x="437" y="826"/>
                    </a:lnTo>
                    <a:lnTo>
                      <a:pt x="442" y="810"/>
                    </a:lnTo>
                    <a:lnTo>
                      <a:pt x="447" y="794"/>
                    </a:lnTo>
                    <a:lnTo>
                      <a:pt x="478" y="680"/>
                    </a:lnTo>
                    <a:lnTo>
                      <a:pt x="481" y="664"/>
                    </a:lnTo>
                    <a:lnTo>
                      <a:pt x="484" y="648"/>
                    </a:lnTo>
                    <a:lnTo>
                      <a:pt x="486" y="633"/>
                    </a:lnTo>
                    <a:lnTo>
                      <a:pt x="486" y="617"/>
                    </a:lnTo>
                    <a:lnTo>
                      <a:pt x="486" y="602"/>
                    </a:lnTo>
                    <a:lnTo>
                      <a:pt x="485" y="586"/>
                    </a:lnTo>
                    <a:lnTo>
                      <a:pt x="483" y="572"/>
                    </a:lnTo>
                    <a:lnTo>
                      <a:pt x="480" y="558"/>
                    </a:lnTo>
                    <a:lnTo>
                      <a:pt x="475" y="544"/>
                    </a:lnTo>
                    <a:lnTo>
                      <a:pt x="470" y="532"/>
                    </a:lnTo>
                    <a:lnTo>
                      <a:pt x="464" y="521"/>
                    </a:lnTo>
                    <a:lnTo>
                      <a:pt x="457" y="509"/>
                    </a:lnTo>
                    <a:lnTo>
                      <a:pt x="448" y="499"/>
                    </a:lnTo>
                    <a:lnTo>
                      <a:pt x="440" y="489"/>
                    </a:lnTo>
                    <a:lnTo>
                      <a:pt x="430" y="482"/>
                    </a:lnTo>
                    <a:lnTo>
                      <a:pt x="420" y="474"/>
                    </a:lnTo>
                    <a:lnTo>
                      <a:pt x="408" y="468"/>
                    </a:lnTo>
                    <a:lnTo>
                      <a:pt x="397" y="463"/>
                    </a:lnTo>
                    <a:lnTo>
                      <a:pt x="385" y="459"/>
                    </a:lnTo>
                    <a:lnTo>
                      <a:pt x="372" y="456"/>
                    </a:lnTo>
                    <a:lnTo>
                      <a:pt x="359" y="455"/>
                    </a:lnTo>
                    <a:lnTo>
                      <a:pt x="345" y="454"/>
                    </a:lnTo>
                    <a:lnTo>
                      <a:pt x="152" y="454"/>
                    </a:lnTo>
                    <a:lnTo>
                      <a:pt x="273" y="0"/>
                    </a:lnTo>
                    <a:lnTo>
                      <a:pt x="612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8" name="任意多边形 620696"/>
              <p:cNvSpPr/>
              <p:nvPr/>
            </p:nvSpPr>
            <p:spPr>
              <a:xfrm>
                <a:off x="1493" y="3817"/>
                <a:ext cx="34" cy="38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33" y="9"/>
                  </a:cxn>
                  <a:cxn ang="0">
                    <a:pos x="32" y="6"/>
                  </a:cxn>
                  <a:cxn ang="0">
                    <a:pos x="31" y="4"/>
                  </a:cxn>
                  <a:cxn ang="0">
                    <a:pos x="29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9" y="0"/>
                  </a:cxn>
                  <a:cxn ang="0">
                    <a:pos x="17" y="1"/>
                  </a:cxn>
                  <a:cxn ang="0">
                    <a:pos x="14" y="2"/>
                  </a:cxn>
                  <a:cxn ang="0">
                    <a:pos x="11" y="4"/>
                  </a:cxn>
                  <a:cxn ang="0">
                    <a:pos x="8" y="6"/>
                  </a:cxn>
                  <a:cxn ang="0">
                    <a:pos x="6" y="9"/>
                  </a:cxn>
                  <a:cxn ang="0">
                    <a:pos x="4" y="11"/>
                  </a:cxn>
                  <a:cxn ang="0">
                    <a:pos x="2" y="14"/>
                  </a:cxn>
                  <a:cxn ang="0">
                    <a:pos x="1" y="17"/>
                  </a:cxn>
                  <a:cxn ang="0">
                    <a:pos x="0" y="21"/>
                  </a:cxn>
                  <a:cxn ang="0">
                    <a:pos x="0" y="24"/>
                  </a:cxn>
                  <a:cxn ang="0">
                    <a:pos x="0" y="27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3" y="34"/>
                  </a:cxn>
                  <a:cxn ang="0">
                    <a:pos x="5" y="36"/>
                  </a:cxn>
                  <a:cxn ang="0">
                    <a:pos x="7" y="37"/>
                  </a:cxn>
                  <a:cxn ang="0">
                    <a:pos x="9" y="38"/>
                  </a:cxn>
                  <a:cxn ang="0">
                    <a:pos x="12" y="38"/>
                  </a:cxn>
                  <a:cxn ang="0">
                    <a:pos x="15" y="38"/>
                  </a:cxn>
                  <a:cxn ang="0">
                    <a:pos x="17" y="37"/>
                  </a:cxn>
                  <a:cxn ang="0">
                    <a:pos x="20" y="36"/>
                  </a:cxn>
                  <a:cxn ang="0">
                    <a:pos x="23" y="34"/>
                  </a:cxn>
                  <a:cxn ang="0">
                    <a:pos x="25" y="32"/>
                  </a:cxn>
                  <a:cxn ang="0">
                    <a:pos x="28" y="29"/>
                  </a:cxn>
                  <a:cxn ang="0">
                    <a:pos x="30" y="27"/>
                  </a:cxn>
                  <a:cxn ang="0">
                    <a:pos x="32" y="24"/>
                  </a:cxn>
                  <a:cxn ang="0">
                    <a:pos x="33" y="21"/>
                  </a:cxn>
                </a:cxnLst>
                <a:rect l="0" t="0" r="0" b="0"/>
                <a:pathLst>
                  <a:path w="303" h="340">
                    <a:moveTo>
                      <a:pt x="296" y="170"/>
                    </a:moveTo>
                    <a:lnTo>
                      <a:pt x="299" y="155"/>
                    </a:lnTo>
                    <a:lnTo>
                      <a:pt x="301" y="141"/>
                    </a:lnTo>
                    <a:lnTo>
                      <a:pt x="303" y="128"/>
                    </a:lnTo>
                    <a:lnTo>
                      <a:pt x="303" y="114"/>
                    </a:lnTo>
                    <a:lnTo>
                      <a:pt x="302" y="101"/>
                    </a:lnTo>
                    <a:lnTo>
                      <a:pt x="300" y="89"/>
                    </a:lnTo>
                    <a:lnTo>
                      <a:pt x="298" y="77"/>
                    </a:lnTo>
                    <a:lnTo>
                      <a:pt x="294" y="65"/>
                    </a:lnTo>
                    <a:lnTo>
                      <a:pt x="289" y="54"/>
                    </a:lnTo>
                    <a:lnTo>
                      <a:pt x="283" y="44"/>
                    </a:lnTo>
                    <a:lnTo>
                      <a:pt x="276" y="36"/>
                    </a:lnTo>
                    <a:lnTo>
                      <a:pt x="269" y="27"/>
                    </a:lnTo>
                    <a:lnTo>
                      <a:pt x="260" y="20"/>
                    </a:lnTo>
                    <a:lnTo>
                      <a:pt x="251" y="14"/>
                    </a:lnTo>
                    <a:lnTo>
                      <a:pt x="242" y="9"/>
                    </a:lnTo>
                    <a:lnTo>
                      <a:pt x="231" y="4"/>
                    </a:lnTo>
                    <a:lnTo>
                      <a:pt x="220" y="2"/>
                    </a:lnTo>
                    <a:lnTo>
                      <a:pt x="208" y="0"/>
                    </a:lnTo>
                    <a:lnTo>
                      <a:pt x="197" y="0"/>
                    </a:lnTo>
                    <a:lnTo>
                      <a:pt x="184" y="0"/>
                    </a:lnTo>
                    <a:lnTo>
                      <a:pt x="173" y="2"/>
                    </a:lnTo>
                    <a:lnTo>
                      <a:pt x="160" y="4"/>
                    </a:lnTo>
                    <a:lnTo>
                      <a:pt x="148" y="9"/>
                    </a:lnTo>
                    <a:lnTo>
                      <a:pt x="135" y="14"/>
                    </a:lnTo>
                    <a:lnTo>
                      <a:pt x="123" y="20"/>
                    </a:lnTo>
                    <a:lnTo>
                      <a:pt x="110" y="27"/>
                    </a:lnTo>
                    <a:lnTo>
                      <a:pt x="98" y="36"/>
                    </a:lnTo>
                    <a:lnTo>
                      <a:pt x="87" y="44"/>
                    </a:lnTo>
                    <a:lnTo>
                      <a:pt x="75" y="54"/>
                    </a:lnTo>
                    <a:lnTo>
                      <a:pt x="66" y="65"/>
                    </a:lnTo>
                    <a:lnTo>
                      <a:pt x="55" y="77"/>
                    </a:lnTo>
                    <a:lnTo>
                      <a:pt x="46" y="89"/>
                    </a:lnTo>
                    <a:lnTo>
                      <a:pt x="38" y="101"/>
                    </a:lnTo>
                    <a:lnTo>
                      <a:pt x="29" y="114"/>
                    </a:lnTo>
                    <a:lnTo>
                      <a:pt x="22" y="128"/>
                    </a:lnTo>
                    <a:lnTo>
                      <a:pt x="16" y="141"/>
                    </a:lnTo>
                    <a:lnTo>
                      <a:pt x="11" y="155"/>
                    </a:lnTo>
                    <a:lnTo>
                      <a:pt x="6" y="170"/>
                    </a:lnTo>
                    <a:lnTo>
                      <a:pt x="3" y="184"/>
                    </a:lnTo>
                    <a:lnTo>
                      <a:pt x="1" y="198"/>
                    </a:lnTo>
                    <a:lnTo>
                      <a:pt x="0" y="212"/>
                    </a:lnTo>
                    <a:lnTo>
                      <a:pt x="0" y="225"/>
                    </a:lnTo>
                    <a:lnTo>
                      <a:pt x="1" y="239"/>
                    </a:lnTo>
                    <a:lnTo>
                      <a:pt x="2" y="251"/>
                    </a:lnTo>
                    <a:lnTo>
                      <a:pt x="5" y="262"/>
                    </a:lnTo>
                    <a:lnTo>
                      <a:pt x="9" y="274"/>
                    </a:lnTo>
                    <a:lnTo>
                      <a:pt x="14" y="285"/>
                    </a:lnTo>
                    <a:lnTo>
                      <a:pt x="20" y="295"/>
                    </a:lnTo>
                    <a:lnTo>
                      <a:pt x="27" y="305"/>
                    </a:lnTo>
                    <a:lnTo>
                      <a:pt x="34" y="312"/>
                    </a:lnTo>
                    <a:lnTo>
                      <a:pt x="42" y="320"/>
                    </a:lnTo>
                    <a:lnTo>
                      <a:pt x="52" y="326"/>
                    </a:lnTo>
                    <a:lnTo>
                      <a:pt x="61" y="330"/>
                    </a:lnTo>
                    <a:lnTo>
                      <a:pt x="72" y="335"/>
                    </a:lnTo>
                    <a:lnTo>
                      <a:pt x="83" y="338"/>
                    </a:lnTo>
                    <a:lnTo>
                      <a:pt x="94" y="339"/>
                    </a:lnTo>
                    <a:lnTo>
                      <a:pt x="106" y="340"/>
                    </a:lnTo>
                    <a:lnTo>
                      <a:pt x="117" y="339"/>
                    </a:lnTo>
                    <a:lnTo>
                      <a:pt x="130" y="338"/>
                    </a:lnTo>
                    <a:lnTo>
                      <a:pt x="142" y="335"/>
                    </a:lnTo>
                    <a:lnTo>
                      <a:pt x="155" y="330"/>
                    </a:lnTo>
                    <a:lnTo>
                      <a:pt x="167" y="326"/>
                    </a:lnTo>
                    <a:lnTo>
                      <a:pt x="180" y="320"/>
                    </a:lnTo>
                    <a:lnTo>
                      <a:pt x="192" y="312"/>
                    </a:lnTo>
                    <a:lnTo>
                      <a:pt x="204" y="305"/>
                    </a:lnTo>
                    <a:lnTo>
                      <a:pt x="216" y="295"/>
                    </a:lnTo>
                    <a:lnTo>
                      <a:pt x="227" y="285"/>
                    </a:lnTo>
                    <a:lnTo>
                      <a:pt x="237" y="274"/>
                    </a:lnTo>
                    <a:lnTo>
                      <a:pt x="247" y="262"/>
                    </a:lnTo>
                    <a:lnTo>
                      <a:pt x="257" y="251"/>
                    </a:lnTo>
                    <a:lnTo>
                      <a:pt x="265" y="239"/>
                    </a:lnTo>
                    <a:lnTo>
                      <a:pt x="273" y="225"/>
                    </a:lnTo>
                    <a:lnTo>
                      <a:pt x="281" y="212"/>
                    </a:lnTo>
                    <a:lnTo>
                      <a:pt x="287" y="198"/>
                    </a:lnTo>
                    <a:lnTo>
                      <a:pt x="291" y="184"/>
                    </a:lnTo>
                    <a:lnTo>
                      <a:pt x="296" y="17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9" name="直接连接符 620697"/>
              <p:cNvSpPr/>
              <p:nvPr/>
            </p:nvSpPr>
            <p:spPr>
              <a:xfrm>
                <a:off x="1546" y="3725"/>
                <a:ext cx="1" cy="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904" name="直接连接符 620698"/>
            <p:cNvSpPr/>
            <p:nvPr/>
          </p:nvSpPr>
          <p:spPr>
            <a:xfrm>
              <a:off x="1972" y="378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1" name="直接连接符 620699"/>
          <p:cNvSpPr/>
          <p:nvPr/>
        </p:nvSpPr>
        <p:spPr>
          <a:xfrm>
            <a:off x="3422650" y="51879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0701" name="文本框 620700"/>
          <p:cNvSpPr txBox="1"/>
          <p:nvPr/>
        </p:nvSpPr>
        <p:spPr>
          <a:xfrm>
            <a:off x="1797050" y="4838700"/>
            <a:ext cx="950913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尺寸线</a:t>
            </a:r>
          </a:p>
        </p:txBody>
      </p:sp>
      <p:sp>
        <p:nvSpPr>
          <p:cNvPr id="620702" name="文本框 620701"/>
          <p:cNvSpPr txBox="1"/>
          <p:nvPr/>
        </p:nvSpPr>
        <p:spPr>
          <a:xfrm>
            <a:off x="3032125" y="4064000"/>
            <a:ext cx="488950" cy="1095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尺寸界线</a:t>
            </a:r>
          </a:p>
        </p:txBody>
      </p:sp>
      <p:sp>
        <p:nvSpPr>
          <p:cNvPr id="620703" name="文本框 620702"/>
          <p:cNvSpPr txBox="1"/>
          <p:nvPr/>
        </p:nvSpPr>
        <p:spPr>
          <a:xfrm>
            <a:off x="4921250" y="5002213"/>
            <a:ext cx="159543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－字体高度</a:t>
            </a:r>
          </a:p>
        </p:txBody>
      </p:sp>
      <p:sp>
        <p:nvSpPr>
          <p:cNvPr id="620704" name="文本框 620703"/>
          <p:cNvSpPr txBox="1"/>
          <p:nvPr/>
        </p:nvSpPr>
        <p:spPr>
          <a:xfrm>
            <a:off x="3679825" y="4378325"/>
            <a:ext cx="171767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斜线（终端）</a:t>
            </a:r>
          </a:p>
        </p:txBody>
      </p:sp>
      <p:grpSp>
        <p:nvGrpSpPr>
          <p:cNvPr id="620925" name="组合 620924"/>
          <p:cNvGrpSpPr/>
          <p:nvPr/>
        </p:nvGrpSpPr>
        <p:grpSpPr>
          <a:xfrm>
            <a:off x="2493963" y="1541030"/>
            <a:ext cx="2016125" cy="1368425"/>
            <a:chOff x="4014" y="946"/>
            <a:chExt cx="1270" cy="862"/>
          </a:xfrm>
        </p:grpSpPr>
        <p:sp>
          <p:nvSpPr>
            <p:cNvPr id="32787" name="矩形 620813"/>
            <p:cNvSpPr>
              <a:spLocks noChangeAspect="1"/>
            </p:cNvSpPr>
            <p:nvPr/>
          </p:nvSpPr>
          <p:spPr>
            <a:xfrm>
              <a:off x="4059" y="1616"/>
              <a:ext cx="122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d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为粗实线的宽度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  <p:grpSp>
          <p:nvGrpSpPr>
            <p:cNvPr id="32788" name="组合 620923"/>
            <p:cNvGrpSpPr/>
            <p:nvPr/>
          </p:nvGrpSpPr>
          <p:grpSpPr>
            <a:xfrm>
              <a:off x="4014" y="946"/>
              <a:ext cx="1141" cy="660"/>
              <a:chOff x="4014" y="946"/>
              <a:chExt cx="1141" cy="660"/>
            </a:xfrm>
          </p:grpSpPr>
          <p:grpSp>
            <p:nvGrpSpPr>
              <p:cNvPr id="32789" name="组合 620922"/>
              <p:cNvGrpSpPr/>
              <p:nvPr/>
            </p:nvGrpSpPr>
            <p:grpSpPr>
              <a:xfrm>
                <a:off x="4014" y="946"/>
                <a:ext cx="1141" cy="660"/>
                <a:chOff x="4014" y="946"/>
                <a:chExt cx="1141" cy="660"/>
              </a:xfrm>
            </p:grpSpPr>
            <p:sp>
              <p:nvSpPr>
                <p:cNvPr id="32791" name="直接连接符 620816"/>
                <p:cNvSpPr>
                  <a:spLocks noChangeAspect="1"/>
                </p:cNvSpPr>
                <p:nvPr/>
              </p:nvSpPr>
              <p:spPr>
                <a:xfrm flipV="1">
                  <a:off x="4051" y="1177"/>
                  <a:ext cx="1" cy="253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2" name="直接连接符 620817"/>
                <p:cNvSpPr>
                  <a:spLocks noChangeAspect="1"/>
                </p:cNvSpPr>
                <p:nvPr/>
              </p:nvSpPr>
              <p:spPr>
                <a:xfrm flipV="1">
                  <a:off x="4522" y="1177"/>
                  <a:ext cx="1" cy="196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3" name="直接连接符 620818"/>
                <p:cNvSpPr>
                  <a:spLocks noChangeAspect="1"/>
                </p:cNvSpPr>
                <p:nvPr/>
              </p:nvSpPr>
              <p:spPr>
                <a:xfrm>
                  <a:off x="4109" y="1214"/>
                  <a:ext cx="355" cy="0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4" name="任意多边形 620819"/>
                <p:cNvSpPr>
                  <a:spLocks noChangeAspect="1"/>
                </p:cNvSpPr>
                <p:nvPr/>
              </p:nvSpPr>
              <p:spPr>
                <a:xfrm>
                  <a:off x="4051" y="1204"/>
                  <a:ext cx="58" cy="19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19"/>
                    </a:cxn>
                    <a:cxn ang="0">
                      <a:pos x="0" y="10"/>
                    </a:cxn>
                    <a:cxn ang="0">
                      <a:pos x="58" y="0"/>
                    </a:cxn>
                  </a:cxnLst>
                  <a:rect l="0" t="0" r="0" b="0"/>
                  <a:pathLst>
                    <a:path w="437" h="146">
                      <a:moveTo>
                        <a:pt x="437" y="0"/>
                      </a:moveTo>
                      <a:lnTo>
                        <a:pt x="437" y="146"/>
                      </a:lnTo>
                      <a:lnTo>
                        <a:pt x="0" y="73"/>
                      </a:lnTo>
                      <a:lnTo>
                        <a:pt x="43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5" name="任意多边形 620820"/>
                <p:cNvSpPr>
                  <a:spLocks noChangeAspect="1"/>
                </p:cNvSpPr>
                <p:nvPr/>
              </p:nvSpPr>
              <p:spPr>
                <a:xfrm>
                  <a:off x="4051" y="1204"/>
                  <a:ext cx="58" cy="19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19"/>
                    </a:cxn>
                    <a:cxn ang="0">
                      <a:pos x="0" y="10"/>
                    </a:cxn>
                    <a:cxn ang="0">
                      <a:pos x="58" y="0"/>
                    </a:cxn>
                  </a:cxnLst>
                  <a:rect l="0" t="0" r="0" b="0"/>
                  <a:pathLst>
                    <a:path w="437" h="146">
                      <a:moveTo>
                        <a:pt x="437" y="0"/>
                      </a:moveTo>
                      <a:lnTo>
                        <a:pt x="437" y="146"/>
                      </a:lnTo>
                      <a:lnTo>
                        <a:pt x="0" y="73"/>
                      </a:lnTo>
                      <a:lnTo>
                        <a:pt x="437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6" name="任意多边形 620821"/>
                <p:cNvSpPr>
                  <a:spLocks noChangeAspect="1"/>
                </p:cNvSpPr>
                <p:nvPr/>
              </p:nvSpPr>
              <p:spPr>
                <a:xfrm>
                  <a:off x="4464" y="1204"/>
                  <a:ext cx="58" cy="1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58" y="1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437" h="146">
                      <a:moveTo>
                        <a:pt x="0" y="0"/>
                      </a:moveTo>
                      <a:lnTo>
                        <a:pt x="0" y="146"/>
                      </a:lnTo>
                      <a:lnTo>
                        <a:pt x="437" y="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7" name="任意多边形 620822"/>
                <p:cNvSpPr>
                  <a:spLocks noChangeAspect="1"/>
                </p:cNvSpPr>
                <p:nvPr/>
              </p:nvSpPr>
              <p:spPr>
                <a:xfrm>
                  <a:off x="4464" y="1204"/>
                  <a:ext cx="58" cy="1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58" y="1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437" h="146">
                      <a:moveTo>
                        <a:pt x="0" y="0"/>
                      </a:moveTo>
                      <a:lnTo>
                        <a:pt x="0" y="146"/>
                      </a:lnTo>
                      <a:lnTo>
                        <a:pt x="437" y="7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8" name="直接连接符 620823"/>
                <p:cNvSpPr>
                  <a:spLocks noChangeAspect="1"/>
                </p:cNvSpPr>
                <p:nvPr/>
              </p:nvSpPr>
              <p:spPr>
                <a:xfrm>
                  <a:off x="4522" y="1214"/>
                  <a:ext cx="1" cy="0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9" name="直接连接符 620824"/>
                <p:cNvSpPr>
                  <a:spLocks noChangeAspect="1"/>
                </p:cNvSpPr>
                <p:nvPr/>
              </p:nvSpPr>
              <p:spPr>
                <a:xfrm>
                  <a:off x="4522" y="1374"/>
                  <a:ext cx="243" cy="0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0" name="直接连接符 620825"/>
                <p:cNvSpPr>
                  <a:spLocks noChangeAspect="1"/>
                </p:cNvSpPr>
                <p:nvPr/>
              </p:nvSpPr>
              <p:spPr>
                <a:xfrm>
                  <a:off x="4507" y="1489"/>
                  <a:ext cx="258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1" name="直接连接符 620826"/>
                <p:cNvSpPr>
                  <a:spLocks noChangeAspect="1"/>
                </p:cNvSpPr>
                <p:nvPr/>
              </p:nvSpPr>
              <p:spPr>
                <a:xfrm>
                  <a:off x="4729" y="1547"/>
                  <a:ext cx="0" cy="59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2" name="直接连接符 620827"/>
                <p:cNvSpPr>
                  <a:spLocks noChangeAspect="1"/>
                </p:cNvSpPr>
                <p:nvPr/>
              </p:nvSpPr>
              <p:spPr>
                <a:xfrm flipV="1">
                  <a:off x="4729" y="1187"/>
                  <a:ext cx="0" cy="127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3" name="直接连接符 620828"/>
                <p:cNvSpPr>
                  <a:spLocks noChangeAspect="1"/>
                </p:cNvSpPr>
                <p:nvPr/>
              </p:nvSpPr>
              <p:spPr>
                <a:xfrm flipV="1">
                  <a:off x="4729" y="1374"/>
                  <a:ext cx="0" cy="115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4" name="任意多边形 620829"/>
                <p:cNvSpPr>
                  <a:spLocks noChangeAspect="1"/>
                </p:cNvSpPr>
                <p:nvPr/>
              </p:nvSpPr>
              <p:spPr>
                <a:xfrm>
                  <a:off x="4718" y="1489"/>
                  <a:ext cx="20" cy="58"/>
                </a:xfrm>
                <a:custGeom>
                  <a:avLst/>
                  <a:gdLst/>
                  <a:ahLst/>
                  <a:cxnLst>
                    <a:cxn ang="0">
                      <a:pos x="0" y="58"/>
                    </a:cxn>
                    <a:cxn ang="0">
                      <a:pos x="20" y="58"/>
                    </a:cxn>
                    <a:cxn ang="0">
                      <a:pos x="10" y="0"/>
                    </a:cxn>
                    <a:cxn ang="0">
                      <a:pos x="0" y="58"/>
                    </a:cxn>
                  </a:cxnLst>
                  <a:rect l="0" t="0" r="0" b="0"/>
                  <a:pathLst>
                    <a:path w="146" h="438">
                      <a:moveTo>
                        <a:pt x="0" y="438"/>
                      </a:moveTo>
                      <a:lnTo>
                        <a:pt x="146" y="438"/>
                      </a:lnTo>
                      <a:lnTo>
                        <a:pt x="73" y="0"/>
                      </a:lnTo>
                      <a:lnTo>
                        <a:pt x="0" y="438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5" name="任意多边形 620830"/>
                <p:cNvSpPr>
                  <a:spLocks noChangeAspect="1"/>
                </p:cNvSpPr>
                <p:nvPr/>
              </p:nvSpPr>
              <p:spPr>
                <a:xfrm>
                  <a:off x="4718" y="1489"/>
                  <a:ext cx="20" cy="58"/>
                </a:xfrm>
                <a:custGeom>
                  <a:avLst/>
                  <a:gdLst/>
                  <a:ahLst/>
                  <a:cxnLst>
                    <a:cxn ang="0">
                      <a:pos x="0" y="58"/>
                    </a:cxn>
                    <a:cxn ang="0">
                      <a:pos x="20" y="58"/>
                    </a:cxn>
                    <a:cxn ang="0">
                      <a:pos x="10" y="0"/>
                    </a:cxn>
                    <a:cxn ang="0">
                      <a:pos x="0" y="58"/>
                    </a:cxn>
                  </a:cxnLst>
                  <a:rect l="0" t="0" r="0" b="0"/>
                  <a:pathLst>
                    <a:path w="146" h="438">
                      <a:moveTo>
                        <a:pt x="0" y="438"/>
                      </a:moveTo>
                      <a:lnTo>
                        <a:pt x="146" y="438"/>
                      </a:lnTo>
                      <a:lnTo>
                        <a:pt x="73" y="0"/>
                      </a:lnTo>
                      <a:lnTo>
                        <a:pt x="0" y="438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6" name="任意多边形 620831"/>
                <p:cNvSpPr>
                  <a:spLocks noChangeAspect="1"/>
                </p:cNvSpPr>
                <p:nvPr/>
              </p:nvSpPr>
              <p:spPr>
                <a:xfrm>
                  <a:off x="4718" y="1314"/>
                  <a:ext cx="20" cy="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0" y="0"/>
                    </a:cxn>
                    <a:cxn ang="0">
                      <a:pos x="10" y="6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46" h="437">
                      <a:moveTo>
                        <a:pt x="0" y="0"/>
                      </a:moveTo>
                      <a:lnTo>
                        <a:pt x="146" y="0"/>
                      </a:lnTo>
                      <a:lnTo>
                        <a:pt x="73" y="4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7" name="任意多边形 620832"/>
                <p:cNvSpPr>
                  <a:spLocks noChangeAspect="1"/>
                </p:cNvSpPr>
                <p:nvPr/>
              </p:nvSpPr>
              <p:spPr>
                <a:xfrm>
                  <a:off x="4718" y="1314"/>
                  <a:ext cx="20" cy="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0" y="0"/>
                    </a:cxn>
                    <a:cxn ang="0">
                      <a:pos x="10" y="6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46" h="437">
                      <a:moveTo>
                        <a:pt x="0" y="0"/>
                      </a:moveTo>
                      <a:lnTo>
                        <a:pt x="146" y="0"/>
                      </a:lnTo>
                      <a:lnTo>
                        <a:pt x="73" y="43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8" name="直接连接符 620833"/>
                <p:cNvSpPr>
                  <a:spLocks noChangeAspect="1"/>
                </p:cNvSpPr>
                <p:nvPr/>
              </p:nvSpPr>
              <p:spPr>
                <a:xfrm>
                  <a:off x="4729" y="1489"/>
                  <a:ext cx="0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2809" name="组合 620834"/>
                <p:cNvGrpSpPr>
                  <a:grpSpLocks noChangeAspect="1"/>
                </p:cNvGrpSpPr>
                <p:nvPr/>
              </p:nvGrpSpPr>
              <p:grpSpPr>
                <a:xfrm>
                  <a:off x="4051" y="1373"/>
                  <a:ext cx="1104" cy="117"/>
                  <a:chOff x="3792" y="2259"/>
                  <a:chExt cx="1380" cy="145"/>
                </a:xfrm>
              </p:grpSpPr>
              <p:sp>
                <p:nvSpPr>
                  <p:cNvPr id="32811" name="直接连接符 620835"/>
                  <p:cNvSpPr>
                    <a:spLocks noChangeAspect="1"/>
                  </p:cNvSpPr>
                  <p:nvPr/>
                </p:nvSpPr>
                <p:spPr>
                  <a:xfrm flipH="1">
                    <a:off x="4342" y="2330"/>
                    <a:ext cx="830" cy="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2" name="直接连接符 620836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1" cy="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3" name="直接连接符 620837"/>
                  <p:cNvSpPr>
                    <a:spLocks noChangeAspect="1"/>
                  </p:cNvSpPr>
                  <p:nvPr/>
                </p:nvSpPr>
                <p:spPr>
                  <a:xfrm>
                    <a:off x="4380" y="2259"/>
                    <a:ext cx="1" cy="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4" name="直接连接符 620838"/>
                  <p:cNvSpPr>
                    <a:spLocks noChangeAspect="1"/>
                  </p:cNvSpPr>
                  <p:nvPr/>
                </p:nvSpPr>
                <p:spPr>
                  <a:xfrm>
                    <a:off x="4380" y="2259"/>
                    <a:ext cx="1" cy="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5" name="直接连接符 620839"/>
                  <p:cNvSpPr>
                    <a:spLocks noChangeAspect="1"/>
                  </p:cNvSpPr>
                  <p:nvPr/>
                </p:nvSpPr>
                <p:spPr>
                  <a:xfrm>
                    <a:off x="4362" y="2402"/>
                    <a:ext cx="1" cy="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6" name="直接连接符 620840"/>
                  <p:cNvSpPr>
                    <a:spLocks noChangeAspect="1"/>
                  </p:cNvSpPr>
                  <p:nvPr/>
                </p:nvSpPr>
                <p:spPr>
                  <a:xfrm flipH="1">
                    <a:off x="3792" y="2259"/>
                    <a:ext cx="588" cy="7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7" name="直接连接符 620841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82" cy="73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8" name="直接连接符 620842"/>
                  <p:cNvSpPr>
                    <a:spLocks noChangeAspect="1"/>
                  </p:cNvSpPr>
                  <p:nvPr/>
                </p:nvSpPr>
                <p:spPr>
                  <a:xfrm flipH="1" flipV="1">
                    <a:off x="3792" y="2330"/>
                    <a:ext cx="582" cy="73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9" name="直接连接符 620843"/>
                  <p:cNvSpPr>
                    <a:spLocks noChangeAspect="1"/>
                  </p:cNvSpPr>
                  <p:nvPr/>
                </p:nvSpPr>
                <p:spPr>
                  <a:xfrm flipV="1">
                    <a:off x="3792" y="2259"/>
                    <a:ext cx="588" cy="7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0" name="任意多边形 620844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0" cy="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0" y="5"/>
                      </a:cxn>
                      <a:cxn ang="0">
                        <a:pos x="55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04" h="27">
                        <a:moveTo>
                          <a:pt x="0" y="0"/>
                        </a:moveTo>
                        <a:lnTo>
                          <a:pt x="3303" y="27"/>
                        </a:lnTo>
                        <a:lnTo>
                          <a:pt x="330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1" name="任意多边形 620845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0" cy="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0" y="5"/>
                      </a:cxn>
                      <a:cxn ang="0">
                        <a:pos x="550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04" h="27">
                        <a:moveTo>
                          <a:pt x="0" y="0"/>
                        </a:moveTo>
                        <a:lnTo>
                          <a:pt x="3303" y="27"/>
                        </a:lnTo>
                        <a:lnTo>
                          <a:pt x="330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2" name="任意多边形 620846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0" y="10"/>
                      </a:cxn>
                      <a:cxn ang="0">
                        <a:pos x="550" y="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05" h="55">
                        <a:moveTo>
                          <a:pt x="0" y="0"/>
                        </a:moveTo>
                        <a:lnTo>
                          <a:pt x="3305" y="55"/>
                        </a:lnTo>
                        <a:lnTo>
                          <a:pt x="3303" y="2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3" name="任意多边形 620847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0" y="10"/>
                      </a:cxn>
                      <a:cxn ang="0">
                        <a:pos x="550" y="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05" h="55">
                        <a:moveTo>
                          <a:pt x="0" y="0"/>
                        </a:moveTo>
                        <a:lnTo>
                          <a:pt x="3305" y="55"/>
                        </a:lnTo>
                        <a:lnTo>
                          <a:pt x="3303" y="27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4" name="任意多边形 620848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1" cy="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1" y="14"/>
                      </a:cxn>
                      <a:cxn ang="0">
                        <a:pos x="551" y="9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07" h="82">
                        <a:moveTo>
                          <a:pt x="0" y="0"/>
                        </a:moveTo>
                        <a:lnTo>
                          <a:pt x="3307" y="82"/>
                        </a:lnTo>
                        <a:lnTo>
                          <a:pt x="3305" y="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5" name="任意多边形 620849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1" cy="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1" y="14"/>
                      </a:cxn>
                      <a:cxn ang="0">
                        <a:pos x="551" y="9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07" h="82">
                        <a:moveTo>
                          <a:pt x="0" y="0"/>
                        </a:moveTo>
                        <a:lnTo>
                          <a:pt x="3307" y="82"/>
                        </a:lnTo>
                        <a:lnTo>
                          <a:pt x="3305" y="5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6" name="任意多边形 620850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1" cy="1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1" y="19"/>
                      </a:cxn>
                      <a:cxn ang="0">
                        <a:pos x="550" y="1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11" h="109">
                        <a:moveTo>
                          <a:pt x="0" y="0"/>
                        </a:moveTo>
                        <a:lnTo>
                          <a:pt x="3311" y="109"/>
                        </a:lnTo>
                        <a:lnTo>
                          <a:pt x="3307" y="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7" name="任意多边形 620851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1" cy="1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1" y="19"/>
                      </a:cxn>
                      <a:cxn ang="0">
                        <a:pos x="550" y="1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11" h="109">
                        <a:moveTo>
                          <a:pt x="0" y="0"/>
                        </a:moveTo>
                        <a:lnTo>
                          <a:pt x="3311" y="109"/>
                        </a:lnTo>
                        <a:lnTo>
                          <a:pt x="3307" y="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8" name="任意多边形 620852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2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2" y="23"/>
                      </a:cxn>
                      <a:cxn ang="0">
                        <a:pos x="551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16" h="136">
                        <a:moveTo>
                          <a:pt x="0" y="0"/>
                        </a:moveTo>
                        <a:lnTo>
                          <a:pt x="3316" y="136"/>
                        </a:lnTo>
                        <a:lnTo>
                          <a:pt x="3311" y="1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9" name="任意多边形 620853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2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2" y="23"/>
                      </a:cxn>
                      <a:cxn ang="0">
                        <a:pos x="551" y="1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16" h="136">
                        <a:moveTo>
                          <a:pt x="0" y="0"/>
                        </a:moveTo>
                        <a:lnTo>
                          <a:pt x="3316" y="136"/>
                        </a:lnTo>
                        <a:lnTo>
                          <a:pt x="3311" y="10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0" name="任意多边形 620854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3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3" y="28"/>
                      </a:cxn>
                      <a:cxn ang="0">
                        <a:pos x="552" y="23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23" h="163">
                        <a:moveTo>
                          <a:pt x="0" y="0"/>
                        </a:moveTo>
                        <a:lnTo>
                          <a:pt x="3323" y="163"/>
                        </a:lnTo>
                        <a:lnTo>
                          <a:pt x="3316" y="1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1" name="任意多边形 620855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3" cy="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3" y="28"/>
                      </a:cxn>
                      <a:cxn ang="0">
                        <a:pos x="552" y="23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23" h="163">
                        <a:moveTo>
                          <a:pt x="0" y="0"/>
                        </a:moveTo>
                        <a:lnTo>
                          <a:pt x="3323" y="163"/>
                        </a:lnTo>
                        <a:lnTo>
                          <a:pt x="3316" y="13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2" name="任意多边形 620856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5" cy="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5" y="32"/>
                      </a:cxn>
                      <a:cxn ang="0">
                        <a:pos x="554" y="2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30" h="189">
                        <a:moveTo>
                          <a:pt x="0" y="0"/>
                        </a:moveTo>
                        <a:lnTo>
                          <a:pt x="3330" y="189"/>
                        </a:lnTo>
                        <a:lnTo>
                          <a:pt x="3323" y="1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3" name="任意多边形 620857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5" cy="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5" y="32"/>
                      </a:cxn>
                      <a:cxn ang="0">
                        <a:pos x="554" y="28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30" h="189">
                        <a:moveTo>
                          <a:pt x="0" y="0"/>
                        </a:moveTo>
                        <a:lnTo>
                          <a:pt x="3330" y="189"/>
                        </a:lnTo>
                        <a:lnTo>
                          <a:pt x="3323" y="16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4" name="任意多边形 620858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6" cy="3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6" y="36"/>
                      </a:cxn>
                      <a:cxn ang="0">
                        <a:pos x="555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39" h="215">
                        <a:moveTo>
                          <a:pt x="0" y="0"/>
                        </a:moveTo>
                        <a:lnTo>
                          <a:pt x="3339" y="215"/>
                        </a:lnTo>
                        <a:lnTo>
                          <a:pt x="3330" y="1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5" name="任意多边形 620859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6" cy="3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6" y="36"/>
                      </a:cxn>
                      <a:cxn ang="0">
                        <a:pos x="555" y="3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39" h="215">
                        <a:moveTo>
                          <a:pt x="0" y="0"/>
                        </a:moveTo>
                        <a:lnTo>
                          <a:pt x="3339" y="215"/>
                        </a:lnTo>
                        <a:lnTo>
                          <a:pt x="3330" y="18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6" name="任意多边形 620860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8" cy="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8" y="40"/>
                      </a:cxn>
                      <a:cxn ang="0">
                        <a:pos x="556" y="3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50" h="240">
                        <a:moveTo>
                          <a:pt x="0" y="0"/>
                        </a:moveTo>
                        <a:lnTo>
                          <a:pt x="3350" y="240"/>
                        </a:lnTo>
                        <a:lnTo>
                          <a:pt x="3339" y="2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7" name="任意多边形 620861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58" cy="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58" y="40"/>
                      </a:cxn>
                      <a:cxn ang="0">
                        <a:pos x="556" y="3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50" h="240">
                        <a:moveTo>
                          <a:pt x="0" y="0"/>
                        </a:moveTo>
                        <a:lnTo>
                          <a:pt x="3350" y="240"/>
                        </a:lnTo>
                        <a:lnTo>
                          <a:pt x="3339" y="21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8" name="任意多边形 620862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0" cy="4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0" y="45"/>
                      </a:cxn>
                      <a:cxn ang="0">
                        <a:pos x="558" y="41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61" h="265">
                        <a:moveTo>
                          <a:pt x="0" y="0"/>
                        </a:moveTo>
                        <a:lnTo>
                          <a:pt x="3361" y="265"/>
                        </a:lnTo>
                        <a:lnTo>
                          <a:pt x="3350" y="2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39" name="任意多边形 620863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0" cy="4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0" y="45"/>
                      </a:cxn>
                      <a:cxn ang="0">
                        <a:pos x="558" y="41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61" h="265">
                        <a:moveTo>
                          <a:pt x="0" y="0"/>
                        </a:moveTo>
                        <a:lnTo>
                          <a:pt x="3361" y="265"/>
                        </a:lnTo>
                        <a:lnTo>
                          <a:pt x="3350" y="24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0" name="任意多边形 620864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2" cy="4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2" y="49"/>
                      </a:cxn>
                      <a:cxn ang="0">
                        <a:pos x="560" y="4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74" h="289">
                        <a:moveTo>
                          <a:pt x="0" y="0"/>
                        </a:moveTo>
                        <a:lnTo>
                          <a:pt x="3374" y="289"/>
                        </a:lnTo>
                        <a:lnTo>
                          <a:pt x="3361" y="2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1" name="任意多边形 620865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2" cy="4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2" y="49"/>
                      </a:cxn>
                      <a:cxn ang="0">
                        <a:pos x="560" y="45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74" h="289">
                        <a:moveTo>
                          <a:pt x="0" y="0"/>
                        </a:moveTo>
                        <a:lnTo>
                          <a:pt x="3374" y="289"/>
                        </a:lnTo>
                        <a:lnTo>
                          <a:pt x="3361" y="26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2" name="任意多边形 620866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4" cy="5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4" y="53"/>
                      </a:cxn>
                      <a:cxn ang="0">
                        <a:pos x="562" y="49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88" h="313">
                        <a:moveTo>
                          <a:pt x="0" y="0"/>
                        </a:moveTo>
                        <a:lnTo>
                          <a:pt x="3388" y="313"/>
                        </a:lnTo>
                        <a:lnTo>
                          <a:pt x="3374" y="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3" name="任意多边形 620867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4" cy="5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4" y="53"/>
                      </a:cxn>
                      <a:cxn ang="0">
                        <a:pos x="562" y="49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388" h="313">
                        <a:moveTo>
                          <a:pt x="0" y="0"/>
                        </a:moveTo>
                        <a:lnTo>
                          <a:pt x="3388" y="313"/>
                        </a:lnTo>
                        <a:lnTo>
                          <a:pt x="3374" y="28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4" name="任意多边形 620868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7" cy="5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7" y="56"/>
                      </a:cxn>
                      <a:cxn ang="0">
                        <a:pos x="565" y="5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03" h="336">
                        <a:moveTo>
                          <a:pt x="0" y="0"/>
                        </a:moveTo>
                        <a:lnTo>
                          <a:pt x="3403" y="336"/>
                        </a:lnTo>
                        <a:lnTo>
                          <a:pt x="3388" y="3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5" name="任意多边形 620869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67" cy="5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7" y="56"/>
                      </a:cxn>
                      <a:cxn ang="0">
                        <a:pos x="565" y="52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03" h="336">
                        <a:moveTo>
                          <a:pt x="0" y="0"/>
                        </a:moveTo>
                        <a:lnTo>
                          <a:pt x="3403" y="336"/>
                        </a:lnTo>
                        <a:lnTo>
                          <a:pt x="3388" y="31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6" name="任意多边形 620870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0" cy="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0" y="60"/>
                      </a:cxn>
                      <a:cxn ang="0">
                        <a:pos x="567" y="5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20" h="358">
                        <a:moveTo>
                          <a:pt x="0" y="0"/>
                        </a:moveTo>
                        <a:lnTo>
                          <a:pt x="3420" y="358"/>
                        </a:lnTo>
                        <a:lnTo>
                          <a:pt x="3403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7" name="任意多边形 620871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0" cy="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0" y="60"/>
                      </a:cxn>
                      <a:cxn ang="0">
                        <a:pos x="567" y="5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20" h="358">
                        <a:moveTo>
                          <a:pt x="0" y="0"/>
                        </a:moveTo>
                        <a:lnTo>
                          <a:pt x="3420" y="358"/>
                        </a:lnTo>
                        <a:lnTo>
                          <a:pt x="3403" y="33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8" name="任意多边形 620872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2" cy="6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2" y="64"/>
                      </a:cxn>
                      <a:cxn ang="0">
                        <a:pos x="569" y="6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37" h="379">
                        <a:moveTo>
                          <a:pt x="0" y="0"/>
                        </a:moveTo>
                        <a:lnTo>
                          <a:pt x="3437" y="379"/>
                        </a:lnTo>
                        <a:lnTo>
                          <a:pt x="3420" y="35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9" name="任意多边形 620873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2" cy="6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2" y="64"/>
                      </a:cxn>
                      <a:cxn ang="0">
                        <a:pos x="569" y="6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37" h="379">
                        <a:moveTo>
                          <a:pt x="0" y="0"/>
                        </a:moveTo>
                        <a:lnTo>
                          <a:pt x="3437" y="379"/>
                        </a:lnTo>
                        <a:lnTo>
                          <a:pt x="3420" y="35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0" name="任意多边形 620874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5" cy="6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5" y="67"/>
                      </a:cxn>
                      <a:cxn ang="0">
                        <a:pos x="572" y="6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55" h="399">
                        <a:moveTo>
                          <a:pt x="0" y="0"/>
                        </a:moveTo>
                        <a:lnTo>
                          <a:pt x="3455" y="399"/>
                        </a:lnTo>
                        <a:lnTo>
                          <a:pt x="3437" y="37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1" name="任意多边形 620875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5" cy="6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5" y="67"/>
                      </a:cxn>
                      <a:cxn ang="0">
                        <a:pos x="572" y="6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55" h="399">
                        <a:moveTo>
                          <a:pt x="0" y="0"/>
                        </a:moveTo>
                        <a:lnTo>
                          <a:pt x="3455" y="399"/>
                        </a:lnTo>
                        <a:lnTo>
                          <a:pt x="3437" y="37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2" name="任意多边形 620876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9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9" y="70"/>
                      </a:cxn>
                      <a:cxn ang="0">
                        <a:pos x="576" y="67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75" h="419">
                        <a:moveTo>
                          <a:pt x="0" y="0"/>
                        </a:moveTo>
                        <a:lnTo>
                          <a:pt x="3475" y="419"/>
                        </a:lnTo>
                        <a:lnTo>
                          <a:pt x="3455" y="3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3" name="任意多边形 620877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79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79" y="70"/>
                      </a:cxn>
                      <a:cxn ang="0">
                        <a:pos x="576" y="67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75" h="419">
                        <a:moveTo>
                          <a:pt x="0" y="0"/>
                        </a:moveTo>
                        <a:lnTo>
                          <a:pt x="3475" y="419"/>
                        </a:lnTo>
                        <a:lnTo>
                          <a:pt x="3455" y="39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4" name="任意多边形 620878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8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82" y="73"/>
                      </a:cxn>
                      <a:cxn ang="0">
                        <a:pos x="579" y="7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95" h="437">
                        <a:moveTo>
                          <a:pt x="0" y="0"/>
                        </a:moveTo>
                        <a:lnTo>
                          <a:pt x="3495" y="437"/>
                        </a:lnTo>
                        <a:lnTo>
                          <a:pt x="3475" y="4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5" name="任意多边形 620879"/>
                  <p:cNvSpPr>
                    <a:spLocks noChangeAspect="1"/>
                  </p:cNvSpPr>
                  <p:nvPr/>
                </p:nvSpPr>
                <p:spPr>
                  <a:xfrm>
                    <a:off x="3792" y="2330"/>
                    <a:ext cx="58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82" y="73"/>
                      </a:cxn>
                      <a:cxn ang="0">
                        <a:pos x="579" y="7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3495" h="437">
                        <a:moveTo>
                          <a:pt x="0" y="0"/>
                        </a:moveTo>
                        <a:lnTo>
                          <a:pt x="3495" y="437"/>
                        </a:lnTo>
                        <a:lnTo>
                          <a:pt x="3475" y="41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6" name="任意多边形 620880"/>
                  <p:cNvSpPr>
                    <a:spLocks noChangeAspect="1"/>
                  </p:cNvSpPr>
                  <p:nvPr/>
                </p:nvSpPr>
                <p:spPr>
                  <a:xfrm>
                    <a:off x="3792" y="2326"/>
                    <a:ext cx="550" cy="4"/>
                  </a:xfrm>
                  <a:custGeom>
                    <a:avLst/>
                    <a:gdLst/>
                    <a:ahLst/>
                    <a:cxnLst>
                      <a:cxn ang="0">
                        <a:pos x="550" y="0"/>
                      </a:cxn>
                      <a:cxn ang="0">
                        <a:pos x="0" y="4"/>
                      </a:cxn>
                      <a:cxn ang="0">
                        <a:pos x="550" y="4"/>
                      </a:cxn>
                      <a:cxn ang="0">
                        <a:pos x="550" y="0"/>
                      </a:cxn>
                    </a:cxnLst>
                    <a:rect l="0" t="0" r="0" b="0"/>
                    <a:pathLst>
                      <a:path w="3305" h="28">
                        <a:moveTo>
                          <a:pt x="3305" y="0"/>
                        </a:moveTo>
                        <a:lnTo>
                          <a:pt x="0" y="28"/>
                        </a:lnTo>
                        <a:lnTo>
                          <a:pt x="3304" y="28"/>
                        </a:lnTo>
                        <a:lnTo>
                          <a:pt x="3305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7" name="任意多边形 620881"/>
                  <p:cNvSpPr>
                    <a:spLocks noChangeAspect="1"/>
                  </p:cNvSpPr>
                  <p:nvPr/>
                </p:nvSpPr>
                <p:spPr>
                  <a:xfrm>
                    <a:off x="3792" y="2326"/>
                    <a:ext cx="550" cy="4"/>
                  </a:xfrm>
                  <a:custGeom>
                    <a:avLst/>
                    <a:gdLst/>
                    <a:ahLst/>
                    <a:cxnLst>
                      <a:cxn ang="0">
                        <a:pos x="550" y="0"/>
                      </a:cxn>
                      <a:cxn ang="0">
                        <a:pos x="0" y="4"/>
                      </a:cxn>
                      <a:cxn ang="0">
                        <a:pos x="550" y="4"/>
                      </a:cxn>
                      <a:cxn ang="0">
                        <a:pos x="550" y="0"/>
                      </a:cxn>
                    </a:cxnLst>
                    <a:rect l="0" t="0" r="0" b="0"/>
                    <a:pathLst>
                      <a:path w="3305" h="28">
                        <a:moveTo>
                          <a:pt x="3305" y="0"/>
                        </a:moveTo>
                        <a:lnTo>
                          <a:pt x="0" y="28"/>
                        </a:lnTo>
                        <a:lnTo>
                          <a:pt x="3304" y="28"/>
                        </a:lnTo>
                        <a:lnTo>
                          <a:pt x="3305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8" name="任意多边形 620882"/>
                  <p:cNvSpPr>
                    <a:spLocks noChangeAspect="1"/>
                  </p:cNvSpPr>
                  <p:nvPr/>
                </p:nvSpPr>
                <p:spPr>
                  <a:xfrm>
                    <a:off x="3792" y="2321"/>
                    <a:ext cx="551" cy="9"/>
                  </a:xfrm>
                  <a:custGeom>
                    <a:avLst/>
                    <a:gdLst/>
                    <a:ahLst/>
                    <a:cxnLst>
                      <a:cxn ang="0">
                        <a:pos x="551" y="0"/>
                      </a:cxn>
                      <a:cxn ang="0">
                        <a:pos x="0" y="9"/>
                      </a:cxn>
                      <a:cxn ang="0">
                        <a:pos x="551" y="4"/>
                      </a:cxn>
                      <a:cxn ang="0">
                        <a:pos x="551" y="0"/>
                      </a:cxn>
                    </a:cxnLst>
                    <a:rect l="0" t="0" r="0" b="0"/>
                    <a:pathLst>
                      <a:path w="3308" h="55">
                        <a:moveTo>
                          <a:pt x="3308" y="0"/>
                        </a:moveTo>
                        <a:lnTo>
                          <a:pt x="0" y="55"/>
                        </a:lnTo>
                        <a:lnTo>
                          <a:pt x="3305" y="27"/>
                        </a:lnTo>
                        <a:lnTo>
                          <a:pt x="330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9" name="任意多边形 620883"/>
                  <p:cNvSpPr>
                    <a:spLocks noChangeAspect="1"/>
                  </p:cNvSpPr>
                  <p:nvPr/>
                </p:nvSpPr>
                <p:spPr>
                  <a:xfrm>
                    <a:off x="3792" y="2321"/>
                    <a:ext cx="551" cy="9"/>
                  </a:xfrm>
                  <a:custGeom>
                    <a:avLst/>
                    <a:gdLst/>
                    <a:ahLst/>
                    <a:cxnLst>
                      <a:cxn ang="0">
                        <a:pos x="551" y="0"/>
                      </a:cxn>
                      <a:cxn ang="0">
                        <a:pos x="0" y="9"/>
                      </a:cxn>
                      <a:cxn ang="0">
                        <a:pos x="551" y="4"/>
                      </a:cxn>
                      <a:cxn ang="0">
                        <a:pos x="551" y="0"/>
                      </a:cxn>
                    </a:cxnLst>
                    <a:rect l="0" t="0" r="0" b="0"/>
                    <a:pathLst>
                      <a:path w="3308" h="55">
                        <a:moveTo>
                          <a:pt x="3308" y="0"/>
                        </a:moveTo>
                        <a:lnTo>
                          <a:pt x="0" y="55"/>
                        </a:lnTo>
                        <a:lnTo>
                          <a:pt x="3305" y="27"/>
                        </a:lnTo>
                        <a:lnTo>
                          <a:pt x="3308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0" name="任意多边形 620884"/>
                  <p:cNvSpPr>
                    <a:spLocks noChangeAspect="1"/>
                  </p:cNvSpPr>
                  <p:nvPr/>
                </p:nvSpPr>
                <p:spPr>
                  <a:xfrm>
                    <a:off x="3792" y="2317"/>
                    <a:ext cx="552" cy="13"/>
                  </a:xfrm>
                  <a:custGeom>
                    <a:avLst/>
                    <a:gdLst/>
                    <a:ahLst/>
                    <a:cxnLst>
                      <a:cxn ang="0">
                        <a:pos x="552" y="0"/>
                      </a:cxn>
                      <a:cxn ang="0">
                        <a:pos x="0" y="13"/>
                      </a:cxn>
                      <a:cxn ang="0">
                        <a:pos x="551" y="4"/>
                      </a:cxn>
                      <a:cxn ang="0">
                        <a:pos x="552" y="0"/>
                      </a:cxn>
                    </a:cxnLst>
                    <a:rect l="0" t="0" r="0" b="0"/>
                    <a:pathLst>
                      <a:path w="3313" h="83">
                        <a:moveTo>
                          <a:pt x="3313" y="0"/>
                        </a:moveTo>
                        <a:lnTo>
                          <a:pt x="0" y="83"/>
                        </a:lnTo>
                        <a:lnTo>
                          <a:pt x="3308" y="28"/>
                        </a:lnTo>
                        <a:lnTo>
                          <a:pt x="3313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1" name="任意多边形 620885"/>
                  <p:cNvSpPr>
                    <a:spLocks noChangeAspect="1"/>
                  </p:cNvSpPr>
                  <p:nvPr/>
                </p:nvSpPr>
                <p:spPr>
                  <a:xfrm>
                    <a:off x="3792" y="2317"/>
                    <a:ext cx="552" cy="13"/>
                  </a:xfrm>
                  <a:custGeom>
                    <a:avLst/>
                    <a:gdLst/>
                    <a:ahLst/>
                    <a:cxnLst>
                      <a:cxn ang="0">
                        <a:pos x="552" y="0"/>
                      </a:cxn>
                      <a:cxn ang="0">
                        <a:pos x="0" y="13"/>
                      </a:cxn>
                      <a:cxn ang="0">
                        <a:pos x="551" y="4"/>
                      </a:cxn>
                      <a:cxn ang="0">
                        <a:pos x="552" y="0"/>
                      </a:cxn>
                    </a:cxnLst>
                    <a:rect l="0" t="0" r="0" b="0"/>
                    <a:pathLst>
                      <a:path w="3313" h="83">
                        <a:moveTo>
                          <a:pt x="3313" y="0"/>
                        </a:moveTo>
                        <a:lnTo>
                          <a:pt x="0" y="83"/>
                        </a:lnTo>
                        <a:lnTo>
                          <a:pt x="3308" y="28"/>
                        </a:lnTo>
                        <a:lnTo>
                          <a:pt x="3313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2" name="任意多边形 620886"/>
                  <p:cNvSpPr>
                    <a:spLocks noChangeAspect="1"/>
                  </p:cNvSpPr>
                  <p:nvPr/>
                </p:nvSpPr>
                <p:spPr>
                  <a:xfrm>
                    <a:off x="3792" y="2312"/>
                    <a:ext cx="553" cy="18"/>
                  </a:xfrm>
                  <a:custGeom>
                    <a:avLst/>
                    <a:gdLst/>
                    <a:ahLst/>
                    <a:cxnLst>
                      <a:cxn ang="0">
                        <a:pos x="553" y="0"/>
                      </a:cxn>
                      <a:cxn ang="0">
                        <a:pos x="0" y="18"/>
                      </a:cxn>
                      <a:cxn ang="0">
                        <a:pos x="552" y="4"/>
                      </a:cxn>
                      <a:cxn ang="0">
                        <a:pos x="553" y="0"/>
                      </a:cxn>
                    </a:cxnLst>
                    <a:rect l="0" t="0" r="0" b="0"/>
                    <a:pathLst>
                      <a:path w="3319" h="110">
                        <a:moveTo>
                          <a:pt x="3319" y="0"/>
                        </a:moveTo>
                        <a:lnTo>
                          <a:pt x="0" y="110"/>
                        </a:lnTo>
                        <a:lnTo>
                          <a:pt x="3313" y="27"/>
                        </a:lnTo>
                        <a:lnTo>
                          <a:pt x="3319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3" name="任意多边形 620887"/>
                  <p:cNvSpPr>
                    <a:spLocks noChangeAspect="1"/>
                  </p:cNvSpPr>
                  <p:nvPr/>
                </p:nvSpPr>
                <p:spPr>
                  <a:xfrm>
                    <a:off x="3792" y="2312"/>
                    <a:ext cx="553" cy="18"/>
                  </a:xfrm>
                  <a:custGeom>
                    <a:avLst/>
                    <a:gdLst/>
                    <a:ahLst/>
                    <a:cxnLst>
                      <a:cxn ang="0">
                        <a:pos x="553" y="0"/>
                      </a:cxn>
                      <a:cxn ang="0">
                        <a:pos x="0" y="18"/>
                      </a:cxn>
                      <a:cxn ang="0">
                        <a:pos x="552" y="4"/>
                      </a:cxn>
                      <a:cxn ang="0">
                        <a:pos x="553" y="0"/>
                      </a:cxn>
                    </a:cxnLst>
                    <a:rect l="0" t="0" r="0" b="0"/>
                    <a:pathLst>
                      <a:path w="3319" h="110">
                        <a:moveTo>
                          <a:pt x="3319" y="0"/>
                        </a:moveTo>
                        <a:lnTo>
                          <a:pt x="0" y="110"/>
                        </a:lnTo>
                        <a:lnTo>
                          <a:pt x="3313" y="27"/>
                        </a:lnTo>
                        <a:lnTo>
                          <a:pt x="331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4" name="任意多边形 620888"/>
                  <p:cNvSpPr>
                    <a:spLocks noChangeAspect="1"/>
                  </p:cNvSpPr>
                  <p:nvPr/>
                </p:nvSpPr>
                <p:spPr>
                  <a:xfrm>
                    <a:off x="3792" y="2308"/>
                    <a:ext cx="554" cy="22"/>
                  </a:xfrm>
                  <a:custGeom>
                    <a:avLst/>
                    <a:gdLst/>
                    <a:ahLst/>
                    <a:cxnLst>
                      <a:cxn ang="0">
                        <a:pos x="554" y="0"/>
                      </a:cxn>
                      <a:cxn ang="0">
                        <a:pos x="0" y="22"/>
                      </a:cxn>
                      <a:cxn ang="0">
                        <a:pos x="553" y="4"/>
                      </a:cxn>
                      <a:cxn ang="0">
                        <a:pos x="554" y="0"/>
                      </a:cxn>
                    </a:cxnLst>
                    <a:rect l="0" t="0" r="0" b="0"/>
                    <a:pathLst>
                      <a:path w="3326" h="137">
                        <a:moveTo>
                          <a:pt x="3326" y="0"/>
                        </a:moveTo>
                        <a:lnTo>
                          <a:pt x="0" y="137"/>
                        </a:lnTo>
                        <a:lnTo>
                          <a:pt x="3319" y="27"/>
                        </a:lnTo>
                        <a:lnTo>
                          <a:pt x="3326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5" name="任意多边形 620889"/>
                  <p:cNvSpPr>
                    <a:spLocks noChangeAspect="1"/>
                  </p:cNvSpPr>
                  <p:nvPr/>
                </p:nvSpPr>
                <p:spPr>
                  <a:xfrm>
                    <a:off x="3792" y="2308"/>
                    <a:ext cx="554" cy="22"/>
                  </a:xfrm>
                  <a:custGeom>
                    <a:avLst/>
                    <a:gdLst/>
                    <a:ahLst/>
                    <a:cxnLst>
                      <a:cxn ang="0">
                        <a:pos x="554" y="0"/>
                      </a:cxn>
                      <a:cxn ang="0">
                        <a:pos x="0" y="22"/>
                      </a:cxn>
                      <a:cxn ang="0">
                        <a:pos x="553" y="4"/>
                      </a:cxn>
                      <a:cxn ang="0">
                        <a:pos x="554" y="0"/>
                      </a:cxn>
                    </a:cxnLst>
                    <a:rect l="0" t="0" r="0" b="0"/>
                    <a:pathLst>
                      <a:path w="3326" h="137">
                        <a:moveTo>
                          <a:pt x="3326" y="0"/>
                        </a:moveTo>
                        <a:lnTo>
                          <a:pt x="0" y="137"/>
                        </a:lnTo>
                        <a:lnTo>
                          <a:pt x="3319" y="27"/>
                        </a:lnTo>
                        <a:lnTo>
                          <a:pt x="3326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6" name="任意多边形 620890"/>
                  <p:cNvSpPr>
                    <a:spLocks noChangeAspect="1"/>
                  </p:cNvSpPr>
                  <p:nvPr/>
                </p:nvSpPr>
                <p:spPr>
                  <a:xfrm>
                    <a:off x="3792" y="2303"/>
                    <a:ext cx="555" cy="27"/>
                  </a:xfrm>
                  <a:custGeom>
                    <a:avLst/>
                    <a:gdLst/>
                    <a:ahLst/>
                    <a:cxnLst>
                      <a:cxn ang="0">
                        <a:pos x="555" y="0"/>
                      </a:cxn>
                      <a:cxn ang="0">
                        <a:pos x="0" y="27"/>
                      </a:cxn>
                      <a:cxn ang="0">
                        <a:pos x="554" y="4"/>
                      </a:cxn>
                      <a:cxn ang="0">
                        <a:pos x="555" y="0"/>
                      </a:cxn>
                    </a:cxnLst>
                    <a:rect l="0" t="0" r="0" b="0"/>
                    <a:pathLst>
                      <a:path w="3334" h="163">
                        <a:moveTo>
                          <a:pt x="3334" y="0"/>
                        </a:moveTo>
                        <a:lnTo>
                          <a:pt x="0" y="163"/>
                        </a:lnTo>
                        <a:lnTo>
                          <a:pt x="3326" y="26"/>
                        </a:lnTo>
                        <a:lnTo>
                          <a:pt x="333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7" name="任意多边形 620891"/>
                  <p:cNvSpPr>
                    <a:spLocks noChangeAspect="1"/>
                  </p:cNvSpPr>
                  <p:nvPr/>
                </p:nvSpPr>
                <p:spPr>
                  <a:xfrm>
                    <a:off x="3792" y="2303"/>
                    <a:ext cx="555" cy="27"/>
                  </a:xfrm>
                  <a:custGeom>
                    <a:avLst/>
                    <a:gdLst/>
                    <a:ahLst/>
                    <a:cxnLst>
                      <a:cxn ang="0">
                        <a:pos x="555" y="0"/>
                      </a:cxn>
                      <a:cxn ang="0">
                        <a:pos x="0" y="27"/>
                      </a:cxn>
                      <a:cxn ang="0">
                        <a:pos x="554" y="4"/>
                      </a:cxn>
                      <a:cxn ang="0">
                        <a:pos x="555" y="0"/>
                      </a:cxn>
                    </a:cxnLst>
                    <a:rect l="0" t="0" r="0" b="0"/>
                    <a:pathLst>
                      <a:path w="3334" h="163">
                        <a:moveTo>
                          <a:pt x="3334" y="0"/>
                        </a:moveTo>
                        <a:lnTo>
                          <a:pt x="0" y="163"/>
                        </a:lnTo>
                        <a:lnTo>
                          <a:pt x="3326" y="26"/>
                        </a:lnTo>
                        <a:lnTo>
                          <a:pt x="3334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8" name="任意多边形 620892"/>
                  <p:cNvSpPr>
                    <a:spLocks noChangeAspect="1"/>
                  </p:cNvSpPr>
                  <p:nvPr/>
                </p:nvSpPr>
                <p:spPr>
                  <a:xfrm>
                    <a:off x="3792" y="2299"/>
                    <a:ext cx="557" cy="31"/>
                  </a:xfrm>
                  <a:custGeom>
                    <a:avLst/>
                    <a:gdLst/>
                    <a:ahLst/>
                    <a:cxnLst>
                      <a:cxn ang="0">
                        <a:pos x="557" y="0"/>
                      </a:cxn>
                      <a:cxn ang="0">
                        <a:pos x="0" y="31"/>
                      </a:cxn>
                      <a:cxn ang="0">
                        <a:pos x="555" y="4"/>
                      </a:cxn>
                      <a:cxn ang="0">
                        <a:pos x="557" y="0"/>
                      </a:cxn>
                    </a:cxnLst>
                    <a:rect l="0" t="0" r="0" b="0"/>
                    <a:pathLst>
                      <a:path w="3344" h="189">
                        <a:moveTo>
                          <a:pt x="3344" y="0"/>
                        </a:moveTo>
                        <a:lnTo>
                          <a:pt x="0" y="189"/>
                        </a:lnTo>
                        <a:lnTo>
                          <a:pt x="3334" y="26"/>
                        </a:lnTo>
                        <a:lnTo>
                          <a:pt x="334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69" name="任意多边形 620893"/>
                  <p:cNvSpPr>
                    <a:spLocks noChangeAspect="1"/>
                  </p:cNvSpPr>
                  <p:nvPr/>
                </p:nvSpPr>
                <p:spPr>
                  <a:xfrm>
                    <a:off x="3792" y="2299"/>
                    <a:ext cx="557" cy="31"/>
                  </a:xfrm>
                  <a:custGeom>
                    <a:avLst/>
                    <a:gdLst/>
                    <a:ahLst/>
                    <a:cxnLst>
                      <a:cxn ang="0">
                        <a:pos x="557" y="0"/>
                      </a:cxn>
                      <a:cxn ang="0">
                        <a:pos x="0" y="31"/>
                      </a:cxn>
                      <a:cxn ang="0">
                        <a:pos x="555" y="4"/>
                      </a:cxn>
                      <a:cxn ang="0">
                        <a:pos x="557" y="0"/>
                      </a:cxn>
                    </a:cxnLst>
                    <a:rect l="0" t="0" r="0" b="0"/>
                    <a:pathLst>
                      <a:path w="3344" h="189">
                        <a:moveTo>
                          <a:pt x="3344" y="0"/>
                        </a:moveTo>
                        <a:lnTo>
                          <a:pt x="0" y="189"/>
                        </a:lnTo>
                        <a:lnTo>
                          <a:pt x="3334" y="26"/>
                        </a:lnTo>
                        <a:lnTo>
                          <a:pt x="3344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0" name="任意多边形 620894"/>
                  <p:cNvSpPr>
                    <a:spLocks noChangeAspect="1"/>
                  </p:cNvSpPr>
                  <p:nvPr/>
                </p:nvSpPr>
                <p:spPr>
                  <a:xfrm>
                    <a:off x="3792" y="2295"/>
                    <a:ext cx="559" cy="35"/>
                  </a:xfrm>
                  <a:custGeom>
                    <a:avLst/>
                    <a:gdLst/>
                    <a:ahLst/>
                    <a:cxnLst>
                      <a:cxn ang="0">
                        <a:pos x="559" y="0"/>
                      </a:cxn>
                      <a:cxn ang="0">
                        <a:pos x="0" y="35"/>
                      </a:cxn>
                      <a:cxn ang="0">
                        <a:pos x="557" y="4"/>
                      </a:cxn>
                      <a:cxn ang="0">
                        <a:pos x="559" y="0"/>
                      </a:cxn>
                    </a:cxnLst>
                    <a:rect l="0" t="0" r="0" b="0"/>
                    <a:pathLst>
                      <a:path w="3355" h="215">
                        <a:moveTo>
                          <a:pt x="3355" y="0"/>
                        </a:moveTo>
                        <a:lnTo>
                          <a:pt x="0" y="215"/>
                        </a:lnTo>
                        <a:lnTo>
                          <a:pt x="3344" y="26"/>
                        </a:lnTo>
                        <a:lnTo>
                          <a:pt x="3355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1" name="任意多边形 620895"/>
                  <p:cNvSpPr>
                    <a:spLocks noChangeAspect="1"/>
                  </p:cNvSpPr>
                  <p:nvPr/>
                </p:nvSpPr>
                <p:spPr>
                  <a:xfrm>
                    <a:off x="3792" y="2295"/>
                    <a:ext cx="559" cy="35"/>
                  </a:xfrm>
                  <a:custGeom>
                    <a:avLst/>
                    <a:gdLst/>
                    <a:ahLst/>
                    <a:cxnLst>
                      <a:cxn ang="0">
                        <a:pos x="559" y="0"/>
                      </a:cxn>
                      <a:cxn ang="0">
                        <a:pos x="0" y="35"/>
                      </a:cxn>
                      <a:cxn ang="0">
                        <a:pos x="557" y="4"/>
                      </a:cxn>
                      <a:cxn ang="0">
                        <a:pos x="559" y="0"/>
                      </a:cxn>
                    </a:cxnLst>
                    <a:rect l="0" t="0" r="0" b="0"/>
                    <a:pathLst>
                      <a:path w="3355" h="215">
                        <a:moveTo>
                          <a:pt x="3355" y="0"/>
                        </a:moveTo>
                        <a:lnTo>
                          <a:pt x="0" y="215"/>
                        </a:lnTo>
                        <a:lnTo>
                          <a:pt x="3344" y="26"/>
                        </a:lnTo>
                        <a:lnTo>
                          <a:pt x="3355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2" name="任意多边形 620896"/>
                  <p:cNvSpPr>
                    <a:spLocks noChangeAspect="1"/>
                  </p:cNvSpPr>
                  <p:nvPr/>
                </p:nvSpPr>
                <p:spPr>
                  <a:xfrm>
                    <a:off x="3792" y="2290"/>
                    <a:ext cx="561" cy="40"/>
                  </a:xfrm>
                  <a:custGeom>
                    <a:avLst/>
                    <a:gdLst/>
                    <a:ahLst/>
                    <a:cxnLst>
                      <a:cxn ang="0">
                        <a:pos x="561" y="0"/>
                      </a:cxn>
                      <a:cxn ang="0">
                        <a:pos x="0" y="40"/>
                      </a:cxn>
                      <a:cxn ang="0">
                        <a:pos x="559" y="4"/>
                      </a:cxn>
                      <a:cxn ang="0">
                        <a:pos x="561" y="0"/>
                      </a:cxn>
                    </a:cxnLst>
                    <a:rect l="0" t="0" r="0" b="0"/>
                    <a:pathLst>
                      <a:path w="3368" h="240">
                        <a:moveTo>
                          <a:pt x="3368" y="0"/>
                        </a:moveTo>
                        <a:lnTo>
                          <a:pt x="0" y="240"/>
                        </a:lnTo>
                        <a:lnTo>
                          <a:pt x="3355" y="25"/>
                        </a:lnTo>
                        <a:lnTo>
                          <a:pt x="336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3" name="任意多边形 620897"/>
                  <p:cNvSpPr>
                    <a:spLocks noChangeAspect="1"/>
                  </p:cNvSpPr>
                  <p:nvPr/>
                </p:nvSpPr>
                <p:spPr>
                  <a:xfrm>
                    <a:off x="3792" y="2290"/>
                    <a:ext cx="561" cy="40"/>
                  </a:xfrm>
                  <a:custGeom>
                    <a:avLst/>
                    <a:gdLst/>
                    <a:ahLst/>
                    <a:cxnLst>
                      <a:cxn ang="0">
                        <a:pos x="561" y="0"/>
                      </a:cxn>
                      <a:cxn ang="0">
                        <a:pos x="0" y="40"/>
                      </a:cxn>
                      <a:cxn ang="0">
                        <a:pos x="559" y="4"/>
                      </a:cxn>
                      <a:cxn ang="0">
                        <a:pos x="561" y="0"/>
                      </a:cxn>
                    </a:cxnLst>
                    <a:rect l="0" t="0" r="0" b="0"/>
                    <a:pathLst>
                      <a:path w="3368" h="240">
                        <a:moveTo>
                          <a:pt x="3368" y="0"/>
                        </a:moveTo>
                        <a:lnTo>
                          <a:pt x="0" y="240"/>
                        </a:lnTo>
                        <a:lnTo>
                          <a:pt x="3355" y="25"/>
                        </a:lnTo>
                        <a:lnTo>
                          <a:pt x="3368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4" name="任意多边形 620898"/>
                  <p:cNvSpPr>
                    <a:spLocks noChangeAspect="1"/>
                  </p:cNvSpPr>
                  <p:nvPr/>
                </p:nvSpPr>
                <p:spPr>
                  <a:xfrm>
                    <a:off x="3792" y="2286"/>
                    <a:ext cx="563" cy="44"/>
                  </a:xfrm>
                  <a:custGeom>
                    <a:avLst/>
                    <a:gdLst/>
                    <a:ahLst/>
                    <a:cxnLst>
                      <a:cxn ang="0">
                        <a:pos x="563" y="0"/>
                      </a:cxn>
                      <a:cxn ang="0">
                        <a:pos x="0" y="44"/>
                      </a:cxn>
                      <a:cxn ang="0">
                        <a:pos x="561" y="4"/>
                      </a:cxn>
                      <a:cxn ang="0">
                        <a:pos x="563" y="0"/>
                      </a:cxn>
                    </a:cxnLst>
                    <a:rect l="0" t="0" r="0" b="0"/>
                    <a:pathLst>
                      <a:path w="3381" h="264">
                        <a:moveTo>
                          <a:pt x="3381" y="0"/>
                        </a:moveTo>
                        <a:lnTo>
                          <a:pt x="0" y="264"/>
                        </a:lnTo>
                        <a:lnTo>
                          <a:pt x="3368" y="24"/>
                        </a:lnTo>
                        <a:lnTo>
                          <a:pt x="3381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5" name="任意多边形 620899"/>
                  <p:cNvSpPr>
                    <a:spLocks noChangeAspect="1"/>
                  </p:cNvSpPr>
                  <p:nvPr/>
                </p:nvSpPr>
                <p:spPr>
                  <a:xfrm>
                    <a:off x="3792" y="2286"/>
                    <a:ext cx="563" cy="44"/>
                  </a:xfrm>
                  <a:custGeom>
                    <a:avLst/>
                    <a:gdLst/>
                    <a:ahLst/>
                    <a:cxnLst>
                      <a:cxn ang="0">
                        <a:pos x="563" y="0"/>
                      </a:cxn>
                      <a:cxn ang="0">
                        <a:pos x="0" y="44"/>
                      </a:cxn>
                      <a:cxn ang="0">
                        <a:pos x="561" y="4"/>
                      </a:cxn>
                      <a:cxn ang="0">
                        <a:pos x="563" y="0"/>
                      </a:cxn>
                    </a:cxnLst>
                    <a:rect l="0" t="0" r="0" b="0"/>
                    <a:pathLst>
                      <a:path w="3381" h="264">
                        <a:moveTo>
                          <a:pt x="3381" y="0"/>
                        </a:moveTo>
                        <a:lnTo>
                          <a:pt x="0" y="264"/>
                        </a:lnTo>
                        <a:lnTo>
                          <a:pt x="3368" y="24"/>
                        </a:lnTo>
                        <a:lnTo>
                          <a:pt x="3381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6" name="任意多边形 620900"/>
                  <p:cNvSpPr>
                    <a:spLocks noChangeAspect="1"/>
                  </p:cNvSpPr>
                  <p:nvPr/>
                </p:nvSpPr>
                <p:spPr>
                  <a:xfrm>
                    <a:off x="3792" y="2282"/>
                    <a:ext cx="566" cy="48"/>
                  </a:xfrm>
                  <a:custGeom>
                    <a:avLst/>
                    <a:gdLst/>
                    <a:ahLst/>
                    <a:cxnLst>
                      <a:cxn ang="0">
                        <a:pos x="566" y="0"/>
                      </a:cxn>
                      <a:cxn ang="0">
                        <a:pos x="0" y="48"/>
                      </a:cxn>
                      <a:cxn ang="0">
                        <a:pos x="564" y="4"/>
                      </a:cxn>
                      <a:cxn ang="0">
                        <a:pos x="566" y="0"/>
                      </a:cxn>
                    </a:cxnLst>
                    <a:rect l="0" t="0" r="0" b="0"/>
                    <a:pathLst>
                      <a:path w="3396" h="288">
                        <a:moveTo>
                          <a:pt x="3396" y="0"/>
                        </a:moveTo>
                        <a:lnTo>
                          <a:pt x="0" y="288"/>
                        </a:lnTo>
                        <a:lnTo>
                          <a:pt x="3381" y="24"/>
                        </a:lnTo>
                        <a:lnTo>
                          <a:pt x="3396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7" name="任意多边形 620901"/>
                  <p:cNvSpPr>
                    <a:spLocks noChangeAspect="1"/>
                  </p:cNvSpPr>
                  <p:nvPr/>
                </p:nvSpPr>
                <p:spPr>
                  <a:xfrm>
                    <a:off x="3792" y="2282"/>
                    <a:ext cx="566" cy="48"/>
                  </a:xfrm>
                  <a:custGeom>
                    <a:avLst/>
                    <a:gdLst/>
                    <a:ahLst/>
                    <a:cxnLst>
                      <a:cxn ang="0">
                        <a:pos x="566" y="0"/>
                      </a:cxn>
                      <a:cxn ang="0">
                        <a:pos x="0" y="48"/>
                      </a:cxn>
                      <a:cxn ang="0">
                        <a:pos x="564" y="4"/>
                      </a:cxn>
                      <a:cxn ang="0">
                        <a:pos x="566" y="0"/>
                      </a:cxn>
                    </a:cxnLst>
                    <a:rect l="0" t="0" r="0" b="0"/>
                    <a:pathLst>
                      <a:path w="3396" h="288">
                        <a:moveTo>
                          <a:pt x="3396" y="0"/>
                        </a:moveTo>
                        <a:lnTo>
                          <a:pt x="0" y="288"/>
                        </a:lnTo>
                        <a:lnTo>
                          <a:pt x="3381" y="24"/>
                        </a:lnTo>
                        <a:lnTo>
                          <a:pt x="3396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8" name="任意多边形 620902"/>
                  <p:cNvSpPr>
                    <a:spLocks noChangeAspect="1"/>
                  </p:cNvSpPr>
                  <p:nvPr/>
                </p:nvSpPr>
                <p:spPr>
                  <a:xfrm>
                    <a:off x="3792" y="2279"/>
                    <a:ext cx="568" cy="51"/>
                  </a:xfrm>
                  <a:custGeom>
                    <a:avLst/>
                    <a:gdLst/>
                    <a:ahLst/>
                    <a:cxnLst>
                      <a:cxn ang="0">
                        <a:pos x="568" y="0"/>
                      </a:cxn>
                      <a:cxn ang="0">
                        <a:pos x="0" y="51"/>
                      </a:cxn>
                      <a:cxn ang="0">
                        <a:pos x="565" y="4"/>
                      </a:cxn>
                      <a:cxn ang="0">
                        <a:pos x="568" y="0"/>
                      </a:cxn>
                    </a:cxnLst>
                    <a:rect l="0" t="0" r="0" b="0"/>
                    <a:pathLst>
                      <a:path w="3412" h="310">
                        <a:moveTo>
                          <a:pt x="3412" y="0"/>
                        </a:moveTo>
                        <a:lnTo>
                          <a:pt x="0" y="310"/>
                        </a:lnTo>
                        <a:lnTo>
                          <a:pt x="3396" y="22"/>
                        </a:lnTo>
                        <a:lnTo>
                          <a:pt x="3412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9" name="任意多边形 620903"/>
                  <p:cNvSpPr>
                    <a:spLocks noChangeAspect="1"/>
                  </p:cNvSpPr>
                  <p:nvPr/>
                </p:nvSpPr>
                <p:spPr>
                  <a:xfrm>
                    <a:off x="3792" y="2279"/>
                    <a:ext cx="568" cy="51"/>
                  </a:xfrm>
                  <a:custGeom>
                    <a:avLst/>
                    <a:gdLst/>
                    <a:ahLst/>
                    <a:cxnLst>
                      <a:cxn ang="0">
                        <a:pos x="568" y="0"/>
                      </a:cxn>
                      <a:cxn ang="0">
                        <a:pos x="0" y="51"/>
                      </a:cxn>
                      <a:cxn ang="0">
                        <a:pos x="565" y="4"/>
                      </a:cxn>
                      <a:cxn ang="0">
                        <a:pos x="568" y="0"/>
                      </a:cxn>
                    </a:cxnLst>
                    <a:rect l="0" t="0" r="0" b="0"/>
                    <a:pathLst>
                      <a:path w="3412" h="310">
                        <a:moveTo>
                          <a:pt x="3412" y="0"/>
                        </a:moveTo>
                        <a:lnTo>
                          <a:pt x="0" y="310"/>
                        </a:lnTo>
                        <a:lnTo>
                          <a:pt x="3396" y="22"/>
                        </a:lnTo>
                        <a:lnTo>
                          <a:pt x="3412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0" name="任意多边形 620904"/>
                  <p:cNvSpPr>
                    <a:spLocks noChangeAspect="1"/>
                  </p:cNvSpPr>
                  <p:nvPr/>
                </p:nvSpPr>
                <p:spPr>
                  <a:xfrm>
                    <a:off x="3792" y="2275"/>
                    <a:ext cx="571" cy="55"/>
                  </a:xfrm>
                  <a:custGeom>
                    <a:avLst/>
                    <a:gdLst/>
                    <a:ahLst/>
                    <a:cxnLst>
                      <a:cxn ang="0">
                        <a:pos x="571" y="0"/>
                      </a:cxn>
                      <a:cxn ang="0">
                        <a:pos x="0" y="55"/>
                      </a:cxn>
                      <a:cxn ang="0">
                        <a:pos x="568" y="4"/>
                      </a:cxn>
                      <a:cxn ang="0">
                        <a:pos x="571" y="0"/>
                      </a:cxn>
                    </a:cxnLst>
                    <a:rect l="0" t="0" r="0" b="0"/>
                    <a:pathLst>
                      <a:path w="3429" h="332">
                        <a:moveTo>
                          <a:pt x="3429" y="0"/>
                        </a:moveTo>
                        <a:lnTo>
                          <a:pt x="0" y="332"/>
                        </a:lnTo>
                        <a:lnTo>
                          <a:pt x="3412" y="22"/>
                        </a:lnTo>
                        <a:lnTo>
                          <a:pt x="3429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1" name="任意多边形 620905"/>
                  <p:cNvSpPr>
                    <a:spLocks noChangeAspect="1"/>
                  </p:cNvSpPr>
                  <p:nvPr/>
                </p:nvSpPr>
                <p:spPr>
                  <a:xfrm>
                    <a:off x="3792" y="2275"/>
                    <a:ext cx="571" cy="55"/>
                  </a:xfrm>
                  <a:custGeom>
                    <a:avLst/>
                    <a:gdLst/>
                    <a:ahLst/>
                    <a:cxnLst>
                      <a:cxn ang="0">
                        <a:pos x="571" y="0"/>
                      </a:cxn>
                      <a:cxn ang="0">
                        <a:pos x="0" y="55"/>
                      </a:cxn>
                      <a:cxn ang="0">
                        <a:pos x="568" y="4"/>
                      </a:cxn>
                      <a:cxn ang="0">
                        <a:pos x="571" y="0"/>
                      </a:cxn>
                    </a:cxnLst>
                    <a:rect l="0" t="0" r="0" b="0"/>
                    <a:pathLst>
                      <a:path w="3429" h="332">
                        <a:moveTo>
                          <a:pt x="3429" y="0"/>
                        </a:moveTo>
                        <a:lnTo>
                          <a:pt x="0" y="332"/>
                        </a:lnTo>
                        <a:lnTo>
                          <a:pt x="3412" y="22"/>
                        </a:lnTo>
                        <a:lnTo>
                          <a:pt x="342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2" name="任意多边形 620906"/>
                  <p:cNvSpPr>
                    <a:spLocks noChangeAspect="1"/>
                  </p:cNvSpPr>
                  <p:nvPr/>
                </p:nvSpPr>
                <p:spPr>
                  <a:xfrm>
                    <a:off x="3792" y="2272"/>
                    <a:ext cx="574" cy="58"/>
                  </a:xfrm>
                  <a:custGeom>
                    <a:avLst/>
                    <a:gdLst/>
                    <a:ahLst/>
                    <a:cxnLst>
                      <a:cxn ang="0">
                        <a:pos x="574" y="0"/>
                      </a:cxn>
                      <a:cxn ang="0">
                        <a:pos x="0" y="58"/>
                      </a:cxn>
                      <a:cxn ang="0">
                        <a:pos x="571" y="3"/>
                      </a:cxn>
                      <a:cxn ang="0">
                        <a:pos x="574" y="0"/>
                      </a:cxn>
                    </a:cxnLst>
                    <a:rect l="0" t="0" r="0" b="0"/>
                    <a:pathLst>
                      <a:path w="3447" h="353">
                        <a:moveTo>
                          <a:pt x="3447" y="0"/>
                        </a:moveTo>
                        <a:lnTo>
                          <a:pt x="0" y="353"/>
                        </a:lnTo>
                        <a:lnTo>
                          <a:pt x="3429" y="21"/>
                        </a:lnTo>
                        <a:lnTo>
                          <a:pt x="3447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3" name="任意多边形 620907"/>
                  <p:cNvSpPr>
                    <a:spLocks noChangeAspect="1"/>
                  </p:cNvSpPr>
                  <p:nvPr/>
                </p:nvSpPr>
                <p:spPr>
                  <a:xfrm>
                    <a:off x="3792" y="2272"/>
                    <a:ext cx="574" cy="58"/>
                  </a:xfrm>
                  <a:custGeom>
                    <a:avLst/>
                    <a:gdLst/>
                    <a:ahLst/>
                    <a:cxnLst>
                      <a:cxn ang="0">
                        <a:pos x="574" y="0"/>
                      </a:cxn>
                      <a:cxn ang="0">
                        <a:pos x="0" y="58"/>
                      </a:cxn>
                      <a:cxn ang="0">
                        <a:pos x="571" y="3"/>
                      </a:cxn>
                      <a:cxn ang="0">
                        <a:pos x="574" y="0"/>
                      </a:cxn>
                    </a:cxnLst>
                    <a:rect l="0" t="0" r="0" b="0"/>
                    <a:pathLst>
                      <a:path w="3447" h="353">
                        <a:moveTo>
                          <a:pt x="3447" y="0"/>
                        </a:moveTo>
                        <a:lnTo>
                          <a:pt x="0" y="353"/>
                        </a:lnTo>
                        <a:lnTo>
                          <a:pt x="3429" y="21"/>
                        </a:lnTo>
                        <a:lnTo>
                          <a:pt x="3447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4" name="任意多边形 620908"/>
                  <p:cNvSpPr>
                    <a:spLocks noChangeAspect="1"/>
                  </p:cNvSpPr>
                  <p:nvPr/>
                </p:nvSpPr>
                <p:spPr>
                  <a:xfrm>
                    <a:off x="3792" y="2268"/>
                    <a:ext cx="577" cy="62"/>
                  </a:xfrm>
                  <a:custGeom>
                    <a:avLst/>
                    <a:gdLst/>
                    <a:ahLst/>
                    <a:cxnLst>
                      <a:cxn ang="0">
                        <a:pos x="577" y="0"/>
                      </a:cxn>
                      <a:cxn ang="0">
                        <a:pos x="0" y="62"/>
                      </a:cxn>
                      <a:cxn ang="0">
                        <a:pos x="574" y="3"/>
                      </a:cxn>
                      <a:cxn ang="0">
                        <a:pos x="577" y="0"/>
                      </a:cxn>
                    </a:cxnLst>
                    <a:rect l="0" t="0" r="0" b="0"/>
                    <a:pathLst>
                      <a:path w="3467" h="373">
                        <a:moveTo>
                          <a:pt x="3467" y="0"/>
                        </a:moveTo>
                        <a:lnTo>
                          <a:pt x="0" y="373"/>
                        </a:lnTo>
                        <a:lnTo>
                          <a:pt x="3447" y="20"/>
                        </a:lnTo>
                        <a:lnTo>
                          <a:pt x="3467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5" name="任意多边形 620909"/>
                  <p:cNvSpPr>
                    <a:spLocks noChangeAspect="1"/>
                  </p:cNvSpPr>
                  <p:nvPr/>
                </p:nvSpPr>
                <p:spPr>
                  <a:xfrm>
                    <a:off x="3792" y="2268"/>
                    <a:ext cx="577" cy="62"/>
                  </a:xfrm>
                  <a:custGeom>
                    <a:avLst/>
                    <a:gdLst/>
                    <a:ahLst/>
                    <a:cxnLst>
                      <a:cxn ang="0">
                        <a:pos x="577" y="0"/>
                      </a:cxn>
                      <a:cxn ang="0">
                        <a:pos x="0" y="62"/>
                      </a:cxn>
                      <a:cxn ang="0">
                        <a:pos x="574" y="3"/>
                      </a:cxn>
                      <a:cxn ang="0">
                        <a:pos x="577" y="0"/>
                      </a:cxn>
                    </a:cxnLst>
                    <a:rect l="0" t="0" r="0" b="0"/>
                    <a:pathLst>
                      <a:path w="3467" h="373">
                        <a:moveTo>
                          <a:pt x="3467" y="0"/>
                        </a:moveTo>
                        <a:lnTo>
                          <a:pt x="0" y="373"/>
                        </a:lnTo>
                        <a:lnTo>
                          <a:pt x="3447" y="20"/>
                        </a:lnTo>
                        <a:lnTo>
                          <a:pt x="3467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6" name="任意多边形 620910"/>
                  <p:cNvSpPr>
                    <a:spLocks noChangeAspect="1"/>
                  </p:cNvSpPr>
                  <p:nvPr/>
                </p:nvSpPr>
                <p:spPr>
                  <a:xfrm>
                    <a:off x="3792" y="2265"/>
                    <a:ext cx="581" cy="65"/>
                  </a:xfrm>
                  <a:custGeom>
                    <a:avLst/>
                    <a:gdLst/>
                    <a:ahLst/>
                    <a:cxnLst>
                      <a:cxn ang="0">
                        <a:pos x="581" y="0"/>
                      </a:cxn>
                      <a:cxn ang="0">
                        <a:pos x="0" y="65"/>
                      </a:cxn>
                      <a:cxn ang="0">
                        <a:pos x="578" y="3"/>
                      </a:cxn>
                      <a:cxn ang="0">
                        <a:pos x="581" y="0"/>
                      </a:cxn>
                    </a:cxnLst>
                    <a:rect l="0" t="0" r="0" b="0"/>
                    <a:pathLst>
                      <a:path w="3487" h="392">
                        <a:moveTo>
                          <a:pt x="3487" y="0"/>
                        </a:moveTo>
                        <a:lnTo>
                          <a:pt x="0" y="392"/>
                        </a:lnTo>
                        <a:lnTo>
                          <a:pt x="3467" y="19"/>
                        </a:lnTo>
                        <a:lnTo>
                          <a:pt x="3487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7" name="任意多边形 620911"/>
                  <p:cNvSpPr>
                    <a:spLocks noChangeAspect="1"/>
                  </p:cNvSpPr>
                  <p:nvPr/>
                </p:nvSpPr>
                <p:spPr>
                  <a:xfrm>
                    <a:off x="3792" y="2265"/>
                    <a:ext cx="581" cy="65"/>
                  </a:xfrm>
                  <a:custGeom>
                    <a:avLst/>
                    <a:gdLst/>
                    <a:ahLst/>
                    <a:cxnLst>
                      <a:cxn ang="0">
                        <a:pos x="581" y="0"/>
                      </a:cxn>
                      <a:cxn ang="0">
                        <a:pos x="0" y="65"/>
                      </a:cxn>
                      <a:cxn ang="0">
                        <a:pos x="578" y="3"/>
                      </a:cxn>
                      <a:cxn ang="0">
                        <a:pos x="581" y="0"/>
                      </a:cxn>
                    </a:cxnLst>
                    <a:rect l="0" t="0" r="0" b="0"/>
                    <a:pathLst>
                      <a:path w="3487" h="392">
                        <a:moveTo>
                          <a:pt x="3487" y="0"/>
                        </a:moveTo>
                        <a:lnTo>
                          <a:pt x="0" y="392"/>
                        </a:lnTo>
                        <a:lnTo>
                          <a:pt x="3467" y="19"/>
                        </a:lnTo>
                        <a:lnTo>
                          <a:pt x="3487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8" name="任意多边形 620912"/>
                  <p:cNvSpPr>
                    <a:spLocks noChangeAspect="1"/>
                  </p:cNvSpPr>
                  <p:nvPr/>
                </p:nvSpPr>
                <p:spPr>
                  <a:xfrm>
                    <a:off x="3792" y="2262"/>
                    <a:ext cx="584" cy="68"/>
                  </a:xfrm>
                  <a:custGeom>
                    <a:avLst/>
                    <a:gdLst/>
                    <a:ahLst/>
                    <a:cxnLst>
                      <a:cxn ang="0">
                        <a:pos x="584" y="0"/>
                      </a:cxn>
                      <a:cxn ang="0">
                        <a:pos x="0" y="68"/>
                      </a:cxn>
                      <a:cxn ang="0">
                        <a:pos x="581" y="3"/>
                      </a:cxn>
                      <a:cxn ang="0">
                        <a:pos x="584" y="0"/>
                      </a:cxn>
                    </a:cxnLst>
                    <a:rect l="0" t="0" r="0" b="0"/>
                    <a:pathLst>
                      <a:path w="3508" h="411">
                        <a:moveTo>
                          <a:pt x="3508" y="0"/>
                        </a:moveTo>
                        <a:lnTo>
                          <a:pt x="0" y="411"/>
                        </a:lnTo>
                        <a:lnTo>
                          <a:pt x="3487" y="19"/>
                        </a:lnTo>
                        <a:lnTo>
                          <a:pt x="350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9" name="任意多边形 620913"/>
                  <p:cNvSpPr>
                    <a:spLocks noChangeAspect="1"/>
                  </p:cNvSpPr>
                  <p:nvPr/>
                </p:nvSpPr>
                <p:spPr>
                  <a:xfrm>
                    <a:off x="3792" y="2262"/>
                    <a:ext cx="584" cy="68"/>
                  </a:xfrm>
                  <a:custGeom>
                    <a:avLst/>
                    <a:gdLst/>
                    <a:ahLst/>
                    <a:cxnLst>
                      <a:cxn ang="0">
                        <a:pos x="584" y="0"/>
                      </a:cxn>
                      <a:cxn ang="0">
                        <a:pos x="0" y="68"/>
                      </a:cxn>
                      <a:cxn ang="0">
                        <a:pos x="581" y="3"/>
                      </a:cxn>
                      <a:cxn ang="0">
                        <a:pos x="584" y="0"/>
                      </a:cxn>
                    </a:cxnLst>
                    <a:rect l="0" t="0" r="0" b="0"/>
                    <a:pathLst>
                      <a:path w="3508" h="411">
                        <a:moveTo>
                          <a:pt x="3508" y="0"/>
                        </a:moveTo>
                        <a:lnTo>
                          <a:pt x="0" y="411"/>
                        </a:lnTo>
                        <a:lnTo>
                          <a:pt x="3487" y="19"/>
                        </a:lnTo>
                        <a:lnTo>
                          <a:pt x="3508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90" name="任意多边形 620914"/>
                  <p:cNvSpPr>
                    <a:spLocks noChangeAspect="1"/>
                  </p:cNvSpPr>
                  <p:nvPr/>
                </p:nvSpPr>
                <p:spPr>
                  <a:xfrm>
                    <a:off x="3792" y="2259"/>
                    <a:ext cx="588" cy="71"/>
                  </a:xfrm>
                  <a:custGeom>
                    <a:avLst/>
                    <a:gdLst/>
                    <a:ahLst/>
                    <a:cxnLst>
                      <a:cxn ang="0">
                        <a:pos x="588" y="0"/>
                      </a:cxn>
                      <a:cxn ang="0">
                        <a:pos x="0" y="71"/>
                      </a:cxn>
                      <a:cxn ang="0">
                        <a:pos x="584" y="3"/>
                      </a:cxn>
                      <a:cxn ang="0">
                        <a:pos x="588" y="0"/>
                      </a:cxn>
                    </a:cxnLst>
                    <a:rect l="0" t="0" r="0" b="0"/>
                    <a:pathLst>
                      <a:path w="3530" h="428">
                        <a:moveTo>
                          <a:pt x="3530" y="0"/>
                        </a:moveTo>
                        <a:lnTo>
                          <a:pt x="0" y="428"/>
                        </a:lnTo>
                        <a:lnTo>
                          <a:pt x="3508" y="17"/>
                        </a:lnTo>
                        <a:lnTo>
                          <a:pt x="353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91" name="任意多边形 620915"/>
                  <p:cNvSpPr>
                    <a:spLocks noChangeAspect="1"/>
                  </p:cNvSpPr>
                  <p:nvPr/>
                </p:nvSpPr>
                <p:spPr>
                  <a:xfrm>
                    <a:off x="3792" y="2259"/>
                    <a:ext cx="588" cy="71"/>
                  </a:xfrm>
                  <a:custGeom>
                    <a:avLst/>
                    <a:gdLst/>
                    <a:ahLst/>
                    <a:cxnLst>
                      <a:cxn ang="0">
                        <a:pos x="588" y="0"/>
                      </a:cxn>
                      <a:cxn ang="0">
                        <a:pos x="0" y="71"/>
                      </a:cxn>
                      <a:cxn ang="0">
                        <a:pos x="584" y="3"/>
                      </a:cxn>
                      <a:cxn ang="0">
                        <a:pos x="588" y="0"/>
                      </a:cxn>
                    </a:cxnLst>
                    <a:rect l="0" t="0" r="0" b="0"/>
                    <a:pathLst>
                      <a:path w="3530" h="428">
                        <a:moveTo>
                          <a:pt x="3530" y="0"/>
                        </a:moveTo>
                        <a:lnTo>
                          <a:pt x="0" y="428"/>
                        </a:lnTo>
                        <a:lnTo>
                          <a:pt x="3508" y="17"/>
                        </a:lnTo>
                        <a:lnTo>
                          <a:pt x="353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92" name="任意多边形 620916"/>
                  <p:cNvSpPr>
                    <a:spLocks noChangeAspect="1"/>
                  </p:cNvSpPr>
                  <p:nvPr/>
                </p:nvSpPr>
                <p:spPr>
                  <a:xfrm>
                    <a:off x="4342" y="2259"/>
                    <a:ext cx="38" cy="144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34" y="3"/>
                      </a:cxn>
                      <a:cxn ang="0">
                        <a:pos x="31" y="6"/>
                      </a:cxn>
                      <a:cxn ang="0">
                        <a:pos x="27" y="9"/>
                      </a:cxn>
                      <a:cxn ang="0">
                        <a:pos x="24" y="12"/>
                      </a:cxn>
                      <a:cxn ang="0">
                        <a:pos x="21" y="16"/>
                      </a:cxn>
                      <a:cxn ang="0">
                        <a:pos x="18" y="19"/>
                      </a:cxn>
                      <a:cxn ang="0">
                        <a:pos x="16" y="23"/>
                      </a:cxn>
                      <a:cxn ang="0">
                        <a:pos x="13" y="27"/>
                      </a:cxn>
                      <a:cxn ang="0">
                        <a:pos x="11" y="31"/>
                      </a:cxn>
                      <a:cxn ang="0">
                        <a:pos x="9" y="35"/>
                      </a:cxn>
                      <a:cxn ang="0">
                        <a:pos x="7" y="39"/>
                      </a:cxn>
                      <a:cxn ang="0">
                        <a:pos x="5" y="44"/>
                      </a:cxn>
                      <a:cxn ang="0">
                        <a:pos x="4" y="48"/>
                      </a:cxn>
                      <a:cxn ang="0">
                        <a:pos x="3" y="52"/>
                      </a:cxn>
                      <a:cxn ang="0">
                        <a:pos x="2" y="57"/>
                      </a:cxn>
                      <a:cxn ang="0">
                        <a:pos x="1" y="61"/>
                      </a:cxn>
                      <a:cxn ang="0">
                        <a:pos x="1" y="66"/>
                      </a:cxn>
                      <a:cxn ang="0">
                        <a:pos x="0" y="71"/>
                      </a:cxn>
                      <a:cxn ang="0">
                        <a:pos x="0" y="75"/>
                      </a:cxn>
                      <a:cxn ang="0">
                        <a:pos x="0" y="80"/>
                      </a:cxn>
                      <a:cxn ang="0">
                        <a:pos x="1" y="84"/>
                      </a:cxn>
                      <a:cxn ang="0">
                        <a:pos x="1" y="89"/>
                      </a:cxn>
                      <a:cxn ang="0">
                        <a:pos x="2" y="94"/>
                      </a:cxn>
                      <a:cxn ang="0">
                        <a:pos x="3" y="98"/>
                      </a:cxn>
                      <a:cxn ang="0">
                        <a:pos x="5" y="102"/>
                      </a:cxn>
                      <a:cxn ang="0">
                        <a:pos x="6" y="107"/>
                      </a:cxn>
                      <a:cxn ang="0">
                        <a:pos x="8" y="111"/>
                      </a:cxn>
                      <a:cxn ang="0">
                        <a:pos x="10" y="115"/>
                      </a:cxn>
                      <a:cxn ang="0">
                        <a:pos x="12" y="119"/>
                      </a:cxn>
                      <a:cxn ang="0">
                        <a:pos x="14" y="123"/>
                      </a:cxn>
                      <a:cxn ang="0">
                        <a:pos x="17" y="127"/>
                      </a:cxn>
                      <a:cxn ang="0">
                        <a:pos x="19" y="131"/>
                      </a:cxn>
                      <a:cxn ang="0">
                        <a:pos x="22" y="134"/>
                      </a:cxn>
                      <a:cxn ang="0">
                        <a:pos x="25" y="138"/>
                      </a:cxn>
                      <a:cxn ang="0">
                        <a:pos x="29" y="141"/>
                      </a:cxn>
                      <a:cxn ang="0">
                        <a:pos x="32" y="144"/>
                      </a:cxn>
                    </a:cxnLst>
                    <a:rect l="0" t="0" r="0" b="0"/>
                    <a:pathLst>
                      <a:path w="227" h="865">
                        <a:moveTo>
                          <a:pt x="227" y="0"/>
                        </a:moveTo>
                        <a:lnTo>
                          <a:pt x="205" y="17"/>
                        </a:lnTo>
                        <a:lnTo>
                          <a:pt x="184" y="35"/>
                        </a:lnTo>
                        <a:lnTo>
                          <a:pt x="164" y="54"/>
                        </a:lnTo>
                        <a:lnTo>
                          <a:pt x="145" y="74"/>
                        </a:lnTo>
                        <a:lnTo>
                          <a:pt x="127" y="95"/>
                        </a:lnTo>
                        <a:lnTo>
                          <a:pt x="110" y="117"/>
                        </a:lnTo>
                        <a:lnTo>
                          <a:pt x="94" y="139"/>
                        </a:lnTo>
                        <a:lnTo>
                          <a:pt x="79" y="163"/>
                        </a:lnTo>
                        <a:lnTo>
                          <a:pt x="65" y="187"/>
                        </a:lnTo>
                        <a:lnTo>
                          <a:pt x="53" y="211"/>
                        </a:lnTo>
                        <a:lnTo>
                          <a:pt x="42" y="236"/>
                        </a:lnTo>
                        <a:lnTo>
                          <a:pt x="32" y="262"/>
                        </a:lnTo>
                        <a:lnTo>
                          <a:pt x="24" y="289"/>
                        </a:lnTo>
                        <a:lnTo>
                          <a:pt x="16" y="315"/>
                        </a:lnTo>
                        <a:lnTo>
                          <a:pt x="10" y="342"/>
                        </a:lnTo>
                        <a:lnTo>
                          <a:pt x="6" y="369"/>
                        </a:lnTo>
                        <a:lnTo>
                          <a:pt x="3" y="397"/>
                        </a:lnTo>
                        <a:lnTo>
                          <a:pt x="1" y="424"/>
                        </a:lnTo>
                        <a:lnTo>
                          <a:pt x="0" y="452"/>
                        </a:lnTo>
                        <a:lnTo>
                          <a:pt x="1" y="480"/>
                        </a:lnTo>
                        <a:lnTo>
                          <a:pt x="4" y="507"/>
                        </a:lnTo>
                        <a:lnTo>
                          <a:pt x="7" y="534"/>
                        </a:lnTo>
                        <a:lnTo>
                          <a:pt x="13" y="562"/>
                        </a:lnTo>
                        <a:lnTo>
                          <a:pt x="19" y="588"/>
                        </a:lnTo>
                        <a:lnTo>
                          <a:pt x="27" y="615"/>
                        </a:lnTo>
                        <a:lnTo>
                          <a:pt x="36" y="641"/>
                        </a:lnTo>
                        <a:lnTo>
                          <a:pt x="46" y="667"/>
                        </a:lnTo>
                        <a:lnTo>
                          <a:pt x="58" y="692"/>
                        </a:lnTo>
                        <a:lnTo>
                          <a:pt x="71" y="716"/>
                        </a:lnTo>
                        <a:lnTo>
                          <a:pt x="85" y="740"/>
                        </a:lnTo>
                        <a:lnTo>
                          <a:pt x="100" y="763"/>
                        </a:lnTo>
                        <a:lnTo>
                          <a:pt x="116" y="785"/>
                        </a:lnTo>
                        <a:lnTo>
                          <a:pt x="134" y="807"/>
                        </a:lnTo>
                        <a:lnTo>
                          <a:pt x="152" y="827"/>
                        </a:lnTo>
                        <a:lnTo>
                          <a:pt x="172" y="847"/>
                        </a:lnTo>
                        <a:lnTo>
                          <a:pt x="192" y="865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93" name="任意多边形 620917"/>
                  <p:cNvSpPr>
                    <a:spLocks noChangeAspect="1"/>
                  </p:cNvSpPr>
                  <p:nvPr/>
                </p:nvSpPr>
                <p:spPr>
                  <a:xfrm>
                    <a:off x="4342" y="2259"/>
                    <a:ext cx="38" cy="71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34" y="3"/>
                      </a:cxn>
                      <a:cxn ang="0">
                        <a:pos x="31" y="6"/>
                      </a:cxn>
                      <a:cxn ang="0">
                        <a:pos x="27" y="9"/>
                      </a:cxn>
                      <a:cxn ang="0">
                        <a:pos x="24" y="12"/>
                      </a:cxn>
                      <a:cxn ang="0">
                        <a:pos x="21" y="16"/>
                      </a:cxn>
                      <a:cxn ang="0">
                        <a:pos x="18" y="20"/>
                      </a:cxn>
                      <a:cxn ang="0">
                        <a:pos x="15" y="23"/>
                      </a:cxn>
                      <a:cxn ang="0">
                        <a:pos x="13" y="27"/>
                      </a:cxn>
                      <a:cxn ang="0">
                        <a:pos x="11" y="31"/>
                      </a:cxn>
                      <a:cxn ang="0">
                        <a:pos x="9" y="35"/>
                      </a:cxn>
                      <a:cxn ang="0">
                        <a:pos x="7" y="40"/>
                      </a:cxn>
                      <a:cxn ang="0">
                        <a:pos x="5" y="44"/>
                      </a:cxn>
                      <a:cxn ang="0">
                        <a:pos x="4" y="48"/>
                      </a:cxn>
                      <a:cxn ang="0">
                        <a:pos x="3" y="53"/>
                      </a:cxn>
                      <a:cxn ang="0">
                        <a:pos x="2" y="57"/>
                      </a:cxn>
                      <a:cxn ang="0">
                        <a:pos x="1" y="62"/>
                      </a:cxn>
                      <a:cxn ang="0">
                        <a:pos x="0" y="66"/>
                      </a:cxn>
                      <a:cxn ang="0">
                        <a:pos x="0" y="71"/>
                      </a:cxn>
                    </a:cxnLst>
                    <a:rect l="0" t="0" r="0" b="0"/>
                    <a:pathLst>
                      <a:path w="226" h="428">
                        <a:moveTo>
                          <a:pt x="226" y="0"/>
                        </a:moveTo>
                        <a:lnTo>
                          <a:pt x="204" y="17"/>
                        </a:lnTo>
                        <a:lnTo>
                          <a:pt x="183" y="36"/>
                        </a:lnTo>
                        <a:lnTo>
                          <a:pt x="163" y="55"/>
                        </a:lnTo>
                        <a:lnTo>
                          <a:pt x="143" y="75"/>
                        </a:lnTo>
                        <a:lnTo>
                          <a:pt x="125" y="96"/>
                        </a:lnTo>
                        <a:lnTo>
                          <a:pt x="108" y="118"/>
                        </a:lnTo>
                        <a:lnTo>
                          <a:pt x="92" y="140"/>
                        </a:lnTo>
                        <a:lnTo>
                          <a:pt x="77" y="164"/>
                        </a:lnTo>
                        <a:lnTo>
                          <a:pt x="64" y="188"/>
                        </a:lnTo>
                        <a:lnTo>
                          <a:pt x="51" y="213"/>
                        </a:lnTo>
                        <a:lnTo>
                          <a:pt x="40" y="239"/>
                        </a:lnTo>
                        <a:lnTo>
                          <a:pt x="30" y="265"/>
                        </a:lnTo>
                        <a:lnTo>
                          <a:pt x="22" y="291"/>
                        </a:lnTo>
                        <a:lnTo>
                          <a:pt x="15" y="318"/>
                        </a:lnTo>
                        <a:lnTo>
                          <a:pt x="9" y="345"/>
                        </a:lnTo>
                        <a:lnTo>
                          <a:pt x="4" y="373"/>
                        </a:lnTo>
                        <a:lnTo>
                          <a:pt x="1" y="400"/>
                        </a:lnTo>
                        <a:lnTo>
                          <a:pt x="0" y="428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94" name="任意多边形 620918"/>
                  <p:cNvSpPr>
                    <a:spLocks noChangeAspect="1"/>
                  </p:cNvSpPr>
                  <p:nvPr/>
                </p:nvSpPr>
                <p:spPr>
                  <a:xfrm>
                    <a:off x="4342" y="2330"/>
                    <a:ext cx="3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5"/>
                      </a:cxn>
                      <a:cxn ang="0">
                        <a:pos x="0" y="9"/>
                      </a:cxn>
                      <a:cxn ang="0">
                        <a:pos x="1" y="14"/>
                      </a:cxn>
                      <a:cxn ang="0">
                        <a:pos x="1" y="18"/>
                      </a:cxn>
                      <a:cxn ang="0">
                        <a:pos x="2" y="23"/>
                      </a:cxn>
                      <a:cxn ang="0">
                        <a:pos x="3" y="27"/>
                      </a:cxn>
                      <a:cxn ang="0">
                        <a:pos x="5" y="32"/>
                      </a:cxn>
                      <a:cxn ang="0">
                        <a:pos x="6" y="36"/>
                      </a:cxn>
                      <a:cxn ang="0">
                        <a:pos x="8" y="40"/>
                      </a:cxn>
                      <a:cxn ang="0">
                        <a:pos x="10" y="44"/>
                      </a:cxn>
                      <a:cxn ang="0">
                        <a:pos x="12" y="48"/>
                      </a:cxn>
                      <a:cxn ang="0">
                        <a:pos x="14" y="52"/>
                      </a:cxn>
                      <a:cxn ang="0">
                        <a:pos x="17" y="56"/>
                      </a:cxn>
                      <a:cxn ang="0">
                        <a:pos x="20" y="60"/>
                      </a:cxn>
                      <a:cxn ang="0">
                        <a:pos x="22" y="63"/>
                      </a:cxn>
                      <a:cxn ang="0">
                        <a:pos x="25" y="67"/>
                      </a:cxn>
                      <a:cxn ang="0">
                        <a:pos x="29" y="70"/>
                      </a:cxn>
                      <a:cxn ang="0">
                        <a:pos x="32" y="73"/>
                      </a:cxn>
                    </a:cxnLst>
                    <a:rect l="0" t="0" r="0" b="0"/>
                    <a:pathLst>
                      <a:path w="192" h="437">
                        <a:moveTo>
                          <a:pt x="1" y="0"/>
                        </a:moveTo>
                        <a:lnTo>
                          <a:pt x="0" y="27"/>
                        </a:lnTo>
                        <a:lnTo>
                          <a:pt x="2" y="55"/>
                        </a:lnTo>
                        <a:lnTo>
                          <a:pt x="4" y="82"/>
                        </a:lnTo>
                        <a:lnTo>
                          <a:pt x="8" y="109"/>
                        </a:lnTo>
                        <a:lnTo>
                          <a:pt x="13" y="136"/>
                        </a:lnTo>
                        <a:lnTo>
                          <a:pt x="20" y="163"/>
                        </a:lnTo>
                        <a:lnTo>
                          <a:pt x="27" y="189"/>
                        </a:lnTo>
                        <a:lnTo>
                          <a:pt x="36" y="215"/>
                        </a:lnTo>
                        <a:lnTo>
                          <a:pt x="47" y="240"/>
                        </a:lnTo>
                        <a:lnTo>
                          <a:pt x="58" y="265"/>
                        </a:lnTo>
                        <a:lnTo>
                          <a:pt x="71" y="289"/>
                        </a:lnTo>
                        <a:lnTo>
                          <a:pt x="85" y="313"/>
                        </a:lnTo>
                        <a:lnTo>
                          <a:pt x="100" y="336"/>
                        </a:lnTo>
                        <a:lnTo>
                          <a:pt x="117" y="358"/>
                        </a:lnTo>
                        <a:lnTo>
                          <a:pt x="134" y="379"/>
                        </a:lnTo>
                        <a:lnTo>
                          <a:pt x="152" y="399"/>
                        </a:lnTo>
                        <a:lnTo>
                          <a:pt x="172" y="419"/>
                        </a:lnTo>
                        <a:lnTo>
                          <a:pt x="192" y="437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95" name="直接连接符 620919"/>
                  <p:cNvSpPr>
                    <a:spLocks noChangeAspect="1"/>
                  </p:cNvSpPr>
                  <p:nvPr/>
                </p:nvSpPr>
                <p:spPr>
                  <a:xfrm>
                    <a:off x="4374" y="2403"/>
                    <a:ext cx="1" cy="1"/>
                  </a:xfrm>
                  <a:prstGeom prst="line">
                    <a:avLst/>
                  </a:prstGeom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2810" name="文本框 620920"/>
                <p:cNvSpPr txBox="1">
                  <a:spLocks noChangeAspect="1"/>
                </p:cNvSpPr>
                <p:nvPr/>
              </p:nvSpPr>
              <p:spPr>
                <a:xfrm>
                  <a:off x="4014" y="946"/>
                  <a:ext cx="500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0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≥</a:t>
                  </a:r>
                  <a:r>
                    <a:rPr lang="en-US" altLang="zh-CN" sz="2400" b="0" i="1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6d</a:t>
                  </a:r>
                </a:p>
              </p:txBody>
            </p:sp>
          </p:grpSp>
          <p:sp>
            <p:nvSpPr>
              <p:cNvPr id="32790" name="文本框 620921"/>
              <p:cNvSpPr txBox="1">
                <a:spLocks noChangeAspect="1"/>
              </p:cNvSpPr>
              <p:nvPr/>
            </p:nvSpPr>
            <p:spPr>
              <a:xfrm rot="-5400000">
                <a:off x="4516" y="1110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d</a:t>
                </a:r>
              </a:p>
            </p:txBody>
          </p:sp>
        </p:grp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20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0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2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20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0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0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2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547" grpId="0"/>
      <p:bldP spid="620548" grpId="0"/>
      <p:bldP spid="620549" grpId="0"/>
      <p:bldP spid="620701" grpId="0"/>
      <p:bldP spid="620702" grpId="0"/>
      <p:bldP spid="620703" grpId="0"/>
      <p:bldP spid="6207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417" name="图片 6924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08" t="35432" r="21445" b="20996"/>
          <a:stretch>
            <a:fillRect/>
          </a:stretch>
        </p:blipFill>
        <p:spPr>
          <a:xfrm>
            <a:off x="611505" y="2348230"/>
            <a:ext cx="7847965" cy="4135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2419" name="矩形 692418"/>
          <p:cNvSpPr/>
          <p:nvPr/>
        </p:nvSpPr>
        <p:spPr>
          <a:xfrm>
            <a:off x="252413" y="333375"/>
            <a:ext cx="83518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990099"/>
                </a:solidFill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尺寸数字旁的常用符号和缩写词见下表。例如：在标注圆弧的半径时，在尺寸数字前加“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R”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，如“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R30”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表示圆弧半径为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30mm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；标注圆的直径时在尺寸数字前加“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φ”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，如“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φ50”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表示圆的直径为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50mm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等。通常当圆弧小于或等于半圆时注写半径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R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，当圆弧大于半圆时注写直径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φ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4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570" name="组合 621569"/>
          <p:cNvGrpSpPr/>
          <p:nvPr/>
        </p:nvGrpSpPr>
        <p:grpSpPr>
          <a:xfrm>
            <a:off x="2867025" y="4892675"/>
            <a:ext cx="846138" cy="728663"/>
            <a:chOff x="1950" y="3114"/>
            <a:chExt cx="533" cy="459"/>
          </a:xfrm>
        </p:grpSpPr>
        <p:sp>
          <p:nvSpPr>
            <p:cNvPr id="35010" name="直接连接符 621570"/>
            <p:cNvSpPr>
              <a:spLocks noChangeAspect="1"/>
            </p:cNvSpPr>
            <p:nvPr/>
          </p:nvSpPr>
          <p:spPr>
            <a:xfrm>
              <a:off x="2312" y="3114"/>
              <a:ext cx="171" cy="29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35011" name="任意多边形 621571"/>
            <p:cNvSpPr>
              <a:spLocks noChangeAspect="1"/>
            </p:cNvSpPr>
            <p:nvPr/>
          </p:nvSpPr>
          <p:spPr>
            <a:xfrm>
              <a:off x="2046" y="3403"/>
              <a:ext cx="328" cy="88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168" y="71"/>
                </a:cxn>
                <a:cxn ang="0">
                  <a:pos x="328" y="0"/>
                </a:cxn>
              </a:cxnLst>
              <a:rect l="0" t="0" r="0" b="0"/>
              <a:pathLst>
                <a:path w="349" h="94">
                  <a:moveTo>
                    <a:pt x="0" y="94"/>
                  </a:moveTo>
                  <a:lnTo>
                    <a:pt x="179" y="76"/>
                  </a:lnTo>
                  <a:lnTo>
                    <a:pt x="349" y="0"/>
                  </a:lnTo>
                </a:path>
              </a:pathLst>
            </a:custGeom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2" name="任意多边形 621572"/>
            <p:cNvSpPr>
              <a:spLocks noChangeAspect="1"/>
            </p:cNvSpPr>
            <p:nvPr/>
          </p:nvSpPr>
          <p:spPr>
            <a:xfrm>
              <a:off x="1954" y="3475"/>
              <a:ext cx="93" cy="31"/>
            </a:xfrm>
            <a:custGeom>
              <a:avLst/>
              <a:gdLst/>
              <a:ahLst/>
              <a:cxnLst>
                <a:cxn ang="0">
                  <a:pos x="93" y="31"/>
                </a:cxn>
                <a:cxn ang="0">
                  <a:pos x="92" y="0"/>
                </a:cxn>
                <a:cxn ang="0">
                  <a:pos x="0" y="20"/>
                </a:cxn>
                <a:cxn ang="0">
                  <a:pos x="93" y="31"/>
                </a:cxn>
              </a:cxnLst>
              <a:rect l="0" t="0" r="0" b="0"/>
              <a:pathLst>
                <a:path w="502" h="167">
                  <a:moveTo>
                    <a:pt x="502" y="167"/>
                  </a:moveTo>
                  <a:lnTo>
                    <a:pt x="494" y="0"/>
                  </a:lnTo>
                  <a:lnTo>
                    <a:pt x="0" y="106"/>
                  </a:lnTo>
                  <a:lnTo>
                    <a:pt x="502" y="16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3" name="任意多边形 621573"/>
            <p:cNvSpPr>
              <a:spLocks noChangeAspect="1"/>
            </p:cNvSpPr>
            <p:nvPr/>
          </p:nvSpPr>
          <p:spPr>
            <a:xfrm>
              <a:off x="1954" y="3475"/>
              <a:ext cx="93" cy="31"/>
            </a:xfrm>
            <a:custGeom>
              <a:avLst/>
              <a:gdLst/>
              <a:ahLst/>
              <a:cxnLst>
                <a:cxn ang="0">
                  <a:pos x="93" y="31"/>
                </a:cxn>
                <a:cxn ang="0">
                  <a:pos x="92" y="0"/>
                </a:cxn>
                <a:cxn ang="0">
                  <a:pos x="0" y="20"/>
                </a:cxn>
                <a:cxn ang="0">
                  <a:pos x="93" y="31"/>
                </a:cxn>
              </a:cxnLst>
              <a:rect l="0" t="0" r="0" b="0"/>
              <a:pathLst>
                <a:path w="502" h="167">
                  <a:moveTo>
                    <a:pt x="502" y="167"/>
                  </a:moveTo>
                  <a:lnTo>
                    <a:pt x="494" y="0"/>
                  </a:lnTo>
                  <a:lnTo>
                    <a:pt x="0" y="106"/>
                  </a:lnTo>
                  <a:lnTo>
                    <a:pt x="502" y="167"/>
                  </a:lnTo>
                </a:path>
              </a:pathLst>
            </a:custGeom>
            <a:solidFill>
              <a:srgbClr val="FF00FF">
                <a:alpha val="100000"/>
              </a:srgbClr>
            </a:solidFill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4" name="任意多边形 621574"/>
            <p:cNvSpPr>
              <a:spLocks noChangeAspect="1"/>
            </p:cNvSpPr>
            <p:nvPr/>
          </p:nvSpPr>
          <p:spPr>
            <a:xfrm>
              <a:off x="2366" y="3360"/>
              <a:ext cx="89" cy="57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4" y="57"/>
                </a:cxn>
                <a:cxn ang="0">
                  <a:pos x="89" y="0"/>
                </a:cxn>
                <a:cxn ang="0">
                  <a:pos x="0" y="29"/>
                </a:cxn>
              </a:cxnLst>
              <a:rect l="0" t="0" r="0" b="0"/>
              <a:pathLst>
                <a:path w="480" h="303">
                  <a:moveTo>
                    <a:pt x="0" y="155"/>
                  </a:moveTo>
                  <a:lnTo>
                    <a:pt x="76" y="303"/>
                  </a:lnTo>
                  <a:lnTo>
                    <a:pt x="48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5" name="任意多边形 621575"/>
            <p:cNvSpPr>
              <a:spLocks noChangeAspect="1"/>
            </p:cNvSpPr>
            <p:nvPr/>
          </p:nvSpPr>
          <p:spPr>
            <a:xfrm>
              <a:off x="2366" y="3360"/>
              <a:ext cx="89" cy="57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4" y="57"/>
                </a:cxn>
                <a:cxn ang="0">
                  <a:pos x="89" y="0"/>
                </a:cxn>
                <a:cxn ang="0">
                  <a:pos x="0" y="29"/>
                </a:cxn>
              </a:cxnLst>
              <a:rect l="0" t="0" r="0" b="0"/>
              <a:pathLst>
                <a:path w="480" h="303">
                  <a:moveTo>
                    <a:pt x="0" y="155"/>
                  </a:moveTo>
                  <a:lnTo>
                    <a:pt x="76" y="303"/>
                  </a:lnTo>
                  <a:lnTo>
                    <a:pt x="480" y="0"/>
                  </a:lnTo>
                  <a:lnTo>
                    <a:pt x="0" y="155"/>
                  </a:lnTo>
                </a:path>
              </a:pathLst>
            </a:custGeom>
            <a:solidFill>
              <a:srgbClr val="FF00FF">
                <a:alpha val="100000"/>
              </a:srgbClr>
            </a:solidFill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6" name="直接连接符 621576"/>
            <p:cNvSpPr/>
            <p:nvPr/>
          </p:nvSpPr>
          <p:spPr>
            <a:xfrm>
              <a:off x="1950" y="3231"/>
              <a:ext cx="0" cy="34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7" name="文本框 621577"/>
            <p:cNvSpPr txBox="1"/>
            <p:nvPr/>
          </p:nvSpPr>
          <p:spPr>
            <a:xfrm rot="-584003">
              <a:off x="2038" y="3251"/>
              <a:ext cx="405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i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30°</a:t>
              </a:r>
            </a:p>
          </p:txBody>
        </p:sp>
      </p:grpSp>
      <p:sp>
        <p:nvSpPr>
          <p:cNvPr id="621579" name="矩形 621578"/>
          <p:cNvSpPr/>
          <p:nvPr/>
        </p:nvSpPr>
        <p:spPr>
          <a:xfrm>
            <a:off x="1065462" y="1053891"/>
            <a:ext cx="3231654" cy="43088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0" u="sng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线性尺寸的数字方向</a:t>
            </a:r>
          </a:p>
        </p:txBody>
      </p:sp>
      <p:sp>
        <p:nvSpPr>
          <p:cNvPr id="34820" name="直接连接符 621579"/>
          <p:cNvSpPr>
            <a:spLocks noChangeAspect="1"/>
          </p:cNvSpPr>
          <p:nvPr/>
        </p:nvSpPr>
        <p:spPr>
          <a:xfrm>
            <a:off x="2873375" y="5189538"/>
            <a:ext cx="3175" cy="1587"/>
          </a:xfrm>
          <a:prstGeom prst="line">
            <a:avLst/>
          </a:prstGeom>
          <a:ln w="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1" name="直接连接符 621580"/>
          <p:cNvSpPr>
            <a:spLocks noChangeAspect="1"/>
          </p:cNvSpPr>
          <p:nvPr/>
        </p:nvSpPr>
        <p:spPr>
          <a:xfrm>
            <a:off x="6961188" y="3849688"/>
            <a:ext cx="1587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直接连接符 621581"/>
          <p:cNvSpPr>
            <a:spLocks noChangeAspect="1"/>
          </p:cNvSpPr>
          <p:nvPr/>
        </p:nvSpPr>
        <p:spPr>
          <a:xfrm>
            <a:off x="7334250" y="4875213"/>
            <a:ext cx="1588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1583" name="组合 621582"/>
          <p:cNvGrpSpPr/>
          <p:nvPr/>
        </p:nvGrpSpPr>
        <p:grpSpPr>
          <a:xfrm>
            <a:off x="5562600" y="3421063"/>
            <a:ext cx="2887663" cy="1989137"/>
            <a:chOff x="2612" y="888"/>
            <a:chExt cx="1819" cy="1253"/>
          </a:xfrm>
        </p:grpSpPr>
        <p:grpSp>
          <p:nvGrpSpPr>
            <p:cNvPr id="34986" name="组合 621583"/>
            <p:cNvGrpSpPr/>
            <p:nvPr/>
          </p:nvGrpSpPr>
          <p:grpSpPr>
            <a:xfrm>
              <a:off x="3277" y="888"/>
              <a:ext cx="570" cy="1253"/>
              <a:chOff x="3277" y="888"/>
              <a:chExt cx="570" cy="1253"/>
            </a:xfrm>
          </p:grpSpPr>
          <p:sp>
            <p:nvSpPr>
              <p:cNvPr id="35004" name="任意多边形 621584"/>
              <p:cNvSpPr>
                <a:spLocks noChangeAspect="1"/>
              </p:cNvSpPr>
              <p:nvPr/>
            </p:nvSpPr>
            <p:spPr>
              <a:xfrm>
                <a:off x="3277" y="888"/>
                <a:ext cx="570" cy="125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33" y="42"/>
                  </a:cxn>
                  <a:cxn ang="0">
                    <a:pos x="0" y="121"/>
                  </a:cxn>
                  <a:cxn ang="0">
                    <a:pos x="34" y="329"/>
                  </a:cxn>
                  <a:cxn ang="0">
                    <a:pos x="77" y="520"/>
                  </a:cxn>
                  <a:cxn ang="0">
                    <a:pos x="91" y="710"/>
                  </a:cxn>
                  <a:cxn ang="0">
                    <a:pos x="123" y="797"/>
                  </a:cxn>
                  <a:cxn ang="0">
                    <a:pos x="179" y="876"/>
                  </a:cxn>
                  <a:cxn ang="0">
                    <a:pos x="299" y="1049"/>
                  </a:cxn>
                  <a:cxn ang="0">
                    <a:pos x="342" y="1147"/>
                  </a:cxn>
                  <a:cxn ang="0">
                    <a:pos x="392" y="1224"/>
                  </a:cxn>
                  <a:cxn ang="0">
                    <a:pos x="469" y="1253"/>
                  </a:cxn>
                  <a:cxn ang="0">
                    <a:pos x="570" y="1241"/>
                  </a:cxn>
                </a:cxnLst>
                <a:rect l="0" t="0" r="0" b="0"/>
                <a:pathLst>
                  <a:path w="3098" h="6827">
                    <a:moveTo>
                      <a:pt x="640" y="0"/>
                    </a:moveTo>
                    <a:lnTo>
                      <a:pt x="177" y="230"/>
                    </a:lnTo>
                    <a:lnTo>
                      <a:pt x="0" y="660"/>
                    </a:lnTo>
                    <a:lnTo>
                      <a:pt x="186" y="1795"/>
                    </a:lnTo>
                    <a:lnTo>
                      <a:pt x="421" y="2831"/>
                    </a:lnTo>
                    <a:lnTo>
                      <a:pt x="496" y="3871"/>
                    </a:lnTo>
                    <a:lnTo>
                      <a:pt x="669" y="4341"/>
                    </a:lnTo>
                    <a:lnTo>
                      <a:pt x="971" y="4775"/>
                    </a:lnTo>
                    <a:lnTo>
                      <a:pt x="1623" y="5714"/>
                    </a:lnTo>
                    <a:lnTo>
                      <a:pt x="1858" y="6249"/>
                    </a:lnTo>
                    <a:lnTo>
                      <a:pt x="2129" y="6670"/>
                    </a:lnTo>
                    <a:lnTo>
                      <a:pt x="2548" y="6827"/>
                    </a:lnTo>
                    <a:lnTo>
                      <a:pt x="3098" y="676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5" name="直接连接符 621585"/>
              <p:cNvSpPr>
                <a:spLocks noChangeAspect="1"/>
              </p:cNvSpPr>
              <p:nvPr/>
            </p:nvSpPr>
            <p:spPr>
              <a:xfrm>
                <a:off x="3428" y="1183"/>
                <a:ext cx="235" cy="64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6" name="直接连接符 621586"/>
              <p:cNvSpPr>
                <a:spLocks noChangeAspect="1"/>
              </p:cNvSpPr>
              <p:nvPr/>
            </p:nvSpPr>
            <p:spPr>
              <a:xfrm>
                <a:off x="3728" y="1804"/>
                <a:ext cx="119" cy="32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7" name="直接连接符 621587"/>
              <p:cNvSpPr>
                <a:spLocks noChangeAspect="1"/>
              </p:cNvSpPr>
              <p:nvPr/>
            </p:nvSpPr>
            <p:spPr>
              <a:xfrm flipV="1">
                <a:off x="3663" y="1804"/>
                <a:ext cx="65" cy="2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8" name="直接连接符 621588"/>
              <p:cNvSpPr>
                <a:spLocks noChangeAspect="1"/>
              </p:cNvSpPr>
              <p:nvPr/>
            </p:nvSpPr>
            <p:spPr>
              <a:xfrm>
                <a:off x="3395" y="888"/>
                <a:ext cx="98" cy="27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9" name="直接连接符 621589"/>
              <p:cNvSpPr>
                <a:spLocks noChangeAspect="1"/>
              </p:cNvSpPr>
              <p:nvPr/>
            </p:nvSpPr>
            <p:spPr>
              <a:xfrm flipV="1">
                <a:off x="3428" y="1158"/>
                <a:ext cx="65" cy="2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87" name="组合 621590"/>
            <p:cNvGrpSpPr/>
            <p:nvPr/>
          </p:nvGrpSpPr>
          <p:grpSpPr>
            <a:xfrm>
              <a:off x="2612" y="888"/>
              <a:ext cx="569" cy="1253"/>
              <a:chOff x="2612" y="888"/>
              <a:chExt cx="569" cy="1253"/>
            </a:xfrm>
          </p:grpSpPr>
          <p:sp>
            <p:nvSpPr>
              <p:cNvPr id="34997" name="直接连接符 621591"/>
              <p:cNvSpPr>
                <a:spLocks noChangeAspect="1"/>
              </p:cNvSpPr>
              <p:nvPr/>
            </p:nvSpPr>
            <p:spPr>
              <a:xfrm flipV="1">
                <a:off x="2763" y="1158"/>
                <a:ext cx="66" cy="2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8" name="直接连接符 621592"/>
              <p:cNvSpPr>
                <a:spLocks noChangeAspect="1"/>
              </p:cNvSpPr>
              <p:nvPr/>
            </p:nvSpPr>
            <p:spPr>
              <a:xfrm flipV="1">
                <a:off x="2998" y="1804"/>
                <a:ext cx="66" cy="2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9" name="直接连接符 621593"/>
              <p:cNvSpPr>
                <a:spLocks noChangeAspect="1"/>
              </p:cNvSpPr>
              <p:nvPr/>
            </p:nvSpPr>
            <p:spPr>
              <a:xfrm>
                <a:off x="2763" y="1183"/>
                <a:ext cx="235" cy="64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0" name="任意多边形 621594"/>
              <p:cNvSpPr>
                <a:spLocks noChangeAspect="1"/>
              </p:cNvSpPr>
              <p:nvPr/>
            </p:nvSpPr>
            <p:spPr>
              <a:xfrm>
                <a:off x="2612" y="888"/>
                <a:ext cx="569" cy="125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33" y="42"/>
                  </a:cxn>
                  <a:cxn ang="0">
                    <a:pos x="0" y="121"/>
                  </a:cxn>
                  <a:cxn ang="0">
                    <a:pos x="34" y="329"/>
                  </a:cxn>
                  <a:cxn ang="0">
                    <a:pos x="78" y="520"/>
                  </a:cxn>
                  <a:cxn ang="0">
                    <a:pos x="91" y="710"/>
                  </a:cxn>
                  <a:cxn ang="0">
                    <a:pos x="123" y="797"/>
                  </a:cxn>
                  <a:cxn ang="0">
                    <a:pos x="178" y="876"/>
                  </a:cxn>
                  <a:cxn ang="0">
                    <a:pos x="298" y="1049"/>
                  </a:cxn>
                  <a:cxn ang="0">
                    <a:pos x="341" y="1147"/>
                  </a:cxn>
                  <a:cxn ang="0">
                    <a:pos x="391" y="1224"/>
                  </a:cxn>
                  <a:cxn ang="0">
                    <a:pos x="468" y="1253"/>
                  </a:cxn>
                  <a:cxn ang="0">
                    <a:pos x="569" y="1241"/>
                  </a:cxn>
                </a:cxnLst>
                <a:rect l="0" t="0" r="0" b="0"/>
                <a:pathLst>
                  <a:path w="3098" h="6827">
                    <a:moveTo>
                      <a:pt x="640" y="0"/>
                    </a:moveTo>
                    <a:lnTo>
                      <a:pt x="177" y="230"/>
                    </a:lnTo>
                    <a:lnTo>
                      <a:pt x="0" y="660"/>
                    </a:lnTo>
                    <a:lnTo>
                      <a:pt x="187" y="1795"/>
                    </a:lnTo>
                    <a:lnTo>
                      <a:pt x="422" y="2831"/>
                    </a:lnTo>
                    <a:lnTo>
                      <a:pt x="496" y="3871"/>
                    </a:lnTo>
                    <a:lnTo>
                      <a:pt x="669" y="4341"/>
                    </a:lnTo>
                    <a:lnTo>
                      <a:pt x="971" y="4775"/>
                    </a:lnTo>
                    <a:lnTo>
                      <a:pt x="1623" y="5714"/>
                    </a:lnTo>
                    <a:lnTo>
                      <a:pt x="1858" y="6249"/>
                    </a:lnTo>
                    <a:lnTo>
                      <a:pt x="2130" y="6670"/>
                    </a:lnTo>
                    <a:lnTo>
                      <a:pt x="2548" y="6827"/>
                    </a:lnTo>
                    <a:lnTo>
                      <a:pt x="3098" y="676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1" name="直接连接符 621595"/>
              <p:cNvSpPr>
                <a:spLocks noChangeAspect="1"/>
              </p:cNvSpPr>
              <p:nvPr/>
            </p:nvSpPr>
            <p:spPr>
              <a:xfrm>
                <a:off x="2730" y="888"/>
                <a:ext cx="99" cy="27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2" name="直接连接符 621596"/>
              <p:cNvSpPr>
                <a:spLocks noChangeAspect="1"/>
              </p:cNvSpPr>
              <p:nvPr/>
            </p:nvSpPr>
            <p:spPr>
              <a:xfrm>
                <a:off x="3064" y="1804"/>
                <a:ext cx="117" cy="32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3" name="直接连接符 621597"/>
              <p:cNvSpPr>
                <a:spLocks noChangeAspect="1"/>
              </p:cNvSpPr>
              <p:nvPr/>
            </p:nvSpPr>
            <p:spPr>
              <a:xfrm>
                <a:off x="3064" y="180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88" name="组合 621598"/>
            <p:cNvGrpSpPr/>
            <p:nvPr/>
          </p:nvGrpSpPr>
          <p:grpSpPr>
            <a:xfrm>
              <a:off x="3862" y="888"/>
              <a:ext cx="569" cy="1253"/>
              <a:chOff x="3862" y="888"/>
              <a:chExt cx="569" cy="1253"/>
            </a:xfrm>
          </p:grpSpPr>
          <p:sp>
            <p:nvSpPr>
              <p:cNvPr id="34989" name="任意多边形 621599"/>
              <p:cNvSpPr>
                <a:spLocks noChangeAspect="1"/>
              </p:cNvSpPr>
              <p:nvPr/>
            </p:nvSpPr>
            <p:spPr>
              <a:xfrm>
                <a:off x="3862" y="888"/>
                <a:ext cx="569" cy="125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32" y="42"/>
                  </a:cxn>
                  <a:cxn ang="0">
                    <a:pos x="0" y="121"/>
                  </a:cxn>
                  <a:cxn ang="0">
                    <a:pos x="34" y="329"/>
                  </a:cxn>
                  <a:cxn ang="0">
                    <a:pos x="77" y="520"/>
                  </a:cxn>
                  <a:cxn ang="0">
                    <a:pos x="91" y="710"/>
                  </a:cxn>
                  <a:cxn ang="0">
                    <a:pos x="123" y="797"/>
                  </a:cxn>
                  <a:cxn ang="0">
                    <a:pos x="178" y="876"/>
                  </a:cxn>
                  <a:cxn ang="0">
                    <a:pos x="298" y="1049"/>
                  </a:cxn>
                  <a:cxn ang="0">
                    <a:pos x="341" y="1147"/>
                  </a:cxn>
                  <a:cxn ang="0">
                    <a:pos x="391" y="1224"/>
                  </a:cxn>
                  <a:cxn ang="0">
                    <a:pos x="468" y="1253"/>
                  </a:cxn>
                  <a:cxn ang="0">
                    <a:pos x="569" y="1241"/>
                  </a:cxn>
                </a:cxnLst>
                <a:rect l="0" t="0" r="0" b="0"/>
                <a:pathLst>
                  <a:path w="3099" h="6827">
                    <a:moveTo>
                      <a:pt x="640" y="0"/>
                    </a:moveTo>
                    <a:lnTo>
                      <a:pt x="177" y="230"/>
                    </a:lnTo>
                    <a:lnTo>
                      <a:pt x="0" y="660"/>
                    </a:lnTo>
                    <a:lnTo>
                      <a:pt x="186" y="1795"/>
                    </a:lnTo>
                    <a:lnTo>
                      <a:pt x="421" y="2831"/>
                    </a:lnTo>
                    <a:lnTo>
                      <a:pt x="495" y="3871"/>
                    </a:lnTo>
                    <a:lnTo>
                      <a:pt x="669" y="4341"/>
                    </a:lnTo>
                    <a:lnTo>
                      <a:pt x="971" y="4775"/>
                    </a:lnTo>
                    <a:lnTo>
                      <a:pt x="1623" y="5714"/>
                    </a:lnTo>
                    <a:lnTo>
                      <a:pt x="1858" y="6249"/>
                    </a:lnTo>
                    <a:lnTo>
                      <a:pt x="2130" y="6670"/>
                    </a:lnTo>
                    <a:lnTo>
                      <a:pt x="2549" y="6827"/>
                    </a:lnTo>
                    <a:lnTo>
                      <a:pt x="3099" y="676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0" name="直接连接符 621600"/>
              <p:cNvSpPr>
                <a:spLocks noChangeAspect="1"/>
              </p:cNvSpPr>
              <p:nvPr/>
            </p:nvSpPr>
            <p:spPr>
              <a:xfrm>
                <a:off x="4313" y="1804"/>
                <a:ext cx="118" cy="32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1" name="直接连接符 621601"/>
              <p:cNvSpPr>
                <a:spLocks noChangeAspect="1"/>
              </p:cNvSpPr>
              <p:nvPr/>
            </p:nvSpPr>
            <p:spPr>
              <a:xfrm>
                <a:off x="4313" y="1804"/>
                <a:ext cx="1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2" name="直接连接符 621602"/>
              <p:cNvSpPr>
                <a:spLocks noChangeAspect="1"/>
              </p:cNvSpPr>
              <p:nvPr/>
            </p:nvSpPr>
            <p:spPr>
              <a:xfrm flipV="1">
                <a:off x="4247" y="1804"/>
                <a:ext cx="66" cy="2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3" name="直接连接符 621603"/>
              <p:cNvSpPr>
                <a:spLocks noChangeAspect="1"/>
              </p:cNvSpPr>
              <p:nvPr/>
            </p:nvSpPr>
            <p:spPr>
              <a:xfrm>
                <a:off x="4078" y="1158"/>
                <a:ext cx="1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4" name="直接连接符 621604"/>
              <p:cNvSpPr>
                <a:spLocks noChangeAspect="1"/>
              </p:cNvSpPr>
              <p:nvPr/>
            </p:nvSpPr>
            <p:spPr>
              <a:xfrm>
                <a:off x="4013" y="1183"/>
                <a:ext cx="234" cy="64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5" name="直接连接符 621605"/>
              <p:cNvSpPr>
                <a:spLocks noChangeAspect="1"/>
              </p:cNvSpPr>
              <p:nvPr/>
            </p:nvSpPr>
            <p:spPr>
              <a:xfrm>
                <a:off x="3980" y="888"/>
                <a:ext cx="98" cy="27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6" name="直接连接符 621606"/>
              <p:cNvSpPr>
                <a:spLocks noChangeAspect="1"/>
              </p:cNvSpPr>
              <p:nvPr/>
            </p:nvSpPr>
            <p:spPr>
              <a:xfrm flipV="1">
                <a:off x="4013" y="1158"/>
                <a:ext cx="65" cy="2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21608" name="文本框 621607"/>
          <p:cNvSpPr txBox="1"/>
          <p:nvPr/>
        </p:nvSpPr>
        <p:spPr>
          <a:xfrm>
            <a:off x="380999" y="304800"/>
            <a:ext cx="363061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folHlink"/>
              </a:buClr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6"/>
                </a:solidFill>
                <a:latin typeface="+mn-ea"/>
                <a:ea typeface="+mn-ea"/>
              </a:rPr>
              <a:t>3.  </a:t>
            </a:r>
            <a:r>
              <a:rPr lang="zh-CN" altLang="en-US" sz="2800" dirty="0">
                <a:solidFill>
                  <a:schemeClr val="accent6"/>
                </a:solidFill>
                <a:latin typeface="+mn-ea"/>
                <a:ea typeface="+mn-ea"/>
              </a:rPr>
              <a:t>尺寸注法示例</a:t>
            </a:r>
          </a:p>
        </p:txBody>
      </p:sp>
      <p:sp>
        <p:nvSpPr>
          <p:cNvPr id="621609" name="文本框 621608"/>
          <p:cNvSpPr txBox="1"/>
          <p:nvPr/>
        </p:nvSpPr>
        <p:spPr>
          <a:xfrm>
            <a:off x="760730" y="2235200"/>
            <a:ext cx="490220" cy="16230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</a:rPr>
              <a:t>尺寸线水平时</a:t>
            </a:r>
          </a:p>
        </p:txBody>
      </p:sp>
      <p:sp>
        <p:nvSpPr>
          <p:cNvPr id="621610" name="文本框 621609"/>
          <p:cNvSpPr txBox="1"/>
          <p:nvPr/>
        </p:nvSpPr>
        <p:spPr>
          <a:xfrm>
            <a:off x="4481830" y="2235835"/>
            <a:ext cx="490220" cy="18402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r>
              <a:rPr lang="zh-CN" altLang="en-US" sz="2000" b="1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尺寸线垂直时</a:t>
            </a:r>
          </a:p>
        </p:txBody>
      </p:sp>
      <p:sp>
        <p:nvSpPr>
          <p:cNvPr id="621611" name="文本框 621610"/>
          <p:cNvSpPr txBox="1"/>
          <p:nvPr/>
        </p:nvSpPr>
        <p:spPr>
          <a:xfrm>
            <a:off x="5970588" y="2312988"/>
            <a:ext cx="222504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不可避免时的标注</a:t>
            </a:r>
          </a:p>
        </p:txBody>
      </p:sp>
      <p:grpSp>
        <p:nvGrpSpPr>
          <p:cNvPr id="621612" name="组合 621611"/>
          <p:cNvGrpSpPr/>
          <p:nvPr/>
        </p:nvGrpSpPr>
        <p:grpSpPr>
          <a:xfrm>
            <a:off x="2132013" y="2259013"/>
            <a:ext cx="744537" cy="663575"/>
            <a:chOff x="1487" y="1455"/>
            <a:chExt cx="469" cy="418"/>
          </a:xfrm>
        </p:grpSpPr>
        <p:sp>
          <p:nvSpPr>
            <p:cNvPr id="34976" name="直接连接符 621612"/>
            <p:cNvSpPr/>
            <p:nvPr/>
          </p:nvSpPr>
          <p:spPr>
            <a:xfrm flipV="1">
              <a:off x="1954" y="1557"/>
              <a:ext cx="0" cy="214"/>
            </a:xfrm>
            <a:prstGeom prst="line">
              <a:avLst/>
            </a:prstGeom>
            <a:ln w="0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977" name="组合 621613"/>
            <p:cNvGrpSpPr/>
            <p:nvPr/>
          </p:nvGrpSpPr>
          <p:grpSpPr>
            <a:xfrm>
              <a:off x="1487" y="1455"/>
              <a:ext cx="469" cy="418"/>
              <a:chOff x="1487" y="1455"/>
              <a:chExt cx="469" cy="418"/>
            </a:xfrm>
          </p:grpSpPr>
          <p:sp>
            <p:nvSpPr>
              <p:cNvPr id="34978" name="直接连接符 621614"/>
              <p:cNvSpPr>
                <a:spLocks noChangeAspect="1"/>
              </p:cNvSpPr>
              <p:nvPr/>
            </p:nvSpPr>
            <p:spPr>
              <a:xfrm>
                <a:off x="1954" y="1686"/>
                <a:ext cx="2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 useBgFill="1">
            <p:nvSpPr>
              <p:cNvPr id="34979" name="任意多边形 621615"/>
              <p:cNvSpPr>
                <a:spLocks noChangeAspect="1"/>
              </p:cNvSpPr>
              <p:nvPr/>
            </p:nvSpPr>
            <p:spPr>
              <a:xfrm>
                <a:off x="1600" y="1626"/>
                <a:ext cx="263" cy="70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126" y="15"/>
                  </a:cxn>
                  <a:cxn ang="0">
                    <a:pos x="0" y="70"/>
                  </a:cxn>
                </a:cxnLst>
                <a:rect l="0" t="0" r="0" b="0"/>
                <a:pathLst>
                  <a:path w="280" h="75">
                    <a:moveTo>
                      <a:pt x="280" y="0"/>
                    </a:moveTo>
                    <a:lnTo>
                      <a:pt x="134" y="16"/>
                    </a:lnTo>
                    <a:lnTo>
                      <a:pt x="0" y="75"/>
                    </a:lnTo>
                  </a:path>
                </a:pathLst>
              </a:custGeom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0" name="任意多边形 621616"/>
              <p:cNvSpPr>
                <a:spLocks noChangeAspect="1"/>
              </p:cNvSpPr>
              <p:nvPr/>
            </p:nvSpPr>
            <p:spPr>
              <a:xfrm>
                <a:off x="1862" y="1610"/>
                <a:ext cx="92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0"/>
                  </a:cxn>
                  <a:cxn ang="0">
                    <a:pos x="92" y="10"/>
                  </a:cxn>
                  <a:cxn ang="0">
                    <a:pos x="0" y="0"/>
                  </a:cxn>
                </a:cxnLst>
                <a:rect l="0" t="0" r="0" b="0"/>
                <a:pathLst>
                  <a:path w="502" h="166">
                    <a:moveTo>
                      <a:pt x="0" y="0"/>
                    </a:moveTo>
                    <a:lnTo>
                      <a:pt x="9" y="166"/>
                    </a:lnTo>
                    <a:lnTo>
                      <a:pt x="502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1" name="任意多边形 621617"/>
              <p:cNvSpPr>
                <a:spLocks noChangeAspect="1"/>
              </p:cNvSpPr>
              <p:nvPr/>
            </p:nvSpPr>
            <p:spPr>
              <a:xfrm>
                <a:off x="1862" y="1610"/>
                <a:ext cx="92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0"/>
                  </a:cxn>
                  <a:cxn ang="0">
                    <a:pos x="92" y="10"/>
                  </a:cxn>
                  <a:cxn ang="0">
                    <a:pos x="0" y="0"/>
                  </a:cxn>
                </a:cxnLst>
                <a:rect l="0" t="0" r="0" b="0"/>
                <a:pathLst>
                  <a:path w="502" h="166">
                    <a:moveTo>
                      <a:pt x="0" y="0"/>
                    </a:moveTo>
                    <a:lnTo>
                      <a:pt x="9" y="166"/>
                    </a:lnTo>
                    <a:lnTo>
                      <a:pt x="502" y="5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00FF">
                  <a:alpha val="100000"/>
                </a:srgbClr>
              </a:solidFill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2" name="任意多边形 621618"/>
              <p:cNvSpPr>
                <a:spLocks noChangeAspect="1"/>
              </p:cNvSpPr>
              <p:nvPr/>
            </p:nvSpPr>
            <p:spPr>
              <a:xfrm>
                <a:off x="1518" y="1681"/>
                <a:ext cx="88" cy="56"/>
              </a:xfrm>
              <a:custGeom>
                <a:avLst/>
                <a:gdLst/>
                <a:ahLst/>
                <a:cxnLst>
                  <a:cxn ang="0">
                    <a:pos x="88" y="28"/>
                  </a:cxn>
                  <a:cxn ang="0">
                    <a:pos x="74" y="0"/>
                  </a:cxn>
                  <a:cxn ang="0">
                    <a:pos x="0" y="56"/>
                  </a:cxn>
                  <a:cxn ang="0">
                    <a:pos x="88" y="28"/>
                  </a:cxn>
                </a:cxnLst>
                <a:rect l="0" t="0" r="0" b="0"/>
                <a:pathLst>
                  <a:path w="483" h="301">
                    <a:moveTo>
                      <a:pt x="483" y="149"/>
                    </a:moveTo>
                    <a:lnTo>
                      <a:pt x="407" y="0"/>
                    </a:lnTo>
                    <a:lnTo>
                      <a:pt x="0" y="301"/>
                    </a:lnTo>
                    <a:lnTo>
                      <a:pt x="483" y="14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3" name="任意多边形 621619"/>
              <p:cNvSpPr>
                <a:spLocks noChangeAspect="1"/>
              </p:cNvSpPr>
              <p:nvPr/>
            </p:nvSpPr>
            <p:spPr>
              <a:xfrm>
                <a:off x="1518" y="1681"/>
                <a:ext cx="88" cy="56"/>
              </a:xfrm>
              <a:custGeom>
                <a:avLst/>
                <a:gdLst/>
                <a:ahLst/>
                <a:cxnLst>
                  <a:cxn ang="0">
                    <a:pos x="88" y="28"/>
                  </a:cxn>
                  <a:cxn ang="0">
                    <a:pos x="74" y="0"/>
                  </a:cxn>
                  <a:cxn ang="0">
                    <a:pos x="0" y="56"/>
                  </a:cxn>
                  <a:cxn ang="0">
                    <a:pos x="88" y="28"/>
                  </a:cxn>
                </a:cxnLst>
                <a:rect l="0" t="0" r="0" b="0"/>
                <a:pathLst>
                  <a:path w="483" h="301">
                    <a:moveTo>
                      <a:pt x="483" y="149"/>
                    </a:moveTo>
                    <a:lnTo>
                      <a:pt x="407" y="0"/>
                    </a:lnTo>
                    <a:lnTo>
                      <a:pt x="0" y="301"/>
                    </a:lnTo>
                    <a:lnTo>
                      <a:pt x="483" y="149"/>
                    </a:lnTo>
                  </a:path>
                </a:pathLst>
              </a:custGeom>
              <a:solidFill>
                <a:srgbClr val="FF00FF">
                  <a:alpha val="100000"/>
                </a:srgbClr>
              </a:solidFill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4" name="直接连接符 621620"/>
              <p:cNvSpPr>
                <a:spLocks noChangeAspect="1"/>
              </p:cNvSpPr>
              <p:nvPr/>
            </p:nvSpPr>
            <p:spPr>
              <a:xfrm flipH="1" flipV="1">
                <a:off x="1487" y="1687"/>
                <a:ext cx="106" cy="18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85" name="文本框 621621"/>
              <p:cNvSpPr txBox="1"/>
              <p:nvPr/>
            </p:nvSpPr>
            <p:spPr>
              <a:xfrm rot="-987302">
                <a:off x="1538" y="1455"/>
                <a:ext cx="405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30°</a:t>
                </a:r>
              </a:p>
            </p:txBody>
          </p:sp>
        </p:grpSp>
      </p:grpSp>
      <p:grpSp>
        <p:nvGrpSpPr>
          <p:cNvPr id="621623" name="组合 621622"/>
          <p:cNvGrpSpPr/>
          <p:nvPr/>
        </p:nvGrpSpPr>
        <p:grpSpPr>
          <a:xfrm>
            <a:off x="2579688" y="2625725"/>
            <a:ext cx="366712" cy="1090613"/>
            <a:chOff x="1769" y="1686"/>
            <a:chExt cx="231" cy="687"/>
          </a:xfrm>
        </p:grpSpPr>
        <p:sp>
          <p:nvSpPr>
            <p:cNvPr id="34968" name="直接连接符 621623"/>
            <p:cNvSpPr/>
            <p:nvPr/>
          </p:nvSpPr>
          <p:spPr>
            <a:xfrm flipV="1">
              <a:off x="1954" y="1777"/>
              <a:ext cx="0" cy="504"/>
            </a:xfrm>
            <a:prstGeom prst="line">
              <a:avLst/>
            </a:prstGeom>
            <a:ln w="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9" name="任意多边形 621624"/>
            <p:cNvSpPr>
              <a:spLocks noChangeAspect="1"/>
            </p:cNvSpPr>
            <p:nvPr/>
          </p:nvSpPr>
          <p:spPr>
            <a:xfrm>
              <a:off x="1939" y="2281"/>
              <a:ext cx="31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16" y="92"/>
                </a:cxn>
                <a:cxn ang="0">
                  <a:pos x="0" y="0"/>
                </a:cxn>
              </a:cxnLst>
              <a:rect l="0" t="0" r="0" b="0"/>
              <a:pathLst>
                <a:path w="166" h="500">
                  <a:moveTo>
                    <a:pt x="0" y="0"/>
                  </a:moveTo>
                  <a:lnTo>
                    <a:pt x="166" y="0"/>
                  </a:lnTo>
                  <a:lnTo>
                    <a:pt x="83" y="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33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0" name="任意多边形 621625"/>
            <p:cNvSpPr>
              <a:spLocks noChangeAspect="1"/>
            </p:cNvSpPr>
            <p:nvPr/>
          </p:nvSpPr>
          <p:spPr>
            <a:xfrm>
              <a:off x="1939" y="2281"/>
              <a:ext cx="31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16" y="92"/>
                </a:cxn>
                <a:cxn ang="0">
                  <a:pos x="0" y="0"/>
                </a:cxn>
              </a:cxnLst>
              <a:rect l="0" t="0" r="0" b="0"/>
              <a:pathLst>
                <a:path w="166" h="500">
                  <a:moveTo>
                    <a:pt x="0" y="0"/>
                  </a:moveTo>
                  <a:lnTo>
                    <a:pt x="166" y="0"/>
                  </a:lnTo>
                  <a:lnTo>
                    <a:pt x="83" y="500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1" name="任意多边形 621626"/>
            <p:cNvSpPr>
              <a:spLocks noChangeAspect="1"/>
            </p:cNvSpPr>
            <p:nvPr/>
          </p:nvSpPr>
          <p:spPr>
            <a:xfrm>
              <a:off x="1939" y="1686"/>
              <a:ext cx="31" cy="91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" y="91"/>
                </a:cxn>
                <a:cxn ang="0">
                  <a:pos x="16" y="0"/>
                </a:cxn>
                <a:cxn ang="0">
                  <a:pos x="0" y="91"/>
                </a:cxn>
              </a:cxnLst>
              <a:rect l="0" t="0" r="0" b="0"/>
              <a:pathLst>
                <a:path w="166" h="499">
                  <a:moveTo>
                    <a:pt x="0" y="499"/>
                  </a:moveTo>
                  <a:lnTo>
                    <a:pt x="166" y="499"/>
                  </a:lnTo>
                  <a:lnTo>
                    <a:pt x="83" y="0"/>
                  </a:lnTo>
                  <a:lnTo>
                    <a:pt x="0" y="49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33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2" name="任意多边形 621627"/>
            <p:cNvSpPr>
              <a:spLocks noChangeAspect="1"/>
            </p:cNvSpPr>
            <p:nvPr/>
          </p:nvSpPr>
          <p:spPr>
            <a:xfrm>
              <a:off x="1939" y="1686"/>
              <a:ext cx="31" cy="91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" y="91"/>
                </a:cxn>
                <a:cxn ang="0">
                  <a:pos x="16" y="0"/>
                </a:cxn>
                <a:cxn ang="0">
                  <a:pos x="0" y="91"/>
                </a:cxn>
              </a:cxnLst>
              <a:rect l="0" t="0" r="0" b="0"/>
              <a:pathLst>
                <a:path w="166" h="499">
                  <a:moveTo>
                    <a:pt x="0" y="499"/>
                  </a:moveTo>
                  <a:lnTo>
                    <a:pt x="166" y="499"/>
                  </a:lnTo>
                  <a:lnTo>
                    <a:pt x="83" y="0"/>
                  </a:lnTo>
                  <a:lnTo>
                    <a:pt x="0" y="499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3" name="直接连接符 621628"/>
            <p:cNvSpPr>
              <a:spLocks noChangeAspect="1"/>
            </p:cNvSpPr>
            <p:nvPr/>
          </p:nvSpPr>
          <p:spPr>
            <a:xfrm>
              <a:off x="1954" y="2281"/>
              <a:ext cx="2" cy="1"/>
            </a:xfrm>
            <a:prstGeom prst="line">
              <a:avLst/>
            </a:prstGeom>
            <a:ln w="0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4" name="直接连接符 621629"/>
            <p:cNvSpPr>
              <a:spLocks noChangeAspect="1"/>
            </p:cNvSpPr>
            <p:nvPr/>
          </p:nvSpPr>
          <p:spPr>
            <a:xfrm>
              <a:off x="1954" y="1777"/>
              <a:ext cx="2" cy="2"/>
            </a:xfrm>
            <a:prstGeom prst="line">
              <a:avLst/>
            </a:prstGeom>
            <a:ln w="0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5" name="文本框 621630"/>
            <p:cNvSpPr txBox="1"/>
            <p:nvPr/>
          </p:nvSpPr>
          <p:spPr>
            <a:xfrm rot="-5400000">
              <a:off x="1753" y="1861"/>
              <a:ext cx="26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21632" name="组合 621631"/>
          <p:cNvGrpSpPr/>
          <p:nvPr/>
        </p:nvGrpSpPr>
        <p:grpSpPr>
          <a:xfrm>
            <a:off x="1763713" y="2797175"/>
            <a:ext cx="2222500" cy="2222500"/>
            <a:chOff x="1111" y="1762"/>
            <a:chExt cx="1400" cy="1400"/>
          </a:xfrm>
        </p:grpSpPr>
        <p:sp>
          <p:nvSpPr>
            <p:cNvPr id="34899" name="文本框 621632"/>
            <p:cNvSpPr txBox="1"/>
            <p:nvPr/>
          </p:nvSpPr>
          <p:spPr>
            <a:xfrm rot="3478888">
              <a:off x="1496" y="1867"/>
              <a:ext cx="26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  <p:grpSp>
          <p:nvGrpSpPr>
            <p:cNvPr id="34900" name="组合 621633"/>
            <p:cNvGrpSpPr/>
            <p:nvPr/>
          </p:nvGrpSpPr>
          <p:grpSpPr>
            <a:xfrm>
              <a:off x="1111" y="1762"/>
              <a:ext cx="1400" cy="1400"/>
              <a:chOff x="1255" y="1794"/>
              <a:chExt cx="1400" cy="1400"/>
            </a:xfrm>
          </p:grpSpPr>
          <p:grpSp>
            <p:nvGrpSpPr>
              <p:cNvPr id="34901" name="组合 621634"/>
              <p:cNvGrpSpPr/>
              <p:nvPr/>
            </p:nvGrpSpPr>
            <p:grpSpPr>
              <a:xfrm>
                <a:off x="1255" y="2549"/>
                <a:ext cx="639" cy="645"/>
                <a:chOff x="1255" y="2549"/>
                <a:chExt cx="639" cy="645"/>
              </a:xfrm>
            </p:grpSpPr>
            <p:sp>
              <p:nvSpPr>
                <p:cNvPr id="34954" name="直接连接符 621635"/>
                <p:cNvSpPr>
                  <a:spLocks noChangeAspect="1"/>
                </p:cNvSpPr>
                <p:nvPr/>
              </p:nvSpPr>
              <p:spPr>
                <a:xfrm flipH="1">
                  <a:off x="1334" y="2600"/>
                  <a:ext cx="437" cy="252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55" name="任意多边形 621636"/>
                <p:cNvSpPr>
                  <a:spLocks noChangeAspect="1"/>
                </p:cNvSpPr>
                <p:nvPr/>
              </p:nvSpPr>
              <p:spPr>
                <a:xfrm>
                  <a:off x="1762" y="2554"/>
                  <a:ext cx="88" cy="59"/>
                </a:xfrm>
                <a:custGeom>
                  <a:avLst/>
                  <a:gdLst/>
                  <a:ahLst/>
                  <a:cxnLst>
                    <a:cxn ang="0">
                      <a:pos x="15" y="59"/>
                    </a:cxn>
                    <a:cxn ang="0">
                      <a:pos x="0" y="33"/>
                    </a:cxn>
                    <a:cxn ang="0">
                      <a:pos x="88" y="0"/>
                    </a:cxn>
                    <a:cxn ang="0">
                      <a:pos x="15" y="59"/>
                    </a:cxn>
                  </a:cxnLst>
                  <a:rect l="0" t="0" r="0" b="0"/>
                  <a:pathLst>
                    <a:path w="473" h="322">
                      <a:moveTo>
                        <a:pt x="83" y="322"/>
                      </a:moveTo>
                      <a:lnTo>
                        <a:pt x="0" y="178"/>
                      </a:lnTo>
                      <a:lnTo>
                        <a:pt x="473" y="0"/>
                      </a:lnTo>
                      <a:lnTo>
                        <a:pt x="83" y="322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56" name="任意多边形 621637"/>
                <p:cNvSpPr>
                  <a:spLocks noChangeAspect="1"/>
                </p:cNvSpPr>
                <p:nvPr/>
              </p:nvSpPr>
              <p:spPr>
                <a:xfrm>
                  <a:off x="1762" y="2554"/>
                  <a:ext cx="88" cy="59"/>
                </a:xfrm>
                <a:custGeom>
                  <a:avLst/>
                  <a:gdLst/>
                  <a:ahLst/>
                  <a:cxnLst>
                    <a:cxn ang="0">
                      <a:pos x="15" y="59"/>
                    </a:cxn>
                    <a:cxn ang="0">
                      <a:pos x="0" y="33"/>
                    </a:cxn>
                    <a:cxn ang="0">
                      <a:pos x="88" y="0"/>
                    </a:cxn>
                    <a:cxn ang="0">
                      <a:pos x="15" y="59"/>
                    </a:cxn>
                  </a:cxnLst>
                  <a:rect l="0" t="0" r="0" b="0"/>
                  <a:pathLst>
                    <a:path w="473" h="322">
                      <a:moveTo>
                        <a:pt x="83" y="322"/>
                      </a:moveTo>
                      <a:lnTo>
                        <a:pt x="0" y="178"/>
                      </a:lnTo>
                      <a:lnTo>
                        <a:pt x="473" y="0"/>
                      </a:lnTo>
                      <a:lnTo>
                        <a:pt x="83" y="322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57" name="直接连接符 621638"/>
                <p:cNvSpPr>
                  <a:spLocks noChangeAspect="1"/>
                </p:cNvSpPr>
                <p:nvPr/>
              </p:nvSpPr>
              <p:spPr>
                <a:xfrm>
                  <a:off x="1255" y="2897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58" name="任意多边形 621639"/>
                <p:cNvSpPr>
                  <a:spLocks noChangeAspect="1"/>
                </p:cNvSpPr>
                <p:nvPr/>
              </p:nvSpPr>
              <p:spPr>
                <a:xfrm>
                  <a:off x="1255" y="2839"/>
                  <a:ext cx="87" cy="58"/>
                </a:xfrm>
                <a:custGeom>
                  <a:avLst/>
                  <a:gdLst/>
                  <a:ahLst/>
                  <a:cxnLst>
                    <a:cxn ang="0">
                      <a:pos x="87" y="26"/>
                    </a:cxn>
                    <a:cxn ang="0">
                      <a:pos x="72" y="0"/>
                    </a:cxn>
                    <a:cxn ang="0">
                      <a:pos x="0" y="58"/>
                    </a:cxn>
                    <a:cxn ang="0">
                      <a:pos x="87" y="26"/>
                    </a:cxn>
                  </a:cxnLst>
                  <a:rect l="0" t="0" r="0" b="0"/>
                  <a:pathLst>
                    <a:path w="473" h="322">
                      <a:moveTo>
                        <a:pt x="473" y="144"/>
                      </a:moveTo>
                      <a:lnTo>
                        <a:pt x="390" y="0"/>
                      </a:lnTo>
                      <a:lnTo>
                        <a:pt x="0" y="322"/>
                      </a:lnTo>
                      <a:lnTo>
                        <a:pt x="473" y="144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59" name="任意多边形 621640"/>
                <p:cNvSpPr>
                  <a:spLocks noChangeAspect="1"/>
                </p:cNvSpPr>
                <p:nvPr/>
              </p:nvSpPr>
              <p:spPr>
                <a:xfrm>
                  <a:off x="1255" y="2839"/>
                  <a:ext cx="87" cy="58"/>
                </a:xfrm>
                <a:custGeom>
                  <a:avLst/>
                  <a:gdLst/>
                  <a:ahLst/>
                  <a:cxnLst>
                    <a:cxn ang="0">
                      <a:pos x="87" y="26"/>
                    </a:cxn>
                    <a:cxn ang="0">
                      <a:pos x="72" y="0"/>
                    </a:cxn>
                    <a:cxn ang="0">
                      <a:pos x="0" y="58"/>
                    </a:cxn>
                    <a:cxn ang="0">
                      <a:pos x="87" y="26"/>
                    </a:cxn>
                  </a:cxnLst>
                  <a:rect l="0" t="0" r="0" b="0"/>
                  <a:pathLst>
                    <a:path w="473" h="322">
                      <a:moveTo>
                        <a:pt x="473" y="144"/>
                      </a:moveTo>
                      <a:lnTo>
                        <a:pt x="390" y="0"/>
                      </a:lnTo>
                      <a:lnTo>
                        <a:pt x="0" y="322"/>
                      </a:lnTo>
                      <a:lnTo>
                        <a:pt x="473" y="144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0" name="直接连接符 621641"/>
                <p:cNvSpPr>
                  <a:spLocks noChangeAspect="1"/>
                </p:cNvSpPr>
                <p:nvPr/>
              </p:nvSpPr>
              <p:spPr>
                <a:xfrm flipH="1">
                  <a:off x="1596" y="2678"/>
                  <a:ext cx="253" cy="436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1" name="任意多边形 621642"/>
                <p:cNvSpPr>
                  <a:spLocks noChangeAspect="1"/>
                </p:cNvSpPr>
                <p:nvPr/>
              </p:nvSpPr>
              <p:spPr>
                <a:xfrm>
                  <a:off x="1835" y="2599"/>
                  <a:ext cx="59" cy="87"/>
                </a:xfrm>
                <a:custGeom>
                  <a:avLst/>
                  <a:gdLst/>
                  <a:ahLst/>
                  <a:cxnLst>
                    <a:cxn ang="0">
                      <a:pos x="26" y="87"/>
                    </a:cxn>
                    <a:cxn ang="0">
                      <a:pos x="0" y="72"/>
                    </a:cxn>
                    <a:cxn ang="0">
                      <a:pos x="59" y="0"/>
                    </a:cxn>
                    <a:cxn ang="0">
                      <a:pos x="26" y="87"/>
                    </a:cxn>
                  </a:cxnLst>
                  <a:rect l="0" t="0" r="0" b="0"/>
                  <a:pathLst>
                    <a:path w="321" h="473">
                      <a:moveTo>
                        <a:pt x="143" y="473"/>
                      </a:moveTo>
                      <a:lnTo>
                        <a:pt x="0" y="390"/>
                      </a:lnTo>
                      <a:lnTo>
                        <a:pt x="321" y="0"/>
                      </a:lnTo>
                      <a:lnTo>
                        <a:pt x="143" y="47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2" name="任意多边形 621643"/>
                <p:cNvSpPr>
                  <a:spLocks noChangeAspect="1"/>
                </p:cNvSpPr>
                <p:nvPr/>
              </p:nvSpPr>
              <p:spPr>
                <a:xfrm>
                  <a:off x="1835" y="2599"/>
                  <a:ext cx="59" cy="87"/>
                </a:xfrm>
                <a:custGeom>
                  <a:avLst/>
                  <a:gdLst/>
                  <a:ahLst/>
                  <a:cxnLst>
                    <a:cxn ang="0">
                      <a:pos x="26" y="87"/>
                    </a:cxn>
                    <a:cxn ang="0">
                      <a:pos x="0" y="72"/>
                    </a:cxn>
                    <a:cxn ang="0">
                      <a:pos x="59" y="0"/>
                    </a:cxn>
                    <a:cxn ang="0">
                      <a:pos x="26" y="87"/>
                    </a:cxn>
                  </a:cxnLst>
                  <a:rect l="0" t="0" r="0" b="0"/>
                  <a:pathLst>
                    <a:path w="321" h="473">
                      <a:moveTo>
                        <a:pt x="143" y="473"/>
                      </a:moveTo>
                      <a:lnTo>
                        <a:pt x="0" y="390"/>
                      </a:lnTo>
                      <a:lnTo>
                        <a:pt x="321" y="0"/>
                      </a:lnTo>
                      <a:lnTo>
                        <a:pt x="143" y="473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3" name="直接连接符 621644"/>
                <p:cNvSpPr>
                  <a:spLocks noChangeAspect="1"/>
                </p:cNvSpPr>
                <p:nvPr/>
              </p:nvSpPr>
              <p:spPr>
                <a:xfrm>
                  <a:off x="1551" y="3193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4" name="任意多边形 621645"/>
                <p:cNvSpPr>
                  <a:spLocks noChangeAspect="1"/>
                </p:cNvSpPr>
                <p:nvPr/>
              </p:nvSpPr>
              <p:spPr>
                <a:xfrm>
                  <a:off x="1551" y="3106"/>
                  <a:ext cx="58" cy="87"/>
                </a:xfrm>
                <a:custGeom>
                  <a:avLst/>
                  <a:gdLst/>
                  <a:ahLst/>
                  <a:cxnLst>
                    <a:cxn ang="0">
                      <a:pos x="58" y="15"/>
                    </a:cxn>
                    <a:cxn ang="0">
                      <a:pos x="32" y="0"/>
                    </a:cxn>
                    <a:cxn ang="0">
                      <a:pos x="0" y="87"/>
                    </a:cxn>
                    <a:cxn ang="0">
                      <a:pos x="58" y="15"/>
                    </a:cxn>
                  </a:cxnLst>
                  <a:rect l="0" t="0" r="0" b="0"/>
                  <a:pathLst>
                    <a:path w="322" h="473">
                      <a:moveTo>
                        <a:pt x="322" y="83"/>
                      </a:moveTo>
                      <a:lnTo>
                        <a:pt x="177" y="0"/>
                      </a:lnTo>
                      <a:lnTo>
                        <a:pt x="0" y="473"/>
                      </a:lnTo>
                      <a:lnTo>
                        <a:pt x="322" y="8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5" name="任意多边形 621646"/>
                <p:cNvSpPr>
                  <a:spLocks noChangeAspect="1"/>
                </p:cNvSpPr>
                <p:nvPr/>
              </p:nvSpPr>
              <p:spPr>
                <a:xfrm>
                  <a:off x="1551" y="3106"/>
                  <a:ext cx="58" cy="87"/>
                </a:xfrm>
                <a:custGeom>
                  <a:avLst/>
                  <a:gdLst/>
                  <a:ahLst/>
                  <a:cxnLst>
                    <a:cxn ang="0">
                      <a:pos x="58" y="15"/>
                    </a:cxn>
                    <a:cxn ang="0">
                      <a:pos x="32" y="0"/>
                    </a:cxn>
                    <a:cxn ang="0">
                      <a:pos x="0" y="87"/>
                    </a:cxn>
                    <a:cxn ang="0">
                      <a:pos x="58" y="15"/>
                    </a:cxn>
                  </a:cxnLst>
                  <a:rect l="0" t="0" r="0" b="0"/>
                  <a:pathLst>
                    <a:path w="322" h="473">
                      <a:moveTo>
                        <a:pt x="322" y="83"/>
                      </a:moveTo>
                      <a:lnTo>
                        <a:pt x="177" y="0"/>
                      </a:lnTo>
                      <a:lnTo>
                        <a:pt x="0" y="473"/>
                      </a:lnTo>
                      <a:lnTo>
                        <a:pt x="322" y="83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66" name="文本框 621647"/>
                <p:cNvSpPr txBox="1"/>
                <p:nvPr/>
              </p:nvSpPr>
              <p:spPr>
                <a:xfrm rot="-3549443">
                  <a:off x="1525" y="2742"/>
                  <a:ext cx="26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  <p:sp>
              <p:nvSpPr>
                <p:cNvPr id="34967" name="文本框 621648"/>
                <p:cNvSpPr txBox="1"/>
                <p:nvPr/>
              </p:nvSpPr>
              <p:spPr>
                <a:xfrm rot="-1789719">
                  <a:off x="1385" y="2549"/>
                  <a:ext cx="26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</p:grpSp>
          <p:grpSp>
            <p:nvGrpSpPr>
              <p:cNvPr id="34902" name="组合 621649"/>
              <p:cNvGrpSpPr/>
              <p:nvPr/>
            </p:nvGrpSpPr>
            <p:grpSpPr>
              <a:xfrm>
                <a:off x="1255" y="1794"/>
                <a:ext cx="639" cy="639"/>
                <a:chOff x="1255" y="1794"/>
                <a:chExt cx="639" cy="639"/>
              </a:xfrm>
            </p:grpSpPr>
            <p:grpSp>
              <p:nvGrpSpPr>
                <p:cNvPr id="34936" name="组合 621650"/>
                <p:cNvGrpSpPr/>
                <p:nvPr/>
              </p:nvGrpSpPr>
              <p:grpSpPr>
                <a:xfrm>
                  <a:off x="1255" y="1794"/>
                  <a:ext cx="639" cy="639"/>
                  <a:chOff x="1255" y="1794"/>
                  <a:chExt cx="639" cy="639"/>
                </a:xfrm>
              </p:grpSpPr>
              <p:sp>
                <p:nvSpPr>
                  <p:cNvPr id="34938" name="直接连接符 621651"/>
                  <p:cNvSpPr>
                    <a:spLocks noChangeAspect="1"/>
                  </p:cNvSpPr>
                  <p:nvPr/>
                </p:nvSpPr>
                <p:spPr>
                  <a:xfrm>
                    <a:off x="1551" y="1794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39" name="直接连接符 621652"/>
                  <p:cNvSpPr>
                    <a:spLocks noChangeAspect="1"/>
                  </p:cNvSpPr>
                  <p:nvPr/>
                </p:nvSpPr>
                <p:spPr>
                  <a:xfrm flipH="1" flipV="1">
                    <a:off x="1596" y="1873"/>
                    <a:ext cx="253" cy="436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40" name="任意多边形 621653"/>
                  <p:cNvSpPr>
                    <a:spLocks noChangeAspect="1"/>
                  </p:cNvSpPr>
                  <p:nvPr/>
                </p:nvSpPr>
                <p:spPr>
                  <a:xfrm>
                    <a:off x="1551" y="1794"/>
                    <a:ext cx="58" cy="87"/>
                  </a:xfrm>
                  <a:custGeom>
                    <a:avLst/>
                    <a:gdLst/>
                    <a:ahLst/>
                    <a:cxnLst>
                      <a:cxn ang="0">
                        <a:pos x="32" y="87"/>
                      </a:cxn>
                      <a:cxn ang="0">
                        <a:pos x="58" y="72"/>
                      </a:cxn>
                      <a:cxn ang="0">
                        <a:pos x="0" y="0"/>
                      </a:cxn>
                      <a:cxn ang="0">
                        <a:pos x="32" y="87"/>
                      </a:cxn>
                    </a:cxnLst>
                    <a:rect l="0" t="0" r="0" b="0"/>
                    <a:pathLst>
                      <a:path w="322" h="474">
                        <a:moveTo>
                          <a:pt x="177" y="474"/>
                        </a:moveTo>
                        <a:lnTo>
                          <a:pt x="322" y="390"/>
                        </a:lnTo>
                        <a:lnTo>
                          <a:pt x="0" y="0"/>
                        </a:lnTo>
                        <a:lnTo>
                          <a:pt x="177" y="474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41" name="任意多边形 621654"/>
                  <p:cNvSpPr>
                    <a:spLocks noChangeAspect="1"/>
                  </p:cNvSpPr>
                  <p:nvPr/>
                </p:nvSpPr>
                <p:spPr>
                  <a:xfrm>
                    <a:off x="1551" y="1794"/>
                    <a:ext cx="58" cy="87"/>
                  </a:xfrm>
                  <a:custGeom>
                    <a:avLst/>
                    <a:gdLst/>
                    <a:ahLst/>
                    <a:cxnLst>
                      <a:cxn ang="0">
                        <a:pos x="32" y="87"/>
                      </a:cxn>
                      <a:cxn ang="0">
                        <a:pos x="58" y="72"/>
                      </a:cxn>
                      <a:cxn ang="0">
                        <a:pos x="0" y="0"/>
                      </a:cxn>
                      <a:cxn ang="0">
                        <a:pos x="32" y="87"/>
                      </a:cxn>
                    </a:cxnLst>
                    <a:rect l="0" t="0" r="0" b="0"/>
                    <a:pathLst>
                      <a:path w="322" h="474">
                        <a:moveTo>
                          <a:pt x="177" y="474"/>
                        </a:moveTo>
                        <a:lnTo>
                          <a:pt x="322" y="390"/>
                        </a:lnTo>
                        <a:lnTo>
                          <a:pt x="0" y="0"/>
                        </a:lnTo>
                        <a:lnTo>
                          <a:pt x="177" y="474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42" name="直接连接符 621655"/>
                  <p:cNvSpPr>
                    <a:spLocks noChangeAspect="1"/>
                  </p:cNvSpPr>
                  <p:nvPr/>
                </p:nvSpPr>
                <p:spPr>
                  <a:xfrm flipH="1" flipV="1">
                    <a:off x="1334" y="2137"/>
                    <a:ext cx="437" cy="250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4943" name="组合 621656"/>
                  <p:cNvGrpSpPr/>
                  <p:nvPr/>
                </p:nvGrpSpPr>
                <p:grpSpPr>
                  <a:xfrm>
                    <a:off x="1255" y="2090"/>
                    <a:ext cx="87" cy="60"/>
                    <a:chOff x="1255" y="2090"/>
                    <a:chExt cx="87" cy="60"/>
                  </a:xfrm>
                </p:grpSpPr>
                <p:sp>
                  <p:nvSpPr>
                    <p:cNvPr id="34951" name="直接连接符 621657"/>
                    <p:cNvSpPr>
                      <a:spLocks noChangeAspect="1"/>
                    </p:cNvSpPr>
                    <p:nvPr/>
                  </p:nvSpPr>
                  <p:spPr>
                    <a:xfrm>
                      <a:off x="1255" y="2090"/>
                      <a:ext cx="1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52" name="任意多边形 621658"/>
                    <p:cNvSpPr>
                      <a:spLocks noChangeAspect="1"/>
                    </p:cNvSpPr>
                    <p:nvPr/>
                  </p:nvSpPr>
                  <p:spPr>
                    <a:xfrm>
                      <a:off x="1255" y="2090"/>
                      <a:ext cx="87" cy="60"/>
                    </a:xfrm>
                    <a:custGeom>
                      <a:avLst/>
                      <a:gdLst/>
                      <a:ahLst/>
                      <a:cxnLst>
                        <a:cxn ang="0">
                          <a:pos x="72" y="60"/>
                        </a:cxn>
                        <a:cxn ang="0">
                          <a:pos x="87" y="33"/>
                        </a:cxn>
                        <a:cxn ang="0">
                          <a:pos x="0" y="0"/>
                        </a:cxn>
                        <a:cxn ang="0">
                          <a:pos x="72" y="60"/>
                        </a:cxn>
                      </a:cxnLst>
                      <a:rect l="0" t="0" r="0" b="0"/>
                      <a:pathLst>
                        <a:path w="473" h="322">
                          <a:moveTo>
                            <a:pt x="390" y="322"/>
                          </a:moveTo>
                          <a:lnTo>
                            <a:pt x="473" y="178"/>
                          </a:lnTo>
                          <a:lnTo>
                            <a:pt x="0" y="0"/>
                          </a:lnTo>
                          <a:lnTo>
                            <a:pt x="390" y="322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53" name="任意多边形 621659"/>
                    <p:cNvSpPr>
                      <a:spLocks noChangeAspect="1"/>
                    </p:cNvSpPr>
                    <p:nvPr/>
                  </p:nvSpPr>
                  <p:spPr>
                    <a:xfrm>
                      <a:off x="1255" y="2090"/>
                      <a:ext cx="87" cy="60"/>
                    </a:xfrm>
                    <a:custGeom>
                      <a:avLst/>
                      <a:gdLst/>
                      <a:ahLst/>
                      <a:cxnLst>
                        <a:cxn ang="0">
                          <a:pos x="72" y="60"/>
                        </a:cxn>
                        <a:cxn ang="0">
                          <a:pos x="87" y="33"/>
                        </a:cxn>
                        <a:cxn ang="0">
                          <a:pos x="0" y="0"/>
                        </a:cxn>
                        <a:cxn ang="0">
                          <a:pos x="72" y="60"/>
                        </a:cxn>
                      </a:cxnLst>
                      <a:rect l="0" t="0" r="0" b="0"/>
                      <a:pathLst>
                        <a:path w="473" h="322">
                          <a:moveTo>
                            <a:pt x="390" y="322"/>
                          </a:moveTo>
                          <a:lnTo>
                            <a:pt x="473" y="178"/>
                          </a:lnTo>
                          <a:lnTo>
                            <a:pt x="0" y="0"/>
                          </a:lnTo>
                          <a:lnTo>
                            <a:pt x="390" y="322"/>
                          </a:lnTo>
                        </a:path>
                      </a:pathLst>
                    </a:custGeom>
                    <a:noFill/>
                    <a:ln w="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4944" name="组合 621660"/>
                  <p:cNvGrpSpPr/>
                  <p:nvPr/>
                </p:nvGrpSpPr>
                <p:grpSpPr>
                  <a:xfrm>
                    <a:off x="1762" y="2301"/>
                    <a:ext cx="132" cy="132"/>
                    <a:chOff x="1762" y="2301"/>
                    <a:chExt cx="132" cy="132"/>
                  </a:xfrm>
                </p:grpSpPr>
                <p:sp>
                  <p:nvSpPr>
                    <p:cNvPr id="34946" name="任意多边形 621661"/>
                    <p:cNvSpPr>
                      <a:spLocks noChangeAspect="1"/>
                    </p:cNvSpPr>
                    <p:nvPr/>
                  </p:nvSpPr>
                  <p:spPr>
                    <a:xfrm>
                      <a:off x="1835" y="2301"/>
                      <a:ext cx="59" cy="8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5"/>
                        </a:cxn>
                        <a:cxn ang="0">
                          <a:pos x="26" y="0"/>
                        </a:cxn>
                        <a:cxn ang="0">
                          <a:pos x="59" y="87"/>
                        </a:cxn>
                        <a:cxn ang="0">
                          <a:pos x="0" y="15"/>
                        </a:cxn>
                      </a:cxnLst>
                      <a:rect l="0" t="0" r="0" b="0"/>
                      <a:pathLst>
                        <a:path w="321" h="474">
                          <a:moveTo>
                            <a:pt x="0" y="84"/>
                          </a:moveTo>
                          <a:lnTo>
                            <a:pt x="143" y="0"/>
                          </a:lnTo>
                          <a:lnTo>
                            <a:pt x="321" y="474"/>
                          </a:lnTo>
                          <a:lnTo>
                            <a:pt x="0" y="84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47" name="任意多边形 621662"/>
                    <p:cNvSpPr>
                      <a:spLocks noChangeAspect="1"/>
                    </p:cNvSpPr>
                    <p:nvPr/>
                  </p:nvSpPr>
                  <p:spPr>
                    <a:xfrm>
                      <a:off x="1835" y="2301"/>
                      <a:ext cx="59" cy="8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5"/>
                        </a:cxn>
                        <a:cxn ang="0">
                          <a:pos x="26" y="0"/>
                        </a:cxn>
                        <a:cxn ang="0">
                          <a:pos x="59" y="87"/>
                        </a:cxn>
                        <a:cxn ang="0">
                          <a:pos x="0" y="15"/>
                        </a:cxn>
                      </a:cxnLst>
                      <a:rect l="0" t="0" r="0" b="0"/>
                      <a:pathLst>
                        <a:path w="321" h="474">
                          <a:moveTo>
                            <a:pt x="0" y="84"/>
                          </a:moveTo>
                          <a:lnTo>
                            <a:pt x="143" y="0"/>
                          </a:lnTo>
                          <a:lnTo>
                            <a:pt x="321" y="474"/>
                          </a:lnTo>
                          <a:lnTo>
                            <a:pt x="0" y="84"/>
                          </a:lnTo>
                        </a:path>
                      </a:pathLst>
                    </a:custGeom>
                    <a:noFill/>
                    <a:ln w="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48" name="任意多边形 621663"/>
                    <p:cNvSpPr>
                      <a:spLocks noChangeAspect="1"/>
                    </p:cNvSpPr>
                    <p:nvPr/>
                  </p:nvSpPr>
                  <p:spPr>
                    <a:xfrm>
                      <a:off x="1762" y="2374"/>
                      <a:ext cx="88" cy="5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6"/>
                        </a:cxn>
                        <a:cxn ang="0">
                          <a:pos x="15" y="0"/>
                        </a:cxn>
                        <a:cxn ang="0">
                          <a:pos x="88" y="59"/>
                        </a:cxn>
                        <a:cxn ang="0">
                          <a:pos x="0" y="26"/>
                        </a:cxn>
                      </a:cxnLst>
                      <a:rect l="0" t="0" r="0" b="0"/>
                      <a:pathLst>
                        <a:path w="473" h="321">
                          <a:moveTo>
                            <a:pt x="0" y="144"/>
                          </a:moveTo>
                          <a:lnTo>
                            <a:pt x="83" y="0"/>
                          </a:lnTo>
                          <a:lnTo>
                            <a:pt x="473" y="321"/>
                          </a:lnTo>
                          <a:lnTo>
                            <a:pt x="0" y="144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49" name="任意多边形 621664"/>
                    <p:cNvSpPr>
                      <a:spLocks noChangeAspect="1"/>
                    </p:cNvSpPr>
                    <p:nvPr/>
                  </p:nvSpPr>
                  <p:spPr>
                    <a:xfrm>
                      <a:off x="1762" y="2374"/>
                      <a:ext cx="88" cy="5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6"/>
                        </a:cxn>
                        <a:cxn ang="0">
                          <a:pos x="15" y="0"/>
                        </a:cxn>
                        <a:cxn ang="0">
                          <a:pos x="88" y="59"/>
                        </a:cxn>
                        <a:cxn ang="0">
                          <a:pos x="0" y="26"/>
                        </a:cxn>
                      </a:cxnLst>
                      <a:rect l="0" t="0" r="0" b="0"/>
                      <a:pathLst>
                        <a:path w="473" h="321">
                          <a:moveTo>
                            <a:pt x="0" y="144"/>
                          </a:moveTo>
                          <a:lnTo>
                            <a:pt x="83" y="0"/>
                          </a:lnTo>
                          <a:lnTo>
                            <a:pt x="473" y="321"/>
                          </a:lnTo>
                          <a:lnTo>
                            <a:pt x="0" y="144"/>
                          </a:lnTo>
                        </a:path>
                      </a:pathLst>
                    </a:custGeom>
                    <a:noFill/>
                    <a:ln w="0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50" name="直接连接符 621665"/>
                    <p:cNvSpPr>
                      <a:spLocks noChangeAspect="1"/>
                    </p:cNvSpPr>
                    <p:nvPr/>
                  </p:nvSpPr>
                  <p:spPr>
                    <a:xfrm>
                      <a:off x="1849" y="2309"/>
                      <a:ext cx="1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4945" name="直接连接符 621666"/>
                  <p:cNvSpPr>
                    <a:spLocks noChangeAspect="1"/>
                  </p:cNvSpPr>
                  <p:nvPr/>
                </p:nvSpPr>
                <p:spPr>
                  <a:xfrm>
                    <a:off x="1596" y="1873"/>
                    <a:ext cx="2" cy="2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937" name="文本框 621667"/>
                <p:cNvSpPr txBox="1"/>
                <p:nvPr/>
              </p:nvSpPr>
              <p:spPr>
                <a:xfrm rot="1744525">
                  <a:off x="1409" y="2058"/>
                  <a:ext cx="26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</p:grpSp>
          <p:grpSp>
            <p:nvGrpSpPr>
              <p:cNvPr id="34903" name="组合 621668"/>
              <p:cNvGrpSpPr/>
              <p:nvPr/>
            </p:nvGrpSpPr>
            <p:grpSpPr>
              <a:xfrm>
                <a:off x="2015" y="2554"/>
                <a:ext cx="640" cy="640"/>
                <a:chOff x="2015" y="2554"/>
                <a:chExt cx="640" cy="640"/>
              </a:xfrm>
            </p:grpSpPr>
            <p:sp>
              <p:nvSpPr>
                <p:cNvPr id="34919" name="任意多边形 621669"/>
                <p:cNvSpPr>
                  <a:spLocks noChangeAspect="1"/>
                </p:cNvSpPr>
                <p:nvPr/>
              </p:nvSpPr>
              <p:spPr>
                <a:xfrm>
                  <a:off x="2299" y="3106"/>
                  <a:ext cx="59" cy="87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15"/>
                    </a:cxn>
                    <a:cxn ang="0">
                      <a:pos x="59" y="87"/>
                    </a:cxn>
                    <a:cxn ang="0">
                      <a:pos x="26" y="0"/>
                    </a:cxn>
                  </a:cxnLst>
                  <a:rect l="0" t="0" r="0" b="0"/>
                  <a:pathLst>
                    <a:path w="321" h="473">
                      <a:moveTo>
                        <a:pt x="144" y="0"/>
                      </a:moveTo>
                      <a:lnTo>
                        <a:pt x="0" y="83"/>
                      </a:lnTo>
                      <a:lnTo>
                        <a:pt x="321" y="473"/>
                      </a:lnTo>
                      <a:lnTo>
                        <a:pt x="144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4920" name="组合 621670"/>
                <p:cNvGrpSpPr/>
                <p:nvPr/>
              </p:nvGrpSpPr>
              <p:grpSpPr>
                <a:xfrm>
                  <a:off x="2015" y="2554"/>
                  <a:ext cx="640" cy="640"/>
                  <a:chOff x="2015" y="2554"/>
                  <a:chExt cx="640" cy="640"/>
                </a:xfrm>
              </p:grpSpPr>
              <p:sp>
                <p:nvSpPr>
                  <p:cNvPr id="34921" name="直接连接符 621671"/>
                  <p:cNvSpPr>
                    <a:spLocks noChangeAspect="1"/>
                  </p:cNvSpPr>
                  <p:nvPr/>
                </p:nvSpPr>
                <p:spPr>
                  <a:xfrm>
                    <a:off x="2060" y="2678"/>
                    <a:ext cx="252" cy="436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2" name="任意多边形 621672"/>
                  <p:cNvSpPr>
                    <a:spLocks noChangeAspect="1"/>
                  </p:cNvSpPr>
                  <p:nvPr/>
                </p:nvSpPr>
                <p:spPr>
                  <a:xfrm>
                    <a:off x="2015" y="2599"/>
                    <a:ext cx="58" cy="87"/>
                  </a:xfrm>
                  <a:custGeom>
                    <a:avLst/>
                    <a:gdLst/>
                    <a:ahLst/>
                    <a:cxnLst>
                      <a:cxn ang="0">
                        <a:pos x="58" y="72"/>
                      </a:cxn>
                      <a:cxn ang="0">
                        <a:pos x="32" y="87"/>
                      </a:cxn>
                      <a:cxn ang="0">
                        <a:pos x="0" y="0"/>
                      </a:cxn>
                      <a:cxn ang="0">
                        <a:pos x="58" y="72"/>
                      </a:cxn>
                    </a:cxnLst>
                    <a:rect l="0" t="0" r="0" b="0"/>
                    <a:pathLst>
                      <a:path w="321" h="473">
                        <a:moveTo>
                          <a:pt x="321" y="390"/>
                        </a:moveTo>
                        <a:lnTo>
                          <a:pt x="178" y="473"/>
                        </a:lnTo>
                        <a:lnTo>
                          <a:pt x="0" y="0"/>
                        </a:lnTo>
                        <a:lnTo>
                          <a:pt x="321" y="39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3" name="任意多边形 621673"/>
                  <p:cNvSpPr>
                    <a:spLocks noChangeAspect="1"/>
                  </p:cNvSpPr>
                  <p:nvPr/>
                </p:nvSpPr>
                <p:spPr>
                  <a:xfrm>
                    <a:off x="2015" y="2599"/>
                    <a:ext cx="58" cy="87"/>
                  </a:xfrm>
                  <a:custGeom>
                    <a:avLst/>
                    <a:gdLst/>
                    <a:ahLst/>
                    <a:cxnLst>
                      <a:cxn ang="0">
                        <a:pos x="58" y="72"/>
                      </a:cxn>
                      <a:cxn ang="0">
                        <a:pos x="32" y="87"/>
                      </a:cxn>
                      <a:cxn ang="0">
                        <a:pos x="0" y="0"/>
                      </a:cxn>
                      <a:cxn ang="0">
                        <a:pos x="58" y="72"/>
                      </a:cxn>
                    </a:cxnLst>
                    <a:rect l="0" t="0" r="0" b="0"/>
                    <a:pathLst>
                      <a:path w="321" h="473">
                        <a:moveTo>
                          <a:pt x="321" y="390"/>
                        </a:moveTo>
                        <a:lnTo>
                          <a:pt x="178" y="473"/>
                        </a:lnTo>
                        <a:lnTo>
                          <a:pt x="0" y="0"/>
                        </a:lnTo>
                        <a:lnTo>
                          <a:pt x="321" y="39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4" name="直接连接符 621674"/>
                  <p:cNvSpPr>
                    <a:spLocks noChangeAspect="1"/>
                  </p:cNvSpPr>
                  <p:nvPr/>
                </p:nvSpPr>
                <p:spPr>
                  <a:xfrm>
                    <a:off x="2358" y="3193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5" name="任意多边形 621675"/>
                  <p:cNvSpPr>
                    <a:spLocks noChangeAspect="1"/>
                  </p:cNvSpPr>
                  <p:nvPr/>
                </p:nvSpPr>
                <p:spPr>
                  <a:xfrm>
                    <a:off x="2299" y="3106"/>
                    <a:ext cx="59" cy="87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15"/>
                      </a:cxn>
                      <a:cxn ang="0">
                        <a:pos x="59" y="87"/>
                      </a:cxn>
                      <a:cxn ang="0">
                        <a:pos x="26" y="0"/>
                      </a:cxn>
                    </a:cxnLst>
                    <a:rect l="0" t="0" r="0" b="0"/>
                    <a:pathLst>
                      <a:path w="321" h="473">
                        <a:moveTo>
                          <a:pt x="144" y="0"/>
                        </a:moveTo>
                        <a:lnTo>
                          <a:pt x="0" y="83"/>
                        </a:lnTo>
                        <a:lnTo>
                          <a:pt x="321" y="473"/>
                        </a:lnTo>
                        <a:lnTo>
                          <a:pt x="14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6" name="直接连接符 621676"/>
                  <p:cNvSpPr>
                    <a:spLocks noChangeAspect="1"/>
                  </p:cNvSpPr>
                  <p:nvPr/>
                </p:nvSpPr>
                <p:spPr>
                  <a:xfrm>
                    <a:off x="2138" y="2600"/>
                    <a:ext cx="437" cy="252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7" name="任意多边形 621677"/>
                  <p:cNvSpPr>
                    <a:spLocks noChangeAspect="1"/>
                  </p:cNvSpPr>
                  <p:nvPr/>
                </p:nvSpPr>
                <p:spPr>
                  <a:xfrm>
                    <a:off x="2059" y="2554"/>
                    <a:ext cx="86" cy="59"/>
                  </a:xfrm>
                  <a:custGeom>
                    <a:avLst/>
                    <a:gdLst/>
                    <a:ahLst/>
                    <a:cxnLst>
                      <a:cxn ang="0">
                        <a:pos x="86" y="33"/>
                      </a:cxn>
                      <a:cxn ang="0">
                        <a:pos x="71" y="59"/>
                      </a:cxn>
                      <a:cxn ang="0">
                        <a:pos x="0" y="0"/>
                      </a:cxn>
                      <a:cxn ang="0">
                        <a:pos x="86" y="33"/>
                      </a:cxn>
                    </a:cxnLst>
                    <a:rect l="0" t="0" r="0" b="0"/>
                    <a:pathLst>
                      <a:path w="473" h="322">
                        <a:moveTo>
                          <a:pt x="473" y="178"/>
                        </a:moveTo>
                        <a:lnTo>
                          <a:pt x="390" y="322"/>
                        </a:lnTo>
                        <a:lnTo>
                          <a:pt x="0" y="0"/>
                        </a:lnTo>
                        <a:lnTo>
                          <a:pt x="473" y="17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8" name="任意多边形 621678"/>
                  <p:cNvSpPr>
                    <a:spLocks noChangeAspect="1"/>
                  </p:cNvSpPr>
                  <p:nvPr/>
                </p:nvSpPr>
                <p:spPr>
                  <a:xfrm>
                    <a:off x="2059" y="2554"/>
                    <a:ext cx="86" cy="59"/>
                  </a:xfrm>
                  <a:custGeom>
                    <a:avLst/>
                    <a:gdLst/>
                    <a:ahLst/>
                    <a:cxnLst>
                      <a:cxn ang="0">
                        <a:pos x="86" y="33"/>
                      </a:cxn>
                      <a:cxn ang="0">
                        <a:pos x="71" y="59"/>
                      </a:cxn>
                      <a:cxn ang="0">
                        <a:pos x="0" y="0"/>
                      </a:cxn>
                      <a:cxn ang="0">
                        <a:pos x="86" y="33"/>
                      </a:cxn>
                    </a:cxnLst>
                    <a:rect l="0" t="0" r="0" b="0"/>
                    <a:pathLst>
                      <a:path w="473" h="322">
                        <a:moveTo>
                          <a:pt x="473" y="178"/>
                        </a:moveTo>
                        <a:lnTo>
                          <a:pt x="390" y="322"/>
                        </a:lnTo>
                        <a:lnTo>
                          <a:pt x="0" y="0"/>
                        </a:lnTo>
                        <a:lnTo>
                          <a:pt x="473" y="17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29" name="直接连接符 621679"/>
                  <p:cNvSpPr>
                    <a:spLocks noChangeAspect="1"/>
                  </p:cNvSpPr>
                  <p:nvPr/>
                </p:nvSpPr>
                <p:spPr>
                  <a:xfrm>
                    <a:off x="2654" y="2897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30" name="任意多边形 621680"/>
                  <p:cNvSpPr>
                    <a:spLocks noChangeAspect="1"/>
                  </p:cNvSpPr>
                  <p:nvPr/>
                </p:nvSpPr>
                <p:spPr>
                  <a:xfrm>
                    <a:off x="2566" y="2839"/>
                    <a:ext cx="88" cy="5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26"/>
                      </a:cxn>
                      <a:cxn ang="0">
                        <a:pos x="88" y="58"/>
                      </a:cxn>
                      <a:cxn ang="0">
                        <a:pos x="16" y="0"/>
                      </a:cxn>
                    </a:cxnLst>
                    <a:rect l="0" t="0" r="0" b="0"/>
                    <a:pathLst>
                      <a:path w="474" h="322">
                        <a:moveTo>
                          <a:pt x="84" y="0"/>
                        </a:moveTo>
                        <a:lnTo>
                          <a:pt x="0" y="144"/>
                        </a:lnTo>
                        <a:lnTo>
                          <a:pt x="474" y="322"/>
                        </a:lnTo>
                        <a:lnTo>
                          <a:pt x="8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31" name="任意多边形 621681"/>
                  <p:cNvSpPr>
                    <a:spLocks noChangeAspect="1"/>
                  </p:cNvSpPr>
                  <p:nvPr/>
                </p:nvSpPr>
                <p:spPr>
                  <a:xfrm>
                    <a:off x="2566" y="2839"/>
                    <a:ext cx="88" cy="58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26"/>
                      </a:cxn>
                      <a:cxn ang="0">
                        <a:pos x="88" y="58"/>
                      </a:cxn>
                      <a:cxn ang="0">
                        <a:pos x="16" y="0"/>
                      </a:cxn>
                    </a:cxnLst>
                    <a:rect l="0" t="0" r="0" b="0"/>
                    <a:pathLst>
                      <a:path w="474" h="322">
                        <a:moveTo>
                          <a:pt x="84" y="0"/>
                        </a:moveTo>
                        <a:lnTo>
                          <a:pt x="0" y="144"/>
                        </a:lnTo>
                        <a:lnTo>
                          <a:pt x="474" y="322"/>
                        </a:lnTo>
                        <a:lnTo>
                          <a:pt x="84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32" name="直接连接符 621682"/>
                  <p:cNvSpPr>
                    <a:spLocks noChangeAspect="1"/>
                  </p:cNvSpPr>
                  <p:nvPr/>
                </p:nvSpPr>
                <p:spPr>
                  <a:xfrm>
                    <a:off x="2060" y="2678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33" name="直接连接符 621683"/>
                  <p:cNvSpPr>
                    <a:spLocks noChangeAspect="1"/>
                  </p:cNvSpPr>
                  <p:nvPr/>
                </p:nvSpPr>
                <p:spPr>
                  <a:xfrm>
                    <a:off x="2312" y="3114"/>
                    <a:ext cx="2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34" name="文本框 621684"/>
                  <p:cNvSpPr txBox="1"/>
                  <p:nvPr/>
                </p:nvSpPr>
                <p:spPr>
                  <a:xfrm rot="3478888">
                    <a:off x="2140" y="2784"/>
                    <a:ext cx="260" cy="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15</a:t>
                    </a:r>
                  </a:p>
                </p:txBody>
              </p:sp>
              <p:sp>
                <p:nvSpPr>
                  <p:cNvPr id="34935" name="文本框 621685"/>
                  <p:cNvSpPr txBox="1"/>
                  <p:nvPr/>
                </p:nvSpPr>
                <p:spPr>
                  <a:xfrm rot="1829587">
                    <a:off x="2271" y="2562"/>
                    <a:ext cx="260" cy="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15</a:t>
                    </a:r>
                  </a:p>
                </p:txBody>
              </p:sp>
            </p:grpSp>
          </p:grpSp>
          <p:grpSp>
            <p:nvGrpSpPr>
              <p:cNvPr id="34904" name="组合 621686"/>
              <p:cNvGrpSpPr/>
              <p:nvPr/>
            </p:nvGrpSpPr>
            <p:grpSpPr>
              <a:xfrm>
                <a:off x="2015" y="1794"/>
                <a:ext cx="640" cy="639"/>
                <a:chOff x="2015" y="1794"/>
                <a:chExt cx="640" cy="639"/>
              </a:xfrm>
            </p:grpSpPr>
            <p:sp>
              <p:nvSpPr>
                <p:cNvPr id="34905" name="直接连接符 621687"/>
                <p:cNvSpPr>
                  <a:spLocks noChangeAspect="1"/>
                </p:cNvSpPr>
                <p:nvPr/>
              </p:nvSpPr>
              <p:spPr>
                <a:xfrm flipV="1">
                  <a:off x="2138" y="2137"/>
                  <a:ext cx="437" cy="250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06" name="任意多边形 621688"/>
                <p:cNvSpPr>
                  <a:spLocks noChangeAspect="1"/>
                </p:cNvSpPr>
                <p:nvPr/>
              </p:nvSpPr>
              <p:spPr>
                <a:xfrm>
                  <a:off x="2059" y="2374"/>
                  <a:ext cx="86" cy="59"/>
                </a:xfrm>
                <a:custGeom>
                  <a:avLst/>
                  <a:gdLst/>
                  <a:ahLst/>
                  <a:cxnLst>
                    <a:cxn ang="0">
                      <a:pos x="71" y="0"/>
                    </a:cxn>
                    <a:cxn ang="0">
                      <a:pos x="86" y="26"/>
                    </a:cxn>
                    <a:cxn ang="0">
                      <a:pos x="0" y="59"/>
                    </a:cxn>
                    <a:cxn ang="0">
                      <a:pos x="71" y="0"/>
                    </a:cxn>
                  </a:cxnLst>
                  <a:rect l="0" t="0" r="0" b="0"/>
                  <a:pathLst>
                    <a:path w="473" h="321">
                      <a:moveTo>
                        <a:pt x="390" y="0"/>
                      </a:moveTo>
                      <a:lnTo>
                        <a:pt x="473" y="144"/>
                      </a:lnTo>
                      <a:lnTo>
                        <a:pt x="0" y="321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07" name="任意多边形 621689"/>
                <p:cNvSpPr>
                  <a:spLocks noChangeAspect="1"/>
                </p:cNvSpPr>
                <p:nvPr/>
              </p:nvSpPr>
              <p:spPr>
                <a:xfrm>
                  <a:off x="2059" y="2374"/>
                  <a:ext cx="86" cy="59"/>
                </a:xfrm>
                <a:custGeom>
                  <a:avLst/>
                  <a:gdLst/>
                  <a:ahLst/>
                  <a:cxnLst>
                    <a:cxn ang="0">
                      <a:pos x="71" y="0"/>
                    </a:cxn>
                    <a:cxn ang="0">
                      <a:pos x="86" y="26"/>
                    </a:cxn>
                    <a:cxn ang="0">
                      <a:pos x="0" y="59"/>
                    </a:cxn>
                    <a:cxn ang="0">
                      <a:pos x="71" y="0"/>
                    </a:cxn>
                  </a:cxnLst>
                  <a:rect l="0" t="0" r="0" b="0"/>
                  <a:pathLst>
                    <a:path w="473" h="321">
                      <a:moveTo>
                        <a:pt x="390" y="0"/>
                      </a:moveTo>
                      <a:lnTo>
                        <a:pt x="473" y="144"/>
                      </a:lnTo>
                      <a:lnTo>
                        <a:pt x="0" y="321"/>
                      </a:lnTo>
                      <a:lnTo>
                        <a:pt x="39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08" name="直接连接符 621690"/>
                <p:cNvSpPr>
                  <a:spLocks noChangeAspect="1"/>
                </p:cNvSpPr>
                <p:nvPr/>
              </p:nvSpPr>
              <p:spPr>
                <a:xfrm>
                  <a:off x="2654" y="2090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09" name="任意多边形 621691"/>
                <p:cNvSpPr>
                  <a:spLocks noChangeAspect="1"/>
                </p:cNvSpPr>
                <p:nvPr/>
              </p:nvSpPr>
              <p:spPr>
                <a:xfrm>
                  <a:off x="2566" y="2090"/>
                  <a:ext cx="88" cy="60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60"/>
                    </a:cxn>
                    <a:cxn ang="0">
                      <a:pos x="88" y="0"/>
                    </a:cxn>
                    <a:cxn ang="0">
                      <a:pos x="0" y="33"/>
                    </a:cxn>
                  </a:cxnLst>
                  <a:rect l="0" t="0" r="0" b="0"/>
                  <a:pathLst>
                    <a:path w="474" h="322">
                      <a:moveTo>
                        <a:pt x="0" y="178"/>
                      </a:moveTo>
                      <a:lnTo>
                        <a:pt x="84" y="322"/>
                      </a:lnTo>
                      <a:lnTo>
                        <a:pt x="474" y="0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0" name="任意多边形 621692"/>
                <p:cNvSpPr>
                  <a:spLocks noChangeAspect="1"/>
                </p:cNvSpPr>
                <p:nvPr/>
              </p:nvSpPr>
              <p:spPr>
                <a:xfrm>
                  <a:off x="2566" y="2090"/>
                  <a:ext cx="88" cy="60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60"/>
                    </a:cxn>
                    <a:cxn ang="0">
                      <a:pos x="88" y="0"/>
                    </a:cxn>
                    <a:cxn ang="0">
                      <a:pos x="0" y="33"/>
                    </a:cxn>
                  </a:cxnLst>
                  <a:rect l="0" t="0" r="0" b="0"/>
                  <a:pathLst>
                    <a:path w="474" h="322">
                      <a:moveTo>
                        <a:pt x="0" y="178"/>
                      </a:moveTo>
                      <a:lnTo>
                        <a:pt x="84" y="322"/>
                      </a:lnTo>
                      <a:lnTo>
                        <a:pt x="474" y="0"/>
                      </a:lnTo>
                      <a:lnTo>
                        <a:pt x="0" y="178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1" name="直接连接符 621693"/>
                <p:cNvSpPr>
                  <a:spLocks noChangeAspect="1"/>
                </p:cNvSpPr>
                <p:nvPr/>
              </p:nvSpPr>
              <p:spPr>
                <a:xfrm flipV="1">
                  <a:off x="2060" y="1873"/>
                  <a:ext cx="252" cy="436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2" name="任意多边形 621694"/>
                <p:cNvSpPr>
                  <a:spLocks noChangeAspect="1"/>
                </p:cNvSpPr>
                <p:nvPr/>
              </p:nvSpPr>
              <p:spPr>
                <a:xfrm>
                  <a:off x="2015" y="2301"/>
                  <a:ext cx="58" cy="87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58" y="15"/>
                    </a:cxn>
                    <a:cxn ang="0">
                      <a:pos x="0" y="87"/>
                    </a:cxn>
                    <a:cxn ang="0">
                      <a:pos x="32" y="0"/>
                    </a:cxn>
                  </a:cxnLst>
                  <a:rect l="0" t="0" r="0" b="0"/>
                  <a:pathLst>
                    <a:path w="321" h="474">
                      <a:moveTo>
                        <a:pt x="178" y="0"/>
                      </a:moveTo>
                      <a:lnTo>
                        <a:pt x="321" y="84"/>
                      </a:lnTo>
                      <a:lnTo>
                        <a:pt x="0" y="474"/>
                      </a:lnTo>
                      <a:lnTo>
                        <a:pt x="178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3" name="任意多边形 621695"/>
                <p:cNvSpPr>
                  <a:spLocks noChangeAspect="1"/>
                </p:cNvSpPr>
                <p:nvPr/>
              </p:nvSpPr>
              <p:spPr>
                <a:xfrm>
                  <a:off x="2015" y="2301"/>
                  <a:ext cx="58" cy="87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58" y="15"/>
                    </a:cxn>
                    <a:cxn ang="0">
                      <a:pos x="0" y="87"/>
                    </a:cxn>
                    <a:cxn ang="0">
                      <a:pos x="32" y="0"/>
                    </a:cxn>
                  </a:cxnLst>
                  <a:rect l="0" t="0" r="0" b="0"/>
                  <a:pathLst>
                    <a:path w="321" h="474">
                      <a:moveTo>
                        <a:pt x="178" y="0"/>
                      </a:moveTo>
                      <a:lnTo>
                        <a:pt x="321" y="84"/>
                      </a:lnTo>
                      <a:lnTo>
                        <a:pt x="0" y="474"/>
                      </a:lnTo>
                      <a:lnTo>
                        <a:pt x="178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4" name="直接连接符 621696"/>
                <p:cNvSpPr>
                  <a:spLocks noChangeAspect="1"/>
                </p:cNvSpPr>
                <p:nvPr/>
              </p:nvSpPr>
              <p:spPr>
                <a:xfrm>
                  <a:off x="2358" y="1794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5" name="任意多边形 621697"/>
                <p:cNvSpPr>
                  <a:spLocks noChangeAspect="1"/>
                </p:cNvSpPr>
                <p:nvPr/>
              </p:nvSpPr>
              <p:spPr>
                <a:xfrm>
                  <a:off x="2299" y="1794"/>
                  <a:ext cx="59" cy="87"/>
                </a:xfrm>
                <a:custGeom>
                  <a:avLst/>
                  <a:gdLst/>
                  <a:ahLst/>
                  <a:cxnLst>
                    <a:cxn ang="0">
                      <a:pos x="0" y="72"/>
                    </a:cxn>
                    <a:cxn ang="0">
                      <a:pos x="26" y="87"/>
                    </a:cxn>
                    <a:cxn ang="0">
                      <a:pos x="59" y="0"/>
                    </a:cxn>
                    <a:cxn ang="0">
                      <a:pos x="0" y="72"/>
                    </a:cxn>
                  </a:cxnLst>
                  <a:rect l="0" t="0" r="0" b="0"/>
                  <a:pathLst>
                    <a:path w="321" h="474">
                      <a:moveTo>
                        <a:pt x="0" y="390"/>
                      </a:moveTo>
                      <a:lnTo>
                        <a:pt x="144" y="474"/>
                      </a:lnTo>
                      <a:lnTo>
                        <a:pt x="321" y="0"/>
                      </a:lnTo>
                      <a:lnTo>
                        <a:pt x="0" y="39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6" name="任意多边形 621698"/>
                <p:cNvSpPr>
                  <a:spLocks noChangeAspect="1"/>
                </p:cNvSpPr>
                <p:nvPr/>
              </p:nvSpPr>
              <p:spPr>
                <a:xfrm>
                  <a:off x="2299" y="1794"/>
                  <a:ext cx="59" cy="87"/>
                </a:xfrm>
                <a:custGeom>
                  <a:avLst/>
                  <a:gdLst/>
                  <a:ahLst/>
                  <a:cxnLst>
                    <a:cxn ang="0">
                      <a:pos x="0" y="72"/>
                    </a:cxn>
                    <a:cxn ang="0">
                      <a:pos x="26" y="87"/>
                    </a:cxn>
                    <a:cxn ang="0">
                      <a:pos x="59" y="0"/>
                    </a:cxn>
                    <a:cxn ang="0">
                      <a:pos x="0" y="72"/>
                    </a:cxn>
                  </a:cxnLst>
                  <a:rect l="0" t="0" r="0" b="0"/>
                  <a:pathLst>
                    <a:path w="321" h="474">
                      <a:moveTo>
                        <a:pt x="0" y="390"/>
                      </a:moveTo>
                      <a:lnTo>
                        <a:pt x="144" y="474"/>
                      </a:lnTo>
                      <a:lnTo>
                        <a:pt x="321" y="0"/>
                      </a:lnTo>
                      <a:lnTo>
                        <a:pt x="0" y="39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17" name="文本框 621699"/>
                <p:cNvSpPr txBox="1"/>
                <p:nvPr/>
              </p:nvSpPr>
              <p:spPr>
                <a:xfrm rot="-3565612">
                  <a:off x="2005" y="1899"/>
                  <a:ext cx="26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  <p:sp>
              <p:nvSpPr>
                <p:cNvPr id="34918" name="文本框 621700"/>
                <p:cNvSpPr txBox="1"/>
                <p:nvPr/>
              </p:nvSpPr>
              <p:spPr>
                <a:xfrm rot="-1626121">
                  <a:off x="2249" y="2047"/>
                  <a:ext cx="26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</p:grpSp>
        </p:grpSp>
      </p:grpSp>
      <p:grpSp>
        <p:nvGrpSpPr>
          <p:cNvPr id="621702" name="组合 621701"/>
          <p:cNvGrpSpPr/>
          <p:nvPr/>
        </p:nvGrpSpPr>
        <p:grpSpPr>
          <a:xfrm>
            <a:off x="3065463" y="3619500"/>
            <a:ext cx="1090612" cy="366713"/>
            <a:chOff x="2075" y="2312"/>
            <a:chExt cx="687" cy="231"/>
          </a:xfrm>
        </p:grpSpPr>
        <p:sp>
          <p:nvSpPr>
            <p:cNvPr id="34892" name="直接连接符 621702"/>
            <p:cNvSpPr>
              <a:spLocks noChangeAspect="1"/>
            </p:cNvSpPr>
            <p:nvPr/>
          </p:nvSpPr>
          <p:spPr>
            <a:xfrm>
              <a:off x="2167" y="2493"/>
              <a:ext cx="504" cy="1"/>
            </a:xfrm>
            <a:prstGeom prst="line">
              <a:avLst/>
            </a:prstGeom>
            <a:ln w="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任意多边形 621703"/>
            <p:cNvSpPr>
              <a:spLocks noChangeAspect="1"/>
            </p:cNvSpPr>
            <p:nvPr/>
          </p:nvSpPr>
          <p:spPr>
            <a:xfrm>
              <a:off x="2075" y="2478"/>
              <a:ext cx="92" cy="3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92" y="31"/>
                </a:cxn>
                <a:cxn ang="0">
                  <a:pos x="0" y="16"/>
                </a:cxn>
                <a:cxn ang="0">
                  <a:pos x="92" y="0"/>
                </a:cxn>
              </a:cxnLst>
              <a:rect l="0" t="0" r="0" b="0"/>
              <a:pathLst>
                <a:path w="498" h="166">
                  <a:moveTo>
                    <a:pt x="498" y="0"/>
                  </a:moveTo>
                  <a:lnTo>
                    <a:pt x="498" y="166"/>
                  </a:lnTo>
                  <a:lnTo>
                    <a:pt x="0" y="83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4" name="任意多边形 621704"/>
            <p:cNvSpPr>
              <a:spLocks noChangeAspect="1"/>
            </p:cNvSpPr>
            <p:nvPr/>
          </p:nvSpPr>
          <p:spPr>
            <a:xfrm>
              <a:off x="2075" y="2478"/>
              <a:ext cx="92" cy="3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92" y="31"/>
                </a:cxn>
                <a:cxn ang="0">
                  <a:pos x="0" y="16"/>
                </a:cxn>
                <a:cxn ang="0">
                  <a:pos x="92" y="0"/>
                </a:cxn>
              </a:cxnLst>
              <a:rect l="0" t="0" r="0" b="0"/>
              <a:pathLst>
                <a:path w="498" h="166">
                  <a:moveTo>
                    <a:pt x="498" y="0"/>
                  </a:moveTo>
                  <a:lnTo>
                    <a:pt x="498" y="166"/>
                  </a:lnTo>
                  <a:lnTo>
                    <a:pt x="0" y="83"/>
                  </a:lnTo>
                  <a:lnTo>
                    <a:pt x="498" y="0"/>
                  </a:lnTo>
                </a:path>
              </a:pathLst>
            </a:custGeom>
            <a:solidFill>
              <a:schemeClr val="hlink">
                <a:alpha val="100000"/>
              </a:schemeClr>
            </a:solidFill>
            <a:ln w="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5" name="任意多边形 621705"/>
            <p:cNvSpPr>
              <a:spLocks noChangeAspect="1"/>
            </p:cNvSpPr>
            <p:nvPr/>
          </p:nvSpPr>
          <p:spPr>
            <a:xfrm>
              <a:off x="2671" y="2478"/>
              <a:ext cx="91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"/>
                </a:cxn>
                <a:cxn ang="0">
                  <a:pos x="91" y="16"/>
                </a:cxn>
                <a:cxn ang="0">
                  <a:pos x="0" y="0"/>
                </a:cxn>
              </a:cxnLst>
              <a:rect l="0" t="0" r="0" b="0"/>
              <a:pathLst>
                <a:path w="498" h="166">
                  <a:moveTo>
                    <a:pt x="0" y="0"/>
                  </a:moveTo>
                  <a:lnTo>
                    <a:pt x="0" y="166"/>
                  </a:lnTo>
                  <a:lnTo>
                    <a:pt x="498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6" name="任意多边形 621706"/>
            <p:cNvSpPr>
              <a:spLocks noChangeAspect="1"/>
            </p:cNvSpPr>
            <p:nvPr/>
          </p:nvSpPr>
          <p:spPr>
            <a:xfrm>
              <a:off x="2671" y="2478"/>
              <a:ext cx="91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"/>
                </a:cxn>
                <a:cxn ang="0">
                  <a:pos x="91" y="16"/>
                </a:cxn>
                <a:cxn ang="0">
                  <a:pos x="0" y="0"/>
                </a:cxn>
              </a:cxnLst>
              <a:rect l="0" t="0" r="0" b="0"/>
              <a:pathLst>
                <a:path w="498" h="166">
                  <a:moveTo>
                    <a:pt x="0" y="0"/>
                  </a:moveTo>
                  <a:lnTo>
                    <a:pt x="0" y="166"/>
                  </a:lnTo>
                  <a:lnTo>
                    <a:pt x="498" y="83"/>
                  </a:lnTo>
                  <a:lnTo>
                    <a:pt x="0" y="0"/>
                  </a:lnTo>
                </a:path>
              </a:pathLst>
            </a:custGeom>
            <a:solidFill>
              <a:schemeClr val="hlink">
                <a:alpha val="100000"/>
              </a:schemeClr>
            </a:solidFill>
            <a:ln w="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7" name="直接连接符 621707"/>
            <p:cNvSpPr>
              <a:spLocks noChangeAspect="1"/>
            </p:cNvSpPr>
            <p:nvPr/>
          </p:nvSpPr>
          <p:spPr>
            <a:xfrm>
              <a:off x="2706" y="2494"/>
              <a:ext cx="1" cy="1"/>
            </a:xfrm>
            <a:prstGeom prst="line">
              <a:avLst/>
            </a:prstGeom>
            <a:ln w="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8" name="文本框 621708"/>
            <p:cNvSpPr txBox="1"/>
            <p:nvPr/>
          </p:nvSpPr>
          <p:spPr>
            <a:xfrm>
              <a:off x="2310" y="2312"/>
              <a:ext cx="26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21710" name="组合 621709"/>
          <p:cNvGrpSpPr/>
          <p:nvPr/>
        </p:nvGrpSpPr>
        <p:grpSpPr>
          <a:xfrm>
            <a:off x="1592263" y="3629025"/>
            <a:ext cx="1089025" cy="366713"/>
            <a:chOff x="1147" y="2318"/>
            <a:chExt cx="686" cy="231"/>
          </a:xfrm>
        </p:grpSpPr>
        <p:sp>
          <p:nvSpPr>
            <p:cNvPr id="34885" name="直接连接符 621710"/>
            <p:cNvSpPr>
              <a:spLocks noChangeAspect="1"/>
            </p:cNvSpPr>
            <p:nvPr/>
          </p:nvSpPr>
          <p:spPr>
            <a:xfrm flipH="1">
              <a:off x="1238" y="2493"/>
              <a:ext cx="504" cy="1"/>
            </a:xfrm>
            <a:prstGeom prst="line">
              <a:avLst/>
            </a:prstGeom>
            <a:ln w="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6" name="任意多边形 621711"/>
            <p:cNvSpPr>
              <a:spLocks noChangeAspect="1"/>
            </p:cNvSpPr>
            <p:nvPr/>
          </p:nvSpPr>
          <p:spPr>
            <a:xfrm>
              <a:off x="1742" y="2478"/>
              <a:ext cx="91" cy="31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0"/>
                </a:cxn>
                <a:cxn ang="0">
                  <a:pos x="91" y="16"/>
                </a:cxn>
                <a:cxn ang="0">
                  <a:pos x="0" y="31"/>
                </a:cxn>
              </a:cxnLst>
              <a:rect l="0" t="0" r="0" b="0"/>
              <a:pathLst>
                <a:path w="498" h="166">
                  <a:moveTo>
                    <a:pt x="0" y="166"/>
                  </a:moveTo>
                  <a:lnTo>
                    <a:pt x="0" y="0"/>
                  </a:lnTo>
                  <a:lnTo>
                    <a:pt x="498" y="83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7" name="任意多边形 621712"/>
            <p:cNvSpPr>
              <a:spLocks noChangeAspect="1"/>
            </p:cNvSpPr>
            <p:nvPr/>
          </p:nvSpPr>
          <p:spPr>
            <a:xfrm>
              <a:off x="1742" y="2478"/>
              <a:ext cx="91" cy="31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0"/>
                </a:cxn>
                <a:cxn ang="0">
                  <a:pos x="91" y="16"/>
                </a:cxn>
                <a:cxn ang="0">
                  <a:pos x="0" y="31"/>
                </a:cxn>
              </a:cxnLst>
              <a:rect l="0" t="0" r="0" b="0"/>
              <a:pathLst>
                <a:path w="498" h="166">
                  <a:moveTo>
                    <a:pt x="0" y="166"/>
                  </a:moveTo>
                  <a:lnTo>
                    <a:pt x="0" y="0"/>
                  </a:lnTo>
                  <a:lnTo>
                    <a:pt x="498" y="83"/>
                  </a:lnTo>
                  <a:lnTo>
                    <a:pt x="0" y="166"/>
                  </a:lnTo>
                </a:path>
              </a:pathLst>
            </a:custGeom>
            <a:solidFill>
              <a:schemeClr val="hlink">
                <a:alpha val="100000"/>
              </a:schemeClr>
            </a:solidFill>
            <a:ln w="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8" name="直接连接符 621713"/>
            <p:cNvSpPr>
              <a:spLocks noChangeAspect="1"/>
            </p:cNvSpPr>
            <p:nvPr/>
          </p:nvSpPr>
          <p:spPr>
            <a:xfrm>
              <a:off x="1147" y="2494"/>
              <a:ext cx="1" cy="1"/>
            </a:xfrm>
            <a:prstGeom prst="line">
              <a:avLst/>
            </a:prstGeom>
            <a:ln w="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9" name="任意多边形 621714"/>
            <p:cNvSpPr>
              <a:spLocks noChangeAspect="1"/>
            </p:cNvSpPr>
            <p:nvPr/>
          </p:nvSpPr>
          <p:spPr>
            <a:xfrm>
              <a:off x="1147" y="2478"/>
              <a:ext cx="91" cy="31"/>
            </a:xfrm>
            <a:custGeom>
              <a:avLst/>
              <a:gdLst/>
              <a:ahLst/>
              <a:cxnLst>
                <a:cxn ang="0">
                  <a:pos x="91" y="31"/>
                </a:cxn>
                <a:cxn ang="0">
                  <a:pos x="91" y="0"/>
                </a:cxn>
                <a:cxn ang="0">
                  <a:pos x="0" y="16"/>
                </a:cxn>
                <a:cxn ang="0">
                  <a:pos x="91" y="31"/>
                </a:cxn>
              </a:cxnLst>
              <a:rect l="0" t="0" r="0" b="0"/>
              <a:pathLst>
                <a:path w="498" h="166">
                  <a:moveTo>
                    <a:pt x="498" y="166"/>
                  </a:moveTo>
                  <a:lnTo>
                    <a:pt x="498" y="0"/>
                  </a:lnTo>
                  <a:lnTo>
                    <a:pt x="0" y="83"/>
                  </a:lnTo>
                  <a:lnTo>
                    <a:pt x="498" y="16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0" name="任意多边形 621715"/>
            <p:cNvSpPr>
              <a:spLocks noChangeAspect="1"/>
            </p:cNvSpPr>
            <p:nvPr/>
          </p:nvSpPr>
          <p:spPr>
            <a:xfrm>
              <a:off x="1147" y="2478"/>
              <a:ext cx="91" cy="31"/>
            </a:xfrm>
            <a:custGeom>
              <a:avLst/>
              <a:gdLst/>
              <a:ahLst/>
              <a:cxnLst>
                <a:cxn ang="0">
                  <a:pos x="91" y="31"/>
                </a:cxn>
                <a:cxn ang="0">
                  <a:pos x="91" y="0"/>
                </a:cxn>
                <a:cxn ang="0">
                  <a:pos x="0" y="16"/>
                </a:cxn>
                <a:cxn ang="0">
                  <a:pos x="91" y="31"/>
                </a:cxn>
              </a:cxnLst>
              <a:rect l="0" t="0" r="0" b="0"/>
              <a:pathLst>
                <a:path w="498" h="166">
                  <a:moveTo>
                    <a:pt x="498" y="166"/>
                  </a:moveTo>
                  <a:lnTo>
                    <a:pt x="498" y="0"/>
                  </a:lnTo>
                  <a:lnTo>
                    <a:pt x="0" y="83"/>
                  </a:lnTo>
                  <a:lnTo>
                    <a:pt x="498" y="166"/>
                  </a:lnTo>
                </a:path>
              </a:pathLst>
            </a:custGeom>
            <a:solidFill>
              <a:schemeClr val="hlink">
                <a:alpha val="100000"/>
              </a:schemeClr>
            </a:solidFill>
            <a:ln w="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1" name="文本框 621716"/>
            <p:cNvSpPr txBox="1"/>
            <p:nvPr/>
          </p:nvSpPr>
          <p:spPr>
            <a:xfrm>
              <a:off x="1344" y="2318"/>
              <a:ext cx="26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21718" name="组合 621717"/>
          <p:cNvGrpSpPr/>
          <p:nvPr/>
        </p:nvGrpSpPr>
        <p:grpSpPr>
          <a:xfrm>
            <a:off x="2570163" y="4102100"/>
            <a:ext cx="366712" cy="1087438"/>
            <a:chOff x="1763" y="2616"/>
            <a:chExt cx="231" cy="685"/>
          </a:xfrm>
        </p:grpSpPr>
        <p:grpSp>
          <p:nvGrpSpPr>
            <p:cNvPr id="34876" name="组合 621718"/>
            <p:cNvGrpSpPr/>
            <p:nvPr/>
          </p:nvGrpSpPr>
          <p:grpSpPr>
            <a:xfrm>
              <a:off x="1939" y="2616"/>
              <a:ext cx="31" cy="685"/>
              <a:chOff x="1939" y="2616"/>
              <a:chExt cx="31" cy="685"/>
            </a:xfrm>
          </p:grpSpPr>
          <p:sp>
            <p:nvSpPr>
              <p:cNvPr id="34878" name="直接连接符 621719"/>
              <p:cNvSpPr/>
              <p:nvPr/>
            </p:nvSpPr>
            <p:spPr>
              <a:xfrm>
                <a:off x="1956" y="2688"/>
                <a:ext cx="0" cy="528"/>
              </a:xfrm>
              <a:prstGeom prst="line">
                <a:avLst/>
              </a:prstGeom>
              <a:ln w="31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9" name="任意多边形 621720"/>
              <p:cNvSpPr>
                <a:spLocks noChangeAspect="1"/>
              </p:cNvSpPr>
              <p:nvPr/>
            </p:nvSpPr>
            <p:spPr>
              <a:xfrm>
                <a:off x="1939" y="3210"/>
                <a:ext cx="31" cy="91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0" y="0"/>
                  </a:cxn>
                  <a:cxn ang="0">
                    <a:pos x="16" y="91"/>
                  </a:cxn>
                  <a:cxn ang="0">
                    <a:pos x="31" y="0"/>
                  </a:cxn>
                </a:cxnLst>
                <a:rect l="0" t="0" r="0" b="0"/>
                <a:pathLst>
                  <a:path w="166" h="499">
                    <a:moveTo>
                      <a:pt x="166" y="0"/>
                    </a:moveTo>
                    <a:lnTo>
                      <a:pt x="0" y="0"/>
                    </a:lnTo>
                    <a:lnTo>
                      <a:pt x="83" y="499"/>
                    </a:lnTo>
                    <a:lnTo>
                      <a:pt x="166" y="0"/>
                    </a:lnTo>
                  </a:path>
                </a:pathLst>
              </a:custGeom>
              <a:noFill/>
              <a:ln w="0" cap="flat" cmpd="sng">
                <a:solidFill>
                  <a:srgbClr val="33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0" name="任意多边形 621721"/>
              <p:cNvSpPr>
                <a:spLocks noChangeAspect="1"/>
              </p:cNvSpPr>
              <p:nvPr/>
            </p:nvSpPr>
            <p:spPr>
              <a:xfrm>
                <a:off x="1939" y="2616"/>
                <a:ext cx="31" cy="91"/>
              </a:xfrm>
              <a:custGeom>
                <a:avLst/>
                <a:gdLst/>
                <a:ahLst/>
                <a:cxnLst>
                  <a:cxn ang="0">
                    <a:pos x="31" y="91"/>
                  </a:cxn>
                  <a:cxn ang="0">
                    <a:pos x="0" y="91"/>
                  </a:cxn>
                  <a:cxn ang="0">
                    <a:pos x="16" y="0"/>
                  </a:cxn>
                  <a:cxn ang="0">
                    <a:pos x="31" y="91"/>
                  </a:cxn>
                </a:cxnLst>
                <a:rect l="0" t="0" r="0" b="0"/>
                <a:pathLst>
                  <a:path w="166" h="499">
                    <a:moveTo>
                      <a:pt x="166" y="499"/>
                    </a:moveTo>
                    <a:lnTo>
                      <a:pt x="0" y="499"/>
                    </a:lnTo>
                    <a:lnTo>
                      <a:pt x="83" y="0"/>
                    </a:lnTo>
                    <a:lnTo>
                      <a:pt x="166" y="49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33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1" name="任意多边形 621722"/>
              <p:cNvSpPr>
                <a:spLocks noChangeAspect="1"/>
              </p:cNvSpPr>
              <p:nvPr/>
            </p:nvSpPr>
            <p:spPr>
              <a:xfrm>
                <a:off x="1939" y="2616"/>
                <a:ext cx="31" cy="91"/>
              </a:xfrm>
              <a:custGeom>
                <a:avLst/>
                <a:gdLst/>
                <a:ahLst/>
                <a:cxnLst>
                  <a:cxn ang="0">
                    <a:pos x="31" y="91"/>
                  </a:cxn>
                  <a:cxn ang="0">
                    <a:pos x="0" y="91"/>
                  </a:cxn>
                  <a:cxn ang="0">
                    <a:pos x="16" y="0"/>
                  </a:cxn>
                  <a:cxn ang="0">
                    <a:pos x="31" y="91"/>
                  </a:cxn>
                </a:cxnLst>
                <a:rect l="0" t="0" r="0" b="0"/>
                <a:pathLst>
                  <a:path w="166" h="499">
                    <a:moveTo>
                      <a:pt x="166" y="499"/>
                    </a:moveTo>
                    <a:lnTo>
                      <a:pt x="0" y="499"/>
                    </a:lnTo>
                    <a:lnTo>
                      <a:pt x="83" y="0"/>
                    </a:lnTo>
                    <a:lnTo>
                      <a:pt x="166" y="499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2" name="任意多边形 621723"/>
              <p:cNvSpPr>
                <a:spLocks noChangeAspect="1"/>
              </p:cNvSpPr>
              <p:nvPr/>
            </p:nvSpPr>
            <p:spPr>
              <a:xfrm>
                <a:off x="1939" y="3210"/>
                <a:ext cx="31" cy="91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0" y="0"/>
                  </a:cxn>
                  <a:cxn ang="0">
                    <a:pos x="16" y="91"/>
                  </a:cxn>
                  <a:cxn ang="0">
                    <a:pos x="31" y="0"/>
                  </a:cxn>
                </a:cxnLst>
                <a:rect l="0" t="0" r="0" b="0"/>
                <a:pathLst>
                  <a:path w="166" h="499">
                    <a:moveTo>
                      <a:pt x="166" y="0"/>
                    </a:moveTo>
                    <a:lnTo>
                      <a:pt x="0" y="0"/>
                    </a:lnTo>
                    <a:lnTo>
                      <a:pt x="83" y="499"/>
                    </a:lnTo>
                    <a:lnTo>
                      <a:pt x="16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3" name="直接连接符 621724"/>
              <p:cNvSpPr>
                <a:spLocks noChangeAspect="1"/>
              </p:cNvSpPr>
              <p:nvPr/>
            </p:nvSpPr>
            <p:spPr>
              <a:xfrm>
                <a:off x="1954" y="2707"/>
                <a:ext cx="2" cy="1"/>
              </a:xfrm>
              <a:prstGeom prst="line">
                <a:avLst/>
              </a:prstGeom>
              <a:ln w="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84" name="直接连接符 621725"/>
              <p:cNvSpPr>
                <a:spLocks noChangeAspect="1"/>
              </p:cNvSpPr>
              <p:nvPr/>
            </p:nvSpPr>
            <p:spPr>
              <a:xfrm>
                <a:off x="1954" y="3210"/>
                <a:ext cx="2" cy="1"/>
              </a:xfrm>
              <a:prstGeom prst="line">
                <a:avLst/>
              </a:prstGeom>
              <a:ln w="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77" name="文本框 621726"/>
            <p:cNvSpPr txBox="1"/>
            <p:nvPr/>
          </p:nvSpPr>
          <p:spPr>
            <a:xfrm rot="-5400000">
              <a:off x="1747" y="2837"/>
              <a:ext cx="26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sp>
        <p:nvSpPr>
          <p:cNvPr id="621728" name="文本框 621727"/>
          <p:cNvSpPr txBox="1"/>
          <p:nvPr/>
        </p:nvSpPr>
        <p:spPr>
          <a:xfrm>
            <a:off x="609600" y="5038725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99"/>
                </a:solidFill>
                <a:latin typeface="Times New Roman" panose="02020603050405020304" pitchFamily="18" charset="0"/>
              </a:rPr>
              <a:t>其它方向时</a:t>
            </a:r>
          </a:p>
        </p:txBody>
      </p:sp>
      <p:sp>
        <p:nvSpPr>
          <p:cNvPr id="621729" name="文本框 621728"/>
          <p:cNvSpPr txBox="1"/>
          <p:nvPr/>
        </p:nvSpPr>
        <p:spPr>
          <a:xfrm>
            <a:off x="1676400" y="5754688"/>
            <a:ext cx="273431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避免在</a:t>
            </a:r>
            <a:r>
              <a:rPr lang="en-US" altLang="zh-CN" sz="20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30°</a:t>
            </a:r>
            <a:r>
              <a:rPr lang="zh-CN" altLang="en-US" sz="20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内标注尺寸</a:t>
            </a:r>
          </a:p>
        </p:txBody>
      </p:sp>
      <p:grpSp>
        <p:nvGrpSpPr>
          <p:cNvPr id="621730" name="组合 621729"/>
          <p:cNvGrpSpPr/>
          <p:nvPr/>
        </p:nvGrpSpPr>
        <p:grpSpPr>
          <a:xfrm>
            <a:off x="7889875" y="3625850"/>
            <a:ext cx="803275" cy="1249363"/>
            <a:chOff x="4970" y="2284"/>
            <a:chExt cx="506" cy="787"/>
          </a:xfrm>
        </p:grpSpPr>
        <p:sp>
          <p:nvSpPr>
            <p:cNvPr id="34863" name="直接连接符 621730"/>
            <p:cNvSpPr>
              <a:spLocks noChangeAspect="1"/>
            </p:cNvSpPr>
            <p:nvPr/>
          </p:nvSpPr>
          <p:spPr>
            <a:xfrm flipV="1">
              <a:off x="4970" y="2372"/>
              <a:ext cx="149" cy="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64" name="组合 621731"/>
            <p:cNvGrpSpPr/>
            <p:nvPr/>
          </p:nvGrpSpPr>
          <p:grpSpPr>
            <a:xfrm>
              <a:off x="5066" y="2284"/>
              <a:ext cx="410" cy="787"/>
              <a:chOff x="5066" y="2284"/>
              <a:chExt cx="410" cy="787"/>
            </a:xfrm>
          </p:grpSpPr>
          <p:sp>
            <p:nvSpPr>
              <p:cNvPr id="34865" name="任意多边形 621732"/>
              <p:cNvSpPr>
                <a:spLocks noChangeAspect="1"/>
              </p:cNvSpPr>
              <p:nvPr/>
            </p:nvSpPr>
            <p:spPr>
              <a:xfrm>
                <a:off x="5066" y="2391"/>
                <a:ext cx="46" cy="91"/>
              </a:xfrm>
              <a:custGeom>
                <a:avLst/>
                <a:gdLst/>
                <a:ahLst/>
                <a:cxnLst>
                  <a:cxn ang="0">
                    <a:pos x="46" y="81"/>
                  </a:cxn>
                  <a:cxn ang="0">
                    <a:pos x="17" y="91"/>
                  </a:cxn>
                  <a:cxn ang="0">
                    <a:pos x="0" y="0"/>
                  </a:cxn>
                  <a:cxn ang="0">
                    <a:pos x="46" y="81"/>
                  </a:cxn>
                </a:cxnLst>
                <a:rect l="0" t="0" r="0" b="0"/>
                <a:pathLst>
                  <a:path w="250" h="497">
                    <a:moveTo>
                      <a:pt x="250" y="440"/>
                    </a:moveTo>
                    <a:lnTo>
                      <a:pt x="92" y="497"/>
                    </a:lnTo>
                    <a:lnTo>
                      <a:pt x="0" y="0"/>
                    </a:lnTo>
                    <a:lnTo>
                      <a:pt x="250" y="44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6" name="任意多边形 621733"/>
              <p:cNvSpPr>
                <a:spLocks noChangeAspect="1"/>
              </p:cNvSpPr>
              <p:nvPr/>
            </p:nvSpPr>
            <p:spPr>
              <a:xfrm>
                <a:off x="5066" y="2391"/>
                <a:ext cx="46" cy="91"/>
              </a:xfrm>
              <a:custGeom>
                <a:avLst/>
                <a:gdLst/>
                <a:ahLst/>
                <a:cxnLst>
                  <a:cxn ang="0">
                    <a:pos x="46" y="81"/>
                  </a:cxn>
                  <a:cxn ang="0">
                    <a:pos x="17" y="91"/>
                  </a:cxn>
                  <a:cxn ang="0">
                    <a:pos x="0" y="0"/>
                  </a:cxn>
                  <a:cxn ang="0">
                    <a:pos x="46" y="81"/>
                  </a:cxn>
                </a:cxnLst>
                <a:rect l="0" t="0" r="0" b="0"/>
                <a:pathLst>
                  <a:path w="250" h="497">
                    <a:moveTo>
                      <a:pt x="250" y="440"/>
                    </a:moveTo>
                    <a:lnTo>
                      <a:pt x="92" y="497"/>
                    </a:lnTo>
                    <a:lnTo>
                      <a:pt x="0" y="0"/>
                    </a:lnTo>
                    <a:lnTo>
                      <a:pt x="250" y="44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7" name="直接连接符 621734"/>
              <p:cNvSpPr>
                <a:spLocks noChangeAspect="1"/>
              </p:cNvSpPr>
              <p:nvPr/>
            </p:nvSpPr>
            <p:spPr>
              <a:xfrm>
                <a:off x="5098" y="2476"/>
                <a:ext cx="172" cy="47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868" name="组合 621735"/>
              <p:cNvGrpSpPr/>
              <p:nvPr/>
            </p:nvGrpSpPr>
            <p:grpSpPr>
              <a:xfrm>
                <a:off x="5205" y="2944"/>
                <a:ext cx="149" cy="127"/>
                <a:chOff x="5205" y="2944"/>
                <a:chExt cx="149" cy="127"/>
              </a:xfrm>
            </p:grpSpPr>
            <p:sp>
              <p:nvSpPr>
                <p:cNvPr id="34872" name="直接连接符 621736"/>
                <p:cNvSpPr>
                  <a:spLocks noChangeAspect="1"/>
                </p:cNvSpPr>
                <p:nvPr/>
              </p:nvSpPr>
              <p:spPr>
                <a:xfrm flipV="1">
                  <a:off x="5205" y="3016"/>
                  <a:ext cx="149" cy="55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73" name="直接连接符 621737"/>
                <p:cNvSpPr>
                  <a:spLocks noChangeAspect="1"/>
                </p:cNvSpPr>
                <p:nvPr/>
              </p:nvSpPr>
              <p:spPr>
                <a:xfrm>
                  <a:off x="5301" y="3036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74" name="任意多边形 621738"/>
                <p:cNvSpPr>
                  <a:spLocks noChangeAspect="1"/>
                </p:cNvSpPr>
                <p:nvPr/>
              </p:nvSpPr>
              <p:spPr>
                <a:xfrm>
                  <a:off x="5256" y="2944"/>
                  <a:ext cx="45" cy="92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1"/>
                    </a:cxn>
                    <a:cxn ang="0">
                      <a:pos x="45" y="92"/>
                    </a:cxn>
                    <a:cxn ang="0">
                      <a:pos x="28" y="0"/>
                    </a:cxn>
                  </a:cxnLst>
                  <a:rect l="0" t="0" r="0" b="0"/>
                  <a:pathLst>
                    <a:path w="248" h="497">
                      <a:moveTo>
                        <a:pt x="156" y="0"/>
                      </a:moveTo>
                      <a:lnTo>
                        <a:pt x="0" y="57"/>
                      </a:lnTo>
                      <a:lnTo>
                        <a:pt x="248" y="497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75" name="任意多边形 621739"/>
                <p:cNvSpPr>
                  <a:spLocks noChangeAspect="1"/>
                </p:cNvSpPr>
                <p:nvPr/>
              </p:nvSpPr>
              <p:spPr>
                <a:xfrm>
                  <a:off x="5256" y="2944"/>
                  <a:ext cx="45" cy="92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1"/>
                    </a:cxn>
                    <a:cxn ang="0">
                      <a:pos x="45" y="92"/>
                    </a:cxn>
                    <a:cxn ang="0">
                      <a:pos x="28" y="0"/>
                    </a:cxn>
                  </a:cxnLst>
                  <a:rect l="0" t="0" r="0" b="0"/>
                  <a:pathLst>
                    <a:path w="248" h="497">
                      <a:moveTo>
                        <a:pt x="156" y="0"/>
                      </a:moveTo>
                      <a:lnTo>
                        <a:pt x="0" y="57"/>
                      </a:lnTo>
                      <a:lnTo>
                        <a:pt x="248" y="497"/>
                      </a:lnTo>
                      <a:lnTo>
                        <a:pt x="156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869" name="直接连接符 621740"/>
              <p:cNvSpPr>
                <a:spLocks noChangeAspect="1"/>
              </p:cNvSpPr>
              <p:nvPr/>
            </p:nvSpPr>
            <p:spPr>
              <a:xfrm flipH="1">
                <a:off x="5183" y="2486"/>
                <a:ext cx="60" cy="22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0" name="直接连接符 621741"/>
              <p:cNvSpPr>
                <a:spLocks noChangeAspect="1"/>
              </p:cNvSpPr>
              <p:nvPr/>
            </p:nvSpPr>
            <p:spPr>
              <a:xfrm>
                <a:off x="5243" y="2486"/>
                <a:ext cx="16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1" name="矩形 621742"/>
              <p:cNvSpPr/>
              <p:nvPr/>
            </p:nvSpPr>
            <p:spPr>
              <a:xfrm>
                <a:off x="5200" y="2284"/>
                <a:ext cx="27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hlink"/>
                    </a:solidFill>
                    <a:latin typeface="Times New Roman" panose="02020603050405020304" pitchFamily="18" charset="0"/>
                  </a:rPr>
                  <a:t>15</a:t>
                </a:r>
              </a:p>
            </p:txBody>
          </p:sp>
        </p:grpSp>
      </p:grpSp>
      <p:grpSp>
        <p:nvGrpSpPr>
          <p:cNvPr id="621744" name="组合 621743"/>
          <p:cNvGrpSpPr/>
          <p:nvPr/>
        </p:nvGrpSpPr>
        <p:grpSpPr>
          <a:xfrm>
            <a:off x="5907088" y="3757613"/>
            <a:ext cx="681037" cy="1117600"/>
            <a:chOff x="3721" y="2367"/>
            <a:chExt cx="429" cy="704"/>
          </a:xfrm>
        </p:grpSpPr>
        <p:sp>
          <p:nvSpPr>
            <p:cNvPr id="34851" name="直接连接符 621744"/>
            <p:cNvSpPr>
              <a:spLocks noChangeAspect="1"/>
            </p:cNvSpPr>
            <p:nvPr/>
          </p:nvSpPr>
          <p:spPr>
            <a:xfrm>
              <a:off x="3860" y="2471"/>
              <a:ext cx="173" cy="47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直接连接符 621745"/>
            <p:cNvSpPr>
              <a:spLocks noChangeAspect="1"/>
            </p:cNvSpPr>
            <p:nvPr/>
          </p:nvSpPr>
          <p:spPr>
            <a:xfrm flipV="1">
              <a:off x="3956" y="3012"/>
              <a:ext cx="161" cy="5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53" name="组合 621746"/>
            <p:cNvGrpSpPr/>
            <p:nvPr/>
          </p:nvGrpSpPr>
          <p:grpSpPr>
            <a:xfrm>
              <a:off x="3721" y="2367"/>
              <a:ext cx="344" cy="665"/>
              <a:chOff x="2829" y="1100"/>
              <a:chExt cx="344" cy="665"/>
            </a:xfrm>
          </p:grpSpPr>
          <p:sp>
            <p:nvSpPr>
              <p:cNvPr id="34855" name="任意多边形 621747"/>
              <p:cNvSpPr>
                <a:spLocks noChangeAspect="1"/>
              </p:cNvSpPr>
              <p:nvPr/>
            </p:nvSpPr>
            <p:spPr>
              <a:xfrm>
                <a:off x="3127" y="1673"/>
                <a:ext cx="45" cy="9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10"/>
                  </a:cxn>
                  <a:cxn ang="0">
                    <a:pos x="45" y="91"/>
                  </a:cxn>
                  <a:cxn ang="0">
                    <a:pos x="28" y="0"/>
                  </a:cxn>
                </a:cxnLst>
                <a:rect l="0" t="0" r="0" b="0"/>
                <a:pathLst>
                  <a:path w="249" h="497">
                    <a:moveTo>
                      <a:pt x="156" y="0"/>
                    </a:moveTo>
                    <a:lnTo>
                      <a:pt x="0" y="56"/>
                    </a:lnTo>
                    <a:lnTo>
                      <a:pt x="249" y="497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6" name="任意多边形 621748"/>
              <p:cNvSpPr>
                <a:spLocks noChangeAspect="1"/>
              </p:cNvSpPr>
              <p:nvPr/>
            </p:nvSpPr>
            <p:spPr>
              <a:xfrm>
                <a:off x="3127" y="1673"/>
                <a:ext cx="45" cy="9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10"/>
                  </a:cxn>
                  <a:cxn ang="0">
                    <a:pos x="45" y="91"/>
                  </a:cxn>
                  <a:cxn ang="0">
                    <a:pos x="28" y="0"/>
                  </a:cxn>
                </a:cxnLst>
                <a:rect l="0" t="0" r="0" b="0"/>
                <a:pathLst>
                  <a:path w="249" h="497">
                    <a:moveTo>
                      <a:pt x="156" y="0"/>
                    </a:moveTo>
                    <a:lnTo>
                      <a:pt x="0" y="56"/>
                    </a:lnTo>
                    <a:lnTo>
                      <a:pt x="249" y="497"/>
                    </a:lnTo>
                    <a:lnTo>
                      <a:pt x="156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857" name="组合 621749"/>
              <p:cNvGrpSpPr/>
              <p:nvPr/>
            </p:nvGrpSpPr>
            <p:grpSpPr>
              <a:xfrm>
                <a:off x="2829" y="1100"/>
                <a:ext cx="162" cy="110"/>
                <a:chOff x="2829" y="1100"/>
                <a:chExt cx="162" cy="110"/>
              </a:xfrm>
            </p:grpSpPr>
            <p:sp>
              <p:nvSpPr>
                <p:cNvPr id="34859" name="直接连接符 621750"/>
                <p:cNvSpPr>
                  <a:spLocks noChangeAspect="1"/>
                </p:cNvSpPr>
                <p:nvPr/>
              </p:nvSpPr>
              <p:spPr>
                <a:xfrm flipV="1">
                  <a:off x="2829" y="1100"/>
                  <a:ext cx="162" cy="58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60" name="任意多边形 621751"/>
                <p:cNvSpPr>
                  <a:spLocks noChangeAspect="1"/>
                </p:cNvSpPr>
                <p:nvPr/>
              </p:nvSpPr>
              <p:spPr>
                <a:xfrm>
                  <a:off x="2937" y="1119"/>
                  <a:ext cx="45" cy="91"/>
                </a:xfrm>
                <a:custGeom>
                  <a:avLst/>
                  <a:gdLst/>
                  <a:ahLst/>
                  <a:cxnLst>
                    <a:cxn ang="0">
                      <a:pos x="45" y="81"/>
                    </a:cxn>
                    <a:cxn ang="0">
                      <a:pos x="17" y="91"/>
                    </a:cxn>
                    <a:cxn ang="0">
                      <a:pos x="0" y="0"/>
                    </a:cxn>
                    <a:cxn ang="0">
                      <a:pos x="45" y="81"/>
                    </a:cxn>
                  </a:cxnLst>
                  <a:rect l="0" t="0" r="0" b="0"/>
                  <a:pathLst>
                    <a:path w="249" h="497">
                      <a:moveTo>
                        <a:pt x="249" y="441"/>
                      </a:moveTo>
                      <a:lnTo>
                        <a:pt x="93" y="497"/>
                      </a:lnTo>
                      <a:lnTo>
                        <a:pt x="0" y="0"/>
                      </a:lnTo>
                      <a:lnTo>
                        <a:pt x="249" y="44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61" name="任意多边形 621752"/>
                <p:cNvSpPr>
                  <a:spLocks noChangeAspect="1"/>
                </p:cNvSpPr>
                <p:nvPr/>
              </p:nvSpPr>
              <p:spPr>
                <a:xfrm>
                  <a:off x="2937" y="1119"/>
                  <a:ext cx="45" cy="91"/>
                </a:xfrm>
                <a:custGeom>
                  <a:avLst/>
                  <a:gdLst/>
                  <a:ahLst/>
                  <a:cxnLst>
                    <a:cxn ang="0">
                      <a:pos x="45" y="81"/>
                    </a:cxn>
                    <a:cxn ang="0">
                      <a:pos x="17" y="91"/>
                    </a:cxn>
                    <a:cxn ang="0">
                      <a:pos x="0" y="0"/>
                    </a:cxn>
                    <a:cxn ang="0">
                      <a:pos x="45" y="81"/>
                    </a:cxn>
                  </a:cxnLst>
                  <a:rect l="0" t="0" r="0" b="0"/>
                  <a:pathLst>
                    <a:path w="249" h="497">
                      <a:moveTo>
                        <a:pt x="249" y="441"/>
                      </a:moveTo>
                      <a:lnTo>
                        <a:pt x="93" y="497"/>
                      </a:lnTo>
                      <a:lnTo>
                        <a:pt x="0" y="0"/>
                      </a:lnTo>
                      <a:lnTo>
                        <a:pt x="249" y="441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62" name="直接连接符 621753"/>
                <p:cNvSpPr>
                  <a:spLocks noChangeAspect="1"/>
                </p:cNvSpPr>
                <p:nvPr/>
              </p:nvSpPr>
              <p:spPr>
                <a:xfrm>
                  <a:off x="2829" y="1158"/>
                  <a:ext cx="1" cy="1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858" name="直接连接符 621754"/>
              <p:cNvSpPr>
                <a:spLocks noChangeAspect="1"/>
              </p:cNvSpPr>
              <p:nvPr/>
            </p:nvSpPr>
            <p:spPr>
              <a:xfrm>
                <a:off x="3172" y="176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54" name="矩形 621755"/>
            <p:cNvSpPr/>
            <p:nvPr/>
          </p:nvSpPr>
          <p:spPr>
            <a:xfrm rot="4300497">
              <a:off x="3887" y="2558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21757" name="组合 621756"/>
          <p:cNvGrpSpPr/>
          <p:nvPr/>
        </p:nvGrpSpPr>
        <p:grpSpPr>
          <a:xfrm>
            <a:off x="6781800" y="2749550"/>
            <a:ext cx="788988" cy="2125663"/>
            <a:chOff x="4272" y="1732"/>
            <a:chExt cx="497" cy="1339"/>
          </a:xfrm>
        </p:grpSpPr>
        <p:sp>
          <p:nvSpPr>
            <p:cNvPr id="34839" name="直接连接符 621757"/>
            <p:cNvSpPr>
              <a:spLocks noChangeAspect="1"/>
            </p:cNvSpPr>
            <p:nvPr/>
          </p:nvSpPr>
          <p:spPr>
            <a:xfrm flipV="1">
              <a:off x="4385" y="2372"/>
              <a:ext cx="150" cy="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直接连接符 621758"/>
            <p:cNvSpPr>
              <a:spLocks noChangeAspect="1"/>
            </p:cNvSpPr>
            <p:nvPr/>
          </p:nvSpPr>
          <p:spPr>
            <a:xfrm flipV="1">
              <a:off x="4620" y="3016"/>
              <a:ext cx="149" cy="5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41" name="组合 621759"/>
            <p:cNvGrpSpPr/>
            <p:nvPr/>
          </p:nvGrpSpPr>
          <p:grpSpPr>
            <a:xfrm>
              <a:off x="4272" y="1732"/>
              <a:ext cx="445" cy="1305"/>
              <a:chOff x="4272" y="1732"/>
              <a:chExt cx="445" cy="1305"/>
            </a:xfrm>
          </p:grpSpPr>
          <p:sp>
            <p:nvSpPr>
              <p:cNvPr id="34842" name="直接连接符 621760"/>
              <p:cNvSpPr>
                <a:spLocks noChangeAspect="1"/>
              </p:cNvSpPr>
              <p:nvPr/>
            </p:nvSpPr>
            <p:spPr>
              <a:xfrm>
                <a:off x="4513" y="2476"/>
                <a:ext cx="172" cy="47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3" name="任意多边形 621761"/>
              <p:cNvSpPr>
                <a:spLocks noChangeAspect="1"/>
              </p:cNvSpPr>
              <p:nvPr/>
            </p:nvSpPr>
            <p:spPr>
              <a:xfrm>
                <a:off x="4481" y="2391"/>
                <a:ext cx="47" cy="91"/>
              </a:xfrm>
              <a:custGeom>
                <a:avLst/>
                <a:gdLst/>
                <a:ahLst/>
                <a:cxnLst>
                  <a:cxn ang="0">
                    <a:pos x="47" y="81"/>
                  </a:cxn>
                  <a:cxn ang="0">
                    <a:pos x="18" y="91"/>
                  </a:cxn>
                  <a:cxn ang="0">
                    <a:pos x="0" y="0"/>
                  </a:cxn>
                  <a:cxn ang="0">
                    <a:pos x="47" y="81"/>
                  </a:cxn>
                </a:cxnLst>
                <a:rect l="0" t="0" r="0" b="0"/>
                <a:pathLst>
                  <a:path w="249" h="497">
                    <a:moveTo>
                      <a:pt x="249" y="440"/>
                    </a:moveTo>
                    <a:lnTo>
                      <a:pt x="93" y="497"/>
                    </a:lnTo>
                    <a:lnTo>
                      <a:pt x="0" y="0"/>
                    </a:lnTo>
                    <a:lnTo>
                      <a:pt x="249" y="44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4" name="任意多边形 621762"/>
              <p:cNvSpPr>
                <a:spLocks noChangeAspect="1"/>
              </p:cNvSpPr>
              <p:nvPr/>
            </p:nvSpPr>
            <p:spPr>
              <a:xfrm>
                <a:off x="4481" y="2391"/>
                <a:ext cx="47" cy="91"/>
              </a:xfrm>
              <a:custGeom>
                <a:avLst/>
                <a:gdLst/>
                <a:ahLst/>
                <a:cxnLst>
                  <a:cxn ang="0">
                    <a:pos x="47" y="81"/>
                  </a:cxn>
                  <a:cxn ang="0">
                    <a:pos x="18" y="91"/>
                  </a:cxn>
                  <a:cxn ang="0">
                    <a:pos x="0" y="0"/>
                  </a:cxn>
                  <a:cxn ang="0">
                    <a:pos x="47" y="81"/>
                  </a:cxn>
                </a:cxnLst>
                <a:rect l="0" t="0" r="0" b="0"/>
                <a:pathLst>
                  <a:path w="249" h="497">
                    <a:moveTo>
                      <a:pt x="249" y="440"/>
                    </a:moveTo>
                    <a:lnTo>
                      <a:pt x="93" y="497"/>
                    </a:lnTo>
                    <a:lnTo>
                      <a:pt x="0" y="0"/>
                    </a:lnTo>
                    <a:lnTo>
                      <a:pt x="249" y="44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5" name="任意多边形 621763"/>
              <p:cNvSpPr>
                <a:spLocks noChangeAspect="1"/>
              </p:cNvSpPr>
              <p:nvPr/>
            </p:nvSpPr>
            <p:spPr>
              <a:xfrm>
                <a:off x="4671" y="2944"/>
                <a:ext cx="45" cy="92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11"/>
                  </a:cxn>
                  <a:cxn ang="0">
                    <a:pos x="45" y="92"/>
                  </a:cxn>
                  <a:cxn ang="0">
                    <a:pos x="28" y="0"/>
                  </a:cxn>
                </a:cxnLst>
                <a:rect l="0" t="0" r="0" b="0"/>
                <a:pathLst>
                  <a:path w="248" h="497">
                    <a:moveTo>
                      <a:pt x="156" y="0"/>
                    </a:moveTo>
                    <a:lnTo>
                      <a:pt x="0" y="57"/>
                    </a:lnTo>
                    <a:lnTo>
                      <a:pt x="248" y="497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6" name="任意多边形 621764"/>
              <p:cNvSpPr>
                <a:spLocks noChangeAspect="1"/>
              </p:cNvSpPr>
              <p:nvPr/>
            </p:nvSpPr>
            <p:spPr>
              <a:xfrm>
                <a:off x="4671" y="2944"/>
                <a:ext cx="45" cy="92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11"/>
                  </a:cxn>
                  <a:cxn ang="0">
                    <a:pos x="45" y="92"/>
                  </a:cxn>
                  <a:cxn ang="0">
                    <a:pos x="28" y="0"/>
                  </a:cxn>
                </a:cxnLst>
                <a:rect l="0" t="0" r="0" b="0"/>
                <a:pathLst>
                  <a:path w="248" h="497">
                    <a:moveTo>
                      <a:pt x="156" y="0"/>
                    </a:moveTo>
                    <a:lnTo>
                      <a:pt x="0" y="57"/>
                    </a:lnTo>
                    <a:lnTo>
                      <a:pt x="248" y="497"/>
                    </a:lnTo>
                    <a:lnTo>
                      <a:pt x="156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7" name="直接连接符 621765"/>
              <p:cNvSpPr>
                <a:spLocks noChangeAspect="1"/>
              </p:cNvSpPr>
              <p:nvPr/>
            </p:nvSpPr>
            <p:spPr>
              <a:xfrm>
                <a:off x="4716" y="303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8" name="直接连接符 621766"/>
              <p:cNvSpPr>
                <a:spLocks noChangeAspect="1"/>
              </p:cNvSpPr>
              <p:nvPr/>
            </p:nvSpPr>
            <p:spPr>
              <a:xfrm>
                <a:off x="4315" y="1937"/>
                <a:ext cx="166" cy="45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9" name="直接连接符 621767"/>
              <p:cNvSpPr>
                <a:spLocks noChangeAspect="1"/>
              </p:cNvSpPr>
              <p:nvPr/>
            </p:nvSpPr>
            <p:spPr>
              <a:xfrm>
                <a:off x="4315" y="1937"/>
                <a:ext cx="163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0" name="矩形 621768"/>
              <p:cNvSpPr/>
              <p:nvPr/>
            </p:nvSpPr>
            <p:spPr>
              <a:xfrm>
                <a:off x="4272" y="1732"/>
                <a:ext cx="27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hlink"/>
                    </a:solidFill>
                    <a:latin typeface="Times New Roman" panose="02020603050405020304" pitchFamily="18" charset="0"/>
                  </a:rPr>
                  <a:t>15</a:t>
                </a:r>
              </a:p>
            </p:txBody>
          </p:sp>
        </p:grp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21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2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1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2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2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2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2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579" grpId="0"/>
      <p:bldP spid="621608" grpId="0"/>
      <p:bldP spid="621609" grpId="0"/>
      <p:bldP spid="621610" grpId="0"/>
      <p:bldP spid="621611" grpId="0"/>
      <p:bldP spid="621728" grpId="0"/>
      <p:bldP spid="6217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矩形 622593"/>
          <p:cNvSpPr/>
          <p:nvPr/>
        </p:nvSpPr>
        <p:spPr>
          <a:xfrm>
            <a:off x="579438" y="383382"/>
            <a:ext cx="2933700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0" u="sng" dirty="0">
                <a:solidFill>
                  <a:srgbClr val="33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角度的注法</a:t>
            </a:r>
          </a:p>
        </p:txBody>
      </p:sp>
      <p:sp>
        <p:nvSpPr>
          <p:cNvPr id="622595" name="直接连接符 622594"/>
          <p:cNvSpPr>
            <a:spLocks noChangeAspect="1"/>
          </p:cNvSpPr>
          <p:nvPr/>
        </p:nvSpPr>
        <p:spPr>
          <a:xfrm flipV="1">
            <a:off x="3922713" y="1835150"/>
            <a:ext cx="187325" cy="338138"/>
          </a:xfrm>
          <a:prstGeom prst="line">
            <a:avLst/>
          </a:prstGeom>
          <a:ln w="19050" cap="flat" cmpd="sng">
            <a:solidFill>
              <a:srgbClr val="3333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2596" name="直接连接符 622595"/>
          <p:cNvSpPr>
            <a:spLocks noChangeAspect="1"/>
          </p:cNvSpPr>
          <p:nvPr/>
        </p:nvSpPr>
        <p:spPr>
          <a:xfrm flipH="1" flipV="1">
            <a:off x="1981200" y="1835150"/>
            <a:ext cx="190500" cy="338138"/>
          </a:xfrm>
          <a:prstGeom prst="line">
            <a:avLst/>
          </a:prstGeom>
          <a:ln w="19050" cap="flat" cmpd="sng">
            <a:solidFill>
              <a:srgbClr val="3333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2597" name="组合 622596"/>
          <p:cNvGrpSpPr/>
          <p:nvPr/>
        </p:nvGrpSpPr>
        <p:grpSpPr>
          <a:xfrm>
            <a:off x="2025650" y="1649413"/>
            <a:ext cx="2039938" cy="266700"/>
            <a:chOff x="844" y="991"/>
            <a:chExt cx="1285" cy="168"/>
          </a:xfrm>
        </p:grpSpPr>
        <p:sp>
          <p:nvSpPr>
            <p:cNvPr id="35934" name="任意多边形 622597"/>
            <p:cNvSpPr>
              <a:spLocks noChangeAspect="1"/>
            </p:cNvSpPr>
            <p:nvPr/>
          </p:nvSpPr>
          <p:spPr>
            <a:xfrm>
              <a:off x="928" y="991"/>
              <a:ext cx="1119" cy="125"/>
            </a:xfrm>
            <a:custGeom>
              <a:avLst/>
              <a:gdLst/>
              <a:ahLst/>
              <a:cxnLst>
                <a:cxn ang="0">
                  <a:pos x="1106" y="119"/>
                </a:cxn>
                <a:cxn ang="0">
                  <a:pos x="1081" y="107"/>
                </a:cxn>
                <a:cxn ang="0">
                  <a:pos x="1054" y="97"/>
                </a:cxn>
                <a:cxn ang="0">
                  <a:pos x="1028" y="86"/>
                </a:cxn>
                <a:cxn ang="0">
                  <a:pos x="1002" y="77"/>
                </a:cxn>
                <a:cxn ang="0">
                  <a:pos x="975" y="68"/>
                </a:cxn>
                <a:cxn ang="0">
                  <a:pos x="948" y="59"/>
                </a:cxn>
                <a:cxn ang="0">
                  <a:pos x="921" y="51"/>
                </a:cxn>
                <a:cxn ang="0">
                  <a:pos x="894" y="43"/>
                </a:cxn>
                <a:cxn ang="0">
                  <a:pos x="867" y="37"/>
                </a:cxn>
                <a:cxn ang="0">
                  <a:pos x="839" y="30"/>
                </a:cxn>
                <a:cxn ang="0">
                  <a:pos x="812" y="24"/>
                </a:cxn>
                <a:cxn ang="0">
                  <a:pos x="784" y="19"/>
                </a:cxn>
                <a:cxn ang="0">
                  <a:pos x="756" y="15"/>
                </a:cxn>
                <a:cxn ang="0">
                  <a:pos x="728" y="11"/>
                </a:cxn>
                <a:cxn ang="0">
                  <a:pos x="700" y="8"/>
                </a:cxn>
                <a:cxn ang="0">
                  <a:pos x="672" y="5"/>
                </a:cxn>
                <a:cxn ang="0">
                  <a:pos x="644" y="3"/>
                </a:cxn>
                <a:cxn ang="0">
                  <a:pos x="616" y="1"/>
                </a:cxn>
                <a:cxn ang="0">
                  <a:pos x="588" y="0"/>
                </a:cxn>
                <a:cxn ang="0">
                  <a:pos x="559" y="0"/>
                </a:cxn>
                <a:cxn ang="0">
                  <a:pos x="531" y="0"/>
                </a:cxn>
                <a:cxn ang="0">
                  <a:pos x="503" y="1"/>
                </a:cxn>
                <a:cxn ang="0">
                  <a:pos x="475" y="3"/>
                </a:cxn>
                <a:cxn ang="0">
                  <a:pos x="447" y="5"/>
                </a:cxn>
                <a:cxn ang="0">
                  <a:pos x="419" y="8"/>
                </a:cxn>
                <a:cxn ang="0">
                  <a:pos x="391" y="11"/>
                </a:cxn>
                <a:cxn ang="0">
                  <a:pos x="363" y="15"/>
                </a:cxn>
                <a:cxn ang="0">
                  <a:pos x="335" y="19"/>
                </a:cxn>
                <a:cxn ang="0">
                  <a:pos x="307" y="24"/>
                </a:cxn>
                <a:cxn ang="0">
                  <a:pos x="280" y="30"/>
                </a:cxn>
                <a:cxn ang="0">
                  <a:pos x="252" y="37"/>
                </a:cxn>
                <a:cxn ang="0">
                  <a:pos x="225" y="43"/>
                </a:cxn>
                <a:cxn ang="0">
                  <a:pos x="198" y="51"/>
                </a:cxn>
                <a:cxn ang="0">
                  <a:pos x="171" y="59"/>
                </a:cxn>
                <a:cxn ang="0">
                  <a:pos x="144" y="68"/>
                </a:cxn>
                <a:cxn ang="0">
                  <a:pos x="117" y="77"/>
                </a:cxn>
                <a:cxn ang="0">
                  <a:pos x="91" y="86"/>
                </a:cxn>
                <a:cxn ang="0">
                  <a:pos x="65" y="97"/>
                </a:cxn>
                <a:cxn ang="0">
                  <a:pos x="38" y="107"/>
                </a:cxn>
                <a:cxn ang="0">
                  <a:pos x="13" y="119"/>
                </a:cxn>
              </a:cxnLst>
              <a:rect l="0" t="0" r="0" b="0"/>
              <a:pathLst>
                <a:path w="5204" h="585">
                  <a:moveTo>
                    <a:pt x="5204" y="585"/>
                  </a:moveTo>
                  <a:lnTo>
                    <a:pt x="5144" y="557"/>
                  </a:lnTo>
                  <a:lnTo>
                    <a:pt x="5085" y="530"/>
                  </a:lnTo>
                  <a:lnTo>
                    <a:pt x="5025" y="503"/>
                  </a:lnTo>
                  <a:lnTo>
                    <a:pt x="4964" y="478"/>
                  </a:lnTo>
                  <a:lnTo>
                    <a:pt x="4904" y="452"/>
                  </a:lnTo>
                  <a:lnTo>
                    <a:pt x="4843" y="428"/>
                  </a:lnTo>
                  <a:lnTo>
                    <a:pt x="4782" y="404"/>
                  </a:lnTo>
                  <a:lnTo>
                    <a:pt x="4721" y="381"/>
                  </a:lnTo>
                  <a:lnTo>
                    <a:pt x="4659" y="359"/>
                  </a:lnTo>
                  <a:lnTo>
                    <a:pt x="4597" y="337"/>
                  </a:lnTo>
                  <a:lnTo>
                    <a:pt x="4535" y="316"/>
                  </a:lnTo>
                  <a:lnTo>
                    <a:pt x="4472" y="295"/>
                  </a:lnTo>
                  <a:lnTo>
                    <a:pt x="4409" y="275"/>
                  </a:lnTo>
                  <a:lnTo>
                    <a:pt x="4347" y="256"/>
                  </a:lnTo>
                  <a:lnTo>
                    <a:pt x="4284" y="238"/>
                  </a:lnTo>
                  <a:lnTo>
                    <a:pt x="4221" y="220"/>
                  </a:lnTo>
                  <a:lnTo>
                    <a:pt x="4157" y="203"/>
                  </a:lnTo>
                  <a:lnTo>
                    <a:pt x="4094" y="186"/>
                  </a:lnTo>
                  <a:lnTo>
                    <a:pt x="4030" y="171"/>
                  </a:lnTo>
                  <a:lnTo>
                    <a:pt x="3967" y="155"/>
                  </a:lnTo>
                  <a:lnTo>
                    <a:pt x="3903" y="141"/>
                  </a:lnTo>
                  <a:lnTo>
                    <a:pt x="3838" y="127"/>
                  </a:lnTo>
                  <a:lnTo>
                    <a:pt x="3774" y="114"/>
                  </a:lnTo>
                  <a:lnTo>
                    <a:pt x="3710" y="102"/>
                  </a:lnTo>
                  <a:lnTo>
                    <a:pt x="3645" y="91"/>
                  </a:lnTo>
                  <a:lnTo>
                    <a:pt x="3581" y="80"/>
                  </a:lnTo>
                  <a:lnTo>
                    <a:pt x="3516" y="69"/>
                  </a:lnTo>
                  <a:lnTo>
                    <a:pt x="3451" y="60"/>
                  </a:lnTo>
                  <a:lnTo>
                    <a:pt x="3386" y="51"/>
                  </a:lnTo>
                  <a:lnTo>
                    <a:pt x="3321" y="43"/>
                  </a:lnTo>
                  <a:lnTo>
                    <a:pt x="3256" y="36"/>
                  </a:lnTo>
                  <a:lnTo>
                    <a:pt x="3191" y="29"/>
                  </a:lnTo>
                  <a:lnTo>
                    <a:pt x="3125" y="23"/>
                  </a:lnTo>
                  <a:lnTo>
                    <a:pt x="3060" y="18"/>
                  </a:lnTo>
                  <a:lnTo>
                    <a:pt x="2995" y="13"/>
                  </a:lnTo>
                  <a:lnTo>
                    <a:pt x="2929" y="9"/>
                  </a:lnTo>
                  <a:lnTo>
                    <a:pt x="2864" y="6"/>
                  </a:lnTo>
                  <a:lnTo>
                    <a:pt x="2798" y="4"/>
                  </a:lnTo>
                  <a:lnTo>
                    <a:pt x="2733" y="2"/>
                  </a:lnTo>
                  <a:lnTo>
                    <a:pt x="2667" y="1"/>
                  </a:lnTo>
                  <a:lnTo>
                    <a:pt x="2601" y="0"/>
                  </a:lnTo>
                  <a:lnTo>
                    <a:pt x="2536" y="1"/>
                  </a:lnTo>
                  <a:lnTo>
                    <a:pt x="2470" y="2"/>
                  </a:lnTo>
                  <a:lnTo>
                    <a:pt x="2405" y="4"/>
                  </a:lnTo>
                  <a:lnTo>
                    <a:pt x="2339" y="6"/>
                  </a:lnTo>
                  <a:lnTo>
                    <a:pt x="2274" y="9"/>
                  </a:lnTo>
                  <a:lnTo>
                    <a:pt x="2208" y="13"/>
                  </a:lnTo>
                  <a:lnTo>
                    <a:pt x="2143" y="18"/>
                  </a:lnTo>
                  <a:lnTo>
                    <a:pt x="2078" y="23"/>
                  </a:lnTo>
                  <a:lnTo>
                    <a:pt x="2012" y="29"/>
                  </a:lnTo>
                  <a:lnTo>
                    <a:pt x="1947" y="36"/>
                  </a:lnTo>
                  <a:lnTo>
                    <a:pt x="1882" y="43"/>
                  </a:lnTo>
                  <a:lnTo>
                    <a:pt x="1817" y="51"/>
                  </a:lnTo>
                  <a:lnTo>
                    <a:pt x="1752" y="60"/>
                  </a:lnTo>
                  <a:lnTo>
                    <a:pt x="1687" y="69"/>
                  </a:lnTo>
                  <a:lnTo>
                    <a:pt x="1622" y="80"/>
                  </a:lnTo>
                  <a:lnTo>
                    <a:pt x="1558" y="91"/>
                  </a:lnTo>
                  <a:lnTo>
                    <a:pt x="1493" y="102"/>
                  </a:lnTo>
                  <a:lnTo>
                    <a:pt x="1429" y="114"/>
                  </a:lnTo>
                  <a:lnTo>
                    <a:pt x="1364" y="127"/>
                  </a:lnTo>
                  <a:lnTo>
                    <a:pt x="1300" y="141"/>
                  </a:lnTo>
                  <a:lnTo>
                    <a:pt x="1236" y="155"/>
                  </a:lnTo>
                  <a:lnTo>
                    <a:pt x="1173" y="171"/>
                  </a:lnTo>
                  <a:lnTo>
                    <a:pt x="1109" y="186"/>
                  </a:lnTo>
                  <a:lnTo>
                    <a:pt x="1045" y="203"/>
                  </a:lnTo>
                  <a:lnTo>
                    <a:pt x="982" y="220"/>
                  </a:lnTo>
                  <a:lnTo>
                    <a:pt x="919" y="238"/>
                  </a:lnTo>
                  <a:lnTo>
                    <a:pt x="856" y="256"/>
                  </a:lnTo>
                  <a:lnTo>
                    <a:pt x="793" y="275"/>
                  </a:lnTo>
                  <a:lnTo>
                    <a:pt x="731" y="295"/>
                  </a:lnTo>
                  <a:lnTo>
                    <a:pt x="669" y="316"/>
                  </a:lnTo>
                  <a:lnTo>
                    <a:pt x="607" y="337"/>
                  </a:lnTo>
                  <a:lnTo>
                    <a:pt x="545" y="359"/>
                  </a:lnTo>
                  <a:lnTo>
                    <a:pt x="483" y="381"/>
                  </a:lnTo>
                  <a:lnTo>
                    <a:pt x="422" y="404"/>
                  </a:lnTo>
                  <a:lnTo>
                    <a:pt x="361" y="428"/>
                  </a:lnTo>
                  <a:lnTo>
                    <a:pt x="300" y="452"/>
                  </a:lnTo>
                  <a:lnTo>
                    <a:pt x="239" y="478"/>
                  </a:lnTo>
                  <a:lnTo>
                    <a:pt x="179" y="503"/>
                  </a:lnTo>
                  <a:lnTo>
                    <a:pt x="119" y="530"/>
                  </a:lnTo>
                  <a:lnTo>
                    <a:pt x="59" y="557"/>
                  </a:lnTo>
                  <a:lnTo>
                    <a:pt x="0" y="585"/>
                  </a:lnTo>
                </a:path>
              </a:pathLst>
            </a:custGeom>
            <a:noFill/>
            <a:ln w="19050" cap="flat" cmpd="sng">
              <a:solidFill>
                <a:srgbClr val="CC009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5" name="任意多边形 622598"/>
            <p:cNvSpPr>
              <a:spLocks noChangeAspect="1"/>
            </p:cNvSpPr>
            <p:nvPr/>
          </p:nvSpPr>
          <p:spPr>
            <a:xfrm>
              <a:off x="2039" y="1103"/>
              <a:ext cx="90" cy="5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27"/>
                </a:cxn>
                <a:cxn ang="0">
                  <a:pos x="90" y="56"/>
                </a:cxn>
                <a:cxn ang="0">
                  <a:pos x="14" y="0"/>
                </a:cxn>
              </a:cxnLst>
              <a:rect l="0" t="0" r="0" b="0"/>
              <a:pathLst>
                <a:path w="418" h="264">
                  <a:moveTo>
                    <a:pt x="66" y="0"/>
                  </a:moveTo>
                  <a:lnTo>
                    <a:pt x="0" y="129"/>
                  </a:lnTo>
                  <a:lnTo>
                    <a:pt x="418" y="264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0099">
                <a:alpha val="100000"/>
              </a:srgbClr>
            </a:solidFill>
            <a:ln w="9525" cap="flat" cmpd="sng">
              <a:solidFill>
                <a:srgbClr val="CC009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6" name="任意多边形 622599"/>
            <p:cNvSpPr>
              <a:spLocks noChangeAspect="1"/>
            </p:cNvSpPr>
            <p:nvPr/>
          </p:nvSpPr>
          <p:spPr>
            <a:xfrm>
              <a:off x="2039" y="1103"/>
              <a:ext cx="90" cy="5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27"/>
                </a:cxn>
                <a:cxn ang="0">
                  <a:pos x="90" y="56"/>
                </a:cxn>
                <a:cxn ang="0">
                  <a:pos x="14" y="0"/>
                </a:cxn>
              </a:cxnLst>
              <a:rect l="0" t="0" r="0" b="0"/>
              <a:pathLst>
                <a:path w="418" h="264">
                  <a:moveTo>
                    <a:pt x="66" y="0"/>
                  </a:moveTo>
                  <a:lnTo>
                    <a:pt x="0" y="129"/>
                  </a:lnTo>
                  <a:lnTo>
                    <a:pt x="418" y="264"/>
                  </a:lnTo>
                  <a:lnTo>
                    <a:pt x="66" y="0"/>
                  </a:lnTo>
                </a:path>
              </a:pathLst>
            </a:custGeom>
            <a:solidFill>
              <a:srgbClr val="CC0099">
                <a:alpha val="100000"/>
              </a:srgbClr>
            </a:solidFill>
            <a:ln w="19050" cap="flat" cmpd="sng">
              <a:solidFill>
                <a:srgbClr val="CC009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7" name="任意多边形 622600"/>
            <p:cNvSpPr>
              <a:spLocks noChangeAspect="1"/>
            </p:cNvSpPr>
            <p:nvPr/>
          </p:nvSpPr>
          <p:spPr>
            <a:xfrm>
              <a:off x="844" y="1103"/>
              <a:ext cx="91" cy="56"/>
            </a:xfrm>
            <a:custGeom>
              <a:avLst/>
              <a:gdLst/>
              <a:ahLst/>
              <a:cxnLst>
                <a:cxn ang="0">
                  <a:pos x="91" y="27"/>
                </a:cxn>
                <a:cxn ang="0">
                  <a:pos x="77" y="0"/>
                </a:cxn>
                <a:cxn ang="0">
                  <a:pos x="0" y="56"/>
                </a:cxn>
                <a:cxn ang="0">
                  <a:pos x="91" y="27"/>
                </a:cxn>
              </a:cxnLst>
              <a:rect l="0" t="0" r="0" b="0"/>
              <a:pathLst>
                <a:path w="418" h="264">
                  <a:moveTo>
                    <a:pt x="418" y="129"/>
                  </a:moveTo>
                  <a:lnTo>
                    <a:pt x="352" y="0"/>
                  </a:lnTo>
                  <a:lnTo>
                    <a:pt x="0" y="264"/>
                  </a:lnTo>
                  <a:lnTo>
                    <a:pt x="418" y="129"/>
                  </a:lnTo>
                  <a:close/>
                </a:path>
              </a:pathLst>
            </a:custGeom>
            <a:solidFill>
              <a:srgbClr val="CC0099">
                <a:alpha val="100000"/>
              </a:srgbClr>
            </a:solidFill>
            <a:ln w="9525" cap="flat" cmpd="sng">
              <a:solidFill>
                <a:srgbClr val="CC009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8" name="任意多边形 622601"/>
            <p:cNvSpPr>
              <a:spLocks noChangeAspect="1"/>
            </p:cNvSpPr>
            <p:nvPr/>
          </p:nvSpPr>
          <p:spPr>
            <a:xfrm>
              <a:off x="844" y="1103"/>
              <a:ext cx="91" cy="56"/>
            </a:xfrm>
            <a:custGeom>
              <a:avLst/>
              <a:gdLst/>
              <a:ahLst/>
              <a:cxnLst>
                <a:cxn ang="0">
                  <a:pos x="91" y="27"/>
                </a:cxn>
                <a:cxn ang="0">
                  <a:pos x="77" y="0"/>
                </a:cxn>
                <a:cxn ang="0">
                  <a:pos x="0" y="56"/>
                </a:cxn>
                <a:cxn ang="0">
                  <a:pos x="91" y="27"/>
                </a:cxn>
              </a:cxnLst>
              <a:rect l="0" t="0" r="0" b="0"/>
              <a:pathLst>
                <a:path w="418" h="264">
                  <a:moveTo>
                    <a:pt x="418" y="129"/>
                  </a:moveTo>
                  <a:lnTo>
                    <a:pt x="352" y="0"/>
                  </a:lnTo>
                  <a:lnTo>
                    <a:pt x="0" y="264"/>
                  </a:lnTo>
                  <a:lnTo>
                    <a:pt x="418" y="129"/>
                  </a:lnTo>
                </a:path>
              </a:pathLst>
            </a:custGeom>
            <a:solidFill>
              <a:srgbClr val="CC0099">
                <a:alpha val="100000"/>
              </a:srgbClr>
            </a:solidFill>
            <a:ln w="19050" cap="flat" cmpd="sng">
              <a:solidFill>
                <a:srgbClr val="CC009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46" name="直接连接符 622602"/>
          <p:cNvSpPr>
            <a:spLocks noChangeAspect="1"/>
          </p:cNvSpPr>
          <p:nvPr/>
        </p:nvSpPr>
        <p:spPr>
          <a:xfrm>
            <a:off x="3400425" y="167957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2604" name="组合 622603"/>
          <p:cNvGrpSpPr/>
          <p:nvPr/>
        </p:nvGrpSpPr>
        <p:grpSpPr>
          <a:xfrm>
            <a:off x="2171700" y="1804988"/>
            <a:ext cx="1751013" cy="2157412"/>
            <a:chOff x="936" y="849"/>
            <a:chExt cx="1103" cy="1359"/>
          </a:xfrm>
        </p:grpSpPr>
        <p:sp>
          <p:nvSpPr>
            <p:cNvPr id="35915" name="直接连接符 622604"/>
            <p:cNvSpPr>
              <a:spLocks noChangeAspect="1"/>
            </p:cNvSpPr>
            <p:nvPr/>
          </p:nvSpPr>
          <p:spPr>
            <a:xfrm flipV="1">
              <a:off x="1745" y="1539"/>
              <a:ext cx="36" cy="6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6" name="直接连接符 622605"/>
            <p:cNvSpPr>
              <a:spLocks noChangeAspect="1"/>
            </p:cNvSpPr>
            <p:nvPr/>
          </p:nvSpPr>
          <p:spPr>
            <a:xfrm flipH="1" flipV="1">
              <a:off x="1193" y="1539"/>
              <a:ext cx="37" cy="6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917" name="组合 622606"/>
            <p:cNvGrpSpPr/>
            <p:nvPr/>
          </p:nvGrpSpPr>
          <p:grpSpPr>
            <a:xfrm>
              <a:off x="936" y="849"/>
              <a:ext cx="1103" cy="1359"/>
              <a:chOff x="936" y="849"/>
              <a:chExt cx="1103" cy="1359"/>
            </a:xfrm>
          </p:grpSpPr>
          <p:sp>
            <p:nvSpPr>
              <p:cNvPr id="35918" name="直接连接符 622607"/>
              <p:cNvSpPr>
                <a:spLocks noChangeAspect="1"/>
              </p:cNvSpPr>
              <p:nvPr/>
            </p:nvSpPr>
            <p:spPr>
              <a:xfrm flipV="1">
                <a:off x="1817" y="1081"/>
                <a:ext cx="222" cy="393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19" name="直接连接符 622608"/>
              <p:cNvSpPr>
                <a:spLocks noChangeAspect="1"/>
              </p:cNvSpPr>
              <p:nvPr/>
            </p:nvSpPr>
            <p:spPr>
              <a:xfrm flipH="1" flipV="1">
                <a:off x="936" y="1081"/>
                <a:ext cx="221" cy="393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5920" name="组合 622609"/>
              <p:cNvGrpSpPr/>
              <p:nvPr/>
            </p:nvGrpSpPr>
            <p:grpSpPr>
              <a:xfrm>
                <a:off x="936" y="849"/>
                <a:ext cx="1103" cy="1359"/>
                <a:chOff x="936" y="849"/>
                <a:chExt cx="1103" cy="1359"/>
              </a:xfrm>
            </p:grpSpPr>
            <p:sp>
              <p:nvSpPr>
                <p:cNvPr id="35921" name="任意多边形 622610"/>
                <p:cNvSpPr>
                  <a:spLocks noChangeAspect="1"/>
                </p:cNvSpPr>
                <p:nvPr/>
              </p:nvSpPr>
              <p:spPr>
                <a:xfrm>
                  <a:off x="936" y="936"/>
                  <a:ext cx="1103" cy="145"/>
                </a:xfrm>
                <a:custGeom>
                  <a:avLst/>
                  <a:gdLst/>
                  <a:ahLst/>
                  <a:cxnLst>
                    <a:cxn ang="0">
                      <a:pos x="1091" y="139"/>
                    </a:cxn>
                    <a:cxn ang="0">
                      <a:pos x="1068" y="126"/>
                    </a:cxn>
                    <a:cxn ang="0">
                      <a:pos x="1044" y="114"/>
                    </a:cxn>
                    <a:cxn ang="0">
                      <a:pos x="1020" y="103"/>
                    </a:cxn>
                    <a:cxn ang="0">
                      <a:pos x="996" y="92"/>
                    </a:cxn>
                    <a:cxn ang="0">
                      <a:pos x="972" y="82"/>
                    </a:cxn>
                    <a:cxn ang="0">
                      <a:pos x="947" y="72"/>
                    </a:cxn>
                    <a:cxn ang="0">
                      <a:pos x="922" y="63"/>
                    </a:cxn>
                    <a:cxn ang="0">
                      <a:pos x="897" y="55"/>
                    </a:cxn>
                    <a:cxn ang="0">
                      <a:pos x="872" y="47"/>
                    </a:cxn>
                    <a:cxn ang="0">
                      <a:pos x="846" y="39"/>
                    </a:cxn>
                    <a:cxn ang="0">
                      <a:pos x="820" y="33"/>
                    </a:cxn>
                    <a:cxn ang="0">
                      <a:pos x="795" y="27"/>
                    </a:cxn>
                    <a:cxn ang="0">
                      <a:pos x="769" y="21"/>
                    </a:cxn>
                    <a:cxn ang="0">
                      <a:pos x="743" y="16"/>
                    </a:cxn>
                    <a:cxn ang="0">
                      <a:pos x="716" y="12"/>
                    </a:cxn>
                    <a:cxn ang="0">
                      <a:pos x="690" y="9"/>
                    </a:cxn>
                    <a:cxn ang="0">
                      <a:pos x="664" y="6"/>
                    </a:cxn>
                    <a:cxn ang="0">
                      <a:pos x="637" y="3"/>
                    </a:cxn>
                    <a:cxn ang="0">
                      <a:pos x="611" y="2"/>
                    </a:cxn>
                    <a:cxn ang="0">
                      <a:pos x="584" y="0"/>
                    </a:cxn>
                    <a:cxn ang="0">
                      <a:pos x="558" y="0"/>
                    </a:cxn>
                    <a:cxn ang="0">
                      <a:pos x="531" y="0"/>
                    </a:cxn>
                    <a:cxn ang="0">
                      <a:pos x="505" y="1"/>
                    </a:cxn>
                    <a:cxn ang="0">
                      <a:pos x="479" y="2"/>
                    </a:cxn>
                    <a:cxn ang="0">
                      <a:pos x="452" y="5"/>
                    </a:cxn>
                    <a:cxn ang="0">
                      <a:pos x="426" y="7"/>
                    </a:cxn>
                    <a:cxn ang="0">
                      <a:pos x="399" y="10"/>
                    </a:cxn>
                    <a:cxn ang="0">
                      <a:pos x="373" y="14"/>
                    </a:cxn>
                    <a:cxn ang="0">
                      <a:pos x="347" y="19"/>
                    </a:cxn>
                    <a:cxn ang="0">
                      <a:pos x="321" y="24"/>
                    </a:cxn>
                    <a:cxn ang="0">
                      <a:pos x="295" y="30"/>
                    </a:cxn>
                    <a:cxn ang="0">
                      <a:pos x="270" y="36"/>
                    </a:cxn>
                    <a:cxn ang="0">
                      <a:pos x="244" y="43"/>
                    </a:cxn>
                    <a:cxn ang="0">
                      <a:pos x="219" y="51"/>
                    </a:cxn>
                    <a:cxn ang="0">
                      <a:pos x="193" y="59"/>
                    </a:cxn>
                    <a:cxn ang="0">
                      <a:pos x="168" y="67"/>
                    </a:cxn>
                    <a:cxn ang="0">
                      <a:pos x="144" y="77"/>
                    </a:cxn>
                    <a:cxn ang="0">
                      <a:pos x="119" y="87"/>
                    </a:cxn>
                    <a:cxn ang="0">
                      <a:pos x="95" y="97"/>
                    </a:cxn>
                    <a:cxn ang="0">
                      <a:pos x="71" y="108"/>
                    </a:cxn>
                    <a:cxn ang="0">
                      <a:pos x="47" y="120"/>
                    </a:cxn>
                    <a:cxn ang="0">
                      <a:pos x="23" y="132"/>
                    </a:cxn>
                    <a:cxn ang="0">
                      <a:pos x="0" y="145"/>
                    </a:cxn>
                  </a:cxnLst>
                  <a:rect l="0" t="0" r="0" b="0"/>
                  <a:pathLst>
                    <a:path w="5128" h="673">
                      <a:moveTo>
                        <a:pt x="5128" y="673"/>
                      </a:moveTo>
                      <a:lnTo>
                        <a:pt x="5074" y="643"/>
                      </a:lnTo>
                      <a:lnTo>
                        <a:pt x="5020" y="613"/>
                      </a:lnTo>
                      <a:lnTo>
                        <a:pt x="4965" y="585"/>
                      </a:lnTo>
                      <a:lnTo>
                        <a:pt x="4910" y="557"/>
                      </a:lnTo>
                      <a:lnTo>
                        <a:pt x="4855" y="529"/>
                      </a:lnTo>
                      <a:lnTo>
                        <a:pt x="4800" y="503"/>
                      </a:lnTo>
                      <a:lnTo>
                        <a:pt x="4744" y="477"/>
                      </a:lnTo>
                      <a:lnTo>
                        <a:pt x="4688" y="451"/>
                      </a:lnTo>
                      <a:lnTo>
                        <a:pt x="4631" y="427"/>
                      </a:lnTo>
                      <a:lnTo>
                        <a:pt x="4575" y="403"/>
                      </a:lnTo>
                      <a:lnTo>
                        <a:pt x="4518" y="379"/>
                      </a:lnTo>
                      <a:lnTo>
                        <a:pt x="4459" y="357"/>
                      </a:lnTo>
                      <a:lnTo>
                        <a:pt x="4402" y="334"/>
                      </a:lnTo>
                      <a:lnTo>
                        <a:pt x="4344" y="313"/>
                      </a:lnTo>
                      <a:lnTo>
                        <a:pt x="4286" y="292"/>
                      </a:lnTo>
                      <a:lnTo>
                        <a:pt x="4228" y="273"/>
                      </a:lnTo>
                      <a:lnTo>
                        <a:pt x="4169" y="253"/>
                      </a:lnTo>
                      <a:lnTo>
                        <a:pt x="4110" y="235"/>
                      </a:lnTo>
                      <a:lnTo>
                        <a:pt x="4052" y="217"/>
                      </a:lnTo>
                      <a:lnTo>
                        <a:pt x="3992" y="200"/>
                      </a:lnTo>
                      <a:lnTo>
                        <a:pt x="3933" y="183"/>
                      </a:lnTo>
                      <a:lnTo>
                        <a:pt x="3874" y="167"/>
                      </a:lnTo>
                      <a:lnTo>
                        <a:pt x="3814" y="152"/>
                      </a:lnTo>
                      <a:lnTo>
                        <a:pt x="3754" y="138"/>
                      </a:lnTo>
                      <a:lnTo>
                        <a:pt x="3694" y="124"/>
                      </a:lnTo>
                      <a:lnTo>
                        <a:pt x="3634" y="111"/>
                      </a:lnTo>
                      <a:lnTo>
                        <a:pt x="3573" y="99"/>
                      </a:lnTo>
                      <a:lnTo>
                        <a:pt x="3513" y="87"/>
                      </a:lnTo>
                      <a:lnTo>
                        <a:pt x="3452" y="76"/>
                      </a:lnTo>
                      <a:lnTo>
                        <a:pt x="3391" y="66"/>
                      </a:lnTo>
                      <a:lnTo>
                        <a:pt x="3331" y="57"/>
                      </a:lnTo>
                      <a:lnTo>
                        <a:pt x="3270" y="48"/>
                      </a:lnTo>
                      <a:lnTo>
                        <a:pt x="3208" y="40"/>
                      </a:lnTo>
                      <a:lnTo>
                        <a:pt x="3147" y="33"/>
                      </a:lnTo>
                      <a:lnTo>
                        <a:pt x="3086" y="26"/>
                      </a:lnTo>
                      <a:lnTo>
                        <a:pt x="3025" y="21"/>
                      </a:lnTo>
                      <a:lnTo>
                        <a:pt x="2963" y="16"/>
                      </a:lnTo>
                      <a:lnTo>
                        <a:pt x="2902" y="11"/>
                      </a:lnTo>
                      <a:lnTo>
                        <a:pt x="2840" y="8"/>
                      </a:lnTo>
                      <a:lnTo>
                        <a:pt x="2779" y="5"/>
                      </a:lnTo>
                      <a:lnTo>
                        <a:pt x="2717" y="2"/>
                      </a:lnTo>
                      <a:lnTo>
                        <a:pt x="2656" y="1"/>
                      </a:lnTo>
                      <a:lnTo>
                        <a:pt x="2594" y="0"/>
                      </a:lnTo>
                      <a:lnTo>
                        <a:pt x="2533" y="0"/>
                      </a:lnTo>
                      <a:lnTo>
                        <a:pt x="2471" y="1"/>
                      </a:lnTo>
                      <a:lnTo>
                        <a:pt x="2409" y="2"/>
                      </a:lnTo>
                      <a:lnTo>
                        <a:pt x="2348" y="5"/>
                      </a:lnTo>
                      <a:lnTo>
                        <a:pt x="2286" y="8"/>
                      </a:lnTo>
                      <a:lnTo>
                        <a:pt x="2225" y="11"/>
                      </a:lnTo>
                      <a:lnTo>
                        <a:pt x="2164" y="16"/>
                      </a:lnTo>
                      <a:lnTo>
                        <a:pt x="2102" y="21"/>
                      </a:lnTo>
                      <a:lnTo>
                        <a:pt x="2041" y="26"/>
                      </a:lnTo>
                      <a:lnTo>
                        <a:pt x="1980" y="33"/>
                      </a:lnTo>
                      <a:lnTo>
                        <a:pt x="1918" y="40"/>
                      </a:lnTo>
                      <a:lnTo>
                        <a:pt x="1857" y="48"/>
                      </a:lnTo>
                      <a:lnTo>
                        <a:pt x="1796" y="57"/>
                      </a:lnTo>
                      <a:lnTo>
                        <a:pt x="1735" y="66"/>
                      </a:lnTo>
                      <a:lnTo>
                        <a:pt x="1675" y="76"/>
                      </a:lnTo>
                      <a:lnTo>
                        <a:pt x="1614" y="87"/>
                      </a:lnTo>
                      <a:lnTo>
                        <a:pt x="1554" y="99"/>
                      </a:lnTo>
                      <a:lnTo>
                        <a:pt x="1493" y="111"/>
                      </a:lnTo>
                      <a:lnTo>
                        <a:pt x="1433" y="124"/>
                      </a:lnTo>
                      <a:lnTo>
                        <a:pt x="1373" y="138"/>
                      </a:lnTo>
                      <a:lnTo>
                        <a:pt x="1313" y="152"/>
                      </a:lnTo>
                      <a:lnTo>
                        <a:pt x="1253" y="167"/>
                      </a:lnTo>
                      <a:lnTo>
                        <a:pt x="1194" y="183"/>
                      </a:lnTo>
                      <a:lnTo>
                        <a:pt x="1135" y="200"/>
                      </a:lnTo>
                      <a:lnTo>
                        <a:pt x="1075" y="217"/>
                      </a:lnTo>
                      <a:lnTo>
                        <a:pt x="1016" y="235"/>
                      </a:lnTo>
                      <a:lnTo>
                        <a:pt x="958" y="253"/>
                      </a:lnTo>
                      <a:lnTo>
                        <a:pt x="899" y="273"/>
                      </a:lnTo>
                      <a:lnTo>
                        <a:pt x="841" y="292"/>
                      </a:lnTo>
                      <a:lnTo>
                        <a:pt x="783" y="313"/>
                      </a:lnTo>
                      <a:lnTo>
                        <a:pt x="725" y="334"/>
                      </a:lnTo>
                      <a:lnTo>
                        <a:pt x="668" y="357"/>
                      </a:lnTo>
                      <a:lnTo>
                        <a:pt x="610" y="379"/>
                      </a:lnTo>
                      <a:lnTo>
                        <a:pt x="553" y="403"/>
                      </a:lnTo>
                      <a:lnTo>
                        <a:pt x="497" y="427"/>
                      </a:lnTo>
                      <a:lnTo>
                        <a:pt x="440" y="451"/>
                      </a:lnTo>
                      <a:lnTo>
                        <a:pt x="384" y="477"/>
                      </a:lnTo>
                      <a:lnTo>
                        <a:pt x="328" y="503"/>
                      </a:lnTo>
                      <a:lnTo>
                        <a:pt x="273" y="529"/>
                      </a:lnTo>
                      <a:lnTo>
                        <a:pt x="218" y="557"/>
                      </a:lnTo>
                      <a:lnTo>
                        <a:pt x="163" y="585"/>
                      </a:lnTo>
                      <a:lnTo>
                        <a:pt x="108" y="613"/>
                      </a:lnTo>
                      <a:lnTo>
                        <a:pt x="54" y="643"/>
                      </a:lnTo>
                      <a:lnTo>
                        <a:pt x="0" y="673"/>
                      </a:lnTo>
                    </a:path>
                  </a:pathLst>
                </a:custGeom>
                <a:noFill/>
                <a:ln w="3810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2" name="任意多边形 622611"/>
                <p:cNvSpPr>
                  <a:spLocks noChangeAspect="1"/>
                </p:cNvSpPr>
                <p:nvPr/>
              </p:nvSpPr>
              <p:spPr>
                <a:xfrm>
                  <a:off x="1104" y="1277"/>
                  <a:ext cx="767" cy="102"/>
                </a:xfrm>
                <a:custGeom>
                  <a:avLst/>
                  <a:gdLst/>
                  <a:ahLst/>
                  <a:cxnLst>
                    <a:cxn ang="0">
                      <a:pos x="757" y="97"/>
                    </a:cxn>
                    <a:cxn ang="0">
                      <a:pos x="738" y="86"/>
                    </a:cxn>
                    <a:cxn ang="0">
                      <a:pos x="718" y="76"/>
                    </a:cxn>
                    <a:cxn ang="0">
                      <a:pos x="698" y="67"/>
                    </a:cxn>
                    <a:cxn ang="0">
                      <a:pos x="678" y="59"/>
                    </a:cxn>
                    <a:cxn ang="0">
                      <a:pos x="657" y="51"/>
                    </a:cxn>
                    <a:cxn ang="0">
                      <a:pos x="637" y="43"/>
                    </a:cxn>
                    <a:cxn ang="0">
                      <a:pos x="616" y="36"/>
                    </a:cxn>
                    <a:cxn ang="0">
                      <a:pos x="595" y="30"/>
                    </a:cxn>
                    <a:cxn ang="0">
                      <a:pos x="574" y="24"/>
                    </a:cxn>
                    <a:cxn ang="0">
                      <a:pos x="552" y="19"/>
                    </a:cxn>
                    <a:cxn ang="0">
                      <a:pos x="531" y="15"/>
                    </a:cxn>
                    <a:cxn ang="0">
                      <a:pos x="509" y="11"/>
                    </a:cxn>
                    <a:cxn ang="0">
                      <a:pos x="488" y="7"/>
                    </a:cxn>
                    <a:cxn ang="0">
                      <a:pos x="466" y="5"/>
                    </a:cxn>
                    <a:cxn ang="0">
                      <a:pos x="444" y="2"/>
                    </a:cxn>
                    <a:cxn ang="0">
                      <a:pos x="422" y="1"/>
                    </a:cxn>
                    <a:cxn ang="0">
                      <a:pos x="400" y="0"/>
                    </a:cxn>
                    <a:cxn ang="0">
                      <a:pos x="378" y="0"/>
                    </a:cxn>
                    <a:cxn ang="0">
                      <a:pos x="356" y="1"/>
                    </a:cxn>
                    <a:cxn ang="0">
                      <a:pos x="334" y="2"/>
                    </a:cxn>
                    <a:cxn ang="0">
                      <a:pos x="312" y="3"/>
                    </a:cxn>
                    <a:cxn ang="0">
                      <a:pos x="290" y="6"/>
                    </a:cxn>
                    <a:cxn ang="0">
                      <a:pos x="269" y="9"/>
                    </a:cxn>
                    <a:cxn ang="0">
                      <a:pos x="247" y="12"/>
                    </a:cxn>
                    <a:cxn ang="0">
                      <a:pos x="225" y="17"/>
                    </a:cxn>
                    <a:cxn ang="0">
                      <a:pos x="204" y="21"/>
                    </a:cxn>
                    <a:cxn ang="0">
                      <a:pos x="183" y="27"/>
                    </a:cxn>
                    <a:cxn ang="0">
                      <a:pos x="162" y="33"/>
                    </a:cxn>
                    <a:cxn ang="0">
                      <a:pos x="140" y="39"/>
                    </a:cxn>
                    <a:cxn ang="0">
                      <a:pos x="120" y="47"/>
                    </a:cxn>
                    <a:cxn ang="0">
                      <a:pos x="99" y="54"/>
                    </a:cxn>
                    <a:cxn ang="0">
                      <a:pos x="79" y="63"/>
                    </a:cxn>
                    <a:cxn ang="0">
                      <a:pos x="59" y="72"/>
                    </a:cxn>
                    <a:cxn ang="0">
                      <a:pos x="39" y="81"/>
                    </a:cxn>
                    <a:cxn ang="0">
                      <a:pos x="19" y="91"/>
                    </a:cxn>
                    <a:cxn ang="0">
                      <a:pos x="0" y="102"/>
                    </a:cxn>
                  </a:cxnLst>
                  <a:rect l="0" t="0" r="0" b="0"/>
                  <a:pathLst>
                    <a:path w="3571" h="470">
                      <a:moveTo>
                        <a:pt x="3571" y="470"/>
                      </a:moveTo>
                      <a:lnTo>
                        <a:pt x="3526" y="445"/>
                      </a:lnTo>
                      <a:lnTo>
                        <a:pt x="3481" y="421"/>
                      </a:lnTo>
                      <a:lnTo>
                        <a:pt x="3435" y="397"/>
                      </a:lnTo>
                      <a:lnTo>
                        <a:pt x="3390" y="374"/>
                      </a:lnTo>
                      <a:lnTo>
                        <a:pt x="3344" y="352"/>
                      </a:lnTo>
                      <a:lnTo>
                        <a:pt x="3297" y="331"/>
                      </a:lnTo>
                      <a:lnTo>
                        <a:pt x="3251" y="310"/>
                      </a:lnTo>
                      <a:lnTo>
                        <a:pt x="3204" y="289"/>
                      </a:lnTo>
                      <a:lnTo>
                        <a:pt x="3157" y="270"/>
                      </a:lnTo>
                      <a:lnTo>
                        <a:pt x="3109" y="251"/>
                      </a:lnTo>
                      <a:lnTo>
                        <a:pt x="3061" y="233"/>
                      </a:lnTo>
                      <a:lnTo>
                        <a:pt x="3013" y="215"/>
                      </a:lnTo>
                      <a:lnTo>
                        <a:pt x="2965" y="198"/>
                      </a:lnTo>
                      <a:lnTo>
                        <a:pt x="2917" y="182"/>
                      </a:lnTo>
                      <a:lnTo>
                        <a:pt x="2868" y="166"/>
                      </a:lnTo>
                      <a:lnTo>
                        <a:pt x="2819" y="151"/>
                      </a:lnTo>
                      <a:lnTo>
                        <a:pt x="2770" y="137"/>
                      </a:lnTo>
                      <a:lnTo>
                        <a:pt x="2721" y="124"/>
                      </a:lnTo>
                      <a:lnTo>
                        <a:pt x="2671" y="111"/>
                      </a:lnTo>
                      <a:lnTo>
                        <a:pt x="2621" y="99"/>
                      </a:lnTo>
                      <a:lnTo>
                        <a:pt x="2572" y="87"/>
                      </a:lnTo>
                      <a:lnTo>
                        <a:pt x="2522" y="77"/>
                      </a:lnTo>
                      <a:lnTo>
                        <a:pt x="2471" y="67"/>
                      </a:lnTo>
                      <a:lnTo>
                        <a:pt x="2421" y="57"/>
                      </a:lnTo>
                      <a:lnTo>
                        <a:pt x="2371" y="49"/>
                      </a:lnTo>
                      <a:lnTo>
                        <a:pt x="2320" y="41"/>
                      </a:lnTo>
                      <a:lnTo>
                        <a:pt x="2270" y="34"/>
                      </a:lnTo>
                      <a:lnTo>
                        <a:pt x="2219" y="27"/>
                      </a:lnTo>
                      <a:lnTo>
                        <a:pt x="2168" y="21"/>
                      </a:lnTo>
                      <a:lnTo>
                        <a:pt x="2117" y="16"/>
                      </a:lnTo>
                      <a:lnTo>
                        <a:pt x="2066" y="11"/>
                      </a:lnTo>
                      <a:lnTo>
                        <a:pt x="2015" y="8"/>
                      </a:lnTo>
                      <a:lnTo>
                        <a:pt x="1964" y="5"/>
                      </a:lnTo>
                      <a:lnTo>
                        <a:pt x="1913" y="3"/>
                      </a:lnTo>
                      <a:lnTo>
                        <a:pt x="1862" y="1"/>
                      </a:lnTo>
                      <a:lnTo>
                        <a:pt x="1811" y="0"/>
                      </a:lnTo>
                      <a:lnTo>
                        <a:pt x="1760" y="0"/>
                      </a:lnTo>
                      <a:lnTo>
                        <a:pt x="1709" y="1"/>
                      </a:lnTo>
                      <a:lnTo>
                        <a:pt x="1658" y="3"/>
                      </a:lnTo>
                      <a:lnTo>
                        <a:pt x="1607" y="5"/>
                      </a:lnTo>
                      <a:lnTo>
                        <a:pt x="1556" y="8"/>
                      </a:lnTo>
                      <a:lnTo>
                        <a:pt x="1505" y="11"/>
                      </a:lnTo>
                      <a:lnTo>
                        <a:pt x="1454" y="16"/>
                      </a:lnTo>
                      <a:lnTo>
                        <a:pt x="1403" y="21"/>
                      </a:lnTo>
                      <a:lnTo>
                        <a:pt x="1352" y="27"/>
                      </a:lnTo>
                      <a:lnTo>
                        <a:pt x="1301" y="34"/>
                      </a:lnTo>
                      <a:lnTo>
                        <a:pt x="1251" y="41"/>
                      </a:lnTo>
                      <a:lnTo>
                        <a:pt x="1200" y="49"/>
                      </a:lnTo>
                      <a:lnTo>
                        <a:pt x="1150" y="57"/>
                      </a:lnTo>
                      <a:lnTo>
                        <a:pt x="1099" y="67"/>
                      </a:lnTo>
                      <a:lnTo>
                        <a:pt x="1049" y="77"/>
                      </a:lnTo>
                      <a:lnTo>
                        <a:pt x="999" y="87"/>
                      </a:lnTo>
                      <a:lnTo>
                        <a:pt x="950" y="99"/>
                      </a:lnTo>
                      <a:lnTo>
                        <a:pt x="900" y="111"/>
                      </a:lnTo>
                      <a:lnTo>
                        <a:pt x="850" y="124"/>
                      </a:lnTo>
                      <a:lnTo>
                        <a:pt x="801" y="137"/>
                      </a:lnTo>
                      <a:lnTo>
                        <a:pt x="752" y="151"/>
                      </a:lnTo>
                      <a:lnTo>
                        <a:pt x="703" y="166"/>
                      </a:lnTo>
                      <a:lnTo>
                        <a:pt x="654" y="182"/>
                      </a:lnTo>
                      <a:lnTo>
                        <a:pt x="606" y="198"/>
                      </a:lnTo>
                      <a:lnTo>
                        <a:pt x="558" y="215"/>
                      </a:lnTo>
                      <a:lnTo>
                        <a:pt x="510" y="233"/>
                      </a:lnTo>
                      <a:lnTo>
                        <a:pt x="462" y="251"/>
                      </a:lnTo>
                      <a:lnTo>
                        <a:pt x="414" y="270"/>
                      </a:lnTo>
                      <a:lnTo>
                        <a:pt x="367" y="289"/>
                      </a:lnTo>
                      <a:lnTo>
                        <a:pt x="320" y="310"/>
                      </a:lnTo>
                      <a:lnTo>
                        <a:pt x="274" y="331"/>
                      </a:lnTo>
                      <a:lnTo>
                        <a:pt x="227" y="352"/>
                      </a:lnTo>
                      <a:lnTo>
                        <a:pt x="181" y="374"/>
                      </a:lnTo>
                      <a:lnTo>
                        <a:pt x="135" y="397"/>
                      </a:lnTo>
                      <a:lnTo>
                        <a:pt x="90" y="421"/>
                      </a:lnTo>
                      <a:lnTo>
                        <a:pt x="45" y="445"/>
                      </a:lnTo>
                      <a:lnTo>
                        <a:pt x="0" y="470"/>
                      </a:lnTo>
                    </a:path>
                  </a:pathLst>
                </a:custGeom>
                <a:noFill/>
                <a:ln w="3810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3" name="直接连接符 622612"/>
                <p:cNvSpPr>
                  <a:spLocks noChangeAspect="1"/>
                </p:cNvSpPr>
                <p:nvPr/>
              </p:nvSpPr>
              <p:spPr>
                <a:xfrm flipV="1">
                  <a:off x="1487" y="1668"/>
                  <a:ext cx="222" cy="393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4" name="直接连接符 622613"/>
                <p:cNvSpPr>
                  <a:spLocks noChangeAspect="1"/>
                </p:cNvSpPr>
                <p:nvPr/>
              </p:nvSpPr>
              <p:spPr>
                <a:xfrm flipV="1">
                  <a:off x="1487" y="1972"/>
                  <a:ext cx="1" cy="236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5" name="直接连接符 622614"/>
                <p:cNvSpPr>
                  <a:spLocks noChangeAspect="1"/>
                </p:cNvSpPr>
                <p:nvPr/>
              </p:nvSpPr>
              <p:spPr>
                <a:xfrm flipV="1">
                  <a:off x="1487" y="1825"/>
                  <a:ext cx="1" cy="73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6" name="直接连接符 622615"/>
                <p:cNvSpPr>
                  <a:spLocks noChangeAspect="1"/>
                </p:cNvSpPr>
                <p:nvPr/>
              </p:nvSpPr>
              <p:spPr>
                <a:xfrm flipV="1">
                  <a:off x="1487" y="1306"/>
                  <a:ext cx="1" cy="444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7" name="直接连接符 622616"/>
                <p:cNvSpPr>
                  <a:spLocks noChangeAspect="1"/>
                </p:cNvSpPr>
                <p:nvPr/>
              </p:nvSpPr>
              <p:spPr>
                <a:xfrm flipV="1">
                  <a:off x="1487" y="1158"/>
                  <a:ext cx="1" cy="75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8" name="直接连接符 622617"/>
                <p:cNvSpPr>
                  <a:spLocks noChangeAspect="1"/>
                </p:cNvSpPr>
                <p:nvPr/>
              </p:nvSpPr>
              <p:spPr>
                <a:xfrm flipV="1">
                  <a:off x="1487" y="849"/>
                  <a:ext cx="1" cy="236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29" name="直接连接符 622618"/>
                <p:cNvSpPr>
                  <a:spLocks noChangeAspect="1"/>
                </p:cNvSpPr>
                <p:nvPr/>
              </p:nvSpPr>
              <p:spPr>
                <a:xfrm flipH="1" flipV="1">
                  <a:off x="1266" y="1668"/>
                  <a:ext cx="221" cy="393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30" name="直接连接符 622619"/>
                <p:cNvSpPr>
                  <a:spLocks noChangeAspect="1"/>
                </p:cNvSpPr>
                <p:nvPr/>
              </p:nvSpPr>
              <p:spPr>
                <a:xfrm flipH="1" flipV="1">
                  <a:off x="936" y="1081"/>
                  <a:ext cx="168" cy="298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31" name="直接连接符 622620"/>
                <p:cNvSpPr>
                  <a:spLocks noChangeAspect="1"/>
                </p:cNvSpPr>
                <p:nvPr/>
              </p:nvSpPr>
              <p:spPr>
                <a:xfrm flipV="1">
                  <a:off x="1871" y="1081"/>
                  <a:ext cx="168" cy="298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32" name="直接连接符 622621"/>
                <p:cNvSpPr>
                  <a:spLocks noChangeAspect="1"/>
                </p:cNvSpPr>
                <p:nvPr/>
              </p:nvSpPr>
              <p:spPr>
                <a:xfrm>
                  <a:off x="1487" y="2061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33" name="直接连接符 622622"/>
                <p:cNvSpPr>
                  <a:spLocks noChangeAspect="1"/>
                </p:cNvSpPr>
                <p:nvPr/>
              </p:nvSpPr>
              <p:spPr>
                <a:xfrm>
                  <a:off x="1487" y="2061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5848" name="直接连接符 622623"/>
          <p:cNvSpPr>
            <a:spLocks noChangeAspect="1"/>
          </p:cNvSpPr>
          <p:nvPr/>
        </p:nvSpPr>
        <p:spPr>
          <a:xfrm>
            <a:off x="3922713" y="2173288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9" name="直接连接符 622624"/>
          <p:cNvSpPr>
            <a:spLocks noChangeAspect="1"/>
          </p:cNvSpPr>
          <p:nvPr/>
        </p:nvSpPr>
        <p:spPr>
          <a:xfrm>
            <a:off x="2171700" y="2173288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2626" name="矩形 622625"/>
          <p:cNvSpPr/>
          <p:nvPr/>
        </p:nvSpPr>
        <p:spPr>
          <a:xfrm>
            <a:off x="4876800" y="1709075"/>
            <a:ext cx="3276600" cy="307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1700" b="0" dirty="0">
                <a:solidFill>
                  <a:srgbClr val="9900CC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000" b="1" dirty="0">
                <a:solidFill>
                  <a:srgbClr val="9900CC"/>
                </a:solidFill>
                <a:latin typeface="Times New Roman" panose="02020603050405020304" pitchFamily="18" charset="0"/>
                <a:ea typeface="仿宋_GB2312" pitchFamily="49" charset="-122"/>
              </a:rPr>
              <a:t>尺寸界线应沿径向引出</a:t>
            </a:r>
          </a:p>
        </p:txBody>
      </p:sp>
      <p:sp>
        <p:nvSpPr>
          <p:cNvPr id="622627" name="文本框 622626"/>
          <p:cNvSpPr txBox="1"/>
          <p:nvPr/>
        </p:nvSpPr>
        <p:spPr>
          <a:xfrm>
            <a:off x="4993236" y="2282652"/>
            <a:ext cx="25304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仿宋_GB2312" pitchFamily="49" charset="-122"/>
              </a:rPr>
              <a:t>尺寸线画成圆弧，圆心是角的顶点。</a:t>
            </a:r>
            <a:endParaRPr lang="zh-CN" altLang="en-US" sz="20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2628" name="文本框 622627"/>
          <p:cNvSpPr txBox="1"/>
          <p:nvPr/>
        </p:nvSpPr>
        <p:spPr>
          <a:xfrm>
            <a:off x="1455737" y="3794125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尺寸数字一律水平注写</a:t>
            </a:r>
            <a:endParaRPr lang="zh-CN" altLang="en-US" sz="2400" b="1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22629" name="文本框 622628"/>
          <p:cNvSpPr txBox="1"/>
          <p:nvPr/>
        </p:nvSpPr>
        <p:spPr>
          <a:xfrm>
            <a:off x="4993236" y="3255644"/>
            <a:ext cx="29876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数值一般写在尺寸线的</a:t>
            </a:r>
            <a:r>
              <a:rPr lang="zh-CN" altLang="en-US" sz="2000" b="1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上方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或</a:t>
            </a:r>
            <a:r>
              <a:rPr lang="zh-CN" altLang="en-US" sz="2000" b="1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中断处。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22630" name="文本框 622629"/>
          <p:cNvSpPr txBox="1"/>
          <p:nvPr/>
        </p:nvSpPr>
        <p:spPr>
          <a:xfrm>
            <a:off x="5233988" y="5157788"/>
            <a:ext cx="299085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尺寸数值也可按左图填写</a:t>
            </a:r>
          </a:p>
        </p:txBody>
      </p:sp>
      <p:sp>
        <p:nvSpPr>
          <p:cNvPr id="622631" name="文本框 622630"/>
          <p:cNvSpPr txBox="1"/>
          <p:nvPr/>
        </p:nvSpPr>
        <p:spPr>
          <a:xfrm>
            <a:off x="2781300" y="1309688"/>
            <a:ext cx="69373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18" charset="0"/>
              </a:rPr>
              <a:t>60°</a:t>
            </a:r>
          </a:p>
        </p:txBody>
      </p:sp>
      <p:grpSp>
        <p:nvGrpSpPr>
          <p:cNvPr id="622632" name="组合 622631"/>
          <p:cNvGrpSpPr/>
          <p:nvPr/>
        </p:nvGrpSpPr>
        <p:grpSpPr>
          <a:xfrm>
            <a:off x="1312863" y="4305300"/>
            <a:ext cx="3563937" cy="1714500"/>
            <a:chOff x="667" y="2712"/>
            <a:chExt cx="2245" cy="1080"/>
          </a:xfrm>
        </p:grpSpPr>
        <p:sp>
          <p:nvSpPr>
            <p:cNvPr id="35857" name="直接连接符 622632"/>
            <p:cNvSpPr>
              <a:spLocks noChangeAspect="1"/>
            </p:cNvSpPr>
            <p:nvPr/>
          </p:nvSpPr>
          <p:spPr>
            <a:xfrm>
              <a:off x="667" y="3790"/>
              <a:ext cx="1862" cy="2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直接连接符 622633"/>
            <p:cNvSpPr>
              <a:spLocks noChangeAspect="1"/>
            </p:cNvSpPr>
            <p:nvPr/>
          </p:nvSpPr>
          <p:spPr>
            <a:xfrm>
              <a:off x="1598" y="2858"/>
              <a:ext cx="1" cy="932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直接连接符 622634"/>
            <p:cNvSpPr>
              <a:spLocks noChangeAspect="1"/>
            </p:cNvSpPr>
            <p:nvPr/>
          </p:nvSpPr>
          <p:spPr>
            <a:xfrm flipV="1">
              <a:off x="1598" y="3397"/>
              <a:ext cx="845" cy="393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直接连接符 622635"/>
            <p:cNvSpPr>
              <a:spLocks noChangeAspect="1"/>
            </p:cNvSpPr>
            <p:nvPr/>
          </p:nvSpPr>
          <p:spPr>
            <a:xfrm flipV="1">
              <a:off x="1598" y="3325"/>
              <a:ext cx="807" cy="465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直接连接符 622636"/>
            <p:cNvSpPr>
              <a:spLocks noChangeAspect="1"/>
            </p:cNvSpPr>
            <p:nvPr/>
          </p:nvSpPr>
          <p:spPr>
            <a:xfrm flipH="1" flipV="1">
              <a:off x="1279" y="2915"/>
              <a:ext cx="319" cy="875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任意多边形 622637"/>
            <p:cNvSpPr>
              <a:spLocks noChangeAspect="1"/>
            </p:cNvSpPr>
            <p:nvPr/>
          </p:nvSpPr>
          <p:spPr>
            <a:xfrm>
              <a:off x="952" y="3017"/>
              <a:ext cx="265" cy="203"/>
            </a:xfrm>
            <a:custGeom>
              <a:avLst/>
              <a:gdLst/>
              <a:ahLst/>
              <a:cxnLst>
                <a:cxn ang="0">
                  <a:pos x="265" y="0"/>
                </a:cxn>
                <a:cxn ang="0">
                  <a:pos x="255" y="5"/>
                </a:cxn>
                <a:cxn ang="0">
                  <a:pos x="244" y="11"/>
                </a:cxn>
                <a:cxn ang="0">
                  <a:pos x="234" y="16"/>
                </a:cxn>
                <a:cxn ang="0">
                  <a:pos x="224" y="22"/>
                </a:cxn>
                <a:cxn ang="0">
                  <a:pos x="214" y="27"/>
                </a:cxn>
                <a:cxn ang="0">
                  <a:pos x="204" y="33"/>
                </a:cxn>
                <a:cxn ang="0">
                  <a:pos x="194" y="39"/>
                </a:cxn>
                <a:cxn ang="0">
                  <a:pos x="184" y="45"/>
                </a:cxn>
                <a:cxn ang="0">
                  <a:pos x="175" y="52"/>
                </a:cxn>
                <a:cxn ang="0">
                  <a:pos x="165" y="58"/>
                </a:cxn>
                <a:cxn ang="0">
                  <a:pos x="155" y="65"/>
                </a:cxn>
                <a:cxn ang="0">
                  <a:pos x="146" y="71"/>
                </a:cxn>
                <a:cxn ang="0">
                  <a:pos x="136" y="78"/>
                </a:cxn>
                <a:cxn ang="0">
                  <a:pos x="127" y="85"/>
                </a:cxn>
                <a:cxn ang="0">
                  <a:pos x="118" y="92"/>
                </a:cxn>
                <a:cxn ang="0">
                  <a:pos x="109" y="99"/>
                </a:cxn>
                <a:cxn ang="0">
                  <a:pos x="100" y="106"/>
                </a:cxn>
                <a:cxn ang="0">
                  <a:pos x="91" y="114"/>
                </a:cxn>
                <a:cxn ang="0">
                  <a:pos x="82" y="121"/>
                </a:cxn>
                <a:cxn ang="0">
                  <a:pos x="73" y="129"/>
                </a:cxn>
                <a:cxn ang="0">
                  <a:pos x="65" y="137"/>
                </a:cxn>
                <a:cxn ang="0">
                  <a:pos x="56" y="145"/>
                </a:cxn>
                <a:cxn ang="0">
                  <a:pos x="48" y="153"/>
                </a:cxn>
                <a:cxn ang="0">
                  <a:pos x="40" y="161"/>
                </a:cxn>
                <a:cxn ang="0">
                  <a:pos x="32" y="169"/>
                </a:cxn>
                <a:cxn ang="0">
                  <a:pos x="23" y="177"/>
                </a:cxn>
                <a:cxn ang="0">
                  <a:pos x="15" y="186"/>
                </a:cxn>
                <a:cxn ang="0">
                  <a:pos x="8" y="194"/>
                </a:cxn>
                <a:cxn ang="0">
                  <a:pos x="0" y="203"/>
                </a:cxn>
              </a:cxnLst>
              <a:rect l="0" t="0" r="0" b="0"/>
              <a:pathLst>
                <a:path w="1236" h="946">
                  <a:moveTo>
                    <a:pt x="1236" y="0"/>
                  </a:moveTo>
                  <a:lnTo>
                    <a:pt x="1188" y="24"/>
                  </a:lnTo>
                  <a:lnTo>
                    <a:pt x="1140" y="49"/>
                  </a:lnTo>
                  <a:lnTo>
                    <a:pt x="1092" y="74"/>
                  </a:lnTo>
                  <a:lnTo>
                    <a:pt x="1045" y="101"/>
                  </a:lnTo>
                  <a:lnTo>
                    <a:pt x="998" y="127"/>
                  </a:lnTo>
                  <a:lnTo>
                    <a:pt x="951" y="155"/>
                  </a:lnTo>
                  <a:lnTo>
                    <a:pt x="905" y="183"/>
                  </a:lnTo>
                  <a:lnTo>
                    <a:pt x="859" y="211"/>
                  </a:lnTo>
                  <a:lnTo>
                    <a:pt x="814" y="241"/>
                  </a:lnTo>
                  <a:lnTo>
                    <a:pt x="769" y="271"/>
                  </a:lnTo>
                  <a:lnTo>
                    <a:pt x="724" y="301"/>
                  </a:lnTo>
                  <a:lnTo>
                    <a:pt x="680" y="332"/>
                  </a:lnTo>
                  <a:lnTo>
                    <a:pt x="636" y="364"/>
                  </a:lnTo>
                  <a:lnTo>
                    <a:pt x="593" y="396"/>
                  </a:lnTo>
                  <a:lnTo>
                    <a:pt x="550" y="429"/>
                  </a:lnTo>
                  <a:lnTo>
                    <a:pt x="508" y="462"/>
                  </a:lnTo>
                  <a:lnTo>
                    <a:pt x="466" y="496"/>
                  </a:lnTo>
                  <a:lnTo>
                    <a:pt x="424" y="531"/>
                  </a:lnTo>
                  <a:lnTo>
                    <a:pt x="383" y="566"/>
                  </a:lnTo>
                  <a:lnTo>
                    <a:pt x="342" y="601"/>
                  </a:lnTo>
                  <a:lnTo>
                    <a:pt x="302" y="638"/>
                  </a:lnTo>
                  <a:lnTo>
                    <a:pt x="263" y="674"/>
                  </a:lnTo>
                  <a:lnTo>
                    <a:pt x="224" y="712"/>
                  </a:lnTo>
                  <a:lnTo>
                    <a:pt x="185" y="749"/>
                  </a:lnTo>
                  <a:lnTo>
                    <a:pt x="147" y="788"/>
                  </a:lnTo>
                  <a:lnTo>
                    <a:pt x="109" y="826"/>
                  </a:lnTo>
                  <a:lnTo>
                    <a:pt x="72" y="866"/>
                  </a:lnTo>
                  <a:lnTo>
                    <a:pt x="36" y="906"/>
                  </a:lnTo>
                  <a:lnTo>
                    <a:pt x="0" y="94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任意多边形 622638"/>
            <p:cNvSpPr>
              <a:spLocks noChangeAspect="1"/>
            </p:cNvSpPr>
            <p:nvPr/>
          </p:nvSpPr>
          <p:spPr>
            <a:xfrm>
              <a:off x="741" y="3371"/>
              <a:ext cx="104" cy="327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99" y="10"/>
                </a:cxn>
                <a:cxn ang="0">
                  <a:pos x="93" y="20"/>
                </a:cxn>
                <a:cxn ang="0">
                  <a:pos x="88" y="31"/>
                </a:cxn>
                <a:cxn ang="0">
                  <a:pos x="83" y="41"/>
                </a:cxn>
                <a:cxn ang="0">
                  <a:pos x="78" y="51"/>
                </a:cxn>
                <a:cxn ang="0">
                  <a:pos x="73" y="62"/>
                </a:cxn>
                <a:cxn ang="0">
                  <a:pos x="68" y="72"/>
                </a:cxn>
                <a:cxn ang="0">
                  <a:pos x="64" y="83"/>
                </a:cxn>
                <a:cxn ang="0">
                  <a:pos x="59" y="93"/>
                </a:cxn>
                <a:cxn ang="0">
                  <a:pos x="55" y="104"/>
                </a:cxn>
                <a:cxn ang="0">
                  <a:pos x="51" y="115"/>
                </a:cxn>
                <a:cxn ang="0">
                  <a:pos x="47" y="126"/>
                </a:cxn>
                <a:cxn ang="0">
                  <a:pos x="43" y="137"/>
                </a:cxn>
                <a:cxn ang="0">
                  <a:pos x="39" y="147"/>
                </a:cxn>
                <a:cxn ang="0">
                  <a:pos x="36" y="158"/>
                </a:cxn>
                <a:cxn ang="0">
                  <a:pos x="32" y="169"/>
                </a:cxn>
                <a:cxn ang="0">
                  <a:pos x="29" y="180"/>
                </a:cxn>
                <a:cxn ang="0">
                  <a:pos x="26" y="191"/>
                </a:cxn>
                <a:cxn ang="0">
                  <a:pos x="23" y="203"/>
                </a:cxn>
                <a:cxn ang="0">
                  <a:pos x="20" y="214"/>
                </a:cxn>
                <a:cxn ang="0">
                  <a:pos x="17" y="225"/>
                </a:cxn>
                <a:cxn ang="0">
                  <a:pos x="15" y="236"/>
                </a:cxn>
                <a:cxn ang="0">
                  <a:pos x="13" y="248"/>
                </a:cxn>
                <a:cxn ang="0">
                  <a:pos x="10" y="259"/>
                </a:cxn>
                <a:cxn ang="0">
                  <a:pos x="8" y="270"/>
                </a:cxn>
                <a:cxn ang="0">
                  <a:pos x="6" y="281"/>
                </a:cxn>
                <a:cxn ang="0">
                  <a:pos x="5" y="293"/>
                </a:cxn>
                <a:cxn ang="0">
                  <a:pos x="3" y="304"/>
                </a:cxn>
                <a:cxn ang="0">
                  <a:pos x="1" y="316"/>
                </a:cxn>
                <a:cxn ang="0">
                  <a:pos x="0" y="327"/>
                </a:cxn>
              </a:cxnLst>
              <a:rect l="0" t="0" r="0" b="0"/>
              <a:pathLst>
                <a:path w="481" h="1515">
                  <a:moveTo>
                    <a:pt x="481" y="0"/>
                  </a:moveTo>
                  <a:lnTo>
                    <a:pt x="456" y="47"/>
                  </a:lnTo>
                  <a:lnTo>
                    <a:pt x="431" y="94"/>
                  </a:lnTo>
                  <a:lnTo>
                    <a:pt x="406" y="142"/>
                  </a:lnTo>
                  <a:lnTo>
                    <a:pt x="383" y="190"/>
                  </a:lnTo>
                  <a:lnTo>
                    <a:pt x="360" y="238"/>
                  </a:lnTo>
                  <a:lnTo>
                    <a:pt x="337" y="286"/>
                  </a:lnTo>
                  <a:lnTo>
                    <a:pt x="316" y="335"/>
                  </a:lnTo>
                  <a:lnTo>
                    <a:pt x="294" y="384"/>
                  </a:lnTo>
                  <a:lnTo>
                    <a:pt x="274" y="433"/>
                  </a:lnTo>
                  <a:lnTo>
                    <a:pt x="254" y="482"/>
                  </a:lnTo>
                  <a:lnTo>
                    <a:pt x="235" y="532"/>
                  </a:lnTo>
                  <a:lnTo>
                    <a:pt x="216" y="582"/>
                  </a:lnTo>
                  <a:lnTo>
                    <a:pt x="199" y="633"/>
                  </a:lnTo>
                  <a:lnTo>
                    <a:pt x="182" y="683"/>
                  </a:lnTo>
                  <a:lnTo>
                    <a:pt x="165" y="734"/>
                  </a:lnTo>
                  <a:lnTo>
                    <a:pt x="149" y="785"/>
                  </a:lnTo>
                  <a:lnTo>
                    <a:pt x="134" y="836"/>
                  </a:lnTo>
                  <a:lnTo>
                    <a:pt x="120" y="887"/>
                  </a:lnTo>
                  <a:lnTo>
                    <a:pt x="106" y="939"/>
                  </a:lnTo>
                  <a:lnTo>
                    <a:pt x="93" y="991"/>
                  </a:lnTo>
                  <a:lnTo>
                    <a:pt x="80" y="1042"/>
                  </a:lnTo>
                  <a:lnTo>
                    <a:pt x="69" y="1094"/>
                  </a:lnTo>
                  <a:lnTo>
                    <a:pt x="58" y="1147"/>
                  </a:lnTo>
                  <a:lnTo>
                    <a:pt x="47" y="1199"/>
                  </a:lnTo>
                  <a:lnTo>
                    <a:pt x="38" y="1251"/>
                  </a:lnTo>
                  <a:lnTo>
                    <a:pt x="29" y="1304"/>
                  </a:lnTo>
                  <a:lnTo>
                    <a:pt x="21" y="1357"/>
                  </a:lnTo>
                  <a:lnTo>
                    <a:pt x="13" y="1410"/>
                  </a:lnTo>
                  <a:lnTo>
                    <a:pt x="6" y="1462"/>
                  </a:lnTo>
                  <a:lnTo>
                    <a:pt x="0" y="15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任意多边形 622639"/>
            <p:cNvSpPr>
              <a:spLocks noChangeAspect="1"/>
            </p:cNvSpPr>
            <p:nvPr/>
          </p:nvSpPr>
          <p:spPr>
            <a:xfrm>
              <a:off x="1212" y="2981"/>
              <a:ext cx="92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2" y="50"/>
                </a:cxn>
                <a:cxn ang="0">
                  <a:pos x="92" y="0"/>
                </a:cxn>
                <a:cxn ang="0">
                  <a:pos x="0" y="22"/>
                </a:cxn>
              </a:cxnLst>
              <a:rect l="0" t="0" r="0" b="0"/>
              <a:pathLst>
                <a:path w="428" h="236">
                  <a:moveTo>
                    <a:pt x="0" y="104"/>
                  </a:moveTo>
                  <a:lnTo>
                    <a:pt x="57" y="236"/>
                  </a:lnTo>
                  <a:lnTo>
                    <a:pt x="428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5" name="任意多边形 622640"/>
            <p:cNvSpPr>
              <a:spLocks noChangeAspect="1"/>
            </p:cNvSpPr>
            <p:nvPr/>
          </p:nvSpPr>
          <p:spPr>
            <a:xfrm>
              <a:off x="1212" y="2981"/>
              <a:ext cx="92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2" y="50"/>
                </a:cxn>
                <a:cxn ang="0">
                  <a:pos x="92" y="0"/>
                </a:cxn>
                <a:cxn ang="0">
                  <a:pos x="0" y="22"/>
                </a:cxn>
              </a:cxnLst>
              <a:rect l="0" t="0" r="0" b="0"/>
              <a:pathLst>
                <a:path w="428" h="236">
                  <a:moveTo>
                    <a:pt x="0" y="104"/>
                  </a:moveTo>
                  <a:lnTo>
                    <a:pt x="57" y="236"/>
                  </a:lnTo>
                  <a:lnTo>
                    <a:pt x="428" y="0"/>
                  </a:lnTo>
                  <a:lnTo>
                    <a:pt x="0" y="10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6" name="任意多边形 622641"/>
            <p:cNvSpPr>
              <a:spLocks noChangeAspect="1"/>
            </p:cNvSpPr>
            <p:nvPr/>
          </p:nvSpPr>
          <p:spPr>
            <a:xfrm>
              <a:off x="726" y="3698"/>
              <a:ext cx="31" cy="92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0" y="0"/>
                </a:cxn>
                <a:cxn ang="0">
                  <a:pos x="11" y="92"/>
                </a:cxn>
                <a:cxn ang="0">
                  <a:pos x="31" y="1"/>
                </a:cxn>
              </a:cxnLst>
              <a:rect l="0" t="0" r="0" b="0"/>
              <a:pathLst>
                <a:path w="144" h="436">
                  <a:moveTo>
                    <a:pt x="144" y="7"/>
                  </a:moveTo>
                  <a:lnTo>
                    <a:pt x="0" y="0"/>
                  </a:lnTo>
                  <a:lnTo>
                    <a:pt x="49" y="436"/>
                  </a:lnTo>
                  <a:lnTo>
                    <a:pt x="144" y="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7" name="任意多边形 622642"/>
            <p:cNvSpPr>
              <a:spLocks noChangeAspect="1"/>
            </p:cNvSpPr>
            <p:nvPr/>
          </p:nvSpPr>
          <p:spPr>
            <a:xfrm>
              <a:off x="726" y="3698"/>
              <a:ext cx="31" cy="92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0" y="0"/>
                </a:cxn>
                <a:cxn ang="0">
                  <a:pos x="11" y="92"/>
                </a:cxn>
                <a:cxn ang="0">
                  <a:pos x="31" y="1"/>
                </a:cxn>
              </a:cxnLst>
              <a:rect l="0" t="0" r="0" b="0"/>
              <a:pathLst>
                <a:path w="144" h="436">
                  <a:moveTo>
                    <a:pt x="144" y="7"/>
                  </a:moveTo>
                  <a:lnTo>
                    <a:pt x="0" y="0"/>
                  </a:lnTo>
                  <a:lnTo>
                    <a:pt x="49" y="436"/>
                  </a:lnTo>
                  <a:lnTo>
                    <a:pt x="144" y="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直接连接符 622643"/>
            <p:cNvSpPr>
              <a:spLocks noChangeAspect="1"/>
            </p:cNvSpPr>
            <p:nvPr/>
          </p:nvSpPr>
          <p:spPr>
            <a:xfrm>
              <a:off x="667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9" name="直接连接符 622644"/>
            <p:cNvSpPr>
              <a:spLocks noChangeAspect="1"/>
            </p:cNvSpPr>
            <p:nvPr/>
          </p:nvSpPr>
          <p:spPr>
            <a:xfrm>
              <a:off x="1598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0" name="直接连接符 622645"/>
            <p:cNvSpPr>
              <a:spLocks noChangeAspect="1"/>
            </p:cNvSpPr>
            <p:nvPr/>
          </p:nvSpPr>
          <p:spPr>
            <a:xfrm>
              <a:off x="1279" y="291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1" name="直接连接符 622646"/>
            <p:cNvSpPr>
              <a:spLocks noChangeAspect="1"/>
            </p:cNvSpPr>
            <p:nvPr/>
          </p:nvSpPr>
          <p:spPr>
            <a:xfrm>
              <a:off x="2529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2" name="任意多边形 622647"/>
            <p:cNvSpPr>
              <a:spLocks noChangeAspect="1"/>
            </p:cNvSpPr>
            <p:nvPr/>
          </p:nvSpPr>
          <p:spPr>
            <a:xfrm>
              <a:off x="2283" y="3267"/>
              <a:ext cx="53" cy="77"/>
            </a:xfrm>
            <a:custGeom>
              <a:avLst/>
              <a:gdLst/>
              <a:ahLst/>
              <a:cxnLst>
                <a:cxn ang="0">
                  <a:pos x="53" y="77"/>
                </a:cxn>
                <a:cxn ang="0">
                  <a:pos x="47" y="67"/>
                </a:cxn>
                <a:cxn ang="0">
                  <a:pos x="41" y="57"/>
                </a:cxn>
                <a:cxn ang="0">
                  <a:pos x="34" y="48"/>
                </a:cxn>
                <a:cxn ang="0">
                  <a:pos x="28" y="38"/>
                </a:cxn>
                <a:cxn ang="0">
                  <a:pos x="21" y="28"/>
                </a:cxn>
                <a:cxn ang="0">
                  <a:pos x="14" y="19"/>
                </a:cxn>
                <a:cxn ang="0">
                  <a:pos x="7" y="9"/>
                </a:cxn>
                <a:cxn ang="0">
                  <a:pos x="0" y="0"/>
                </a:cxn>
              </a:cxnLst>
              <a:rect l="0" t="0" r="0" b="0"/>
              <a:pathLst>
                <a:path w="244" h="359">
                  <a:moveTo>
                    <a:pt x="244" y="359"/>
                  </a:moveTo>
                  <a:lnTo>
                    <a:pt x="216" y="313"/>
                  </a:lnTo>
                  <a:lnTo>
                    <a:pt x="187" y="267"/>
                  </a:lnTo>
                  <a:lnTo>
                    <a:pt x="157" y="222"/>
                  </a:lnTo>
                  <a:lnTo>
                    <a:pt x="127" y="177"/>
                  </a:lnTo>
                  <a:lnTo>
                    <a:pt x="96" y="132"/>
                  </a:lnTo>
                  <a:lnTo>
                    <a:pt x="65" y="87"/>
                  </a:lnTo>
                  <a:lnTo>
                    <a:pt x="33" y="43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3" name="任意多边形 622648"/>
            <p:cNvSpPr>
              <a:spLocks noChangeAspect="1"/>
            </p:cNvSpPr>
            <p:nvPr/>
          </p:nvSpPr>
          <p:spPr>
            <a:xfrm>
              <a:off x="2380" y="3427"/>
              <a:ext cx="80" cy="363"/>
            </a:xfrm>
            <a:custGeom>
              <a:avLst/>
              <a:gdLst/>
              <a:ahLst/>
              <a:cxnLst>
                <a:cxn ang="0">
                  <a:pos x="80" y="363"/>
                </a:cxn>
                <a:cxn ang="0">
                  <a:pos x="80" y="351"/>
                </a:cxn>
                <a:cxn ang="0">
                  <a:pos x="80" y="340"/>
                </a:cxn>
                <a:cxn ang="0">
                  <a:pos x="79" y="328"/>
                </a:cxn>
                <a:cxn ang="0">
                  <a:pos x="79" y="316"/>
                </a:cxn>
                <a:cxn ang="0">
                  <a:pos x="78" y="305"/>
                </a:cxn>
                <a:cxn ang="0">
                  <a:pos x="77" y="293"/>
                </a:cxn>
                <a:cxn ang="0">
                  <a:pos x="76" y="281"/>
                </a:cxn>
                <a:cxn ang="0">
                  <a:pos x="75" y="270"/>
                </a:cxn>
                <a:cxn ang="0">
                  <a:pos x="74" y="258"/>
                </a:cxn>
                <a:cxn ang="0">
                  <a:pos x="72" y="246"/>
                </a:cxn>
                <a:cxn ang="0">
                  <a:pos x="70" y="235"/>
                </a:cxn>
                <a:cxn ang="0">
                  <a:pos x="69" y="223"/>
                </a:cxn>
                <a:cxn ang="0">
                  <a:pos x="67" y="212"/>
                </a:cxn>
                <a:cxn ang="0">
                  <a:pos x="64" y="200"/>
                </a:cxn>
                <a:cxn ang="0">
                  <a:pos x="62" y="189"/>
                </a:cxn>
                <a:cxn ang="0">
                  <a:pos x="60" y="177"/>
                </a:cxn>
                <a:cxn ang="0">
                  <a:pos x="57" y="166"/>
                </a:cxn>
                <a:cxn ang="0">
                  <a:pos x="54" y="154"/>
                </a:cxn>
                <a:cxn ang="0">
                  <a:pos x="51" y="143"/>
                </a:cxn>
                <a:cxn ang="0">
                  <a:pos x="48" y="132"/>
                </a:cxn>
                <a:cxn ang="0">
                  <a:pos x="45" y="120"/>
                </a:cxn>
                <a:cxn ang="0">
                  <a:pos x="42" y="109"/>
                </a:cxn>
                <a:cxn ang="0">
                  <a:pos x="38" y="98"/>
                </a:cxn>
                <a:cxn ang="0">
                  <a:pos x="35" y="87"/>
                </a:cxn>
                <a:cxn ang="0">
                  <a:pos x="31" y="76"/>
                </a:cxn>
                <a:cxn ang="0">
                  <a:pos x="27" y="65"/>
                </a:cxn>
                <a:cxn ang="0">
                  <a:pos x="23" y="54"/>
                </a:cxn>
                <a:cxn ang="0">
                  <a:pos x="18" y="43"/>
                </a:cxn>
                <a:cxn ang="0">
                  <a:pos x="14" y="32"/>
                </a:cxn>
                <a:cxn ang="0">
                  <a:pos x="10" y="21"/>
                </a:cxn>
                <a:cxn ang="0">
                  <a:pos x="5" y="11"/>
                </a:cxn>
                <a:cxn ang="0">
                  <a:pos x="0" y="0"/>
                </a:cxn>
              </a:cxnLst>
              <a:rect l="0" t="0" r="0" b="0"/>
              <a:pathLst>
                <a:path w="377" h="1694">
                  <a:moveTo>
                    <a:pt x="377" y="1694"/>
                  </a:moveTo>
                  <a:lnTo>
                    <a:pt x="376" y="1640"/>
                  </a:lnTo>
                  <a:lnTo>
                    <a:pt x="375" y="1585"/>
                  </a:lnTo>
                  <a:lnTo>
                    <a:pt x="374" y="1530"/>
                  </a:lnTo>
                  <a:lnTo>
                    <a:pt x="371" y="1476"/>
                  </a:lnTo>
                  <a:lnTo>
                    <a:pt x="368" y="1421"/>
                  </a:lnTo>
                  <a:lnTo>
                    <a:pt x="363" y="1367"/>
                  </a:lnTo>
                  <a:lnTo>
                    <a:pt x="359" y="1312"/>
                  </a:lnTo>
                  <a:lnTo>
                    <a:pt x="353" y="1258"/>
                  </a:lnTo>
                  <a:lnTo>
                    <a:pt x="347" y="1203"/>
                  </a:lnTo>
                  <a:lnTo>
                    <a:pt x="340" y="1149"/>
                  </a:lnTo>
                  <a:lnTo>
                    <a:pt x="332" y="1095"/>
                  </a:lnTo>
                  <a:lnTo>
                    <a:pt x="323" y="1041"/>
                  </a:lnTo>
                  <a:lnTo>
                    <a:pt x="314" y="987"/>
                  </a:lnTo>
                  <a:lnTo>
                    <a:pt x="303" y="933"/>
                  </a:lnTo>
                  <a:lnTo>
                    <a:pt x="292" y="880"/>
                  </a:lnTo>
                  <a:lnTo>
                    <a:pt x="281" y="826"/>
                  </a:lnTo>
                  <a:lnTo>
                    <a:pt x="269" y="773"/>
                  </a:lnTo>
                  <a:lnTo>
                    <a:pt x="256" y="720"/>
                  </a:lnTo>
                  <a:lnTo>
                    <a:pt x="242" y="667"/>
                  </a:lnTo>
                  <a:lnTo>
                    <a:pt x="228" y="614"/>
                  </a:lnTo>
                  <a:lnTo>
                    <a:pt x="213" y="562"/>
                  </a:lnTo>
                  <a:lnTo>
                    <a:pt x="197" y="509"/>
                  </a:lnTo>
                  <a:lnTo>
                    <a:pt x="180" y="457"/>
                  </a:lnTo>
                  <a:lnTo>
                    <a:pt x="163" y="405"/>
                  </a:lnTo>
                  <a:lnTo>
                    <a:pt x="145" y="354"/>
                  </a:lnTo>
                  <a:lnTo>
                    <a:pt x="127" y="302"/>
                  </a:lnTo>
                  <a:lnTo>
                    <a:pt x="107" y="251"/>
                  </a:lnTo>
                  <a:lnTo>
                    <a:pt x="87" y="200"/>
                  </a:lnTo>
                  <a:lnTo>
                    <a:pt x="67" y="150"/>
                  </a:lnTo>
                  <a:lnTo>
                    <a:pt x="45" y="99"/>
                  </a:lnTo>
                  <a:lnTo>
                    <a:pt x="23" y="4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4" name="直接连接符 622649"/>
            <p:cNvSpPr>
              <a:spLocks noChangeAspect="1"/>
            </p:cNvSpPr>
            <p:nvPr/>
          </p:nvSpPr>
          <p:spPr>
            <a:xfrm>
              <a:off x="2451" y="3665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5" name="直接连接符 622650"/>
            <p:cNvSpPr>
              <a:spLocks noChangeAspect="1"/>
            </p:cNvSpPr>
            <p:nvPr/>
          </p:nvSpPr>
          <p:spPr>
            <a:xfrm>
              <a:off x="1598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6" name="直接连接符 622651"/>
            <p:cNvSpPr>
              <a:spLocks noChangeAspect="1"/>
            </p:cNvSpPr>
            <p:nvPr/>
          </p:nvSpPr>
          <p:spPr>
            <a:xfrm>
              <a:off x="667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7" name="直接连接符 622652"/>
            <p:cNvSpPr>
              <a:spLocks noChangeAspect="1"/>
            </p:cNvSpPr>
            <p:nvPr/>
          </p:nvSpPr>
          <p:spPr>
            <a:xfrm>
              <a:off x="2443" y="339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直接连接符 622653"/>
            <p:cNvSpPr>
              <a:spLocks noChangeAspect="1"/>
            </p:cNvSpPr>
            <p:nvPr/>
          </p:nvSpPr>
          <p:spPr>
            <a:xfrm>
              <a:off x="2541" y="3348"/>
              <a:ext cx="15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9" name="任意多边形 622654"/>
            <p:cNvSpPr>
              <a:spLocks noChangeAspect="1"/>
            </p:cNvSpPr>
            <p:nvPr/>
          </p:nvSpPr>
          <p:spPr>
            <a:xfrm>
              <a:off x="2414" y="3513"/>
              <a:ext cx="25" cy="89"/>
            </a:xfrm>
            <a:custGeom>
              <a:avLst/>
              <a:gdLst/>
              <a:ahLst/>
              <a:cxnLst>
                <a:cxn ang="0">
                  <a:pos x="25" y="89"/>
                </a:cxn>
                <a:cxn ang="0">
                  <a:pos x="22" y="78"/>
                </a:cxn>
                <a:cxn ang="0">
                  <a:pos x="20" y="67"/>
                </a:cxn>
                <a:cxn ang="0">
                  <a:pos x="17" y="55"/>
                </a:cxn>
                <a:cxn ang="0">
                  <a:pos x="14" y="44"/>
                </a:cxn>
                <a:cxn ang="0">
                  <a:pos x="10" y="33"/>
                </a:cxn>
                <a:cxn ang="0">
                  <a:pos x="7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0" t="0" r="0" b="0"/>
              <a:pathLst>
                <a:path w="117" h="417">
                  <a:moveTo>
                    <a:pt x="117" y="417"/>
                  </a:moveTo>
                  <a:lnTo>
                    <a:pt x="105" y="364"/>
                  </a:lnTo>
                  <a:lnTo>
                    <a:pt x="92" y="312"/>
                  </a:lnTo>
                  <a:lnTo>
                    <a:pt x="79" y="259"/>
                  </a:lnTo>
                  <a:lnTo>
                    <a:pt x="64" y="207"/>
                  </a:lnTo>
                  <a:lnTo>
                    <a:pt x="49" y="155"/>
                  </a:lnTo>
                  <a:lnTo>
                    <a:pt x="34" y="103"/>
                  </a:lnTo>
                  <a:lnTo>
                    <a:pt x="17" y="5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任意多边形 622655"/>
            <p:cNvSpPr>
              <a:spLocks noChangeAspect="1"/>
            </p:cNvSpPr>
            <p:nvPr/>
          </p:nvSpPr>
          <p:spPr>
            <a:xfrm>
              <a:off x="2235" y="3209"/>
              <a:ext cx="58" cy="72"/>
            </a:xfrm>
            <a:custGeom>
              <a:avLst/>
              <a:gdLst/>
              <a:ahLst/>
              <a:cxnLst>
                <a:cxn ang="0">
                  <a:pos x="58" y="72"/>
                </a:cxn>
                <a:cxn ang="0">
                  <a:pos x="51" y="63"/>
                </a:cxn>
                <a:cxn ang="0">
                  <a:pos x="44" y="53"/>
                </a:cxn>
                <a:cxn ang="0">
                  <a:pos x="37" y="44"/>
                </a:cxn>
                <a:cxn ang="0">
                  <a:pos x="30" y="35"/>
                </a:cxn>
                <a:cxn ang="0">
                  <a:pos x="23" y="26"/>
                </a:cxn>
                <a:cxn ang="0">
                  <a:pos x="15" y="18"/>
                </a:cxn>
                <a:cxn ang="0">
                  <a:pos x="8" y="9"/>
                </a:cxn>
                <a:cxn ang="0">
                  <a:pos x="0" y="0"/>
                </a:cxn>
              </a:cxnLst>
              <a:rect l="0" t="0" r="0" b="0"/>
              <a:pathLst>
                <a:path w="274" h="336">
                  <a:moveTo>
                    <a:pt x="274" y="336"/>
                  </a:moveTo>
                  <a:lnTo>
                    <a:pt x="242" y="292"/>
                  </a:lnTo>
                  <a:lnTo>
                    <a:pt x="209" y="249"/>
                  </a:lnTo>
                  <a:lnTo>
                    <a:pt x="176" y="207"/>
                  </a:lnTo>
                  <a:lnTo>
                    <a:pt x="142" y="165"/>
                  </a:lnTo>
                  <a:lnTo>
                    <a:pt x="107" y="123"/>
                  </a:lnTo>
                  <a:lnTo>
                    <a:pt x="72" y="82"/>
                  </a:lnTo>
                  <a:lnTo>
                    <a:pt x="36" y="4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1" name="任意多边形 622656"/>
            <p:cNvSpPr>
              <a:spLocks noChangeAspect="1"/>
            </p:cNvSpPr>
            <p:nvPr/>
          </p:nvSpPr>
          <p:spPr>
            <a:xfrm>
              <a:off x="2380" y="3427"/>
              <a:ext cx="49" cy="91"/>
            </a:xfrm>
            <a:custGeom>
              <a:avLst/>
              <a:gdLst/>
              <a:ahLst/>
              <a:cxnLst>
                <a:cxn ang="0">
                  <a:pos x="20" y="91"/>
                </a:cxn>
                <a:cxn ang="0">
                  <a:pos x="49" y="80"/>
                </a:cxn>
                <a:cxn ang="0">
                  <a:pos x="0" y="0"/>
                </a:cxn>
                <a:cxn ang="0">
                  <a:pos x="20" y="91"/>
                </a:cxn>
              </a:cxnLst>
              <a:rect l="0" t="0" r="0" b="0"/>
              <a:pathLst>
                <a:path w="229" h="429">
                  <a:moveTo>
                    <a:pt x="95" y="429"/>
                  </a:moveTo>
                  <a:lnTo>
                    <a:pt x="229" y="375"/>
                  </a:lnTo>
                  <a:lnTo>
                    <a:pt x="0" y="0"/>
                  </a:lnTo>
                  <a:lnTo>
                    <a:pt x="95" y="42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任意多边形 622657"/>
            <p:cNvSpPr>
              <a:spLocks noChangeAspect="1"/>
            </p:cNvSpPr>
            <p:nvPr/>
          </p:nvSpPr>
          <p:spPr>
            <a:xfrm>
              <a:off x="2380" y="3427"/>
              <a:ext cx="49" cy="91"/>
            </a:xfrm>
            <a:custGeom>
              <a:avLst/>
              <a:gdLst/>
              <a:ahLst/>
              <a:cxnLst>
                <a:cxn ang="0">
                  <a:pos x="20" y="91"/>
                </a:cxn>
                <a:cxn ang="0">
                  <a:pos x="49" y="80"/>
                </a:cxn>
                <a:cxn ang="0">
                  <a:pos x="0" y="0"/>
                </a:cxn>
                <a:cxn ang="0">
                  <a:pos x="20" y="91"/>
                </a:cxn>
              </a:cxnLst>
              <a:rect l="0" t="0" r="0" b="0"/>
              <a:pathLst>
                <a:path w="229" h="429">
                  <a:moveTo>
                    <a:pt x="95" y="429"/>
                  </a:moveTo>
                  <a:lnTo>
                    <a:pt x="229" y="375"/>
                  </a:lnTo>
                  <a:lnTo>
                    <a:pt x="0" y="0"/>
                  </a:lnTo>
                  <a:lnTo>
                    <a:pt x="95" y="42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3" name="任意多边形 622658"/>
            <p:cNvSpPr>
              <a:spLocks noChangeAspect="1"/>
            </p:cNvSpPr>
            <p:nvPr/>
          </p:nvSpPr>
          <p:spPr>
            <a:xfrm>
              <a:off x="2280" y="3273"/>
              <a:ext cx="65" cy="8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7"/>
                </a:cxn>
                <a:cxn ang="0">
                  <a:pos x="65" y="87"/>
                </a:cxn>
                <a:cxn ang="0">
                  <a:pos x="26" y="0"/>
                </a:cxn>
              </a:cxnLst>
              <a:rect l="0" t="0" r="0" b="0"/>
              <a:pathLst>
                <a:path w="297" h="403">
                  <a:moveTo>
                    <a:pt x="121" y="0"/>
                  </a:moveTo>
                  <a:lnTo>
                    <a:pt x="0" y="78"/>
                  </a:lnTo>
                  <a:lnTo>
                    <a:pt x="297" y="403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4" name="任意多边形 622659"/>
            <p:cNvSpPr>
              <a:spLocks noChangeAspect="1"/>
            </p:cNvSpPr>
            <p:nvPr/>
          </p:nvSpPr>
          <p:spPr>
            <a:xfrm>
              <a:off x="2280" y="3273"/>
              <a:ext cx="65" cy="8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7"/>
                </a:cxn>
                <a:cxn ang="0">
                  <a:pos x="65" y="87"/>
                </a:cxn>
                <a:cxn ang="0">
                  <a:pos x="26" y="0"/>
                </a:cxn>
              </a:cxnLst>
              <a:rect l="0" t="0" r="0" b="0"/>
              <a:pathLst>
                <a:path w="297" h="403">
                  <a:moveTo>
                    <a:pt x="121" y="0"/>
                  </a:moveTo>
                  <a:lnTo>
                    <a:pt x="0" y="78"/>
                  </a:lnTo>
                  <a:lnTo>
                    <a:pt x="297" y="403"/>
                  </a:lnTo>
                  <a:lnTo>
                    <a:pt x="1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5" name="直接连接符 622660"/>
            <p:cNvSpPr>
              <a:spLocks noChangeAspect="1"/>
            </p:cNvSpPr>
            <p:nvPr/>
          </p:nvSpPr>
          <p:spPr>
            <a:xfrm>
              <a:off x="1598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6" name="直接连接符 622661"/>
            <p:cNvSpPr>
              <a:spLocks noChangeAspect="1"/>
            </p:cNvSpPr>
            <p:nvPr/>
          </p:nvSpPr>
          <p:spPr>
            <a:xfrm>
              <a:off x="1598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7" name="直接连接符 622662"/>
            <p:cNvSpPr>
              <a:spLocks noChangeAspect="1"/>
            </p:cNvSpPr>
            <p:nvPr/>
          </p:nvSpPr>
          <p:spPr>
            <a:xfrm>
              <a:off x="2443" y="339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直接连接符 622663"/>
            <p:cNvSpPr>
              <a:spLocks noChangeAspect="1"/>
            </p:cNvSpPr>
            <p:nvPr/>
          </p:nvSpPr>
          <p:spPr>
            <a:xfrm>
              <a:off x="2405" y="332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9" name="任意多边形 622664"/>
            <p:cNvSpPr>
              <a:spLocks noChangeAspect="1"/>
            </p:cNvSpPr>
            <p:nvPr/>
          </p:nvSpPr>
          <p:spPr>
            <a:xfrm>
              <a:off x="2140" y="3120"/>
              <a:ext cx="153" cy="161"/>
            </a:xfrm>
            <a:custGeom>
              <a:avLst/>
              <a:gdLst/>
              <a:ahLst/>
              <a:cxnLst>
                <a:cxn ang="0">
                  <a:pos x="153" y="161"/>
                </a:cxn>
                <a:cxn ang="0">
                  <a:pos x="146" y="152"/>
                </a:cxn>
                <a:cxn ang="0">
                  <a:pos x="139" y="142"/>
                </a:cxn>
                <a:cxn ang="0">
                  <a:pos x="132" y="133"/>
                </a:cxn>
                <a:cxn ang="0">
                  <a:pos x="124" y="124"/>
                </a:cxn>
                <a:cxn ang="0">
                  <a:pos x="117" y="115"/>
                </a:cxn>
                <a:cxn ang="0">
                  <a:pos x="109" y="106"/>
                </a:cxn>
                <a:cxn ang="0">
                  <a:pos x="102" y="97"/>
                </a:cxn>
                <a:cxn ang="0">
                  <a:pos x="94" y="88"/>
                </a:cxn>
                <a:cxn ang="0">
                  <a:pos x="86" y="80"/>
                </a:cxn>
                <a:cxn ang="0">
                  <a:pos x="78" y="71"/>
                </a:cxn>
                <a:cxn ang="0">
                  <a:pos x="70" y="63"/>
                </a:cxn>
                <a:cxn ang="0">
                  <a:pos x="61" y="55"/>
                </a:cxn>
                <a:cxn ang="0">
                  <a:pos x="53" y="46"/>
                </a:cxn>
                <a:cxn ang="0">
                  <a:pos x="44" y="38"/>
                </a:cxn>
                <a:cxn ang="0">
                  <a:pos x="36" y="30"/>
                </a:cxn>
                <a:cxn ang="0">
                  <a:pos x="27" y="23"/>
                </a:cxn>
                <a:cxn ang="0">
                  <a:pos x="18" y="15"/>
                </a:cxn>
                <a:cxn ang="0">
                  <a:pos x="9" y="7"/>
                </a:cxn>
                <a:cxn ang="0">
                  <a:pos x="0" y="0"/>
                </a:cxn>
              </a:cxnLst>
              <a:rect l="0" t="0" r="0" b="0"/>
              <a:pathLst>
                <a:path w="717" h="752">
                  <a:moveTo>
                    <a:pt x="717" y="752"/>
                  </a:moveTo>
                  <a:lnTo>
                    <a:pt x="685" y="708"/>
                  </a:lnTo>
                  <a:lnTo>
                    <a:pt x="651" y="664"/>
                  </a:lnTo>
                  <a:lnTo>
                    <a:pt x="618" y="621"/>
                  </a:lnTo>
                  <a:lnTo>
                    <a:pt x="583" y="578"/>
                  </a:lnTo>
                  <a:lnTo>
                    <a:pt x="548" y="536"/>
                  </a:lnTo>
                  <a:lnTo>
                    <a:pt x="512" y="495"/>
                  </a:lnTo>
                  <a:lnTo>
                    <a:pt x="476" y="453"/>
                  </a:lnTo>
                  <a:lnTo>
                    <a:pt x="439" y="413"/>
                  </a:lnTo>
                  <a:lnTo>
                    <a:pt x="402" y="372"/>
                  </a:lnTo>
                  <a:lnTo>
                    <a:pt x="364" y="333"/>
                  </a:lnTo>
                  <a:lnTo>
                    <a:pt x="326" y="293"/>
                  </a:lnTo>
                  <a:lnTo>
                    <a:pt x="287" y="255"/>
                  </a:lnTo>
                  <a:lnTo>
                    <a:pt x="247" y="217"/>
                  </a:lnTo>
                  <a:lnTo>
                    <a:pt x="208" y="179"/>
                  </a:lnTo>
                  <a:lnTo>
                    <a:pt x="167" y="142"/>
                  </a:lnTo>
                  <a:lnTo>
                    <a:pt x="126" y="106"/>
                  </a:lnTo>
                  <a:lnTo>
                    <a:pt x="85" y="70"/>
                  </a:lnTo>
                  <a:lnTo>
                    <a:pt x="43" y="3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0" name="任意多边形 622665"/>
            <p:cNvSpPr>
              <a:spLocks noChangeAspect="1"/>
            </p:cNvSpPr>
            <p:nvPr/>
          </p:nvSpPr>
          <p:spPr>
            <a:xfrm>
              <a:off x="1691" y="2933"/>
              <a:ext cx="220" cy="55"/>
            </a:xfrm>
            <a:custGeom>
              <a:avLst/>
              <a:gdLst/>
              <a:ahLst/>
              <a:cxnLst>
                <a:cxn ang="0">
                  <a:pos x="220" y="55"/>
                </a:cxn>
                <a:cxn ang="0">
                  <a:pos x="209" y="51"/>
                </a:cxn>
                <a:cxn ang="0">
                  <a:pos x="199" y="47"/>
                </a:cxn>
                <a:cxn ang="0">
                  <a:pos x="188" y="43"/>
                </a:cxn>
                <a:cxn ang="0">
                  <a:pos x="177" y="39"/>
                </a:cxn>
                <a:cxn ang="0">
                  <a:pos x="167" y="36"/>
                </a:cxn>
                <a:cxn ang="0">
                  <a:pos x="156" y="32"/>
                </a:cxn>
                <a:cxn ang="0">
                  <a:pos x="145" y="29"/>
                </a:cxn>
                <a:cxn ang="0">
                  <a:pos x="134" y="26"/>
                </a:cxn>
                <a:cxn ang="0">
                  <a:pos x="123" y="23"/>
                </a:cxn>
                <a:cxn ang="0">
                  <a:pos x="112" y="20"/>
                </a:cxn>
                <a:cxn ang="0">
                  <a:pos x="101" y="17"/>
                </a:cxn>
                <a:cxn ang="0">
                  <a:pos x="90" y="15"/>
                </a:cxn>
                <a:cxn ang="0">
                  <a:pos x="79" y="12"/>
                </a:cxn>
                <a:cxn ang="0">
                  <a:pos x="67" y="10"/>
                </a:cxn>
                <a:cxn ang="0">
                  <a:pos x="56" y="8"/>
                </a:cxn>
                <a:cxn ang="0">
                  <a:pos x="45" y="6"/>
                </a:cxn>
                <a:cxn ang="0">
                  <a:pos x="34" y="5"/>
                </a:cxn>
                <a:cxn ang="0">
                  <a:pos x="23" y="3"/>
                </a:cxn>
                <a:cxn ang="0">
                  <a:pos x="11" y="2"/>
                </a:cxn>
                <a:cxn ang="0">
                  <a:pos x="0" y="0"/>
                </a:cxn>
              </a:cxnLst>
              <a:rect l="0" t="0" r="0" b="0"/>
              <a:pathLst>
                <a:path w="1025" h="252">
                  <a:moveTo>
                    <a:pt x="1025" y="252"/>
                  </a:moveTo>
                  <a:lnTo>
                    <a:pt x="976" y="233"/>
                  </a:lnTo>
                  <a:lnTo>
                    <a:pt x="926" y="215"/>
                  </a:lnTo>
                  <a:lnTo>
                    <a:pt x="876" y="197"/>
                  </a:lnTo>
                  <a:lnTo>
                    <a:pt x="826" y="180"/>
                  </a:lnTo>
                  <a:lnTo>
                    <a:pt x="776" y="164"/>
                  </a:lnTo>
                  <a:lnTo>
                    <a:pt x="725" y="148"/>
                  </a:lnTo>
                  <a:lnTo>
                    <a:pt x="674" y="133"/>
                  </a:lnTo>
                  <a:lnTo>
                    <a:pt x="623" y="119"/>
                  </a:lnTo>
                  <a:lnTo>
                    <a:pt x="572" y="105"/>
                  </a:lnTo>
                  <a:lnTo>
                    <a:pt x="521" y="92"/>
                  </a:lnTo>
                  <a:lnTo>
                    <a:pt x="469" y="80"/>
                  </a:lnTo>
                  <a:lnTo>
                    <a:pt x="418" y="68"/>
                  </a:lnTo>
                  <a:lnTo>
                    <a:pt x="366" y="57"/>
                  </a:lnTo>
                  <a:lnTo>
                    <a:pt x="314" y="47"/>
                  </a:lnTo>
                  <a:lnTo>
                    <a:pt x="262" y="38"/>
                  </a:lnTo>
                  <a:lnTo>
                    <a:pt x="210" y="29"/>
                  </a:lnTo>
                  <a:lnTo>
                    <a:pt x="157" y="21"/>
                  </a:lnTo>
                  <a:lnTo>
                    <a:pt x="105" y="13"/>
                  </a:lnTo>
                  <a:lnTo>
                    <a:pt x="53" y="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1" name="任意多边形 622666"/>
            <p:cNvSpPr>
              <a:spLocks noChangeAspect="1"/>
            </p:cNvSpPr>
            <p:nvPr/>
          </p:nvSpPr>
          <p:spPr>
            <a:xfrm>
              <a:off x="2280" y="3273"/>
              <a:ext cx="65" cy="8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7"/>
                </a:cxn>
                <a:cxn ang="0">
                  <a:pos x="65" y="87"/>
                </a:cxn>
                <a:cxn ang="0">
                  <a:pos x="26" y="0"/>
                </a:cxn>
              </a:cxnLst>
              <a:rect l="0" t="0" r="0" b="0"/>
              <a:pathLst>
                <a:path w="297" h="403">
                  <a:moveTo>
                    <a:pt x="121" y="0"/>
                  </a:moveTo>
                  <a:lnTo>
                    <a:pt x="0" y="78"/>
                  </a:lnTo>
                  <a:lnTo>
                    <a:pt x="297" y="403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2" name="任意多边形 622667"/>
            <p:cNvSpPr>
              <a:spLocks noChangeAspect="1"/>
            </p:cNvSpPr>
            <p:nvPr/>
          </p:nvSpPr>
          <p:spPr>
            <a:xfrm>
              <a:off x="2280" y="3273"/>
              <a:ext cx="65" cy="8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7"/>
                </a:cxn>
                <a:cxn ang="0">
                  <a:pos x="65" y="87"/>
                </a:cxn>
                <a:cxn ang="0">
                  <a:pos x="26" y="0"/>
                </a:cxn>
              </a:cxnLst>
              <a:rect l="0" t="0" r="0" b="0"/>
              <a:pathLst>
                <a:path w="297" h="403">
                  <a:moveTo>
                    <a:pt x="121" y="0"/>
                  </a:moveTo>
                  <a:lnTo>
                    <a:pt x="0" y="78"/>
                  </a:lnTo>
                  <a:lnTo>
                    <a:pt x="297" y="403"/>
                  </a:lnTo>
                  <a:lnTo>
                    <a:pt x="1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3" name="任意多边形 622668"/>
            <p:cNvSpPr>
              <a:spLocks noChangeAspect="1"/>
            </p:cNvSpPr>
            <p:nvPr/>
          </p:nvSpPr>
          <p:spPr>
            <a:xfrm>
              <a:off x="1598" y="2917"/>
              <a:ext cx="94" cy="33"/>
            </a:xfrm>
            <a:custGeom>
              <a:avLst/>
              <a:gdLst/>
              <a:ahLst/>
              <a:cxnLst>
                <a:cxn ang="0">
                  <a:pos x="92" y="33"/>
                </a:cxn>
                <a:cxn ang="0">
                  <a:pos x="94" y="0"/>
                </a:cxn>
                <a:cxn ang="0">
                  <a:pos x="0" y="11"/>
                </a:cxn>
                <a:cxn ang="0">
                  <a:pos x="92" y="33"/>
                </a:cxn>
              </a:cxnLst>
              <a:rect l="0" t="0" r="0" b="0"/>
              <a:pathLst>
                <a:path w="437" h="145">
                  <a:moveTo>
                    <a:pt x="429" y="145"/>
                  </a:moveTo>
                  <a:lnTo>
                    <a:pt x="437" y="0"/>
                  </a:lnTo>
                  <a:lnTo>
                    <a:pt x="0" y="49"/>
                  </a:lnTo>
                  <a:lnTo>
                    <a:pt x="429" y="14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4" name="任意多边形 622669"/>
            <p:cNvSpPr>
              <a:spLocks noChangeAspect="1"/>
            </p:cNvSpPr>
            <p:nvPr/>
          </p:nvSpPr>
          <p:spPr>
            <a:xfrm>
              <a:off x="1598" y="2917"/>
              <a:ext cx="94" cy="33"/>
            </a:xfrm>
            <a:custGeom>
              <a:avLst/>
              <a:gdLst/>
              <a:ahLst/>
              <a:cxnLst>
                <a:cxn ang="0">
                  <a:pos x="92" y="33"/>
                </a:cxn>
                <a:cxn ang="0">
                  <a:pos x="94" y="0"/>
                </a:cxn>
                <a:cxn ang="0">
                  <a:pos x="0" y="11"/>
                </a:cxn>
                <a:cxn ang="0">
                  <a:pos x="92" y="33"/>
                </a:cxn>
              </a:cxnLst>
              <a:rect l="0" t="0" r="0" b="0"/>
              <a:pathLst>
                <a:path w="437" h="145">
                  <a:moveTo>
                    <a:pt x="429" y="145"/>
                  </a:moveTo>
                  <a:lnTo>
                    <a:pt x="437" y="0"/>
                  </a:lnTo>
                  <a:lnTo>
                    <a:pt x="0" y="49"/>
                  </a:lnTo>
                  <a:lnTo>
                    <a:pt x="429" y="14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5" name="直接连接符 622670"/>
            <p:cNvSpPr>
              <a:spLocks noChangeAspect="1"/>
            </p:cNvSpPr>
            <p:nvPr/>
          </p:nvSpPr>
          <p:spPr>
            <a:xfrm>
              <a:off x="1598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6" name="直接连接符 622671"/>
            <p:cNvSpPr>
              <a:spLocks noChangeAspect="1"/>
            </p:cNvSpPr>
            <p:nvPr/>
          </p:nvSpPr>
          <p:spPr>
            <a:xfrm>
              <a:off x="2405" y="332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7" name="任意多边形 622672"/>
            <p:cNvSpPr>
              <a:spLocks noChangeAspect="1"/>
            </p:cNvSpPr>
            <p:nvPr/>
          </p:nvSpPr>
          <p:spPr>
            <a:xfrm>
              <a:off x="2439" y="3698"/>
              <a:ext cx="31" cy="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1" y="0"/>
                </a:cxn>
                <a:cxn ang="0">
                  <a:pos x="21" y="92"/>
                </a:cxn>
                <a:cxn ang="0">
                  <a:pos x="0" y="1"/>
                </a:cxn>
              </a:cxnLst>
              <a:rect l="0" t="0" r="0" b="0"/>
              <a:pathLst>
                <a:path w="146" h="436">
                  <a:moveTo>
                    <a:pt x="0" y="7"/>
                  </a:moveTo>
                  <a:lnTo>
                    <a:pt x="146" y="0"/>
                  </a:lnTo>
                  <a:lnTo>
                    <a:pt x="97" y="43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8" name="任意多边形 622673"/>
            <p:cNvSpPr>
              <a:spLocks noChangeAspect="1"/>
            </p:cNvSpPr>
            <p:nvPr/>
          </p:nvSpPr>
          <p:spPr>
            <a:xfrm>
              <a:off x="2439" y="3698"/>
              <a:ext cx="31" cy="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1" y="0"/>
                </a:cxn>
                <a:cxn ang="0">
                  <a:pos x="21" y="92"/>
                </a:cxn>
                <a:cxn ang="0">
                  <a:pos x="0" y="1"/>
                </a:cxn>
              </a:cxnLst>
              <a:rect l="0" t="0" r="0" b="0"/>
              <a:pathLst>
                <a:path w="146" h="436">
                  <a:moveTo>
                    <a:pt x="0" y="7"/>
                  </a:moveTo>
                  <a:lnTo>
                    <a:pt x="146" y="0"/>
                  </a:lnTo>
                  <a:lnTo>
                    <a:pt x="97" y="436"/>
                  </a:lnTo>
                  <a:lnTo>
                    <a:pt x="0" y="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9" name="直接连接符 622674"/>
            <p:cNvSpPr>
              <a:spLocks noChangeAspect="1"/>
            </p:cNvSpPr>
            <p:nvPr/>
          </p:nvSpPr>
          <p:spPr>
            <a:xfrm flipV="1">
              <a:off x="2365" y="3348"/>
              <a:ext cx="176" cy="5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0" name="任意多边形 622675"/>
            <p:cNvSpPr>
              <a:spLocks noChangeAspect="1"/>
            </p:cNvSpPr>
            <p:nvPr/>
          </p:nvSpPr>
          <p:spPr>
            <a:xfrm>
              <a:off x="1598" y="2929"/>
              <a:ext cx="93" cy="4"/>
            </a:xfrm>
            <a:custGeom>
              <a:avLst/>
              <a:gdLst/>
              <a:ahLst/>
              <a:cxnLst>
                <a:cxn ang="0">
                  <a:pos x="93" y="4"/>
                </a:cxn>
                <a:cxn ang="0">
                  <a:pos x="81" y="3"/>
                </a:cxn>
                <a:cxn ang="0">
                  <a:pos x="70" y="2"/>
                </a:cxn>
                <a:cxn ang="0">
                  <a:pos x="58" y="2"/>
                </a:cxn>
                <a:cxn ang="0">
                  <a:pos x="47" y="1"/>
                </a:cxn>
                <a:cxn ang="0">
                  <a:pos x="35" y="1"/>
                </a:cxn>
                <a:cxn ang="0">
                  <a:pos x="23" y="0"/>
                </a:cxn>
                <a:cxn ang="0">
                  <a:pos x="12" y="0"/>
                </a:cxn>
                <a:cxn ang="0">
                  <a:pos x="0" y="0"/>
                </a:cxn>
              </a:cxnLst>
              <a:rect l="0" t="0" r="0" b="0"/>
              <a:pathLst>
                <a:path w="433" h="23">
                  <a:moveTo>
                    <a:pt x="433" y="23"/>
                  </a:moveTo>
                  <a:lnTo>
                    <a:pt x="379" y="18"/>
                  </a:lnTo>
                  <a:lnTo>
                    <a:pt x="325" y="13"/>
                  </a:lnTo>
                  <a:lnTo>
                    <a:pt x="271" y="9"/>
                  </a:lnTo>
                  <a:lnTo>
                    <a:pt x="217" y="6"/>
                  </a:lnTo>
                  <a:lnTo>
                    <a:pt x="163" y="3"/>
                  </a:lnTo>
                  <a:lnTo>
                    <a:pt x="109" y="2"/>
                  </a:lnTo>
                  <a:lnTo>
                    <a:pt x="55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1" name="任意多边形 622676"/>
            <p:cNvSpPr>
              <a:spLocks noChangeAspect="1"/>
            </p:cNvSpPr>
            <p:nvPr/>
          </p:nvSpPr>
          <p:spPr>
            <a:xfrm>
              <a:off x="1393" y="2933"/>
              <a:ext cx="112" cy="2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01" y="2"/>
                </a:cxn>
                <a:cxn ang="0">
                  <a:pos x="89" y="3"/>
                </a:cxn>
                <a:cxn ang="0">
                  <a:pos x="78" y="5"/>
                </a:cxn>
                <a:cxn ang="0">
                  <a:pos x="67" y="6"/>
                </a:cxn>
                <a:cxn ang="0">
                  <a:pos x="56" y="8"/>
                </a:cxn>
                <a:cxn ang="0">
                  <a:pos x="44" y="10"/>
                </a:cxn>
                <a:cxn ang="0">
                  <a:pos x="33" y="12"/>
                </a:cxn>
                <a:cxn ang="0">
                  <a:pos x="22" y="15"/>
                </a:cxn>
                <a:cxn ang="0">
                  <a:pos x="11" y="17"/>
                </a:cxn>
                <a:cxn ang="0">
                  <a:pos x="0" y="20"/>
                </a:cxn>
              </a:cxnLst>
              <a:rect l="0" t="0" r="0" b="0"/>
              <a:pathLst>
                <a:path w="524" h="93">
                  <a:moveTo>
                    <a:pt x="524" y="0"/>
                  </a:moveTo>
                  <a:lnTo>
                    <a:pt x="471" y="7"/>
                  </a:lnTo>
                  <a:lnTo>
                    <a:pt x="418" y="13"/>
                  </a:lnTo>
                  <a:lnTo>
                    <a:pt x="365" y="21"/>
                  </a:lnTo>
                  <a:lnTo>
                    <a:pt x="313" y="29"/>
                  </a:lnTo>
                  <a:lnTo>
                    <a:pt x="260" y="38"/>
                  </a:lnTo>
                  <a:lnTo>
                    <a:pt x="208" y="48"/>
                  </a:lnTo>
                  <a:lnTo>
                    <a:pt x="156" y="58"/>
                  </a:lnTo>
                  <a:lnTo>
                    <a:pt x="104" y="69"/>
                  </a:lnTo>
                  <a:lnTo>
                    <a:pt x="52" y="80"/>
                  </a:lnTo>
                  <a:lnTo>
                    <a:pt x="0" y="9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2" name="任意多边形 622677"/>
            <p:cNvSpPr>
              <a:spLocks noChangeAspect="1"/>
            </p:cNvSpPr>
            <p:nvPr/>
          </p:nvSpPr>
          <p:spPr>
            <a:xfrm>
              <a:off x="1504" y="2917"/>
              <a:ext cx="94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3"/>
                </a:cxn>
                <a:cxn ang="0">
                  <a:pos x="94" y="11"/>
                </a:cxn>
                <a:cxn ang="0">
                  <a:pos x="0" y="0"/>
                </a:cxn>
              </a:cxnLst>
              <a:rect l="0" t="0" r="0" b="0"/>
              <a:pathLst>
                <a:path w="436" h="145">
                  <a:moveTo>
                    <a:pt x="0" y="0"/>
                  </a:moveTo>
                  <a:lnTo>
                    <a:pt x="8" y="145"/>
                  </a:lnTo>
                  <a:lnTo>
                    <a:pt x="436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3" name="任意多边形 622678"/>
            <p:cNvSpPr>
              <a:spLocks noChangeAspect="1"/>
            </p:cNvSpPr>
            <p:nvPr/>
          </p:nvSpPr>
          <p:spPr>
            <a:xfrm>
              <a:off x="1504" y="2917"/>
              <a:ext cx="94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3"/>
                </a:cxn>
                <a:cxn ang="0">
                  <a:pos x="94" y="11"/>
                </a:cxn>
                <a:cxn ang="0">
                  <a:pos x="0" y="0"/>
                </a:cxn>
              </a:cxnLst>
              <a:rect l="0" t="0" r="0" b="0"/>
              <a:pathLst>
                <a:path w="436" h="145">
                  <a:moveTo>
                    <a:pt x="0" y="0"/>
                  </a:moveTo>
                  <a:lnTo>
                    <a:pt x="8" y="145"/>
                  </a:lnTo>
                  <a:lnTo>
                    <a:pt x="436" y="4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4" name="任意多边形 622679"/>
            <p:cNvSpPr>
              <a:spLocks noChangeAspect="1"/>
            </p:cNvSpPr>
            <p:nvPr/>
          </p:nvSpPr>
          <p:spPr>
            <a:xfrm>
              <a:off x="1304" y="2938"/>
              <a:ext cx="93" cy="43"/>
            </a:xfrm>
            <a:custGeom>
              <a:avLst/>
              <a:gdLst/>
              <a:ahLst/>
              <a:cxnLst>
                <a:cxn ang="0">
                  <a:pos x="93" y="30"/>
                </a:cxn>
                <a:cxn ang="0">
                  <a:pos x="84" y="0"/>
                </a:cxn>
                <a:cxn ang="0">
                  <a:pos x="0" y="43"/>
                </a:cxn>
                <a:cxn ang="0">
                  <a:pos x="93" y="30"/>
                </a:cxn>
              </a:cxnLst>
              <a:rect l="0" t="0" r="0" b="0"/>
              <a:pathLst>
                <a:path w="435" h="195">
                  <a:moveTo>
                    <a:pt x="435" y="138"/>
                  </a:moveTo>
                  <a:lnTo>
                    <a:pt x="393" y="0"/>
                  </a:lnTo>
                  <a:lnTo>
                    <a:pt x="0" y="195"/>
                  </a:lnTo>
                  <a:lnTo>
                    <a:pt x="435" y="13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5" name="任意多边形 622680"/>
            <p:cNvSpPr>
              <a:spLocks noChangeAspect="1"/>
            </p:cNvSpPr>
            <p:nvPr/>
          </p:nvSpPr>
          <p:spPr>
            <a:xfrm>
              <a:off x="1304" y="2938"/>
              <a:ext cx="93" cy="43"/>
            </a:xfrm>
            <a:custGeom>
              <a:avLst/>
              <a:gdLst/>
              <a:ahLst/>
              <a:cxnLst>
                <a:cxn ang="0">
                  <a:pos x="93" y="30"/>
                </a:cxn>
                <a:cxn ang="0">
                  <a:pos x="84" y="0"/>
                </a:cxn>
                <a:cxn ang="0">
                  <a:pos x="0" y="43"/>
                </a:cxn>
                <a:cxn ang="0">
                  <a:pos x="93" y="30"/>
                </a:cxn>
              </a:cxnLst>
              <a:rect l="0" t="0" r="0" b="0"/>
              <a:pathLst>
                <a:path w="435" h="195">
                  <a:moveTo>
                    <a:pt x="435" y="138"/>
                  </a:moveTo>
                  <a:lnTo>
                    <a:pt x="393" y="0"/>
                  </a:lnTo>
                  <a:lnTo>
                    <a:pt x="0" y="195"/>
                  </a:lnTo>
                  <a:lnTo>
                    <a:pt x="435" y="13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6" name="直接连接符 622681"/>
            <p:cNvSpPr>
              <a:spLocks noChangeAspect="1"/>
            </p:cNvSpPr>
            <p:nvPr/>
          </p:nvSpPr>
          <p:spPr>
            <a:xfrm>
              <a:off x="1399" y="2952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7" name="直接连接符 622682"/>
            <p:cNvSpPr>
              <a:spLocks noChangeAspect="1"/>
            </p:cNvSpPr>
            <p:nvPr/>
          </p:nvSpPr>
          <p:spPr>
            <a:xfrm>
              <a:off x="1598" y="37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8" name="直接连接符 622683"/>
            <p:cNvSpPr>
              <a:spLocks noChangeAspect="1"/>
            </p:cNvSpPr>
            <p:nvPr/>
          </p:nvSpPr>
          <p:spPr>
            <a:xfrm>
              <a:off x="1279" y="291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9" name="任意多边形 622684"/>
            <p:cNvSpPr>
              <a:spLocks noChangeAspect="1"/>
            </p:cNvSpPr>
            <p:nvPr/>
          </p:nvSpPr>
          <p:spPr>
            <a:xfrm>
              <a:off x="2345" y="3360"/>
              <a:ext cx="35" cy="67"/>
            </a:xfrm>
            <a:custGeom>
              <a:avLst/>
              <a:gdLst/>
              <a:ahLst/>
              <a:cxnLst>
                <a:cxn ang="0">
                  <a:pos x="35" y="67"/>
                </a:cxn>
                <a:cxn ang="0">
                  <a:pos x="30" y="57"/>
                </a:cxn>
                <a:cxn ang="0">
                  <a:pos x="26" y="47"/>
                </a:cxn>
                <a:cxn ang="0">
                  <a:pos x="21" y="38"/>
                </a:cxn>
                <a:cxn ang="0">
                  <a:pos x="16" y="28"/>
                </a:cxn>
                <a:cxn ang="0">
                  <a:pos x="11" y="19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0" b="0"/>
              <a:pathLst>
                <a:path w="161" h="311">
                  <a:moveTo>
                    <a:pt x="161" y="311"/>
                  </a:moveTo>
                  <a:lnTo>
                    <a:pt x="140" y="265"/>
                  </a:lnTo>
                  <a:lnTo>
                    <a:pt x="118" y="220"/>
                  </a:lnTo>
                  <a:lnTo>
                    <a:pt x="96" y="176"/>
                  </a:lnTo>
                  <a:lnTo>
                    <a:pt x="72" y="131"/>
                  </a:lnTo>
                  <a:lnTo>
                    <a:pt x="49" y="87"/>
                  </a:lnTo>
                  <a:lnTo>
                    <a:pt x="25" y="4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0" name="文本框 622685"/>
            <p:cNvSpPr txBox="1"/>
            <p:nvPr/>
          </p:nvSpPr>
          <p:spPr>
            <a:xfrm>
              <a:off x="716" y="3176"/>
              <a:ext cx="43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70°</a:t>
              </a:r>
            </a:p>
          </p:txBody>
        </p:sp>
        <p:sp>
          <p:nvSpPr>
            <p:cNvPr id="35911" name="文本框 622686"/>
            <p:cNvSpPr txBox="1"/>
            <p:nvPr/>
          </p:nvSpPr>
          <p:spPr>
            <a:xfrm>
              <a:off x="1296" y="2712"/>
              <a:ext cx="43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20°</a:t>
              </a:r>
            </a:p>
          </p:txBody>
        </p:sp>
        <p:sp>
          <p:nvSpPr>
            <p:cNvPr id="35912" name="文本框 622687"/>
            <p:cNvSpPr txBox="1"/>
            <p:nvPr/>
          </p:nvSpPr>
          <p:spPr>
            <a:xfrm>
              <a:off x="1872" y="2912"/>
              <a:ext cx="43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60°</a:t>
              </a:r>
            </a:p>
          </p:txBody>
        </p:sp>
        <p:sp>
          <p:nvSpPr>
            <p:cNvPr id="35913" name="文本框 622688"/>
            <p:cNvSpPr txBox="1"/>
            <p:nvPr/>
          </p:nvSpPr>
          <p:spPr>
            <a:xfrm>
              <a:off x="2528" y="3160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5°</a:t>
              </a:r>
            </a:p>
          </p:txBody>
        </p:sp>
        <p:sp>
          <p:nvSpPr>
            <p:cNvPr id="35914" name="文本框 622689"/>
            <p:cNvSpPr txBox="1"/>
            <p:nvPr/>
          </p:nvSpPr>
          <p:spPr>
            <a:xfrm>
              <a:off x="2444" y="3480"/>
              <a:ext cx="43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25°</a:t>
              </a:r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2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594" grpId="0"/>
      <p:bldP spid="622626" grpId="0"/>
      <p:bldP spid="622627" grpId="0"/>
      <p:bldP spid="622628" grpId="0"/>
      <p:bldP spid="622629" grpId="0"/>
      <p:bldP spid="622630" grpId="0"/>
      <p:bldP spid="6226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8130" name="组合 688129"/>
          <p:cNvGrpSpPr/>
          <p:nvPr/>
        </p:nvGrpSpPr>
        <p:grpSpPr>
          <a:xfrm>
            <a:off x="1655763" y="1676400"/>
            <a:ext cx="1697037" cy="1731963"/>
            <a:chOff x="1564" y="1098"/>
            <a:chExt cx="1069" cy="1091"/>
          </a:xfrm>
        </p:grpSpPr>
        <p:sp>
          <p:nvSpPr>
            <p:cNvPr id="36922" name="任意多边形 688130"/>
            <p:cNvSpPr>
              <a:spLocks noChangeAspect="1"/>
            </p:cNvSpPr>
            <p:nvPr/>
          </p:nvSpPr>
          <p:spPr>
            <a:xfrm>
              <a:off x="1648" y="1187"/>
              <a:ext cx="922" cy="737"/>
            </a:xfrm>
            <a:custGeom>
              <a:avLst/>
              <a:gdLst/>
              <a:ahLst/>
              <a:cxnLst>
                <a:cxn ang="0">
                  <a:pos x="921" y="435"/>
                </a:cxn>
                <a:cxn ang="0">
                  <a:pos x="918" y="401"/>
                </a:cxn>
                <a:cxn ang="0">
                  <a:pos x="912" y="367"/>
                </a:cxn>
                <a:cxn ang="0">
                  <a:pos x="904" y="334"/>
                </a:cxn>
                <a:cxn ang="0">
                  <a:pos x="893" y="301"/>
                </a:cxn>
                <a:cxn ang="0">
                  <a:pos x="880" y="270"/>
                </a:cxn>
                <a:cxn ang="0">
                  <a:pos x="865" y="239"/>
                </a:cxn>
                <a:cxn ang="0">
                  <a:pos x="847" y="210"/>
                </a:cxn>
                <a:cxn ang="0">
                  <a:pos x="827" y="182"/>
                </a:cxn>
                <a:cxn ang="0">
                  <a:pos x="806" y="155"/>
                </a:cxn>
                <a:cxn ang="0">
                  <a:pos x="782" y="131"/>
                </a:cxn>
                <a:cxn ang="0">
                  <a:pos x="757" y="108"/>
                </a:cxn>
                <a:cxn ang="0">
                  <a:pos x="730" y="87"/>
                </a:cxn>
                <a:cxn ang="0">
                  <a:pos x="701" y="68"/>
                </a:cxn>
                <a:cxn ang="0">
                  <a:pos x="671" y="51"/>
                </a:cxn>
                <a:cxn ang="0">
                  <a:pos x="640" y="37"/>
                </a:cxn>
                <a:cxn ang="0">
                  <a:pos x="609" y="24"/>
                </a:cxn>
                <a:cxn ang="0">
                  <a:pos x="576" y="14"/>
                </a:cxn>
                <a:cxn ang="0">
                  <a:pos x="542" y="7"/>
                </a:cxn>
                <a:cxn ang="0">
                  <a:pos x="509" y="2"/>
                </a:cxn>
                <a:cxn ang="0">
                  <a:pos x="475" y="0"/>
                </a:cxn>
                <a:cxn ang="0">
                  <a:pos x="441" y="0"/>
                </a:cxn>
                <a:cxn ang="0">
                  <a:pos x="406" y="3"/>
                </a:cxn>
                <a:cxn ang="0">
                  <a:pos x="373" y="9"/>
                </a:cxn>
                <a:cxn ang="0">
                  <a:pos x="340" y="16"/>
                </a:cxn>
                <a:cxn ang="0">
                  <a:pos x="307" y="27"/>
                </a:cxn>
                <a:cxn ang="0">
                  <a:pos x="275" y="39"/>
                </a:cxn>
                <a:cxn ang="0">
                  <a:pos x="245" y="54"/>
                </a:cxn>
                <a:cxn ang="0">
                  <a:pos x="215" y="71"/>
                </a:cxn>
                <a:cxn ang="0">
                  <a:pos x="187" y="91"/>
                </a:cxn>
                <a:cxn ang="0">
                  <a:pos x="160" y="112"/>
                </a:cxn>
                <a:cxn ang="0">
                  <a:pos x="135" y="135"/>
                </a:cxn>
                <a:cxn ang="0">
                  <a:pos x="112" y="161"/>
                </a:cxn>
                <a:cxn ang="0">
                  <a:pos x="90" y="187"/>
                </a:cxn>
                <a:cxn ang="0">
                  <a:pos x="71" y="216"/>
                </a:cxn>
                <a:cxn ang="0">
                  <a:pos x="54" y="245"/>
                </a:cxn>
                <a:cxn ang="0">
                  <a:pos x="39" y="276"/>
                </a:cxn>
                <a:cxn ang="0">
                  <a:pos x="27" y="308"/>
                </a:cxn>
                <a:cxn ang="0">
                  <a:pos x="16" y="340"/>
                </a:cxn>
                <a:cxn ang="0">
                  <a:pos x="9" y="374"/>
                </a:cxn>
                <a:cxn ang="0">
                  <a:pos x="3" y="407"/>
                </a:cxn>
                <a:cxn ang="0">
                  <a:pos x="1" y="442"/>
                </a:cxn>
                <a:cxn ang="0">
                  <a:pos x="0" y="476"/>
                </a:cxn>
                <a:cxn ang="0">
                  <a:pos x="3" y="510"/>
                </a:cxn>
                <a:cxn ang="0">
                  <a:pos x="7" y="544"/>
                </a:cxn>
                <a:cxn ang="0">
                  <a:pos x="15" y="577"/>
                </a:cxn>
                <a:cxn ang="0">
                  <a:pos x="24" y="610"/>
                </a:cxn>
                <a:cxn ang="0">
                  <a:pos x="36" y="642"/>
                </a:cxn>
                <a:cxn ang="0">
                  <a:pos x="51" y="673"/>
                </a:cxn>
                <a:cxn ang="0">
                  <a:pos x="68" y="703"/>
                </a:cxn>
                <a:cxn ang="0">
                  <a:pos x="87" y="731"/>
                </a:cxn>
              </a:cxnLst>
              <a:rect l="0" t="0" r="0" b="0"/>
              <a:pathLst>
                <a:path w="6501" h="5188">
                  <a:moveTo>
                    <a:pt x="6501" y="3252"/>
                  </a:moveTo>
                  <a:lnTo>
                    <a:pt x="6501" y="3204"/>
                  </a:lnTo>
                  <a:lnTo>
                    <a:pt x="6500" y="3156"/>
                  </a:lnTo>
                  <a:lnTo>
                    <a:pt x="6498" y="3108"/>
                  </a:lnTo>
                  <a:lnTo>
                    <a:pt x="6495" y="3060"/>
                  </a:lnTo>
                  <a:lnTo>
                    <a:pt x="6492" y="3012"/>
                  </a:lnTo>
                  <a:lnTo>
                    <a:pt x="6488" y="2964"/>
                  </a:lnTo>
                  <a:lnTo>
                    <a:pt x="6484" y="2916"/>
                  </a:lnTo>
                  <a:lnTo>
                    <a:pt x="6478" y="2868"/>
                  </a:lnTo>
                  <a:lnTo>
                    <a:pt x="6472" y="2820"/>
                  </a:lnTo>
                  <a:lnTo>
                    <a:pt x="6465" y="2772"/>
                  </a:lnTo>
                  <a:lnTo>
                    <a:pt x="6458" y="2725"/>
                  </a:lnTo>
                  <a:lnTo>
                    <a:pt x="6450" y="2677"/>
                  </a:lnTo>
                  <a:lnTo>
                    <a:pt x="6441" y="2630"/>
                  </a:lnTo>
                  <a:lnTo>
                    <a:pt x="6431" y="2583"/>
                  </a:lnTo>
                  <a:lnTo>
                    <a:pt x="6421" y="2536"/>
                  </a:lnTo>
                  <a:lnTo>
                    <a:pt x="6410" y="2489"/>
                  </a:lnTo>
                  <a:lnTo>
                    <a:pt x="6398" y="2442"/>
                  </a:lnTo>
                  <a:lnTo>
                    <a:pt x="6386" y="2395"/>
                  </a:lnTo>
                  <a:lnTo>
                    <a:pt x="6373" y="2349"/>
                  </a:lnTo>
                  <a:lnTo>
                    <a:pt x="6359" y="2303"/>
                  </a:lnTo>
                  <a:lnTo>
                    <a:pt x="6345" y="2257"/>
                  </a:lnTo>
                  <a:lnTo>
                    <a:pt x="6330" y="2211"/>
                  </a:lnTo>
                  <a:lnTo>
                    <a:pt x="6314" y="2165"/>
                  </a:lnTo>
                  <a:lnTo>
                    <a:pt x="6298" y="2120"/>
                  </a:lnTo>
                  <a:lnTo>
                    <a:pt x="6281" y="2075"/>
                  </a:lnTo>
                  <a:lnTo>
                    <a:pt x="6263" y="2030"/>
                  </a:lnTo>
                  <a:lnTo>
                    <a:pt x="6244" y="1986"/>
                  </a:lnTo>
                  <a:lnTo>
                    <a:pt x="6225" y="1942"/>
                  </a:lnTo>
                  <a:lnTo>
                    <a:pt x="6206" y="1898"/>
                  </a:lnTo>
                  <a:lnTo>
                    <a:pt x="6185" y="1854"/>
                  </a:lnTo>
                  <a:lnTo>
                    <a:pt x="6164" y="1811"/>
                  </a:lnTo>
                  <a:lnTo>
                    <a:pt x="6141" y="1768"/>
                  </a:lnTo>
                  <a:lnTo>
                    <a:pt x="6119" y="1725"/>
                  </a:lnTo>
                  <a:lnTo>
                    <a:pt x="6096" y="1683"/>
                  </a:lnTo>
                  <a:lnTo>
                    <a:pt x="6073" y="1640"/>
                  </a:lnTo>
                  <a:lnTo>
                    <a:pt x="6048" y="1599"/>
                  </a:lnTo>
                  <a:lnTo>
                    <a:pt x="6024" y="1558"/>
                  </a:lnTo>
                  <a:lnTo>
                    <a:pt x="5998" y="1517"/>
                  </a:lnTo>
                  <a:lnTo>
                    <a:pt x="5972" y="1476"/>
                  </a:lnTo>
                  <a:lnTo>
                    <a:pt x="5946" y="1436"/>
                  </a:lnTo>
                  <a:lnTo>
                    <a:pt x="5918" y="1396"/>
                  </a:lnTo>
                  <a:lnTo>
                    <a:pt x="5891" y="1357"/>
                  </a:lnTo>
                  <a:lnTo>
                    <a:pt x="5862" y="1318"/>
                  </a:lnTo>
                  <a:lnTo>
                    <a:pt x="5833" y="1279"/>
                  </a:lnTo>
                  <a:lnTo>
                    <a:pt x="5804" y="1241"/>
                  </a:lnTo>
                  <a:lnTo>
                    <a:pt x="5774" y="1204"/>
                  </a:lnTo>
                  <a:lnTo>
                    <a:pt x="5743" y="1166"/>
                  </a:lnTo>
                  <a:lnTo>
                    <a:pt x="5712" y="1130"/>
                  </a:lnTo>
                  <a:lnTo>
                    <a:pt x="5680" y="1093"/>
                  </a:lnTo>
                  <a:lnTo>
                    <a:pt x="5648" y="1058"/>
                  </a:lnTo>
                  <a:lnTo>
                    <a:pt x="5615" y="1022"/>
                  </a:lnTo>
                  <a:lnTo>
                    <a:pt x="5582" y="987"/>
                  </a:lnTo>
                  <a:lnTo>
                    <a:pt x="5548" y="953"/>
                  </a:lnTo>
                  <a:lnTo>
                    <a:pt x="5514" y="919"/>
                  </a:lnTo>
                  <a:lnTo>
                    <a:pt x="5479" y="886"/>
                  </a:lnTo>
                  <a:lnTo>
                    <a:pt x="5444" y="853"/>
                  </a:lnTo>
                  <a:lnTo>
                    <a:pt x="5408" y="821"/>
                  </a:lnTo>
                  <a:lnTo>
                    <a:pt x="5372" y="789"/>
                  </a:lnTo>
                  <a:lnTo>
                    <a:pt x="5335" y="758"/>
                  </a:lnTo>
                  <a:lnTo>
                    <a:pt x="5298" y="727"/>
                  </a:lnTo>
                  <a:lnTo>
                    <a:pt x="5260" y="697"/>
                  </a:lnTo>
                  <a:lnTo>
                    <a:pt x="5222" y="668"/>
                  </a:lnTo>
                  <a:lnTo>
                    <a:pt x="5184" y="639"/>
                  </a:lnTo>
                  <a:lnTo>
                    <a:pt x="5145" y="610"/>
                  </a:lnTo>
                  <a:lnTo>
                    <a:pt x="5106" y="583"/>
                  </a:lnTo>
                  <a:lnTo>
                    <a:pt x="5066" y="555"/>
                  </a:lnTo>
                  <a:lnTo>
                    <a:pt x="5026" y="529"/>
                  </a:lnTo>
                  <a:lnTo>
                    <a:pt x="4985" y="503"/>
                  </a:lnTo>
                  <a:lnTo>
                    <a:pt x="4944" y="477"/>
                  </a:lnTo>
                  <a:lnTo>
                    <a:pt x="4903" y="453"/>
                  </a:lnTo>
                  <a:lnTo>
                    <a:pt x="4861" y="428"/>
                  </a:lnTo>
                  <a:lnTo>
                    <a:pt x="4819" y="405"/>
                  </a:lnTo>
                  <a:lnTo>
                    <a:pt x="4777" y="382"/>
                  </a:lnTo>
                  <a:lnTo>
                    <a:pt x="4734" y="360"/>
                  </a:lnTo>
                  <a:lnTo>
                    <a:pt x="4691" y="338"/>
                  </a:lnTo>
                  <a:lnTo>
                    <a:pt x="4648" y="316"/>
                  </a:lnTo>
                  <a:lnTo>
                    <a:pt x="4604" y="295"/>
                  </a:lnTo>
                  <a:lnTo>
                    <a:pt x="4561" y="276"/>
                  </a:lnTo>
                  <a:lnTo>
                    <a:pt x="4516" y="257"/>
                  </a:lnTo>
                  <a:lnTo>
                    <a:pt x="4472" y="238"/>
                  </a:lnTo>
                  <a:lnTo>
                    <a:pt x="4427" y="220"/>
                  </a:lnTo>
                  <a:lnTo>
                    <a:pt x="4382" y="203"/>
                  </a:lnTo>
                  <a:lnTo>
                    <a:pt x="4337" y="187"/>
                  </a:lnTo>
                  <a:lnTo>
                    <a:pt x="4291" y="171"/>
                  </a:lnTo>
                  <a:lnTo>
                    <a:pt x="4246" y="156"/>
                  </a:lnTo>
                  <a:lnTo>
                    <a:pt x="4200" y="142"/>
                  </a:lnTo>
                  <a:lnTo>
                    <a:pt x="4153" y="128"/>
                  </a:lnTo>
                  <a:lnTo>
                    <a:pt x="4107" y="115"/>
                  </a:lnTo>
                  <a:lnTo>
                    <a:pt x="4061" y="102"/>
                  </a:lnTo>
                  <a:lnTo>
                    <a:pt x="4014" y="91"/>
                  </a:lnTo>
                  <a:lnTo>
                    <a:pt x="3967" y="80"/>
                  </a:lnTo>
                  <a:lnTo>
                    <a:pt x="3920" y="69"/>
                  </a:lnTo>
                  <a:lnTo>
                    <a:pt x="3873" y="60"/>
                  </a:lnTo>
                  <a:lnTo>
                    <a:pt x="3825" y="51"/>
                  </a:lnTo>
                  <a:lnTo>
                    <a:pt x="3778" y="43"/>
                  </a:lnTo>
                  <a:lnTo>
                    <a:pt x="3730" y="35"/>
                  </a:lnTo>
                  <a:lnTo>
                    <a:pt x="3683" y="29"/>
                  </a:lnTo>
                  <a:lnTo>
                    <a:pt x="3635" y="23"/>
                  </a:lnTo>
                  <a:lnTo>
                    <a:pt x="3587" y="17"/>
                  </a:lnTo>
                  <a:lnTo>
                    <a:pt x="3539" y="13"/>
                  </a:lnTo>
                  <a:lnTo>
                    <a:pt x="3491" y="9"/>
                  </a:lnTo>
                  <a:lnTo>
                    <a:pt x="3443" y="5"/>
                  </a:lnTo>
                  <a:lnTo>
                    <a:pt x="3395" y="3"/>
                  </a:lnTo>
                  <a:lnTo>
                    <a:pt x="3347" y="1"/>
                  </a:lnTo>
                  <a:lnTo>
                    <a:pt x="3299" y="0"/>
                  </a:lnTo>
                  <a:lnTo>
                    <a:pt x="3251" y="0"/>
                  </a:lnTo>
                  <a:lnTo>
                    <a:pt x="3202" y="0"/>
                  </a:lnTo>
                  <a:lnTo>
                    <a:pt x="3154" y="1"/>
                  </a:lnTo>
                  <a:lnTo>
                    <a:pt x="3106" y="3"/>
                  </a:lnTo>
                  <a:lnTo>
                    <a:pt x="3058" y="5"/>
                  </a:lnTo>
                  <a:lnTo>
                    <a:pt x="3010" y="9"/>
                  </a:lnTo>
                  <a:lnTo>
                    <a:pt x="2962" y="13"/>
                  </a:lnTo>
                  <a:lnTo>
                    <a:pt x="2914" y="17"/>
                  </a:lnTo>
                  <a:lnTo>
                    <a:pt x="2866" y="23"/>
                  </a:lnTo>
                  <a:lnTo>
                    <a:pt x="2819" y="29"/>
                  </a:lnTo>
                  <a:lnTo>
                    <a:pt x="2771" y="35"/>
                  </a:lnTo>
                  <a:lnTo>
                    <a:pt x="2723" y="43"/>
                  </a:lnTo>
                  <a:lnTo>
                    <a:pt x="2676" y="51"/>
                  </a:lnTo>
                  <a:lnTo>
                    <a:pt x="2629" y="60"/>
                  </a:lnTo>
                  <a:lnTo>
                    <a:pt x="2581" y="69"/>
                  </a:lnTo>
                  <a:lnTo>
                    <a:pt x="2534" y="80"/>
                  </a:lnTo>
                  <a:lnTo>
                    <a:pt x="2487" y="91"/>
                  </a:lnTo>
                  <a:lnTo>
                    <a:pt x="2441" y="102"/>
                  </a:lnTo>
                  <a:lnTo>
                    <a:pt x="2394" y="115"/>
                  </a:lnTo>
                  <a:lnTo>
                    <a:pt x="2348" y="128"/>
                  </a:lnTo>
                  <a:lnTo>
                    <a:pt x="2302" y="142"/>
                  </a:lnTo>
                  <a:lnTo>
                    <a:pt x="2256" y="156"/>
                  </a:lnTo>
                  <a:lnTo>
                    <a:pt x="2210" y="171"/>
                  </a:lnTo>
                  <a:lnTo>
                    <a:pt x="2164" y="187"/>
                  </a:lnTo>
                  <a:lnTo>
                    <a:pt x="2119" y="203"/>
                  </a:lnTo>
                  <a:lnTo>
                    <a:pt x="2074" y="220"/>
                  </a:lnTo>
                  <a:lnTo>
                    <a:pt x="2029" y="238"/>
                  </a:lnTo>
                  <a:lnTo>
                    <a:pt x="1985" y="257"/>
                  </a:lnTo>
                  <a:lnTo>
                    <a:pt x="1941" y="276"/>
                  </a:lnTo>
                  <a:lnTo>
                    <a:pt x="1897" y="295"/>
                  </a:lnTo>
                  <a:lnTo>
                    <a:pt x="1853" y="316"/>
                  </a:lnTo>
                  <a:lnTo>
                    <a:pt x="1810" y="338"/>
                  </a:lnTo>
                  <a:lnTo>
                    <a:pt x="1767" y="360"/>
                  </a:lnTo>
                  <a:lnTo>
                    <a:pt x="1724" y="382"/>
                  </a:lnTo>
                  <a:lnTo>
                    <a:pt x="1682" y="405"/>
                  </a:lnTo>
                  <a:lnTo>
                    <a:pt x="1640" y="428"/>
                  </a:lnTo>
                  <a:lnTo>
                    <a:pt x="1598" y="453"/>
                  </a:lnTo>
                  <a:lnTo>
                    <a:pt x="1557" y="477"/>
                  </a:lnTo>
                  <a:lnTo>
                    <a:pt x="1516" y="503"/>
                  </a:lnTo>
                  <a:lnTo>
                    <a:pt x="1476" y="529"/>
                  </a:lnTo>
                  <a:lnTo>
                    <a:pt x="1435" y="555"/>
                  </a:lnTo>
                  <a:lnTo>
                    <a:pt x="1396" y="583"/>
                  </a:lnTo>
                  <a:lnTo>
                    <a:pt x="1356" y="610"/>
                  </a:lnTo>
                  <a:lnTo>
                    <a:pt x="1317" y="639"/>
                  </a:lnTo>
                  <a:lnTo>
                    <a:pt x="1279" y="668"/>
                  </a:lnTo>
                  <a:lnTo>
                    <a:pt x="1241" y="697"/>
                  </a:lnTo>
                  <a:lnTo>
                    <a:pt x="1203" y="727"/>
                  </a:lnTo>
                  <a:lnTo>
                    <a:pt x="1166" y="758"/>
                  </a:lnTo>
                  <a:lnTo>
                    <a:pt x="1129" y="789"/>
                  </a:lnTo>
                  <a:lnTo>
                    <a:pt x="1093" y="821"/>
                  </a:lnTo>
                  <a:lnTo>
                    <a:pt x="1057" y="853"/>
                  </a:lnTo>
                  <a:lnTo>
                    <a:pt x="1022" y="886"/>
                  </a:lnTo>
                  <a:lnTo>
                    <a:pt x="987" y="919"/>
                  </a:lnTo>
                  <a:lnTo>
                    <a:pt x="953" y="953"/>
                  </a:lnTo>
                  <a:lnTo>
                    <a:pt x="919" y="987"/>
                  </a:lnTo>
                  <a:lnTo>
                    <a:pt x="886" y="1022"/>
                  </a:lnTo>
                  <a:lnTo>
                    <a:pt x="853" y="1058"/>
                  </a:lnTo>
                  <a:lnTo>
                    <a:pt x="821" y="1093"/>
                  </a:lnTo>
                  <a:lnTo>
                    <a:pt x="789" y="1130"/>
                  </a:lnTo>
                  <a:lnTo>
                    <a:pt x="757" y="1166"/>
                  </a:lnTo>
                  <a:lnTo>
                    <a:pt x="726" y="1204"/>
                  </a:lnTo>
                  <a:lnTo>
                    <a:pt x="696" y="1241"/>
                  </a:lnTo>
                  <a:lnTo>
                    <a:pt x="667" y="1279"/>
                  </a:lnTo>
                  <a:lnTo>
                    <a:pt x="638" y="1318"/>
                  </a:lnTo>
                  <a:lnTo>
                    <a:pt x="610" y="1357"/>
                  </a:lnTo>
                  <a:lnTo>
                    <a:pt x="582" y="1396"/>
                  </a:lnTo>
                  <a:lnTo>
                    <a:pt x="555" y="1436"/>
                  </a:lnTo>
                  <a:lnTo>
                    <a:pt x="528" y="1476"/>
                  </a:lnTo>
                  <a:lnTo>
                    <a:pt x="502" y="1517"/>
                  </a:lnTo>
                  <a:lnTo>
                    <a:pt x="477" y="1558"/>
                  </a:lnTo>
                  <a:lnTo>
                    <a:pt x="452" y="1599"/>
                  </a:lnTo>
                  <a:lnTo>
                    <a:pt x="428" y="1640"/>
                  </a:lnTo>
                  <a:lnTo>
                    <a:pt x="404" y="1683"/>
                  </a:lnTo>
                  <a:lnTo>
                    <a:pt x="381" y="1725"/>
                  </a:lnTo>
                  <a:lnTo>
                    <a:pt x="359" y="1768"/>
                  </a:lnTo>
                  <a:lnTo>
                    <a:pt x="337" y="1811"/>
                  </a:lnTo>
                  <a:lnTo>
                    <a:pt x="316" y="1854"/>
                  </a:lnTo>
                  <a:lnTo>
                    <a:pt x="296" y="1898"/>
                  </a:lnTo>
                  <a:lnTo>
                    <a:pt x="276" y="1942"/>
                  </a:lnTo>
                  <a:lnTo>
                    <a:pt x="257" y="1986"/>
                  </a:lnTo>
                  <a:lnTo>
                    <a:pt x="239" y="2030"/>
                  </a:lnTo>
                  <a:lnTo>
                    <a:pt x="221" y="2075"/>
                  </a:lnTo>
                  <a:lnTo>
                    <a:pt x="204" y="2120"/>
                  </a:lnTo>
                  <a:lnTo>
                    <a:pt x="187" y="2165"/>
                  </a:lnTo>
                  <a:lnTo>
                    <a:pt x="171" y="2211"/>
                  </a:lnTo>
                  <a:lnTo>
                    <a:pt x="156" y="2257"/>
                  </a:lnTo>
                  <a:lnTo>
                    <a:pt x="142" y="2303"/>
                  </a:lnTo>
                  <a:lnTo>
                    <a:pt x="128" y="2349"/>
                  </a:lnTo>
                  <a:lnTo>
                    <a:pt x="115" y="2395"/>
                  </a:lnTo>
                  <a:lnTo>
                    <a:pt x="103" y="2442"/>
                  </a:lnTo>
                  <a:lnTo>
                    <a:pt x="91" y="2489"/>
                  </a:lnTo>
                  <a:lnTo>
                    <a:pt x="80" y="2536"/>
                  </a:lnTo>
                  <a:lnTo>
                    <a:pt x="70" y="2583"/>
                  </a:lnTo>
                  <a:lnTo>
                    <a:pt x="60" y="2630"/>
                  </a:lnTo>
                  <a:lnTo>
                    <a:pt x="52" y="2677"/>
                  </a:lnTo>
                  <a:lnTo>
                    <a:pt x="43" y="2725"/>
                  </a:lnTo>
                  <a:lnTo>
                    <a:pt x="36" y="2772"/>
                  </a:lnTo>
                  <a:lnTo>
                    <a:pt x="29" y="2820"/>
                  </a:lnTo>
                  <a:lnTo>
                    <a:pt x="23" y="2868"/>
                  </a:lnTo>
                  <a:lnTo>
                    <a:pt x="18" y="2916"/>
                  </a:lnTo>
                  <a:lnTo>
                    <a:pt x="13" y="2964"/>
                  </a:lnTo>
                  <a:lnTo>
                    <a:pt x="9" y="3012"/>
                  </a:lnTo>
                  <a:lnTo>
                    <a:pt x="6" y="3060"/>
                  </a:lnTo>
                  <a:lnTo>
                    <a:pt x="4" y="3108"/>
                  </a:lnTo>
                  <a:lnTo>
                    <a:pt x="2" y="3156"/>
                  </a:lnTo>
                  <a:lnTo>
                    <a:pt x="1" y="3204"/>
                  </a:lnTo>
                  <a:lnTo>
                    <a:pt x="0" y="3252"/>
                  </a:lnTo>
                  <a:lnTo>
                    <a:pt x="1" y="3301"/>
                  </a:lnTo>
                  <a:lnTo>
                    <a:pt x="2" y="3349"/>
                  </a:lnTo>
                  <a:lnTo>
                    <a:pt x="4" y="3397"/>
                  </a:lnTo>
                  <a:lnTo>
                    <a:pt x="6" y="3445"/>
                  </a:lnTo>
                  <a:lnTo>
                    <a:pt x="9" y="3493"/>
                  </a:lnTo>
                  <a:lnTo>
                    <a:pt x="13" y="3541"/>
                  </a:lnTo>
                  <a:lnTo>
                    <a:pt x="18" y="3589"/>
                  </a:lnTo>
                  <a:lnTo>
                    <a:pt x="23" y="3638"/>
                  </a:lnTo>
                  <a:lnTo>
                    <a:pt x="29" y="3686"/>
                  </a:lnTo>
                  <a:lnTo>
                    <a:pt x="36" y="3733"/>
                  </a:lnTo>
                  <a:lnTo>
                    <a:pt x="43" y="3781"/>
                  </a:lnTo>
                  <a:lnTo>
                    <a:pt x="52" y="3829"/>
                  </a:lnTo>
                  <a:lnTo>
                    <a:pt x="60" y="3876"/>
                  </a:lnTo>
                  <a:lnTo>
                    <a:pt x="70" y="3923"/>
                  </a:lnTo>
                  <a:lnTo>
                    <a:pt x="80" y="3970"/>
                  </a:lnTo>
                  <a:lnTo>
                    <a:pt x="91" y="4017"/>
                  </a:lnTo>
                  <a:lnTo>
                    <a:pt x="103" y="4064"/>
                  </a:lnTo>
                  <a:lnTo>
                    <a:pt x="115" y="4110"/>
                  </a:lnTo>
                  <a:lnTo>
                    <a:pt x="128" y="4157"/>
                  </a:lnTo>
                  <a:lnTo>
                    <a:pt x="142" y="4203"/>
                  </a:lnTo>
                  <a:lnTo>
                    <a:pt x="156" y="4249"/>
                  </a:lnTo>
                  <a:lnTo>
                    <a:pt x="171" y="4295"/>
                  </a:lnTo>
                  <a:lnTo>
                    <a:pt x="187" y="4340"/>
                  </a:lnTo>
                  <a:lnTo>
                    <a:pt x="204" y="4386"/>
                  </a:lnTo>
                  <a:lnTo>
                    <a:pt x="221" y="4431"/>
                  </a:lnTo>
                  <a:lnTo>
                    <a:pt x="239" y="4475"/>
                  </a:lnTo>
                  <a:lnTo>
                    <a:pt x="257" y="4520"/>
                  </a:lnTo>
                  <a:lnTo>
                    <a:pt x="276" y="4564"/>
                  </a:lnTo>
                  <a:lnTo>
                    <a:pt x="296" y="4608"/>
                  </a:lnTo>
                  <a:lnTo>
                    <a:pt x="316" y="4652"/>
                  </a:lnTo>
                  <a:lnTo>
                    <a:pt x="337" y="4695"/>
                  </a:lnTo>
                  <a:lnTo>
                    <a:pt x="359" y="4738"/>
                  </a:lnTo>
                  <a:lnTo>
                    <a:pt x="381" y="4781"/>
                  </a:lnTo>
                  <a:lnTo>
                    <a:pt x="404" y="4823"/>
                  </a:lnTo>
                  <a:lnTo>
                    <a:pt x="428" y="4865"/>
                  </a:lnTo>
                  <a:lnTo>
                    <a:pt x="452" y="4907"/>
                  </a:lnTo>
                  <a:lnTo>
                    <a:pt x="477" y="4948"/>
                  </a:lnTo>
                  <a:lnTo>
                    <a:pt x="502" y="4989"/>
                  </a:lnTo>
                  <a:lnTo>
                    <a:pt x="528" y="5030"/>
                  </a:lnTo>
                  <a:lnTo>
                    <a:pt x="555" y="5070"/>
                  </a:lnTo>
                  <a:lnTo>
                    <a:pt x="582" y="5110"/>
                  </a:lnTo>
                  <a:lnTo>
                    <a:pt x="610" y="5149"/>
                  </a:lnTo>
                  <a:lnTo>
                    <a:pt x="638" y="5188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3" name="任意多边形 688131"/>
            <p:cNvSpPr>
              <a:spLocks noChangeAspect="1"/>
            </p:cNvSpPr>
            <p:nvPr/>
          </p:nvSpPr>
          <p:spPr>
            <a:xfrm>
              <a:off x="1738" y="1649"/>
              <a:ext cx="832" cy="462"/>
            </a:xfrm>
            <a:custGeom>
              <a:avLst/>
              <a:gdLst/>
              <a:ahLst/>
              <a:cxnLst>
                <a:cxn ang="0">
                  <a:pos x="8" y="286"/>
                </a:cxn>
                <a:cxn ang="0">
                  <a:pos x="21" y="302"/>
                </a:cxn>
                <a:cxn ang="0">
                  <a:pos x="35" y="317"/>
                </a:cxn>
                <a:cxn ang="0">
                  <a:pos x="50" y="331"/>
                </a:cxn>
                <a:cxn ang="0">
                  <a:pos x="65" y="346"/>
                </a:cxn>
                <a:cxn ang="0">
                  <a:pos x="80" y="359"/>
                </a:cxn>
                <a:cxn ang="0">
                  <a:pos x="96" y="371"/>
                </a:cxn>
                <a:cxn ang="0">
                  <a:pos x="113" y="383"/>
                </a:cxn>
                <a:cxn ang="0">
                  <a:pos x="130" y="394"/>
                </a:cxn>
                <a:cxn ang="0">
                  <a:pos x="148" y="405"/>
                </a:cxn>
                <a:cxn ang="0">
                  <a:pos x="166" y="414"/>
                </a:cxn>
                <a:cxn ang="0">
                  <a:pos x="185" y="423"/>
                </a:cxn>
                <a:cxn ang="0">
                  <a:pos x="204" y="431"/>
                </a:cxn>
                <a:cxn ang="0">
                  <a:pos x="223" y="438"/>
                </a:cxn>
                <a:cxn ang="0">
                  <a:pos x="243" y="444"/>
                </a:cxn>
                <a:cxn ang="0">
                  <a:pos x="262" y="449"/>
                </a:cxn>
                <a:cxn ang="0">
                  <a:pos x="283" y="453"/>
                </a:cxn>
                <a:cxn ang="0">
                  <a:pos x="303" y="457"/>
                </a:cxn>
                <a:cxn ang="0">
                  <a:pos x="323" y="459"/>
                </a:cxn>
                <a:cxn ang="0">
                  <a:pos x="343" y="461"/>
                </a:cxn>
                <a:cxn ang="0">
                  <a:pos x="364" y="462"/>
                </a:cxn>
                <a:cxn ang="0">
                  <a:pos x="384" y="462"/>
                </a:cxn>
                <a:cxn ang="0">
                  <a:pos x="405" y="461"/>
                </a:cxn>
                <a:cxn ang="0">
                  <a:pos x="425" y="459"/>
                </a:cxn>
                <a:cxn ang="0">
                  <a:pos x="446" y="456"/>
                </a:cxn>
                <a:cxn ang="0">
                  <a:pos x="466" y="452"/>
                </a:cxn>
                <a:cxn ang="0">
                  <a:pos x="486" y="447"/>
                </a:cxn>
                <a:cxn ang="0">
                  <a:pos x="505" y="442"/>
                </a:cxn>
                <a:cxn ang="0">
                  <a:pos x="525" y="435"/>
                </a:cxn>
                <a:cxn ang="0">
                  <a:pos x="544" y="428"/>
                </a:cxn>
                <a:cxn ang="0">
                  <a:pos x="563" y="420"/>
                </a:cxn>
                <a:cxn ang="0">
                  <a:pos x="581" y="411"/>
                </a:cxn>
                <a:cxn ang="0">
                  <a:pos x="599" y="401"/>
                </a:cxn>
                <a:cxn ang="0">
                  <a:pos x="617" y="391"/>
                </a:cxn>
                <a:cxn ang="0">
                  <a:pos x="634" y="379"/>
                </a:cxn>
                <a:cxn ang="0">
                  <a:pos x="651" y="367"/>
                </a:cxn>
                <a:cxn ang="0">
                  <a:pos x="667" y="354"/>
                </a:cxn>
                <a:cxn ang="0">
                  <a:pos x="682" y="341"/>
                </a:cxn>
                <a:cxn ang="0">
                  <a:pos x="697" y="327"/>
                </a:cxn>
                <a:cxn ang="0">
                  <a:pos x="711" y="312"/>
                </a:cxn>
                <a:cxn ang="0">
                  <a:pos x="724" y="296"/>
                </a:cxn>
                <a:cxn ang="0">
                  <a:pos x="737" y="280"/>
                </a:cxn>
                <a:cxn ang="0">
                  <a:pos x="749" y="264"/>
                </a:cxn>
                <a:cxn ang="0">
                  <a:pos x="761" y="247"/>
                </a:cxn>
                <a:cxn ang="0">
                  <a:pos x="771" y="229"/>
                </a:cxn>
                <a:cxn ang="0">
                  <a:pos x="781" y="211"/>
                </a:cxn>
                <a:cxn ang="0">
                  <a:pos x="790" y="193"/>
                </a:cxn>
                <a:cxn ang="0">
                  <a:pos x="798" y="174"/>
                </a:cxn>
                <a:cxn ang="0">
                  <a:pos x="805" y="155"/>
                </a:cxn>
                <a:cxn ang="0">
                  <a:pos x="812" y="135"/>
                </a:cxn>
                <a:cxn ang="0">
                  <a:pos x="817" y="115"/>
                </a:cxn>
                <a:cxn ang="0">
                  <a:pos x="822" y="95"/>
                </a:cxn>
                <a:cxn ang="0">
                  <a:pos x="826" y="75"/>
                </a:cxn>
                <a:cxn ang="0">
                  <a:pos x="829" y="55"/>
                </a:cxn>
                <a:cxn ang="0">
                  <a:pos x="831" y="34"/>
                </a:cxn>
                <a:cxn ang="0">
                  <a:pos x="832" y="14"/>
                </a:cxn>
              </a:cxnLst>
              <a:rect l="0" t="0" r="0" b="0"/>
              <a:pathLst>
                <a:path w="5863" h="3253">
                  <a:moveTo>
                    <a:pt x="0" y="1936"/>
                  </a:moveTo>
                  <a:lnTo>
                    <a:pt x="29" y="1974"/>
                  </a:lnTo>
                  <a:lnTo>
                    <a:pt x="58" y="2013"/>
                  </a:lnTo>
                  <a:lnTo>
                    <a:pt x="88" y="2050"/>
                  </a:lnTo>
                  <a:lnTo>
                    <a:pt x="119" y="2087"/>
                  </a:lnTo>
                  <a:lnTo>
                    <a:pt x="151" y="2124"/>
                  </a:lnTo>
                  <a:lnTo>
                    <a:pt x="183" y="2160"/>
                  </a:lnTo>
                  <a:lnTo>
                    <a:pt x="215" y="2196"/>
                  </a:lnTo>
                  <a:lnTo>
                    <a:pt x="248" y="2231"/>
                  </a:lnTo>
                  <a:lnTo>
                    <a:pt x="281" y="2266"/>
                  </a:lnTo>
                  <a:lnTo>
                    <a:pt x="315" y="2301"/>
                  </a:lnTo>
                  <a:lnTo>
                    <a:pt x="349" y="2334"/>
                  </a:lnTo>
                  <a:lnTo>
                    <a:pt x="384" y="2368"/>
                  </a:lnTo>
                  <a:lnTo>
                    <a:pt x="419" y="2401"/>
                  </a:lnTo>
                  <a:lnTo>
                    <a:pt x="455" y="2433"/>
                  </a:lnTo>
                  <a:lnTo>
                    <a:pt x="491" y="2464"/>
                  </a:lnTo>
                  <a:lnTo>
                    <a:pt x="528" y="2496"/>
                  </a:lnTo>
                  <a:lnTo>
                    <a:pt x="565" y="2526"/>
                  </a:lnTo>
                  <a:lnTo>
                    <a:pt x="603" y="2556"/>
                  </a:lnTo>
                  <a:lnTo>
                    <a:pt x="641" y="2586"/>
                  </a:lnTo>
                  <a:lnTo>
                    <a:pt x="679" y="2615"/>
                  </a:lnTo>
                  <a:lnTo>
                    <a:pt x="718" y="2643"/>
                  </a:lnTo>
                  <a:lnTo>
                    <a:pt x="758" y="2671"/>
                  </a:lnTo>
                  <a:lnTo>
                    <a:pt x="797" y="2698"/>
                  </a:lnTo>
                  <a:lnTo>
                    <a:pt x="838" y="2725"/>
                  </a:lnTo>
                  <a:lnTo>
                    <a:pt x="878" y="2751"/>
                  </a:lnTo>
                  <a:lnTo>
                    <a:pt x="919" y="2776"/>
                  </a:lnTo>
                  <a:lnTo>
                    <a:pt x="960" y="2801"/>
                  </a:lnTo>
                  <a:lnTo>
                    <a:pt x="1002" y="2825"/>
                  </a:lnTo>
                  <a:lnTo>
                    <a:pt x="1044" y="2849"/>
                  </a:lnTo>
                  <a:lnTo>
                    <a:pt x="1086" y="2872"/>
                  </a:lnTo>
                  <a:lnTo>
                    <a:pt x="1129" y="2894"/>
                  </a:lnTo>
                  <a:lnTo>
                    <a:pt x="1172" y="2916"/>
                  </a:lnTo>
                  <a:lnTo>
                    <a:pt x="1215" y="2937"/>
                  </a:lnTo>
                  <a:lnTo>
                    <a:pt x="1259" y="2957"/>
                  </a:lnTo>
                  <a:lnTo>
                    <a:pt x="1303" y="2977"/>
                  </a:lnTo>
                  <a:lnTo>
                    <a:pt x="1347" y="2996"/>
                  </a:lnTo>
                  <a:lnTo>
                    <a:pt x="1391" y="3015"/>
                  </a:lnTo>
                  <a:lnTo>
                    <a:pt x="1436" y="3032"/>
                  </a:lnTo>
                  <a:lnTo>
                    <a:pt x="1481" y="3049"/>
                  </a:lnTo>
                  <a:lnTo>
                    <a:pt x="1526" y="3066"/>
                  </a:lnTo>
                  <a:lnTo>
                    <a:pt x="1572" y="3082"/>
                  </a:lnTo>
                  <a:lnTo>
                    <a:pt x="1618" y="3097"/>
                  </a:lnTo>
                  <a:lnTo>
                    <a:pt x="1664" y="3111"/>
                  </a:lnTo>
                  <a:lnTo>
                    <a:pt x="1710" y="3125"/>
                  </a:lnTo>
                  <a:lnTo>
                    <a:pt x="1756" y="3138"/>
                  </a:lnTo>
                  <a:lnTo>
                    <a:pt x="1803" y="3150"/>
                  </a:lnTo>
                  <a:lnTo>
                    <a:pt x="1849" y="3162"/>
                  </a:lnTo>
                  <a:lnTo>
                    <a:pt x="1896" y="3173"/>
                  </a:lnTo>
                  <a:lnTo>
                    <a:pt x="1943" y="3183"/>
                  </a:lnTo>
                  <a:lnTo>
                    <a:pt x="1991" y="3193"/>
                  </a:lnTo>
                  <a:lnTo>
                    <a:pt x="2038" y="3202"/>
                  </a:lnTo>
                  <a:lnTo>
                    <a:pt x="2085" y="3210"/>
                  </a:lnTo>
                  <a:lnTo>
                    <a:pt x="2133" y="3217"/>
                  </a:lnTo>
                  <a:lnTo>
                    <a:pt x="2181" y="3224"/>
                  </a:lnTo>
                  <a:lnTo>
                    <a:pt x="2228" y="3230"/>
                  </a:lnTo>
                  <a:lnTo>
                    <a:pt x="2276" y="3235"/>
                  </a:lnTo>
                  <a:lnTo>
                    <a:pt x="2324" y="3240"/>
                  </a:lnTo>
                  <a:lnTo>
                    <a:pt x="2372" y="3244"/>
                  </a:lnTo>
                  <a:lnTo>
                    <a:pt x="2420" y="3247"/>
                  </a:lnTo>
                  <a:lnTo>
                    <a:pt x="2468" y="3250"/>
                  </a:lnTo>
                  <a:lnTo>
                    <a:pt x="2516" y="3252"/>
                  </a:lnTo>
                  <a:lnTo>
                    <a:pt x="2564" y="3253"/>
                  </a:lnTo>
                  <a:lnTo>
                    <a:pt x="2613" y="3253"/>
                  </a:lnTo>
                  <a:lnTo>
                    <a:pt x="2661" y="3253"/>
                  </a:lnTo>
                  <a:lnTo>
                    <a:pt x="2709" y="3252"/>
                  </a:lnTo>
                  <a:lnTo>
                    <a:pt x="2757" y="3250"/>
                  </a:lnTo>
                  <a:lnTo>
                    <a:pt x="2805" y="3247"/>
                  </a:lnTo>
                  <a:lnTo>
                    <a:pt x="2853" y="3244"/>
                  </a:lnTo>
                  <a:lnTo>
                    <a:pt x="2901" y="3240"/>
                  </a:lnTo>
                  <a:lnTo>
                    <a:pt x="2949" y="3235"/>
                  </a:lnTo>
                  <a:lnTo>
                    <a:pt x="2997" y="3230"/>
                  </a:lnTo>
                  <a:lnTo>
                    <a:pt x="3045" y="3224"/>
                  </a:lnTo>
                  <a:lnTo>
                    <a:pt x="3092" y="3217"/>
                  </a:lnTo>
                  <a:lnTo>
                    <a:pt x="3140" y="3210"/>
                  </a:lnTo>
                  <a:lnTo>
                    <a:pt x="3187" y="3202"/>
                  </a:lnTo>
                  <a:lnTo>
                    <a:pt x="3235" y="3193"/>
                  </a:lnTo>
                  <a:lnTo>
                    <a:pt x="3282" y="3183"/>
                  </a:lnTo>
                  <a:lnTo>
                    <a:pt x="3329" y="3173"/>
                  </a:lnTo>
                  <a:lnTo>
                    <a:pt x="3376" y="3162"/>
                  </a:lnTo>
                  <a:lnTo>
                    <a:pt x="3423" y="3150"/>
                  </a:lnTo>
                  <a:lnTo>
                    <a:pt x="3469" y="3138"/>
                  </a:lnTo>
                  <a:lnTo>
                    <a:pt x="3515" y="3125"/>
                  </a:lnTo>
                  <a:lnTo>
                    <a:pt x="3562" y="3111"/>
                  </a:lnTo>
                  <a:lnTo>
                    <a:pt x="3608" y="3097"/>
                  </a:lnTo>
                  <a:lnTo>
                    <a:pt x="3653" y="3082"/>
                  </a:lnTo>
                  <a:lnTo>
                    <a:pt x="3699" y="3066"/>
                  </a:lnTo>
                  <a:lnTo>
                    <a:pt x="3744" y="3049"/>
                  </a:lnTo>
                  <a:lnTo>
                    <a:pt x="3789" y="3032"/>
                  </a:lnTo>
                  <a:lnTo>
                    <a:pt x="3834" y="3015"/>
                  </a:lnTo>
                  <a:lnTo>
                    <a:pt x="3878" y="2996"/>
                  </a:lnTo>
                  <a:lnTo>
                    <a:pt x="3923" y="2977"/>
                  </a:lnTo>
                  <a:lnTo>
                    <a:pt x="3966" y="2957"/>
                  </a:lnTo>
                  <a:lnTo>
                    <a:pt x="4010" y="2937"/>
                  </a:lnTo>
                  <a:lnTo>
                    <a:pt x="4053" y="2916"/>
                  </a:lnTo>
                  <a:lnTo>
                    <a:pt x="4096" y="2894"/>
                  </a:lnTo>
                  <a:lnTo>
                    <a:pt x="4139" y="2872"/>
                  </a:lnTo>
                  <a:lnTo>
                    <a:pt x="4181" y="2849"/>
                  </a:lnTo>
                  <a:lnTo>
                    <a:pt x="4223" y="2825"/>
                  </a:lnTo>
                  <a:lnTo>
                    <a:pt x="4265" y="2801"/>
                  </a:lnTo>
                  <a:lnTo>
                    <a:pt x="4306" y="2776"/>
                  </a:lnTo>
                  <a:lnTo>
                    <a:pt x="4347" y="2751"/>
                  </a:lnTo>
                  <a:lnTo>
                    <a:pt x="4388" y="2725"/>
                  </a:lnTo>
                  <a:lnTo>
                    <a:pt x="4428" y="2698"/>
                  </a:lnTo>
                  <a:lnTo>
                    <a:pt x="4468" y="2671"/>
                  </a:lnTo>
                  <a:lnTo>
                    <a:pt x="4507" y="2643"/>
                  </a:lnTo>
                  <a:lnTo>
                    <a:pt x="4546" y="2615"/>
                  </a:lnTo>
                  <a:lnTo>
                    <a:pt x="4584" y="2586"/>
                  </a:lnTo>
                  <a:lnTo>
                    <a:pt x="4622" y="2556"/>
                  </a:lnTo>
                  <a:lnTo>
                    <a:pt x="4660" y="2526"/>
                  </a:lnTo>
                  <a:lnTo>
                    <a:pt x="4697" y="2496"/>
                  </a:lnTo>
                  <a:lnTo>
                    <a:pt x="4734" y="2464"/>
                  </a:lnTo>
                  <a:lnTo>
                    <a:pt x="4770" y="2433"/>
                  </a:lnTo>
                  <a:lnTo>
                    <a:pt x="4806" y="2401"/>
                  </a:lnTo>
                  <a:lnTo>
                    <a:pt x="4841" y="2368"/>
                  </a:lnTo>
                  <a:lnTo>
                    <a:pt x="4876" y="2334"/>
                  </a:lnTo>
                  <a:lnTo>
                    <a:pt x="4910" y="2301"/>
                  </a:lnTo>
                  <a:lnTo>
                    <a:pt x="4944" y="2266"/>
                  </a:lnTo>
                  <a:lnTo>
                    <a:pt x="4977" y="2231"/>
                  </a:lnTo>
                  <a:lnTo>
                    <a:pt x="5010" y="2196"/>
                  </a:lnTo>
                  <a:lnTo>
                    <a:pt x="5042" y="2160"/>
                  </a:lnTo>
                  <a:lnTo>
                    <a:pt x="5074" y="2124"/>
                  </a:lnTo>
                  <a:lnTo>
                    <a:pt x="5105" y="2087"/>
                  </a:lnTo>
                  <a:lnTo>
                    <a:pt x="5136" y="2050"/>
                  </a:lnTo>
                  <a:lnTo>
                    <a:pt x="5166" y="2013"/>
                  </a:lnTo>
                  <a:lnTo>
                    <a:pt x="5195" y="1974"/>
                  </a:lnTo>
                  <a:lnTo>
                    <a:pt x="5224" y="1936"/>
                  </a:lnTo>
                  <a:lnTo>
                    <a:pt x="5253" y="1897"/>
                  </a:lnTo>
                  <a:lnTo>
                    <a:pt x="5280" y="1858"/>
                  </a:lnTo>
                  <a:lnTo>
                    <a:pt x="5308" y="1818"/>
                  </a:lnTo>
                  <a:lnTo>
                    <a:pt x="5334" y="1778"/>
                  </a:lnTo>
                  <a:lnTo>
                    <a:pt x="5360" y="1737"/>
                  </a:lnTo>
                  <a:lnTo>
                    <a:pt x="5386" y="1696"/>
                  </a:lnTo>
                  <a:lnTo>
                    <a:pt x="5410" y="1655"/>
                  </a:lnTo>
                  <a:lnTo>
                    <a:pt x="5435" y="1613"/>
                  </a:lnTo>
                  <a:lnTo>
                    <a:pt x="5458" y="1571"/>
                  </a:lnTo>
                  <a:lnTo>
                    <a:pt x="5481" y="1529"/>
                  </a:lnTo>
                  <a:lnTo>
                    <a:pt x="5503" y="1486"/>
                  </a:lnTo>
                  <a:lnTo>
                    <a:pt x="5526" y="1443"/>
                  </a:lnTo>
                  <a:lnTo>
                    <a:pt x="5547" y="1400"/>
                  </a:lnTo>
                  <a:lnTo>
                    <a:pt x="5568" y="1356"/>
                  </a:lnTo>
                  <a:lnTo>
                    <a:pt x="5587" y="1312"/>
                  </a:lnTo>
                  <a:lnTo>
                    <a:pt x="5606" y="1268"/>
                  </a:lnTo>
                  <a:lnTo>
                    <a:pt x="5625" y="1223"/>
                  </a:lnTo>
                  <a:lnTo>
                    <a:pt x="5643" y="1179"/>
                  </a:lnTo>
                  <a:lnTo>
                    <a:pt x="5660" y="1134"/>
                  </a:lnTo>
                  <a:lnTo>
                    <a:pt x="5676" y="1088"/>
                  </a:lnTo>
                  <a:lnTo>
                    <a:pt x="5692" y="1043"/>
                  </a:lnTo>
                  <a:lnTo>
                    <a:pt x="5707" y="997"/>
                  </a:lnTo>
                  <a:lnTo>
                    <a:pt x="5721" y="951"/>
                  </a:lnTo>
                  <a:lnTo>
                    <a:pt x="5735" y="905"/>
                  </a:lnTo>
                  <a:lnTo>
                    <a:pt x="5748" y="858"/>
                  </a:lnTo>
                  <a:lnTo>
                    <a:pt x="5760" y="812"/>
                  </a:lnTo>
                  <a:lnTo>
                    <a:pt x="5772" y="765"/>
                  </a:lnTo>
                  <a:lnTo>
                    <a:pt x="5783" y="718"/>
                  </a:lnTo>
                  <a:lnTo>
                    <a:pt x="5793" y="671"/>
                  </a:lnTo>
                  <a:lnTo>
                    <a:pt x="5803" y="624"/>
                  </a:lnTo>
                  <a:lnTo>
                    <a:pt x="5812" y="577"/>
                  </a:lnTo>
                  <a:lnTo>
                    <a:pt x="5820" y="529"/>
                  </a:lnTo>
                  <a:lnTo>
                    <a:pt x="5827" y="481"/>
                  </a:lnTo>
                  <a:lnTo>
                    <a:pt x="5834" y="434"/>
                  </a:lnTo>
                  <a:lnTo>
                    <a:pt x="5840" y="386"/>
                  </a:lnTo>
                  <a:lnTo>
                    <a:pt x="5846" y="337"/>
                  </a:lnTo>
                  <a:lnTo>
                    <a:pt x="5850" y="289"/>
                  </a:lnTo>
                  <a:lnTo>
                    <a:pt x="5854" y="241"/>
                  </a:lnTo>
                  <a:lnTo>
                    <a:pt x="5857" y="193"/>
                  </a:lnTo>
                  <a:lnTo>
                    <a:pt x="5860" y="145"/>
                  </a:lnTo>
                  <a:lnTo>
                    <a:pt x="5862" y="97"/>
                  </a:lnTo>
                  <a:lnTo>
                    <a:pt x="5863" y="49"/>
                  </a:lnTo>
                  <a:lnTo>
                    <a:pt x="5863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4" name="直接连接符 688132"/>
            <p:cNvSpPr>
              <a:spLocks noChangeAspect="1"/>
            </p:cNvSpPr>
            <p:nvPr/>
          </p:nvSpPr>
          <p:spPr>
            <a:xfrm>
              <a:off x="1564" y="1649"/>
              <a:ext cx="24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5" name="直接连接符 688133"/>
            <p:cNvSpPr>
              <a:spLocks noChangeAspect="1"/>
            </p:cNvSpPr>
            <p:nvPr/>
          </p:nvSpPr>
          <p:spPr>
            <a:xfrm>
              <a:off x="1854" y="1649"/>
              <a:ext cx="49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6" name="直接连接符 688134"/>
            <p:cNvSpPr>
              <a:spLocks noChangeAspect="1"/>
            </p:cNvSpPr>
            <p:nvPr/>
          </p:nvSpPr>
          <p:spPr>
            <a:xfrm>
              <a:off x="2016" y="1649"/>
              <a:ext cx="229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7" name="直接连接符 688135"/>
            <p:cNvSpPr>
              <a:spLocks noChangeAspect="1"/>
            </p:cNvSpPr>
            <p:nvPr/>
          </p:nvSpPr>
          <p:spPr>
            <a:xfrm>
              <a:off x="2293" y="1649"/>
              <a:ext cx="50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8" name="直接连接符 688136"/>
            <p:cNvSpPr>
              <a:spLocks noChangeAspect="1"/>
            </p:cNvSpPr>
            <p:nvPr/>
          </p:nvSpPr>
          <p:spPr>
            <a:xfrm>
              <a:off x="2392" y="1649"/>
              <a:ext cx="24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929" name="组合 688137"/>
            <p:cNvGrpSpPr/>
            <p:nvPr/>
          </p:nvGrpSpPr>
          <p:grpSpPr>
            <a:xfrm>
              <a:off x="2109" y="1098"/>
              <a:ext cx="1" cy="1091"/>
              <a:chOff x="2109" y="1098"/>
              <a:chExt cx="1" cy="1091"/>
            </a:xfrm>
          </p:grpSpPr>
          <p:sp>
            <p:nvSpPr>
              <p:cNvPr id="36930" name="直接连接符 688138"/>
              <p:cNvSpPr>
                <a:spLocks noChangeAspect="1"/>
              </p:cNvSpPr>
              <p:nvPr/>
            </p:nvSpPr>
            <p:spPr>
              <a:xfrm>
                <a:off x="2109" y="1098"/>
                <a:ext cx="1" cy="252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1" name="直接连接符 688139"/>
              <p:cNvSpPr>
                <a:spLocks noChangeAspect="1"/>
              </p:cNvSpPr>
              <p:nvPr/>
            </p:nvSpPr>
            <p:spPr>
              <a:xfrm>
                <a:off x="2109" y="1400"/>
                <a:ext cx="1" cy="4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2" name="直接连接符 688140"/>
              <p:cNvSpPr>
                <a:spLocks noChangeAspect="1"/>
              </p:cNvSpPr>
              <p:nvPr/>
            </p:nvSpPr>
            <p:spPr>
              <a:xfrm>
                <a:off x="2109" y="1497"/>
                <a:ext cx="1" cy="29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3" name="直接连接符 688141"/>
              <p:cNvSpPr>
                <a:spLocks noChangeAspect="1"/>
              </p:cNvSpPr>
              <p:nvPr/>
            </p:nvSpPr>
            <p:spPr>
              <a:xfrm>
                <a:off x="2109" y="1839"/>
                <a:ext cx="1" cy="49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4" name="直接连接符 688142"/>
              <p:cNvSpPr>
                <a:spLocks noChangeAspect="1"/>
              </p:cNvSpPr>
              <p:nvPr/>
            </p:nvSpPr>
            <p:spPr>
              <a:xfrm>
                <a:off x="2109" y="1938"/>
                <a:ext cx="1" cy="25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35" name="直接连接符 688143"/>
              <p:cNvSpPr>
                <a:spLocks noChangeAspect="1"/>
              </p:cNvSpPr>
              <p:nvPr/>
            </p:nvSpPr>
            <p:spPr>
              <a:xfrm>
                <a:off x="2109" y="164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88145" name="矩形 688144"/>
          <p:cNvSpPr/>
          <p:nvPr/>
        </p:nvSpPr>
        <p:spPr>
          <a:xfrm>
            <a:off x="457200" y="228600"/>
            <a:ext cx="2133600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800" b="0" u="sng" dirty="0">
                <a:solidFill>
                  <a:srgbClr val="333399"/>
                </a:solidFill>
                <a:latin typeface="+mj-ea"/>
                <a:ea typeface="+mj-ea"/>
              </a:rPr>
              <a:t>圆的尺寸注法</a:t>
            </a:r>
          </a:p>
        </p:txBody>
      </p:sp>
      <p:grpSp>
        <p:nvGrpSpPr>
          <p:cNvPr id="688146" name="组合 688145"/>
          <p:cNvGrpSpPr/>
          <p:nvPr/>
        </p:nvGrpSpPr>
        <p:grpSpPr>
          <a:xfrm>
            <a:off x="1974850" y="2060575"/>
            <a:ext cx="1104900" cy="976313"/>
            <a:chOff x="1244" y="1298"/>
            <a:chExt cx="696" cy="615"/>
          </a:xfrm>
        </p:grpSpPr>
        <p:sp>
          <p:nvSpPr>
            <p:cNvPr id="36911" name="直接连接符 688146"/>
            <p:cNvSpPr>
              <a:spLocks noChangeAspect="1"/>
            </p:cNvSpPr>
            <p:nvPr/>
          </p:nvSpPr>
          <p:spPr>
            <a:xfrm flipH="1">
              <a:off x="1248" y="1298"/>
              <a:ext cx="692" cy="613"/>
            </a:xfrm>
            <a:prstGeom prst="line">
              <a:avLst/>
            </a:prstGeom>
            <a:ln w="19050" cap="flat" cmpd="sng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912" name="组合 688147"/>
            <p:cNvGrpSpPr/>
            <p:nvPr/>
          </p:nvGrpSpPr>
          <p:grpSpPr>
            <a:xfrm>
              <a:off x="1244" y="1308"/>
              <a:ext cx="684" cy="605"/>
              <a:chOff x="1244" y="1308"/>
              <a:chExt cx="684" cy="605"/>
            </a:xfrm>
          </p:grpSpPr>
          <p:grpSp>
            <p:nvGrpSpPr>
              <p:cNvPr id="36913" name="组合 688148"/>
              <p:cNvGrpSpPr>
                <a:grpSpLocks noChangeAspect="1"/>
              </p:cNvGrpSpPr>
              <p:nvPr/>
            </p:nvGrpSpPr>
            <p:grpSpPr>
              <a:xfrm>
                <a:off x="1803" y="1308"/>
                <a:ext cx="125" cy="113"/>
                <a:chOff x="2975" y="1888"/>
                <a:chExt cx="53" cy="48"/>
              </a:xfrm>
            </p:grpSpPr>
            <p:sp>
              <p:nvSpPr>
                <p:cNvPr id="36919" name="任意多边形 688149"/>
                <p:cNvSpPr>
                  <a:spLocks noChangeAspect="1"/>
                </p:cNvSpPr>
                <p:nvPr/>
              </p:nvSpPr>
              <p:spPr>
                <a:xfrm>
                  <a:off x="2975" y="1888"/>
                  <a:ext cx="53" cy="48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4" y="48"/>
                    </a:cxn>
                    <a:cxn ang="0">
                      <a:pos x="53" y="0"/>
                    </a:cxn>
                    <a:cxn ang="0">
                      <a:pos x="0" y="33"/>
                    </a:cxn>
                  </a:cxnLst>
                  <a:rect l="0" t="0" r="0" b="0"/>
                  <a:pathLst>
                    <a:path w="372" h="342">
                      <a:moveTo>
                        <a:pt x="0" y="233"/>
                      </a:moveTo>
                      <a:lnTo>
                        <a:pt x="95" y="342"/>
                      </a:lnTo>
                      <a:lnTo>
                        <a:pt x="372" y="0"/>
                      </a:lnTo>
                      <a:lnTo>
                        <a:pt x="0" y="23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3333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20" name="任意多边形 688150"/>
                <p:cNvSpPr>
                  <a:spLocks noChangeAspect="1"/>
                </p:cNvSpPr>
                <p:nvPr/>
              </p:nvSpPr>
              <p:spPr>
                <a:xfrm>
                  <a:off x="2975" y="1888"/>
                  <a:ext cx="53" cy="48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4" y="48"/>
                    </a:cxn>
                    <a:cxn ang="0">
                      <a:pos x="53" y="0"/>
                    </a:cxn>
                    <a:cxn ang="0">
                      <a:pos x="0" y="33"/>
                    </a:cxn>
                  </a:cxnLst>
                  <a:rect l="0" t="0" r="0" b="0"/>
                  <a:pathLst>
                    <a:path w="372" h="342">
                      <a:moveTo>
                        <a:pt x="0" y="233"/>
                      </a:moveTo>
                      <a:lnTo>
                        <a:pt x="95" y="342"/>
                      </a:lnTo>
                      <a:lnTo>
                        <a:pt x="372" y="0"/>
                      </a:lnTo>
                      <a:lnTo>
                        <a:pt x="0" y="233"/>
                      </a:lnTo>
                    </a:path>
                  </a:pathLst>
                </a:custGeom>
                <a:noFill/>
                <a:ln w="0" cap="flat" cmpd="sng">
                  <a:solidFill>
                    <a:srgbClr val="3333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21" name="直接连接符 688151"/>
                <p:cNvSpPr>
                  <a:spLocks noChangeAspect="1"/>
                </p:cNvSpPr>
                <p:nvPr/>
              </p:nvSpPr>
              <p:spPr>
                <a:xfrm>
                  <a:off x="3028" y="1888"/>
                  <a:ext cx="0" cy="0"/>
                </a:xfrm>
                <a:prstGeom prst="line">
                  <a:avLst/>
                </a:prstGeom>
                <a:ln w="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914" name="组合 688152"/>
              <p:cNvGrpSpPr>
                <a:grpSpLocks noChangeAspect="1"/>
              </p:cNvGrpSpPr>
              <p:nvPr/>
            </p:nvGrpSpPr>
            <p:grpSpPr>
              <a:xfrm>
                <a:off x="1244" y="1800"/>
                <a:ext cx="125" cy="113"/>
                <a:chOff x="2336" y="2452"/>
                <a:chExt cx="54" cy="49"/>
              </a:xfrm>
            </p:grpSpPr>
            <p:sp>
              <p:nvSpPr>
                <p:cNvPr id="36915" name="直接连接符 688153"/>
                <p:cNvSpPr>
                  <a:spLocks noChangeAspect="1"/>
                </p:cNvSpPr>
                <p:nvPr/>
              </p:nvSpPr>
              <p:spPr>
                <a:xfrm>
                  <a:off x="2336" y="2501"/>
                  <a:ext cx="2" cy="0"/>
                </a:xfrm>
                <a:prstGeom prst="line">
                  <a:avLst/>
                </a:prstGeom>
                <a:ln w="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16" name="任意多边形 688154"/>
                <p:cNvSpPr>
                  <a:spLocks noChangeAspect="1"/>
                </p:cNvSpPr>
                <p:nvPr/>
              </p:nvSpPr>
              <p:spPr>
                <a:xfrm>
                  <a:off x="2336" y="2452"/>
                  <a:ext cx="54" cy="49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54" y="15"/>
                    </a:cxn>
                    <a:cxn ang="0">
                      <a:pos x="0" y="49"/>
                    </a:cxn>
                    <a:cxn ang="0">
                      <a:pos x="40" y="0"/>
                    </a:cxn>
                  </a:cxnLst>
                  <a:rect l="0" t="0" r="0" b="0"/>
                  <a:pathLst>
                    <a:path w="372" h="342">
                      <a:moveTo>
                        <a:pt x="276" y="0"/>
                      </a:moveTo>
                      <a:lnTo>
                        <a:pt x="372" y="108"/>
                      </a:lnTo>
                      <a:lnTo>
                        <a:pt x="0" y="342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3333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17" name="任意多边形 688155"/>
                <p:cNvSpPr>
                  <a:spLocks noChangeAspect="1"/>
                </p:cNvSpPr>
                <p:nvPr/>
              </p:nvSpPr>
              <p:spPr>
                <a:xfrm>
                  <a:off x="2336" y="2452"/>
                  <a:ext cx="54" cy="49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54" y="15"/>
                    </a:cxn>
                    <a:cxn ang="0">
                      <a:pos x="0" y="49"/>
                    </a:cxn>
                    <a:cxn ang="0">
                      <a:pos x="40" y="0"/>
                    </a:cxn>
                  </a:cxnLst>
                  <a:rect l="0" t="0" r="0" b="0"/>
                  <a:pathLst>
                    <a:path w="372" h="342">
                      <a:moveTo>
                        <a:pt x="276" y="0"/>
                      </a:moveTo>
                      <a:lnTo>
                        <a:pt x="372" y="108"/>
                      </a:lnTo>
                      <a:lnTo>
                        <a:pt x="0" y="342"/>
                      </a:lnTo>
                      <a:lnTo>
                        <a:pt x="276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3333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18" name="直接连接符 688156"/>
                <p:cNvSpPr>
                  <a:spLocks noChangeAspect="1"/>
                </p:cNvSpPr>
                <p:nvPr/>
              </p:nvSpPr>
              <p:spPr>
                <a:xfrm>
                  <a:off x="2336" y="2501"/>
                  <a:ext cx="2" cy="0"/>
                </a:xfrm>
                <a:prstGeom prst="line">
                  <a:avLst/>
                </a:prstGeom>
                <a:ln w="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88158" name="组合 688157"/>
          <p:cNvGrpSpPr/>
          <p:nvPr/>
        </p:nvGrpSpPr>
        <p:grpSpPr>
          <a:xfrm>
            <a:off x="2046288" y="4811713"/>
            <a:ext cx="811212" cy="592137"/>
            <a:chOff x="1289" y="3031"/>
            <a:chExt cx="511" cy="373"/>
          </a:xfrm>
        </p:grpSpPr>
        <p:sp>
          <p:nvSpPr>
            <p:cNvPr id="36906" name="直接连接符 688158"/>
            <p:cNvSpPr>
              <a:spLocks noChangeAspect="1"/>
            </p:cNvSpPr>
            <p:nvPr/>
          </p:nvSpPr>
          <p:spPr>
            <a:xfrm flipH="1" flipV="1">
              <a:off x="1289" y="3031"/>
              <a:ext cx="511" cy="373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907" name="组合 688159"/>
            <p:cNvGrpSpPr>
              <a:grpSpLocks noChangeAspect="1"/>
            </p:cNvGrpSpPr>
            <p:nvPr/>
          </p:nvGrpSpPr>
          <p:grpSpPr>
            <a:xfrm>
              <a:off x="1291" y="3033"/>
              <a:ext cx="143" cy="113"/>
              <a:chOff x="1291" y="3033"/>
              <a:chExt cx="57" cy="45"/>
            </a:xfrm>
          </p:grpSpPr>
          <p:sp>
            <p:nvSpPr>
              <p:cNvPr id="36908" name="任意多边形 688160"/>
              <p:cNvSpPr>
                <a:spLocks noChangeAspect="1"/>
              </p:cNvSpPr>
              <p:nvPr/>
            </p:nvSpPr>
            <p:spPr>
              <a:xfrm>
                <a:off x="1291" y="3033"/>
                <a:ext cx="57" cy="45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45" y="45"/>
                  </a:cxn>
                  <a:cxn ang="0">
                    <a:pos x="0" y="0"/>
                  </a:cxn>
                  <a:cxn ang="0">
                    <a:pos x="57" y="28"/>
                  </a:cxn>
                </a:cxnLst>
                <a:rect l="0" t="0" r="0" b="0"/>
                <a:pathLst>
                  <a:path w="393" h="314">
                    <a:moveTo>
                      <a:pt x="393" y="197"/>
                    </a:moveTo>
                    <a:lnTo>
                      <a:pt x="308" y="314"/>
                    </a:lnTo>
                    <a:lnTo>
                      <a:pt x="0" y="0"/>
                    </a:lnTo>
                    <a:lnTo>
                      <a:pt x="393" y="197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9" name="任意多边形 688161"/>
              <p:cNvSpPr>
                <a:spLocks noChangeAspect="1"/>
              </p:cNvSpPr>
              <p:nvPr/>
            </p:nvSpPr>
            <p:spPr>
              <a:xfrm>
                <a:off x="1291" y="3033"/>
                <a:ext cx="57" cy="45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45" y="45"/>
                  </a:cxn>
                  <a:cxn ang="0">
                    <a:pos x="0" y="0"/>
                  </a:cxn>
                  <a:cxn ang="0">
                    <a:pos x="57" y="28"/>
                  </a:cxn>
                </a:cxnLst>
                <a:rect l="0" t="0" r="0" b="0"/>
                <a:pathLst>
                  <a:path w="393" h="314">
                    <a:moveTo>
                      <a:pt x="393" y="197"/>
                    </a:moveTo>
                    <a:lnTo>
                      <a:pt x="308" y="314"/>
                    </a:lnTo>
                    <a:lnTo>
                      <a:pt x="0" y="0"/>
                    </a:lnTo>
                    <a:lnTo>
                      <a:pt x="393" y="197"/>
                    </a:lnTo>
                  </a:path>
                </a:pathLst>
              </a:custGeom>
              <a:noFill/>
              <a:ln w="0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0" name="直接连接符 688162"/>
              <p:cNvSpPr>
                <a:spLocks noChangeAspect="1"/>
              </p:cNvSpPr>
              <p:nvPr/>
            </p:nvSpPr>
            <p:spPr>
              <a:xfrm>
                <a:off x="1291" y="3033"/>
                <a:ext cx="1" cy="1"/>
              </a:xfrm>
              <a:prstGeom prst="line">
                <a:avLst/>
              </a:prstGeom>
              <a:ln w="0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88164" name="组合 688163"/>
          <p:cNvGrpSpPr/>
          <p:nvPr/>
        </p:nvGrpSpPr>
        <p:grpSpPr>
          <a:xfrm>
            <a:off x="1468438" y="4114800"/>
            <a:ext cx="2189162" cy="1633538"/>
            <a:chOff x="2797" y="1056"/>
            <a:chExt cx="1379" cy="1029"/>
          </a:xfrm>
        </p:grpSpPr>
        <p:sp>
          <p:nvSpPr>
            <p:cNvPr id="36885" name="直接连接符 688164"/>
            <p:cNvSpPr>
              <a:spLocks noChangeAspect="1"/>
            </p:cNvSpPr>
            <p:nvPr/>
          </p:nvSpPr>
          <p:spPr>
            <a:xfrm>
              <a:off x="3492" y="1056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直接连接符 688165"/>
            <p:cNvSpPr>
              <a:spLocks noChangeAspect="1"/>
            </p:cNvSpPr>
            <p:nvPr/>
          </p:nvSpPr>
          <p:spPr>
            <a:xfrm>
              <a:off x="3492" y="1056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7" name="任意多边形 688166"/>
            <p:cNvSpPr>
              <a:spLocks noChangeAspect="1"/>
            </p:cNvSpPr>
            <p:nvPr/>
          </p:nvSpPr>
          <p:spPr>
            <a:xfrm>
              <a:off x="2936" y="1116"/>
              <a:ext cx="1167" cy="969"/>
            </a:xfrm>
            <a:custGeom>
              <a:avLst/>
              <a:gdLst/>
              <a:ahLst/>
              <a:cxnLst>
                <a:cxn ang="0">
                  <a:pos x="1074" y="943"/>
                </a:cxn>
                <a:cxn ang="0">
                  <a:pos x="1094" y="908"/>
                </a:cxn>
                <a:cxn ang="0">
                  <a:pos x="1111" y="873"/>
                </a:cxn>
                <a:cxn ang="0">
                  <a:pos x="1127" y="836"/>
                </a:cxn>
                <a:cxn ang="0">
                  <a:pos x="1140" y="799"/>
                </a:cxn>
                <a:cxn ang="0">
                  <a:pos x="1150" y="760"/>
                </a:cxn>
                <a:cxn ang="0">
                  <a:pos x="1158" y="721"/>
                </a:cxn>
                <a:cxn ang="0">
                  <a:pos x="1164" y="682"/>
                </a:cxn>
                <a:cxn ang="0">
                  <a:pos x="1167" y="642"/>
                </a:cxn>
                <a:cxn ang="0">
                  <a:pos x="1167" y="603"/>
                </a:cxn>
                <a:cxn ang="0">
                  <a:pos x="1165" y="563"/>
                </a:cxn>
                <a:cxn ang="0">
                  <a:pos x="1160" y="524"/>
                </a:cxn>
                <a:cxn ang="0">
                  <a:pos x="1153" y="485"/>
                </a:cxn>
                <a:cxn ang="0">
                  <a:pos x="1143" y="446"/>
                </a:cxn>
                <a:cxn ang="0">
                  <a:pos x="1131" y="408"/>
                </a:cxn>
                <a:cxn ang="0">
                  <a:pos x="1116" y="371"/>
                </a:cxn>
                <a:cxn ang="0">
                  <a:pos x="1099" y="336"/>
                </a:cxn>
                <a:cxn ang="0">
                  <a:pos x="1080" y="301"/>
                </a:cxn>
                <a:cxn ang="0">
                  <a:pos x="1059" y="267"/>
                </a:cxn>
                <a:cxn ang="0">
                  <a:pos x="1035" y="235"/>
                </a:cxn>
                <a:cxn ang="0">
                  <a:pos x="1010" y="205"/>
                </a:cxn>
                <a:cxn ang="0">
                  <a:pos x="982" y="176"/>
                </a:cxn>
                <a:cxn ang="0">
                  <a:pos x="953" y="149"/>
                </a:cxn>
                <a:cxn ang="0">
                  <a:pos x="922" y="125"/>
                </a:cxn>
                <a:cxn ang="0">
                  <a:pos x="890" y="102"/>
                </a:cxn>
                <a:cxn ang="0">
                  <a:pos x="856" y="81"/>
                </a:cxn>
                <a:cxn ang="0">
                  <a:pos x="821" y="62"/>
                </a:cxn>
                <a:cxn ang="0">
                  <a:pos x="785" y="46"/>
                </a:cxn>
                <a:cxn ang="0">
                  <a:pos x="747" y="32"/>
                </a:cxn>
                <a:cxn ang="0">
                  <a:pos x="709" y="21"/>
                </a:cxn>
                <a:cxn ang="0">
                  <a:pos x="671" y="12"/>
                </a:cxn>
                <a:cxn ang="0">
                  <a:pos x="632" y="5"/>
                </a:cxn>
                <a:cxn ang="0">
                  <a:pos x="592" y="1"/>
                </a:cxn>
                <a:cxn ang="0">
                  <a:pos x="552" y="0"/>
                </a:cxn>
                <a:cxn ang="0">
                  <a:pos x="513" y="1"/>
                </a:cxn>
                <a:cxn ang="0">
                  <a:pos x="473" y="5"/>
                </a:cxn>
                <a:cxn ang="0">
                  <a:pos x="434" y="11"/>
                </a:cxn>
                <a:cxn ang="0">
                  <a:pos x="395" y="20"/>
                </a:cxn>
                <a:cxn ang="0">
                  <a:pos x="357" y="31"/>
                </a:cxn>
                <a:cxn ang="0">
                  <a:pos x="320" y="45"/>
                </a:cxn>
                <a:cxn ang="0">
                  <a:pos x="284" y="61"/>
                </a:cxn>
                <a:cxn ang="0">
                  <a:pos x="248" y="79"/>
                </a:cxn>
                <a:cxn ang="0">
                  <a:pos x="214" y="100"/>
                </a:cxn>
                <a:cxn ang="0">
                  <a:pos x="182" y="123"/>
                </a:cxn>
                <a:cxn ang="0">
                  <a:pos x="151" y="147"/>
                </a:cxn>
                <a:cxn ang="0">
                  <a:pos x="122" y="174"/>
                </a:cxn>
                <a:cxn ang="0">
                  <a:pos x="94" y="202"/>
                </a:cxn>
                <a:cxn ang="0">
                  <a:pos x="68" y="233"/>
                </a:cxn>
                <a:cxn ang="0">
                  <a:pos x="45" y="265"/>
                </a:cxn>
                <a:cxn ang="0">
                  <a:pos x="23" y="298"/>
                </a:cxn>
                <a:cxn ang="0">
                  <a:pos x="4" y="333"/>
                </a:cxn>
              </a:cxnLst>
              <a:rect l="0" t="0" r="0" b="0"/>
              <a:pathLst>
                <a:path w="8205" h="6815">
                  <a:moveTo>
                    <a:pt x="7427" y="6815"/>
                  </a:moveTo>
                  <a:lnTo>
                    <a:pt x="7458" y="6769"/>
                  </a:lnTo>
                  <a:lnTo>
                    <a:pt x="7489" y="6723"/>
                  </a:lnTo>
                  <a:lnTo>
                    <a:pt x="7520" y="6676"/>
                  </a:lnTo>
                  <a:lnTo>
                    <a:pt x="7550" y="6629"/>
                  </a:lnTo>
                  <a:lnTo>
                    <a:pt x="7579" y="6581"/>
                  </a:lnTo>
                  <a:lnTo>
                    <a:pt x="7607" y="6533"/>
                  </a:lnTo>
                  <a:lnTo>
                    <a:pt x="7635" y="6485"/>
                  </a:lnTo>
                  <a:lnTo>
                    <a:pt x="7663" y="6436"/>
                  </a:lnTo>
                  <a:lnTo>
                    <a:pt x="7689" y="6387"/>
                  </a:lnTo>
                  <a:lnTo>
                    <a:pt x="7716" y="6338"/>
                  </a:lnTo>
                  <a:lnTo>
                    <a:pt x="7741" y="6288"/>
                  </a:lnTo>
                  <a:lnTo>
                    <a:pt x="7766" y="6238"/>
                  </a:lnTo>
                  <a:lnTo>
                    <a:pt x="7790" y="6188"/>
                  </a:lnTo>
                  <a:lnTo>
                    <a:pt x="7814" y="6137"/>
                  </a:lnTo>
                  <a:lnTo>
                    <a:pt x="7837" y="6086"/>
                  </a:lnTo>
                  <a:lnTo>
                    <a:pt x="7859" y="6035"/>
                  </a:lnTo>
                  <a:lnTo>
                    <a:pt x="7881" y="5984"/>
                  </a:lnTo>
                  <a:lnTo>
                    <a:pt x="7902" y="5932"/>
                  </a:lnTo>
                  <a:lnTo>
                    <a:pt x="7922" y="5880"/>
                  </a:lnTo>
                  <a:lnTo>
                    <a:pt x="7941" y="5827"/>
                  </a:lnTo>
                  <a:lnTo>
                    <a:pt x="7960" y="5775"/>
                  </a:lnTo>
                  <a:lnTo>
                    <a:pt x="7978" y="5722"/>
                  </a:lnTo>
                  <a:lnTo>
                    <a:pt x="7996" y="5669"/>
                  </a:lnTo>
                  <a:lnTo>
                    <a:pt x="8013" y="5616"/>
                  </a:lnTo>
                  <a:lnTo>
                    <a:pt x="8029" y="5562"/>
                  </a:lnTo>
                  <a:lnTo>
                    <a:pt x="8044" y="5509"/>
                  </a:lnTo>
                  <a:lnTo>
                    <a:pt x="8059" y="5455"/>
                  </a:lnTo>
                  <a:lnTo>
                    <a:pt x="8073" y="5401"/>
                  </a:lnTo>
                  <a:lnTo>
                    <a:pt x="8086" y="5347"/>
                  </a:lnTo>
                  <a:lnTo>
                    <a:pt x="8099" y="5292"/>
                  </a:lnTo>
                  <a:lnTo>
                    <a:pt x="8111" y="5238"/>
                  </a:lnTo>
                  <a:lnTo>
                    <a:pt x="8122" y="5183"/>
                  </a:lnTo>
                  <a:lnTo>
                    <a:pt x="8133" y="5128"/>
                  </a:lnTo>
                  <a:lnTo>
                    <a:pt x="8143" y="5073"/>
                  </a:lnTo>
                  <a:lnTo>
                    <a:pt x="8152" y="5018"/>
                  </a:lnTo>
                  <a:lnTo>
                    <a:pt x="8160" y="4963"/>
                  </a:lnTo>
                  <a:lnTo>
                    <a:pt x="8168" y="4908"/>
                  </a:lnTo>
                  <a:lnTo>
                    <a:pt x="8175" y="4852"/>
                  </a:lnTo>
                  <a:lnTo>
                    <a:pt x="8181" y="4797"/>
                  </a:lnTo>
                  <a:lnTo>
                    <a:pt x="8187" y="4741"/>
                  </a:lnTo>
                  <a:lnTo>
                    <a:pt x="8191" y="4686"/>
                  </a:lnTo>
                  <a:lnTo>
                    <a:pt x="8196" y="4630"/>
                  </a:lnTo>
                  <a:lnTo>
                    <a:pt x="8199" y="4574"/>
                  </a:lnTo>
                  <a:lnTo>
                    <a:pt x="8202" y="4518"/>
                  </a:lnTo>
                  <a:lnTo>
                    <a:pt x="8204" y="4463"/>
                  </a:lnTo>
                  <a:lnTo>
                    <a:pt x="8205" y="4407"/>
                  </a:lnTo>
                  <a:lnTo>
                    <a:pt x="8205" y="4351"/>
                  </a:lnTo>
                  <a:lnTo>
                    <a:pt x="8205" y="4295"/>
                  </a:lnTo>
                  <a:lnTo>
                    <a:pt x="8204" y="4239"/>
                  </a:lnTo>
                  <a:lnTo>
                    <a:pt x="8203" y="4183"/>
                  </a:lnTo>
                  <a:lnTo>
                    <a:pt x="8200" y="4128"/>
                  </a:lnTo>
                  <a:lnTo>
                    <a:pt x="8197" y="4071"/>
                  </a:lnTo>
                  <a:lnTo>
                    <a:pt x="8194" y="4015"/>
                  </a:lnTo>
                  <a:lnTo>
                    <a:pt x="8189" y="3960"/>
                  </a:lnTo>
                  <a:lnTo>
                    <a:pt x="8184" y="3904"/>
                  </a:lnTo>
                  <a:lnTo>
                    <a:pt x="8178" y="3848"/>
                  </a:lnTo>
                  <a:lnTo>
                    <a:pt x="8171" y="3793"/>
                  </a:lnTo>
                  <a:lnTo>
                    <a:pt x="8164" y="3738"/>
                  </a:lnTo>
                  <a:lnTo>
                    <a:pt x="8156" y="3682"/>
                  </a:lnTo>
                  <a:lnTo>
                    <a:pt x="8147" y="3627"/>
                  </a:lnTo>
                  <a:lnTo>
                    <a:pt x="8138" y="3572"/>
                  </a:lnTo>
                  <a:lnTo>
                    <a:pt x="8128" y="3517"/>
                  </a:lnTo>
                  <a:lnTo>
                    <a:pt x="8117" y="3463"/>
                  </a:lnTo>
                  <a:lnTo>
                    <a:pt x="8105" y="3408"/>
                  </a:lnTo>
                  <a:lnTo>
                    <a:pt x="8093" y="3353"/>
                  </a:lnTo>
                  <a:lnTo>
                    <a:pt x="8080" y="3299"/>
                  </a:lnTo>
                  <a:lnTo>
                    <a:pt x="8066" y="3245"/>
                  </a:lnTo>
                  <a:lnTo>
                    <a:pt x="8052" y="3191"/>
                  </a:lnTo>
                  <a:lnTo>
                    <a:pt x="8037" y="3137"/>
                  </a:lnTo>
                  <a:lnTo>
                    <a:pt x="8021" y="3084"/>
                  </a:lnTo>
                  <a:lnTo>
                    <a:pt x="8004" y="3030"/>
                  </a:lnTo>
                  <a:lnTo>
                    <a:pt x="7987" y="2977"/>
                  </a:lnTo>
                  <a:lnTo>
                    <a:pt x="7969" y="2924"/>
                  </a:lnTo>
                  <a:lnTo>
                    <a:pt x="7951" y="2872"/>
                  </a:lnTo>
                  <a:lnTo>
                    <a:pt x="7932" y="2819"/>
                  </a:lnTo>
                  <a:lnTo>
                    <a:pt x="7912" y="2767"/>
                  </a:lnTo>
                  <a:lnTo>
                    <a:pt x="7891" y="2715"/>
                  </a:lnTo>
                  <a:lnTo>
                    <a:pt x="7870" y="2664"/>
                  </a:lnTo>
                  <a:lnTo>
                    <a:pt x="7848" y="2612"/>
                  </a:lnTo>
                  <a:lnTo>
                    <a:pt x="7826" y="2561"/>
                  </a:lnTo>
                  <a:lnTo>
                    <a:pt x="7803" y="2510"/>
                  </a:lnTo>
                  <a:lnTo>
                    <a:pt x="7778" y="2460"/>
                  </a:lnTo>
                  <a:lnTo>
                    <a:pt x="7753" y="2410"/>
                  </a:lnTo>
                  <a:lnTo>
                    <a:pt x="7728" y="2360"/>
                  </a:lnTo>
                  <a:lnTo>
                    <a:pt x="7702" y="2310"/>
                  </a:lnTo>
                  <a:lnTo>
                    <a:pt x="7676" y="2261"/>
                  </a:lnTo>
                  <a:lnTo>
                    <a:pt x="7649" y="2212"/>
                  </a:lnTo>
                  <a:lnTo>
                    <a:pt x="7621" y="2164"/>
                  </a:lnTo>
                  <a:lnTo>
                    <a:pt x="7593" y="2116"/>
                  </a:lnTo>
                  <a:lnTo>
                    <a:pt x="7564" y="2068"/>
                  </a:lnTo>
                  <a:lnTo>
                    <a:pt x="7535" y="2020"/>
                  </a:lnTo>
                  <a:lnTo>
                    <a:pt x="7505" y="1973"/>
                  </a:lnTo>
                  <a:lnTo>
                    <a:pt x="7474" y="1927"/>
                  </a:lnTo>
                  <a:lnTo>
                    <a:pt x="7443" y="1881"/>
                  </a:lnTo>
                  <a:lnTo>
                    <a:pt x="7411" y="1835"/>
                  </a:lnTo>
                  <a:lnTo>
                    <a:pt x="7378" y="1789"/>
                  </a:lnTo>
                  <a:lnTo>
                    <a:pt x="7345" y="1744"/>
                  </a:lnTo>
                  <a:lnTo>
                    <a:pt x="7311" y="1700"/>
                  </a:lnTo>
                  <a:lnTo>
                    <a:pt x="7277" y="1656"/>
                  </a:lnTo>
                  <a:lnTo>
                    <a:pt x="7242" y="1612"/>
                  </a:lnTo>
                  <a:lnTo>
                    <a:pt x="7207" y="1569"/>
                  </a:lnTo>
                  <a:lnTo>
                    <a:pt x="7171" y="1526"/>
                  </a:lnTo>
                  <a:lnTo>
                    <a:pt x="7135" y="1484"/>
                  </a:lnTo>
                  <a:lnTo>
                    <a:pt x="7098" y="1442"/>
                  </a:lnTo>
                  <a:lnTo>
                    <a:pt x="7060" y="1401"/>
                  </a:lnTo>
                  <a:lnTo>
                    <a:pt x="7022" y="1360"/>
                  </a:lnTo>
                  <a:lnTo>
                    <a:pt x="6984" y="1319"/>
                  </a:lnTo>
                  <a:lnTo>
                    <a:pt x="6945" y="1280"/>
                  </a:lnTo>
                  <a:lnTo>
                    <a:pt x="6905" y="1240"/>
                  </a:lnTo>
                  <a:lnTo>
                    <a:pt x="6865" y="1201"/>
                  </a:lnTo>
                  <a:lnTo>
                    <a:pt x="6824" y="1163"/>
                  </a:lnTo>
                  <a:lnTo>
                    <a:pt x="6783" y="1125"/>
                  </a:lnTo>
                  <a:lnTo>
                    <a:pt x="6742" y="1088"/>
                  </a:lnTo>
                  <a:lnTo>
                    <a:pt x="6700" y="1051"/>
                  </a:lnTo>
                  <a:lnTo>
                    <a:pt x="6657" y="1015"/>
                  </a:lnTo>
                  <a:lnTo>
                    <a:pt x="6614" y="980"/>
                  </a:lnTo>
                  <a:lnTo>
                    <a:pt x="6571" y="945"/>
                  </a:lnTo>
                  <a:lnTo>
                    <a:pt x="6527" y="910"/>
                  </a:lnTo>
                  <a:lnTo>
                    <a:pt x="6483" y="876"/>
                  </a:lnTo>
                  <a:lnTo>
                    <a:pt x="6438" y="843"/>
                  </a:lnTo>
                  <a:lnTo>
                    <a:pt x="6393" y="809"/>
                  </a:lnTo>
                  <a:lnTo>
                    <a:pt x="6347" y="777"/>
                  </a:lnTo>
                  <a:lnTo>
                    <a:pt x="6301" y="745"/>
                  </a:lnTo>
                  <a:lnTo>
                    <a:pt x="6255" y="714"/>
                  </a:lnTo>
                  <a:lnTo>
                    <a:pt x="6208" y="684"/>
                  </a:lnTo>
                  <a:lnTo>
                    <a:pt x="6161" y="654"/>
                  </a:lnTo>
                  <a:lnTo>
                    <a:pt x="6113" y="625"/>
                  </a:lnTo>
                  <a:lnTo>
                    <a:pt x="6065" y="596"/>
                  </a:lnTo>
                  <a:lnTo>
                    <a:pt x="6017" y="568"/>
                  </a:lnTo>
                  <a:lnTo>
                    <a:pt x="5968" y="541"/>
                  </a:lnTo>
                  <a:lnTo>
                    <a:pt x="5919" y="514"/>
                  </a:lnTo>
                  <a:lnTo>
                    <a:pt x="5870" y="488"/>
                  </a:lnTo>
                  <a:lnTo>
                    <a:pt x="5820" y="463"/>
                  </a:lnTo>
                  <a:lnTo>
                    <a:pt x="5770" y="438"/>
                  </a:lnTo>
                  <a:lnTo>
                    <a:pt x="5720" y="414"/>
                  </a:lnTo>
                  <a:lnTo>
                    <a:pt x="5669" y="390"/>
                  </a:lnTo>
                  <a:lnTo>
                    <a:pt x="5618" y="367"/>
                  </a:lnTo>
                  <a:lnTo>
                    <a:pt x="5567" y="345"/>
                  </a:lnTo>
                  <a:lnTo>
                    <a:pt x="5516" y="324"/>
                  </a:lnTo>
                  <a:lnTo>
                    <a:pt x="5464" y="303"/>
                  </a:lnTo>
                  <a:lnTo>
                    <a:pt x="5412" y="283"/>
                  </a:lnTo>
                  <a:lnTo>
                    <a:pt x="5360" y="263"/>
                  </a:lnTo>
                  <a:lnTo>
                    <a:pt x="5307" y="244"/>
                  </a:lnTo>
                  <a:lnTo>
                    <a:pt x="5254" y="226"/>
                  </a:lnTo>
                  <a:lnTo>
                    <a:pt x="5201" y="209"/>
                  </a:lnTo>
                  <a:lnTo>
                    <a:pt x="5148" y="192"/>
                  </a:lnTo>
                  <a:lnTo>
                    <a:pt x="5095" y="176"/>
                  </a:lnTo>
                  <a:lnTo>
                    <a:pt x="5041" y="160"/>
                  </a:lnTo>
                  <a:lnTo>
                    <a:pt x="4987" y="146"/>
                  </a:lnTo>
                  <a:lnTo>
                    <a:pt x="4933" y="132"/>
                  </a:lnTo>
                  <a:lnTo>
                    <a:pt x="4879" y="118"/>
                  </a:lnTo>
                  <a:lnTo>
                    <a:pt x="4825" y="106"/>
                  </a:lnTo>
                  <a:lnTo>
                    <a:pt x="4770" y="94"/>
                  </a:lnTo>
                  <a:lnTo>
                    <a:pt x="4716" y="83"/>
                  </a:lnTo>
                  <a:lnTo>
                    <a:pt x="4661" y="72"/>
                  </a:lnTo>
                  <a:lnTo>
                    <a:pt x="4606" y="62"/>
                  </a:lnTo>
                  <a:lnTo>
                    <a:pt x="4551" y="53"/>
                  </a:lnTo>
                  <a:lnTo>
                    <a:pt x="4496" y="45"/>
                  </a:lnTo>
                  <a:lnTo>
                    <a:pt x="4440" y="37"/>
                  </a:lnTo>
                  <a:lnTo>
                    <a:pt x="4385" y="30"/>
                  </a:lnTo>
                  <a:lnTo>
                    <a:pt x="4329" y="24"/>
                  </a:lnTo>
                  <a:lnTo>
                    <a:pt x="4274" y="18"/>
                  </a:lnTo>
                  <a:lnTo>
                    <a:pt x="4218" y="14"/>
                  </a:lnTo>
                  <a:lnTo>
                    <a:pt x="4163" y="9"/>
                  </a:lnTo>
                  <a:lnTo>
                    <a:pt x="4107" y="6"/>
                  </a:lnTo>
                  <a:lnTo>
                    <a:pt x="4051" y="3"/>
                  </a:lnTo>
                  <a:lnTo>
                    <a:pt x="3996" y="1"/>
                  </a:lnTo>
                  <a:lnTo>
                    <a:pt x="3940" y="0"/>
                  </a:lnTo>
                  <a:lnTo>
                    <a:pt x="3884" y="0"/>
                  </a:lnTo>
                  <a:lnTo>
                    <a:pt x="3828" y="0"/>
                  </a:lnTo>
                  <a:lnTo>
                    <a:pt x="3772" y="1"/>
                  </a:lnTo>
                  <a:lnTo>
                    <a:pt x="3717" y="2"/>
                  </a:lnTo>
                  <a:lnTo>
                    <a:pt x="3661" y="5"/>
                  </a:lnTo>
                  <a:lnTo>
                    <a:pt x="3605" y="8"/>
                  </a:lnTo>
                  <a:lnTo>
                    <a:pt x="3549" y="12"/>
                  </a:lnTo>
                  <a:lnTo>
                    <a:pt x="3494" y="16"/>
                  </a:lnTo>
                  <a:lnTo>
                    <a:pt x="3438" y="21"/>
                  </a:lnTo>
                  <a:lnTo>
                    <a:pt x="3383" y="27"/>
                  </a:lnTo>
                  <a:lnTo>
                    <a:pt x="3327" y="34"/>
                  </a:lnTo>
                  <a:lnTo>
                    <a:pt x="3272" y="41"/>
                  </a:lnTo>
                  <a:lnTo>
                    <a:pt x="3217" y="50"/>
                  </a:lnTo>
                  <a:lnTo>
                    <a:pt x="3162" y="58"/>
                  </a:lnTo>
                  <a:lnTo>
                    <a:pt x="3107" y="68"/>
                  </a:lnTo>
                  <a:lnTo>
                    <a:pt x="3052" y="78"/>
                  </a:lnTo>
                  <a:lnTo>
                    <a:pt x="2997" y="89"/>
                  </a:lnTo>
                  <a:lnTo>
                    <a:pt x="2943" y="101"/>
                  </a:lnTo>
                  <a:lnTo>
                    <a:pt x="2888" y="113"/>
                  </a:lnTo>
                  <a:lnTo>
                    <a:pt x="2834" y="126"/>
                  </a:lnTo>
                  <a:lnTo>
                    <a:pt x="2780" y="140"/>
                  </a:lnTo>
                  <a:lnTo>
                    <a:pt x="2726" y="154"/>
                  </a:lnTo>
                  <a:lnTo>
                    <a:pt x="2672" y="169"/>
                  </a:lnTo>
                  <a:lnTo>
                    <a:pt x="2619" y="185"/>
                  </a:lnTo>
                  <a:lnTo>
                    <a:pt x="2566" y="202"/>
                  </a:lnTo>
                  <a:lnTo>
                    <a:pt x="2512" y="219"/>
                  </a:lnTo>
                  <a:lnTo>
                    <a:pt x="2460" y="237"/>
                  </a:lnTo>
                  <a:lnTo>
                    <a:pt x="2406" y="255"/>
                  </a:lnTo>
                  <a:lnTo>
                    <a:pt x="2354" y="274"/>
                  </a:lnTo>
                  <a:lnTo>
                    <a:pt x="2301" y="294"/>
                  </a:lnTo>
                  <a:lnTo>
                    <a:pt x="2250" y="315"/>
                  </a:lnTo>
                  <a:lnTo>
                    <a:pt x="2198" y="336"/>
                  </a:lnTo>
                  <a:lnTo>
                    <a:pt x="2147" y="358"/>
                  </a:lnTo>
                  <a:lnTo>
                    <a:pt x="2096" y="380"/>
                  </a:lnTo>
                  <a:lnTo>
                    <a:pt x="2045" y="404"/>
                  </a:lnTo>
                  <a:lnTo>
                    <a:pt x="1994" y="428"/>
                  </a:lnTo>
                  <a:lnTo>
                    <a:pt x="1944" y="452"/>
                  </a:lnTo>
                  <a:lnTo>
                    <a:pt x="1894" y="477"/>
                  </a:lnTo>
                  <a:lnTo>
                    <a:pt x="1845" y="503"/>
                  </a:lnTo>
                  <a:lnTo>
                    <a:pt x="1796" y="529"/>
                  </a:lnTo>
                  <a:lnTo>
                    <a:pt x="1747" y="556"/>
                  </a:lnTo>
                  <a:lnTo>
                    <a:pt x="1699" y="584"/>
                  </a:lnTo>
                  <a:lnTo>
                    <a:pt x="1650" y="612"/>
                  </a:lnTo>
                  <a:lnTo>
                    <a:pt x="1603" y="641"/>
                  </a:lnTo>
                  <a:lnTo>
                    <a:pt x="1555" y="671"/>
                  </a:lnTo>
                  <a:lnTo>
                    <a:pt x="1508" y="701"/>
                  </a:lnTo>
                  <a:lnTo>
                    <a:pt x="1462" y="732"/>
                  </a:lnTo>
                  <a:lnTo>
                    <a:pt x="1416" y="763"/>
                  </a:lnTo>
                  <a:lnTo>
                    <a:pt x="1370" y="795"/>
                  </a:lnTo>
                  <a:lnTo>
                    <a:pt x="1325" y="829"/>
                  </a:lnTo>
                  <a:lnTo>
                    <a:pt x="1280" y="862"/>
                  </a:lnTo>
                  <a:lnTo>
                    <a:pt x="1235" y="895"/>
                  </a:lnTo>
                  <a:lnTo>
                    <a:pt x="1191" y="930"/>
                  </a:lnTo>
                  <a:lnTo>
                    <a:pt x="1147" y="965"/>
                  </a:lnTo>
                  <a:lnTo>
                    <a:pt x="1104" y="1000"/>
                  </a:lnTo>
                  <a:lnTo>
                    <a:pt x="1062" y="1036"/>
                  </a:lnTo>
                  <a:lnTo>
                    <a:pt x="1019" y="1072"/>
                  </a:lnTo>
                  <a:lnTo>
                    <a:pt x="978" y="1109"/>
                  </a:lnTo>
                  <a:lnTo>
                    <a:pt x="936" y="1147"/>
                  </a:lnTo>
                  <a:lnTo>
                    <a:pt x="895" y="1185"/>
                  </a:lnTo>
                  <a:lnTo>
                    <a:pt x="855" y="1224"/>
                  </a:lnTo>
                  <a:lnTo>
                    <a:pt x="815" y="1263"/>
                  </a:lnTo>
                  <a:lnTo>
                    <a:pt x="776" y="1302"/>
                  </a:lnTo>
                  <a:lnTo>
                    <a:pt x="737" y="1342"/>
                  </a:lnTo>
                  <a:lnTo>
                    <a:pt x="699" y="1383"/>
                  </a:lnTo>
                  <a:lnTo>
                    <a:pt x="661" y="1424"/>
                  </a:lnTo>
                  <a:lnTo>
                    <a:pt x="624" y="1466"/>
                  </a:lnTo>
                  <a:lnTo>
                    <a:pt x="587" y="1508"/>
                  </a:lnTo>
                  <a:lnTo>
                    <a:pt x="551" y="1550"/>
                  </a:lnTo>
                  <a:lnTo>
                    <a:pt x="516" y="1594"/>
                  </a:lnTo>
                  <a:lnTo>
                    <a:pt x="481" y="1637"/>
                  </a:lnTo>
                  <a:lnTo>
                    <a:pt x="446" y="1681"/>
                  </a:lnTo>
                  <a:lnTo>
                    <a:pt x="412" y="1725"/>
                  </a:lnTo>
                  <a:lnTo>
                    <a:pt x="379" y="1770"/>
                  </a:lnTo>
                  <a:lnTo>
                    <a:pt x="346" y="1815"/>
                  </a:lnTo>
                  <a:lnTo>
                    <a:pt x="314" y="1861"/>
                  </a:lnTo>
                  <a:lnTo>
                    <a:pt x="283" y="1907"/>
                  </a:lnTo>
                  <a:lnTo>
                    <a:pt x="252" y="1953"/>
                  </a:lnTo>
                  <a:lnTo>
                    <a:pt x="221" y="2000"/>
                  </a:lnTo>
                  <a:lnTo>
                    <a:pt x="191" y="2047"/>
                  </a:lnTo>
                  <a:lnTo>
                    <a:pt x="162" y="2095"/>
                  </a:lnTo>
                  <a:lnTo>
                    <a:pt x="134" y="2143"/>
                  </a:lnTo>
                  <a:lnTo>
                    <a:pt x="106" y="2191"/>
                  </a:lnTo>
                  <a:lnTo>
                    <a:pt x="79" y="2240"/>
                  </a:lnTo>
                  <a:lnTo>
                    <a:pt x="52" y="2289"/>
                  </a:lnTo>
                  <a:lnTo>
                    <a:pt x="26" y="2339"/>
                  </a:lnTo>
                  <a:lnTo>
                    <a:pt x="0" y="2388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8" name="任意多边形 688167"/>
            <p:cNvSpPr>
              <a:spLocks noChangeAspect="1"/>
            </p:cNvSpPr>
            <p:nvPr/>
          </p:nvSpPr>
          <p:spPr>
            <a:xfrm>
              <a:off x="2871" y="1456"/>
              <a:ext cx="88" cy="593"/>
            </a:xfrm>
            <a:custGeom>
              <a:avLst/>
              <a:gdLst/>
              <a:ahLst/>
              <a:cxnLst>
                <a:cxn ang="0">
                  <a:pos x="63" y="7"/>
                </a:cxn>
                <a:cxn ang="0">
                  <a:pos x="56" y="21"/>
                </a:cxn>
                <a:cxn ang="0">
                  <a:pos x="49" y="36"/>
                </a:cxn>
                <a:cxn ang="0">
                  <a:pos x="43" y="51"/>
                </a:cxn>
                <a:cxn ang="0">
                  <a:pos x="38" y="66"/>
                </a:cxn>
                <a:cxn ang="0">
                  <a:pos x="32" y="81"/>
                </a:cxn>
                <a:cxn ang="0">
                  <a:pos x="27" y="96"/>
                </a:cxn>
                <a:cxn ang="0">
                  <a:pos x="23" y="111"/>
                </a:cxn>
                <a:cxn ang="0">
                  <a:pos x="19" y="126"/>
                </a:cxn>
                <a:cxn ang="0">
                  <a:pos x="15" y="142"/>
                </a:cxn>
                <a:cxn ang="0">
                  <a:pos x="12" y="157"/>
                </a:cxn>
                <a:cxn ang="0">
                  <a:pos x="9" y="173"/>
                </a:cxn>
                <a:cxn ang="0">
                  <a:pos x="6" y="188"/>
                </a:cxn>
                <a:cxn ang="0">
                  <a:pos x="4" y="204"/>
                </a:cxn>
                <a:cxn ang="0">
                  <a:pos x="3" y="220"/>
                </a:cxn>
                <a:cxn ang="0">
                  <a:pos x="1" y="236"/>
                </a:cxn>
                <a:cxn ang="0">
                  <a:pos x="0" y="252"/>
                </a:cxn>
                <a:cxn ang="0">
                  <a:pos x="0" y="268"/>
                </a:cxn>
                <a:cxn ang="0">
                  <a:pos x="0" y="283"/>
                </a:cxn>
                <a:cxn ang="0">
                  <a:pos x="0" y="299"/>
                </a:cxn>
                <a:cxn ang="0">
                  <a:pos x="1" y="315"/>
                </a:cxn>
                <a:cxn ang="0">
                  <a:pos x="2" y="331"/>
                </a:cxn>
                <a:cxn ang="0">
                  <a:pos x="4" y="347"/>
                </a:cxn>
                <a:cxn ang="0">
                  <a:pos x="6" y="363"/>
                </a:cxn>
                <a:cxn ang="0">
                  <a:pos x="8" y="378"/>
                </a:cxn>
                <a:cxn ang="0">
                  <a:pos x="11" y="394"/>
                </a:cxn>
                <a:cxn ang="0">
                  <a:pos x="14" y="409"/>
                </a:cxn>
                <a:cxn ang="0">
                  <a:pos x="18" y="425"/>
                </a:cxn>
                <a:cxn ang="0">
                  <a:pos x="22" y="440"/>
                </a:cxn>
                <a:cxn ang="0">
                  <a:pos x="27" y="455"/>
                </a:cxn>
                <a:cxn ang="0">
                  <a:pos x="31" y="471"/>
                </a:cxn>
                <a:cxn ang="0">
                  <a:pos x="37" y="486"/>
                </a:cxn>
                <a:cxn ang="0">
                  <a:pos x="42" y="500"/>
                </a:cxn>
                <a:cxn ang="0">
                  <a:pos x="48" y="515"/>
                </a:cxn>
                <a:cxn ang="0">
                  <a:pos x="55" y="530"/>
                </a:cxn>
                <a:cxn ang="0">
                  <a:pos x="61" y="544"/>
                </a:cxn>
                <a:cxn ang="0">
                  <a:pos x="69" y="558"/>
                </a:cxn>
                <a:cxn ang="0">
                  <a:pos x="76" y="572"/>
                </a:cxn>
                <a:cxn ang="0">
                  <a:pos x="84" y="586"/>
                </a:cxn>
              </a:cxnLst>
              <a:rect l="0" t="0" r="0" b="0"/>
              <a:pathLst>
                <a:path w="613" h="4173">
                  <a:moveTo>
                    <a:pt x="461" y="0"/>
                  </a:moveTo>
                  <a:lnTo>
                    <a:pt x="437" y="50"/>
                  </a:lnTo>
                  <a:lnTo>
                    <a:pt x="413" y="101"/>
                  </a:lnTo>
                  <a:lnTo>
                    <a:pt x="389" y="151"/>
                  </a:lnTo>
                  <a:lnTo>
                    <a:pt x="366" y="202"/>
                  </a:lnTo>
                  <a:lnTo>
                    <a:pt x="344" y="254"/>
                  </a:lnTo>
                  <a:lnTo>
                    <a:pt x="323" y="305"/>
                  </a:lnTo>
                  <a:lnTo>
                    <a:pt x="302" y="357"/>
                  </a:lnTo>
                  <a:lnTo>
                    <a:pt x="282" y="409"/>
                  </a:lnTo>
                  <a:lnTo>
                    <a:pt x="262" y="461"/>
                  </a:lnTo>
                  <a:lnTo>
                    <a:pt x="244" y="514"/>
                  </a:lnTo>
                  <a:lnTo>
                    <a:pt x="225" y="567"/>
                  </a:lnTo>
                  <a:lnTo>
                    <a:pt x="208" y="620"/>
                  </a:lnTo>
                  <a:lnTo>
                    <a:pt x="191" y="673"/>
                  </a:lnTo>
                  <a:lnTo>
                    <a:pt x="175" y="726"/>
                  </a:lnTo>
                  <a:lnTo>
                    <a:pt x="160" y="780"/>
                  </a:lnTo>
                  <a:lnTo>
                    <a:pt x="145" y="834"/>
                  </a:lnTo>
                  <a:lnTo>
                    <a:pt x="131" y="888"/>
                  </a:lnTo>
                  <a:lnTo>
                    <a:pt x="118" y="942"/>
                  </a:lnTo>
                  <a:lnTo>
                    <a:pt x="105" y="997"/>
                  </a:lnTo>
                  <a:lnTo>
                    <a:pt x="93" y="1051"/>
                  </a:lnTo>
                  <a:lnTo>
                    <a:pt x="82" y="1106"/>
                  </a:lnTo>
                  <a:lnTo>
                    <a:pt x="72" y="1161"/>
                  </a:lnTo>
                  <a:lnTo>
                    <a:pt x="62" y="1216"/>
                  </a:lnTo>
                  <a:lnTo>
                    <a:pt x="53" y="1271"/>
                  </a:lnTo>
                  <a:lnTo>
                    <a:pt x="44" y="1326"/>
                  </a:lnTo>
                  <a:lnTo>
                    <a:pt x="37" y="1381"/>
                  </a:lnTo>
                  <a:lnTo>
                    <a:pt x="30" y="1437"/>
                  </a:lnTo>
                  <a:lnTo>
                    <a:pt x="24" y="1492"/>
                  </a:lnTo>
                  <a:lnTo>
                    <a:pt x="18" y="1548"/>
                  </a:lnTo>
                  <a:lnTo>
                    <a:pt x="13" y="1603"/>
                  </a:lnTo>
                  <a:lnTo>
                    <a:pt x="9" y="1659"/>
                  </a:lnTo>
                  <a:lnTo>
                    <a:pt x="6" y="1716"/>
                  </a:lnTo>
                  <a:lnTo>
                    <a:pt x="3" y="1772"/>
                  </a:lnTo>
                  <a:lnTo>
                    <a:pt x="1" y="1827"/>
                  </a:lnTo>
                  <a:lnTo>
                    <a:pt x="0" y="1883"/>
                  </a:lnTo>
                  <a:lnTo>
                    <a:pt x="0" y="1939"/>
                  </a:lnTo>
                  <a:lnTo>
                    <a:pt x="0" y="1995"/>
                  </a:lnTo>
                  <a:lnTo>
                    <a:pt x="1" y="2051"/>
                  </a:lnTo>
                  <a:lnTo>
                    <a:pt x="2" y="2107"/>
                  </a:lnTo>
                  <a:lnTo>
                    <a:pt x="5" y="2162"/>
                  </a:lnTo>
                  <a:lnTo>
                    <a:pt x="8" y="2218"/>
                  </a:lnTo>
                  <a:lnTo>
                    <a:pt x="12" y="2274"/>
                  </a:lnTo>
                  <a:lnTo>
                    <a:pt x="16" y="2329"/>
                  </a:lnTo>
                  <a:lnTo>
                    <a:pt x="22" y="2385"/>
                  </a:lnTo>
                  <a:lnTo>
                    <a:pt x="28" y="2441"/>
                  </a:lnTo>
                  <a:lnTo>
                    <a:pt x="34" y="2496"/>
                  </a:lnTo>
                  <a:lnTo>
                    <a:pt x="42" y="2551"/>
                  </a:lnTo>
                  <a:lnTo>
                    <a:pt x="50" y="2607"/>
                  </a:lnTo>
                  <a:lnTo>
                    <a:pt x="59" y="2662"/>
                  </a:lnTo>
                  <a:lnTo>
                    <a:pt x="68" y="2717"/>
                  </a:lnTo>
                  <a:lnTo>
                    <a:pt x="78" y="2772"/>
                  </a:lnTo>
                  <a:lnTo>
                    <a:pt x="89" y="2826"/>
                  </a:lnTo>
                  <a:lnTo>
                    <a:pt x="101" y="2881"/>
                  </a:lnTo>
                  <a:lnTo>
                    <a:pt x="113" y="2935"/>
                  </a:lnTo>
                  <a:lnTo>
                    <a:pt x="126" y="2990"/>
                  </a:lnTo>
                  <a:lnTo>
                    <a:pt x="140" y="3044"/>
                  </a:lnTo>
                  <a:lnTo>
                    <a:pt x="154" y="3098"/>
                  </a:lnTo>
                  <a:lnTo>
                    <a:pt x="170" y="3151"/>
                  </a:lnTo>
                  <a:lnTo>
                    <a:pt x="185" y="3205"/>
                  </a:lnTo>
                  <a:lnTo>
                    <a:pt x="202" y="3258"/>
                  </a:lnTo>
                  <a:lnTo>
                    <a:pt x="219" y="3311"/>
                  </a:lnTo>
                  <a:lnTo>
                    <a:pt x="237" y="3364"/>
                  </a:lnTo>
                  <a:lnTo>
                    <a:pt x="255" y="3417"/>
                  </a:lnTo>
                  <a:lnTo>
                    <a:pt x="275" y="3469"/>
                  </a:lnTo>
                  <a:lnTo>
                    <a:pt x="295" y="3522"/>
                  </a:lnTo>
                  <a:lnTo>
                    <a:pt x="315" y="3573"/>
                  </a:lnTo>
                  <a:lnTo>
                    <a:pt x="336" y="3625"/>
                  </a:lnTo>
                  <a:lnTo>
                    <a:pt x="358" y="3676"/>
                  </a:lnTo>
                  <a:lnTo>
                    <a:pt x="381" y="3728"/>
                  </a:lnTo>
                  <a:lnTo>
                    <a:pt x="404" y="3778"/>
                  </a:lnTo>
                  <a:lnTo>
                    <a:pt x="428" y="3829"/>
                  </a:lnTo>
                  <a:lnTo>
                    <a:pt x="452" y="3879"/>
                  </a:lnTo>
                  <a:lnTo>
                    <a:pt x="478" y="3929"/>
                  </a:lnTo>
                  <a:lnTo>
                    <a:pt x="503" y="3978"/>
                  </a:lnTo>
                  <a:lnTo>
                    <a:pt x="530" y="4027"/>
                  </a:lnTo>
                  <a:lnTo>
                    <a:pt x="557" y="4076"/>
                  </a:lnTo>
                  <a:lnTo>
                    <a:pt x="585" y="4125"/>
                  </a:lnTo>
                  <a:lnTo>
                    <a:pt x="613" y="4173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任意多边形 688168"/>
            <p:cNvSpPr>
              <a:spLocks noChangeAspect="1"/>
            </p:cNvSpPr>
            <p:nvPr/>
          </p:nvSpPr>
          <p:spPr>
            <a:xfrm>
              <a:off x="3087" y="1332"/>
              <a:ext cx="800" cy="662"/>
            </a:xfrm>
            <a:custGeom>
              <a:avLst/>
              <a:gdLst/>
              <a:ahLst/>
              <a:cxnLst>
                <a:cxn ang="0">
                  <a:pos x="720" y="642"/>
                </a:cxn>
                <a:cxn ang="0">
                  <a:pos x="738" y="615"/>
                </a:cxn>
                <a:cxn ang="0">
                  <a:pos x="754" y="588"/>
                </a:cxn>
                <a:cxn ang="0">
                  <a:pos x="768" y="559"/>
                </a:cxn>
                <a:cxn ang="0">
                  <a:pos x="779" y="529"/>
                </a:cxn>
                <a:cxn ang="0">
                  <a:pos x="788" y="498"/>
                </a:cxn>
                <a:cxn ang="0">
                  <a:pos x="795" y="467"/>
                </a:cxn>
                <a:cxn ang="0">
                  <a:pos x="799" y="435"/>
                </a:cxn>
                <a:cxn ang="0">
                  <a:pos x="800" y="402"/>
                </a:cxn>
                <a:cxn ang="0">
                  <a:pos x="799" y="370"/>
                </a:cxn>
                <a:cxn ang="0">
                  <a:pos x="795" y="338"/>
                </a:cxn>
                <a:cxn ang="0">
                  <a:pos x="789" y="307"/>
                </a:cxn>
                <a:cxn ang="0">
                  <a:pos x="780" y="276"/>
                </a:cxn>
                <a:cxn ang="0">
                  <a:pos x="769" y="246"/>
                </a:cxn>
                <a:cxn ang="0">
                  <a:pos x="755" y="217"/>
                </a:cxn>
                <a:cxn ang="0">
                  <a:pos x="739" y="189"/>
                </a:cxn>
                <a:cxn ang="0">
                  <a:pos x="721" y="162"/>
                </a:cxn>
                <a:cxn ang="0">
                  <a:pos x="701" y="137"/>
                </a:cxn>
                <a:cxn ang="0">
                  <a:pos x="679" y="114"/>
                </a:cxn>
                <a:cxn ang="0">
                  <a:pos x="656" y="92"/>
                </a:cxn>
                <a:cxn ang="0">
                  <a:pos x="630" y="73"/>
                </a:cxn>
                <a:cxn ang="0">
                  <a:pos x="603" y="56"/>
                </a:cxn>
                <a:cxn ang="0">
                  <a:pos x="575" y="40"/>
                </a:cxn>
                <a:cxn ang="0">
                  <a:pos x="546" y="28"/>
                </a:cxn>
                <a:cxn ang="0">
                  <a:pos x="515" y="17"/>
                </a:cxn>
                <a:cxn ang="0">
                  <a:pos x="484" y="9"/>
                </a:cxn>
                <a:cxn ang="0">
                  <a:pos x="453" y="4"/>
                </a:cxn>
                <a:cxn ang="0">
                  <a:pos x="421" y="1"/>
                </a:cxn>
                <a:cxn ang="0">
                  <a:pos x="389" y="0"/>
                </a:cxn>
                <a:cxn ang="0">
                  <a:pos x="357" y="2"/>
                </a:cxn>
                <a:cxn ang="0">
                  <a:pos x="325" y="7"/>
                </a:cxn>
                <a:cxn ang="0">
                  <a:pos x="294" y="14"/>
                </a:cxn>
                <a:cxn ang="0">
                  <a:pos x="264" y="24"/>
                </a:cxn>
                <a:cxn ang="0">
                  <a:pos x="234" y="36"/>
                </a:cxn>
                <a:cxn ang="0">
                  <a:pos x="205" y="51"/>
                </a:cxn>
                <a:cxn ang="0">
                  <a:pos x="178" y="67"/>
                </a:cxn>
                <a:cxn ang="0">
                  <a:pos x="152" y="86"/>
                </a:cxn>
                <a:cxn ang="0">
                  <a:pos x="128" y="107"/>
                </a:cxn>
                <a:cxn ang="0">
                  <a:pos x="105" y="130"/>
                </a:cxn>
                <a:cxn ang="0">
                  <a:pos x="85" y="155"/>
                </a:cxn>
                <a:cxn ang="0">
                  <a:pos x="66" y="181"/>
                </a:cxn>
                <a:cxn ang="0">
                  <a:pos x="49" y="208"/>
                </a:cxn>
                <a:cxn ang="0">
                  <a:pos x="35" y="237"/>
                </a:cxn>
                <a:cxn ang="0">
                  <a:pos x="23" y="267"/>
                </a:cxn>
                <a:cxn ang="0">
                  <a:pos x="14" y="297"/>
                </a:cxn>
                <a:cxn ang="0">
                  <a:pos x="7" y="329"/>
                </a:cxn>
                <a:cxn ang="0">
                  <a:pos x="2" y="361"/>
                </a:cxn>
                <a:cxn ang="0">
                  <a:pos x="0" y="393"/>
                </a:cxn>
                <a:cxn ang="0">
                  <a:pos x="1" y="425"/>
                </a:cxn>
                <a:cxn ang="0">
                  <a:pos x="4" y="457"/>
                </a:cxn>
                <a:cxn ang="0">
                  <a:pos x="10" y="488"/>
                </a:cxn>
              </a:cxnLst>
              <a:rect l="0" t="0" r="0" b="0"/>
              <a:pathLst>
                <a:path w="5633" h="4653">
                  <a:moveTo>
                    <a:pt x="4955" y="4653"/>
                  </a:moveTo>
                  <a:lnTo>
                    <a:pt x="4985" y="4618"/>
                  </a:lnTo>
                  <a:lnTo>
                    <a:pt x="5013" y="4583"/>
                  </a:lnTo>
                  <a:lnTo>
                    <a:pt x="5041" y="4548"/>
                  </a:lnTo>
                  <a:lnTo>
                    <a:pt x="5068" y="4512"/>
                  </a:lnTo>
                  <a:lnTo>
                    <a:pt x="5095" y="4476"/>
                  </a:lnTo>
                  <a:lnTo>
                    <a:pt x="5121" y="4439"/>
                  </a:lnTo>
                  <a:lnTo>
                    <a:pt x="5147" y="4402"/>
                  </a:lnTo>
                  <a:lnTo>
                    <a:pt x="5172" y="4364"/>
                  </a:lnTo>
                  <a:lnTo>
                    <a:pt x="5197" y="4326"/>
                  </a:lnTo>
                  <a:lnTo>
                    <a:pt x="5220" y="4288"/>
                  </a:lnTo>
                  <a:lnTo>
                    <a:pt x="5244" y="4249"/>
                  </a:lnTo>
                  <a:lnTo>
                    <a:pt x="5266" y="4210"/>
                  </a:lnTo>
                  <a:lnTo>
                    <a:pt x="5288" y="4171"/>
                  </a:lnTo>
                  <a:lnTo>
                    <a:pt x="5309" y="4131"/>
                  </a:lnTo>
                  <a:lnTo>
                    <a:pt x="5330" y="4091"/>
                  </a:lnTo>
                  <a:lnTo>
                    <a:pt x="5350" y="4050"/>
                  </a:lnTo>
                  <a:lnTo>
                    <a:pt x="5370" y="4010"/>
                  </a:lnTo>
                  <a:lnTo>
                    <a:pt x="5388" y="3968"/>
                  </a:lnTo>
                  <a:lnTo>
                    <a:pt x="5406" y="3927"/>
                  </a:lnTo>
                  <a:lnTo>
                    <a:pt x="5424" y="3885"/>
                  </a:lnTo>
                  <a:lnTo>
                    <a:pt x="5441" y="3843"/>
                  </a:lnTo>
                  <a:lnTo>
                    <a:pt x="5457" y="3801"/>
                  </a:lnTo>
                  <a:lnTo>
                    <a:pt x="5472" y="3759"/>
                  </a:lnTo>
                  <a:lnTo>
                    <a:pt x="5487" y="3716"/>
                  </a:lnTo>
                  <a:lnTo>
                    <a:pt x="5501" y="3673"/>
                  </a:lnTo>
                  <a:lnTo>
                    <a:pt x="5514" y="3630"/>
                  </a:lnTo>
                  <a:lnTo>
                    <a:pt x="5527" y="3587"/>
                  </a:lnTo>
                  <a:lnTo>
                    <a:pt x="5539" y="3543"/>
                  </a:lnTo>
                  <a:lnTo>
                    <a:pt x="5550" y="3500"/>
                  </a:lnTo>
                  <a:lnTo>
                    <a:pt x="5560" y="3456"/>
                  </a:lnTo>
                  <a:lnTo>
                    <a:pt x="5570" y="3412"/>
                  </a:lnTo>
                  <a:lnTo>
                    <a:pt x="5579" y="3367"/>
                  </a:lnTo>
                  <a:lnTo>
                    <a:pt x="5588" y="3323"/>
                  </a:lnTo>
                  <a:lnTo>
                    <a:pt x="5595" y="3279"/>
                  </a:lnTo>
                  <a:lnTo>
                    <a:pt x="5602" y="3234"/>
                  </a:lnTo>
                  <a:lnTo>
                    <a:pt x="5609" y="3189"/>
                  </a:lnTo>
                  <a:lnTo>
                    <a:pt x="5614" y="3144"/>
                  </a:lnTo>
                  <a:lnTo>
                    <a:pt x="5619" y="3100"/>
                  </a:lnTo>
                  <a:lnTo>
                    <a:pt x="5623" y="3055"/>
                  </a:lnTo>
                  <a:lnTo>
                    <a:pt x="5627" y="3010"/>
                  </a:lnTo>
                  <a:lnTo>
                    <a:pt x="5629" y="2964"/>
                  </a:lnTo>
                  <a:lnTo>
                    <a:pt x="5631" y="2919"/>
                  </a:lnTo>
                  <a:lnTo>
                    <a:pt x="5633" y="2874"/>
                  </a:lnTo>
                  <a:lnTo>
                    <a:pt x="5633" y="2829"/>
                  </a:lnTo>
                  <a:lnTo>
                    <a:pt x="5633" y="2784"/>
                  </a:lnTo>
                  <a:lnTo>
                    <a:pt x="5632" y="2739"/>
                  </a:lnTo>
                  <a:lnTo>
                    <a:pt x="5630" y="2694"/>
                  </a:lnTo>
                  <a:lnTo>
                    <a:pt x="5628" y="2649"/>
                  </a:lnTo>
                  <a:lnTo>
                    <a:pt x="5625" y="2604"/>
                  </a:lnTo>
                  <a:lnTo>
                    <a:pt x="5621" y="2558"/>
                  </a:lnTo>
                  <a:lnTo>
                    <a:pt x="5617" y="2513"/>
                  </a:lnTo>
                  <a:lnTo>
                    <a:pt x="5611" y="2468"/>
                  </a:lnTo>
                  <a:lnTo>
                    <a:pt x="5605" y="2423"/>
                  </a:lnTo>
                  <a:lnTo>
                    <a:pt x="5599" y="2378"/>
                  </a:lnTo>
                  <a:lnTo>
                    <a:pt x="5591" y="2334"/>
                  </a:lnTo>
                  <a:lnTo>
                    <a:pt x="5583" y="2289"/>
                  </a:lnTo>
                  <a:lnTo>
                    <a:pt x="5574" y="2245"/>
                  </a:lnTo>
                  <a:lnTo>
                    <a:pt x="5565" y="2201"/>
                  </a:lnTo>
                  <a:lnTo>
                    <a:pt x="5555" y="2157"/>
                  </a:lnTo>
                  <a:lnTo>
                    <a:pt x="5544" y="2113"/>
                  </a:lnTo>
                  <a:lnTo>
                    <a:pt x="5532" y="2070"/>
                  </a:lnTo>
                  <a:lnTo>
                    <a:pt x="5520" y="2026"/>
                  </a:lnTo>
                  <a:lnTo>
                    <a:pt x="5507" y="1983"/>
                  </a:lnTo>
                  <a:lnTo>
                    <a:pt x="5493" y="1940"/>
                  </a:lnTo>
                  <a:lnTo>
                    <a:pt x="5479" y="1897"/>
                  </a:lnTo>
                  <a:lnTo>
                    <a:pt x="5463" y="1855"/>
                  </a:lnTo>
                  <a:lnTo>
                    <a:pt x="5448" y="1812"/>
                  </a:lnTo>
                  <a:lnTo>
                    <a:pt x="5431" y="1770"/>
                  </a:lnTo>
                  <a:lnTo>
                    <a:pt x="5414" y="1729"/>
                  </a:lnTo>
                  <a:lnTo>
                    <a:pt x="5396" y="1687"/>
                  </a:lnTo>
                  <a:lnTo>
                    <a:pt x="5378" y="1646"/>
                  </a:lnTo>
                  <a:lnTo>
                    <a:pt x="5359" y="1605"/>
                  </a:lnTo>
                  <a:lnTo>
                    <a:pt x="5339" y="1564"/>
                  </a:lnTo>
                  <a:lnTo>
                    <a:pt x="5319" y="1524"/>
                  </a:lnTo>
                  <a:lnTo>
                    <a:pt x="5298" y="1484"/>
                  </a:lnTo>
                  <a:lnTo>
                    <a:pt x="5276" y="1445"/>
                  </a:lnTo>
                  <a:lnTo>
                    <a:pt x="5254" y="1405"/>
                  </a:lnTo>
                  <a:lnTo>
                    <a:pt x="5231" y="1366"/>
                  </a:lnTo>
                  <a:lnTo>
                    <a:pt x="5207" y="1328"/>
                  </a:lnTo>
                  <a:lnTo>
                    <a:pt x="5183" y="1290"/>
                  </a:lnTo>
                  <a:lnTo>
                    <a:pt x="5158" y="1252"/>
                  </a:lnTo>
                  <a:lnTo>
                    <a:pt x="5133" y="1215"/>
                  </a:lnTo>
                  <a:lnTo>
                    <a:pt x="5107" y="1178"/>
                  </a:lnTo>
                  <a:lnTo>
                    <a:pt x="5080" y="1141"/>
                  </a:lnTo>
                  <a:lnTo>
                    <a:pt x="5053" y="1105"/>
                  </a:lnTo>
                  <a:lnTo>
                    <a:pt x="5025" y="1070"/>
                  </a:lnTo>
                  <a:lnTo>
                    <a:pt x="4997" y="1034"/>
                  </a:lnTo>
                  <a:lnTo>
                    <a:pt x="4968" y="1000"/>
                  </a:lnTo>
                  <a:lnTo>
                    <a:pt x="4939" y="965"/>
                  </a:lnTo>
                  <a:lnTo>
                    <a:pt x="4909" y="932"/>
                  </a:lnTo>
                  <a:lnTo>
                    <a:pt x="4879" y="898"/>
                  </a:lnTo>
                  <a:lnTo>
                    <a:pt x="4848" y="866"/>
                  </a:lnTo>
                  <a:lnTo>
                    <a:pt x="4816" y="833"/>
                  </a:lnTo>
                  <a:lnTo>
                    <a:pt x="4784" y="801"/>
                  </a:lnTo>
                  <a:lnTo>
                    <a:pt x="4751" y="770"/>
                  </a:lnTo>
                  <a:lnTo>
                    <a:pt x="4718" y="739"/>
                  </a:lnTo>
                  <a:lnTo>
                    <a:pt x="4685" y="709"/>
                  </a:lnTo>
                  <a:lnTo>
                    <a:pt x="4651" y="680"/>
                  </a:lnTo>
                  <a:lnTo>
                    <a:pt x="4616" y="650"/>
                  </a:lnTo>
                  <a:lnTo>
                    <a:pt x="4582" y="622"/>
                  </a:lnTo>
                  <a:lnTo>
                    <a:pt x="4546" y="594"/>
                  </a:lnTo>
                  <a:lnTo>
                    <a:pt x="4510" y="566"/>
                  </a:lnTo>
                  <a:lnTo>
                    <a:pt x="4474" y="540"/>
                  </a:lnTo>
                  <a:lnTo>
                    <a:pt x="4437" y="513"/>
                  </a:lnTo>
                  <a:lnTo>
                    <a:pt x="4400" y="488"/>
                  </a:lnTo>
                  <a:lnTo>
                    <a:pt x="4363" y="463"/>
                  </a:lnTo>
                  <a:lnTo>
                    <a:pt x="4325" y="438"/>
                  </a:lnTo>
                  <a:lnTo>
                    <a:pt x="4286" y="414"/>
                  </a:lnTo>
                  <a:lnTo>
                    <a:pt x="4248" y="391"/>
                  </a:lnTo>
                  <a:lnTo>
                    <a:pt x="4209" y="368"/>
                  </a:lnTo>
                  <a:lnTo>
                    <a:pt x="4169" y="346"/>
                  </a:lnTo>
                  <a:lnTo>
                    <a:pt x="4130" y="325"/>
                  </a:lnTo>
                  <a:lnTo>
                    <a:pt x="4090" y="304"/>
                  </a:lnTo>
                  <a:lnTo>
                    <a:pt x="4049" y="284"/>
                  </a:lnTo>
                  <a:lnTo>
                    <a:pt x="4008" y="265"/>
                  </a:lnTo>
                  <a:lnTo>
                    <a:pt x="3967" y="246"/>
                  </a:lnTo>
                  <a:lnTo>
                    <a:pt x="3926" y="228"/>
                  </a:lnTo>
                  <a:lnTo>
                    <a:pt x="3884" y="210"/>
                  </a:lnTo>
                  <a:lnTo>
                    <a:pt x="3843" y="194"/>
                  </a:lnTo>
                  <a:lnTo>
                    <a:pt x="3800" y="177"/>
                  </a:lnTo>
                  <a:lnTo>
                    <a:pt x="3758" y="162"/>
                  </a:lnTo>
                  <a:lnTo>
                    <a:pt x="3715" y="147"/>
                  </a:lnTo>
                  <a:lnTo>
                    <a:pt x="3672" y="133"/>
                  </a:lnTo>
                  <a:lnTo>
                    <a:pt x="3629" y="120"/>
                  </a:lnTo>
                  <a:lnTo>
                    <a:pt x="3586" y="107"/>
                  </a:lnTo>
                  <a:lnTo>
                    <a:pt x="3543" y="95"/>
                  </a:lnTo>
                  <a:lnTo>
                    <a:pt x="3499" y="84"/>
                  </a:lnTo>
                  <a:lnTo>
                    <a:pt x="3455" y="73"/>
                  </a:lnTo>
                  <a:lnTo>
                    <a:pt x="3411" y="63"/>
                  </a:lnTo>
                  <a:lnTo>
                    <a:pt x="3367" y="54"/>
                  </a:lnTo>
                  <a:lnTo>
                    <a:pt x="3323" y="46"/>
                  </a:lnTo>
                  <a:lnTo>
                    <a:pt x="3278" y="38"/>
                  </a:lnTo>
                  <a:lnTo>
                    <a:pt x="3234" y="31"/>
                  </a:lnTo>
                  <a:lnTo>
                    <a:pt x="3189" y="25"/>
                  </a:lnTo>
                  <a:lnTo>
                    <a:pt x="3144" y="19"/>
                  </a:lnTo>
                  <a:lnTo>
                    <a:pt x="3099" y="14"/>
                  </a:lnTo>
                  <a:lnTo>
                    <a:pt x="3054" y="10"/>
                  </a:lnTo>
                  <a:lnTo>
                    <a:pt x="3009" y="7"/>
                  </a:lnTo>
                  <a:lnTo>
                    <a:pt x="2964" y="4"/>
                  </a:lnTo>
                  <a:lnTo>
                    <a:pt x="2919" y="2"/>
                  </a:lnTo>
                  <a:lnTo>
                    <a:pt x="2874" y="1"/>
                  </a:lnTo>
                  <a:lnTo>
                    <a:pt x="2829" y="0"/>
                  </a:lnTo>
                  <a:lnTo>
                    <a:pt x="2784" y="0"/>
                  </a:lnTo>
                  <a:lnTo>
                    <a:pt x="2739" y="1"/>
                  </a:lnTo>
                  <a:lnTo>
                    <a:pt x="2694" y="3"/>
                  </a:lnTo>
                  <a:lnTo>
                    <a:pt x="2649" y="5"/>
                  </a:lnTo>
                  <a:lnTo>
                    <a:pt x="2604" y="8"/>
                  </a:lnTo>
                  <a:lnTo>
                    <a:pt x="2559" y="12"/>
                  </a:lnTo>
                  <a:lnTo>
                    <a:pt x="2514" y="16"/>
                  </a:lnTo>
                  <a:lnTo>
                    <a:pt x="2469" y="22"/>
                  </a:lnTo>
                  <a:lnTo>
                    <a:pt x="2424" y="28"/>
                  </a:lnTo>
                  <a:lnTo>
                    <a:pt x="2380" y="34"/>
                  </a:lnTo>
                  <a:lnTo>
                    <a:pt x="2335" y="42"/>
                  </a:lnTo>
                  <a:lnTo>
                    <a:pt x="2291" y="50"/>
                  </a:lnTo>
                  <a:lnTo>
                    <a:pt x="2246" y="59"/>
                  </a:lnTo>
                  <a:lnTo>
                    <a:pt x="2202" y="68"/>
                  </a:lnTo>
                  <a:lnTo>
                    <a:pt x="2158" y="78"/>
                  </a:lnTo>
                  <a:lnTo>
                    <a:pt x="2115" y="89"/>
                  </a:lnTo>
                  <a:lnTo>
                    <a:pt x="2071" y="101"/>
                  </a:lnTo>
                  <a:lnTo>
                    <a:pt x="2028" y="113"/>
                  </a:lnTo>
                  <a:lnTo>
                    <a:pt x="1984" y="126"/>
                  </a:lnTo>
                  <a:lnTo>
                    <a:pt x="1941" y="140"/>
                  </a:lnTo>
                  <a:lnTo>
                    <a:pt x="1899" y="154"/>
                  </a:lnTo>
                  <a:lnTo>
                    <a:pt x="1856" y="169"/>
                  </a:lnTo>
                  <a:lnTo>
                    <a:pt x="1814" y="185"/>
                  </a:lnTo>
                  <a:lnTo>
                    <a:pt x="1772" y="201"/>
                  </a:lnTo>
                  <a:lnTo>
                    <a:pt x="1730" y="218"/>
                  </a:lnTo>
                  <a:lnTo>
                    <a:pt x="1689" y="236"/>
                  </a:lnTo>
                  <a:lnTo>
                    <a:pt x="1647" y="255"/>
                  </a:lnTo>
                  <a:lnTo>
                    <a:pt x="1606" y="274"/>
                  </a:lnTo>
                  <a:lnTo>
                    <a:pt x="1566" y="293"/>
                  </a:lnTo>
                  <a:lnTo>
                    <a:pt x="1526" y="314"/>
                  </a:lnTo>
                  <a:lnTo>
                    <a:pt x="1486" y="335"/>
                  </a:lnTo>
                  <a:lnTo>
                    <a:pt x="1446" y="357"/>
                  </a:lnTo>
                  <a:lnTo>
                    <a:pt x="1407" y="379"/>
                  </a:lnTo>
                  <a:lnTo>
                    <a:pt x="1367" y="402"/>
                  </a:lnTo>
                  <a:lnTo>
                    <a:pt x="1329" y="425"/>
                  </a:lnTo>
                  <a:lnTo>
                    <a:pt x="1290" y="449"/>
                  </a:lnTo>
                  <a:lnTo>
                    <a:pt x="1253" y="474"/>
                  </a:lnTo>
                  <a:lnTo>
                    <a:pt x="1215" y="500"/>
                  </a:lnTo>
                  <a:lnTo>
                    <a:pt x="1178" y="526"/>
                  </a:lnTo>
                  <a:lnTo>
                    <a:pt x="1142" y="552"/>
                  </a:lnTo>
                  <a:lnTo>
                    <a:pt x="1106" y="579"/>
                  </a:lnTo>
                  <a:lnTo>
                    <a:pt x="1070" y="607"/>
                  </a:lnTo>
                  <a:lnTo>
                    <a:pt x="1035" y="635"/>
                  </a:lnTo>
                  <a:lnTo>
                    <a:pt x="1000" y="664"/>
                  </a:lnTo>
                  <a:lnTo>
                    <a:pt x="966" y="693"/>
                  </a:lnTo>
                  <a:lnTo>
                    <a:pt x="932" y="723"/>
                  </a:lnTo>
                  <a:lnTo>
                    <a:pt x="899" y="754"/>
                  </a:lnTo>
                  <a:lnTo>
                    <a:pt x="866" y="785"/>
                  </a:lnTo>
                  <a:lnTo>
                    <a:pt x="834" y="816"/>
                  </a:lnTo>
                  <a:lnTo>
                    <a:pt x="802" y="848"/>
                  </a:lnTo>
                  <a:lnTo>
                    <a:pt x="771" y="881"/>
                  </a:lnTo>
                  <a:lnTo>
                    <a:pt x="740" y="914"/>
                  </a:lnTo>
                  <a:lnTo>
                    <a:pt x="710" y="947"/>
                  </a:lnTo>
                  <a:lnTo>
                    <a:pt x="680" y="981"/>
                  </a:lnTo>
                  <a:lnTo>
                    <a:pt x="651" y="1016"/>
                  </a:lnTo>
                  <a:lnTo>
                    <a:pt x="623" y="1051"/>
                  </a:lnTo>
                  <a:lnTo>
                    <a:pt x="595" y="1086"/>
                  </a:lnTo>
                  <a:lnTo>
                    <a:pt x="567" y="1122"/>
                  </a:lnTo>
                  <a:lnTo>
                    <a:pt x="540" y="1158"/>
                  </a:lnTo>
                  <a:lnTo>
                    <a:pt x="514" y="1195"/>
                  </a:lnTo>
                  <a:lnTo>
                    <a:pt x="488" y="1232"/>
                  </a:lnTo>
                  <a:lnTo>
                    <a:pt x="463" y="1270"/>
                  </a:lnTo>
                  <a:lnTo>
                    <a:pt x="439" y="1308"/>
                  </a:lnTo>
                  <a:lnTo>
                    <a:pt x="415" y="1346"/>
                  </a:lnTo>
                  <a:lnTo>
                    <a:pt x="392" y="1385"/>
                  </a:lnTo>
                  <a:lnTo>
                    <a:pt x="369" y="1424"/>
                  </a:lnTo>
                  <a:lnTo>
                    <a:pt x="347" y="1463"/>
                  </a:lnTo>
                  <a:lnTo>
                    <a:pt x="326" y="1503"/>
                  </a:lnTo>
                  <a:lnTo>
                    <a:pt x="305" y="1543"/>
                  </a:lnTo>
                  <a:lnTo>
                    <a:pt x="285" y="1583"/>
                  </a:lnTo>
                  <a:lnTo>
                    <a:pt x="265" y="1624"/>
                  </a:lnTo>
                  <a:lnTo>
                    <a:pt x="246" y="1665"/>
                  </a:lnTo>
                  <a:lnTo>
                    <a:pt x="228" y="1707"/>
                  </a:lnTo>
                  <a:lnTo>
                    <a:pt x="211" y="1748"/>
                  </a:lnTo>
                  <a:lnTo>
                    <a:pt x="194" y="1790"/>
                  </a:lnTo>
                  <a:lnTo>
                    <a:pt x="178" y="1832"/>
                  </a:lnTo>
                  <a:lnTo>
                    <a:pt x="162" y="1875"/>
                  </a:lnTo>
                  <a:lnTo>
                    <a:pt x="148" y="1917"/>
                  </a:lnTo>
                  <a:lnTo>
                    <a:pt x="134" y="1960"/>
                  </a:lnTo>
                  <a:lnTo>
                    <a:pt x="120" y="2003"/>
                  </a:lnTo>
                  <a:lnTo>
                    <a:pt x="108" y="2047"/>
                  </a:lnTo>
                  <a:lnTo>
                    <a:pt x="96" y="2090"/>
                  </a:lnTo>
                  <a:lnTo>
                    <a:pt x="84" y="2134"/>
                  </a:lnTo>
                  <a:lnTo>
                    <a:pt x="74" y="2178"/>
                  </a:lnTo>
                  <a:lnTo>
                    <a:pt x="64" y="2222"/>
                  </a:lnTo>
                  <a:lnTo>
                    <a:pt x="55" y="2266"/>
                  </a:lnTo>
                  <a:lnTo>
                    <a:pt x="46" y="2310"/>
                  </a:lnTo>
                  <a:lnTo>
                    <a:pt x="38" y="2355"/>
                  </a:lnTo>
                  <a:lnTo>
                    <a:pt x="31" y="2399"/>
                  </a:lnTo>
                  <a:lnTo>
                    <a:pt x="25" y="2444"/>
                  </a:lnTo>
                  <a:lnTo>
                    <a:pt x="19" y="2489"/>
                  </a:lnTo>
                  <a:lnTo>
                    <a:pt x="14" y="2534"/>
                  </a:lnTo>
                  <a:lnTo>
                    <a:pt x="10" y="2580"/>
                  </a:lnTo>
                  <a:lnTo>
                    <a:pt x="7" y="2625"/>
                  </a:lnTo>
                  <a:lnTo>
                    <a:pt x="4" y="2670"/>
                  </a:lnTo>
                  <a:lnTo>
                    <a:pt x="2" y="2715"/>
                  </a:lnTo>
                  <a:lnTo>
                    <a:pt x="1" y="2760"/>
                  </a:lnTo>
                  <a:lnTo>
                    <a:pt x="0" y="2805"/>
                  </a:lnTo>
                  <a:lnTo>
                    <a:pt x="0" y="2850"/>
                  </a:lnTo>
                  <a:lnTo>
                    <a:pt x="1" y="2895"/>
                  </a:lnTo>
                  <a:lnTo>
                    <a:pt x="3" y="2941"/>
                  </a:lnTo>
                  <a:lnTo>
                    <a:pt x="5" y="2986"/>
                  </a:lnTo>
                  <a:lnTo>
                    <a:pt x="8" y="3031"/>
                  </a:lnTo>
                  <a:lnTo>
                    <a:pt x="12" y="3076"/>
                  </a:lnTo>
                  <a:lnTo>
                    <a:pt x="16" y="3121"/>
                  </a:lnTo>
                  <a:lnTo>
                    <a:pt x="21" y="3165"/>
                  </a:lnTo>
                  <a:lnTo>
                    <a:pt x="27" y="3210"/>
                  </a:lnTo>
                  <a:lnTo>
                    <a:pt x="34" y="3255"/>
                  </a:lnTo>
                  <a:lnTo>
                    <a:pt x="41" y="3299"/>
                  </a:lnTo>
                  <a:lnTo>
                    <a:pt x="49" y="3344"/>
                  </a:lnTo>
                  <a:lnTo>
                    <a:pt x="58" y="3388"/>
                  </a:lnTo>
                  <a:lnTo>
                    <a:pt x="67" y="3432"/>
                  </a:lnTo>
                  <a:lnTo>
                    <a:pt x="78" y="3476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0" name="任意多边形 688169"/>
            <p:cNvSpPr>
              <a:spLocks noChangeAspect="1"/>
            </p:cNvSpPr>
            <p:nvPr/>
          </p:nvSpPr>
          <p:spPr>
            <a:xfrm>
              <a:off x="3098" y="1826"/>
              <a:ext cx="28" cy="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6"/>
                </a:cxn>
                <a:cxn ang="0">
                  <a:pos x="3" y="13"/>
                </a:cxn>
                <a:cxn ang="0">
                  <a:pos x="5" y="19"/>
                </a:cxn>
                <a:cxn ang="0">
                  <a:pos x="7" y="25"/>
                </a:cxn>
                <a:cxn ang="0">
                  <a:pos x="9" y="31"/>
                </a:cxn>
                <a:cxn ang="0">
                  <a:pos x="11" y="37"/>
                </a:cxn>
                <a:cxn ang="0">
                  <a:pos x="13" y="43"/>
                </a:cxn>
                <a:cxn ang="0">
                  <a:pos x="15" y="49"/>
                </a:cxn>
                <a:cxn ang="0">
                  <a:pos x="18" y="55"/>
                </a:cxn>
                <a:cxn ang="0">
                  <a:pos x="20" y="61"/>
                </a:cxn>
                <a:cxn ang="0">
                  <a:pos x="23" y="67"/>
                </a:cxn>
                <a:cxn ang="0">
                  <a:pos x="25" y="73"/>
                </a:cxn>
                <a:cxn ang="0">
                  <a:pos x="28" y="79"/>
                </a:cxn>
              </a:cxnLst>
              <a:rect l="0" t="0" r="0" b="0"/>
              <a:pathLst>
                <a:path w="195" h="553">
                  <a:moveTo>
                    <a:pt x="0" y="0"/>
                  </a:moveTo>
                  <a:lnTo>
                    <a:pt x="10" y="44"/>
                  </a:lnTo>
                  <a:lnTo>
                    <a:pt x="22" y="88"/>
                  </a:lnTo>
                  <a:lnTo>
                    <a:pt x="34" y="131"/>
                  </a:lnTo>
                  <a:lnTo>
                    <a:pt x="47" y="174"/>
                  </a:lnTo>
                  <a:lnTo>
                    <a:pt x="61" y="217"/>
                  </a:lnTo>
                  <a:lnTo>
                    <a:pt x="75" y="260"/>
                  </a:lnTo>
                  <a:lnTo>
                    <a:pt x="90" y="303"/>
                  </a:lnTo>
                  <a:lnTo>
                    <a:pt x="106" y="345"/>
                  </a:lnTo>
                  <a:lnTo>
                    <a:pt x="122" y="387"/>
                  </a:lnTo>
                  <a:lnTo>
                    <a:pt x="139" y="429"/>
                  </a:lnTo>
                  <a:lnTo>
                    <a:pt x="157" y="471"/>
                  </a:lnTo>
                  <a:lnTo>
                    <a:pt x="176" y="512"/>
                  </a:lnTo>
                  <a:lnTo>
                    <a:pt x="195" y="553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1" name="直接连接符 688170"/>
            <p:cNvSpPr>
              <a:spLocks noChangeAspect="1"/>
            </p:cNvSpPr>
            <p:nvPr/>
          </p:nvSpPr>
          <p:spPr>
            <a:xfrm>
              <a:off x="3487" y="1057"/>
              <a:ext cx="1" cy="178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2" name="直接连接符 688171"/>
            <p:cNvSpPr>
              <a:spLocks noChangeAspect="1"/>
            </p:cNvSpPr>
            <p:nvPr/>
          </p:nvSpPr>
          <p:spPr>
            <a:xfrm>
              <a:off x="3487" y="1283"/>
              <a:ext cx="1" cy="5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3" name="直接连接符 688172"/>
            <p:cNvSpPr>
              <a:spLocks noChangeAspect="1"/>
            </p:cNvSpPr>
            <p:nvPr/>
          </p:nvSpPr>
          <p:spPr>
            <a:xfrm>
              <a:off x="3487" y="1382"/>
              <a:ext cx="1" cy="293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4" name="直接连接符 688173"/>
            <p:cNvSpPr>
              <a:spLocks noChangeAspect="1"/>
            </p:cNvSpPr>
            <p:nvPr/>
          </p:nvSpPr>
          <p:spPr>
            <a:xfrm>
              <a:off x="3487" y="1724"/>
              <a:ext cx="1" cy="4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5" name="直接连接符 688174"/>
            <p:cNvSpPr>
              <a:spLocks noChangeAspect="1"/>
            </p:cNvSpPr>
            <p:nvPr/>
          </p:nvSpPr>
          <p:spPr>
            <a:xfrm>
              <a:off x="3487" y="1821"/>
              <a:ext cx="1" cy="17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6" name="直接连接符 688175"/>
            <p:cNvSpPr>
              <a:spLocks noChangeAspect="1"/>
            </p:cNvSpPr>
            <p:nvPr/>
          </p:nvSpPr>
          <p:spPr>
            <a:xfrm>
              <a:off x="2797" y="1733"/>
              <a:ext cx="17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7" name="直接连接符 688176"/>
            <p:cNvSpPr>
              <a:spLocks noChangeAspect="1"/>
            </p:cNvSpPr>
            <p:nvPr/>
          </p:nvSpPr>
          <p:spPr>
            <a:xfrm>
              <a:off x="3022" y="1733"/>
              <a:ext cx="49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8" name="直接连接符 688177"/>
            <p:cNvSpPr>
              <a:spLocks noChangeAspect="1"/>
            </p:cNvSpPr>
            <p:nvPr/>
          </p:nvSpPr>
          <p:spPr>
            <a:xfrm>
              <a:off x="3121" y="1733"/>
              <a:ext cx="293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9" name="直接连接符 688178"/>
            <p:cNvSpPr>
              <a:spLocks noChangeAspect="1"/>
            </p:cNvSpPr>
            <p:nvPr/>
          </p:nvSpPr>
          <p:spPr>
            <a:xfrm>
              <a:off x="3463" y="1733"/>
              <a:ext cx="4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0" name="直接连接符 688179"/>
            <p:cNvSpPr>
              <a:spLocks noChangeAspect="1"/>
            </p:cNvSpPr>
            <p:nvPr/>
          </p:nvSpPr>
          <p:spPr>
            <a:xfrm>
              <a:off x="3560" y="1733"/>
              <a:ext cx="29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1" name="直接连接符 688180"/>
            <p:cNvSpPr>
              <a:spLocks noChangeAspect="1"/>
            </p:cNvSpPr>
            <p:nvPr/>
          </p:nvSpPr>
          <p:spPr>
            <a:xfrm>
              <a:off x="3902" y="1733"/>
              <a:ext cx="49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2" name="直接连接符 688181"/>
            <p:cNvSpPr>
              <a:spLocks noChangeAspect="1"/>
            </p:cNvSpPr>
            <p:nvPr/>
          </p:nvSpPr>
          <p:spPr>
            <a:xfrm>
              <a:off x="4001" y="1733"/>
              <a:ext cx="175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3" name="任意多边形 688182"/>
            <p:cNvSpPr>
              <a:spLocks noChangeAspect="1"/>
            </p:cNvSpPr>
            <p:nvPr/>
          </p:nvSpPr>
          <p:spPr>
            <a:xfrm>
              <a:off x="2959" y="1905"/>
              <a:ext cx="167" cy="144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10" y="133"/>
                </a:cxn>
                <a:cxn ang="0">
                  <a:pos x="21" y="122"/>
                </a:cxn>
                <a:cxn ang="0">
                  <a:pos x="26" y="117"/>
                </a:cxn>
                <a:cxn ang="0">
                  <a:pos x="31" y="111"/>
                </a:cxn>
                <a:cxn ang="0">
                  <a:pos x="36" y="106"/>
                </a:cxn>
                <a:cxn ang="0">
                  <a:pos x="41" y="101"/>
                </a:cxn>
                <a:cxn ang="0">
                  <a:pos x="46" y="96"/>
                </a:cxn>
                <a:cxn ang="0">
                  <a:pos x="52" y="90"/>
                </a:cxn>
                <a:cxn ang="0">
                  <a:pos x="57" y="85"/>
                </a:cxn>
                <a:cxn ang="0">
                  <a:pos x="62" y="80"/>
                </a:cxn>
                <a:cxn ang="0">
                  <a:pos x="67" y="75"/>
                </a:cxn>
                <a:cxn ang="0">
                  <a:pos x="72" y="70"/>
                </a:cxn>
                <a:cxn ang="0">
                  <a:pos x="78" y="65"/>
                </a:cxn>
                <a:cxn ang="0">
                  <a:pos x="83" y="61"/>
                </a:cxn>
                <a:cxn ang="0">
                  <a:pos x="88" y="56"/>
                </a:cxn>
                <a:cxn ang="0">
                  <a:pos x="93" y="51"/>
                </a:cxn>
                <a:cxn ang="0">
                  <a:pos x="96" y="49"/>
                </a:cxn>
                <a:cxn ang="0">
                  <a:pos x="98" y="47"/>
                </a:cxn>
                <a:cxn ang="0">
                  <a:pos x="101" y="45"/>
                </a:cxn>
                <a:cxn ang="0">
                  <a:pos x="104" y="42"/>
                </a:cxn>
                <a:cxn ang="0">
                  <a:pos x="106" y="40"/>
                </a:cxn>
                <a:cxn ang="0">
                  <a:pos x="109" y="38"/>
                </a:cxn>
                <a:cxn ang="0">
                  <a:pos x="111" y="36"/>
                </a:cxn>
                <a:cxn ang="0">
                  <a:pos x="114" y="34"/>
                </a:cxn>
                <a:cxn ang="0">
                  <a:pos x="117" y="32"/>
                </a:cxn>
                <a:cxn ang="0">
                  <a:pos x="119" y="30"/>
                </a:cxn>
                <a:cxn ang="0">
                  <a:pos x="122" y="28"/>
                </a:cxn>
                <a:cxn ang="0">
                  <a:pos x="125" y="26"/>
                </a:cxn>
                <a:cxn ang="0">
                  <a:pos x="127" y="24"/>
                </a:cxn>
                <a:cxn ang="0">
                  <a:pos x="130" y="22"/>
                </a:cxn>
                <a:cxn ang="0">
                  <a:pos x="132" y="20"/>
                </a:cxn>
                <a:cxn ang="0">
                  <a:pos x="135" y="19"/>
                </a:cxn>
                <a:cxn ang="0">
                  <a:pos x="138" y="17"/>
                </a:cxn>
                <a:cxn ang="0">
                  <a:pos x="140" y="15"/>
                </a:cxn>
                <a:cxn ang="0">
                  <a:pos x="143" y="13"/>
                </a:cxn>
                <a:cxn ang="0">
                  <a:pos x="146" y="12"/>
                </a:cxn>
                <a:cxn ang="0">
                  <a:pos x="148" y="10"/>
                </a:cxn>
                <a:cxn ang="0">
                  <a:pos x="151" y="9"/>
                </a:cxn>
                <a:cxn ang="0">
                  <a:pos x="154" y="7"/>
                </a:cxn>
                <a:cxn ang="0">
                  <a:pos x="156" y="6"/>
                </a:cxn>
                <a:cxn ang="0">
                  <a:pos x="159" y="4"/>
                </a:cxn>
                <a:cxn ang="0">
                  <a:pos x="162" y="3"/>
                </a:cxn>
                <a:cxn ang="0">
                  <a:pos x="164" y="1"/>
                </a:cxn>
                <a:cxn ang="0">
                  <a:pos x="167" y="0"/>
                </a:cxn>
              </a:cxnLst>
              <a:rect l="0" t="0" r="0" b="0"/>
              <a:pathLst>
                <a:path w="1176" h="1014">
                  <a:moveTo>
                    <a:pt x="0" y="1014"/>
                  </a:moveTo>
                  <a:lnTo>
                    <a:pt x="72" y="937"/>
                  </a:lnTo>
                  <a:lnTo>
                    <a:pt x="145" y="861"/>
                  </a:lnTo>
                  <a:lnTo>
                    <a:pt x="181" y="823"/>
                  </a:lnTo>
                  <a:lnTo>
                    <a:pt x="218" y="785"/>
                  </a:lnTo>
                  <a:lnTo>
                    <a:pt x="254" y="747"/>
                  </a:lnTo>
                  <a:lnTo>
                    <a:pt x="290" y="710"/>
                  </a:lnTo>
                  <a:lnTo>
                    <a:pt x="327" y="673"/>
                  </a:lnTo>
                  <a:lnTo>
                    <a:pt x="363" y="637"/>
                  </a:lnTo>
                  <a:lnTo>
                    <a:pt x="400" y="600"/>
                  </a:lnTo>
                  <a:lnTo>
                    <a:pt x="436" y="565"/>
                  </a:lnTo>
                  <a:lnTo>
                    <a:pt x="472" y="529"/>
                  </a:lnTo>
                  <a:lnTo>
                    <a:pt x="509" y="494"/>
                  </a:lnTo>
                  <a:lnTo>
                    <a:pt x="546" y="460"/>
                  </a:lnTo>
                  <a:lnTo>
                    <a:pt x="582" y="427"/>
                  </a:lnTo>
                  <a:lnTo>
                    <a:pt x="619" y="393"/>
                  </a:lnTo>
                  <a:lnTo>
                    <a:pt x="655" y="361"/>
                  </a:lnTo>
                  <a:lnTo>
                    <a:pt x="674" y="345"/>
                  </a:lnTo>
                  <a:lnTo>
                    <a:pt x="692" y="329"/>
                  </a:lnTo>
                  <a:lnTo>
                    <a:pt x="711" y="314"/>
                  </a:lnTo>
                  <a:lnTo>
                    <a:pt x="729" y="298"/>
                  </a:lnTo>
                  <a:lnTo>
                    <a:pt x="747" y="283"/>
                  </a:lnTo>
                  <a:lnTo>
                    <a:pt x="766" y="268"/>
                  </a:lnTo>
                  <a:lnTo>
                    <a:pt x="784" y="254"/>
                  </a:lnTo>
                  <a:lnTo>
                    <a:pt x="803" y="239"/>
                  </a:lnTo>
                  <a:lnTo>
                    <a:pt x="821" y="225"/>
                  </a:lnTo>
                  <a:lnTo>
                    <a:pt x="840" y="211"/>
                  </a:lnTo>
                  <a:lnTo>
                    <a:pt x="858" y="197"/>
                  </a:lnTo>
                  <a:lnTo>
                    <a:pt x="877" y="183"/>
                  </a:lnTo>
                  <a:lnTo>
                    <a:pt x="895" y="170"/>
                  </a:lnTo>
                  <a:lnTo>
                    <a:pt x="914" y="156"/>
                  </a:lnTo>
                  <a:lnTo>
                    <a:pt x="932" y="143"/>
                  </a:lnTo>
                  <a:lnTo>
                    <a:pt x="951" y="131"/>
                  </a:lnTo>
                  <a:lnTo>
                    <a:pt x="970" y="118"/>
                  </a:lnTo>
                  <a:lnTo>
                    <a:pt x="988" y="106"/>
                  </a:lnTo>
                  <a:lnTo>
                    <a:pt x="1007" y="94"/>
                  </a:lnTo>
                  <a:lnTo>
                    <a:pt x="1026" y="83"/>
                  </a:lnTo>
                  <a:lnTo>
                    <a:pt x="1044" y="71"/>
                  </a:lnTo>
                  <a:lnTo>
                    <a:pt x="1063" y="60"/>
                  </a:lnTo>
                  <a:lnTo>
                    <a:pt x="1082" y="49"/>
                  </a:lnTo>
                  <a:lnTo>
                    <a:pt x="1100" y="39"/>
                  </a:lnTo>
                  <a:lnTo>
                    <a:pt x="1119" y="29"/>
                  </a:lnTo>
                  <a:lnTo>
                    <a:pt x="1138" y="19"/>
                  </a:lnTo>
                  <a:lnTo>
                    <a:pt x="1157" y="9"/>
                  </a:lnTo>
                  <a:lnTo>
                    <a:pt x="117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4" name="直接连接符 688183"/>
            <p:cNvSpPr>
              <a:spLocks noChangeAspect="1"/>
            </p:cNvSpPr>
            <p:nvPr/>
          </p:nvSpPr>
          <p:spPr>
            <a:xfrm>
              <a:off x="3810" y="196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5" name="任意多边形 688184"/>
            <p:cNvSpPr>
              <a:spLocks noChangeAspect="1"/>
            </p:cNvSpPr>
            <p:nvPr/>
          </p:nvSpPr>
          <p:spPr>
            <a:xfrm>
              <a:off x="3790" y="1994"/>
              <a:ext cx="202" cy="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12"/>
                </a:cxn>
                <a:cxn ang="0">
                  <a:pos x="24" y="16"/>
                </a:cxn>
                <a:cxn ang="0">
                  <a:pos x="30" y="20"/>
                </a:cxn>
                <a:cxn ang="0">
                  <a:pos x="33" y="21"/>
                </a:cxn>
                <a:cxn ang="0">
                  <a:pos x="36" y="23"/>
                </a:cxn>
                <a:cxn ang="0">
                  <a:pos x="39" y="25"/>
                </a:cxn>
                <a:cxn ang="0">
                  <a:pos x="42" y="27"/>
                </a:cxn>
                <a:cxn ang="0">
                  <a:pos x="45" y="29"/>
                </a:cxn>
                <a:cxn ang="0">
                  <a:pos x="49" y="30"/>
                </a:cxn>
                <a:cxn ang="0">
                  <a:pos x="52" y="32"/>
                </a:cxn>
                <a:cxn ang="0">
                  <a:pos x="55" y="34"/>
                </a:cxn>
                <a:cxn ang="0">
                  <a:pos x="58" y="35"/>
                </a:cxn>
                <a:cxn ang="0">
                  <a:pos x="61" y="37"/>
                </a:cxn>
                <a:cxn ang="0">
                  <a:pos x="64" y="39"/>
                </a:cxn>
                <a:cxn ang="0">
                  <a:pos x="67" y="40"/>
                </a:cxn>
                <a:cxn ang="0">
                  <a:pos x="70" y="42"/>
                </a:cxn>
                <a:cxn ang="0">
                  <a:pos x="74" y="43"/>
                </a:cxn>
                <a:cxn ang="0">
                  <a:pos x="77" y="44"/>
                </a:cxn>
                <a:cxn ang="0">
                  <a:pos x="80" y="46"/>
                </a:cxn>
                <a:cxn ang="0">
                  <a:pos x="83" y="47"/>
                </a:cxn>
                <a:cxn ang="0">
                  <a:pos x="87" y="48"/>
                </a:cxn>
                <a:cxn ang="0">
                  <a:pos x="90" y="50"/>
                </a:cxn>
                <a:cxn ang="0">
                  <a:pos x="93" y="51"/>
                </a:cxn>
                <a:cxn ang="0">
                  <a:pos x="96" y="52"/>
                </a:cxn>
                <a:cxn ang="0">
                  <a:pos x="100" y="53"/>
                </a:cxn>
                <a:cxn ang="0">
                  <a:pos x="106" y="55"/>
                </a:cxn>
                <a:cxn ang="0">
                  <a:pos x="112" y="58"/>
                </a:cxn>
                <a:cxn ang="0">
                  <a:pos x="119" y="60"/>
                </a:cxn>
                <a:cxn ang="0">
                  <a:pos x="126" y="62"/>
                </a:cxn>
                <a:cxn ang="0">
                  <a:pos x="139" y="66"/>
                </a:cxn>
                <a:cxn ang="0">
                  <a:pos x="145" y="68"/>
                </a:cxn>
                <a:cxn ang="0">
                  <a:pos x="152" y="70"/>
                </a:cxn>
                <a:cxn ang="0">
                  <a:pos x="158" y="72"/>
                </a:cxn>
                <a:cxn ang="0">
                  <a:pos x="165" y="75"/>
                </a:cxn>
                <a:cxn ang="0">
                  <a:pos x="168" y="76"/>
                </a:cxn>
                <a:cxn ang="0">
                  <a:pos x="171" y="77"/>
                </a:cxn>
                <a:cxn ang="0">
                  <a:pos x="174" y="78"/>
                </a:cxn>
                <a:cxn ang="0">
                  <a:pos x="177" y="80"/>
                </a:cxn>
                <a:cxn ang="0">
                  <a:pos x="180" y="81"/>
                </a:cxn>
                <a:cxn ang="0">
                  <a:pos x="184" y="82"/>
                </a:cxn>
                <a:cxn ang="0">
                  <a:pos x="187" y="84"/>
                </a:cxn>
                <a:cxn ang="0">
                  <a:pos x="190" y="85"/>
                </a:cxn>
                <a:cxn ang="0">
                  <a:pos x="193" y="86"/>
                </a:cxn>
                <a:cxn ang="0">
                  <a:pos x="196" y="88"/>
                </a:cxn>
                <a:cxn ang="0">
                  <a:pos x="199" y="89"/>
                </a:cxn>
                <a:cxn ang="0">
                  <a:pos x="202" y="91"/>
                </a:cxn>
              </a:cxnLst>
              <a:rect l="0" t="0" r="0" b="0"/>
              <a:pathLst>
                <a:path w="1417" h="644">
                  <a:moveTo>
                    <a:pt x="0" y="0"/>
                  </a:moveTo>
                  <a:lnTo>
                    <a:pt x="42" y="28"/>
                  </a:lnTo>
                  <a:lnTo>
                    <a:pt x="84" y="57"/>
                  </a:lnTo>
                  <a:lnTo>
                    <a:pt x="127" y="85"/>
                  </a:lnTo>
                  <a:lnTo>
                    <a:pt x="169" y="112"/>
                  </a:lnTo>
                  <a:lnTo>
                    <a:pt x="211" y="139"/>
                  </a:lnTo>
                  <a:lnTo>
                    <a:pt x="233" y="152"/>
                  </a:lnTo>
                  <a:lnTo>
                    <a:pt x="254" y="165"/>
                  </a:lnTo>
                  <a:lnTo>
                    <a:pt x="276" y="178"/>
                  </a:lnTo>
                  <a:lnTo>
                    <a:pt x="297" y="191"/>
                  </a:lnTo>
                  <a:lnTo>
                    <a:pt x="319" y="203"/>
                  </a:lnTo>
                  <a:lnTo>
                    <a:pt x="341" y="215"/>
                  </a:lnTo>
                  <a:lnTo>
                    <a:pt x="362" y="227"/>
                  </a:lnTo>
                  <a:lnTo>
                    <a:pt x="384" y="239"/>
                  </a:lnTo>
                  <a:lnTo>
                    <a:pt x="406" y="250"/>
                  </a:lnTo>
                  <a:lnTo>
                    <a:pt x="428" y="262"/>
                  </a:lnTo>
                  <a:lnTo>
                    <a:pt x="450" y="273"/>
                  </a:lnTo>
                  <a:lnTo>
                    <a:pt x="472" y="284"/>
                  </a:lnTo>
                  <a:lnTo>
                    <a:pt x="494" y="294"/>
                  </a:lnTo>
                  <a:lnTo>
                    <a:pt x="517" y="304"/>
                  </a:lnTo>
                  <a:lnTo>
                    <a:pt x="539" y="314"/>
                  </a:lnTo>
                  <a:lnTo>
                    <a:pt x="562" y="324"/>
                  </a:lnTo>
                  <a:lnTo>
                    <a:pt x="584" y="333"/>
                  </a:lnTo>
                  <a:lnTo>
                    <a:pt x="607" y="342"/>
                  </a:lnTo>
                  <a:lnTo>
                    <a:pt x="629" y="351"/>
                  </a:lnTo>
                  <a:lnTo>
                    <a:pt x="652" y="359"/>
                  </a:lnTo>
                  <a:lnTo>
                    <a:pt x="675" y="368"/>
                  </a:lnTo>
                  <a:lnTo>
                    <a:pt x="698" y="376"/>
                  </a:lnTo>
                  <a:lnTo>
                    <a:pt x="743" y="392"/>
                  </a:lnTo>
                  <a:lnTo>
                    <a:pt x="789" y="408"/>
                  </a:lnTo>
                  <a:lnTo>
                    <a:pt x="835" y="423"/>
                  </a:lnTo>
                  <a:lnTo>
                    <a:pt x="881" y="438"/>
                  </a:lnTo>
                  <a:lnTo>
                    <a:pt x="973" y="467"/>
                  </a:lnTo>
                  <a:lnTo>
                    <a:pt x="1019" y="482"/>
                  </a:lnTo>
                  <a:lnTo>
                    <a:pt x="1064" y="497"/>
                  </a:lnTo>
                  <a:lnTo>
                    <a:pt x="1109" y="513"/>
                  </a:lnTo>
                  <a:lnTo>
                    <a:pt x="1155" y="529"/>
                  </a:lnTo>
                  <a:lnTo>
                    <a:pt x="1177" y="537"/>
                  </a:lnTo>
                  <a:lnTo>
                    <a:pt x="1199" y="545"/>
                  </a:lnTo>
                  <a:lnTo>
                    <a:pt x="1222" y="554"/>
                  </a:lnTo>
                  <a:lnTo>
                    <a:pt x="1244" y="563"/>
                  </a:lnTo>
                  <a:lnTo>
                    <a:pt x="1266" y="572"/>
                  </a:lnTo>
                  <a:lnTo>
                    <a:pt x="1288" y="582"/>
                  </a:lnTo>
                  <a:lnTo>
                    <a:pt x="1310" y="591"/>
                  </a:lnTo>
                  <a:lnTo>
                    <a:pt x="1331" y="601"/>
                  </a:lnTo>
                  <a:lnTo>
                    <a:pt x="1353" y="612"/>
                  </a:lnTo>
                  <a:lnTo>
                    <a:pt x="1374" y="622"/>
                  </a:lnTo>
                  <a:lnTo>
                    <a:pt x="1396" y="633"/>
                  </a:lnTo>
                  <a:lnTo>
                    <a:pt x="1417" y="64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88186" name="组合 688185"/>
          <p:cNvGrpSpPr/>
          <p:nvPr/>
        </p:nvGrpSpPr>
        <p:grpSpPr>
          <a:xfrm>
            <a:off x="2347913" y="4629150"/>
            <a:ext cx="1016000" cy="709613"/>
            <a:chOff x="1479" y="2916"/>
            <a:chExt cx="640" cy="447"/>
          </a:xfrm>
        </p:grpSpPr>
        <p:sp>
          <p:nvSpPr>
            <p:cNvPr id="36880" name="任意多边形 688186"/>
            <p:cNvSpPr>
              <a:spLocks noChangeAspect="1"/>
            </p:cNvSpPr>
            <p:nvPr/>
          </p:nvSpPr>
          <p:spPr>
            <a:xfrm>
              <a:off x="1479" y="2925"/>
              <a:ext cx="640" cy="438"/>
            </a:xfrm>
            <a:custGeom>
              <a:avLst/>
              <a:gdLst/>
              <a:ahLst/>
              <a:cxnLst>
                <a:cxn ang="0">
                  <a:pos x="0" y="438"/>
                </a:cxn>
                <a:cxn ang="0">
                  <a:pos x="640" y="0"/>
                </a:cxn>
              </a:cxnLst>
              <a:rect l="0" t="0" r="0" b="0"/>
              <a:pathLst>
                <a:path w="996" h="681">
                  <a:moveTo>
                    <a:pt x="0" y="681"/>
                  </a:moveTo>
                  <a:lnTo>
                    <a:pt x="996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  <a:ln w="19050" cap="flat" cmpd="sng">
              <a:solidFill>
                <a:srgbClr val="99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881" name="组合 688187"/>
            <p:cNvGrpSpPr>
              <a:grpSpLocks noChangeAspect="1"/>
            </p:cNvGrpSpPr>
            <p:nvPr/>
          </p:nvGrpSpPr>
          <p:grpSpPr>
            <a:xfrm rot="473492">
              <a:off x="1992" y="2916"/>
              <a:ext cx="125" cy="113"/>
              <a:chOff x="4669" y="2736"/>
              <a:chExt cx="83" cy="75"/>
            </a:xfrm>
          </p:grpSpPr>
          <p:sp>
            <p:nvSpPr>
              <p:cNvPr id="36882" name="任意多边形 688188"/>
              <p:cNvSpPr>
                <a:spLocks noChangeAspect="1"/>
              </p:cNvSpPr>
              <p:nvPr/>
            </p:nvSpPr>
            <p:spPr>
              <a:xfrm>
                <a:off x="4669" y="2736"/>
                <a:ext cx="82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21" y="75"/>
                  </a:cxn>
                  <a:cxn ang="0">
                    <a:pos x="82" y="0"/>
                  </a:cxn>
                  <a:cxn ang="0">
                    <a:pos x="0" y="51"/>
                  </a:cxn>
                </a:cxnLst>
                <a:rect l="0" t="0" r="0" b="0"/>
                <a:pathLst>
                  <a:path w="372" h="342">
                    <a:moveTo>
                      <a:pt x="0" y="233"/>
                    </a:moveTo>
                    <a:lnTo>
                      <a:pt x="95" y="342"/>
                    </a:lnTo>
                    <a:lnTo>
                      <a:pt x="372" y="0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99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3" name="任意多边形 688189"/>
              <p:cNvSpPr>
                <a:spLocks noChangeAspect="1"/>
              </p:cNvSpPr>
              <p:nvPr/>
            </p:nvSpPr>
            <p:spPr>
              <a:xfrm>
                <a:off x="4669" y="2736"/>
                <a:ext cx="82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21" y="75"/>
                  </a:cxn>
                  <a:cxn ang="0">
                    <a:pos x="82" y="0"/>
                  </a:cxn>
                  <a:cxn ang="0">
                    <a:pos x="0" y="51"/>
                  </a:cxn>
                </a:cxnLst>
                <a:rect l="0" t="0" r="0" b="0"/>
                <a:pathLst>
                  <a:path w="372" h="342">
                    <a:moveTo>
                      <a:pt x="0" y="233"/>
                    </a:moveTo>
                    <a:lnTo>
                      <a:pt x="95" y="342"/>
                    </a:lnTo>
                    <a:lnTo>
                      <a:pt x="372" y="0"/>
                    </a:lnTo>
                    <a:lnTo>
                      <a:pt x="0" y="233"/>
                    </a:lnTo>
                  </a:path>
                </a:pathLst>
              </a:custGeom>
              <a:noFill/>
              <a:ln w="0" cap="flat" cmpd="sng">
                <a:solidFill>
                  <a:srgbClr val="99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4" name="直接连接符 688190"/>
              <p:cNvSpPr>
                <a:spLocks noChangeAspect="1"/>
              </p:cNvSpPr>
              <p:nvPr/>
            </p:nvSpPr>
            <p:spPr>
              <a:xfrm>
                <a:off x="4751" y="2736"/>
                <a:ext cx="1" cy="1"/>
              </a:xfrm>
              <a:prstGeom prst="line">
                <a:avLst/>
              </a:prstGeom>
              <a:ln w="0" cap="flat" cmpd="sng">
                <a:solidFill>
                  <a:srgbClr val="99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88192" name="文本框 688191"/>
          <p:cNvSpPr txBox="1"/>
          <p:nvPr/>
        </p:nvSpPr>
        <p:spPr>
          <a:xfrm>
            <a:off x="1295400" y="914400"/>
            <a:ext cx="66103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圆的直径应按图例标注，直径数值前加写“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φ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</p:txBody>
      </p:sp>
      <p:sp>
        <p:nvSpPr>
          <p:cNvPr id="688193" name="文本框 688192"/>
          <p:cNvSpPr txBox="1"/>
          <p:nvPr/>
        </p:nvSpPr>
        <p:spPr>
          <a:xfrm>
            <a:off x="3843338" y="1838325"/>
            <a:ext cx="4233862" cy="903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</a:rPr>
              <a:t>圆作为尺寸界线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尺寸线</a:t>
            </a:r>
          </a:p>
          <a:p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仿宋_GB2312" pitchFamily="49" charset="-122"/>
              </a:rPr>
              <a:t>通过圆心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  <a:r>
              <a:rPr lang="zh-CN" altLang="en-US" sz="2400" dirty="0">
                <a:solidFill>
                  <a:srgbClr val="990099"/>
                </a:solidFill>
                <a:latin typeface="Times New Roman" panose="02020603050405020304" pitchFamily="18" charset="0"/>
                <a:ea typeface="仿宋_GB2312" pitchFamily="49" charset="-122"/>
              </a:rPr>
              <a:t>箭头与圆接触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  <p:sp>
        <p:nvSpPr>
          <p:cNvPr id="688194" name="文本框 688193"/>
          <p:cNvSpPr txBox="1"/>
          <p:nvPr/>
        </p:nvSpPr>
        <p:spPr>
          <a:xfrm>
            <a:off x="4032250" y="4359275"/>
            <a:ext cx="4754880" cy="9036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</a:rPr>
              <a:t>圆的大小超过半圆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  <a:r>
              <a:rPr lang="zh-CN" altLang="en-US" sz="2400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尺寸线应超</a:t>
            </a:r>
          </a:p>
          <a:p>
            <a:r>
              <a:rPr lang="zh-CN" altLang="en-US" sz="2400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过圆心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  <a:r>
              <a:rPr lang="zh-CN" altLang="en-US" sz="2400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画单边箭头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仿宋_GB2312" pitchFamily="49" charset="-122"/>
              </a:rPr>
              <a:t>仍注直径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  <p:sp>
        <p:nvSpPr>
          <p:cNvPr id="688195" name="矩形 688194"/>
          <p:cNvSpPr/>
          <p:nvPr/>
        </p:nvSpPr>
        <p:spPr>
          <a:xfrm rot="-2229703">
            <a:off x="2066925" y="2268538"/>
            <a:ext cx="53848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chemeClr val="tx1"/>
                </a:solidFill>
                <a:latin typeface="宋体" panose="02010600030101010101" pitchFamily="2" charset="-122"/>
              </a:rPr>
              <a:t>φ10</a:t>
            </a:r>
          </a:p>
        </p:txBody>
      </p:sp>
      <p:sp>
        <p:nvSpPr>
          <p:cNvPr id="688196" name="矩形 688195"/>
          <p:cNvSpPr/>
          <p:nvPr/>
        </p:nvSpPr>
        <p:spPr>
          <a:xfrm rot="-2229703">
            <a:off x="2510155" y="4685348"/>
            <a:ext cx="53848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chemeClr val="tx1"/>
                </a:solidFill>
                <a:latin typeface="宋体" panose="02010600030101010101" pitchFamily="2" charset="-122"/>
              </a:rPr>
              <a:t>φ40</a:t>
            </a:r>
          </a:p>
        </p:txBody>
      </p:sp>
      <p:sp>
        <p:nvSpPr>
          <p:cNvPr id="688197" name="矩形 688196"/>
          <p:cNvSpPr/>
          <p:nvPr/>
        </p:nvSpPr>
        <p:spPr>
          <a:xfrm rot="2010926">
            <a:off x="2064385" y="4696143"/>
            <a:ext cx="53848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chemeClr val="tx1"/>
                </a:solidFill>
                <a:latin typeface="宋体" panose="02010600030101010101" pitchFamily="2" charset="-122"/>
              </a:rPr>
              <a:t>φ26</a:t>
            </a:r>
          </a:p>
        </p:txBody>
      </p:sp>
      <p:sp>
        <p:nvSpPr>
          <p:cNvPr id="688198" name="文本框 688197"/>
          <p:cNvSpPr txBox="1"/>
          <p:nvPr/>
        </p:nvSpPr>
        <p:spPr>
          <a:xfrm>
            <a:off x="1249362" y="6013577"/>
            <a:ext cx="1430337" cy="30777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尺寸线超过圆心</a:t>
            </a:r>
          </a:p>
        </p:txBody>
      </p:sp>
      <p:sp>
        <p:nvSpPr>
          <p:cNvPr id="688199" name="上箭头 688198"/>
          <p:cNvSpPr/>
          <p:nvPr/>
        </p:nvSpPr>
        <p:spPr>
          <a:xfrm rot="2165047">
            <a:off x="2209800" y="5334000"/>
            <a:ext cx="152400" cy="609600"/>
          </a:xfrm>
          <a:prstGeom prst="upArrow">
            <a:avLst>
              <a:gd name="adj1" fmla="val 50000"/>
              <a:gd name="adj2" fmla="val 10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8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8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8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8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8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8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8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145" grpId="0"/>
      <p:bldP spid="688192" grpId="0"/>
      <p:bldP spid="688193" grpId="0"/>
      <p:bldP spid="688194" grpId="0"/>
      <p:bldP spid="688195" grpId="0"/>
      <p:bldP spid="688196" grpId="0"/>
      <p:bldP spid="688197" grpId="0"/>
      <p:bldP spid="68819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625665"/>
          <p:cNvSpPr txBox="1"/>
          <p:nvPr/>
        </p:nvSpPr>
        <p:spPr>
          <a:xfrm>
            <a:off x="5867400" y="9874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8915" name="直接连接符 625666"/>
          <p:cNvSpPr/>
          <p:nvPr/>
        </p:nvSpPr>
        <p:spPr>
          <a:xfrm flipV="1">
            <a:off x="7045325" y="1509713"/>
            <a:ext cx="1588" cy="100012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6" name="直接连接符 625667"/>
          <p:cNvSpPr/>
          <p:nvPr/>
        </p:nvSpPr>
        <p:spPr>
          <a:xfrm flipV="1">
            <a:off x="7231063" y="1509713"/>
            <a:ext cx="1587" cy="100012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7" name="直接连接符 625668"/>
          <p:cNvSpPr/>
          <p:nvPr/>
        </p:nvSpPr>
        <p:spPr>
          <a:xfrm>
            <a:off x="6938963" y="1831975"/>
            <a:ext cx="1587" cy="19843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8" name="直接连接符 625669"/>
          <p:cNvSpPr/>
          <p:nvPr/>
        </p:nvSpPr>
        <p:spPr>
          <a:xfrm>
            <a:off x="7337425" y="1831975"/>
            <a:ext cx="1588" cy="19843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9" name="直接连接符 625670"/>
          <p:cNvSpPr/>
          <p:nvPr/>
        </p:nvSpPr>
        <p:spPr>
          <a:xfrm flipH="1">
            <a:off x="6621463" y="193040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0" name="直接连接符 625671"/>
          <p:cNvSpPr/>
          <p:nvPr/>
        </p:nvSpPr>
        <p:spPr>
          <a:xfrm>
            <a:off x="7496175" y="1930400"/>
            <a:ext cx="35242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1" name="任意多边形 625672"/>
          <p:cNvSpPr/>
          <p:nvPr/>
        </p:nvSpPr>
        <p:spPr>
          <a:xfrm>
            <a:off x="6780213" y="1905000"/>
            <a:ext cx="158750" cy="52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8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1" h="200">
                <a:moveTo>
                  <a:pt x="0" y="0"/>
                </a:moveTo>
                <a:lnTo>
                  <a:pt x="0" y="200"/>
                </a:lnTo>
                <a:lnTo>
                  <a:pt x="601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任意多边形 625673"/>
          <p:cNvSpPr/>
          <p:nvPr/>
        </p:nvSpPr>
        <p:spPr>
          <a:xfrm>
            <a:off x="6780213" y="1905000"/>
            <a:ext cx="158750" cy="52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8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1" h="200">
                <a:moveTo>
                  <a:pt x="0" y="0"/>
                </a:moveTo>
                <a:lnTo>
                  <a:pt x="0" y="200"/>
                </a:lnTo>
                <a:lnTo>
                  <a:pt x="601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3" name="任意多边形 625674"/>
          <p:cNvSpPr/>
          <p:nvPr/>
        </p:nvSpPr>
        <p:spPr>
          <a:xfrm>
            <a:off x="7337425" y="1905000"/>
            <a:ext cx="158750" cy="52388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8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4" name="任意多边形 625675"/>
          <p:cNvSpPr/>
          <p:nvPr/>
        </p:nvSpPr>
        <p:spPr>
          <a:xfrm>
            <a:off x="7337425" y="1905000"/>
            <a:ext cx="158750" cy="52388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8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5" name="直接连接符 625676"/>
          <p:cNvSpPr/>
          <p:nvPr/>
        </p:nvSpPr>
        <p:spPr>
          <a:xfrm>
            <a:off x="6938963" y="1831975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6" name="直接连接符 625677"/>
          <p:cNvSpPr/>
          <p:nvPr/>
        </p:nvSpPr>
        <p:spPr>
          <a:xfrm>
            <a:off x="7337425" y="183197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7" name="直接连接符 625678"/>
          <p:cNvSpPr/>
          <p:nvPr/>
        </p:nvSpPr>
        <p:spPr>
          <a:xfrm>
            <a:off x="7337425" y="193040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8" name="直接连接符 625679"/>
          <p:cNvSpPr/>
          <p:nvPr/>
        </p:nvSpPr>
        <p:spPr>
          <a:xfrm>
            <a:off x="3876675" y="1579563"/>
            <a:ext cx="1588" cy="25400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9" name="直接连接符 625680"/>
          <p:cNvSpPr/>
          <p:nvPr/>
        </p:nvSpPr>
        <p:spPr>
          <a:xfrm>
            <a:off x="4114800" y="1579563"/>
            <a:ext cx="1588" cy="25400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0" name="直接连接符 625681"/>
          <p:cNvSpPr/>
          <p:nvPr/>
        </p:nvSpPr>
        <p:spPr>
          <a:xfrm flipH="1">
            <a:off x="3559175" y="1735138"/>
            <a:ext cx="1587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1" name="直接连接符 625682"/>
          <p:cNvSpPr/>
          <p:nvPr/>
        </p:nvSpPr>
        <p:spPr>
          <a:xfrm>
            <a:off x="4273550" y="1735138"/>
            <a:ext cx="1587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2" name="直接连接符 625683"/>
          <p:cNvSpPr/>
          <p:nvPr/>
        </p:nvSpPr>
        <p:spPr>
          <a:xfrm>
            <a:off x="3876675" y="1735138"/>
            <a:ext cx="238125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3" name="任意多边形 625684"/>
          <p:cNvSpPr/>
          <p:nvPr/>
        </p:nvSpPr>
        <p:spPr>
          <a:xfrm>
            <a:off x="3717925" y="1708150"/>
            <a:ext cx="158750" cy="5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3975"/>
              </a:cxn>
              <a:cxn ang="0">
                <a:pos x="158750" y="26988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4" name="任意多边形 625685"/>
          <p:cNvSpPr/>
          <p:nvPr/>
        </p:nvSpPr>
        <p:spPr>
          <a:xfrm>
            <a:off x="3717925" y="1708150"/>
            <a:ext cx="158750" cy="5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3975"/>
              </a:cxn>
              <a:cxn ang="0">
                <a:pos x="158750" y="26988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5" name="任意多边形 625686"/>
          <p:cNvSpPr/>
          <p:nvPr/>
        </p:nvSpPr>
        <p:spPr>
          <a:xfrm>
            <a:off x="4114800" y="1708150"/>
            <a:ext cx="158750" cy="53975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3975"/>
              </a:cxn>
              <a:cxn ang="0">
                <a:pos x="0" y="26988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6" name="任意多边形 625687"/>
          <p:cNvSpPr/>
          <p:nvPr/>
        </p:nvSpPr>
        <p:spPr>
          <a:xfrm>
            <a:off x="4114800" y="1708150"/>
            <a:ext cx="158750" cy="53975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3975"/>
              </a:cxn>
              <a:cxn ang="0">
                <a:pos x="0" y="26988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7" name="直接连接符 625688"/>
          <p:cNvSpPr/>
          <p:nvPr/>
        </p:nvSpPr>
        <p:spPr>
          <a:xfrm>
            <a:off x="3876675" y="157956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8" name="直接连接符 625689"/>
          <p:cNvSpPr/>
          <p:nvPr/>
        </p:nvSpPr>
        <p:spPr>
          <a:xfrm>
            <a:off x="4114800" y="157956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9" name="直接连接符 625690"/>
          <p:cNvSpPr/>
          <p:nvPr/>
        </p:nvSpPr>
        <p:spPr>
          <a:xfrm>
            <a:off x="4114800" y="1735138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0" name="直接连接符 625691"/>
          <p:cNvSpPr/>
          <p:nvPr/>
        </p:nvSpPr>
        <p:spPr>
          <a:xfrm>
            <a:off x="4591050" y="1560513"/>
            <a:ext cx="1588" cy="128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1" name="直接连接符 625692"/>
          <p:cNvSpPr/>
          <p:nvPr/>
        </p:nvSpPr>
        <p:spPr>
          <a:xfrm>
            <a:off x="4908550" y="1560513"/>
            <a:ext cx="1588" cy="128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2" name="直接连接符 625693"/>
          <p:cNvSpPr/>
          <p:nvPr/>
        </p:nvSpPr>
        <p:spPr>
          <a:xfrm flipH="1">
            <a:off x="4273550" y="1590675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3" name="直接连接符 625694"/>
          <p:cNvSpPr/>
          <p:nvPr/>
        </p:nvSpPr>
        <p:spPr>
          <a:xfrm>
            <a:off x="5067300" y="1590675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4" name="直接连接符 625695"/>
          <p:cNvSpPr/>
          <p:nvPr/>
        </p:nvSpPr>
        <p:spPr>
          <a:xfrm>
            <a:off x="4591050" y="1590675"/>
            <a:ext cx="31750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5" name="任意多边形 625696"/>
          <p:cNvSpPr/>
          <p:nvPr/>
        </p:nvSpPr>
        <p:spPr>
          <a:xfrm>
            <a:off x="4432300" y="1563688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6" name="任意多边形 625697"/>
          <p:cNvSpPr/>
          <p:nvPr/>
        </p:nvSpPr>
        <p:spPr>
          <a:xfrm>
            <a:off x="4432300" y="1563688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7" name="任意多边形 625698"/>
          <p:cNvSpPr/>
          <p:nvPr/>
        </p:nvSpPr>
        <p:spPr>
          <a:xfrm>
            <a:off x="4908550" y="1563688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8" name="任意多边形 625699"/>
          <p:cNvSpPr/>
          <p:nvPr/>
        </p:nvSpPr>
        <p:spPr>
          <a:xfrm>
            <a:off x="4908550" y="1563688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9" name="直接连接符 625700"/>
          <p:cNvSpPr/>
          <p:nvPr/>
        </p:nvSpPr>
        <p:spPr>
          <a:xfrm>
            <a:off x="4591050" y="156051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0" name="直接连接符 625701"/>
          <p:cNvSpPr/>
          <p:nvPr/>
        </p:nvSpPr>
        <p:spPr>
          <a:xfrm>
            <a:off x="4908550" y="156051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1" name="直接连接符 625702"/>
          <p:cNvSpPr/>
          <p:nvPr/>
        </p:nvSpPr>
        <p:spPr>
          <a:xfrm>
            <a:off x="4908550" y="159067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2" name="直接连接符 625703"/>
          <p:cNvSpPr/>
          <p:nvPr/>
        </p:nvSpPr>
        <p:spPr>
          <a:xfrm>
            <a:off x="1733550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3" name="直接连接符 625704"/>
          <p:cNvSpPr/>
          <p:nvPr/>
        </p:nvSpPr>
        <p:spPr>
          <a:xfrm>
            <a:off x="2130425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4" name="直接连接符 625705"/>
          <p:cNvSpPr/>
          <p:nvPr/>
        </p:nvSpPr>
        <p:spPr>
          <a:xfrm>
            <a:off x="2606675" y="1782763"/>
            <a:ext cx="1588" cy="5032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5" name="直接连接符 625706"/>
          <p:cNvSpPr/>
          <p:nvPr/>
        </p:nvSpPr>
        <p:spPr>
          <a:xfrm>
            <a:off x="2844800" y="1782763"/>
            <a:ext cx="1588" cy="5032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6" name="直接连接符 625707"/>
          <p:cNvSpPr/>
          <p:nvPr/>
        </p:nvSpPr>
        <p:spPr>
          <a:xfrm>
            <a:off x="3321050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7" name="直接连接符 625708"/>
          <p:cNvSpPr/>
          <p:nvPr/>
        </p:nvSpPr>
        <p:spPr>
          <a:xfrm>
            <a:off x="3400425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8" name="直接连接符 625709"/>
          <p:cNvSpPr/>
          <p:nvPr/>
        </p:nvSpPr>
        <p:spPr>
          <a:xfrm>
            <a:off x="3876675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9" name="直接连接符 625710"/>
          <p:cNvSpPr/>
          <p:nvPr/>
        </p:nvSpPr>
        <p:spPr>
          <a:xfrm>
            <a:off x="4114800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0" name="直接连接符 625711"/>
          <p:cNvSpPr/>
          <p:nvPr/>
        </p:nvSpPr>
        <p:spPr>
          <a:xfrm>
            <a:off x="4591050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1" name="直接连接符 625712"/>
          <p:cNvSpPr/>
          <p:nvPr/>
        </p:nvSpPr>
        <p:spPr>
          <a:xfrm>
            <a:off x="4908550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2" name="直接连接符 625713"/>
          <p:cNvSpPr/>
          <p:nvPr/>
        </p:nvSpPr>
        <p:spPr>
          <a:xfrm>
            <a:off x="5559425" y="1666875"/>
            <a:ext cx="1588" cy="619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3" name="直接连接符 625714"/>
          <p:cNvSpPr/>
          <p:nvPr/>
        </p:nvSpPr>
        <p:spPr>
          <a:xfrm>
            <a:off x="5797550" y="1666875"/>
            <a:ext cx="1588" cy="619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4" name="直接连接符 625715"/>
          <p:cNvSpPr/>
          <p:nvPr/>
        </p:nvSpPr>
        <p:spPr>
          <a:xfrm>
            <a:off x="5876925" y="1666875"/>
            <a:ext cx="1588" cy="619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5" name="直接连接符 625716"/>
          <p:cNvSpPr/>
          <p:nvPr/>
        </p:nvSpPr>
        <p:spPr>
          <a:xfrm>
            <a:off x="6115050" y="1666875"/>
            <a:ext cx="1588" cy="619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6" name="直接连接符 625717"/>
          <p:cNvSpPr/>
          <p:nvPr/>
        </p:nvSpPr>
        <p:spPr>
          <a:xfrm>
            <a:off x="6938963" y="1376363"/>
            <a:ext cx="1587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7" name="直接连接符 625718"/>
          <p:cNvSpPr/>
          <p:nvPr/>
        </p:nvSpPr>
        <p:spPr>
          <a:xfrm>
            <a:off x="7337425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8" name="直接连接符 625719"/>
          <p:cNvSpPr/>
          <p:nvPr/>
        </p:nvSpPr>
        <p:spPr>
          <a:xfrm>
            <a:off x="7058025" y="1376363"/>
            <a:ext cx="1588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9" name="直接连接符 625720"/>
          <p:cNvSpPr/>
          <p:nvPr/>
        </p:nvSpPr>
        <p:spPr>
          <a:xfrm>
            <a:off x="7218363" y="1376363"/>
            <a:ext cx="1587" cy="9096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0" name="直接连接符 625721"/>
          <p:cNvSpPr/>
          <p:nvPr/>
        </p:nvSpPr>
        <p:spPr>
          <a:xfrm>
            <a:off x="1733550" y="1376363"/>
            <a:ext cx="396875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1" name="直接连接符 625722"/>
          <p:cNvSpPr/>
          <p:nvPr/>
        </p:nvSpPr>
        <p:spPr>
          <a:xfrm>
            <a:off x="2606675" y="1782763"/>
            <a:ext cx="238125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2" name="直接连接符 625723"/>
          <p:cNvSpPr/>
          <p:nvPr/>
        </p:nvSpPr>
        <p:spPr>
          <a:xfrm>
            <a:off x="3321050" y="1376363"/>
            <a:ext cx="79375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3" name="直接连接符 625724"/>
          <p:cNvSpPr/>
          <p:nvPr/>
        </p:nvSpPr>
        <p:spPr>
          <a:xfrm>
            <a:off x="5370513" y="1666875"/>
            <a:ext cx="188912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4" name="直接连接符 625725"/>
          <p:cNvSpPr/>
          <p:nvPr/>
        </p:nvSpPr>
        <p:spPr>
          <a:xfrm>
            <a:off x="5559425" y="1831975"/>
            <a:ext cx="238125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5" name="直接连接符 625726"/>
          <p:cNvSpPr/>
          <p:nvPr/>
        </p:nvSpPr>
        <p:spPr>
          <a:xfrm>
            <a:off x="5797550" y="1666875"/>
            <a:ext cx="79375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6" name="直接连接符 625727"/>
          <p:cNvSpPr/>
          <p:nvPr/>
        </p:nvSpPr>
        <p:spPr>
          <a:xfrm>
            <a:off x="6115050" y="1666875"/>
            <a:ext cx="223838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7" name="直接连接符 625728"/>
          <p:cNvSpPr/>
          <p:nvPr/>
        </p:nvSpPr>
        <p:spPr>
          <a:xfrm>
            <a:off x="5876925" y="1831975"/>
            <a:ext cx="238125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8" name="直接连接符 625729"/>
          <p:cNvSpPr/>
          <p:nvPr/>
        </p:nvSpPr>
        <p:spPr>
          <a:xfrm flipV="1">
            <a:off x="1733550" y="1112838"/>
            <a:ext cx="1588" cy="26352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9" name="直接连接符 625730"/>
          <p:cNvSpPr/>
          <p:nvPr/>
        </p:nvSpPr>
        <p:spPr>
          <a:xfrm flipV="1">
            <a:off x="2130425" y="1112838"/>
            <a:ext cx="1588" cy="26352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0" name="直接连接符 625731"/>
          <p:cNvSpPr/>
          <p:nvPr/>
        </p:nvSpPr>
        <p:spPr>
          <a:xfrm flipH="1">
            <a:off x="1416050" y="12128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1" name="直接连接符 625732"/>
          <p:cNvSpPr/>
          <p:nvPr/>
        </p:nvSpPr>
        <p:spPr>
          <a:xfrm>
            <a:off x="2289175" y="12128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2" name="直接连接符 625733"/>
          <p:cNvSpPr/>
          <p:nvPr/>
        </p:nvSpPr>
        <p:spPr>
          <a:xfrm>
            <a:off x="1733550" y="1212850"/>
            <a:ext cx="39687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3" name="任意多边形 625734"/>
          <p:cNvSpPr/>
          <p:nvPr/>
        </p:nvSpPr>
        <p:spPr>
          <a:xfrm>
            <a:off x="1574800" y="1185863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4" name="任意多边形 625735"/>
          <p:cNvSpPr/>
          <p:nvPr/>
        </p:nvSpPr>
        <p:spPr>
          <a:xfrm>
            <a:off x="1574800" y="1185863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5" name="任意多边形 625736"/>
          <p:cNvSpPr/>
          <p:nvPr/>
        </p:nvSpPr>
        <p:spPr>
          <a:xfrm>
            <a:off x="2130425" y="1185863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6" name="任意多边形 625737"/>
          <p:cNvSpPr/>
          <p:nvPr/>
        </p:nvSpPr>
        <p:spPr>
          <a:xfrm>
            <a:off x="2130425" y="1185863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7" name="直接连接符 625738"/>
          <p:cNvSpPr/>
          <p:nvPr/>
        </p:nvSpPr>
        <p:spPr>
          <a:xfrm>
            <a:off x="1733550" y="137636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8" name="直接连接符 625739"/>
          <p:cNvSpPr/>
          <p:nvPr/>
        </p:nvSpPr>
        <p:spPr>
          <a:xfrm>
            <a:off x="2130425" y="137636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9" name="直接连接符 625740"/>
          <p:cNvSpPr/>
          <p:nvPr/>
        </p:nvSpPr>
        <p:spPr>
          <a:xfrm>
            <a:off x="2130425" y="12128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0" name="直接连接符 625741"/>
          <p:cNvSpPr/>
          <p:nvPr/>
        </p:nvSpPr>
        <p:spPr>
          <a:xfrm flipV="1">
            <a:off x="2606675" y="1528763"/>
            <a:ext cx="1588" cy="25400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1" name="直接连接符 625742"/>
          <p:cNvSpPr/>
          <p:nvPr/>
        </p:nvSpPr>
        <p:spPr>
          <a:xfrm flipV="1">
            <a:off x="2844800" y="1528763"/>
            <a:ext cx="1588" cy="25400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2" name="直接连接符 625743"/>
          <p:cNvSpPr/>
          <p:nvPr/>
        </p:nvSpPr>
        <p:spPr>
          <a:xfrm flipH="1">
            <a:off x="2289175" y="1628775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3" name="直接连接符 625744"/>
          <p:cNvSpPr/>
          <p:nvPr/>
        </p:nvSpPr>
        <p:spPr>
          <a:xfrm>
            <a:off x="3003550" y="1628775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4" name="直接连接符 625745"/>
          <p:cNvSpPr/>
          <p:nvPr/>
        </p:nvSpPr>
        <p:spPr>
          <a:xfrm>
            <a:off x="2606675" y="1628775"/>
            <a:ext cx="23812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5" name="任意多边形 625746"/>
          <p:cNvSpPr/>
          <p:nvPr/>
        </p:nvSpPr>
        <p:spPr>
          <a:xfrm>
            <a:off x="2447925" y="1601788"/>
            <a:ext cx="158750" cy="5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3975"/>
              </a:cxn>
              <a:cxn ang="0">
                <a:pos x="158750" y="26988"/>
              </a:cxn>
              <a:cxn ang="0">
                <a:pos x="0" y="0"/>
              </a:cxn>
            </a:cxnLst>
            <a:rect l="0" t="0" r="0" b="0"/>
            <a:pathLst>
              <a:path w="601" h="200">
                <a:moveTo>
                  <a:pt x="0" y="0"/>
                </a:moveTo>
                <a:lnTo>
                  <a:pt x="0" y="200"/>
                </a:lnTo>
                <a:lnTo>
                  <a:pt x="601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6" name="任意多边形 625747"/>
          <p:cNvSpPr/>
          <p:nvPr/>
        </p:nvSpPr>
        <p:spPr>
          <a:xfrm>
            <a:off x="2447925" y="1601788"/>
            <a:ext cx="158750" cy="5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3975"/>
              </a:cxn>
              <a:cxn ang="0">
                <a:pos x="158750" y="26988"/>
              </a:cxn>
              <a:cxn ang="0">
                <a:pos x="0" y="0"/>
              </a:cxn>
            </a:cxnLst>
            <a:rect l="0" t="0" r="0" b="0"/>
            <a:pathLst>
              <a:path w="601" h="200">
                <a:moveTo>
                  <a:pt x="0" y="0"/>
                </a:moveTo>
                <a:lnTo>
                  <a:pt x="0" y="200"/>
                </a:lnTo>
                <a:lnTo>
                  <a:pt x="601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7" name="任意多边形 625748"/>
          <p:cNvSpPr/>
          <p:nvPr/>
        </p:nvSpPr>
        <p:spPr>
          <a:xfrm>
            <a:off x="2844800" y="1601788"/>
            <a:ext cx="158750" cy="53975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3975"/>
              </a:cxn>
              <a:cxn ang="0">
                <a:pos x="0" y="26988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8" name="任意多边形 625749"/>
          <p:cNvSpPr/>
          <p:nvPr/>
        </p:nvSpPr>
        <p:spPr>
          <a:xfrm>
            <a:off x="2844800" y="1601788"/>
            <a:ext cx="158750" cy="53975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3975"/>
              </a:cxn>
              <a:cxn ang="0">
                <a:pos x="0" y="26988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99" name="直接连接符 625750"/>
          <p:cNvSpPr/>
          <p:nvPr/>
        </p:nvSpPr>
        <p:spPr>
          <a:xfrm>
            <a:off x="2606675" y="1782763"/>
            <a:ext cx="1588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0" name="直接连接符 625751"/>
          <p:cNvSpPr/>
          <p:nvPr/>
        </p:nvSpPr>
        <p:spPr>
          <a:xfrm>
            <a:off x="2844800" y="1782763"/>
            <a:ext cx="1588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1" name="直接连接符 625752"/>
          <p:cNvSpPr/>
          <p:nvPr/>
        </p:nvSpPr>
        <p:spPr>
          <a:xfrm>
            <a:off x="2844800" y="162877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2" name="直接连接符 625753"/>
          <p:cNvSpPr/>
          <p:nvPr/>
        </p:nvSpPr>
        <p:spPr>
          <a:xfrm flipV="1">
            <a:off x="4749800" y="1163638"/>
            <a:ext cx="128588" cy="42703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3" name="直接连接符 625754"/>
          <p:cNvSpPr/>
          <p:nvPr/>
        </p:nvSpPr>
        <p:spPr>
          <a:xfrm>
            <a:off x="4878388" y="1163638"/>
            <a:ext cx="193675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4" name="直接连接符 625755"/>
          <p:cNvSpPr/>
          <p:nvPr/>
        </p:nvSpPr>
        <p:spPr>
          <a:xfrm flipV="1">
            <a:off x="5559425" y="1316038"/>
            <a:ext cx="1588" cy="35083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5" name="直接连接符 625756"/>
          <p:cNvSpPr/>
          <p:nvPr/>
        </p:nvSpPr>
        <p:spPr>
          <a:xfrm flipV="1">
            <a:off x="5797550" y="1316038"/>
            <a:ext cx="1588" cy="35083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6" name="直接连接符 625757"/>
          <p:cNvSpPr/>
          <p:nvPr/>
        </p:nvSpPr>
        <p:spPr>
          <a:xfrm flipH="1">
            <a:off x="5241925" y="14160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7" name="直接连接符 625758"/>
          <p:cNvSpPr/>
          <p:nvPr/>
        </p:nvSpPr>
        <p:spPr>
          <a:xfrm>
            <a:off x="5797550" y="14160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8" name="直接连接符 625759"/>
          <p:cNvSpPr/>
          <p:nvPr/>
        </p:nvSpPr>
        <p:spPr>
          <a:xfrm>
            <a:off x="5559425" y="1416050"/>
            <a:ext cx="23812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09" name="任意多边形 625760"/>
          <p:cNvSpPr/>
          <p:nvPr/>
        </p:nvSpPr>
        <p:spPr>
          <a:xfrm>
            <a:off x="5400675" y="1389063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324"/>
              </a:cxn>
              <a:cxn ang="0">
                <a:pos x="0" y="0"/>
              </a:cxn>
            </a:cxnLst>
            <a:rect l="0" t="0" r="0" b="0"/>
            <a:pathLst>
              <a:path w="600" h="201">
                <a:moveTo>
                  <a:pt x="0" y="0"/>
                </a:moveTo>
                <a:lnTo>
                  <a:pt x="0" y="201"/>
                </a:lnTo>
                <a:lnTo>
                  <a:pt x="60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0" name="任意多边形 625761"/>
          <p:cNvSpPr/>
          <p:nvPr/>
        </p:nvSpPr>
        <p:spPr>
          <a:xfrm>
            <a:off x="5400675" y="1389063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324"/>
              </a:cxn>
              <a:cxn ang="0">
                <a:pos x="0" y="0"/>
              </a:cxn>
            </a:cxnLst>
            <a:rect l="0" t="0" r="0" b="0"/>
            <a:pathLst>
              <a:path w="600" h="201">
                <a:moveTo>
                  <a:pt x="0" y="0"/>
                </a:moveTo>
                <a:lnTo>
                  <a:pt x="0" y="201"/>
                </a:lnTo>
                <a:lnTo>
                  <a:pt x="600" y="101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1" name="任意多边形 625762"/>
          <p:cNvSpPr/>
          <p:nvPr/>
        </p:nvSpPr>
        <p:spPr>
          <a:xfrm>
            <a:off x="5776913" y="1416050"/>
            <a:ext cx="20637" cy="142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054" y="14288"/>
              </a:cxn>
              <a:cxn ang="0">
                <a:pos x="20637" y="0"/>
              </a:cxn>
              <a:cxn ang="0">
                <a:pos x="0" y="0"/>
              </a:cxn>
            </a:cxnLst>
            <a:rect l="0" t="0" r="0" b="0"/>
            <a:pathLst>
              <a:path w="75" h="53">
                <a:moveTo>
                  <a:pt x="0" y="0"/>
                </a:moveTo>
                <a:lnTo>
                  <a:pt x="22" y="53"/>
                </a:lnTo>
                <a:lnTo>
                  <a:pt x="7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2" name="任意多边形 625763"/>
          <p:cNvSpPr/>
          <p:nvPr/>
        </p:nvSpPr>
        <p:spPr>
          <a:xfrm>
            <a:off x="5776913" y="1416050"/>
            <a:ext cx="20637" cy="142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054" y="14288"/>
              </a:cxn>
              <a:cxn ang="0">
                <a:pos x="20637" y="0"/>
              </a:cxn>
              <a:cxn ang="0">
                <a:pos x="0" y="0"/>
              </a:cxn>
            </a:cxnLst>
            <a:rect l="0" t="0" r="0" b="0"/>
            <a:pathLst>
              <a:path w="75" h="53">
                <a:moveTo>
                  <a:pt x="0" y="0"/>
                </a:moveTo>
                <a:lnTo>
                  <a:pt x="22" y="53"/>
                </a:lnTo>
                <a:lnTo>
                  <a:pt x="75" y="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3" name="任意多边形 625764"/>
          <p:cNvSpPr/>
          <p:nvPr/>
        </p:nvSpPr>
        <p:spPr>
          <a:xfrm>
            <a:off x="5783263" y="1416050"/>
            <a:ext cx="14287" cy="19050"/>
          </a:xfrm>
          <a:custGeom>
            <a:avLst/>
            <a:gdLst/>
            <a:ahLst/>
            <a:cxnLst>
              <a:cxn ang="0">
                <a:pos x="0" y="13462"/>
              </a:cxn>
              <a:cxn ang="0">
                <a:pos x="14287" y="19050"/>
              </a:cxn>
              <a:cxn ang="0">
                <a:pos x="14287" y="0"/>
              </a:cxn>
              <a:cxn ang="0">
                <a:pos x="0" y="13462"/>
              </a:cxn>
            </a:cxnLst>
            <a:rect l="0" t="0" r="0" b="0"/>
            <a:pathLst>
              <a:path w="53" h="75">
                <a:moveTo>
                  <a:pt x="0" y="53"/>
                </a:moveTo>
                <a:lnTo>
                  <a:pt x="53" y="75"/>
                </a:lnTo>
                <a:lnTo>
                  <a:pt x="53" y="0"/>
                </a:lnTo>
                <a:lnTo>
                  <a:pt x="0" y="53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4" name="任意多边形 625765"/>
          <p:cNvSpPr/>
          <p:nvPr/>
        </p:nvSpPr>
        <p:spPr>
          <a:xfrm>
            <a:off x="5783263" y="1416050"/>
            <a:ext cx="14287" cy="19050"/>
          </a:xfrm>
          <a:custGeom>
            <a:avLst/>
            <a:gdLst/>
            <a:ahLst/>
            <a:cxnLst>
              <a:cxn ang="0">
                <a:pos x="0" y="13462"/>
              </a:cxn>
              <a:cxn ang="0">
                <a:pos x="14287" y="19050"/>
              </a:cxn>
              <a:cxn ang="0">
                <a:pos x="14287" y="0"/>
              </a:cxn>
              <a:cxn ang="0">
                <a:pos x="0" y="13462"/>
              </a:cxn>
            </a:cxnLst>
            <a:rect l="0" t="0" r="0" b="0"/>
            <a:pathLst>
              <a:path w="53" h="75">
                <a:moveTo>
                  <a:pt x="0" y="53"/>
                </a:moveTo>
                <a:lnTo>
                  <a:pt x="53" y="75"/>
                </a:lnTo>
                <a:lnTo>
                  <a:pt x="53" y="0"/>
                </a:lnTo>
                <a:lnTo>
                  <a:pt x="0" y="53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5" name="任意多边形 625766"/>
          <p:cNvSpPr/>
          <p:nvPr/>
        </p:nvSpPr>
        <p:spPr>
          <a:xfrm>
            <a:off x="5797550" y="1416050"/>
            <a:ext cx="14288" cy="19050"/>
          </a:xfrm>
          <a:custGeom>
            <a:avLst/>
            <a:gdLst/>
            <a:ahLst/>
            <a:cxnLst>
              <a:cxn ang="0">
                <a:pos x="0" y="19050"/>
              </a:cxn>
              <a:cxn ang="0">
                <a:pos x="14288" y="13462"/>
              </a:cxn>
              <a:cxn ang="0">
                <a:pos x="0" y="0"/>
              </a:cxn>
              <a:cxn ang="0">
                <a:pos x="0" y="19050"/>
              </a:cxn>
            </a:cxnLst>
            <a:rect l="0" t="0" r="0" b="0"/>
            <a:pathLst>
              <a:path w="53" h="75">
                <a:moveTo>
                  <a:pt x="0" y="75"/>
                </a:moveTo>
                <a:lnTo>
                  <a:pt x="53" y="53"/>
                </a:lnTo>
                <a:lnTo>
                  <a:pt x="0" y="0"/>
                </a:lnTo>
                <a:lnTo>
                  <a:pt x="0" y="7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6" name="任意多边形 625767"/>
          <p:cNvSpPr/>
          <p:nvPr/>
        </p:nvSpPr>
        <p:spPr>
          <a:xfrm>
            <a:off x="5797550" y="1416050"/>
            <a:ext cx="14288" cy="19050"/>
          </a:xfrm>
          <a:custGeom>
            <a:avLst/>
            <a:gdLst/>
            <a:ahLst/>
            <a:cxnLst>
              <a:cxn ang="0">
                <a:pos x="0" y="19050"/>
              </a:cxn>
              <a:cxn ang="0">
                <a:pos x="14288" y="13462"/>
              </a:cxn>
              <a:cxn ang="0">
                <a:pos x="0" y="0"/>
              </a:cxn>
              <a:cxn ang="0">
                <a:pos x="0" y="19050"/>
              </a:cxn>
            </a:cxnLst>
            <a:rect l="0" t="0" r="0" b="0"/>
            <a:pathLst>
              <a:path w="53" h="75">
                <a:moveTo>
                  <a:pt x="0" y="75"/>
                </a:moveTo>
                <a:lnTo>
                  <a:pt x="53" y="53"/>
                </a:lnTo>
                <a:lnTo>
                  <a:pt x="0" y="0"/>
                </a:lnTo>
                <a:lnTo>
                  <a:pt x="0" y="75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7" name="任意多边形 625768"/>
          <p:cNvSpPr/>
          <p:nvPr/>
        </p:nvSpPr>
        <p:spPr>
          <a:xfrm>
            <a:off x="5797550" y="1416050"/>
            <a:ext cx="19050" cy="14288"/>
          </a:xfrm>
          <a:custGeom>
            <a:avLst/>
            <a:gdLst/>
            <a:ahLst/>
            <a:cxnLst>
              <a:cxn ang="0">
                <a:pos x="13462" y="14288"/>
              </a:cxn>
              <a:cxn ang="0">
                <a:pos x="19050" y="0"/>
              </a:cxn>
              <a:cxn ang="0">
                <a:pos x="0" y="0"/>
              </a:cxn>
              <a:cxn ang="0">
                <a:pos x="13462" y="14288"/>
              </a:cxn>
            </a:cxnLst>
            <a:rect l="0" t="0" r="0" b="0"/>
            <a:pathLst>
              <a:path w="75" h="53">
                <a:moveTo>
                  <a:pt x="53" y="53"/>
                </a:moveTo>
                <a:lnTo>
                  <a:pt x="75" y="0"/>
                </a:lnTo>
                <a:lnTo>
                  <a:pt x="0" y="0"/>
                </a:lnTo>
                <a:lnTo>
                  <a:pt x="53" y="53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8" name="任意多边形 625769"/>
          <p:cNvSpPr/>
          <p:nvPr/>
        </p:nvSpPr>
        <p:spPr>
          <a:xfrm>
            <a:off x="5797550" y="1416050"/>
            <a:ext cx="19050" cy="14288"/>
          </a:xfrm>
          <a:custGeom>
            <a:avLst/>
            <a:gdLst/>
            <a:ahLst/>
            <a:cxnLst>
              <a:cxn ang="0">
                <a:pos x="13462" y="14288"/>
              </a:cxn>
              <a:cxn ang="0">
                <a:pos x="19050" y="0"/>
              </a:cxn>
              <a:cxn ang="0">
                <a:pos x="0" y="0"/>
              </a:cxn>
              <a:cxn ang="0">
                <a:pos x="13462" y="14288"/>
              </a:cxn>
            </a:cxnLst>
            <a:rect l="0" t="0" r="0" b="0"/>
            <a:pathLst>
              <a:path w="75" h="53">
                <a:moveTo>
                  <a:pt x="53" y="53"/>
                </a:moveTo>
                <a:lnTo>
                  <a:pt x="75" y="0"/>
                </a:lnTo>
                <a:lnTo>
                  <a:pt x="0" y="0"/>
                </a:lnTo>
                <a:lnTo>
                  <a:pt x="53" y="53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9" name="任意多边形 625770"/>
          <p:cNvSpPr/>
          <p:nvPr/>
        </p:nvSpPr>
        <p:spPr>
          <a:xfrm>
            <a:off x="5797550" y="1401763"/>
            <a:ext cx="19050" cy="14287"/>
          </a:xfrm>
          <a:custGeom>
            <a:avLst/>
            <a:gdLst/>
            <a:ahLst/>
            <a:cxnLst>
              <a:cxn ang="0">
                <a:pos x="19050" y="14287"/>
              </a:cxn>
              <a:cxn ang="0">
                <a:pos x="13462" y="0"/>
              </a:cxn>
              <a:cxn ang="0">
                <a:pos x="0" y="14287"/>
              </a:cxn>
              <a:cxn ang="0">
                <a:pos x="19050" y="14287"/>
              </a:cxn>
            </a:cxnLst>
            <a:rect l="0" t="0" r="0" b="0"/>
            <a:pathLst>
              <a:path w="75" h="54">
                <a:moveTo>
                  <a:pt x="75" y="54"/>
                </a:moveTo>
                <a:lnTo>
                  <a:pt x="53" y="0"/>
                </a:lnTo>
                <a:lnTo>
                  <a:pt x="0" y="54"/>
                </a:lnTo>
                <a:lnTo>
                  <a:pt x="75" y="54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0" name="任意多边形 625771"/>
          <p:cNvSpPr/>
          <p:nvPr/>
        </p:nvSpPr>
        <p:spPr>
          <a:xfrm>
            <a:off x="5797550" y="1401763"/>
            <a:ext cx="19050" cy="14287"/>
          </a:xfrm>
          <a:custGeom>
            <a:avLst/>
            <a:gdLst/>
            <a:ahLst/>
            <a:cxnLst>
              <a:cxn ang="0">
                <a:pos x="19050" y="14287"/>
              </a:cxn>
              <a:cxn ang="0">
                <a:pos x="13462" y="0"/>
              </a:cxn>
              <a:cxn ang="0">
                <a:pos x="0" y="14287"/>
              </a:cxn>
              <a:cxn ang="0">
                <a:pos x="19050" y="14287"/>
              </a:cxn>
            </a:cxnLst>
            <a:rect l="0" t="0" r="0" b="0"/>
            <a:pathLst>
              <a:path w="75" h="54">
                <a:moveTo>
                  <a:pt x="75" y="54"/>
                </a:moveTo>
                <a:lnTo>
                  <a:pt x="53" y="0"/>
                </a:lnTo>
                <a:lnTo>
                  <a:pt x="0" y="54"/>
                </a:lnTo>
                <a:lnTo>
                  <a:pt x="75" y="54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1" name="任意多边形 625772"/>
          <p:cNvSpPr/>
          <p:nvPr/>
        </p:nvSpPr>
        <p:spPr>
          <a:xfrm>
            <a:off x="5797550" y="1395413"/>
            <a:ext cx="14288" cy="20637"/>
          </a:xfrm>
          <a:custGeom>
            <a:avLst/>
            <a:gdLst/>
            <a:ahLst/>
            <a:cxnLst>
              <a:cxn ang="0">
                <a:pos x="14288" y="5778"/>
              </a:cxn>
              <a:cxn ang="0">
                <a:pos x="0" y="0"/>
              </a:cxn>
              <a:cxn ang="0">
                <a:pos x="0" y="20637"/>
              </a:cxn>
              <a:cxn ang="0">
                <a:pos x="14288" y="5778"/>
              </a:cxn>
            </a:cxnLst>
            <a:rect l="0" t="0" r="0" b="0"/>
            <a:pathLst>
              <a:path w="53" h="75">
                <a:moveTo>
                  <a:pt x="53" y="21"/>
                </a:moveTo>
                <a:lnTo>
                  <a:pt x="0" y="0"/>
                </a:lnTo>
                <a:lnTo>
                  <a:pt x="0" y="75"/>
                </a:lnTo>
                <a:lnTo>
                  <a:pt x="53" y="21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2" name="任意多边形 625773"/>
          <p:cNvSpPr/>
          <p:nvPr/>
        </p:nvSpPr>
        <p:spPr>
          <a:xfrm>
            <a:off x="5797550" y="1395413"/>
            <a:ext cx="14288" cy="20637"/>
          </a:xfrm>
          <a:custGeom>
            <a:avLst/>
            <a:gdLst/>
            <a:ahLst/>
            <a:cxnLst>
              <a:cxn ang="0">
                <a:pos x="14288" y="5778"/>
              </a:cxn>
              <a:cxn ang="0">
                <a:pos x="0" y="0"/>
              </a:cxn>
              <a:cxn ang="0">
                <a:pos x="0" y="20637"/>
              </a:cxn>
              <a:cxn ang="0">
                <a:pos x="14288" y="5778"/>
              </a:cxn>
            </a:cxnLst>
            <a:rect l="0" t="0" r="0" b="0"/>
            <a:pathLst>
              <a:path w="53" h="75">
                <a:moveTo>
                  <a:pt x="53" y="21"/>
                </a:moveTo>
                <a:lnTo>
                  <a:pt x="0" y="0"/>
                </a:lnTo>
                <a:lnTo>
                  <a:pt x="0" y="75"/>
                </a:lnTo>
                <a:lnTo>
                  <a:pt x="53" y="21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3" name="任意多边形 625774"/>
          <p:cNvSpPr/>
          <p:nvPr/>
        </p:nvSpPr>
        <p:spPr>
          <a:xfrm>
            <a:off x="5783263" y="1395413"/>
            <a:ext cx="14287" cy="20637"/>
          </a:xfrm>
          <a:custGeom>
            <a:avLst/>
            <a:gdLst/>
            <a:ahLst/>
            <a:cxnLst>
              <a:cxn ang="0">
                <a:pos x="14287" y="0"/>
              </a:cxn>
              <a:cxn ang="0">
                <a:pos x="0" y="5778"/>
              </a:cxn>
              <a:cxn ang="0">
                <a:pos x="14287" y="20637"/>
              </a:cxn>
              <a:cxn ang="0">
                <a:pos x="14287" y="0"/>
              </a:cxn>
            </a:cxnLst>
            <a:rect l="0" t="0" r="0" b="0"/>
            <a:pathLst>
              <a:path w="53" h="75">
                <a:moveTo>
                  <a:pt x="53" y="0"/>
                </a:moveTo>
                <a:lnTo>
                  <a:pt x="0" y="21"/>
                </a:lnTo>
                <a:lnTo>
                  <a:pt x="53" y="75"/>
                </a:lnTo>
                <a:lnTo>
                  <a:pt x="53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4" name="任意多边形 625775"/>
          <p:cNvSpPr/>
          <p:nvPr/>
        </p:nvSpPr>
        <p:spPr>
          <a:xfrm>
            <a:off x="5783263" y="1395413"/>
            <a:ext cx="14287" cy="20637"/>
          </a:xfrm>
          <a:custGeom>
            <a:avLst/>
            <a:gdLst/>
            <a:ahLst/>
            <a:cxnLst>
              <a:cxn ang="0">
                <a:pos x="14287" y="0"/>
              </a:cxn>
              <a:cxn ang="0">
                <a:pos x="0" y="5778"/>
              </a:cxn>
              <a:cxn ang="0">
                <a:pos x="14287" y="20637"/>
              </a:cxn>
              <a:cxn ang="0">
                <a:pos x="14287" y="0"/>
              </a:cxn>
            </a:cxnLst>
            <a:rect l="0" t="0" r="0" b="0"/>
            <a:pathLst>
              <a:path w="53" h="75">
                <a:moveTo>
                  <a:pt x="53" y="0"/>
                </a:moveTo>
                <a:lnTo>
                  <a:pt x="0" y="21"/>
                </a:lnTo>
                <a:lnTo>
                  <a:pt x="53" y="75"/>
                </a:lnTo>
                <a:lnTo>
                  <a:pt x="53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5" name="任意多边形 625776"/>
          <p:cNvSpPr/>
          <p:nvPr/>
        </p:nvSpPr>
        <p:spPr>
          <a:xfrm>
            <a:off x="5776913" y="1401763"/>
            <a:ext cx="20637" cy="14287"/>
          </a:xfrm>
          <a:custGeom>
            <a:avLst/>
            <a:gdLst/>
            <a:ahLst/>
            <a:cxnLst>
              <a:cxn ang="0">
                <a:pos x="6054" y="0"/>
              </a:cxn>
              <a:cxn ang="0">
                <a:pos x="0" y="14287"/>
              </a:cxn>
              <a:cxn ang="0">
                <a:pos x="20637" y="14287"/>
              </a:cxn>
              <a:cxn ang="0">
                <a:pos x="6054" y="0"/>
              </a:cxn>
            </a:cxnLst>
            <a:rect l="0" t="0" r="0" b="0"/>
            <a:pathLst>
              <a:path w="75" h="54">
                <a:moveTo>
                  <a:pt x="22" y="0"/>
                </a:moveTo>
                <a:lnTo>
                  <a:pt x="0" y="54"/>
                </a:lnTo>
                <a:lnTo>
                  <a:pt x="75" y="54"/>
                </a:lnTo>
                <a:lnTo>
                  <a:pt x="22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6" name="任意多边形 625777"/>
          <p:cNvSpPr/>
          <p:nvPr/>
        </p:nvSpPr>
        <p:spPr>
          <a:xfrm>
            <a:off x="5776913" y="1401763"/>
            <a:ext cx="20637" cy="14287"/>
          </a:xfrm>
          <a:custGeom>
            <a:avLst/>
            <a:gdLst/>
            <a:ahLst/>
            <a:cxnLst>
              <a:cxn ang="0">
                <a:pos x="6054" y="0"/>
              </a:cxn>
              <a:cxn ang="0">
                <a:pos x="0" y="14287"/>
              </a:cxn>
              <a:cxn ang="0">
                <a:pos x="20637" y="14287"/>
              </a:cxn>
              <a:cxn ang="0">
                <a:pos x="6054" y="0"/>
              </a:cxn>
            </a:cxnLst>
            <a:rect l="0" t="0" r="0" b="0"/>
            <a:pathLst>
              <a:path w="75" h="54">
                <a:moveTo>
                  <a:pt x="22" y="0"/>
                </a:moveTo>
                <a:lnTo>
                  <a:pt x="0" y="54"/>
                </a:lnTo>
                <a:lnTo>
                  <a:pt x="75" y="54"/>
                </a:lnTo>
                <a:lnTo>
                  <a:pt x="22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7" name="直接连接符 625778"/>
          <p:cNvSpPr/>
          <p:nvPr/>
        </p:nvSpPr>
        <p:spPr>
          <a:xfrm>
            <a:off x="5559425" y="1666875"/>
            <a:ext cx="1588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8" name="直接连接符 625779"/>
          <p:cNvSpPr/>
          <p:nvPr/>
        </p:nvSpPr>
        <p:spPr>
          <a:xfrm>
            <a:off x="5797550" y="1666875"/>
            <a:ext cx="1588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9" name="直接连接符 625780"/>
          <p:cNvSpPr/>
          <p:nvPr/>
        </p:nvSpPr>
        <p:spPr>
          <a:xfrm>
            <a:off x="5797550" y="14160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0" name="直接连接符 625781"/>
          <p:cNvSpPr/>
          <p:nvPr/>
        </p:nvSpPr>
        <p:spPr>
          <a:xfrm flipV="1">
            <a:off x="6115050" y="1316038"/>
            <a:ext cx="1588" cy="35083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1" name="直接连接符 625782"/>
          <p:cNvSpPr/>
          <p:nvPr/>
        </p:nvSpPr>
        <p:spPr>
          <a:xfrm flipV="1">
            <a:off x="5876925" y="1316038"/>
            <a:ext cx="1588" cy="35083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2" name="直接连接符 625783"/>
          <p:cNvSpPr/>
          <p:nvPr/>
        </p:nvSpPr>
        <p:spPr>
          <a:xfrm>
            <a:off x="6273800" y="14160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3" name="直接连接符 625784"/>
          <p:cNvSpPr/>
          <p:nvPr/>
        </p:nvSpPr>
        <p:spPr>
          <a:xfrm flipH="1">
            <a:off x="5718175" y="14160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4" name="直接连接符 625785"/>
          <p:cNvSpPr/>
          <p:nvPr/>
        </p:nvSpPr>
        <p:spPr>
          <a:xfrm flipH="1">
            <a:off x="5876925" y="1416050"/>
            <a:ext cx="23812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5" name="任意多边形 625786"/>
          <p:cNvSpPr/>
          <p:nvPr/>
        </p:nvSpPr>
        <p:spPr>
          <a:xfrm>
            <a:off x="6115050" y="1389063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324"/>
              </a:cxn>
              <a:cxn ang="0">
                <a:pos x="158750" y="0"/>
              </a:cxn>
            </a:cxnLst>
            <a:rect l="0" t="0" r="0" b="0"/>
            <a:pathLst>
              <a:path w="600" h="201">
                <a:moveTo>
                  <a:pt x="600" y="0"/>
                </a:moveTo>
                <a:lnTo>
                  <a:pt x="600" y="201"/>
                </a:lnTo>
                <a:lnTo>
                  <a:pt x="0" y="101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6" name="任意多边形 625787"/>
          <p:cNvSpPr/>
          <p:nvPr/>
        </p:nvSpPr>
        <p:spPr>
          <a:xfrm>
            <a:off x="6115050" y="1389063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324"/>
              </a:cxn>
              <a:cxn ang="0">
                <a:pos x="158750" y="0"/>
              </a:cxn>
            </a:cxnLst>
            <a:rect l="0" t="0" r="0" b="0"/>
            <a:pathLst>
              <a:path w="600" h="201">
                <a:moveTo>
                  <a:pt x="600" y="0"/>
                </a:moveTo>
                <a:lnTo>
                  <a:pt x="600" y="201"/>
                </a:lnTo>
                <a:lnTo>
                  <a:pt x="0" y="101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7" name="任意多边形 625788"/>
          <p:cNvSpPr/>
          <p:nvPr/>
        </p:nvSpPr>
        <p:spPr>
          <a:xfrm>
            <a:off x="5876925" y="1401763"/>
            <a:ext cx="19050" cy="14287"/>
          </a:xfrm>
          <a:custGeom>
            <a:avLst/>
            <a:gdLst/>
            <a:ahLst/>
            <a:cxnLst>
              <a:cxn ang="0">
                <a:pos x="19050" y="14287"/>
              </a:cxn>
              <a:cxn ang="0">
                <a:pos x="13462" y="0"/>
              </a:cxn>
              <a:cxn ang="0">
                <a:pos x="0" y="14287"/>
              </a:cxn>
              <a:cxn ang="0">
                <a:pos x="19050" y="14287"/>
              </a:cxn>
            </a:cxnLst>
            <a:rect l="0" t="0" r="0" b="0"/>
            <a:pathLst>
              <a:path w="75" h="54">
                <a:moveTo>
                  <a:pt x="75" y="54"/>
                </a:moveTo>
                <a:lnTo>
                  <a:pt x="53" y="0"/>
                </a:lnTo>
                <a:lnTo>
                  <a:pt x="0" y="54"/>
                </a:lnTo>
                <a:lnTo>
                  <a:pt x="75" y="54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8" name="任意多边形 625789"/>
          <p:cNvSpPr/>
          <p:nvPr/>
        </p:nvSpPr>
        <p:spPr>
          <a:xfrm>
            <a:off x="5876925" y="1401763"/>
            <a:ext cx="19050" cy="14287"/>
          </a:xfrm>
          <a:custGeom>
            <a:avLst/>
            <a:gdLst/>
            <a:ahLst/>
            <a:cxnLst>
              <a:cxn ang="0">
                <a:pos x="19050" y="14287"/>
              </a:cxn>
              <a:cxn ang="0">
                <a:pos x="13462" y="0"/>
              </a:cxn>
              <a:cxn ang="0">
                <a:pos x="0" y="14287"/>
              </a:cxn>
              <a:cxn ang="0">
                <a:pos x="19050" y="14287"/>
              </a:cxn>
            </a:cxnLst>
            <a:rect l="0" t="0" r="0" b="0"/>
            <a:pathLst>
              <a:path w="75" h="54">
                <a:moveTo>
                  <a:pt x="75" y="54"/>
                </a:moveTo>
                <a:lnTo>
                  <a:pt x="53" y="0"/>
                </a:lnTo>
                <a:lnTo>
                  <a:pt x="0" y="54"/>
                </a:lnTo>
                <a:lnTo>
                  <a:pt x="75" y="54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39" name="任意多边形 625790"/>
          <p:cNvSpPr/>
          <p:nvPr/>
        </p:nvSpPr>
        <p:spPr>
          <a:xfrm>
            <a:off x="5876925" y="1395413"/>
            <a:ext cx="14288" cy="20637"/>
          </a:xfrm>
          <a:custGeom>
            <a:avLst/>
            <a:gdLst/>
            <a:ahLst/>
            <a:cxnLst>
              <a:cxn ang="0">
                <a:pos x="14288" y="5778"/>
              </a:cxn>
              <a:cxn ang="0">
                <a:pos x="0" y="0"/>
              </a:cxn>
              <a:cxn ang="0">
                <a:pos x="0" y="20637"/>
              </a:cxn>
              <a:cxn ang="0">
                <a:pos x="14288" y="5778"/>
              </a:cxn>
            </a:cxnLst>
            <a:rect l="0" t="0" r="0" b="0"/>
            <a:pathLst>
              <a:path w="53" h="75">
                <a:moveTo>
                  <a:pt x="53" y="21"/>
                </a:moveTo>
                <a:lnTo>
                  <a:pt x="0" y="0"/>
                </a:lnTo>
                <a:lnTo>
                  <a:pt x="0" y="75"/>
                </a:lnTo>
                <a:lnTo>
                  <a:pt x="53" y="21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0" name="任意多边形 625791"/>
          <p:cNvSpPr/>
          <p:nvPr/>
        </p:nvSpPr>
        <p:spPr>
          <a:xfrm>
            <a:off x="5876925" y="1395413"/>
            <a:ext cx="14288" cy="20637"/>
          </a:xfrm>
          <a:custGeom>
            <a:avLst/>
            <a:gdLst/>
            <a:ahLst/>
            <a:cxnLst>
              <a:cxn ang="0">
                <a:pos x="14288" y="5778"/>
              </a:cxn>
              <a:cxn ang="0">
                <a:pos x="0" y="0"/>
              </a:cxn>
              <a:cxn ang="0">
                <a:pos x="0" y="20637"/>
              </a:cxn>
              <a:cxn ang="0">
                <a:pos x="14288" y="5778"/>
              </a:cxn>
            </a:cxnLst>
            <a:rect l="0" t="0" r="0" b="0"/>
            <a:pathLst>
              <a:path w="53" h="75">
                <a:moveTo>
                  <a:pt x="53" y="21"/>
                </a:moveTo>
                <a:lnTo>
                  <a:pt x="0" y="0"/>
                </a:lnTo>
                <a:lnTo>
                  <a:pt x="0" y="75"/>
                </a:lnTo>
                <a:lnTo>
                  <a:pt x="53" y="21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1" name="任意多边形 625792"/>
          <p:cNvSpPr/>
          <p:nvPr/>
        </p:nvSpPr>
        <p:spPr>
          <a:xfrm>
            <a:off x="5862638" y="1395413"/>
            <a:ext cx="14287" cy="20637"/>
          </a:xfrm>
          <a:custGeom>
            <a:avLst/>
            <a:gdLst/>
            <a:ahLst/>
            <a:cxnLst>
              <a:cxn ang="0">
                <a:pos x="14287" y="0"/>
              </a:cxn>
              <a:cxn ang="0">
                <a:pos x="0" y="5778"/>
              </a:cxn>
              <a:cxn ang="0">
                <a:pos x="14287" y="20637"/>
              </a:cxn>
              <a:cxn ang="0">
                <a:pos x="14287" y="0"/>
              </a:cxn>
            </a:cxnLst>
            <a:rect l="0" t="0" r="0" b="0"/>
            <a:pathLst>
              <a:path w="53" h="75">
                <a:moveTo>
                  <a:pt x="53" y="0"/>
                </a:moveTo>
                <a:lnTo>
                  <a:pt x="0" y="21"/>
                </a:lnTo>
                <a:lnTo>
                  <a:pt x="53" y="75"/>
                </a:lnTo>
                <a:lnTo>
                  <a:pt x="53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2" name="任意多边形 625793"/>
          <p:cNvSpPr/>
          <p:nvPr/>
        </p:nvSpPr>
        <p:spPr>
          <a:xfrm>
            <a:off x="5862638" y="1395413"/>
            <a:ext cx="14287" cy="20637"/>
          </a:xfrm>
          <a:custGeom>
            <a:avLst/>
            <a:gdLst/>
            <a:ahLst/>
            <a:cxnLst>
              <a:cxn ang="0">
                <a:pos x="14287" y="0"/>
              </a:cxn>
              <a:cxn ang="0">
                <a:pos x="0" y="5778"/>
              </a:cxn>
              <a:cxn ang="0">
                <a:pos x="14287" y="20637"/>
              </a:cxn>
              <a:cxn ang="0">
                <a:pos x="14287" y="0"/>
              </a:cxn>
            </a:cxnLst>
            <a:rect l="0" t="0" r="0" b="0"/>
            <a:pathLst>
              <a:path w="53" h="75">
                <a:moveTo>
                  <a:pt x="53" y="0"/>
                </a:moveTo>
                <a:lnTo>
                  <a:pt x="0" y="21"/>
                </a:lnTo>
                <a:lnTo>
                  <a:pt x="53" y="75"/>
                </a:lnTo>
                <a:lnTo>
                  <a:pt x="53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3" name="任意多边形 625794"/>
          <p:cNvSpPr/>
          <p:nvPr/>
        </p:nvSpPr>
        <p:spPr>
          <a:xfrm>
            <a:off x="5856288" y="1401763"/>
            <a:ext cx="20637" cy="14287"/>
          </a:xfrm>
          <a:custGeom>
            <a:avLst/>
            <a:gdLst/>
            <a:ahLst/>
            <a:cxnLst>
              <a:cxn ang="0">
                <a:pos x="6054" y="0"/>
              </a:cxn>
              <a:cxn ang="0">
                <a:pos x="0" y="14287"/>
              </a:cxn>
              <a:cxn ang="0">
                <a:pos x="20637" y="14287"/>
              </a:cxn>
              <a:cxn ang="0">
                <a:pos x="6054" y="0"/>
              </a:cxn>
            </a:cxnLst>
            <a:rect l="0" t="0" r="0" b="0"/>
            <a:pathLst>
              <a:path w="75" h="54">
                <a:moveTo>
                  <a:pt x="22" y="0"/>
                </a:moveTo>
                <a:lnTo>
                  <a:pt x="0" y="54"/>
                </a:lnTo>
                <a:lnTo>
                  <a:pt x="75" y="54"/>
                </a:lnTo>
                <a:lnTo>
                  <a:pt x="22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4" name="任意多边形 625795"/>
          <p:cNvSpPr/>
          <p:nvPr/>
        </p:nvSpPr>
        <p:spPr>
          <a:xfrm>
            <a:off x="5856288" y="1401763"/>
            <a:ext cx="20637" cy="14287"/>
          </a:xfrm>
          <a:custGeom>
            <a:avLst/>
            <a:gdLst/>
            <a:ahLst/>
            <a:cxnLst>
              <a:cxn ang="0">
                <a:pos x="6054" y="0"/>
              </a:cxn>
              <a:cxn ang="0">
                <a:pos x="0" y="14287"/>
              </a:cxn>
              <a:cxn ang="0">
                <a:pos x="20637" y="14287"/>
              </a:cxn>
              <a:cxn ang="0">
                <a:pos x="6054" y="0"/>
              </a:cxn>
            </a:cxnLst>
            <a:rect l="0" t="0" r="0" b="0"/>
            <a:pathLst>
              <a:path w="75" h="54">
                <a:moveTo>
                  <a:pt x="22" y="0"/>
                </a:moveTo>
                <a:lnTo>
                  <a:pt x="0" y="54"/>
                </a:lnTo>
                <a:lnTo>
                  <a:pt x="75" y="54"/>
                </a:lnTo>
                <a:lnTo>
                  <a:pt x="22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5" name="任意多边形 625796"/>
          <p:cNvSpPr/>
          <p:nvPr/>
        </p:nvSpPr>
        <p:spPr>
          <a:xfrm>
            <a:off x="5856288" y="1416050"/>
            <a:ext cx="20637" cy="142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054" y="14288"/>
              </a:cxn>
              <a:cxn ang="0">
                <a:pos x="20637" y="0"/>
              </a:cxn>
              <a:cxn ang="0">
                <a:pos x="0" y="0"/>
              </a:cxn>
            </a:cxnLst>
            <a:rect l="0" t="0" r="0" b="0"/>
            <a:pathLst>
              <a:path w="75" h="53">
                <a:moveTo>
                  <a:pt x="0" y="0"/>
                </a:moveTo>
                <a:lnTo>
                  <a:pt x="22" y="53"/>
                </a:lnTo>
                <a:lnTo>
                  <a:pt x="7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6" name="任意多边形 625797"/>
          <p:cNvSpPr/>
          <p:nvPr/>
        </p:nvSpPr>
        <p:spPr>
          <a:xfrm>
            <a:off x="5856288" y="1416050"/>
            <a:ext cx="20637" cy="142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054" y="14288"/>
              </a:cxn>
              <a:cxn ang="0">
                <a:pos x="20637" y="0"/>
              </a:cxn>
              <a:cxn ang="0">
                <a:pos x="0" y="0"/>
              </a:cxn>
            </a:cxnLst>
            <a:rect l="0" t="0" r="0" b="0"/>
            <a:pathLst>
              <a:path w="75" h="53">
                <a:moveTo>
                  <a:pt x="0" y="0"/>
                </a:moveTo>
                <a:lnTo>
                  <a:pt x="22" y="53"/>
                </a:lnTo>
                <a:lnTo>
                  <a:pt x="75" y="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7" name="任意多边形 625798"/>
          <p:cNvSpPr/>
          <p:nvPr/>
        </p:nvSpPr>
        <p:spPr>
          <a:xfrm>
            <a:off x="5862638" y="1416050"/>
            <a:ext cx="14287" cy="19050"/>
          </a:xfrm>
          <a:custGeom>
            <a:avLst/>
            <a:gdLst/>
            <a:ahLst/>
            <a:cxnLst>
              <a:cxn ang="0">
                <a:pos x="0" y="13462"/>
              </a:cxn>
              <a:cxn ang="0">
                <a:pos x="14287" y="19050"/>
              </a:cxn>
              <a:cxn ang="0">
                <a:pos x="14287" y="0"/>
              </a:cxn>
              <a:cxn ang="0">
                <a:pos x="0" y="13462"/>
              </a:cxn>
            </a:cxnLst>
            <a:rect l="0" t="0" r="0" b="0"/>
            <a:pathLst>
              <a:path w="53" h="75">
                <a:moveTo>
                  <a:pt x="0" y="53"/>
                </a:moveTo>
                <a:lnTo>
                  <a:pt x="53" y="75"/>
                </a:lnTo>
                <a:lnTo>
                  <a:pt x="53" y="0"/>
                </a:lnTo>
                <a:lnTo>
                  <a:pt x="0" y="53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8" name="任意多边形 625799"/>
          <p:cNvSpPr/>
          <p:nvPr/>
        </p:nvSpPr>
        <p:spPr>
          <a:xfrm>
            <a:off x="5862638" y="1416050"/>
            <a:ext cx="14287" cy="19050"/>
          </a:xfrm>
          <a:custGeom>
            <a:avLst/>
            <a:gdLst/>
            <a:ahLst/>
            <a:cxnLst>
              <a:cxn ang="0">
                <a:pos x="0" y="13462"/>
              </a:cxn>
              <a:cxn ang="0">
                <a:pos x="14287" y="19050"/>
              </a:cxn>
              <a:cxn ang="0">
                <a:pos x="14287" y="0"/>
              </a:cxn>
              <a:cxn ang="0">
                <a:pos x="0" y="13462"/>
              </a:cxn>
            </a:cxnLst>
            <a:rect l="0" t="0" r="0" b="0"/>
            <a:pathLst>
              <a:path w="53" h="75">
                <a:moveTo>
                  <a:pt x="0" y="53"/>
                </a:moveTo>
                <a:lnTo>
                  <a:pt x="53" y="75"/>
                </a:lnTo>
                <a:lnTo>
                  <a:pt x="53" y="0"/>
                </a:lnTo>
                <a:lnTo>
                  <a:pt x="0" y="53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49" name="任意多边形 625800"/>
          <p:cNvSpPr/>
          <p:nvPr/>
        </p:nvSpPr>
        <p:spPr>
          <a:xfrm>
            <a:off x="5876925" y="1416050"/>
            <a:ext cx="14288" cy="19050"/>
          </a:xfrm>
          <a:custGeom>
            <a:avLst/>
            <a:gdLst/>
            <a:ahLst/>
            <a:cxnLst>
              <a:cxn ang="0">
                <a:pos x="0" y="19050"/>
              </a:cxn>
              <a:cxn ang="0">
                <a:pos x="14288" y="13462"/>
              </a:cxn>
              <a:cxn ang="0">
                <a:pos x="0" y="0"/>
              </a:cxn>
              <a:cxn ang="0">
                <a:pos x="0" y="19050"/>
              </a:cxn>
            </a:cxnLst>
            <a:rect l="0" t="0" r="0" b="0"/>
            <a:pathLst>
              <a:path w="53" h="75">
                <a:moveTo>
                  <a:pt x="0" y="75"/>
                </a:moveTo>
                <a:lnTo>
                  <a:pt x="53" y="53"/>
                </a:lnTo>
                <a:lnTo>
                  <a:pt x="0" y="0"/>
                </a:lnTo>
                <a:lnTo>
                  <a:pt x="0" y="7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0" name="任意多边形 625801"/>
          <p:cNvSpPr/>
          <p:nvPr/>
        </p:nvSpPr>
        <p:spPr>
          <a:xfrm>
            <a:off x="5876925" y="1416050"/>
            <a:ext cx="14288" cy="19050"/>
          </a:xfrm>
          <a:custGeom>
            <a:avLst/>
            <a:gdLst/>
            <a:ahLst/>
            <a:cxnLst>
              <a:cxn ang="0">
                <a:pos x="0" y="19050"/>
              </a:cxn>
              <a:cxn ang="0">
                <a:pos x="14288" y="13462"/>
              </a:cxn>
              <a:cxn ang="0">
                <a:pos x="0" y="0"/>
              </a:cxn>
              <a:cxn ang="0">
                <a:pos x="0" y="19050"/>
              </a:cxn>
            </a:cxnLst>
            <a:rect l="0" t="0" r="0" b="0"/>
            <a:pathLst>
              <a:path w="53" h="75">
                <a:moveTo>
                  <a:pt x="0" y="75"/>
                </a:moveTo>
                <a:lnTo>
                  <a:pt x="53" y="53"/>
                </a:lnTo>
                <a:lnTo>
                  <a:pt x="0" y="0"/>
                </a:lnTo>
                <a:lnTo>
                  <a:pt x="0" y="75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1" name="任意多边形 625802"/>
          <p:cNvSpPr/>
          <p:nvPr/>
        </p:nvSpPr>
        <p:spPr>
          <a:xfrm>
            <a:off x="5876925" y="1416050"/>
            <a:ext cx="19050" cy="14288"/>
          </a:xfrm>
          <a:custGeom>
            <a:avLst/>
            <a:gdLst/>
            <a:ahLst/>
            <a:cxnLst>
              <a:cxn ang="0">
                <a:pos x="13462" y="14288"/>
              </a:cxn>
              <a:cxn ang="0">
                <a:pos x="19050" y="0"/>
              </a:cxn>
              <a:cxn ang="0">
                <a:pos x="0" y="0"/>
              </a:cxn>
              <a:cxn ang="0">
                <a:pos x="13462" y="14288"/>
              </a:cxn>
            </a:cxnLst>
            <a:rect l="0" t="0" r="0" b="0"/>
            <a:pathLst>
              <a:path w="75" h="53">
                <a:moveTo>
                  <a:pt x="53" y="53"/>
                </a:moveTo>
                <a:lnTo>
                  <a:pt x="75" y="0"/>
                </a:lnTo>
                <a:lnTo>
                  <a:pt x="0" y="0"/>
                </a:lnTo>
                <a:lnTo>
                  <a:pt x="53" y="53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2" name="任意多边形 625803"/>
          <p:cNvSpPr/>
          <p:nvPr/>
        </p:nvSpPr>
        <p:spPr>
          <a:xfrm>
            <a:off x="5876925" y="1416050"/>
            <a:ext cx="19050" cy="14288"/>
          </a:xfrm>
          <a:custGeom>
            <a:avLst/>
            <a:gdLst/>
            <a:ahLst/>
            <a:cxnLst>
              <a:cxn ang="0">
                <a:pos x="13462" y="14288"/>
              </a:cxn>
              <a:cxn ang="0">
                <a:pos x="19050" y="0"/>
              </a:cxn>
              <a:cxn ang="0">
                <a:pos x="0" y="0"/>
              </a:cxn>
              <a:cxn ang="0">
                <a:pos x="13462" y="14288"/>
              </a:cxn>
            </a:cxnLst>
            <a:rect l="0" t="0" r="0" b="0"/>
            <a:pathLst>
              <a:path w="75" h="53">
                <a:moveTo>
                  <a:pt x="53" y="53"/>
                </a:moveTo>
                <a:lnTo>
                  <a:pt x="75" y="0"/>
                </a:lnTo>
                <a:lnTo>
                  <a:pt x="0" y="0"/>
                </a:lnTo>
                <a:lnTo>
                  <a:pt x="53" y="53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3" name="直接连接符 625804"/>
          <p:cNvSpPr/>
          <p:nvPr/>
        </p:nvSpPr>
        <p:spPr>
          <a:xfrm>
            <a:off x="6115050" y="1666875"/>
            <a:ext cx="1588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4" name="直接连接符 625805"/>
          <p:cNvSpPr/>
          <p:nvPr/>
        </p:nvSpPr>
        <p:spPr>
          <a:xfrm>
            <a:off x="5876925" y="1666875"/>
            <a:ext cx="1588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5" name="直接连接符 625806"/>
          <p:cNvSpPr/>
          <p:nvPr/>
        </p:nvSpPr>
        <p:spPr>
          <a:xfrm>
            <a:off x="5876925" y="14160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6" name="直接连接符 625807"/>
          <p:cNvSpPr/>
          <p:nvPr/>
        </p:nvSpPr>
        <p:spPr>
          <a:xfrm flipV="1">
            <a:off x="3321050" y="1100138"/>
            <a:ext cx="1588" cy="27622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7" name="直接连接符 625808"/>
          <p:cNvSpPr/>
          <p:nvPr/>
        </p:nvSpPr>
        <p:spPr>
          <a:xfrm flipV="1">
            <a:off x="3400425" y="1100138"/>
            <a:ext cx="1588" cy="27622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8" name="直接连接符 625809"/>
          <p:cNvSpPr/>
          <p:nvPr/>
        </p:nvSpPr>
        <p:spPr>
          <a:xfrm flipH="1">
            <a:off x="3003550" y="12001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59" name="直接连接符 625810"/>
          <p:cNvSpPr/>
          <p:nvPr/>
        </p:nvSpPr>
        <p:spPr>
          <a:xfrm>
            <a:off x="3559175" y="1200150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0" name="直接连接符 625811"/>
          <p:cNvSpPr/>
          <p:nvPr/>
        </p:nvSpPr>
        <p:spPr>
          <a:xfrm>
            <a:off x="3321050" y="1200150"/>
            <a:ext cx="7937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1" name="任意多边形 625812"/>
          <p:cNvSpPr/>
          <p:nvPr/>
        </p:nvSpPr>
        <p:spPr>
          <a:xfrm>
            <a:off x="3162300" y="1173163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2" name="任意多边形 625813"/>
          <p:cNvSpPr/>
          <p:nvPr/>
        </p:nvSpPr>
        <p:spPr>
          <a:xfrm>
            <a:off x="3162300" y="1173163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3" name="任意多边形 625814"/>
          <p:cNvSpPr/>
          <p:nvPr/>
        </p:nvSpPr>
        <p:spPr>
          <a:xfrm>
            <a:off x="3400425" y="1173163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4" name="任意多边形 625815"/>
          <p:cNvSpPr/>
          <p:nvPr/>
        </p:nvSpPr>
        <p:spPr>
          <a:xfrm>
            <a:off x="3400425" y="1173163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5" name="直接连接符 625816"/>
          <p:cNvSpPr/>
          <p:nvPr/>
        </p:nvSpPr>
        <p:spPr>
          <a:xfrm>
            <a:off x="3321050" y="1376363"/>
            <a:ext cx="1588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6" name="直接连接符 625817"/>
          <p:cNvSpPr/>
          <p:nvPr/>
        </p:nvSpPr>
        <p:spPr>
          <a:xfrm>
            <a:off x="3400425" y="1376363"/>
            <a:ext cx="1588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7" name="直接连接符 625818"/>
          <p:cNvSpPr/>
          <p:nvPr/>
        </p:nvSpPr>
        <p:spPr>
          <a:xfrm>
            <a:off x="3400425" y="12001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8" name="直接连接符 625819"/>
          <p:cNvSpPr/>
          <p:nvPr/>
        </p:nvSpPr>
        <p:spPr>
          <a:xfrm flipH="1">
            <a:off x="6727825" y="1609725"/>
            <a:ext cx="1587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69" name="直接连接符 625820"/>
          <p:cNvSpPr/>
          <p:nvPr/>
        </p:nvSpPr>
        <p:spPr>
          <a:xfrm>
            <a:off x="7389813" y="1609725"/>
            <a:ext cx="358775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0" name="任意多边形 625821"/>
          <p:cNvSpPr/>
          <p:nvPr/>
        </p:nvSpPr>
        <p:spPr>
          <a:xfrm>
            <a:off x="6886575" y="1582738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1" name="任意多边形 625822"/>
          <p:cNvSpPr/>
          <p:nvPr/>
        </p:nvSpPr>
        <p:spPr>
          <a:xfrm>
            <a:off x="6911975" y="1582738"/>
            <a:ext cx="158750" cy="523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2387"/>
              </a:cxn>
              <a:cxn ang="0">
                <a:pos x="158750" y="26194"/>
              </a:cxn>
              <a:cxn ang="0">
                <a:pos x="0" y="0"/>
              </a:cxn>
            </a:cxnLst>
            <a:rect l="0" t="0" r="0" b="0"/>
            <a:pathLst>
              <a:path w="600" h="200">
                <a:moveTo>
                  <a:pt x="0" y="0"/>
                </a:moveTo>
                <a:lnTo>
                  <a:pt x="0" y="200"/>
                </a:lnTo>
                <a:lnTo>
                  <a:pt x="600" y="100"/>
                </a:lnTo>
                <a:lnTo>
                  <a:pt x="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2" name="任意多边形 625823"/>
          <p:cNvSpPr/>
          <p:nvPr/>
        </p:nvSpPr>
        <p:spPr>
          <a:xfrm>
            <a:off x="7231063" y="1582738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3" name="任意多边形 625824"/>
          <p:cNvSpPr/>
          <p:nvPr/>
        </p:nvSpPr>
        <p:spPr>
          <a:xfrm>
            <a:off x="7205663" y="1582738"/>
            <a:ext cx="158750" cy="52387"/>
          </a:xfrm>
          <a:custGeom>
            <a:avLst/>
            <a:gdLst/>
            <a:ahLst/>
            <a:cxnLst>
              <a:cxn ang="0">
                <a:pos x="158750" y="0"/>
              </a:cxn>
              <a:cxn ang="0">
                <a:pos x="158750" y="52387"/>
              </a:cxn>
              <a:cxn ang="0">
                <a:pos x="0" y="26194"/>
              </a:cxn>
              <a:cxn ang="0">
                <a:pos x="158750" y="0"/>
              </a:cxn>
            </a:cxnLst>
            <a:rect l="0" t="0" r="0" b="0"/>
            <a:pathLst>
              <a:path w="600" h="200">
                <a:moveTo>
                  <a:pt x="600" y="0"/>
                </a:moveTo>
                <a:lnTo>
                  <a:pt x="600" y="200"/>
                </a:lnTo>
                <a:lnTo>
                  <a:pt x="0" y="100"/>
                </a:lnTo>
                <a:lnTo>
                  <a:pt x="600" y="0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4" name="直接连接符 625825"/>
          <p:cNvSpPr/>
          <p:nvPr/>
        </p:nvSpPr>
        <p:spPr>
          <a:xfrm>
            <a:off x="7045325" y="160972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5" name="直接连接符 625826"/>
          <p:cNvSpPr/>
          <p:nvPr/>
        </p:nvSpPr>
        <p:spPr>
          <a:xfrm>
            <a:off x="7231063" y="1609725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6" name="直接连接符 625827"/>
          <p:cNvSpPr/>
          <p:nvPr/>
        </p:nvSpPr>
        <p:spPr>
          <a:xfrm>
            <a:off x="7231063" y="1609725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77" name="文本框 625829"/>
          <p:cNvSpPr txBox="1"/>
          <p:nvPr/>
        </p:nvSpPr>
        <p:spPr>
          <a:xfrm>
            <a:off x="1800225" y="8604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39078" name="文本框 625830"/>
          <p:cNvSpPr txBox="1"/>
          <p:nvPr/>
        </p:nvSpPr>
        <p:spPr>
          <a:xfrm>
            <a:off x="2557463" y="12668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9079" name="文本框 625831"/>
          <p:cNvSpPr txBox="1"/>
          <p:nvPr/>
        </p:nvSpPr>
        <p:spPr>
          <a:xfrm>
            <a:off x="3441700" y="812800"/>
            <a:ext cx="368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39080" name="文本框 625832"/>
          <p:cNvSpPr txBox="1"/>
          <p:nvPr/>
        </p:nvSpPr>
        <p:spPr>
          <a:xfrm>
            <a:off x="3797300" y="13557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9081" name="文本框 625833"/>
          <p:cNvSpPr txBox="1"/>
          <p:nvPr/>
        </p:nvSpPr>
        <p:spPr>
          <a:xfrm>
            <a:off x="4800600" y="8096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39082" name="文本框 625834"/>
          <p:cNvSpPr txBox="1"/>
          <p:nvPr/>
        </p:nvSpPr>
        <p:spPr>
          <a:xfrm>
            <a:off x="5676900" y="9874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39083" name="文本框 625835"/>
          <p:cNvSpPr txBox="1"/>
          <p:nvPr/>
        </p:nvSpPr>
        <p:spPr>
          <a:xfrm>
            <a:off x="5511800" y="9874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9084" name="文本框 625836"/>
          <p:cNvSpPr txBox="1"/>
          <p:nvPr/>
        </p:nvSpPr>
        <p:spPr>
          <a:xfrm>
            <a:off x="7366000" y="1282700"/>
            <a:ext cx="63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39085" name="文本框 625837"/>
          <p:cNvSpPr txBox="1"/>
          <p:nvPr/>
        </p:nvSpPr>
        <p:spPr>
          <a:xfrm>
            <a:off x="7442200" y="157162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39086" name="文本框 625838"/>
          <p:cNvSpPr txBox="1"/>
          <p:nvPr/>
        </p:nvSpPr>
        <p:spPr>
          <a:xfrm>
            <a:off x="517525" y="147638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0" u="sng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小尺寸的注法</a:t>
            </a:r>
          </a:p>
        </p:txBody>
      </p:sp>
      <p:grpSp>
        <p:nvGrpSpPr>
          <p:cNvPr id="39087" name="组合 625839"/>
          <p:cNvGrpSpPr/>
          <p:nvPr/>
        </p:nvGrpSpPr>
        <p:grpSpPr>
          <a:xfrm>
            <a:off x="1600200" y="2540000"/>
            <a:ext cx="6704013" cy="1798638"/>
            <a:chOff x="1200" y="1536"/>
            <a:chExt cx="4223" cy="1133"/>
          </a:xfrm>
        </p:grpSpPr>
        <p:sp>
          <p:nvSpPr>
            <p:cNvPr id="39128" name="直接连接符 625840"/>
            <p:cNvSpPr/>
            <p:nvPr/>
          </p:nvSpPr>
          <p:spPr>
            <a:xfrm>
              <a:off x="1520" y="1834"/>
              <a:ext cx="1" cy="638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9" name="直接连接符 625841"/>
            <p:cNvSpPr/>
            <p:nvPr/>
          </p:nvSpPr>
          <p:spPr>
            <a:xfrm>
              <a:off x="2220" y="1834"/>
              <a:ext cx="1" cy="63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0" name="直接连接符 625842"/>
            <p:cNvSpPr/>
            <p:nvPr/>
          </p:nvSpPr>
          <p:spPr>
            <a:xfrm>
              <a:off x="3071" y="1964"/>
              <a:ext cx="1" cy="39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1" name="任意多边形 625843"/>
            <p:cNvSpPr/>
            <p:nvPr/>
          </p:nvSpPr>
          <p:spPr>
            <a:xfrm>
              <a:off x="1270" y="1901"/>
              <a:ext cx="500" cy="501"/>
            </a:xfrm>
            <a:custGeom>
              <a:avLst/>
              <a:gdLst/>
              <a:ahLst/>
              <a:cxnLst>
                <a:cxn ang="0">
                  <a:pos x="500" y="250"/>
                </a:cxn>
                <a:cxn ang="0">
                  <a:pos x="495" y="202"/>
                </a:cxn>
                <a:cxn ang="0">
                  <a:pos x="481" y="155"/>
                </a:cxn>
                <a:cxn ang="0">
                  <a:pos x="458" y="111"/>
                </a:cxn>
                <a:cxn ang="0">
                  <a:pos x="427" y="73"/>
                </a:cxn>
                <a:cxn ang="0">
                  <a:pos x="389" y="42"/>
                </a:cxn>
                <a:cxn ang="0">
                  <a:pos x="346" y="19"/>
                </a:cxn>
                <a:cxn ang="0">
                  <a:pos x="299" y="5"/>
                </a:cxn>
                <a:cxn ang="0">
                  <a:pos x="250" y="0"/>
                </a:cxn>
                <a:cxn ang="0">
                  <a:pos x="201" y="5"/>
                </a:cxn>
                <a:cxn ang="0">
                  <a:pos x="154" y="19"/>
                </a:cxn>
                <a:cxn ang="0">
                  <a:pos x="111" y="42"/>
                </a:cxn>
                <a:cxn ang="0">
                  <a:pos x="73" y="73"/>
                </a:cxn>
                <a:cxn ang="0">
                  <a:pos x="42" y="111"/>
                </a:cxn>
                <a:cxn ang="0">
                  <a:pos x="19" y="155"/>
                </a:cxn>
                <a:cxn ang="0">
                  <a:pos x="5" y="202"/>
                </a:cxn>
                <a:cxn ang="0">
                  <a:pos x="0" y="250"/>
                </a:cxn>
                <a:cxn ang="0">
                  <a:pos x="5" y="299"/>
                </a:cxn>
                <a:cxn ang="0">
                  <a:pos x="19" y="346"/>
                </a:cxn>
                <a:cxn ang="0">
                  <a:pos x="42" y="390"/>
                </a:cxn>
                <a:cxn ang="0">
                  <a:pos x="73" y="428"/>
                </a:cxn>
                <a:cxn ang="0">
                  <a:pos x="111" y="459"/>
                </a:cxn>
                <a:cxn ang="0">
                  <a:pos x="154" y="482"/>
                </a:cxn>
                <a:cxn ang="0">
                  <a:pos x="201" y="496"/>
                </a:cxn>
                <a:cxn ang="0">
                  <a:pos x="250" y="501"/>
                </a:cxn>
                <a:cxn ang="0">
                  <a:pos x="299" y="496"/>
                </a:cxn>
                <a:cxn ang="0">
                  <a:pos x="346" y="482"/>
                </a:cxn>
                <a:cxn ang="0">
                  <a:pos x="389" y="459"/>
                </a:cxn>
                <a:cxn ang="0">
                  <a:pos x="427" y="428"/>
                </a:cxn>
                <a:cxn ang="0">
                  <a:pos x="458" y="390"/>
                </a:cxn>
                <a:cxn ang="0">
                  <a:pos x="481" y="346"/>
                </a:cxn>
                <a:cxn ang="0">
                  <a:pos x="495" y="299"/>
                </a:cxn>
                <a:cxn ang="0">
                  <a:pos x="500" y="250"/>
                </a:cxn>
              </a:cxnLst>
              <a:rect l="0" t="0" r="0" b="0"/>
              <a:pathLst>
                <a:path w="3000" h="3003">
                  <a:moveTo>
                    <a:pt x="3000" y="1501"/>
                  </a:moveTo>
                  <a:lnTo>
                    <a:pt x="2971" y="1209"/>
                  </a:lnTo>
                  <a:lnTo>
                    <a:pt x="2886" y="927"/>
                  </a:lnTo>
                  <a:lnTo>
                    <a:pt x="2747" y="667"/>
                  </a:lnTo>
                  <a:lnTo>
                    <a:pt x="2560" y="440"/>
                  </a:lnTo>
                  <a:lnTo>
                    <a:pt x="2333" y="253"/>
                  </a:lnTo>
                  <a:lnTo>
                    <a:pt x="2074" y="115"/>
                  </a:lnTo>
                  <a:lnTo>
                    <a:pt x="1792" y="29"/>
                  </a:lnTo>
                  <a:lnTo>
                    <a:pt x="1500" y="0"/>
                  </a:lnTo>
                  <a:lnTo>
                    <a:pt x="1207" y="29"/>
                  </a:lnTo>
                  <a:lnTo>
                    <a:pt x="926" y="115"/>
                  </a:lnTo>
                  <a:lnTo>
                    <a:pt x="666" y="253"/>
                  </a:lnTo>
                  <a:lnTo>
                    <a:pt x="439" y="440"/>
                  </a:lnTo>
                  <a:lnTo>
                    <a:pt x="252" y="667"/>
                  </a:lnTo>
                  <a:lnTo>
                    <a:pt x="114" y="927"/>
                  </a:lnTo>
                  <a:lnTo>
                    <a:pt x="28" y="1209"/>
                  </a:lnTo>
                  <a:lnTo>
                    <a:pt x="0" y="1501"/>
                  </a:lnTo>
                  <a:lnTo>
                    <a:pt x="28" y="1794"/>
                  </a:lnTo>
                  <a:lnTo>
                    <a:pt x="114" y="2076"/>
                  </a:lnTo>
                  <a:lnTo>
                    <a:pt x="252" y="2335"/>
                  </a:lnTo>
                  <a:lnTo>
                    <a:pt x="439" y="2563"/>
                  </a:lnTo>
                  <a:lnTo>
                    <a:pt x="666" y="2750"/>
                  </a:lnTo>
                  <a:lnTo>
                    <a:pt x="926" y="2888"/>
                  </a:lnTo>
                  <a:lnTo>
                    <a:pt x="1207" y="2974"/>
                  </a:lnTo>
                  <a:lnTo>
                    <a:pt x="1500" y="3003"/>
                  </a:lnTo>
                  <a:lnTo>
                    <a:pt x="1792" y="2974"/>
                  </a:lnTo>
                  <a:lnTo>
                    <a:pt x="2074" y="2888"/>
                  </a:lnTo>
                  <a:lnTo>
                    <a:pt x="2333" y="2750"/>
                  </a:lnTo>
                  <a:lnTo>
                    <a:pt x="2560" y="2563"/>
                  </a:lnTo>
                  <a:lnTo>
                    <a:pt x="2747" y="2335"/>
                  </a:lnTo>
                  <a:lnTo>
                    <a:pt x="2886" y="2076"/>
                  </a:lnTo>
                  <a:lnTo>
                    <a:pt x="2971" y="1794"/>
                  </a:lnTo>
                  <a:lnTo>
                    <a:pt x="3000" y="150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2" name="任意多边形 625844"/>
            <p:cNvSpPr/>
            <p:nvPr/>
          </p:nvSpPr>
          <p:spPr>
            <a:xfrm>
              <a:off x="1970" y="1901"/>
              <a:ext cx="500" cy="501"/>
            </a:xfrm>
            <a:custGeom>
              <a:avLst/>
              <a:gdLst/>
              <a:ahLst/>
              <a:cxnLst>
                <a:cxn ang="0">
                  <a:pos x="500" y="250"/>
                </a:cxn>
                <a:cxn ang="0">
                  <a:pos x="495" y="202"/>
                </a:cxn>
                <a:cxn ang="0">
                  <a:pos x="481" y="155"/>
                </a:cxn>
                <a:cxn ang="0">
                  <a:pos x="458" y="111"/>
                </a:cxn>
                <a:cxn ang="0">
                  <a:pos x="427" y="73"/>
                </a:cxn>
                <a:cxn ang="0">
                  <a:pos x="389" y="42"/>
                </a:cxn>
                <a:cxn ang="0">
                  <a:pos x="346" y="19"/>
                </a:cxn>
                <a:cxn ang="0">
                  <a:pos x="299" y="5"/>
                </a:cxn>
                <a:cxn ang="0">
                  <a:pos x="250" y="0"/>
                </a:cxn>
                <a:cxn ang="0">
                  <a:pos x="201" y="5"/>
                </a:cxn>
                <a:cxn ang="0">
                  <a:pos x="154" y="19"/>
                </a:cxn>
                <a:cxn ang="0">
                  <a:pos x="111" y="42"/>
                </a:cxn>
                <a:cxn ang="0">
                  <a:pos x="73" y="73"/>
                </a:cxn>
                <a:cxn ang="0">
                  <a:pos x="42" y="111"/>
                </a:cxn>
                <a:cxn ang="0">
                  <a:pos x="19" y="155"/>
                </a:cxn>
                <a:cxn ang="0">
                  <a:pos x="5" y="202"/>
                </a:cxn>
                <a:cxn ang="0">
                  <a:pos x="0" y="250"/>
                </a:cxn>
                <a:cxn ang="0">
                  <a:pos x="5" y="299"/>
                </a:cxn>
                <a:cxn ang="0">
                  <a:pos x="19" y="346"/>
                </a:cxn>
                <a:cxn ang="0">
                  <a:pos x="42" y="390"/>
                </a:cxn>
                <a:cxn ang="0">
                  <a:pos x="73" y="428"/>
                </a:cxn>
                <a:cxn ang="0">
                  <a:pos x="111" y="459"/>
                </a:cxn>
                <a:cxn ang="0">
                  <a:pos x="154" y="482"/>
                </a:cxn>
                <a:cxn ang="0">
                  <a:pos x="201" y="496"/>
                </a:cxn>
                <a:cxn ang="0">
                  <a:pos x="250" y="501"/>
                </a:cxn>
                <a:cxn ang="0">
                  <a:pos x="299" y="496"/>
                </a:cxn>
                <a:cxn ang="0">
                  <a:pos x="346" y="482"/>
                </a:cxn>
                <a:cxn ang="0">
                  <a:pos x="389" y="459"/>
                </a:cxn>
                <a:cxn ang="0">
                  <a:pos x="427" y="428"/>
                </a:cxn>
                <a:cxn ang="0">
                  <a:pos x="458" y="390"/>
                </a:cxn>
                <a:cxn ang="0">
                  <a:pos x="481" y="346"/>
                </a:cxn>
                <a:cxn ang="0">
                  <a:pos x="495" y="299"/>
                </a:cxn>
                <a:cxn ang="0">
                  <a:pos x="500" y="250"/>
                </a:cxn>
              </a:cxnLst>
              <a:rect l="0" t="0" r="0" b="0"/>
              <a:pathLst>
                <a:path w="3001" h="3003">
                  <a:moveTo>
                    <a:pt x="3001" y="1501"/>
                  </a:moveTo>
                  <a:lnTo>
                    <a:pt x="2972" y="1209"/>
                  </a:lnTo>
                  <a:lnTo>
                    <a:pt x="2887" y="927"/>
                  </a:lnTo>
                  <a:lnTo>
                    <a:pt x="2748" y="667"/>
                  </a:lnTo>
                  <a:lnTo>
                    <a:pt x="2561" y="440"/>
                  </a:lnTo>
                  <a:lnTo>
                    <a:pt x="2334" y="253"/>
                  </a:lnTo>
                  <a:lnTo>
                    <a:pt x="2075" y="115"/>
                  </a:lnTo>
                  <a:lnTo>
                    <a:pt x="1793" y="29"/>
                  </a:lnTo>
                  <a:lnTo>
                    <a:pt x="1501" y="0"/>
                  </a:lnTo>
                  <a:lnTo>
                    <a:pt x="1208" y="29"/>
                  </a:lnTo>
                  <a:lnTo>
                    <a:pt x="927" y="115"/>
                  </a:lnTo>
                  <a:lnTo>
                    <a:pt x="667" y="253"/>
                  </a:lnTo>
                  <a:lnTo>
                    <a:pt x="439" y="440"/>
                  </a:lnTo>
                  <a:lnTo>
                    <a:pt x="252" y="667"/>
                  </a:lnTo>
                  <a:lnTo>
                    <a:pt x="114" y="927"/>
                  </a:lnTo>
                  <a:lnTo>
                    <a:pt x="28" y="1209"/>
                  </a:lnTo>
                  <a:lnTo>
                    <a:pt x="0" y="1501"/>
                  </a:lnTo>
                  <a:lnTo>
                    <a:pt x="28" y="1794"/>
                  </a:lnTo>
                  <a:lnTo>
                    <a:pt x="114" y="2076"/>
                  </a:lnTo>
                  <a:lnTo>
                    <a:pt x="252" y="2335"/>
                  </a:lnTo>
                  <a:lnTo>
                    <a:pt x="439" y="2563"/>
                  </a:lnTo>
                  <a:lnTo>
                    <a:pt x="667" y="2750"/>
                  </a:lnTo>
                  <a:lnTo>
                    <a:pt x="927" y="2888"/>
                  </a:lnTo>
                  <a:lnTo>
                    <a:pt x="1208" y="2974"/>
                  </a:lnTo>
                  <a:lnTo>
                    <a:pt x="1501" y="3003"/>
                  </a:lnTo>
                  <a:lnTo>
                    <a:pt x="1793" y="2974"/>
                  </a:lnTo>
                  <a:lnTo>
                    <a:pt x="2075" y="2888"/>
                  </a:lnTo>
                  <a:lnTo>
                    <a:pt x="2334" y="2750"/>
                  </a:lnTo>
                  <a:lnTo>
                    <a:pt x="2561" y="2563"/>
                  </a:lnTo>
                  <a:lnTo>
                    <a:pt x="2748" y="2335"/>
                  </a:lnTo>
                  <a:lnTo>
                    <a:pt x="2887" y="2076"/>
                  </a:lnTo>
                  <a:lnTo>
                    <a:pt x="2972" y="1794"/>
                  </a:lnTo>
                  <a:lnTo>
                    <a:pt x="3001" y="150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3" name="任意多边形 625845"/>
            <p:cNvSpPr/>
            <p:nvPr/>
          </p:nvSpPr>
          <p:spPr>
            <a:xfrm>
              <a:off x="3396" y="2036"/>
              <a:ext cx="250" cy="250"/>
            </a:xfrm>
            <a:custGeom>
              <a:avLst/>
              <a:gdLst/>
              <a:ahLst/>
              <a:cxnLst>
                <a:cxn ang="0">
                  <a:pos x="250" y="125"/>
                </a:cxn>
                <a:cxn ang="0">
                  <a:pos x="246" y="93"/>
                </a:cxn>
                <a:cxn ang="0">
                  <a:pos x="233" y="62"/>
                </a:cxn>
                <a:cxn ang="0">
                  <a:pos x="213" y="37"/>
                </a:cxn>
                <a:cxn ang="0">
                  <a:pos x="188" y="17"/>
                </a:cxn>
                <a:cxn ang="0">
                  <a:pos x="157" y="4"/>
                </a:cxn>
                <a:cxn ang="0">
                  <a:pos x="125" y="0"/>
                </a:cxn>
                <a:cxn ang="0">
                  <a:pos x="93" y="4"/>
                </a:cxn>
                <a:cxn ang="0">
                  <a:pos x="63" y="17"/>
                </a:cxn>
                <a:cxn ang="0">
                  <a:pos x="37" y="37"/>
                </a:cxn>
                <a:cxn ang="0">
                  <a:pos x="17" y="62"/>
                </a:cxn>
                <a:cxn ang="0">
                  <a:pos x="4" y="93"/>
                </a:cxn>
                <a:cxn ang="0">
                  <a:pos x="0" y="125"/>
                </a:cxn>
                <a:cxn ang="0">
                  <a:pos x="4" y="157"/>
                </a:cxn>
                <a:cxn ang="0">
                  <a:pos x="17" y="188"/>
                </a:cxn>
                <a:cxn ang="0">
                  <a:pos x="37" y="213"/>
                </a:cxn>
                <a:cxn ang="0">
                  <a:pos x="63" y="233"/>
                </a:cxn>
                <a:cxn ang="0">
                  <a:pos x="93" y="246"/>
                </a:cxn>
                <a:cxn ang="0">
                  <a:pos x="125" y="250"/>
                </a:cxn>
                <a:cxn ang="0">
                  <a:pos x="157" y="246"/>
                </a:cxn>
                <a:cxn ang="0">
                  <a:pos x="188" y="233"/>
                </a:cxn>
                <a:cxn ang="0">
                  <a:pos x="213" y="213"/>
                </a:cxn>
                <a:cxn ang="0">
                  <a:pos x="233" y="188"/>
                </a:cxn>
                <a:cxn ang="0">
                  <a:pos x="246" y="157"/>
                </a:cxn>
                <a:cxn ang="0">
                  <a:pos x="250" y="125"/>
                </a:cxn>
              </a:cxnLst>
              <a:rect l="0" t="0" r="0" b="0"/>
              <a:pathLst>
                <a:path w="1500" h="1501">
                  <a:moveTo>
                    <a:pt x="1500" y="751"/>
                  </a:moveTo>
                  <a:lnTo>
                    <a:pt x="1474" y="556"/>
                  </a:lnTo>
                  <a:lnTo>
                    <a:pt x="1399" y="375"/>
                  </a:lnTo>
                  <a:lnTo>
                    <a:pt x="1280" y="220"/>
                  </a:lnTo>
                  <a:lnTo>
                    <a:pt x="1125" y="101"/>
                  </a:lnTo>
                  <a:lnTo>
                    <a:pt x="944" y="26"/>
                  </a:lnTo>
                  <a:lnTo>
                    <a:pt x="750" y="0"/>
                  </a:lnTo>
                  <a:lnTo>
                    <a:pt x="556" y="26"/>
                  </a:lnTo>
                  <a:lnTo>
                    <a:pt x="375" y="101"/>
                  </a:lnTo>
                  <a:lnTo>
                    <a:pt x="220" y="220"/>
                  </a:lnTo>
                  <a:lnTo>
                    <a:pt x="100" y="375"/>
                  </a:lnTo>
                  <a:lnTo>
                    <a:pt x="25" y="556"/>
                  </a:lnTo>
                  <a:lnTo>
                    <a:pt x="0" y="751"/>
                  </a:lnTo>
                  <a:lnTo>
                    <a:pt x="25" y="945"/>
                  </a:lnTo>
                  <a:lnTo>
                    <a:pt x="100" y="1126"/>
                  </a:lnTo>
                  <a:lnTo>
                    <a:pt x="220" y="1281"/>
                  </a:lnTo>
                  <a:lnTo>
                    <a:pt x="375" y="1401"/>
                  </a:lnTo>
                  <a:lnTo>
                    <a:pt x="556" y="1476"/>
                  </a:lnTo>
                  <a:lnTo>
                    <a:pt x="750" y="1501"/>
                  </a:lnTo>
                  <a:lnTo>
                    <a:pt x="944" y="1476"/>
                  </a:lnTo>
                  <a:lnTo>
                    <a:pt x="1125" y="1401"/>
                  </a:lnTo>
                  <a:lnTo>
                    <a:pt x="1280" y="1281"/>
                  </a:lnTo>
                  <a:lnTo>
                    <a:pt x="1399" y="1126"/>
                  </a:lnTo>
                  <a:lnTo>
                    <a:pt x="1474" y="945"/>
                  </a:lnTo>
                  <a:lnTo>
                    <a:pt x="1500" y="75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4" name="任意多边形 625846"/>
            <p:cNvSpPr/>
            <p:nvPr/>
          </p:nvSpPr>
          <p:spPr>
            <a:xfrm>
              <a:off x="4116" y="2036"/>
              <a:ext cx="250" cy="250"/>
            </a:xfrm>
            <a:custGeom>
              <a:avLst/>
              <a:gdLst/>
              <a:ahLst/>
              <a:cxnLst>
                <a:cxn ang="0">
                  <a:pos x="250" y="125"/>
                </a:cxn>
                <a:cxn ang="0">
                  <a:pos x="246" y="93"/>
                </a:cxn>
                <a:cxn ang="0">
                  <a:pos x="233" y="62"/>
                </a:cxn>
                <a:cxn ang="0">
                  <a:pos x="213" y="37"/>
                </a:cxn>
                <a:cxn ang="0">
                  <a:pos x="188" y="17"/>
                </a:cxn>
                <a:cxn ang="0">
                  <a:pos x="157" y="4"/>
                </a:cxn>
                <a:cxn ang="0">
                  <a:pos x="125" y="0"/>
                </a:cxn>
                <a:cxn ang="0">
                  <a:pos x="93" y="4"/>
                </a:cxn>
                <a:cxn ang="0">
                  <a:pos x="63" y="17"/>
                </a:cxn>
                <a:cxn ang="0">
                  <a:pos x="37" y="37"/>
                </a:cxn>
                <a:cxn ang="0">
                  <a:pos x="17" y="62"/>
                </a:cxn>
                <a:cxn ang="0">
                  <a:pos x="4" y="93"/>
                </a:cxn>
                <a:cxn ang="0">
                  <a:pos x="0" y="125"/>
                </a:cxn>
                <a:cxn ang="0">
                  <a:pos x="4" y="157"/>
                </a:cxn>
                <a:cxn ang="0">
                  <a:pos x="17" y="188"/>
                </a:cxn>
                <a:cxn ang="0">
                  <a:pos x="37" y="213"/>
                </a:cxn>
                <a:cxn ang="0">
                  <a:pos x="63" y="233"/>
                </a:cxn>
                <a:cxn ang="0">
                  <a:pos x="93" y="246"/>
                </a:cxn>
                <a:cxn ang="0">
                  <a:pos x="125" y="250"/>
                </a:cxn>
                <a:cxn ang="0">
                  <a:pos x="157" y="246"/>
                </a:cxn>
                <a:cxn ang="0">
                  <a:pos x="188" y="233"/>
                </a:cxn>
                <a:cxn ang="0">
                  <a:pos x="213" y="213"/>
                </a:cxn>
                <a:cxn ang="0">
                  <a:pos x="233" y="188"/>
                </a:cxn>
                <a:cxn ang="0">
                  <a:pos x="246" y="157"/>
                </a:cxn>
                <a:cxn ang="0">
                  <a:pos x="250" y="125"/>
                </a:cxn>
              </a:cxnLst>
              <a:rect l="0" t="0" r="0" b="0"/>
              <a:pathLst>
                <a:path w="1501" h="1501">
                  <a:moveTo>
                    <a:pt x="1501" y="751"/>
                  </a:moveTo>
                  <a:lnTo>
                    <a:pt x="1476" y="556"/>
                  </a:lnTo>
                  <a:lnTo>
                    <a:pt x="1401" y="375"/>
                  </a:lnTo>
                  <a:lnTo>
                    <a:pt x="1281" y="220"/>
                  </a:lnTo>
                  <a:lnTo>
                    <a:pt x="1126" y="101"/>
                  </a:lnTo>
                  <a:lnTo>
                    <a:pt x="945" y="26"/>
                  </a:lnTo>
                  <a:lnTo>
                    <a:pt x="751" y="0"/>
                  </a:lnTo>
                  <a:lnTo>
                    <a:pt x="557" y="26"/>
                  </a:lnTo>
                  <a:lnTo>
                    <a:pt x="376" y="101"/>
                  </a:lnTo>
                  <a:lnTo>
                    <a:pt x="221" y="220"/>
                  </a:lnTo>
                  <a:lnTo>
                    <a:pt x="101" y="375"/>
                  </a:lnTo>
                  <a:lnTo>
                    <a:pt x="26" y="556"/>
                  </a:lnTo>
                  <a:lnTo>
                    <a:pt x="0" y="751"/>
                  </a:lnTo>
                  <a:lnTo>
                    <a:pt x="26" y="945"/>
                  </a:lnTo>
                  <a:lnTo>
                    <a:pt x="101" y="1126"/>
                  </a:lnTo>
                  <a:lnTo>
                    <a:pt x="221" y="1281"/>
                  </a:lnTo>
                  <a:lnTo>
                    <a:pt x="376" y="1401"/>
                  </a:lnTo>
                  <a:lnTo>
                    <a:pt x="557" y="1476"/>
                  </a:lnTo>
                  <a:lnTo>
                    <a:pt x="751" y="1501"/>
                  </a:lnTo>
                  <a:lnTo>
                    <a:pt x="945" y="1476"/>
                  </a:lnTo>
                  <a:lnTo>
                    <a:pt x="1126" y="1401"/>
                  </a:lnTo>
                  <a:lnTo>
                    <a:pt x="1281" y="1281"/>
                  </a:lnTo>
                  <a:lnTo>
                    <a:pt x="1401" y="1126"/>
                  </a:lnTo>
                  <a:lnTo>
                    <a:pt x="1476" y="945"/>
                  </a:lnTo>
                  <a:lnTo>
                    <a:pt x="1501" y="75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5" name="任意多边形 625847"/>
            <p:cNvSpPr/>
            <p:nvPr/>
          </p:nvSpPr>
          <p:spPr>
            <a:xfrm>
              <a:off x="4566" y="2036"/>
              <a:ext cx="250" cy="250"/>
            </a:xfrm>
            <a:custGeom>
              <a:avLst/>
              <a:gdLst/>
              <a:ahLst/>
              <a:cxnLst>
                <a:cxn ang="0">
                  <a:pos x="250" y="125"/>
                </a:cxn>
                <a:cxn ang="0">
                  <a:pos x="246" y="93"/>
                </a:cxn>
                <a:cxn ang="0">
                  <a:pos x="233" y="62"/>
                </a:cxn>
                <a:cxn ang="0">
                  <a:pos x="214" y="37"/>
                </a:cxn>
                <a:cxn ang="0">
                  <a:pos x="188" y="17"/>
                </a:cxn>
                <a:cxn ang="0">
                  <a:pos x="157" y="4"/>
                </a:cxn>
                <a:cxn ang="0">
                  <a:pos x="125" y="0"/>
                </a:cxn>
                <a:cxn ang="0">
                  <a:pos x="93" y="4"/>
                </a:cxn>
                <a:cxn ang="0">
                  <a:pos x="63" y="17"/>
                </a:cxn>
                <a:cxn ang="0">
                  <a:pos x="37" y="37"/>
                </a:cxn>
                <a:cxn ang="0">
                  <a:pos x="17" y="62"/>
                </a:cxn>
                <a:cxn ang="0">
                  <a:pos x="4" y="93"/>
                </a:cxn>
                <a:cxn ang="0">
                  <a:pos x="0" y="125"/>
                </a:cxn>
                <a:cxn ang="0">
                  <a:pos x="4" y="157"/>
                </a:cxn>
                <a:cxn ang="0">
                  <a:pos x="17" y="188"/>
                </a:cxn>
                <a:cxn ang="0">
                  <a:pos x="37" y="213"/>
                </a:cxn>
                <a:cxn ang="0">
                  <a:pos x="63" y="233"/>
                </a:cxn>
                <a:cxn ang="0">
                  <a:pos x="93" y="246"/>
                </a:cxn>
                <a:cxn ang="0">
                  <a:pos x="125" y="250"/>
                </a:cxn>
                <a:cxn ang="0">
                  <a:pos x="157" y="246"/>
                </a:cxn>
                <a:cxn ang="0">
                  <a:pos x="188" y="233"/>
                </a:cxn>
                <a:cxn ang="0">
                  <a:pos x="214" y="213"/>
                </a:cxn>
                <a:cxn ang="0">
                  <a:pos x="233" y="188"/>
                </a:cxn>
                <a:cxn ang="0">
                  <a:pos x="246" y="157"/>
                </a:cxn>
                <a:cxn ang="0">
                  <a:pos x="250" y="125"/>
                </a:cxn>
              </a:cxnLst>
              <a:rect l="0" t="0" r="0" b="0"/>
              <a:pathLst>
                <a:path w="1500" h="1501">
                  <a:moveTo>
                    <a:pt x="1500" y="751"/>
                  </a:moveTo>
                  <a:lnTo>
                    <a:pt x="1475" y="556"/>
                  </a:lnTo>
                  <a:lnTo>
                    <a:pt x="1400" y="375"/>
                  </a:lnTo>
                  <a:lnTo>
                    <a:pt x="1281" y="220"/>
                  </a:lnTo>
                  <a:lnTo>
                    <a:pt x="1125" y="101"/>
                  </a:lnTo>
                  <a:lnTo>
                    <a:pt x="944" y="26"/>
                  </a:lnTo>
                  <a:lnTo>
                    <a:pt x="750" y="0"/>
                  </a:lnTo>
                  <a:lnTo>
                    <a:pt x="556" y="26"/>
                  </a:lnTo>
                  <a:lnTo>
                    <a:pt x="375" y="101"/>
                  </a:lnTo>
                  <a:lnTo>
                    <a:pt x="220" y="220"/>
                  </a:lnTo>
                  <a:lnTo>
                    <a:pt x="101" y="375"/>
                  </a:lnTo>
                  <a:lnTo>
                    <a:pt x="26" y="556"/>
                  </a:lnTo>
                  <a:lnTo>
                    <a:pt x="0" y="751"/>
                  </a:lnTo>
                  <a:lnTo>
                    <a:pt x="26" y="945"/>
                  </a:lnTo>
                  <a:lnTo>
                    <a:pt x="101" y="1126"/>
                  </a:lnTo>
                  <a:lnTo>
                    <a:pt x="220" y="1281"/>
                  </a:lnTo>
                  <a:lnTo>
                    <a:pt x="375" y="1401"/>
                  </a:lnTo>
                  <a:lnTo>
                    <a:pt x="556" y="1476"/>
                  </a:lnTo>
                  <a:lnTo>
                    <a:pt x="750" y="1501"/>
                  </a:lnTo>
                  <a:lnTo>
                    <a:pt x="944" y="1476"/>
                  </a:lnTo>
                  <a:lnTo>
                    <a:pt x="1125" y="1401"/>
                  </a:lnTo>
                  <a:lnTo>
                    <a:pt x="1281" y="1281"/>
                  </a:lnTo>
                  <a:lnTo>
                    <a:pt x="1400" y="1126"/>
                  </a:lnTo>
                  <a:lnTo>
                    <a:pt x="1475" y="945"/>
                  </a:lnTo>
                  <a:lnTo>
                    <a:pt x="1500" y="75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6" name="任意多边形 625848"/>
            <p:cNvSpPr/>
            <p:nvPr/>
          </p:nvSpPr>
          <p:spPr>
            <a:xfrm>
              <a:off x="2946" y="2036"/>
              <a:ext cx="250" cy="250"/>
            </a:xfrm>
            <a:custGeom>
              <a:avLst/>
              <a:gdLst/>
              <a:ahLst/>
              <a:cxnLst>
                <a:cxn ang="0">
                  <a:pos x="250" y="125"/>
                </a:cxn>
                <a:cxn ang="0">
                  <a:pos x="246" y="93"/>
                </a:cxn>
                <a:cxn ang="0">
                  <a:pos x="233" y="62"/>
                </a:cxn>
                <a:cxn ang="0">
                  <a:pos x="213" y="37"/>
                </a:cxn>
                <a:cxn ang="0">
                  <a:pos x="188" y="17"/>
                </a:cxn>
                <a:cxn ang="0">
                  <a:pos x="157" y="4"/>
                </a:cxn>
                <a:cxn ang="0">
                  <a:pos x="125" y="0"/>
                </a:cxn>
                <a:cxn ang="0">
                  <a:pos x="93" y="4"/>
                </a:cxn>
                <a:cxn ang="0">
                  <a:pos x="63" y="17"/>
                </a:cxn>
                <a:cxn ang="0">
                  <a:pos x="37" y="37"/>
                </a:cxn>
                <a:cxn ang="0">
                  <a:pos x="17" y="62"/>
                </a:cxn>
                <a:cxn ang="0">
                  <a:pos x="4" y="93"/>
                </a:cxn>
                <a:cxn ang="0">
                  <a:pos x="0" y="125"/>
                </a:cxn>
                <a:cxn ang="0">
                  <a:pos x="4" y="157"/>
                </a:cxn>
                <a:cxn ang="0">
                  <a:pos x="17" y="188"/>
                </a:cxn>
                <a:cxn ang="0">
                  <a:pos x="37" y="213"/>
                </a:cxn>
                <a:cxn ang="0">
                  <a:pos x="63" y="233"/>
                </a:cxn>
                <a:cxn ang="0">
                  <a:pos x="93" y="246"/>
                </a:cxn>
                <a:cxn ang="0">
                  <a:pos x="125" y="250"/>
                </a:cxn>
                <a:cxn ang="0">
                  <a:pos x="157" y="246"/>
                </a:cxn>
                <a:cxn ang="0">
                  <a:pos x="188" y="233"/>
                </a:cxn>
                <a:cxn ang="0">
                  <a:pos x="213" y="213"/>
                </a:cxn>
                <a:cxn ang="0">
                  <a:pos x="233" y="188"/>
                </a:cxn>
                <a:cxn ang="0">
                  <a:pos x="246" y="157"/>
                </a:cxn>
                <a:cxn ang="0">
                  <a:pos x="250" y="125"/>
                </a:cxn>
              </a:cxnLst>
              <a:rect l="0" t="0" r="0" b="0"/>
              <a:pathLst>
                <a:path w="1501" h="1501">
                  <a:moveTo>
                    <a:pt x="1501" y="751"/>
                  </a:moveTo>
                  <a:lnTo>
                    <a:pt x="1475" y="556"/>
                  </a:lnTo>
                  <a:lnTo>
                    <a:pt x="1400" y="375"/>
                  </a:lnTo>
                  <a:lnTo>
                    <a:pt x="1281" y="220"/>
                  </a:lnTo>
                  <a:lnTo>
                    <a:pt x="1126" y="101"/>
                  </a:lnTo>
                  <a:lnTo>
                    <a:pt x="945" y="26"/>
                  </a:lnTo>
                  <a:lnTo>
                    <a:pt x="751" y="0"/>
                  </a:lnTo>
                  <a:lnTo>
                    <a:pt x="557" y="26"/>
                  </a:lnTo>
                  <a:lnTo>
                    <a:pt x="376" y="101"/>
                  </a:lnTo>
                  <a:lnTo>
                    <a:pt x="220" y="220"/>
                  </a:lnTo>
                  <a:lnTo>
                    <a:pt x="101" y="375"/>
                  </a:lnTo>
                  <a:lnTo>
                    <a:pt x="25" y="556"/>
                  </a:lnTo>
                  <a:lnTo>
                    <a:pt x="0" y="751"/>
                  </a:lnTo>
                  <a:lnTo>
                    <a:pt x="25" y="945"/>
                  </a:lnTo>
                  <a:lnTo>
                    <a:pt x="101" y="1126"/>
                  </a:lnTo>
                  <a:lnTo>
                    <a:pt x="220" y="1281"/>
                  </a:lnTo>
                  <a:lnTo>
                    <a:pt x="376" y="1401"/>
                  </a:lnTo>
                  <a:lnTo>
                    <a:pt x="557" y="1476"/>
                  </a:lnTo>
                  <a:lnTo>
                    <a:pt x="751" y="1501"/>
                  </a:lnTo>
                  <a:lnTo>
                    <a:pt x="945" y="1476"/>
                  </a:lnTo>
                  <a:lnTo>
                    <a:pt x="1126" y="1401"/>
                  </a:lnTo>
                  <a:lnTo>
                    <a:pt x="1281" y="1281"/>
                  </a:lnTo>
                  <a:lnTo>
                    <a:pt x="1400" y="1126"/>
                  </a:lnTo>
                  <a:lnTo>
                    <a:pt x="1475" y="945"/>
                  </a:lnTo>
                  <a:lnTo>
                    <a:pt x="1501" y="75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7" name="直接连接符 625849"/>
            <p:cNvSpPr/>
            <p:nvPr/>
          </p:nvSpPr>
          <p:spPr>
            <a:xfrm>
              <a:off x="2884" y="2161"/>
              <a:ext cx="36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8" name="直接连接符 625850"/>
            <p:cNvSpPr/>
            <p:nvPr/>
          </p:nvSpPr>
          <p:spPr>
            <a:xfrm>
              <a:off x="1200" y="2151"/>
              <a:ext cx="63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9" name="直接连接符 625851"/>
            <p:cNvSpPr/>
            <p:nvPr/>
          </p:nvSpPr>
          <p:spPr>
            <a:xfrm>
              <a:off x="1899" y="2151"/>
              <a:ext cx="63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0" name="直接连接符 625852"/>
            <p:cNvSpPr/>
            <p:nvPr/>
          </p:nvSpPr>
          <p:spPr>
            <a:xfrm>
              <a:off x="3334" y="2161"/>
              <a:ext cx="36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1" name="直接连接符 625853"/>
            <p:cNvSpPr/>
            <p:nvPr/>
          </p:nvSpPr>
          <p:spPr>
            <a:xfrm>
              <a:off x="3521" y="1964"/>
              <a:ext cx="1" cy="39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2" name="直接连接符 625854"/>
            <p:cNvSpPr/>
            <p:nvPr/>
          </p:nvSpPr>
          <p:spPr>
            <a:xfrm>
              <a:off x="4055" y="2161"/>
              <a:ext cx="36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3" name="直接连接符 625855"/>
            <p:cNvSpPr/>
            <p:nvPr/>
          </p:nvSpPr>
          <p:spPr>
            <a:xfrm>
              <a:off x="4241" y="1964"/>
              <a:ext cx="1" cy="39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4" name="直接连接符 625856"/>
            <p:cNvSpPr/>
            <p:nvPr/>
          </p:nvSpPr>
          <p:spPr>
            <a:xfrm>
              <a:off x="4505" y="2161"/>
              <a:ext cx="36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5" name="直接连接符 625857"/>
            <p:cNvSpPr/>
            <p:nvPr/>
          </p:nvSpPr>
          <p:spPr>
            <a:xfrm>
              <a:off x="4691" y="1964"/>
              <a:ext cx="1" cy="39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6" name="直接连接符 625858"/>
            <p:cNvSpPr/>
            <p:nvPr/>
          </p:nvSpPr>
          <p:spPr>
            <a:xfrm flipH="1">
              <a:off x="4875" y="2429"/>
              <a:ext cx="26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7" name="直接连接符 625859"/>
            <p:cNvSpPr/>
            <p:nvPr/>
          </p:nvSpPr>
          <p:spPr>
            <a:xfrm flipH="1" flipV="1">
              <a:off x="4819" y="2347"/>
              <a:ext cx="56" cy="8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8" name="直接连接符 625860"/>
            <p:cNvSpPr/>
            <p:nvPr/>
          </p:nvSpPr>
          <p:spPr>
            <a:xfrm flipH="1" flipV="1">
              <a:off x="4507" y="1893"/>
              <a:ext cx="57" cy="8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9" name="直接连接符 625861"/>
            <p:cNvSpPr/>
            <p:nvPr/>
          </p:nvSpPr>
          <p:spPr>
            <a:xfrm>
              <a:off x="4621" y="2058"/>
              <a:ext cx="141" cy="20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0" name="任意多边形 625862"/>
            <p:cNvSpPr/>
            <p:nvPr/>
          </p:nvSpPr>
          <p:spPr>
            <a:xfrm>
              <a:off x="4550" y="1966"/>
              <a:ext cx="71" cy="9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19"/>
                </a:cxn>
                <a:cxn ang="0">
                  <a:pos x="71" y="92"/>
                </a:cxn>
                <a:cxn ang="0">
                  <a:pos x="28" y="0"/>
                </a:cxn>
              </a:cxnLst>
              <a:rect l="0" t="0" r="0" b="0"/>
              <a:pathLst>
                <a:path w="422" h="552">
                  <a:moveTo>
                    <a:pt x="165" y="0"/>
                  </a:moveTo>
                  <a:lnTo>
                    <a:pt x="0" y="113"/>
                  </a:lnTo>
                  <a:lnTo>
                    <a:pt x="422" y="552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1" name="任意多边形 625863"/>
            <p:cNvSpPr/>
            <p:nvPr/>
          </p:nvSpPr>
          <p:spPr>
            <a:xfrm>
              <a:off x="4550" y="1966"/>
              <a:ext cx="71" cy="9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19"/>
                </a:cxn>
                <a:cxn ang="0">
                  <a:pos x="71" y="92"/>
                </a:cxn>
                <a:cxn ang="0">
                  <a:pos x="28" y="0"/>
                </a:cxn>
              </a:cxnLst>
              <a:rect l="0" t="0" r="0" b="0"/>
              <a:pathLst>
                <a:path w="422" h="552">
                  <a:moveTo>
                    <a:pt x="165" y="0"/>
                  </a:moveTo>
                  <a:lnTo>
                    <a:pt x="0" y="113"/>
                  </a:lnTo>
                  <a:lnTo>
                    <a:pt x="422" y="552"/>
                  </a:lnTo>
                  <a:lnTo>
                    <a:pt x="16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2" name="任意多边形 625864"/>
            <p:cNvSpPr/>
            <p:nvPr/>
          </p:nvSpPr>
          <p:spPr>
            <a:xfrm>
              <a:off x="4762" y="2264"/>
              <a:ext cx="70" cy="92"/>
            </a:xfrm>
            <a:custGeom>
              <a:avLst/>
              <a:gdLst/>
              <a:ahLst/>
              <a:cxnLst>
                <a:cxn ang="0">
                  <a:pos x="70" y="73"/>
                </a:cxn>
                <a:cxn ang="0">
                  <a:pos x="43" y="92"/>
                </a:cxn>
                <a:cxn ang="0">
                  <a:pos x="0" y="0"/>
                </a:cxn>
                <a:cxn ang="0">
                  <a:pos x="70" y="73"/>
                </a:cxn>
              </a:cxnLst>
              <a:rect l="0" t="0" r="0" b="0"/>
              <a:pathLst>
                <a:path w="421" h="552">
                  <a:moveTo>
                    <a:pt x="421" y="439"/>
                  </a:moveTo>
                  <a:lnTo>
                    <a:pt x="257" y="552"/>
                  </a:lnTo>
                  <a:lnTo>
                    <a:pt x="0" y="0"/>
                  </a:lnTo>
                  <a:lnTo>
                    <a:pt x="421" y="43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3" name="任意多边形 625865"/>
            <p:cNvSpPr/>
            <p:nvPr/>
          </p:nvSpPr>
          <p:spPr>
            <a:xfrm>
              <a:off x="4762" y="2264"/>
              <a:ext cx="70" cy="92"/>
            </a:xfrm>
            <a:custGeom>
              <a:avLst/>
              <a:gdLst/>
              <a:ahLst/>
              <a:cxnLst>
                <a:cxn ang="0">
                  <a:pos x="70" y="73"/>
                </a:cxn>
                <a:cxn ang="0">
                  <a:pos x="43" y="92"/>
                </a:cxn>
                <a:cxn ang="0">
                  <a:pos x="0" y="0"/>
                </a:cxn>
                <a:cxn ang="0">
                  <a:pos x="70" y="73"/>
                </a:cxn>
              </a:cxnLst>
              <a:rect l="0" t="0" r="0" b="0"/>
              <a:pathLst>
                <a:path w="421" h="552">
                  <a:moveTo>
                    <a:pt x="421" y="439"/>
                  </a:moveTo>
                  <a:lnTo>
                    <a:pt x="257" y="552"/>
                  </a:lnTo>
                  <a:lnTo>
                    <a:pt x="0" y="0"/>
                  </a:lnTo>
                  <a:lnTo>
                    <a:pt x="421" y="43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4" name="直接连接符 625866"/>
            <p:cNvSpPr/>
            <p:nvPr/>
          </p:nvSpPr>
          <p:spPr>
            <a:xfrm>
              <a:off x="4762" y="226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5" name="直接连接符 625867"/>
            <p:cNvSpPr/>
            <p:nvPr/>
          </p:nvSpPr>
          <p:spPr>
            <a:xfrm>
              <a:off x="4621" y="205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6" name="直接连接符 625868"/>
            <p:cNvSpPr/>
            <p:nvPr/>
          </p:nvSpPr>
          <p:spPr>
            <a:xfrm flipV="1">
              <a:off x="1270" y="1717"/>
              <a:ext cx="1" cy="4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7" name="直接连接符 625869"/>
            <p:cNvSpPr/>
            <p:nvPr/>
          </p:nvSpPr>
          <p:spPr>
            <a:xfrm flipV="1">
              <a:off x="1770" y="1717"/>
              <a:ext cx="1" cy="4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8" name="直接连接符 625870"/>
            <p:cNvSpPr/>
            <p:nvPr/>
          </p:nvSpPr>
          <p:spPr>
            <a:xfrm>
              <a:off x="1370" y="1780"/>
              <a:ext cx="30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9" name="任意多边形 625871"/>
            <p:cNvSpPr/>
            <p:nvPr/>
          </p:nvSpPr>
          <p:spPr>
            <a:xfrm>
              <a:off x="1270" y="1763"/>
              <a:ext cx="100" cy="34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4"/>
                </a:cxn>
                <a:cxn ang="0">
                  <a:pos x="0" y="17"/>
                </a:cxn>
                <a:cxn ang="0">
                  <a:pos x="100" y="0"/>
                </a:cxn>
              </a:cxnLst>
              <a:rect l="0" t="0" r="0" b="0"/>
              <a:pathLst>
                <a:path w="600" h="200">
                  <a:moveTo>
                    <a:pt x="600" y="0"/>
                  </a:moveTo>
                  <a:lnTo>
                    <a:pt x="600" y="200"/>
                  </a:lnTo>
                  <a:lnTo>
                    <a:pt x="0" y="100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0" name="任意多边形 625872"/>
            <p:cNvSpPr/>
            <p:nvPr/>
          </p:nvSpPr>
          <p:spPr>
            <a:xfrm>
              <a:off x="1270" y="1763"/>
              <a:ext cx="100" cy="34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4"/>
                </a:cxn>
                <a:cxn ang="0">
                  <a:pos x="0" y="17"/>
                </a:cxn>
                <a:cxn ang="0">
                  <a:pos x="100" y="0"/>
                </a:cxn>
              </a:cxnLst>
              <a:rect l="0" t="0" r="0" b="0"/>
              <a:pathLst>
                <a:path w="600" h="200">
                  <a:moveTo>
                    <a:pt x="600" y="0"/>
                  </a:moveTo>
                  <a:lnTo>
                    <a:pt x="600" y="200"/>
                  </a:lnTo>
                  <a:lnTo>
                    <a:pt x="0" y="100"/>
                  </a:lnTo>
                  <a:lnTo>
                    <a:pt x="60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1" name="任意多边形 625873"/>
            <p:cNvSpPr/>
            <p:nvPr/>
          </p:nvSpPr>
          <p:spPr>
            <a:xfrm>
              <a:off x="1670" y="1763"/>
              <a:ext cx="100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100" y="17"/>
                </a:cxn>
                <a:cxn ang="0">
                  <a:pos x="0" y="0"/>
                </a:cxn>
              </a:cxnLst>
              <a:rect l="0" t="0" r="0" b="0"/>
              <a:pathLst>
                <a:path w="600" h="200">
                  <a:moveTo>
                    <a:pt x="0" y="0"/>
                  </a:moveTo>
                  <a:lnTo>
                    <a:pt x="0" y="200"/>
                  </a:lnTo>
                  <a:lnTo>
                    <a:pt x="60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2" name="任意多边形 625874"/>
            <p:cNvSpPr/>
            <p:nvPr/>
          </p:nvSpPr>
          <p:spPr>
            <a:xfrm>
              <a:off x="1670" y="1763"/>
              <a:ext cx="100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100" y="17"/>
                </a:cxn>
                <a:cxn ang="0">
                  <a:pos x="0" y="0"/>
                </a:cxn>
              </a:cxnLst>
              <a:rect l="0" t="0" r="0" b="0"/>
              <a:pathLst>
                <a:path w="600" h="200">
                  <a:moveTo>
                    <a:pt x="0" y="0"/>
                  </a:moveTo>
                  <a:lnTo>
                    <a:pt x="0" y="200"/>
                  </a:lnTo>
                  <a:lnTo>
                    <a:pt x="600" y="10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3" name="直接连接符 625875"/>
            <p:cNvSpPr/>
            <p:nvPr/>
          </p:nvSpPr>
          <p:spPr>
            <a:xfrm>
              <a:off x="1270" y="215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4" name="直接连接符 625876"/>
            <p:cNvSpPr/>
            <p:nvPr/>
          </p:nvSpPr>
          <p:spPr>
            <a:xfrm>
              <a:off x="1770" y="215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5" name="直接连接符 625877"/>
            <p:cNvSpPr/>
            <p:nvPr/>
          </p:nvSpPr>
          <p:spPr>
            <a:xfrm>
              <a:off x="1770" y="178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6" name="直接连接符 625878"/>
            <p:cNvSpPr/>
            <p:nvPr/>
          </p:nvSpPr>
          <p:spPr>
            <a:xfrm>
              <a:off x="2052" y="2337"/>
              <a:ext cx="366" cy="33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7" name="直接连接符 625879"/>
            <p:cNvSpPr/>
            <p:nvPr/>
          </p:nvSpPr>
          <p:spPr>
            <a:xfrm>
              <a:off x="2387" y="1966"/>
              <a:ext cx="367" cy="33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8" name="直接连接符 625880"/>
            <p:cNvSpPr/>
            <p:nvPr/>
          </p:nvSpPr>
          <p:spPr>
            <a:xfrm flipV="1">
              <a:off x="2439" y="2330"/>
              <a:ext cx="201" cy="22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9" name="任意多边形 625881"/>
            <p:cNvSpPr/>
            <p:nvPr/>
          </p:nvSpPr>
          <p:spPr>
            <a:xfrm>
              <a:off x="2371" y="2541"/>
              <a:ext cx="80" cy="8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80" y="23"/>
                </a:cxn>
                <a:cxn ang="0">
                  <a:pos x="0" y="86"/>
                </a:cxn>
                <a:cxn ang="0">
                  <a:pos x="55" y="0"/>
                </a:cxn>
              </a:cxnLst>
              <a:rect l="0" t="0" r="0" b="0"/>
              <a:pathLst>
                <a:path w="477" h="513">
                  <a:moveTo>
                    <a:pt x="329" y="0"/>
                  </a:moveTo>
                  <a:lnTo>
                    <a:pt x="477" y="135"/>
                  </a:lnTo>
                  <a:lnTo>
                    <a:pt x="0" y="513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0" name="任意多边形 625882"/>
            <p:cNvSpPr/>
            <p:nvPr/>
          </p:nvSpPr>
          <p:spPr>
            <a:xfrm>
              <a:off x="2371" y="2541"/>
              <a:ext cx="80" cy="8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80" y="23"/>
                </a:cxn>
                <a:cxn ang="0">
                  <a:pos x="0" y="86"/>
                </a:cxn>
                <a:cxn ang="0">
                  <a:pos x="55" y="0"/>
                </a:cxn>
              </a:cxnLst>
              <a:rect l="0" t="0" r="0" b="0"/>
              <a:pathLst>
                <a:path w="477" h="513">
                  <a:moveTo>
                    <a:pt x="329" y="0"/>
                  </a:moveTo>
                  <a:lnTo>
                    <a:pt x="477" y="135"/>
                  </a:lnTo>
                  <a:lnTo>
                    <a:pt x="0" y="513"/>
                  </a:lnTo>
                  <a:lnTo>
                    <a:pt x="32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1" name="任意多边形 625883"/>
            <p:cNvSpPr/>
            <p:nvPr/>
          </p:nvSpPr>
          <p:spPr>
            <a:xfrm>
              <a:off x="2628" y="2256"/>
              <a:ext cx="79" cy="85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25" y="85"/>
                </a:cxn>
                <a:cxn ang="0">
                  <a:pos x="79" y="0"/>
                </a:cxn>
                <a:cxn ang="0">
                  <a:pos x="0" y="63"/>
                </a:cxn>
              </a:cxnLst>
              <a:rect l="0" t="0" r="0" b="0"/>
              <a:pathLst>
                <a:path w="477" h="512">
                  <a:moveTo>
                    <a:pt x="0" y="378"/>
                  </a:moveTo>
                  <a:lnTo>
                    <a:pt x="148" y="512"/>
                  </a:lnTo>
                  <a:lnTo>
                    <a:pt x="477" y="0"/>
                  </a:lnTo>
                  <a:lnTo>
                    <a:pt x="0" y="37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2" name="任意多边形 625884"/>
            <p:cNvSpPr/>
            <p:nvPr/>
          </p:nvSpPr>
          <p:spPr>
            <a:xfrm>
              <a:off x="2628" y="2256"/>
              <a:ext cx="79" cy="85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25" y="85"/>
                </a:cxn>
                <a:cxn ang="0">
                  <a:pos x="79" y="0"/>
                </a:cxn>
                <a:cxn ang="0">
                  <a:pos x="0" y="63"/>
                </a:cxn>
              </a:cxnLst>
              <a:rect l="0" t="0" r="0" b="0"/>
              <a:pathLst>
                <a:path w="477" h="512">
                  <a:moveTo>
                    <a:pt x="0" y="378"/>
                  </a:moveTo>
                  <a:lnTo>
                    <a:pt x="148" y="512"/>
                  </a:lnTo>
                  <a:lnTo>
                    <a:pt x="477" y="0"/>
                  </a:lnTo>
                  <a:lnTo>
                    <a:pt x="0" y="37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3" name="直接连接符 625885"/>
            <p:cNvSpPr/>
            <p:nvPr/>
          </p:nvSpPr>
          <p:spPr>
            <a:xfrm>
              <a:off x="2052" y="233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4" name="直接连接符 625886"/>
            <p:cNvSpPr/>
            <p:nvPr/>
          </p:nvSpPr>
          <p:spPr>
            <a:xfrm>
              <a:off x="2387" y="196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5" name="直接连接符 625887"/>
            <p:cNvSpPr/>
            <p:nvPr/>
          </p:nvSpPr>
          <p:spPr>
            <a:xfrm>
              <a:off x="2707" y="225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6" name="直接连接符 625888"/>
            <p:cNvSpPr/>
            <p:nvPr/>
          </p:nvSpPr>
          <p:spPr>
            <a:xfrm flipV="1">
              <a:off x="2946" y="1842"/>
              <a:ext cx="1" cy="31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7" name="直接连接符 625889"/>
            <p:cNvSpPr/>
            <p:nvPr/>
          </p:nvSpPr>
          <p:spPr>
            <a:xfrm flipV="1">
              <a:off x="3196" y="1842"/>
              <a:ext cx="1" cy="31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8" name="直接连接符 625890"/>
            <p:cNvSpPr/>
            <p:nvPr/>
          </p:nvSpPr>
          <p:spPr>
            <a:xfrm flipH="1">
              <a:off x="2746" y="1904"/>
              <a:ext cx="10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9" name="直接连接符 625891"/>
            <p:cNvSpPr/>
            <p:nvPr/>
          </p:nvSpPr>
          <p:spPr>
            <a:xfrm>
              <a:off x="3296" y="1904"/>
              <a:ext cx="10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0" name="直接连接符 625892"/>
            <p:cNvSpPr/>
            <p:nvPr/>
          </p:nvSpPr>
          <p:spPr>
            <a:xfrm>
              <a:off x="2946" y="1904"/>
              <a:ext cx="25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1" name="任意多边形 625893"/>
            <p:cNvSpPr/>
            <p:nvPr/>
          </p:nvSpPr>
          <p:spPr>
            <a:xfrm>
              <a:off x="2846" y="1887"/>
              <a:ext cx="100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100" y="17"/>
                </a:cxn>
                <a:cxn ang="0">
                  <a:pos x="0" y="0"/>
                </a:cxn>
              </a:cxnLst>
              <a:rect l="0" t="0" r="0" b="0"/>
              <a:pathLst>
                <a:path w="600" h="202">
                  <a:moveTo>
                    <a:pt x="0" y="0"/>
                  </a:moveTo>
                  <a:lnTo>
                    <a:pt x="0" y="202"/>
                  </a:lnTo>
                  <a:lnTo>
                    <a:pt x="60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2" name="任意多边形 625894"/>
            <p:cNvSpPr/>
            <p:nvPr/>
          </p:nvSpPr>
          <p:spPr>
            <a:xfrm>
              <a:off x="2846" y="1887"/>
              <a:ext cx="100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100" y="17"/>
                </a:cxn>
                <a:cxn ang="0">
                  <a:pos x="0" y="0"/>
                </a:cxn>
              </a:cxnLst>
              <a:rect l="0" t="0" r="0" b="0"/>
              <a:pathLst>
                <a:path w="600" h="202">
                  <a:moveTo>
                    <a:pt x="0" y="0"/>
                  </a:moveTo>
                  <a:lnTo>
                    <a:pt x="0" y="202"/>
                  </a:lnTo>
                  <a:lnTo>
                    <a:pt x="600" y="10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3" name="任意多边形 625895"/>
            <p:cNvSpPr/>
            <p:nvPr/>
          </p:nvSpPr>
          <p:spPr>
            <a:xfrm>
              <a:off x="3196" y="1887"/>
              <a:ext cx="100" cy="34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4"/>
                </a:cxn>
                <a:cxn ang="0">
                  <a:pos x="0" y="17"/>
                </a:cxn>
                <a:cxn ang="0">
                  <a:pos x="100" y="0"/>
                </a:cxn>
              </a:cxnLst>
              <a:rect l="0" t="0" r="0" b="0"/>
              <a:pathLst>
                <a:path w="600" h="202">
                  <a:moveTo>
                    <a:pt x="600" y="0"/>
                  </a:moveTo>
                  <a:lnTo>
                    <a:pt x="600" y="202"/>
                  </a:lnTo>
                  <a:lnTo>
                    <a:pt x="0" y="101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4" name="任意多边形 625896"/>
            <p:cNvSpPr/>
            <p:nvPr/>
          </p:nvSpPr>
          <p:spPr>
            <a:xfrm>
              <a:off x="3196" y="1887"/>
              <a:ext cx="100" cy="34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4"/>
                </a:cxn>
                <a:cxn ang="0">
                  <a:pos x="0" y="17"/>
                </a:cxn>
                <a:cxn ang="0">
                  <a:pos x="100" y="0"/>
                </a:cxn>
              </a:cxnLst>
              <a:rect l="0" t="0" r="0" b="0"/>
              <a:pathLst>
                <a:path w="600" h="202">
                  <a:moveTo>
                    <a:pt x="600" y="0"/>
                  </a:moveTo>
                  <a:lnTo>
                    <a:pt x="600" y="202"/>
                  </a:lnTo>
                  <a:lnTo>
                    <a:pt x="0" y="101"/>
                  </a:lnTo>
                  <a:lnTo>
                    <a:pt x="60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5" name="直接连接符 625897"/>
            <p:cNvSpPr/>
            <p:nvPr/>
          </p:nvSpPr>
          <p:spPr>
            <a:xfrm>
              <a:off x="2946" y="216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6" name="直接连接符 625898"/>
            <p:cNvSpPr/>
            <p:nvPr/>
          </p:nvSpPr>
          <p:spPr>
            <a:xfrm>
              <a:off x="3196" y="216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7" name="直接连接符 625899"/>
            <p:cNvSpPr/>
            <p:nvPr/>
          </p:nvSpPr>
          <p:spPr>
            <a:xfrm>
              <a:off x="3196" y="190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8" name="直接连接符 625900"/>
            <p:cNvSpPr/>
            <p:nvPr/>
          </p:nvSpPr>
          <p:spPr>
            <a:xfrm flipH="1" flipV="1">
              <a:off x="3691" y="2309"/>
              <a:ext cx="222" cy="19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9" name="直接连接符 625901"/>
            <p:cNvSpPr/>
            <p:nvPr/>
          </p:nvSpPr>
          <p:spPr>
            <a:xfrm flipH="1" flipV="1">
              <a:off x="3276" y="1947"/>
              <a:ext cx="75" cy="6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0" name="直接连接符 625902"/>
            <p:cNvSpPr/>
            <p:nvPr/>
          </p:nvSpPr>
          <p:spPr>
            <a:xfrm>
              <a:off x="3427" y="2079"/>
              <a:ext cx="188" cy="16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1" name="任意多边形 625903"/>
            <p:cNvSpPr/>
            <p:nvPr/>
          </p:nvSpPr>
          <p:spPr>
            <a:xfrm>
              <a:off x="3340" y="2000"/>
              <a:ext cx="87" cy="7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5"/>
                </a:cxn>
                <a:cxn ang="0">
                  <a:pos x="87" y="79"/>
                </a:cxn>
                <a:cxn ang="0">
                  <a:pos x="22" y="0"/>
                </a:cxn>
              </a:cxnLst>
              <a:rect l="0" t="0" r="0" b="0"/>
              <a:pathLst>
                <a:path w="518" h="471">
                  <a:moveTo>
                    <a:pt x="132" y="0"/>
                  </a:moveTo>
                  <a:lnTo>
                    <a:pt x="0" y="151"/>
                  </a:lnTo>
                  <a:lnTo>
                    <a:pt x="518" y="471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2" name="任意多边形 625904"/>
            <p:cNvSpPr/>
            <p:nvPr/>
          </p:nvSpPr>
          <p:spPr>
            <a:xfrm>
              <a:off x="3340" y="2000"/>
              <a:ext cx="87" cy="7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5"/>
                </a:cxn>
                <a:cxn ang="0">
                  <a:pos x="87" y="79"/>
                </a:cxn>
                <a:cxn ang="0">
                  <a:pos x="22" y="0"/>
                </a:cxn>
              </a:cxnLst>
              <a:rect l="0" t="0" r="0" b="0"/>
              <a:pathLst>
                <a:path w="518" h="471">
                  <a:moveTo>
                    <a:pt x="132" y="0"/>
                  </a:moveTo>
                  <a:lnTo>
                    <a:pt x="0" y="151"/>
                  </a:lnTo>
                  <a:lnTo>
                    <a:pt x="518" y="471"/>
                  </a:lnTo>
                  <a:lnTo>
                    <a:pt x="13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3" name="任意多边形 625905"/>
            <p:cNvSpPr/>
            <p:nvPr/>
          </p:nvSpPr>
          <p:spPr>
            <a:xfrm>
              <a:off x="3615" y="2244"/>
              <a:ext cx="86" cy="78"/>
            </a:xfrm>
            <a:custGeom>
              <a:avLst/>
              <a:gdLst/>
              <a:ahLst/>
              <a:cxnLst>
                <a:cxn ang="0">
                  <a:pos x="86" y="53"/>
                </a:cxn>
                <a:cxn ang="0">
                  <a:pos x="64" y="78"/>
                </a:cxn>
                <a:cxn ang="0">
                  <a:pos x="0" y="0"/>
                </a:cxn>
                <a:cxn ang="0">
                  <a:pos x="86" y="53"/>
                </a:cxn>
              </a:cxnLst>
              <a:rect l="0" t="0" r="0" b="0"/>
              <a:pathLst>
                <a:path w="517" h="471">
                  <a:moveTo>
                    <a:pt x="517" y="320"/>
                  </a:moveTo>
                  <a:lnTo>
                    <a:pt x="386" y="471"/>
                  </a:lnTo>
                  <a:lnTo>
                    <a:pt x="0" y="0"/>
                  </a:lnTo>
                  <a:lnTo>
                    <a:pt x="517" y="32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4" name="任意多边形 625906"/>
            <p:cNvSpPr/>
            <p:nvPr/>
          </p:nvSpPr>
          <p:spPr>
            <a:xfrm>
              <a:off x="3615" y="2244"/>
              <a:ext cx="86" cy="78"/>
            </a:xfrm>
            <a:custGeom>
              <a:avLst/>
              <a:gdLst/>
              <a:ahLst/>
              <a:cxnLst>
                <a:cxn ang="0">
                  <a:pos x="86" y="53"/>
                </a:cxn>
                <a:cxn ang="0">
                  <a:pos x="64" y="78"/>
                </a:cxn>
                <a:cxn ang="0">
                  <a:pos x="0" y="0"/>
                </a:cxn>
                <a:cxn ang="0">
                  <a:pos x="86" y="53"/>
                </a:cxn>
              </a:cxnLst>
              <a:rect l="0" t="0" r="0" b="0"/>
              <a:pathLst>
                <a:path w="517" h="471">
                  <a:moveTo>
                    <a:pt x="517" y="320"/>
                  </a:moveTo>
                  <a:lnTo>
                    <a:pt x="386" y="471"/>
                  </a:lnTo>
                  <a:lnTo>
                    <a:pt x="0" y="0"/>
                  </a:lnTo>
                  <a:lnTo>
                    <a:pt x="517" y="32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5" name="直接连接符 625907"/>
            <p:cNvSpPr/>
            <p:nvPr/>
          </p:nvSpPr>
          <p:spPr>
            <a:xfrm>
              <a:off x="3615" y="224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6" name="直接连接符 625908"/>
            <p:cNvSpPr/>
            <p:nvPr/>
          </p:nvSpPr>
          <p:spPr>
            <a:xfrm>
              <a:off x="3427" y="207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7" name="直接连接符 625909"/>
            <p:cNvSpPr/>
            <p:nvPr/>
          </p:nvSpPr>
          <p:spPr>
            <a:xfrm>
              <a:off x="3936" y="1851"/>
              <a:ext cx="20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8" name="直接连接符 625910"/>
            <p:cNvSpPr/>
            <p:nvPr/>
          </p:nvSpPr>
          <p:spPr>
            <a:xfrm>
              <a:off x="4145" y="1851"/>
              <a:ext cx="29" cy="9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9" name="任意多边形 625911"/>
            <p:cNvSpPr/>
            <p:nvPr/>
          </p:nvSpPr>
          <p:spPr>
            <a:xfrm>
              <a:off x="4159" y="1941"/>
              <a:ext cx="45" cy="10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10"/>
                </a:cxn>
                <a:cxn ang="0">
                  <a:pos x="45" y="101"/>
                </a:cxn>
                <a:cxn ang="0">
                  <a:pos x="31" y="0"/>
                </a:cxn>
              </a:cxnLst>
              <a:rect l="0" t="0" r="0" b="0"/>
              <a:pathLst>
                <a:path w="273" h="603">
                  <a:moveTo>
                    <a:pt x="191" y="0"/>
                  </a:moveTo>
                  <a:lnTo>
                    <a:pt x="0" y="59"/>
                  </a:lnTo>
                  <a:lnTo>
                    <a:pt x="273" y="603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0" name="任意多边形 625912"/>
            <p:cNvSpPr/>
            <p:nvPr/>
          </p:nvSpPr>
          <p:spPr>
            <a:xfrm>
              <a:off x="4159" y="1941"/>
              <a:ext cx="45" cy="10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10"/>
                </a:cxn>
                <a:cxn ang="0">
                  <a:pos x="45" y="101"/>
                </a:cxn>
                <a:cxn ang="0">
                  <a:pos x="31" y="0"/>
                </a:cxn>
              </a:cxnLst>
              <a:rect l="0" t="0" r="0" b="0"/>
              <a:pathLst>
                <a:path w="273" h="603">
                  <a:moveTo>
                    <a:pt x="191" y="0"/>
                  </a:moveTo>
                  <a:lnTo>
                    <a:pt x="0" y="59"/>
                  </a:lnTo>
                  <a:lnTo>
                    <a:pt x="273" y="603"/>
                  </a:lnTo>
                  <a:lnTo>
                    <a:pt x="19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1" name="直接连接符 625913"/>
            <p:cNvSpPr/>
            <p:nvPr/>
          </p:nvSpPr>
          <p:spPr>
            <a:xfrm>
              <a:off x="4204" y="204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2" name="直接连接符 625914"/>
            <p:cNvSpPr/>
            <p:nvPr/>
          </p:nvSpPr>
          <p:spPr>
            <a:xfrm>
              <a:off x="3616" y="216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3" name="文本框 625915"/>
            <p:cNvSpPr txBox="1"/>
            <p:nvPr/>
          </p:nvSpPr>
          <p:spPr>
            <a:xfrm>
              <a:off x="1296" y="1536"/>
              <a:ext cx="57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39204" name="文本框 625916"/>
            <p:cNvSpPr txBox="1"/>
            <p:nvPr/>
          </p:nvSpPr>
          <p:spPr>
            <a:xfrm rot="-2852313">
              <a:off x="2234" y="2179"/>
              <a:ext cx="57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39205" name="文本框 625917"/>
            <p:cNvSpPr txBox="1"/>
            <p:nvPr/>
          </p:nvSpPr>
          <p:spPr>
            <a:xfrm>
              <a:off x="2869" y="1631"/>
              <a:ext cx="57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39206" name="文本框 625918"/>
            <p:cNvSpPr txBox="1"/>
            <p:nvPr/>
          </p:nvSpPr>
          <p:spPr>
            <a:xfrm rot="2398741">
              <a:off x="3640" y="2209"/>
              <a:ext cx="57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39207" name="文本框 625919"/>
            <p:cNvSpPr txBox="1"/>
            <p:nvPr/>
          </p:nvSpPr>
          <p:spPr>
            <a:xfrm>
              <a:off x="3831" y="1599"/>
              <a:ext cx="57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39208" name="文本框 625920"/>
            <p:cNvSpPr txBox="1"/>
            <p:nvPr/>
          </p:nvSpPr>
          <p:spPr>
            <a:xfrm>
              <a:off x="4847" y="2161"/>
              <a:ext cx="57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39088" name="组合 625921"/>
          <p:cNvGrpSpPr/>
          <p:nvPr/>
        </p:nvGrpSpPr>
        <p:grpSpPr>
          <a:xfrm>
            <a:off x="1997075" y="4533900"/>
            <a:ext cx="5470525" cy="1562100"/>
            <a:chOff x="1102" y="2856"/>
            <a:chExt cx="3446" cy="984"/>
          </a:xfrm>
        </p:grpSpPr>
        <p:sp>
          <p:nvSpPr>
            <p:cNvPr id="39089" name="任意多边形 625922"/>
            <p:cNvSpPr/>
            <p:nvPr/>
          </p:nvSpPr>
          <p:spPr>
            <a:xfrm>
              <a:off x="1264" y="3216"/>
              <a:ext cx="250" cy="250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245" y="201"/>
                </a:cxn>
                <a:cxn ang="0">
                  <a:pos x="231" y="154"/>
                </a:cxn>
                <a:cxn ang="0">
                  <a:pos x="208" y="111"/>
                </a:cxn>
                <a:cxn ang="0">
                  <a:pos x="177" y="73"/>
                </a:cxn>
                <a:cxn ang="0">
                  <a:pos x="139" y="42"/>
                </a:cxn>
                <a:cxn ang="0">
                  <a:pos x="96" y="19"/>
                </a:cxn>
                <a:cxn ang="0">
                  <a:pos x="49" y="5"/>
                </a:cxn>
                <a:cxn ang="0">
                  <a:pos x="0" y="0"/>
                </a:cxn>
              </a:cxnLst>
              <a:rect l="0" t="0" r="0" b="0"/>
              <a:pathLst>
                <a:path w="1500" h="1502">
                  <a:moveTo>
                    <a:pt x="1500" y="1502"/>
                  </a:moveTo>
                  <a:lnTo>
                    <a:pt x="1471" y="1209"/>
                  </a:lnTo>
                  <a:lnTo>
                    <a:pt x="1386" y="927"/>
                  </a:lnTo>
                  <a:lnTo>
                    <a:pt x="1247" y="668"/>
                  </a:lnTo>
                  <a:lnTo>
                    <a:pt x="1060" y="440"/>
                  </a:lnTo>
                  <a:lnTo>
                    <a:pt x="833" y="254"/>
                  </a:lnTo>
                  <a:lnTo>
                    <a:pt x="574" y="114"/>
                  </a:lnTo>
                  <a:lnTo>
                    <a:pt x="292" y="28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0" name="直接连接符 625923"/>
            <p:cNvSpPr/>
            <p:nvPr/>
          </p:nvSpPr>
          <p:spPr>
            <a:xfrm>
              <a:off x="1510" y="3462"/>
              <a:ext cx="1" cy="37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1" name="直接连接符 625924"/>
            <p:cNvSpPr/>
            <p:nvPr/>
          </p:nvSpPr>
          <p:spPr>
            <a:xfrm flipH="1">
              <a:off x="1102" y="3216"/>
              <a:ext cx="16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2" name="任意多边形 625925"/>
            <p:cNvSpPr/>
            <p:nvPr/>
          </p:nvSpPr>
          <p:spPr>
            <a:xfrm>
              <a:off x="2086" y="3216"/>
              <a:ext cx="250" cy="250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245" y="201"/>
                </a:cxn>
                <a:cxn ang="0">
                  <a:pos x="231" y="154"/>
                </a:cxn>
                <a:cxn ang="0">
                  <a:pos x="208" y="111"/>
                </a:cxn>
                <a:cxn ang="0">
                  <a:pos x="177" y="73"/>
                </a:cxn>
                <a:cxn ang="0">
                  <a:pos x="139" y="42"/>
                </a:cxn>
                <a:cxn ang="0">
                  <a:pos x="96" y="19"/>
                </a:cxn>
                <a:cxn ang="0">
                  <a:pos x="49" y="5"/>
                </a:cxn>
                <a:cxn ang="0">
                  <a:pos x="0" y="0"/>
                </a:cxn>
              </a:cxnLst>
              <a:rect l="0" t="0" r="0" b="0"/>
              <a:pathLst>
                <a:path w="1500" h="1502">
                  <a:moveTo>
                    <a:pt x="1500" y="1502"/>
                  </a:moveTo>
                  <a:lnTo>
                    <a:pt x="1471" y="1209"/>
                  </a:lnTo>
                  <a:lnTo>
                    <a:pt x="1385" y="927"/>
                  </a:lnTo>
                  <a:lnTo>
                    <a:pt x="1247" y="668"/>
                  </a:lnTo>
                  <a:lnTo>
                    <a:pt x="1060" y="440"/>
                  </a:lnTo>
                  <a:lnTo>
                    <a:pt x="833" y="254"/>
                  </a:lnTo>
                  <a:lnTo>
                    <a:pt x="574" y="114"/>
                  </a:lnTo>
                  <a:lnTo>
                    <a:pt x="292" y="28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3" name="直接连接符 625926"/>
            <p:cNvSpPr/>
            <p:nvPr/>
          </p:nvSpPr>
          <p:spPr>
            <a:xfrm flipH="1">
              <a:off x="1931" y="3220"/>
              <a:ext cx="163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4" name="直接连接符 625927"/>
            <p:cNvSpPr/>
            <p:nvPr/>
          </p:nvSpPr>
          <p:spPr>
            <a:xfrm>
              <a:off x="2336" y="3462"/>
              <a:ext cx="1" cy="37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5" name="任意多边形 625928"/>
            <p:cNvSpPr/>
            <p:nvPr/>
          </p:nvSpPr>
          <p:spPr>
            <a:xfrm>
              <a:off x="3096" y="3216"/>
              <a:ext cx="251" cy="250"/>
            </a:xfrm>
            <a:custGeom>
              <a:avLst/>
              <a:gdLst/>
              <a:ahLst/>
              <a:cxnLst>
                <a:cxn ang="0">
                  <a:pos x="251" y="250"/>
                </a:cxn>
                <a:cxn ang="0">
                  <a:pos x="246" y="201"/>
                </a:cxn>
                <a:cxn ang="0">
                  <a:pos x="232" y="154"/>
                </a:cxn>
                <a:cxn ang="0">
                  <a:pos x="209" y="111"/>
                </a:cxn>
                <a:cxn ang="0">
                  <a:pos x="177" y="73"/>
                </a:cxn>
                <a:cxn ang="0">
                  <a:pos x="139" y="42"/>
                </a:cxn>
                <a:cxn ang="0">
                  <a:pos x="96" y="19"/>
                </a:cxn>
                <a:cxn ang="0">
                  <a:pos x="49" y="5"/>
                </a:cxn>
                <a:cxn ang="0">
                  <a:pos x="0" y="0"/>
                </a:cxn>
              </a:cxnLst>
              <a:rect l="0" t="0" r="0" b="0"/>
              <a:pathLst>
                <a:path w="1501" h="1502">
                  <a:moveTo>
                    <a:pt x="1501" y="1502"/>
                  </a:moveTo>
                  <a:lnTo>
                    <a:pt x="1472" y="1209"/>
                  </a:lnTo>
                  <a:lnTo>
                    <a:pt x="1386" y="927"/>
                  </a:lnTo>
                  <a:lnTo>
                    <a:pt x="1248" y="668"/>
                  </a:lnTo>
                  <a:lnTo>
                    <a:pt x="1061" y="440"/>
                  </a:lnTo>
                  <a:lnTo>
                    <a:pt x="834" y="254"/>
                  </a:lnTo>
                  <a:lnTo>
                    <a:pt x="575" y="114"/>
                  </a:lnTo>
                  <a:lnTo>
                    <a:pt x="293" y="28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6" name="直接连接符 625929"/>
            <p:cNvSpPr/>
            <p:nvPr/>
          </p:nvSpPr>
          <p:spPr>
            <a:xfrm flipH="1">
              <a:off x="2934" y="3216"/>
              <a:ext cx="16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7" name="直接连接符 625930"/>
            <p:cNvSpPr/>
            <p:nvPr/>
          </p:nvSpPr>
          <p:spPr>
            <a:xfrm>
              <a:off x="3347" y="3462"/>
              <a:ext cx="1" cy="37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8" name="任意多边形 625931"/>
            <p:cNvSpPr/>
            <p:nvPr/>
          </p:nvSpPr>
          <p:spPr>
            <a:xfrm>
              <a:off x="4297" y="3216"/>
              <a:ext cx="250" cy="250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245" y="201"/>
                </a:cxn>
                <a:cxn ang="0">
                  <a:pos x="231" y="154"/>
                </a:cxn>
                <a:cxn ang="0">
                  <a:pos x="208" y="111"/>
                </a:cxn>
                <a:cxn ang="0">
                  <a:pos x="177" y="73"/>
                </a:cxn>
                <a:cxn ang="0">
                  <a:pos x="139" y="42"/>
                </a:cxn>
                <a:cxn ang="0">
                  <a:pos x="96" y="19"/>
                </a:cxn>
                <a:cxn ang="0">
                  <a:pos x="49" y="5"/>
                </a:cxn>
                <a:cxn ang="0">
                  <a:pos x="0" y="0"/>
                </a:cxn>
              </a:cxnLst>
              <a:rect l="0" t="0" r="0" b="0"/>
              <a:pathLst>
                <a:path w="1501" h="1502">
                  <a:moveTo>
                    <a:pt x="1501" y="1502"/>
                  </a:moveTo>
                  <a:lnTo>
                    <a:pt x="1472" y="1209"/>
                  </a:lnTo>
                  <a:lnTo>
                    <a:pt x="1386" y="927"/>
                  </a:lnTo>
                  <a:lnTo>
                    <a:pt x="1248" y="668"/>
                  </a:lnTo>
                  <a:lnTo>
                    <a:pt x="1061" y="440"/>
                  </a:lnTo>
                  <a:lnTo>
                    <a:pt x="833" y="254"/>
                  </a:lnTo>
                  <a:lnTo>
                    <a:pt x="574" y="114"/>
                  </a:lnTo>
                  <a:lnTo>
                    <a:pt x="292" y="28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9" name="直接连接符 625932"/>
            <p:cNvSpPr/>
            <p:nvPr/>
          </p:nvSpPr>
          <p:spPr>
            <a:xfrm flipH="1">
              <a:off x="4135" y="3216"/>
              <a:ext cx="16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0" name="直接连接符 625933"/>
            <p:cNvSpPr/>
            <p:nvPr/>
          </p:nvSpPr>
          <p:spPr>
            <a:xfrm>
              <a:off x="4547" y="3466"/>
              <a:ext cx="1" cy="37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1" name="直接连接符 625934"/>
            <p:cNvSpPr/>
            <p:nvPr/>
          </p:nvSpPr>
          <p:spPr>
            <a:xfrm flipH="1">
              <a:off x="1432" y="3061"/>
              <a:ext cx="239" cy="23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2" name="直接连接符 625935"/>
            <p:cNvSpPr/>
            <p:nvPr/>
          </p:nvSpPr>
          <p:spPr>
            <a:xfrm flipV="1">
              <a:off x="1264" y="3289"/>
              <a:ext cx="177" cy="17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103" name="组合 625936"/>
            <p:cNvGrpSpPr/>
            <p:nvPr/>
          </p:nvGrpSpPr>
          <p:grpSpPr>
            <a:xfrm rot="10750477">
              <a:off x="1344" y="3305"/>
              <a:ext cx="82" cy="83"/>
              <a:chOff x="1441" y="3207"/>
              <a:chExt cx="82" cy="83"/>
            </a:xfrm>
          </p:grpSpPr>
          <p:sp>
            <p:nvSpPr>
              <p:cNvPr id="39125" name="任意多边形 625937"/>
              <p:cNvSpPr/>
              <p:nvPr/>
            </p:nvSpPr>
            <p:spPr>
              <a:xfrm>
                <a:off x="1441" y="3207"/>
                <a:ext cx="82" cy="82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82" y="23"/>
                  </a:cxn>
                  <a:cxn ang="0">
                    <a:pos x="0" y="82"/>
                  </a:cxn>
                  <a:cxn ang="0">
                    <a:pos x="59" y="0"/>
                  </a:cxn>
                </a:cxnLst>
                <a:rect l="0" t="0" r="0" b="0"/>
                <a:pathLst>
                  <a:path w="495" h="496">
                    <a:moveTo>
                      <a:pt x="354" y="0"/>
                    </a:moveTo>
                    <a:lnTo>
                      <a:pt x="495" y="141"/>
                    </a:lnTo>
                    <a:lnTo>
                      <a:pt x="0" y="496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26" name="任意多边形 625938"/>
              <p:cNvSpPr/>
              <p:nvPr/>
            </p:nvSpPr>
            <p:spPr>
              <a:xfrm>
                <a:off x="1441" y="3207"/>
                <a:ext cx="82" cy="82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82" y="23"/>
                  </a:cxn>
                  <a:cxn ang="0">
                    <a:pos x="0" y="82"/>
                  </a:cxn>
                  <a:cxn ang="0">
                    <a:pos x="59" y="0"/>
                  </a:cxn>
                </a:cxnLst>
                <a:rect l="0" t="0" r="0" b="0"/>
                <a:pathLst>
                  <a:path w="495" h="496">
                    <a:moveTo>
                      <a:pt x="354" y="0"/>
                    </a:moveTo>
                    <a:lnTo>
                      <a:pt x="495" y="141"/>
                    </a:lnTo>
                    <a:lnTo>
                      <a:pt x="0" y="496"/>
                    </a:lnTo>
                    <a:lnTo>
                      <a:pt x="354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27" name="直接连接符 625939"/>
              <p:cNvSpPr/>
              <p:nvPr/>
            </p:nvSpPr>
            <p:spPr>
              <a:xfrm>
                <a:off x="1441" y="328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104" name="直接连接符 625940"/>
            <p:cNvSpPr/>
            <p:nvPr/>
          </p:nvSpPr>
          <p:spPr>
            <a:xfrm>
              <a:off x="1264" y="346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5" name="直接连接符 625941"/>
            <p:cNvSpPr/>
            <p:nvPr/>
          </p:nvSpPr>
          <p:spPr>
            <a:xfrm flipV="1">
              <a:off x="1986" y="3271"/>
              <a:ext cx="256" cy="32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6" name="任意多边形 625942"/>
            <p:cNvSpPr/>
            <p:nvPr/>
          </p:nvSpPr>
          <p:spPr>
            <a:xfrm>
              <a:off x="2166" y="3271"/>
              <a:ext cx="76" cy="88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26" y="88"/>
                </a:cxn>
                <a:cxn ang="0">
                  <a:pos x="76" y="0"/>
                </a:cxn>
                <a:cxn ang="0">
                  <a:pos x="0" y="67"/>
                </a:cxn>
              </a:cxnLst>
              <a:rect l="0" t="0" r="0" b="0"/>
              <a:pathLst>
                <a:path w="453" h="531">
                  <a:moveTo>
                    <a:pt x="0" y="406"/>
                  </a:moveTo>
                  <a:lnTo>
                    <a:pt x="156" y="531"/>
                  </a:lnTo>
                  <a:lnTo>
                    <a:pt x="453" y="0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7" name="任意多边形 625943"/>
            <p:cNvSpPr/>
            <p:nvPr/>
          </p:nvSpPr>
          <p:spPr>
            <a:xfrm>
              <a:off x="2166" y="3271"/>
              <a:ext cx="76" cy="88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26" y="88"/>
                </a:cxn>
                <a:cxn ang="0">
                  <a:pos x="76" y="0"/>
                </a:cxn>
                <a:cxn ang="0">
                  <a:pos x="0" y="67"/>
                </a:cxn>
              </a:cxnLst>
              <a:rect l="0" t="0" r="0" b="0"/>
              <a:pathLst>
                <a:path w="453" h="531">
                  <a:moveTo>
                    <a:pt x="0" y="406"/>
                  </a:moveTo>
                  <a:lnTo>
                    <a:pt x="156" y="531"/>
                  </a:lnTo>
                  <a:lnTo>
                    <a:pt x="453" y="0"/>
                  </a:lnTo>
                  <a:lnTo>
                    <a:pt x="0" y="40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8" name="直接连接符 625944"/>
            <p:cNvSpPr/>
            <p:nvPr/>
          </p:nvSpPr>
          <p:spPr>
            <a:xfrm>
              <a:off x="2242" y="327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9" name="直接连接符 625945"/>
            <p:cNvSpPr/>
            <p:nvPr/>
          </p:nvSpPr>
          <p:spPr>
            <a:xfrm flipH="1">
              <a:off x="3341" y="3088"/>
              <a:ext cx="17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0" name="直接连接符 625946"/>
            <p:cNvSpPr/>
            <p:nvPr/>
          </p:nvSpPr>
          <p:spPr>
            <a:xfrm flipH="1">
              <a:off x="3232" y="3088"/>
              <a:ext cx="109" cy="16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1" name="直接连接符 625947"/>
            <p:cNvSpPr/>
            <p:nvPr/>
          </p:nvSpPr>
          <p:spPr>
            <a:xfrm flipV="1">
              <a:off x="3096" y="3256"/>
              <a:ext cx="136" cy="21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2" name="任意多边形 625948"/>
            <p:cNvSpPr/>
            <p:nvPr/>
          </p:nvSpPr>
          <p:spPr>
            <a:xfrm>
              <a:off x="3232" y="3163"/>
              <a:ext cx="68" cy="9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68" y="18"/>
                </a:cxn>
                <a:cxn ang="0">
                  <a:pos x="0" y="93"/>
                </a:cxn>
                <a:cxn ang="0">
                  <a:pos x="40" y="0"/>
                </a:cxn>
              </a:cxnLst>
              <a:rect l="0" t="0" r="0" b="0"/>
              <a:pathLst>
                <a:path w="409" h="559">
                  <a:moveTo>
                    <a:pt x="241" y="0"/>
                  </a:moveTo>
                  <a:lnTo>
                    <a:pt x="409" y="108"/>
                  </a:lnTo>
                  <a:lnTo>
                    <a:pt x="0" y="559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3" name="任意多边形 625949"/>
            <p:cNvSpPr/>
            <p:nvPr/>
          </p:nvSpPr>
          <p:spPr>
            <a:xfrm>
              <a:off x="3232" y="3163"/>
              <a:ext cx="68" cy="9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68" y="18"/>
                </a:cxn>
                <a:cxn ang="0">
                  <a:pos x="0" y="93"/>
                </a:cxn>
                <a:cxn ang="0">
                  <a:pos x="40" y="0"/>
                </a:cxn>
              </a:cxnLst>
              <a:rect l="0" t="0" r="0" b="0"/>
              <a:pathLst>
                <a:path w="409" h="559">
                  <a:moveTo>
                    <a:pt x="241" y="0"/>
                  </a:moveTo>
                  <a:lnTo>
                    <a:pt x="409" y="108"/>
                  </a:lnTo>
                  <a:lnTo>
                    <a:pt x="0" y="559"/>
                  </a:lnTo>
                  <a:lnTo>
                    <a:pt x="24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4" name="直接连接符 625950"/>
            <p:cNvSpPr/>
            <p:nvPr/>
          </p:nvSpPr>
          <p:spPr>
            <a:xfrm>
              <a:off x="3232" y="325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5" name="直接连接符 625951"/>
            <p:cNvSpPr/>
            <p:nvPr/>
          </p:nvSpPr>
          <p:spPr>
            <a:xfrm>
              <a:off x="3096" y="346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6" name="直接连接符 625952"/>
            <p:cNvSpPr/>
            <p:nvPr/>
          </p:nvSpPr>
          <p:spPr>
            <a:xfrm flipV="1">
              <a:off x="4210" y="3257"/>
              <a:ext cx="223" cy="34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7" name="任意多边形 625953"/>
            <p:cNvSpPr/>
            <p:nvPr/>
          </p:nvSpPr>
          <p:spPr>
            <a:xfrm>
              <a:off x="4365" y="3257"/>
              <a:ext cx="68" cy="93"/>
            </a:xfrm>
            <a:custGeom>
              <a:avLst/>
              <a:gdLst/>
              <a:ahLst/>
              <a:cxnLst>
                <a:cxn ang="0">
                  <a:pos x="0" y="75"/>
                </a:cxn>
                <a:cxn ang="0">
                  <a:pos x="28" y="93"/>
                </a:cxn>
                <a:cxn ang="0">
                  <a:pos x="68" y="0"/>
                </a:cxn>
                <a:cxn ang="0">
                  <a:pos x="0" y="75"/>
                </a:cxn>
              </a:cxnLst>
              <a:rect l="0" t="0" r="0" b="0"/>
              <a:pathLst>
                <a:path w="411" h="558">
                  <a:moveTo>
                    <a:pt x="0" y="448"/>
                  </a:moveTo>
                  <a:lnTo>
                    <a:pt x="168" y="558"/>
                  </a:lnTo>
                  <a:lnTo>
                    <a:pt x="411" y="0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8" name="任意多边形 625954"/>
            <p:cNvSpPr/>
            <p:nvPr/>
          </p:nvSpPr>
          <p:spPr>
            <a:xfrm>
              <a:off x="4365" y="3257"/>
              <a:ext cx="68" cy="93"/>
            </a:xfrm>
            <a:custGeom>
              <a:avLst/>
              <a:gdLst/>
              <a:ahLst/>
              <a:cxnLst>
                <a:cxn ang="0">
                  <a:pos x="0" y="75"/>
                </a:cxn>
                <a:cxn ang="0">
                  <a:pos x="28" y="93"/>
                </a:cxn>
                <a:cxn ang="0">
                  <a:pos x="68" y="0"/>
                </a:cxn>
                <a:cxn ang="0">
                  <a:pos x="0" y="75"/>
                </a:cxn>
              </a:cxnLst>
              <a:rect l="0" t="0" r="0" b="0"/>
              <a:pathLst>
                <a:path w="411" h="558">
                  <a:moveTo>
                    <a:pt x="0" y="448"/>
                  </a:moveTo>
                  <a:lnTo>
                    <a:pt x="168" y="558"/>
                  </a:lnTo>
                  <a:lnTo>
                    <a:pt x="411" y="0"/>
                  </a:lnTo>
                  <a:lnTo>
                    <a:pt x="0" y="44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9" name="直接连接符 625955"/>
            <p:cNvSpPr/>
            <p:nvPr/>
          </p:nvSpPr>
          <p:spPr>
            <a:xfrm>
              <a:off x="4433" y="325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0" name="直接连接符 625956"/>
            <p:cNvSpPr/>
            <p:nvPr/>
          </p:nvSpPr>
          <p:spPr>
            <a:xfrm flipH="1">
              <a:off x="3925" y="3601"/>
              <a:ext cx="2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1" name="文本框 625957"/>
            <p:cNvSpPr txBox="1"/>
            <p:nvPr/>
          </p:nvSpPr>
          <p:spPr>
            <a:xfrm rot="-2635782">
              <a:off x="1312" y="2904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R5</a:t>
              </a:r>
            </a:p>
          </p:txBody>
        </p:sp>
        <p:sp>
          <p:nvSpPr>
            <p:cNvPr id="39122" name="矩形 625958"/>
            <p:cNvSpPr/>
            <p:nvPr/>
          </p:nvSpPr>
          <p:spPr>
            <a:xfrm rot="-3155143">
              <a:off x="1800" y="3320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R5</a:t>
              </a:r>
            </a:p>
          </p:txBody>
        </p:sp>
        <p:sp>
          <p:nvSpPr>
            <p:cNvPr id="39123" name="文本框 625959"/>
            <p:cNvSpPr txBox="1"/>
            <p:nvPr/>
          </p:nvSpPr>
          <p:spPr>
            <a:xfrm rot="27036">
              <a:off x="3248" y="2856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R5</a:t>
              </a:r>
            </a:p>
          </p:txBody>
        </p:sp>
        <p:sp>
          <p:nvSpPr>
            <p:cNvPr id="39124" name="文本框 625960"/>
            <p:cNvSpPr txBox="1"/>
            <p:nvPr/>
          </p:nvSpPr>
          <p:spPr>
            <a:xfrm rot="27036">
              <a:off x="3888" y="3384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R5</a:t>
              </a:r>
            </a:p>
          </p:txBody>
        </p:sp>
      </p:grpSp>
    </p:spTree>
  </p:cSld>
  <p:clrMapOvr>
    <a:masterClrMapping/>
  </p:clrMapOvr>
  <p:transition advTm="12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矩形 626689"/>
          <p:cNvSpPr/>
          <p:nvPr/>
        </p:nvSpPr>
        <p:spPr>
          <a:xfrm>
            <a:off x="228600" y="492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0" u="sng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球面</a:t>
            </a:r>
          </a:p>
        </p:txBody>
      </p:sp>
      <p:sp>
        <p:nvSpPr>
          <p:cNvPr id="626691" name="矩形 626690"/>
          <p:cNvSpPr/>
          <p:nvPr/>
        </p:nvSpPr>
        <p:spPr>
          <a:xfrm>
            <a:off x="5700713" y="49213"/>
            <a:ext cx="222408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弦长和弧长</a:t>
            </a:r>
          </a:p>
        </p:txBody>
      </p:sp>
      <p:grpSp>
        <p:nvGrpSpPr>
          <p:cNvPr id="626692" name="组合 626691"/>
          <p:cNvGrpSpPr/>
          <p:nvPr/>
        </p:nvGrpSpPr>
        <p:grpSpPr>
          <a:xfrm>
            <a:off x="2514600" y="762000"/>
            <a:ext cx="520700" cy="2035175"/>
            <a:chOff x="1584" y="480"/>
            <a:chExt cx="328" cy="1282"/>
          </a:xfrm>
        </p:grpSpPr>
        <p:sp>
          <p:nvSpPr>
            <p:cNvPr id="40144" name="直接连接符 626692"/>
            <p:cNvSpPr/>
            <p:nvPr/>
          </p:nvSpPr>
          <p:spPr>
            <a:xfrm>
              <a:off x="1584" y="1121"/>
              <a:ext cx="32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145" name="组合 626693"/>
            <p:cNvGrpSpPr/>
            <p:nvPr/>
          </p:nvGrpSpPr>
          <p:grpSpPr>
            <a:xfrm>
              <a:off x="1657" y="480"/>
              <a:ext cx="151" cy="1282"/>
              <a:chOff x="1657" y="480"/>
              <a:chExt cx="151" cy="1282"/>
            </a:xfrm>
          </p:grpSpPr>
          <p:sp>
            <p:nvSpPr>
              <p:cNvPr id="40146" name="直接连接符 626694"/>
              <p:cNvSpPr/>
              <p:nvPr/>
            </p:nvSpPr>
            <p:spPr>
              <a:xfrm>
                <a:off x="1698" y="480"/>
                <a:ext cx="109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47" name="直接连接符 626695"/>
              <p:cNvSpPr/>
              <p:nvPr/>
            </p:nvSpPr>
            <p:spPr>
              <a:xfrm>
                <a:off x="1657" y="609"/>
                <a:ext cx="1" cy="51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48" name="直接连接符 626696"/>
              <p:cNvSpPr/>
              <p:nvPr/>
            </p:nvSpPr>
            <p:spPr>
              <a:xfrm flipH="1">
                <a:off x="1657" y="480"/>
                <a:ext cx="41" cy="12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49" name="直接连接符 626697"/>
              <p:cNvSpPr/>
              <p:nvPr/>
            </p:nvSpPr>
            <p:spPr>
              <a:xfrm>
                <a:off x="1807" y="480"/>
                <a:ext cx="1" cy="64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0" name="直接连接符 626698"/>
              <p:cNvSpPr/>
              <p:nvPr/>
            </p:nvSpPr>
            <p:spPr>
              <a:xfrm>
                <a:off x="1657" y="698"/>
                <a:ext cx="150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1" name="直接连接符 626699"/>
              <p:cNvSpPr/>
              <p:nvPr/>
            </p:nvSpPr>
            <p:spPr>
              <a:xfrm>
                <a:off x="1657" y="1632"/>
                <a:ext cx="41" cy="12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2" name="直接连接符 626700"/>
              <p:cNvSpPr/>
              <p:nvPr/>
            </p:nvSpPr>
            <p:spPr>
              <a:xfrm flipV="1">
                <a:off x="1807" y="1121"/>
                <a:ext cx="1" cy="64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3" name="直接连接符 626701"/>
              <p:cNvSpPr/>
              <p:nvPr/>
            </p:nvSpPr>
            <p:spPr>
              <a:xfrm flipV="1">
                <a:off x="1657" y="1121"/>
                <a:ext cx="1" cy="51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4" name="直接连接符 626702"/>
              <p:cNvSpPr/>
              <p:nvPr/>
            </p:nvSpPr>
            <p:spPr>
              <a:xfrm>
                <a:off x="1657" y="1543"/>
                <a:ext cx="150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5" name="直接连接符 626703"/>
              <p:cNvSpPr/>
              <p:nvPr/>
            </p:nvSpPr>
            <p:spPr>
              <a:xfrm>
                <a:off x="1698" y="1761"/>
                <a:ext cx="109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6" name="直接连接符 626704"/>
              <p:cNvSpPr/>
              <p:nvPr/>
            </p:nvSpPr>
            <p:spPr>
              <a:xfrm flipV="1">
                <a:off x="1657" y="480"/>
                <a:ext cx="142" cy="14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7" name="直接连接符 626705"/>
              <p:cNvSpPr/>
              <p:nvPr/>
            </p:nvSpPr>
            <p:spPr>
              <a:xfrm flipV="1">
                <a:off x="1681" y="572"/>
                <a:ext cx="126" cy="12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8" name="直接连接符 626706"/>
              <p:cNvSpPr/>
              <p:nvPr/>
            </p:nvSpPr>
            <p:spPr>
              <a:xfrm flipV="1">
                <a:off x="1781" y="672"/>
                <a:ext cx="26" cy="2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59" name="直接连接符 626707"/>
              <p:cNvSpPr/>
              <p:nvPr/>
            </p:nvSpPr>
            <p:spPr>
              <a:xfrm flipV="1">
                <a:off x="1657" y="1543"/>
                <a:ext cx="82" cy="8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60" name="直接连接符 626708"/>
              <p:cNvSpPr/>
              <p:nvPr/>
            </p:nvSpPr>
            <p:spPr>
              <a:xfrm flipV="1">
                <a:off x="1679" y="1575"/>
                <a:ext cx="128" cy="12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61" name="直接连接符 626709"/>
              <p:cNvSpPr/>
              <p:nvPr/>
            </p:nvSpPr>
            <p:spPr>
              <a:xfrm flipV="1">
                <a:off x="1722" y="1675"/>
                <a:ext cx="85" cy="8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26711" name="任意多边形 626710"/>
          <p:cNvSpPr/>
          <p:nvPr/>
        </p:nvSpPr>
        <p:spPr>
          <a:xfrm>
            <a:off x="2695575" y="2795588"/>
            <a:ext cx="117475" cy="279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141" y="141288"/>
              </a:cxn>
              <a:cxn ang="0">
                <a:pos x="117475" y="279400"/>
              </a:cxn>
            </a:cxnLst>
            <a:rect l="0" t="0" r="0" b="0"/>
            <a:pathLst>
              <a:path w="441" h="1056">
                <a:moveTo>
                  <a:pt x="0" y="0"/>
                </a:moveTo>
                <a:lnTo>
                  <a:pt x="207" y="534"/>
                </a:lnTo>
                <a:lnTo>
                  <a:pt x="441" y="1056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6712" name="组合 626711"/>
          <p:cNvGrpSpPr/>
          <p:nvPr/>
        </p:nvGrpSpPr>
        <p:grpSpPr>
          <a:xfrm>
            <a:off x="3662363" y="1266825"/>
            <a:ext cx="1206500" cy="1025525"/>
            <a:chOff x="2307" y="798"/>
            <a:chExt cx="760" cy="646"/>
          </a:xfrm>
        </p:grpSpPr>
        <p:sp>
          <p:nvSpPr>
            <p:cNvPr id="40129" name="直接连接符 626712"/>
            <p:cNvSpPr/>
            <p:nvPr/>
          </p:nvSpPr>
          <p:spPr>
            <a:xfrm>
              <a:off x="2307" y="1121"/>
              <a:ext cx="273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0" name="直接连接符 626713"/>
            <p:cNvSpPr/>
            <p:nvPr/>
          </p:nvSpPr>
          <p:spPr>
            <a:xfrm>
              <a:off x="2651" y="1121"/>
              <a:ext cx="7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1" name="直接连接符 626714"/>
            <p:cNvSpPr/>
            <p:nvPr/>
          </p:nvSpPr>
          <p:spPr>
            <a:xfrm>
              <a:off x="2793" y="1121"/>
              <a:ext cx="27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2" name="直接连接符 626715"/>
            <p:cNvSpPr/>
            <p:nvPr/>
          </p:nvSpPr>
          <p:spPr>
            <a:xfrm>
              <a:off x="2916" y="894"/>
              <a:ext cx="1" cy="45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3" name="直接连接符 626716"/>
            <p:cNvSpPr/>
            <p:nvPr/>
          </p:nvSpPr>
          <p:spPr>
            <a:xfrm>
              <a:off x="2639" y="894"/>
              <a:ext cx="1" cy="45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4" name="直接连接符 626717"/>
            <p:cNvSpPr/>
            <p:nvPr/>
          </p:nvSpPr>
          <p:spPr>
            <a:xfrm>
              <a:off x="2589" y="848"/>
              <a:ext cx="1" cy="54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5" name="直接连接符 626718"/>
            <p:cNvSpPr/>
            <p:nvPr/>
          </p:nvSpPr>
          <p:spPr>
            <a:xfrm>
              <a:off x="2589" y="948"/>
              <a:ext cx="50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6" name="直接连接符 626719"/>
            <p:cNvSpPr/>
            <p:nvPr/>
          </p:nvSpPr>
          <p:spPr>
            <a:xfrm flipH="1" flipV="1">
              <a:off x="2389" y="798"/>
              <a:ext cx="200" cy="5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7" name="任意多边形 626720"/>
            <p:cNvSpPr/>
            <p:nvPr/>
          </p:nvSpPr>
          <p:spPr>
            <a:xfrm>
              <a:off x="2916" y="894"/>
              <a:ext cx="81" cy="454"/>
            </a:xfrm>
            <a:custGeom>
              <a:avLst/>
              <a:gdLst/>
              <a:ahLst/>
              <a:cxnLst>
                <a:cxn ang="0">
                  <a:pos x="0" y="454"/>
                </a:cxn>
                <a:cxn ang="0">
                  <a:pos x="28" y="414"/>
                </a:cxn>
                <a:cxn ang="0">
                  <a:pos x="51" y="370"/>
                </a:cxn>
                <a:cxn ang="0">
                  <a:pos x="68" y="324"/>
                </a:cxn>
                <a:cxn ang="0">
                  <a:pos x="78" y="276"/>
                </a:cxn>
                <a:cxn ang="0">
                  <a:pos x="81" y="227"/>
                </a:cxn>
                <a:cxn ang="0">
                  <a:pos x="78" y="178"/>
                </a:cxn>
                <a:cxn ang="0">
                  <a:pos x="68" y="130"/>
                </a:cxn>
                <a:cxn ang="0">
                  <a:pos x="51" y="84"/>
                </a:cxn>
                <a:cxn ang="0">
                  <a:pos x="28" y="40"/>
                </a:cxn>
                <a:cxn ang="0">
                  <a:pos x="0" y="0"/>
                </a:cxn>
              </a:cxnLst>
              <a:rect l="0" t="0" r="0" b="0"/>
              <a:pathLst>
                <a:path w="485" h="2723">
                  <a:moveTo>
                    <a:pt x="0" y="2723"/>
                  </a:moveTo>
                  <a:lnTo>
                    <a:pt x="170" y="2482"/>
                  </a:lnTo>
                  <a:lnTo>
                    <a:pt x="306" y="2221"/>
                  </a:lnTo>
                  <a:lnTo>
                    <a:pt x="405" y="1944"/>
                  </a:lnTo>
                  <a:lnTo>
                    <a:pt x="465" y="1656"/>
                  </a:lnTo>
                  <a:lnTo>
                    <a:pt x="485" y="1362"/>
                  </a:lnTo>
                  <a:lnTo>
                    <a:pt x="465" y="1068"/>
                  </a:lnTo>
                  <a:lnTo>
                    <a:pt x="405" y="779"/>
                  </a:lnTo>
                  <a:lnTo>
                    <a:pt x="306" y="501"/>
                  </a:lnTo>
                  <a:lnTo>
                    <a:pt x="170" y="240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8" name="直接连接符 626721"/>
            <p:cNvSpPr/>
            <p:nvPr/>
          </p:nvSpPr>
          <p:spPr>
            <a:xfrm>
              <a:off x="2639" y="894"/>
              <a:ext cx="277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9" name="直接连接符 626722"/>
            <p:cNvSpPr/>
            <p:nvPr/>
          </p:nvSpPr>
          <p:spPr>
            <a:xfrm flipH="1">
              <a:off x="2389" y="1393"/>
              <a:ext cx="200" cy="5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0" name="直接连接符 626723"/>
            <p:cNvSpPr/>
            <p:nvPr/>
          </p:nvSpPr>
          <p:spPr>
            <a:xfrm>
              <a:off x="2639" y="1348"/>
              <a:ext cx="277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1" name="直接连接符 626724"/>
            <p:cNvSpPr/>
            <p:nvPr/>
          </p:nvSpPr>
          <p:spPr>
            <a:xfrm>
              <a:off x="2589" y="1293"/>
              <a:ext cx="50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2" name="直接连接符 626725"/>
            <p:cNvSpPr/>
            <p:nvPr/>
          </p:nvSpPr>
          <p:spPr>
            <a:xfrm>
              <a:off x="2639" y="112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3" name="任意多边形 626726"/>
            <p:cNvSpPr/>
            <p:nvPr/>
          </p:nvSpPr>
          <p:spPr>
            <a:xfrm>
              <a:off x="2315" y="798"/>
              <a:ext cx="74" cy="64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122"/>
                </a:cxn>
                <a:cxn ang="0">
                  <a:pos x="34" y="249"/>
                </a:cxn>
                <a:cxn ang="0">
                  <a:pos x="25" y="363"/>
                </a:cxn>
                <a:cxn ang="0">
                  <a:pos x="39" y="522"/>
                </a:cxn>
                <a:cxn ang="0">
                  <a:pos x="70" y="646"/>
                </a:cxn>
              </a:cxnLst>
              <a:rect l="0" t="0" r="0" b="0"/>
              <a:pathLst>
                <a:path w="444" h="3874">
                  <a:moveTo>
                    <a:pt x="444" y="0"/>
                  </a:moveTo>
                  <a:lnTo>
                    <a:pt x="0" y="731"/>
                  </a:lnTo>
                  <a:lnTo>
                    <a:pt x="206" y="1496"/>
                  </a:lnTo>
                  <a:lnTo>
                    <a:pt x="147" y="2174"/>
                  </a:lnTo>
                  <a:lnTo>
                    <a:pt x="235" y="3130"/>
                  </a:lnTo>
                  <a:lnTo>
                    <a:pt x="421" y="387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6728" name="组合 626727"/>
          <p:cNvGrpSpPr/>
          <p:nvPr/>
        </p:nvGrpSpPr>
        <p:grpSpPr>
          <a:xfrm>
            <a:off x="7435850" y="1208088"/>
            <a:ext cx="1266825" cy="1687512"/>
            <a:chOff x="4684" y="761"/>
            <a:chExt cx="798" cy="1063"/>
          </a:xfrm>
        </p:grpSpPr>
        <p:sp>
          <p:nvSpPr>
            <p:cNvPr id="40115" name="直接连接符 626728"/>
            <p:cNvSpPr/>
            <p:nvPr/>
          </p:nvSpPr>
          <p:spPr>
            <a:xfrm>
              <a:off x="5083" y="761"/>
              <a:ext cx="1" cy="425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6" name="直接连接符 626729"/>
            <p:cNvSpPr/>
            <p:nvPr/>
          </p:nvSpPr>
          <p:spPr>
            <a:xfrm>
              <a:off x="5083" y="1257"/>
              <a:ext cx="1" cy="7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7" name="直接连接符 626730"/>
            <p:cNvSpPr/>
            <p:nvPr/>
          </p:nvSpPr>
          <p:spPr>
            <a:xfrm>
              <a:off x="5083" y="1399"/>
              <a:ext cx="1" cy="42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8" name="任意多边形 626731"/>
            <p:cNvSpPr/>
            <p:nvPr/>
          </p:nvSpPr>
          <p:spPr>
            <a:xfrm>
              <a:off x="4778" y="1093"/>
              <a:ext cx="610" cy="68"/>
            </a:xfrm>
            <a:custGeom>
              <a:avLst/>
              <a:gdLst/>
              <a:ahLst/>
              <a:cxnLst>
                <a:cxn ang="0">
                  <a:pos x="610" y="68"/>
                </a:cxn>
                <a:cxn ang="0">
                  <a:pos x="537" y="38"/>
                </a:cxn>
                <a:cxn ang="0">
                  <a:pos x="461" y="17"/>
                </a:cxn>
                <a:cxn ang="0">
                  <a:pos x="384" y="4"/>
                </a:cxn>
                <a:cxn ang="0">
                  <a:pos x="305" y="0"/>
                </a:cxn>
                <a:cxn ang="0">
                  <a:pos x="226" y="4"/>
                </a:cxn>
                <a:cxn ang="0">
                  <a:pos x="149" y="17"/>
                </a:cxn>
                <a:cxn ang="0">
                  <a:pos x="73" y="38"/>
                </a:cxn>
                <a:cxn ang="0">
                  <a:pos x="0" y="68"/>
                </a:cxn>
              </a:cxnLst>
              <a:rect l="0" t="0" r="0" b="0"/>
              <a:pathLst>
                <a:path w="3664" h="403">
                  <a:moveTo>
                    <a:pt x="3664" y="403"/>
                  </a:moveTo>
                  <a:lnTo>
                    <a:pt x="3225" y="228"/>
                  </a:lnTo>
                  <a:lnTo>
                    <a:pt x="2770" y="102"/>
                  </a:lnTo>
                  <a:lnTo>
                    <a:pt x="2304" y="26"/>
                  </a:lnTo>
                  <a:lnTo>
                    <a:pt x="1832" y="0"/>
                  </a:lnTo>
                  <a:lnTo>
                    <a:pt x="1360" y="26"/>
                  </a:lnTo>
                  <a:lnTo>
                    <a:pt x="894" y="102"/>
                  </a:lnTo>
                  <a:lnTo>
                    <a:pt x="439" y="228"/>
                  </a:lnTo>
                  <a:lnTo>
                    <a:pt x="0" y="403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9" name="任意多边形 626732"/>
            <p:cNvSpPr/>
            <p:nvPr/>
          </p:nvSpPr>
          <p:spPr>
            <a:xfrm>
              <a:off x="4684" y="871"/>
              <a:ext cx="798" cy="87"/>
            </a:xfrm>
            <a:custGeom>
              <a:avLst/>
              <a:gdLst/>
              <a:ahLst/>
              <a:cxnLst>
                <a:cxn ang="0">
                  <a:pos x="798" y="87"/>
                </a:cxn>
                <a:cxn ang="0">
                  <a:pos x="713" y="52"/>
                </a:cxn>
                <a:cxn ang="0">
                  <a:pos x="626" y="26"/>
                </a:cxn>
                <a:cxn ang="0">
                  <a:pos x="536" y="9"/>
                </a:cxn>
                <a:cxn ang="0">
                  <a:pos x="445" y="0"/>
                </a:cxn>
                <a:cxn ang="0">
                  <a:pos x="353" y="0"/>
                </a:cxn>
                <a:cxn ang="0">
                  <a:pos x="262" y="9"/>
                </a:cxn>
                <a:cxn ang="0">
                  <a:pos x="173" y="26"/>
                </a:cxn>
                <a:cxn ang="0">
                  <a:pos x="85" y="52"/>
                </a:cxn>
                <a:cxn ang="0">
                  <a:pos x="0" y="87"/>
                </a:cxn>
              </a:cxnLst>
              <a:rect l="0" t="0" r="0" b="0"/>
              <a:pathLst>
                <a:path w="4787" h="519">
                  <a:moveTo>
                    <a:pt x="4787" y="519"/>
                  </a:moveTo>
                  <a:lnTo>
                    <a:pt x="4278" y="313"/>
                  </a:lnTo>
                  <a:lnTo>
                    <a:pt x="3753" y="157"/>
                  </a:lnTo>
                  <a:lnTo>
                    <a:pt x="3214" y="52"/>
                  </a:lnTo>
                  <a:lnTo>
                    <a:pt x="2668" y="0"/>
                  </a:lnTo>
                  <a:lnTo>
                    <a:pt x="2120" y="0"/>
                  </a:lnTo>
                  <a:lnTo>
                    <a:pt x="1574" y="52"/>
                  </a:lnTo>
                  <a:lnTo>
                    <a:pt x="1035" y="157"/>
                  </a:lnTo>
                  <a:lnTo>
                    <a:pt x="509" y="313"/>
                  </a:lnTo>
                  <a:lnTo>
                    <a:pt x="0" y="519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0" name="直接连接符 626733"/>
            <p:cNvSpPr/>
            <p:nvPr/>
          </p:nvSpPr>
          <p:spPr>
            <a:xfrm flipV="1">
              <a:off x="5083" y="1487"/>
              <a:ext cx="155" cy="33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1" name="直接连接符 626734"/>
            <p:cNvSpPr/>
            <p:nvPr/>
          </p:nvSpPr>
          <p:spPr>
            <a:xfrm flipV="1">
              <a:off x="5268" y="1358"/>
              <a:ext cx="29" cy="6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2" name="直接连接符 626735"/>
            <p:cNvSpPr/>
            <p:nvPr/>
          </p:nvSpPr>
          <p:spPr>
            <a:xfrm flipV="1">
              <a:off x="5327" y="958"/>
              <a:ext cx="155" cy="33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3" name="直接连接符 626736"/>
            <p:cNvSpPr/>
            <p:nvPr/>
          </p:nvSpPr>
          <p:spPr>
            <a:xfrm flipH="1" flipV="1">
              <a:off x="4928" y="1487"/>
              <a:ext cx="155" cy="33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4" name="直接连接符 626737"/>
            <p:cNvSpPr/>
            <p:nvPr/>
          </p:nvSpPr>
          <p:spPr>
            <a:xfrm flipH="1" flipV="1">
              <a:off x="4869" y="1358"/>
              <a:ext cx="29" cy="6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5" name="直接连接符 626738"/>
            <p:cNvSpPr/>
            <p:nvPr/>
          </p:nvSpPr>
          <p:spPr>
            <a:xfrm flipH="1" flipV="1">
              <a:off x="4684" y="958"/>
              <a:ext cx="155" cy="33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6" name="直接连接符 626739"/>
            <p:cNvSpPr/>
            <p:nvPr/>
          </p:nvSpPr>
          <p:spPr>
            <a:xfrm>
              <a:off x="4684" y="958"/>
              <a:ext cx="94" cy="20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7" name="直接连接符 626740"/>
            <p:cNvSpPr/>
            <p:nvPr/>
          </p:nvSpPr>
          <p:spPr>
            <a:xfrm flipH="1">
              <a:off x="5388" y="958"/>
              <a:ext cx="94" cy="20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8" name="直接连接符 626741"/>
            <p:cNvSpPr/>
            <p:nvPr/>
          </p:nvSpPr>
          <p:spPr>
            <a:xfrm>
              <a:off x="5083" y="182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6743" name="组合 626742"/>
          <p:cNvGrpSpPr>
            <a:grpSpLocks noChangeAspect="1"/>
          </p:cNvGrpSpPr>
          <p:nvPr/>
        </p:nvGrpSpPr>
        <p:grpSpPr>
          <a:xfrm>
            <a:off x="550863" y="973138"/>
            <a:ext cx="1582737" cy="1617662"/>
            <a:chOff x="192" y="480"/>
            <a:chExt cx="1240" cy="1267"/>
          </a:xfrm>
        </p:grpSpPr>
        <p:sp>
          <p:nvSpPr>
            <p:cNvPr id="40106" name="直接连接符 626743"/>
            <p:cNvSpPr>
              <a:spLocks noChangeAspect="1"/>
            </p:cNvSpPr>
            <p:nvPr/>
          </p:nvSpPr>
          <p:spPr>
            <a:xfrm>
              <a:off x="824" y="480"/>
              <a:ext cx="1" cy="39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107" name="组合 626744"/>
            <p:cNvGrpSpPr>
              <a:grpSpLocks noChangeAspect="1"/>
            </p:cNvGrpSpPr>
            <p:nvPr/>
          </p:nvGrpSpPr>
          <p:grpSpPr>
            <a:xfrm>
              <a:off x="192" y="584"/>
              <a:ext cx="1240" cy="1163"/>
              <a:chOff x="192" y="584"/>
              <a:chExt cx="1240" cy="1163"/>
            </a:xfrm>
          </p:grpSpPr>
          <p:sp>
            <p:nvSpPr>
              <p:cNvPr id="40108" name="任意多边形 626745"/>
              <p:cNvSpPr>
                <a:spLocks noChangeAspect="1"/>
              </p:cNvSpPr>
              <p:nvPr/>
            </p:nvSpPr>
            <p:spPr>
              <a:xfrm>
                <a:off x="288" y="584"/>
                <a:ext cx="1072" cy="1073"/>
              </a:xfrm>
              <a:custGeom>
                <a:avLst/>
                <a:gdLst/>
                <a:ahLst/>
                <a:cxnLst>
                  <a:cxn ang="0">
                    <a:pos x="1072" y="537"/>
                  </a:cxn>
                  <a:cxn ang="0">
                    <a:pos x="1068" y="472"/>
                  </a:cxn>
                  <a:cxn ang="0">
                    <a:pos x="1056" y="408"/>
                  </a:cxn>
                  <a:cxn ang="0">
                    <a:pos x="1037" y="346"/>
                  </a:cxn>
                  <a:cxn ang="0">
                    <a:pos x="1011" y="287"/>
                  </a:cxn>
                  <a:cxn ang="0">
                    <a:pos x="977" y="232"/>
                  </a:cxn>
                  <a:cxn ang="0">
                    <a:pos x="937" y="181"/>
                  </a:cxn>
                  <a:cxn ang="0">
                    <a:pos x="891" y="135"/>
                  </a:cxn>
                  <a:cxn ang="0">
                    <a:pos x="840" y="95"/>
                  </a:cxn>
                  <a:cxn ang="0">
                    <a:pos x="785" y="62"/>
                  </a:cxn>
                  <a:cxn ang="0">
                    <a:pos x="726" y="35"/>
                  </a:cxn>
                  <a:cxn ang="0">
                    <a:pos x="664" y="16"/>
                  </a:cxn>
                  <a:cxn ang="0">
                    <a:pos x="601" y="4"/>
                  </a:cxn>
                  <a:cxn ang="0">
                    <a:pos x="536" y="0"/>
                  </a:cxn>
                  <a:cxn ang="0">
                    <a:pos x="471" y="4"/>
                  </a:cxn>
                  <a:cxn ang="0">
                    <a:pos x="408" y="16"/>
                  </a:cxn>
                  <a:cxn ang="0">
                    <a:pos x="346" y="35"/>
                  </a:cxn>
                  <a:cxn ang="0">
                    <a:pos x="287" y="62"/>
                  </a:cxn>
                  <a:cxn ang="0">
                    <a:pos x="232" y="95"/>
                  </a:cxn>
                  <a:cxn ang="0">
                    <a:pos x="181" y="135"/>
                  </a:cxn>
                  <a:cxn ang="0">
                    <a:pos x="135" y="181"/>
                  </a:cxn>
                  <a:cxn ang="0">
                    <a:pos x="95" y="232"/>
                  </a:cxn>
                  <a:cxn ang="0">
                    <a:pos x="62" y="287"/>
                  </a:cxn>
                  <a:cxn ang="0">
                    <a:pos x="35" y="346"/>
                  </a:cxn>
                  <a:cxn ang="0">
                    <a:pos x="16" y="408"/>
                  </a:cxn>
                  <a:cxn ang="0">
                    <a:pos x="4" y="472"/>
                  </a:cxn>
                  <a:cxn ang="0">
                    <a:pos x="0" y="537"/>
                  </a:cxn>
                  <a:cxn ang="0">
                    <a:pos x="4" y="601"/>
                  </a:cxn>
                  <a:cxn ang="0">
                    <a:pos x="16" y="665"/>
                  </a:cxn>
                  <a:cxn ang="0">
                    <a:pos x="35" y="727"/>
                  </a:cxn>
                  <a:cxn ang="0">
                    <a:pos x="62" y="786"/>
                  </a:cxn>
                  <a:cxn ang="0">
                    <a:pos x="95" y="841"/>
                  </a:cxn>
                  <a:cxn ang="0">
                    <a:pos x="135" y="892"/>
                  </a:cxn>
                  <a:cxn ang="0">
                    <a:pos x="181" y="938"/>
                  </a:cxn>
                  <a:cxn ang="0">
                    <a:pos x="232" y="978"/>
                  </a:cxn>
                  <a:cxn ang="0">
                    <a:pos x="287" y="1011"/>
                  </a:cxn>
                  <a:cxn ang="0">
                    <a:pos x="346" y="1038"/>
                  </a:cxn>
                  <a:cxn ang="0">
                    <a:pos x="408" y="1057"/>
                  </a:cxn>
                  <a:cxn ang="0">
                    <a:pos x="471" y="1069"/>
                  </a:cxn>
                  <a:cxn ang="0">
                    <a:pos x="536" y="1073"/>
                  </a:cxn>
                  <a:cxn ang="0">
                    <a:pos x="601" y="1069"/>
                  </a:cxn>
                  <a:cxn ang="0">
                    <a:pos x="664" y="1057"/>
                  </a:cxn>
                  <a:cxn ang="0">
                    <a:pos x="726" y="1038"/>
                  </a:cxn>
                  <a:cxn ang="0">
                    <a:pos x="785" y="1011"/>
                  </a:cxn>
                  <a:cxn ang="0">
                    <a:pos x="840" y="978"/>
                  </a:cxn>
                  <a:cxn ang="0">
                    <a:pos x="891" y="938"/>
                  </a:cxn>
                  <a:cxn ang="0">
                    <a:pos x="937" y="892"/>
                  </a:cxn>
                  <a:cxn ang="0">
                    <a:pos x="977" y="841"/>
                  </a:cxn>
                  <a:cxn ang="0">
                    <a:pos x="1011" y="786"/>
                  </a:cxn>
                  <a:cxn ang="0">
                    <a:pos x="1037" y="727"/>
                  </a:cxn>
                  <a:cxn ang="0">
                    <a:pos x="1056" y="665"/>
                  </a:cxn>
                  <a:cxn ang="0">
                    <a:pos x="1068" y="601"/>
                  </a:cxn>
                  <a:cxn ang="0">
                    <a:pos x="1072" y="537"/>
                  </a:cxn>
                </a:cxnLst>
                <a:rect l="0" t="0" r="0" b="0"/>
                <a:pathLst>
                  <a:path w="6431" h="6436">
                    <a:moveTo>
                      <a:pt x="6431" y="3218"/>
                    </a:moveTo>
                    <a:lnTo>
                      <a:pt x="6408" y="2829"/>
                    </a:lnTo>
                    <a:lnTo>
                      <a:pt x="6338" y="2447"/>
                    </a:lnTo>
                    <a:lnTo>
                      <a:pt x="6223" y="2076"/>
                    </a:lnTo>
                    <a:lnTo>
                      <a:pt x="6063" y="1722"/>
                    </a:lnTo>
                    <a:lnTo>
                      <a:pt x="5861" y="1390"/>
                    </a:lnTo>
                    <a:lnTo>
                      <a:pt x="5622" y="1084"/>
                    </a:lnTo>
                    <a:lnTo>
                      <a:pt x="5348" y="809"/>
                    </a:lnTo>
                    <a:lnTo>
                      <a:pt x="5042" y="570"/>
                    </a:lnTo>
                    <a:lnTo>
                      <a:pt x="4710" y="369"/>
                    </a:lnTo>
                    <a:lnTo>
                      <a:pt x="4356" y="209"/>
                    </a:lnTo>
                    <a:lnTo>
                      <a:pt x="3985" y="94"/>
                    </a:lnTo>
                    <a:lnTo>
                      <a:pt x="3603" y="24"/>
                    </a:lnTo>
                    <a:lnTo>
                      <a:pt x="3216" y="0"/>
                    </a:lnTo>
                    <a:lnTo>
                      <a:pt x="2828" y="24"/>
                    </a:lnTo>
                    <a:lnTo>
                      <a:pt x="2447" y="94"/>
                    </a:lnTo>
                    <a:lnTo>
                      <a:pt x="2076" y="209"/>
                    </a:lnTo>
                    <a:lnTo>
                      <a:pt x="1722" y="369"/>
                    </a:lnTo>
                    <a:lnTo>
                      <a:pt x="1390" y="570"/>
                    </a:lnTo>
                    <a:lnTo>
                      <a:pt x="1084" y="809"/>
                    </a:lnTo>
                    <a:lnTo>
                      <a:pt x="810" y="1084"/>
                    </a:lnTo>
                    <a:lnTo>
                      <a:pt x="570" y="1390"/>
                    </a:lnTo>
                    <a:lnTo>
                      <a:pt x="369" y="1722"/>
                    </a:lnTo>
                    <a:lnTo>
                      <a:pt x="209" y="2076"/>
                    </a:lnTo>
                    <a:lnTo>
                      <a:pt x="94" y="2447"/>
                    </a:lnTo>
                    <a:lnTo>
                      <a:pt x="24" y="2829"/>
                    </a:lnTo>
                    <a:lnTo>
                      <a:pt x="0" y="3218"/>
                    </a:lnTo>
                    <a:lnTo>
                      <a:pt x="24" y="3606"/>
                    </a:lnTo>
                    <a:lnTo>
                      <a:pt x="94" y="3988"/>
                    </a:lnTo>
                    <a:lnTo>
                      <a:pt x="209" y="4359"/>
                    </a:lnTo>
                    <a:lnTo>
                      <a:pt x="369" y="4713"/>
                    </a:lnTo>
                    <a:lnTo>
                      <a:pt x="570" y="5045"/>
                    </a:lnTo>
                    <a:lnTo>
                      <a:pt x="810" y="5351"/>
                    </a:lnTo>
                    <a:lnTo>
                      <a:pt x="1084" y="5626"/>
                    </a:lnTo>
                    <a:lnTo>
                      <a:pt x="1390" y="5865"/>
                    </a:lnTo>
                    <a:lnTo>
                      <a:pt x="1722" y="6066"/>
                    </a:lnTo>
                    <a:lnTo>
                      <a:pt x="2076" y="6227"/>
                    </a:lnTo>
                    <a:lnTo>
                      <a:pt x="2447" y="6342"/>
                    </a:lnTo>
                    <a:lnTo>
                      <a:pt x="2828" y="6412"/>
                    </a:lnTo>
                    <a:lnTo>
                      <a:pt x="3216" y="6436"/>
                    </a:lnTo>
                    <a:lnTo>
                      <a:pt x="3603" y="6412"/>
                    </a:lnTo>
                    <a:lnTo>
                      <a:pt x="3985" y="6342"/>
                    </a:lnTo>
                    <a:lnTo>
                      <a:pt x="4356" y="6227"/>
                    </a:lnTo>
                    <a:lnTo>
                      <a:pt x="4710" y="6066"/>
                    </a:lnTo>
                    <a:lnTo>
                      <a:pt x="5042" y="5865"/>
                    </a:lnTo>
                    <a:lnTo>
                      <a:pt x="5348" y="5626"/>
                    </a:lnTo>
                    <a:lnTo>
                      <a:pt x="5622" y="5351"/>
                    </a:lnTo>
                    <a:lnTo>
                      <a:pt x="5861" y="5045"/>
                    </a:lnTo>
                    <a:lnTo>
                      <a:pt x="6063" y="4713"/>
                    </a:lnTo>
                    <a:lnTo>
                      <a:pt x="6223" y="4359"/>
                    </a:lnTo>
                    <a:lnTo>
                      <a:pt x="6338" y="3988"/>
                    </a:lnTo>
                    <a:lnTo>
                      <a:pt x="6408" y="3606"/>
                    </a:lnTo>
                    <a:lnTo>
                      <a:pt x="6431" y="3218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09" name="直接连接符 626746"/>
              <p:cNvSpPr>
                <a:spLocks noChangeAspect="1"/>
              </p:cNvSpPr>
              <p:nvPr/>
            </p:nvSpPr>
            <p:spPr>
              <a:xfrm>
                <a:off x="824" y="1079"/>
                <a:ext cx="1" cy="7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10" name="直接连接符 626747"/>
              <p:cNvSpPr>
                <a:spLocks noChangeAspect="1"/>
              </p:cNvSpPr>
              <p:nvPr/>
            </p:nvSpPr>
            <p:spPr>
              <a:xfrm>
                <a:off x="824" y="1221"/>
                <a:ext cx="1" cy="52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11" name="直接连接符 626748"/>
              <p:cNvSpPr>
                <a:spLocks noChangeAspect="1"/>
              </p:cNvSpPr>
              <p:nvPr/>
            </p:nvSpPr>
            <p:spPr>
              <a:xfrm>
                <a:off x="192" y="1121"/>
                <a:ext cx="306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12" name="直接连接符 626749"/>
              <p:cNvSpPr>
                <a:spLocks noChangeAspect="1"/>
              </p:cNvSpPr>
              <p:nvPr/>
            </p:nvSpPr>
            <p:spPr>
              <a:xfrm>
                <a:off x="776" y="1121"/>
                <a:ext cx="72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13" name="直接连接符 626750"/>
              <p:cNvSpPr>
                <a:spLocks noChangeAspect="1"/>
              </p:cNvSpPr>
              <p:nvPr/>
            </p:nvSpPr>
            <p:spPr>
              <a:xfrm>
                <a:off x="918" y="1121"/>
                <a:ext cx="514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14" name="直接连接符 626751"/>
              <p:cNvSpPr>
                <a:spLocks noChangeAspect="1"/>
              </p:cNvSpPr>
              <p:nvPr/>
            </p:nvSpPr>
            <p:spPr>
              <a:xfrm>
                <a:off x="824" y="11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45" name="直接连接符 626752"/>
          <p:cNvSpPr>
            <a:spLocks noChangeAspect="1"/>
          </p:cNvSpPr>
          <p:nvPr/>
        </p:nvSpPr>
        <p:spPr>
          <a:xfrm>
            <a:off x="846138" y="2244725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6" name="直接连接符 626753"/>
          <p:cNvSpPr>
            <a:spLocks noChangeAspect="1"/>
          </p:cNvSpPr>
          <p:nvPr/>
        </p:nvSpPr>
        <p:spPr>
          <a:xfrm>
            <a:off x="846138" y="2244725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6755" name="组合 626754"/>
          <p:cNvGrpSpPr/>
          <p:nvPr/>
        </p:nvGrpSpPr>
        <p:grpSpPr>
          <a:xfrm>
            <a:off x="846138" y="1336675"/>
            <a:ext cx="1023937" cy="908050"/>
            <a:chOff x="533" y="842"/>
            <a:chExt cx="645" cy="572"/>
          </a:xfrm>
        </p:grpSpPr>
        <p:sp>
          <p:nvSpPr>
            <p:cNvPr id="40099" name="任意多边形 626755"/>
            <p:cNvSpPr>
              <a:spLocks noChangeAspect="1"/>
            </p:cNvSpPr>
            <p:nvPr/>
          </p:nvSpPr>
          <p:spPr>
            <a:xfrm>
              <a:off x="1128" y="842"/>
              <a:ext cx="49" cy="45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3" y="45"/>
                </a:cxn>
                <a:cxn ang="0">
                  <a:pos x="49" y="0"/>
                </a:cxn>
                <a:cxn ang="0">
                  <a:pos x="0" y="31"/>
                </a:cxn>
              </a:cxnLst>
              <a:rect l="0" t="0" r="0" b="0"/>
              <a:pathLst>
                <a:path w="368" h="338">
                  <a:moveTo>
                    <a:pt x="0" y="231"/>
                  </a:moveTo>
                  <a:lnTo>
                    <a:pt x="94" y="338"/>
                  </a:lnTo>
                  <a:lnTo>
                    <a:pt x="368" y="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0" name="任意多边形 626756"/>
            <p:cNvSpPr>
              <a:spLocks noChangeAspect="1"/>
            </p:cNvSpPr>
            <p:nvPr/>
          </p:nvSpPr>
          <p:spPr>
            <a:xfrm>
              <a:off x="1128" y="842"/>
              <a:ext cx="49" cy="45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13" y="45"/>
                </a:cxn>
                <a:cxn ang="0">
                  <a:pos x="49" y="0"/>
                </a:cxn>
                <a:cxn ang="0">
                  <a:pos x="0" y="31"/>
                </a:cxn>
              </a:cxnLst>
              <a:rect l="0" t="0" r="0" b="0"/>
              <a:pathLst>
                <a:path w="368" h="338">
                  <a:moveTo>
                    <a:pt x="0" y="231"/>
                  </a:moveTo>
                  <a:lnTo>
                    <a:pt x="94" y="338"/>
                  </a:lnTo>
                  <a:lnTo>
                    <a:pt x="368" y="0"/>
                  </a:lnTo>
                  <a:lnTo>
                    <a:pt x="0" y="23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1" name="直接连接符 626757"/>
            <p:cNvSpPr>
              <a:spLocks noChangeAspect="1"/>
            </p:cNvSpPr>
            <p:nvPr/>
          </p:nvSpPr>
          <p:spPr>
            <a:xfrm>
              <a:off x="1177" y="84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2" name="直接连接符 626758"/>
            <p:cNvSpPr>
              <a:spLocks noChangeAspect="1"/>
            </p:cNvSpPr>
            <p:nvPr/>
          </p:nvSpPr>
          <p:spPr>
            <a:xfrm flipH="1">
              <a:off x="533" y="842"/>
              <a:ext cx="644" cy="57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3" name="任意多边形 626759"/>
            <p:cNvSpPr>
              <a:spLocks noChangeAspect="1"/>
            </p:cNvSpPr>
            <p:nvPr/>
          </p:nvSpPr>
          <p:spPr>
            <a:xfrm>
              <a:off x="533" y="1369"/>
              <a:ext cx="49" cy="4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9" y="14"/>
                </a:cxn>
                <a:cxn ang="0">
                  <a:pos x="0" y="45"/>
                </a:cxn>
                <a:cxn ang="0">
                  <a:pos x="36" y="0"/>
                </a:cxn>
              </a:cxnLst>
              <a:rect l="0" t="0" r="0" b="0"/>
              <a:pathLst>
                <a:path w="368" h="338">
                  <a:moveTo>
                    <a:pt x="273" y="0"/>
                  </a:moveTo>
                  <a:lnTo>
                    <a:pt x="368" y="107"/>
                  </a:lnTo>
                  <a:lnTo>
                    <a:pt x="0" y="338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4" name="任意多边形 626760"/>
            <p:cNvSpPr>
              <a:spLocks noChangeAspect="1"/>
            </p:cNvSpPr>
            <p:nvPr/>
          </p:nvSpPr>
          <p:spPr>
            <a:xfrm>
              <a:off x="533" y="1369"/>
              <a:ext cx="49" cy="4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9" y="14"/>
                </a:cxn>
                <a:cxn ang="0">
                  <a:pos x="0" y="45"/>
                </a:cxn>
                <a:cxn ang="0">
                  <a:pos x="36" y="0"/>
                </a:cxn>
              </a:cxnLst>
              <a:rect l="0" t="0" r="0" b="0"/>
              <a:pathLst>
                <a:path w="368" h="338">
                  <a:moveTo>
                    <a:pt x="273" y="0"/>
                  </a:moveTo>
                  <a:lnTo>
                    <a:pt x="368" y="107"/>
                  </a:lnTo>
                  <a:lnTo>
                    <a:pt x="0" y="338"/>
                  </a:lnTo>
                  <a:lnTo>
                    <a:pt x="27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5" name="文本框 626761"/>
            <p:cNvSpPr txBox="1">
              <a:spLocks noChangeAspect="1"/>
            </p:cNvSpPr>
            <p:nvPr/>
          </p:nvSpPr>
          <p:spPr>
            <a:xfrm rot="-2364842">
              <a:off x="547" y="933"/>
              <a:ext cx="395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30</a:t>
              </a:r>
            </a:p>
          </p:txBody>
        </p:sp>
      </p:grpSp>
      <p:grpSp>
        <p:nvGrpSpPr>
          <p:cNvPr id="626763" name="组合 626762"/>
          <p:cNvGrpSpPr/>
          <p:nvPr/>
        </p:nvGrpSpPr>
        <p:grpSpPr>
          <a:xfrm>
            <a:off x="2759075" y="2432050"/>
            <a:ext cx="954088" cy="549275"/>
            <a:chOff x="1738" y="1532"/>
            <a:chExt cx="601" cy="346"/>
          </a:xfrm>
        </p:grpSpPr>
        <p:grpSp>
          <p:nvGrpSpPr>
            <p:cNvPr id="40093" name="组合 626763"/>
            <p:cNvGrpSpPr/>
            <p:nvPr/>
          </p:nvGrpSpPr>
          <p:grpSpPr>
            <a:xfrm>
              <a:off x="1738" y="1620"/>
              <a:ext cx="601" cy="258"/>
              <a:chOff x="1738" y="1620"/>
              <a:chExt cx="601" cy="258"/>
            </a:xfrm>
          </p:grpSpPr>
          <p:sp>
            <p:nvSpPr>
              <p:cNvPr id="40095" name="直接连接符 626764"/>
              <p:cNvSpPr/>
              <p:nvPr/>
            </p:nvSpPr>
            <p:spPr>
              <a:xfrm flipH="1">
                <a:off x="1773" y="1620"/>
                <a:ext cx="566" cy="24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96" name="任意多边形 626765"/>
              <p:cNvSpPr/>
              <p:nvPr/>
            </p:nvSpPr>
            <p:spPr>
              <a:xfrm>
                <a:off x="1738" y="1828"/>
                <a:ext cx="88" cy="49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88" y="28"/>
                  </a:cxn>
                  <a:cxn ang="0">
                    <a:pos x="0" y="49"/>
                  </a:cxn>
                  <a:cxn ang="0">
                    <a:pos x="76" y="0"/>
                  </a:cxn>
                </a:cxnLst>
                <a:rect l="0" t="0" r="0" b="0"/>
                <a:pathLst>
                  <a:path w="529" h="292">
                    <a:moveTo>
                      <a:pt x="459" y="0"/>
                    </a:moveTo>
                    <a:lnTo>
                      <a:pt x="529" y="165"/>
                    </a:lnTo>
                    <a:lnTo>
                      <a:pt x="0" y="292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97" name="任意多边形 626766"/>
              <p:cNvSpPr/>
              <p:nvPr/>
            </p:nvSpPr>
            <p:spPr>
              <a:xfrm>
                <a:off x="1738" y="1828"/>
                <a:ext cx="88" cy="49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88" y="28"/>
                  </a:cxn>
                  <a:cxn ang="0">
                    <a:pos x="0" y="49"/>
                  </a:cxn>
                  <a:cxn ang="0">
                    <a:pos x="76" y="0"/>
                  </a:cxn>
                </a:cxnLst>
                <a:rect l="0" t="0" r="0" b="0"/>
                <a:pathLst>
                  <a:path w="529" h="292">
                    <a:moveTo>
                      <a:pt x="459" y="0"/>
                    </a:moveTo>
                    <a:lnTo>
                      <a:pt x="529" y="165"/>
                    </a:lnTo>
                    <a:lnTo>
                      <a:pt x="0" y="292"/>
                    </a:lnTo>
                    <a:lnTo>
                      <a:pt x="45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98" name="直接连接符 626767"/>
              <p:cNvSpPr/>
              <p:nvPr/>
            </p:nvSpPr>
            <p:spPr>
              <a:xfrm>
                <a:off x="1738" y="187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094" name="文本框 626768"/>
            <p:cNvSpPr txBox="1"/>
            <p:nvPr/>
          </p:nvSpPr>
          <p:spPr>
            <a:xfrm rot="-1386731">
              <a:off x="1831" y="1532"/>
              <a:ext cx="4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SR50</a:t>
              </a:r>
            </a:p>
          </p:txBody>
        </p:sp>
      </p:grpSp>
      <p:grpSp>
        <p:nvGrpSpPr>
          <p:cNvPr id="626770" name="组合 626769"/>
          <p:cNvGrpSpPr/>
          <p:nvPr/>
        </p:nvGrpSpPr>
        <p:grpSpPr>
          <a:xfrm>
            <a:off x="4189413" y="1246188"/>
            <a:ext cx="1179512" cy="533400"/>
            <a:chOff x="2639" y="785"/>
            <a:chExt cx="743" cy="336"/>
          </a:xfrm>
        </p:grpSpPr>
        <p:grpSp>
          <p:nvGrpSpPr>
            <p:cNvPr id="40085" name="组合 626770"/>
            <p:cNvGrpSpPr/>
            <p:nvPr/>
          </p:nvGrpSpPr>
          <p:grpSpPr>
            <a:xfrm>
              <a:off x="2988" y="1004"/>
              <a:ext cx="90" cy="36"/>
              <a:chOff x="2988" y="1004"/>
              <a:chExt cx="90" cy="36"/>
            </a:xfrm>
          </p:grpSpPr>
          <p:sp>
            <p:nvSpPr>
              <p:cNvPr id="40090" name="任意多边形 626771"/>
              <p:cNvSpPr/>
              <p:nvPr/>
            </p:nvSpPr>
            <p:spPr>
              <a:xfrm>
                <a:off x="2988" y="1004"/>
                <a:ext cx="90" cy="35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90" y="29"/>
                  </a:cxn>
                  <a:cxn ang="0">
                    <a:pos x="0" y="35"/>
                  </a:cxn>
                  <a:cxn ang="0">
                    <a:pos x="83" y="0"/>
                  </a:cxn>
                </a:cxnLst>
                <a:rect l="0" t="0" r="0" b="0"/>
                <a:pathLst>
                  <a:path w="542" h="209">
                    <a:moveTo>
                      <a:pt x="502" y="0"/>
                    </a:moveTo>
                    <a:lnTo>
                      <a:pt x="542" y="174"/>
                    </a:lnTo>
                    <a:lnTo>
                      <a:pt x="0" y="209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91" name="任意多边形 626772"/>
              <p:cNvSpPr/>
              <p:nvPr/>
            </p:nvSpPr>
            <p:spPr>
              <a:xfrm>
                <a:off x="2988" y="1004"/>
                <a:ext cx="90" cy="35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90" y="29"/>
                  </a:cxn>
                  <a:cxn ang="0">
                    <a:pos x="0" y="35"/>
                  </a:cxn>
                  <a:cxn ang="0">
                    <a:pos x="83" y="0"/>
                  </a:cxn>
                </a:cxnLst>
                <a:rect l="0" t="0" r="0" b="0"/>
                <a:pathLst>
                  <a:path w="542" h="209">
                    <a:moveTo>
                      <a:pt x="502" y="0"/>
                    </a:moveTo>
                    <a:lnTo>
                      <a:pt x="542" y="174"/>
                    </a:lnTo>
                    <a:lnTo>
                      <a:pt x="0" y="209"/>
                    </a:lnTo>
                    <a:lnTo>
                      <a:pt x="50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92" name="直接连接符 626773"/>
              <p:cNvSpPr/>
              <p:nvPr/>
            </p:nvSpPr>
            <p:spPr>
              <a:xfrm>
                <a:off x="2988" y="10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086" name="组合 626774"/>
            <p:cNvGrpSpPr/>
            <p:nvPr/>
          </p:nvGrpSpPr>
          <p:grpSpPr>
            <a:xfrm>
              <a:off x="2639" y="785"/>
              <a:ext cx="743" cy="336"/>
              <a:chOff x="2639" y="785"/>
              <a:chExt cx="743" cy="336"/>
            </a:xfrm>
          </p:grpSpPr>
          <p:sp>
            <p:nvSpPr>
              <p:cNvPr id="40087" name="直接连接符 626775"/>
              <p:cNvSpPr/>
              <p:nvPr/>
            </p:nvSpPr>
            <p:spPr>
              <a:xfrm flipH="1">
                <a:off x="2988" y="955"/>
                <a:ext cx="359" cy="8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8" name="直接连接符 626776"/>
              <p:cNvSpPr/>
              <p:nvPr/>
            </p:nvSpPr>
            <p:spPr>
              <a:xfrm flipV="1">
                <a:off x="2639" y="1039"/>
                <a:ext cx="349" cy="8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9" name="文本框 626777"/>
              <p:cNvSpPr txBox="1"/>
              <p:nvPr/>
            </p:nvSpPr>
            <p:spPr>
              <a:xfrm rot="-794423">
                <a:off x="2990" y="785"/>
                <a:ext cx="39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SR8</a:t>
                </a:r>
              </a:p>
            </p:txBody>
          </p:sp>
        </p:grpSp>
      </p:grpSp>
      <p:grpSp>
        <p:nvGrpSpPr>
          <p:cNvPr id="626779" name="组合 626778"/>
          <p:cNvGrpSpPr/>
          <p:nvPr/>
        </p:nvGrpSpPr>
        <p:grpSpPr>
          <a:xfrm>
            <a:off x="5584825" y="1208088"/>
            <a:ext cx="1266825" cy="1685925"/>
            <a:chOff x="3518" y="761"/>
            <a:chExt cx="798" cy="1062"/>
          </a:xfrm>
        </p:grpSpPr>
        <p:grpSp>
          <p:nvGrpSpPr>
            <p:cNvPr id="40071" name="组合 626779"/>
            <p:cNvGrpSpPr/>
            <p:nvPr/>
          </p:nvGrpSpPr>
          <p:grpSpPr>
            <a:xfrm>
              <a:off x="3518" y="761"/>
              <a:ext cx="798" cy="1062"/>
              <a:chOff x="3518" y="761"/>
              <a:chExt cx="798" cy="1062"/>
            </a:xfrm>
          </p:grpSpPr>
          <p:sp>
            <p:nvSpPr>
              <p:cNvPr id="40073" name="任意多边形 626780"/>
              <p:cNvSpPr/>
              <p:nvPr/>
            </p:nvSpPr>
            <p:spPr>
              <a:xfrm>
                <a:off x="3612" y="1093"/>
                <a:ext cx="611" cy="68"/>
              </a:xfrm>
              <a:custGeom>
                <a:avLst/>
                <a:gdLst/>
                <a:ahLst/>
                <a:cxnLst>
                  <a:cxn ang="0">
                    <a:pos x="611" y="68"/>
                  </a:cxn>
                  <a:cxn ang="0">
                    <a:pos x="538" y="38"/>
                  </a:cxn>
                  <a:cxn ang="0">
                    <a:pos x="462" y="17"/>
                  </a:cxn>
                  <a:cxn ang="0">
                    <a:pos x="384" y="4"/>
                  </a:cxn>
                  <a:cxn ang="0">
                    <a:pos x="306" y="0"/>
                  </a:cxn>
                  <a:cxn ang="0">
                    <a:pos x="227" y="4"/>
                  </a:cxn>
                  <a:cxn ang="0">
                    <a:pos x="149" y="17"/>
                  </a:cxn>
                  <a:cxn ang="0">
                    <a:pos x="73" y="38"/>
                  </a:cxn>
                  <a:cxn ang="0">
                    <a:pos x="0" y="68"/>
                  </a:cxn>
                </a:cxnLst>
                <a:rect l="0" t="0" r="0" b="0"/>
                <a:pathLst>
                  <a:path w="3664" h="403">
                    <a:moveTo>
                      <a:pt x="3664" y="403"/>
                    </a:moveTo>
                    <a:lnTo>
                      <a:pt x="3225" y="228"/>
                    </a:lnTo>
                    <a:lnTo>
                      <a:pt x="2770" y="102"/>
                    </a:lnTo>
                    <a:lnTo>
                      <a:pt x="2304" y="26"/>
                    </a:lnTo>
                    <a:lnTo>
                      <a:pt x="1832" y="0"/>
                    </a:lnTo>
                    <a:lnTo>
                      <a:pt x="1361" y="26"/>
                    </a:lnTo>
                    <a:lnTo>
                      <a:pt x="895" y="102"/>
                    </a:lnTo>
                    <a:lnTo>
                      <a:pt x="439" y="228"/>
                    </a:lnTo>
                    <a:lnTo>
                      <a:pt x="0" y="403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4" name="直接连接符 626781"/>
              <p:cNvSpPr/>
              <p:nvPr/>
            </p:nvSpPr>
            <p:spPr>
              <a:xfrm>
                <a:off x="3917" y="761"/>
                <a:ext cx="1" cy="425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5" name="直接连接符 626782"/>
              <p:cNvSpPr/>
              <p:nvPr/>
            </p:nvSpPr>
            <p:spPr>
              <a:xfrm>
                <a:off x="3917" y="1257"/>
                <a:ext cx="1" cy="7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6" name="直接连接符 626783"/>
              <p:cNvSpPr/>
              <p:nvPr/>
            </p:nvSpPr>
            <p:spPr>
              <a:xfrm>
                <a:off x="3917" y="1399"/>
                <a:ext cx="1" cy="42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7" name="直接连接符 626784"/>
              <p:cNvSpPr/>
              <p:nvPr/>
            </p:nvSpPr>
            <p:spPr>
              <a:xfrm flipV="1">
                <a:off x="3917" y="1487"/>
                <a:ext cx="155" cy="33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8" name="直接连接符 626785"/>
              <p:cNvSpPr/>
              <p:nvPr/>
            </p:nvSpPr>
            <p:spPr>
              <a:xfrm flipV="1">
                <a:off x="4102" y="1358"/>
                <a:ext cx="30" cy="6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9" name="直接连接符 626786"/>
              <p:cNvSpPr/>
              <p:nvPr/>
            </p:nvSpPr>
            <p:spPr>
              <a:xfrm flipV="1">
                <a:off x="4161" y="958"/>
                <a:ext cx="155" cy="33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0" name="直接连接符 626787"/>
              <p:cNvSpPr/>
              <p:nvPr/>
            </p:nvSpPr>
            <p:spPr>
              <a:xfrm flipH="1" flipV="1">
                <a:off x="3762" y="1487"/>
                <a:ext cx="155" cy="33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1" name="直接连接符 626788"/>
              <p:cNvSpPr/>
              <p:nvPr/>
            </p:nvSpPr>
            <p:spPr>
              <a:xfrm flipH="1" flipV="1">
                <a:off x="3703" y="1358"/>
                <a:ext cx="30" cy="6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2" name="直接连接符 626789"/>
              <p:cNvSpPr/>
              <p:nvPr/>
            </p:nvSpPr>
            <p:spPr>
              <a:xfrm flipH="1" flipV="1">
                <a:off x="3518" y="958"/>
                <a:ext cx="155" cy="33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3" name="直接连接符 626790"/>
              <p:cNvSpPr/>
              <p:nvPr/>
            </p:nvSpPr>
            <p:spPr>
              <a:xfrm>
                <a:off x="3518" y="958"/>
                <a:ext cx="94" cy="20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4" name="直接连接符 626791"/>
              <p:cNvSpPr/>
              <p:nvPr/>
            </p:nvSpPr>
            <p:spPr>
              <a:xfrm flipH="1">
                <a:off x="4223" y="958"/>
                <a:ext cx="93" cy="20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072" name="任意多边形 626792"/>
            <p:cNvSpPr/>
            <p:nvPr/>
          </p:nvSpPr>
          <p:spPr>
            <a:xfrm>
              <a:off x="3518" y="871"/>
              <a:ext cx="798" cy="87"/>
            </a:xfrm>
            <a:custGeom>
              <a:avLst/>
              <a:gdLst/>
              <a:ahLst/>
              <a:cxnLst>
                <a:cxn ang="0">
                  <a:pos x="798" y="87"/>
                </a:cxn>
                <a:cxn ang="0">
                  <a:pos x="713" y="52"/>
                </a:cxn>
                <a:cxn ang="0">
                  <a:pos x="625" y="26"/>
                </a:cxn>
                <a:cxn ang="0">
                  <a:pos x="536" y="9"/>
                </a:cxn>
                <a:cxn ang="0">
                  <a:pos x="445" y="0"/>
                </a:cxn>
                <a:cxn ang="0">
                  <a:pos x="353" y="0"/>
                </a:cxn>
                <a:cxn ang="0">
                  <a:pos x="262" y="9"/>
                </a:cxn>
                <a:cxn ang="0">
                  <a:pos x="173" y="26"/>
                </a:cxn>
                <a:cxn ang="0">
                  <a:pos x="85" y="52"/>
                </a:cxn>
                <a:cxn ang="0">
                  <a:pos x="0" y="87"/>
                </a:cxn>
              </a:cxnLst>
              <a:rect l="0" t="0" r="0" b="0"/>
              <a:pathLst>
                <a:path w="4788" h="519">
                  <a:moveTo>
                    <a:pt x="4788" y="519"/>
                  </a:moveTo>
                  <a:lnTo>
                    <a:pt x="4278" y="313"/>
                  </a:lnTo>
                  <a:lnTo>
                    <a:pt x="3752" y="157"/>
                  </a:lnTo>
                  <a:lnTo>
                    <a:pt x="3214" y="52"/>
                  </a:lnTo>
                  <a:lnTo>
                    <a:pt x="2668" y="0"/>
                  </a:lnTo>
                  <a:lnTo>
                    <a:pt x="2119" y="0"/>
                  </a:lnTo>
                  <a:lnTo>
                    <a:pt x="1573" y="52"/>
                  </a:lnTo>
                  <a:lnTo>
                    <a:pt x="1035" y="157"/>
                  </a:lnTo>
                  <a:lnTo>
                    <a:pt x="509" y="313"/>
                  </a:lnTo>
                  <a:lnTo>
                    <a:pt x="0" y="519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51" name="直接连接符 626793"/>
          <p:cNvSpPr/>
          <p:nvPr/>
        </p:nvSpPr>
        <p:spPr>
          <a:xfrm>
            <a:off x="5584825" y="152082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2" name="直接连接符 626794"/>
          <p:cNvSpPr/>
          <p:nvPr/>
        </p:nvSpPr>
        <p:spPr>
          <a:xfrm>
            <a:off x="6851650" y="152082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6796" name="组合 626795"/>
          <p:cNvGrpSpPr/>
          <p:nvPr/>
        </p:nvGrpSpPr>
        <p:grpSpPr>
          <a:xfrm>
            <a:off x="5584825" y="776288"/>
            <a:ext cx="1268413" cy="744537"/>
            <a:chOff x="3518" y="489"/>
            <a:chExt cx="799" cy="469"/>
          </a:xfrm>
        </p:grpSpPr>
        <p:sp>
          <p:nvSpPr>
            <p:cNvPr id="40062" name="直接连接符 626796"/>
            <p:cNvSpPr/>
            <p:nvPr/>
          </p:nvSpPr>
          <p:spPr>
            <a:xfrm flipV="1">
              <a:off x="3518" y="657"/>
              <a:ext cx="1" cy="30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3" name="直接连接符 626797"/>
            <p:cNvSpPr/>
            <p:nvPr/>
          </p:nvSpPr>
          <p:spPr>
            <a:xfrm flipV="1">
              <a:off x="4316" y="657"/>
              <a:ext cx="1" cy="30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4" name="直接连接符 626798"/>
            <p:cNvSpPr/>
            <p:nvPr/>
          </p:nvSpPr>
          <p:spPr>
            <a:xfrm>
              <a:off x="3608" y="713"/>
              <a:ext cx="61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5" name="任意多边形 626799"/>
            <p:cNvSpPr/>
            <p:nvPr/>
          </p:nvSpPr>
          <p:spPr>
            <a:xfrm>
              <a:off x="3518" y="698"/>
              <a:ext cx="90" cy="3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30"/>
                </a:cxn>
                <a:cxn ang="0">
                  <a:pos x="0" y="15"/>
                </a:cxn>
                <a:cxn ang="0">
                  <a:pos x="90" y="0"/>
                </a:cxn>
              </a:cxnLst>
              <a:rect l="0" t="0" r="0" b="0"/>
              <a:pathLst>
                <a:path w="536" h="179">
                  <a:moveTo>
                    <a:pt x="536" y="0"/>
                  </a:moveTo>
                  <a:lnTo>
                    <a:pt x="536" y="179"/>
                  </a:lnTo>
                  <a:lnTo>
                    <a:pt x="0" y="89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6" name="任意多边形 626800"/>
            <p:cNvSpPr/>
            <p:nvPr/>
          </p:nvSpPr>
          <p:spPr>
            <a:xfrm>
              <a:off x="3518" y="698"/>
              <a:ext cx="90" cy="3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30"/>
                </a:cxn>
                <a:cxn ang="0">
                  <a:pos x="0" y="15"/>
                </a:cxn>
                <a:cxn ang="0">
                  <a:pos x="90" y="0"/>
                </a:cxn>
              </a:cxnLst>
              <a:rect l="0" t="0" r="0" b="0"/>
              <a:pathLst>
                <a:path w="536" h="179">
                  <a:moveTo>
                    <a:pt x="536" y="0"/>
                  </a:moveTo>
                  <a:lnTo>
                    <a:pt x="536" y="179"/>
                  </a:lnTo>
                  <a:lnTo>
                    <a:pt x="0" y="89"/>
                  </a:lnTo>
                  <a:lnTo>
                    <a:pt x="53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7" name="任意多边形 626801"/>
            <p:cNvSpPr/>
            <p:nvPr/>
          </p:nvSpPr>
          <p:spPr>
            <a:xfrm>
              <a:off x="4227" y="698"/>
              <a:ext cx="89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89" y="15"/>
                </a:cxn>
                <a:cxn ang="0">
                  <a:pos x="0" y="0"/>
                </a:cxn>
              </a:cxnLst>
              <a:rect l="0" t="0" r="0" b="0"/>
              <a:pathLst>
                <a:path w="537" h="179">
                  <a:moveTo>
                    <a:pt x="0" y="0"/>
                  </a:moveTo>
                  <a:lnTo>
                    <a:pt x="0" y="179"/>
                  </a:lnTo>
                  <a:lnTo>
                    <a:pt x="537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8" name="任意多边形 626802"/>
            <p:cNvSpPr/>
            <p:nvPr/>
          </p:nvSpPr>
          <p:spPr>
            <a:xfrm>
              <a:off x="4227" y="698"/>
              <a:ext cx="89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89" y="15"/>
                </a:cxn>
                <a:cxn ang="0">
                  <a:pos x="0" y="0"/>
                </a:cxn>
              </a:cxnLst>
              <a:rect l="0" t="0" r="0" b="0"/>
              <a:pathLst>
                <a:path w="537" h="179">
                  <a:moveTo>
                    <a:pt x="0" y="0"/>
                  </a:moveTo>
                  <a:lnTo>
                    <a:pt x="0" y="179"/>
                  </a:lnTo>
                  <a:lnTo>
                    <a:pt x="537" y="8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9" name="直接连接符 626803"/>
            <p:cNvSpPr/>
            <p:nvPr/>
          </p:nvSpPr>
          <p:spPr>
            <a:xfrm>
              <a:off x="4316" y="71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0" name="文本框 626804"/>
            <p:cNvSpPr txBox="1"/>
            <p:nvPr/>
          </p:nvSpPr>
          <p:spPr>
            <a:xfrm>
              <a:off x="3782" y="489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20</a:t>
              </a:r>
            </a:p>
          </p:txBody>
        </p:sp>
      </p:grpSp>
      <p:sp>
        <p:nvSpPr>
          <p:cNvPr id="39954" name="直接连接符 626805"/>
          <p:cNvSpPr/>
          <p:nvPr/>
        </p:nvSpPr>
        <p:spPr>
          <a:xfrm>
            <a:off x="7435850" y="152082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6808" name="矩形 626807"/>
          <p:cNvSpPr/>
          <p:nvPr/>
        </p:nvSpPr>
        <p:spPr>
          <a:xfrm>
            <a:off x="971550" y="4868863"/>
            <a:ext cx="3370263" cy="7921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仿宋_GB2312" pitchFamily="49" charset="-122"/>
              </a:rPr>
              <a:t>板状零件的厚度尺寸可在</a:t>
            </a:r>
          </a:p>
          <a:p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仿宋_GB2312" pitchFamily="49" charset="-122"/>
              </a:rPr>
              <a:t>厚度尺寸前加注“</a:t>
            </a:r>
            <a:r>
              <a:rPr lang="en-US" altLang="zh-CN" sz="2800" i="1" dirty="0">
                <a:solidFill>
                  <a:schemeClr val="hlink"/>
                </a:solidFill>
                <a:latin typeface="Times New Roman" panose="02020603050405020304" pitchFamily="18" charset="0"/>
                <a:ea typeface="仿宋_GB2312" pitchFamily="49" charset="-122"/>
              </a:rPr>
              <a:t>t </a:t>
            </a:r>
            <a:r>
              <a:rPr lang="en-US" altLang="zh-CN" sz="2400" dirty="0">
                <a:solidFill>
                  <a:srgbClr val="0033CC"/>
                </a:solidFill>
                <a:latin typeface="Times New Roman" panose="02020603050405020304" pitchFamily="18" charset="0"/>
                <a:ea typeface="仿宋_GB2312" pitchFamily="49" charset="-122"/>
              </a:rPr>
              <a:t>”</a:t>
            </a:r>
          </a:p>
        </p:txBody>
      </p:sp>
      <p:sp>
        <p:nvSpPr>
          <p:cNvPr id="626809" name="矩形 626808"/>
          <p:cNvSpPr>
            <a:spLocks noChangeAspect="1"/>
          </p:cNvSpPr>
          <p:nvPr/>
        </p:nvSpPr>
        <p:spPr>
          <a:xfrm>
            <a:off x="4903788" y="3552825"/>
            <a:ext cx="250825" cy="427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t</a:t>
            </a:r>
            <a:r>
              <a:rPr lang="en-US" altLang="zh-CN" sz="2400" i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</a:p>
        </p:txBody>
      </p:sp>
      <p:grpSp>
        <p:nvGrpSpPr>
          <p:cNvPr id="626810" name="组合 626809"/>
          <p:cNvGrpSpPr/>
          <p:nvPr/>
        </p:nvGrpSpPr>
        <p:grpSpPr>
          <a:xfrm>
            <a:off x="4926013" y="3940175"/>
            <a:ext cx="969962" cy="312738"/>
            <a:chOff x="3103" y="2658"/>
            <a:chExt cx="611" cy="197"/>
          </a:xfrm>
        </p:grpSpPr>
        <p:sp>
          <p:nvSpPr>
            <p:cNvPr id="40060" name="直接连接符 626810"/>
            <p:cNvSpPr>
              <a:spLocks noChangeAspect="1"/>
            </p:cNvSpPr>
            <p:nvPr/>
          </p:nvSpPr>
          <p:spPr>
            <a:xfrm flipH="1" flipV="1">
              <a:off x="3362" y="2658"/>
              <a:ext cx="352" cy="197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1" name="直接连接符 626811"/>
            <p:cNvSpPr>
              <a:spLocks noChangeAspect="1"/>
            </p:cNvSpPr>
            <p:nvPr/>
          </p:nvSpPr>
          <p:spPr>
            <a:xfrm flipH="1">
              <a:off x="3103" y="2658"/>
              <a:ext cx="259" cy="1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6813" name="组合 626812"/>
          <p:cNvGrpSpPr/>
          <p:nvPr/>
        </p:nvGrpSpPr>
        <p:grpSpPr>
          <a:xfrm>
            <a:off x="4992688" y="3429000"/>
            <a:ext cx="3389312" cy="2997200"/>
            <a:chOff x="3145" y="2336"/>
            <a:chExt cx="2135" cy="1888"/>
          </a:xfrm>
        </p:grpSpPr>
        <p:sp>
          <p:nvSpPr>
            <p:cNvPr id="39971" name="文本框 626813"/>
            <p:cNvSpPr txBox="1"/>
            <p:nvPr/>
          </p:nvSpPr>
          <p:spPr>
            <a:xfrm>
              <a:off x="3600" y="2336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64</a:t>
              </a:r>
            </a:p>
          </p:txBody>
        </p:sp>
        <p:sp>
          <p:nvSpPr>
            <p:cNvPr id="39972" name="任意多边形 626814"/>
            <p:cNvSpPr>
              <a:spLocks noChangeAspect="1"/>
            </p:cNvSpPr>
            <p:nvPr/>
          </p:nvSpPr>
          <p:spPr>
            <a:xfrm>
              <a:off x="3616" y="3029"/>
              <a:ext cx="312" cy="624"/>
            </a:xfrm>
            <a:custGeom>
              <a:avLst/>
              <a:gdLst/>
              <a:ahLst/>
              <a:cxnLst>
                <a:cxn ang="0">
                  <a:pos x="0" y="624"/>
                </a:cxn>
                <a:cxn ang="0">
                  <a:pos x="49" y="620"/>
                </a:cxn>
                <a:cxn ang="0">
                  <a:pos x="96" y="609"/>
                </a:cxn>
                <a:cxn ang="0">
                  <a:pos x="142" y="590"/>
                </a:cxn>
                <a:cxn ang="0">
                  <a:pos x="183" y="565"/>
                </a:cxn>
                <a:cxn ang="0">
                  <a:pos x="221" y="533"/>
                </a:cxn>
                <a:cxn ang="0">
                  <a:pos x="252" y="495"/>
                </a:cxn>
                <a:cxn ang="0">
                  <a:pos x="278" y="454"/>
                </a:cxn>
                <a:cxn ang="0">
                  <a:pos x="297" y="408"/>
                </a:cxn>
                <a:cxn ang="0">
                  <a:pos x="308" y="361"/>
                </a:cxn>
                <a:cxn ang="0">
                  <a:pos x="312" y="312"/>
                </a:cxn>
                <a:cxn ang="0">
                  <a:pos x="308" y="263"/>
                </a:cxn>
                <a:cxn ang="0">
                  <a:pos x="297" y="216"/>
                </a:cxn>
                <a:cxn ang="0">
                  <a:pos x="278" y="170"/>
                </a:cxn>
                <a:cxn ang="0">
                  <a:pos x="252" y="129"/>
                </a:cxn>
                <a:cxn ang="0">
                  <a:pos x="221" y="91"/>
                </a:cxn>
                <a:cxn ang="0">
                  <a:pos x="183" y="60"/>
                </a:cxn>
                <a:cxn ang="0">
                  <a:pos x="142" y="34"/>
                </a:cxn>
                <a:cxn ang="0">
                  <a:pos x="96" y="15"/>
                </a:cxn>
                <a:cxn ang="0">
                  <a:pos x="49" y="4"/>
                </a:cxn>
                <a:cxn ang="0">
                  <a:pos x="0" y="0"/>
                </a:cxn>
              </a:cxnLst>
              <a:rect l="0" t="0" r="0" b="0"/>
              <a:pathLst>
                <a:path w="2112" h="4227">
                  <a:moveTo>
                    <a:pt x="0" y="4227"/>
                  </a:moveTo>
                  <a:lnTo>
                    <a:pt x="331" y="4201"/>
                  </a:lnTo>
                  <a:lnTo>
                    <a:pt x="653" y="4124"/>
                  </a:lnTo>
                  <a:lnTo>
                    <a:pt x="959" y="3997"/>
                  </a:lnTo>
                  <a:lnTo>
                    <a:pt x="1242" y="3824"/>
                  </a:lnTo>
                  <a:lnTo>
                    <a:pt x="1494" y="3609"/>
                  </a:lnTo>
                  <a:lnTo>
                    <a:pt x="1709" y="3356"/>
                  </a:lnTo>
                  <a:lnTo>
                    <a:pt x="1882" y="3074"/>
                  </a:lnTo>
                  <a:lnTo>
                    <a:pt x="2009" y="2766"/>
                  </a:lnTo>
                  <a:lnTo>
                    <a:pt x="2086" y="2444"/>
                  </a:lnTo>
                  <a:lnTo>
                    <a:pt x="2112" y="2113"/>
                  </a:lnTo>
                  <a:lnTo>
                    <a:pt x="2086" y="1783"/>
                  </a:lnTo>
                  <a:lnTo>
                    <a:pt x="2009" y="1460"/>
                  </a:lnTo>
                  <a:lnTo>
                    <a:pt x="1882" y="1154"/>
                  </a:lnTo>
                  <a:lnTo>
                    <a:pt x="1709" y="871"/>
                  </a:lnTo>
                  <a:lnTo>
                    <a:pt x="1494" y="619"/>
                  </a:lnTo>
                  <a:lnTo>
                    <a:pt x="1242" y="404"/>
                  </a:lnTo>
                  <a:lnTo>
                    <a:pt x="959" y="231"/>
                  </a:lnTo>
                  <a:lnTo>
                    <a:pt x="653" y="104"/>
                  </a:lnTo>
                  <a:lnTo>
                    <a:pt x="331" y="26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3" name="直接连接符 626815"/>
            <p:cNvSpPr>
              <a:spLocks noChangeAspect="1"/>
            </p:cNvSpPr>
            <p:nvPr/>
          </p:nvSpPr>
          <p:spPr>
            <a:xfrm>
              <a:off x="3616" y="2574"/>
              <a:ext cx="1" cy="40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4" name="直接连接符 626816"/>
            <p:cNvSpPr>
              <a:spLocks noChangeAspect="1"/>
            </p:cNvSpPr>
            <p:nvPr/>
          </p:nvSpPr>
          <p:spPr>
            <a:xfrm>
              <a:off x="3616" y="3062"/>
              <a:ext cx="1" cy="7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5" name="直接连接符 626817"/>
            <p:cNvSpPr>
              <a:spLocks noChangeAspect="1"/>
            </p:cNvSpPr>
            <p:nvPr/>
          </p:nvSpPr>
          <p:spPr>
            <a:xfrm>
              <a:off x="3617" y="3363"/>
              <a:ext cx="0" cy="193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6" name="直接连接符 626818"/>
            <p:cNvSpPr>
              <a:spLocks noChangeAspect="1"/>
            </p:cNvSpPr>
            <p:nvPr/>
          </p:nvSpPr>
          <p:spPr>
            <a:xfrm>
              <a:off x="3616" y="3627"/>
              <a:ext cx="1" cy="7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7" name="直接连接符 626819"/>
            <p:cNvSpPr>
              <a:spLocks noChangeAspect="1"/>
            </p:cNvSpPr>
            <p:nvPr/>
          </p:nvSpPr>
          <p:spPr>
            <a:xfrm>
              <a:off x="3616" y="3769"/>
              <a:ext cx="1" cy="345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8" name="直接连接符 626820"/>
            <p:cNvSpPr>
              <a:spLocks noChangeAspect="1"/>
            </p:cNvSpPr>
            <p:nvPr/>
          </p:nvSpPr>
          <p:spPr>
            <a:xfrm>
              <a:off x="4924" y="2905"/>
              <a:ext cx="1" cy="8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9" name="直接连接符 626821"/>
            <p:cNvSpPr>
              <a:spLocks noChangeAspect="1"/>
            </p:cNvSpPr>
            <p:nvPr/>
          </p:nvSpPr>
          <p:spPr>
            <a:xfrm>
              <a:off x="3616" y="3341"/>
              <a:ext cx="23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0" name="直接连接符 626822"/>
            <p:cNvSpPr>
              <a:spLocks noChangeAspect="1"/>
            </p:cNvSpPr>
            <p:nvPr/>
          </p:nvSpPr>
          <p:spPr>
            <a:xfrm>
              <a:off x="3917" y="3341"/>
              <a:ext cx="7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1" name="直接连接符 626823"/>
            <p:cNvSpPr>
              <a:spLocks noChangeAspect="1"/>
            </p:cNvSpPr>
            <p:nvPr/>
          </p:nvSpPr>
          <p:spPr>
            <a:xfrm>
              <a:off x="4059" y="3341"/>
              <a:ext cx="423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2" name="直接连接符 626824"/>
            <p:cNvSpPr>
              <a:spLocks noChangeAspect="1"/>
            </p:cNvSpPr>
            <p:nvPr/>
          </p:nvSpPr>
          <p:spPr>
            <a:xfrm>
              <a:off x="4553" y="3341"/>
              <a:ext cx="7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3" name="直接连接符 626825"/>
            <p:cNvSpPr>
              <a:spLocks noChangeAspect="1"/>
            </p:cNvSpPr>
            <p:nvPr/>
          </p:nvSpPr>
          <p:spPr>
            <a:xfrm>
              <a:off x="4694" y="3341"/>
              <a:ext cx="230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4" name="直接连接符 626826"/>
            <p:cNvSpPr>
              <a:spLocks noChangeAspect="1"/>
            </p:cNvSpPr>
            <p:nvPr/>
          </p:nvSpPr>
          <p:spPr>
            <a:xfrm>
              <a:off x="4429" y="2951"/>
              <a:ext cx="36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5" name="直接连接符 626827"/>
            <p:cNvSpPr>
              <a:spLocks noChangeAspect="1"/>
            </p:cNvSpPr>
            <p:nvPr/>
          </p:nvSpPr>
          <p:spPr>
            <a:xfrm>
              <a:off x="4613" y="2779"/>
              <a:ext cx="1" cy="36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6" name="直接连接符 626828"/>
            <p:cNvSpPr>
              <a:spLocks noChangeAspect="1"/>
            </p:cNvSpPr>
            <p:nvPr/>
          </p:nvSpPr>
          <p:spPr>
            <a:xfrm>
              <a:off x="3616" y="2718"/>
              <a:ext cx="1121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7" name="任意多边形 626829"/>
            <p:cNvSpPr>
              <a:spLocks noChangeAspect="1"/>
            </p:cNvSpPr>
            <p:nvPr/>
          </p:nvSpPr>
          <p:spPr>
            <a:xfrm>
              <a:off x="4737" y="2718"/>
              <a:ext cx="187" cy="187"/>
            </a:xfrm>
            <a:custGeom>
              <a:avLst/>
              <a:gdLst/>
              <a:ahLst/>
              <a:cxnLst>
                <a:cxn ang="0">
                  <a:pos x="187" y="187"/>
                </a:cxn>
                <a:cxn ang="0">
                  <a:pos x="183" y="151"/>
                </a:cxn>
                <a:cxn ang="0">
                  <a:pos x="173" y="115"/>
                </a:cxn>
                <a:cxn ang="0">
                  <a:pos x="155" y="83"/>
                </a:cxn>
                <a:cxn ang="0">
                  <a:pos x="132" y="55"/>
                </a:cxn>
                <a:cxn ang="0">
                  <a:pos x="104" y="32"/>
                </a:cxn>
                <a:cxn ang="0">
                  <a:pos x="72" y="14"/>
                </a:cxn>
                <a:cxn ang="0">
                  <a:pos x="36" y="4"/>
                </a:cxn>
                <a:cxn ang="0">
                  <a:pos x="0" y="0"/>
                </a:cxn>
              </a:cxnLst>
              <a:rect l="0" t="0" r="0" b="0"/>
              <a:pathLst>
                <a:path w="1268" h="1268">
                  <a:moveTo>
                    <a:pt x="1268" y="1268"/>
                  </a:moveTo>
                  <a:lnTo>
                    <a:pt x="1244" y="1021"/>
                  </a:lnTo>
                  <a:lnTo>
                    <a:pt x="1171" y="783"/>
                  </a:lnTo>
                  <a:lnTo>
                    <a:pt x="1054" y="564"/>
                  </a:lnTo>
                  <a:lnTo>
                    <a:pt x="896" y="372"/>
                  </a:lnTo>
                  <a:lnTo>
                    <a:pt x="704" y="214"/>
                  </a:lnTo>
                  <a:lnTo>
                    <a:pt x="485" y="97"/>
                  </a:lnTo>
                  <a:lnTo>
                    <a:pt x="247" y="25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8" name="任意多边形 626830"/>
            <p:cNvSpPr>
              <a:spLocks noChangeAspect="1"/>
            </p:cNvSpPr>
            <p:nvPr/>
          </p:nvSpPr>
          <p:spPr>
            <a:xfrm>
              <a:off x="4488" y="2827"/>
              <a:ext cx="249" cy="249"/>
            </a:xfrm>
            <a:custGeom>
              <a:avLst/>
              <a:gdLst/>
              <a:ahLst/>
              <a:cxnLst>
                <a:cxn ang="0">
                  <a:pos x="249" y="124"/>
                </a:cxn>
                <a:cxn ang="0">
                  <a:pos x="245" y="92"/>
                </a:cxn>
                <a:cxn ang="0">
                  <a:pos x="232" y="62"/>
                </a:cxn>
                <a:cxn ang="0">
                  <a:pos x="213" y="36"/>
                </a:cxn>
                <a:cxn ang="0">
                  <a:pos x="187" y="17"/>
                </a:cxn>
                <a:cxn ang="0">
                  <a:pos x="157" y="4"/>
                </a:cxn>
                <a:cxn ang="0">
                  <a:pos x="125" y="0"/>
                </a:cxn>
                <a:cxn ang="0">
                  <a:pos x="92" y="4"/>
                </a:cxn>
                <a:cxn ang="0">
                  <a:pos x="62" y="17"/>
                </a:cxn>
                <a:cxn ang="0">
                  <a:pos x="36" y="36"/>
                </a:cxn>
                <a:cxn ang="0">
                  <a:pos x="17" y="62"/>
                </a:cxn>
                <a:cxn ang="0">
                  <a:pos x="4" y="92"/>
                </a:cxn>
                <a:cxn ang="0">
                  <a:pos x="0" y="124"/>
                </a:cxn>
                <a:cxn ang="0">
                  <a:pos x="4" y="157"/>
                </a:cxn>
                <a:cxn ang="0">
                  <a:pos x="17" y="187"/>
                </a:cxn>
                <a:cxn ang="0">
                  <a:pos x="36" y="213"/>
                </a:cxn>
                <a:cxn ang="0">
                  <a:pos x="62" y="232"/>
                </a:cxn>
                <a:cxn ang="0">
                  <a:pos x="92" y="245"/>
                </a:cxn>
                <a:cxn ang="0">
                  <a:pos x="125" y="249"/>
                </a:cxn>
                <a:cxn ang="0">
                  <a:pos x="157" y="245"/>
                </a:cxn>
                <a:cxn ang="0">
                  <a:pos x="187" y="232"/>
                </a:cxn>
                <a:cxn ang="0">
                  <a:pos x="213" y="213"/>
                </a:cxn>
                <a:cxn ang="0">
                  <a:pos x="232" y="187"/>
                </a:cxn>
                <a:cxn ang="0">
                  <a:pos x="245" y="157"/>
                </a:cxn>
                <a:cxn ang="0">
                  <a:pos x="249" y="124"/>
                </a:cxn>
              </a:cxnLst>
              <a:rect l="0" t="0" r="0" b="0"/>
              <a:pathLst>
                <a:path w="1689" h="1691">
                  <a:moveTo>
                    <a:pt x="1689" y="845"/>
                  </a:moveTo>
                  <a:lnTo>
                    <a:pt x="1660" y="626"/>
                  </a:lnTo>
                  <a:lnTo>
                    <a:pt x="1576" y="422"/>
                  </a:lnTo>
                  <a:lnTo>
                    <a:pt x="1442" y="247"/>
                  </a:lnTo>
                  <a:lnTo>
                    <a:pt x="1267" y="113"/>
                  </a:lnTo>
                  <a:lnTo>
                    <a:pt x="1063" y="29"/>
                  </a:lnTo>
                  <a:lnTo>
                    <a:pt x="845" y="0"/>
                  </a:lnTo>
                  <a:lnTo>
                    <a:pt x="626" y="29"/>
                  </a:lnTo>
                  <a:lnTo>
                    <a:pt x="422" y="113"/>
                  </a:lnTo>
                  <a:lnTo>
                    <a:pt x="247" y="247"/>
                  </a:lnTo>
                  <a:lnTo>
                    <a:pt x="113" y="422"/>
                  </a:lnTo>
                  <a:lnTo>
                    <a:pt x="29" y="626"/>
                  </a:lnTo>
                  <a:lnTo>
                    <a:pt x="0" y="845"/>
                  </a:lnTo>
                  <a:lnTo>
                    <a:pt x="29" y="1064"/>
                  </a:lnTo>
                  <a:lnTo>
                    <a:pt x="113" y="1269"/>
                  </a:lnTo>
                  <a:lnTo>
                    <a:pt x="247" y="1444"/>
                  </a:lnTo>
                  <a:lnTo>
                    <a:pt x="422" y="1578"/>
                  </a:lnTo>
                  <a:lnTo>
                    <a:pt x="626" y="1662"/>
                  </a:lnTo>
                  <a:lnTo>
                    <a:pt x="845" y="1691"/>
                  </a:lnTo>
                  <a:lnTo>
                    <a:pt x="1063" y="1662"/>
                  </a:lnTo>
                  <a:lnTo>
                    <a:pt x="1267" y="1578"/>
                  </a:lnTo>
                  <a:lnTo>
                    <a:pt x="1442" y="1444"/>
                  </a:lnTo>
                  <a:lnTo>
                    <a:pt x="1576" y="1269"/>
                  </a:lnTo>
                  <a:lnTo>
                    <a:pt x="1660" y="1064"/>
                  </a:lnTo>
                  <a:lnTo>
                    <a:pt x="1689" y="84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9" name="任意多边形 626831"/>
            <p:cNvSpPr>
              <a:spLocks noChangeAspect="1"/>
            </p:cNvSpPr>
            <p:nvPr/>
          </p:nvSpPr>
          <p:spPr>
            <a:xfrm>
              <a:off x="4737" y="3777"/>
              <a:ext cx="187" cy="187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36" y="183"/>
                </a:cxn>
                <a:cxn ang="0">
                  <a:pos x="72" y="173"/>
                </a:cxn>
                <a:cxn ang="0">
                  <a:pos x="104" y="155"/>
                </a:cxn>
                <a:cxn ang="0">
                  <a:pos x="132" y="132"/>
                </a:cxn>
                <a:cxn ang="0">
                  <a:pos x="155" y="104"/>
                </a:cxn>
                <a:cxn ang="0">
                  <a:pos x="173" y="71"/>
                </a:cxn>
                <a:cxn ang="0">
                  <a:pos x="183" y="36"/>
                </a:cxn>
                <a:cxn ang="0">
                  <a:pos x="187" y="0"/>
                </a:cxn>
              </a:cxnLst>
              <a:rect l="0" t="0" r="0" b="0"/>
              <a:pathLst>
                <a:path w="1268" h="1269">
                  <a:moveTo>
                    <a:pt x="0" y="1269"/>
                  </a:moveTo>
                  <a:lnTo>
                    <a:pt x="247" y="1244"/>
                  </a:lnTo>
                  <a:lnTo>
                    <a:pt x="485" y="1171"/>
                  </a:lnTo>
                  <a:lnTo>
                    <a:pt x="704" y="1054"/>
                  </a:lnTo>
                  <a:lnTo>
                    <a:pt x="896" y="896"/>
                  </a:lnTo>
                  <a:lnTo>
                    <a:pt x="1054" y="704"/>
                  </a:lnTo>
                  <a:lnTo>
                    <a:pt x="1171" y="485"/>
                  </a:lnTo>
                  <a:lnTo>
                    <a:pt x="1244" y="247"/>
                  </a:lnTo>
                  <a:lnTo>
                    <a:pt x="1268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0" name="直接连接符 626832"/>
            <p:cNvSpPr>
              <a:spLocks noChangeAspect="1"/>
            </p:cNvSpPr>
            <p:nvPr/>
          </p:nvSpPr>
          <p:spPr>
            <a:xfrm>
              <a:off x="3566" y="3341"/>
              <a:ext cx="280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1" name="直接连接符 626833"/>
            <p:cNvSpPr>
              <a:spLocks noChangeAspect="1"/>
            </p:cNvSpPr>
            <p:nvPr/>
          </p:nvSpPr>
          <p:spPr>
            <a:xfrm>
              <a:off x="3917" y="3341"/>
              <a:ext cx="71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2" name="直接连接符 626834"/>
            <p:cNvSpPr>
              <a:spLocks noChangeAspect="1"/>
            </p:cNvSpPr>
            <p:nvPr/>
          </p:nvSpPr>
          <p:spPr>
            <a:xfrm>
              <a:off x="4059" y="3341"/>
              <a:ext cx="423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直接连接符 626835"/>
            <p:cNvSpPr>
              <a:spLocks noChangeAspect="1"/>
            </p:cNvSpPr>
            <p:nvPr/>
          </p:nvSpPr>
          <p:spPr>
            <a:xfrm>
              <a:off x="4553" y="3341"/>
              <a:ext cx="70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直接连接符 626836"/>
            <p:cNvSpPr>
              <a:spLocks noChangeAspect="1"/>
            </p:cNvSpPr>
            <p:nvPr/>
          </p:nvSpPr>
          <p:spPr>
            <a:xfrm>
              <a:off x="4694" y="3341"/>
              <a:ext cx="280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直接连接符 626837"/>
            <p:cNvSpPr>
              <a:spLocks noChangeAspect="1"/>
            </p:cNvSpPr>
            <p:nvPr/>
          </p:nvSpPr>
          <p:spPr>
            <a:xfrm>
              <a:off x="3616" y="3964"/>
              <a:ext cx="1121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直接连接符 626838"/>
            <p:cNvSpPr>
              <a:spLocks noChangeAspect="1"/>
            </p:cNvSpPr>
            <p:nvPr/>
          </p:nvSpPr>
          <p:spPr>
            <a:xfrm>
              <a:off x="3558" y="2634"/>
              <a:ext cx="117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7" name="直接连接符 626839"/>
            <p:cNvSpPr>
              <a:spLocks noChangeAspect="1"/>
            </p:cNvSpPr>
            <p:nvPr/>
          </p:nvSpPr>
          <p:spPr>
            <a:xfrm>
              <a:off x="3558" y="2679"/>
              <a:ext cx="117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8" name="直接连接符 626840"/>
            <p:cNvSpPr>
              <a:spLocks noChangeAspect="1"/>
            </p:cNvSpPr>
            <p:nvPr/>
          </p:nvSpPr>
          <p:spPr>
            <a:xfrm>
              <a:off x="3558" y="4004"/>
              <a:ext cx="117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直接连接符 626841"/>
            <p:cNvSpPr>
              <a:spLocks noChangeAspect="1"/>
            </p:cNvSpPr>
            <p:nvPr/>
          </p:nvSpPr>
          <p:spPr>
            <a:xfrm>
              <a:off x="3558" y="4048"/>
              <a:ext cx="117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0" name="直接连接符 626842"/>
            <p:cNvSpPr>
              <a:spLocks noChangeAspect="1"/>
            </p:cNvSpPr>
            <p:nvPr/>
          </p:nvSpPr>
          <p:spPr>
            <a:xfrm flipH="1">
              <a:off x="3300" y="2718"/>
              <a:ext cx="31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1" name="直接连接符 626843"/>
            <p:cNvSpPr>
              <a:spLocks noChangeAspect="1"/>
            </p:cNvSpPr>
            <p:nvPr/>
          </p:nvSpPr>
          <p:spPr>
            <a:xfrm flipH="1">
              <a:off x="3300" y="3964"/>
              <a:ext cx="31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直接连接符 626844"/>
            <p:cNvSpPr>
              <a:spLocks noChangeAspect="1"/>
            </p:cNvSpPr>
            <p:nvPr/>
          </p:nvSpPr>
          <p:spPr>
            <a:xfrm>
              <a:off x="3356" y="2807"/>
              <a:ext cx="0" cy="106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3" name="任意多边形 626845"/>
            <p:cNvSpPr>
              <a:spLocks noChangeAspect="1"/>
            </p:cNvSpPr>
            <p:nvPr/>
          </p:nvSpPr>
          <p:spPr>
            <a:xfrm>
              <a:off x="3341" y="2718"/>
              <a:ext cx="30" cy="89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30" y="89"/>
                </a:cxn>
                <a:cxn ang="0">
                  <a:pos x="15" y="0"/>
                </a:cxn>
                <a:cxn ang="0">
                  <a:pos x="0" y="89"/>
                </a:cxn>
              </a:cxnLst>
              <a:rect l="0" t="0" r="0" b="0"/>
              <a:pathLst>
                <a:path w="201" h="604">
                  <a:moveTo>
                    <a:pt x="0" y="604"/>
                  </a:moveTo>
                  <a:lnTo>
                    <a:pt x="201" y="604"/>
                  </a:lnTo>
                  <a:lnTo>
                    <a:pt x="101" y="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4" name="任意多边形 626846"/>
            <p:cNvSpPr>
              <a:spLocks noChangeAspect="1"/>
            </p:cNvSpPr>
            <p:nvPr/>
          </p:nvSpPr>
          <p:spPr>
            <a:xfrm>
              <a:off x="3341" y="2718"/>
              <a:ext cx="30" cy="89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30" y="89"/>
                </a:cxn>
                <a:cxn ang="0">
                  <a:pos x="15" y="0"/>
                </a:cxn>
                <a:cxn ang="0">
                  <a:pos x="0" y="89"/>
                </a:cxn>
              </a:cxnLst>
              <a:rect l="0" t="0" r="0" b="0"/>
              <a:pathLst>
                <a:path w="201" h="604">
                  <a:moveTo>
                    <a:pt x="0" y="604"/>
                  </a:moveTo>
                  <a:lnTo>
                    <a:pt x="201" y="604"/>
                  </a:lnTo>
                  <a:lnTo>
                    <a:pt x="101" y="0"/>
                  </a:lnTo>
                  <a:lnTo>
                    <a:pt x="0" y="60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5" name="任意多边形 626847"/>
            <p:cNvSpPr>
              <a:spLocks noChangeAspect="1"/>
            </p:cNvSpPr>
            <p:nvPr/>
          </p:nvSpPr>
          <p:spPr>
            <a:xfrm>
              <a:off x="3341" y="3876"/>
              <a:ext cx="30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15" y="88"/>
                </a:cxn>
                <a:cxn ang="0">
                  <a:pos x="0" y="0"/>
                </a:cxn>
              </a:cxnLst>
              <a:rect l="0" t="0" r="0" b="0"/>
              <a:pathLst>
                <a:path w="201" h="605">
                  <a:moveTo>
                    <a:pt x="0" y="0"/>
                  </a:moveTo>
                  <a:lnTo>
                    <a:pt x="201" y="0"/>
                  </a:lnTo>
                  <a:lnTo>
                    <a:pt x="101" y="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6" name="任意多边形 626848"/>
            <p:cNvSpPr>
              <a:spLocks noChangeAspect="1"/>
            </p:cNvSpPr>
            <p:nvPr/>
          </p:nvSpPr>
          <p:spPr>
            <a:xfrm>
              <a:off x="3341" y="3876"/>
              <a:ext cx="30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15" y="88"/>
                </a:cxn>
                <a:cxn ang="0">
                  <a:pos x="0" y="0"/>
                </a:cxn>
              </a:cxnLst>
              <a:rect l="0" t="0" r="0" b="0"/>
              <a:pathLst>
                <a:path w="201" h="605">
                  <a:moveTo>
                    <a:pt x="0" y="0"/>
                  </a:moveTo>
                  <a:lnTo>
                    <a:pt x="201" y="0"/>
                  </a:lnTo>
                  <a:lnTo>
                    <a:pt x="101" y="605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7" name="直接连接符 626849"/>
            <p:cNvSpPr>
              <a:spLocks noChangeAspect="1"/>
            </p:cNvSpPr>
            <p:nvPr/>
          </p:nvSpPr>
          <p:spPr>
            <a:xfrm>
              <a:off x="3616" y="271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8" name="直接连接符 626850"/>
            <p:cNvSpPr>
              <a:spLocks noChangeAspect="1"/>
            </p:cNvSpPr>
            <p:nvPr/>
          </p:nvSpPr>
          <p:spPr>
            <a:xfrm>
              <a:off x="3616" y="396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9" name="直接连接符 626851"/>
            <p:cNvSpPr>
              <a:spLocks noChangeAspect="1"/>
            </p:cNvSpPr>
            <p:nvPr/>
          </p:nvSpPr>
          <p:spPr>
            <a:xfrm>
              <a:off x="3356" y="3964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0" name="直接连接符 626852"/>
            <p:cNvSpPr>
              <a:spLocks noChangeAspect="1"/>
            </p:cNvSpPr>
            <p:nvPr/>
          </p:nvSpPr>
          <p:spPr>
            <a:xfrm flipV="1">
              <a:off x="3533" y="3187"/>
              <a:ext cx="244" cy="2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1" name="任意多边形 626853"/>
            <p:cNvSpPr>
              <a:spLocks noChangeAspect="1"/>
            </p:cNvSpPr>
            <p:nvPr/>
          </p:nvSpPr>
          <p:spPr>
            <a:xfrm>
              <a:off x="3767" y="3125"/>
              <a:ext cx="74" cy="7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20" y="73"/>
                </a:cxn>
                <a:cxn ang="0">
                  <a:pos x="74" y="0"/>
                </a:cxn>
                <a:cxn ang="0">
                  <a:pos x="0" y="51"/>
                </a:cxn>
              </a:cxnLst>
              <a:rect l="0" t="0" r="0" b="0"/>
              <a:pathLst>
                <a:path w="505" h="490">
                  <a:moveTo>
                    <a:pt x="0" y="345"/>
                  </a:moveTo>
                  <a:lnTo>
                    <a:pt x="139" y="490"/>
                  </a:lnTo>
                  <a:lnTo>
                    <a:pt x="505" y="0"/>
                  </a:lnTo>
                  <a:lnTo>
                    <a:pt x="0" y="34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2" name="任意多边形 626854"/>
            <p:cNvSpPr>
              <a:spLocks noChangeAspect="1"/>
            </p:cNvSpPr>
            <p:nvPr/>
          </p:nvSpPr>
          <p:spPr>
            <a:xfrm>
              <a:off x="3767" y="3125"/>
              <a:ext cx="74" cy="7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20" y="73"/>
                </a:cxn>
                <a:cxn ang="0">
                  <a:pos x="74" y="0"/>
                </a:cxn>
                <a:cxn ang="0">
                  <a:pos x="0" y="51"/>
                </a:cxn>
              </a:cxnLst>
              <a:rect l="0" t="0" r="0" b="0"/>
              <a:pathLst>
                <a:path w="505" h="490">
                  <a:moveTo>
                    <a:pt x="0" y="345"/>
                  </a:moveTo>
                  <a:lnTo>
                    <a:pt x="139" y="490"/>
                  </a:lnTo>
                  <a:lnTo>
                    <a:pt x="505" y="0"/>
                  </a:lnTo>
                  <a:lnTo>
                    <a:pt x="0" y="34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3" name="直接连接符 626855"/>
            <p:cNvSpPr>
              <a:spLocks noChangeAspect="1"/>
            </p:cNvSpPr>
            <p:nvPr/>
          </p:nvSpPr>
          <p:spPr>
            <a:xfrm>
              <a:off x="3841" y="312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4" name="直接连接符 626856"/>
            <p:cNvSpPr>
              <a:spLocks noChangeAspect="1"/>
            </p:cNvSpPr>
            <p:nvPr/>
          </p:nvSpPr>
          <p:spPr>
            <a:xfrm>
              <a:off x="3392" y="355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5" name="直接连接符 626857"/>
            <p:cNvSpPr>
              <a:spLocks noChangeAspect="1"/>
            </p:cNvSpPr>
            <p:nvPr/>
          </p:nvSpPr>
          <p:spPr>
            <a:xfrm>
              <a:off x="4796" y="2951"/>
              <a:ext cx="40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6" name="直接连接符 626858"/>
            <p:cNvSpPr>
              <a:spLocks noChangeAspect="1"/>
            </p:cNvSpPr>
            <p:nvPr/>
          </p:nvSpPr>
          <p:spPr>
            <a:xfrm>
              <a:off x="4796" y="3731"/>
              <a:ext cx="40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7" name="直接连接符 626859"/>
            <p:cNvSpPr>
              <a:spLocks noChangeAspect="1"/>
            </p:cNvSpPr>
            <p:nvPr/>
          </p:nvSpPr>
          <p:spPr>
            <a:xfrm>
              <a:off x="5143" y="3041"/>
              <a:ext cx="1" cy="60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8" name="任意多边形 626860"/>
            <p:cNvSpPr>
              <a:spLocks noChangeAspect="1"/>
            </p:cNvSpPr>
            <p:nvPr/>
          </p:nvSpPr>
          <p:spPr>
            <a:xfrm>
              <a:off x="5128" y="2951"/>
              <a:ext cx="29" cy="90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9" y="90"/>
                </a:cxn>
                <a:cxn ang="0">
                  <a:pos x="14" y="0"/>
                </a:cxn>
                <a:cxn ang="0">
                  <a:pos x="0" y="90"/>
                </a:cxn>
              </a:cxnLst>
              <a:rect l="0" t="0" r="0" b="0"/>
              <a:pathLst>
                <a:path w="201" h="605">
                  <a:moveTo>
                    <a:pt x="0" y="605"/>
                  </a:moveTo>
                  <a:lnTo>
                    <a:pt x="201" y="605"/>
                  </a:lnTo>
                  <a:lnTo>
                    <a:pt x="100" y="0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9" name="任意多边形 626861"/>
            <p:cNvSpPr>
              <a:spLocks noChangeAspect="1"/>
            </p:cNvSpPr>
            <p:nvPr/>
          </p:nvSpPr>
          <p:spPr>
            <a:xfrm>
              <a:off x="5128" y="2951"/>
              <a:ext cx="29" cy="90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9" y="90"/>
                </a:cxn>
                <a:cxn ang="0">
                  <a:pos x="14" y="0"/>
                </a:cxn>
                <a:cxn ang="0">
                  <a:pos x="0" y="90"/>
                </a:cxn>
              </a:cxnLst>
              <a:rect l="0" t="0" r="0" b="0"/>
              <a:pathLst>
                <a:path w="201" h="605">
                  <a:moveTo>
                    <a:pt x="0" y="605"/>
                  </a:moveTo>
                  <a:lnTo>
                    <a:pt x="201" y="605"/>
                  </a:lnTo>
                  <a:lnTo>
                    <a:pt x="100" y="0"/>
                  </a:lnTo>
                  <a:lnTo>
                    <a:pt x="0" y="6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0" name="任意多边形 626862"/>
            <p:cNvSpPr>
              <a:spLocks noChangeAspect="1"/>
            </p:cNvSpPr>
            <p:nvPr/>
          </p:nvSpPr>
          <p:spPr>
            <a:xfrm>
              <a:off x="5128" y="3641"/>
              <a:ext cx="29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0"/>
                </a:cxn>
                <a:cxn ang="0">
                  <a:pos x="14" y="90"/>
                </a:cxn>
                <a:cxn ang="0">
                  <a:pos x="0" y="0"/>
                </a:cxn>
              </a:cxnLst>
              <a:rect l="0" t="0" r="0" b="0"/>
              <a:pathLst>
                <a:path w="201" h="604">
                  <a:moveTo>
                    <a:pt x="0" y="0"/>
                  </a:moveTo>
                  <a:lnTo>
                    <a:pt x="201" y="0"/>
                  </a:lnTo>
                  <a:lnTo>
                    <a:pt x="100" y="6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1" name="任意多边形 626863"/>
            <p:cNvSpPr>
              <a:spLocks noChangeAspect="1"/>
            </p:cNvSpPr>
            <p:nvPr/>
          </p:nvSpPr>
          <p:spPr>
            <a:xfrm>
              <a:off x="5128" y="3641"/>
              <a:ext cx="29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0"/>
                </a:cxn>
                <a:cxn ang="0">
                  <a:pos x="14" y="90"/>
                </a:cxn>
                <a:cxn ang="0">
                  <a:pos x="0" y="0"/>
                </a:cxn>
              </a:cxnLst>
              <a:rect l="0" t="0" r="0" b="0"/>
              <a:pathLst>
                <a:path w="201" h="604">
                  <a:moveTo>
                    <a:pt x="0" y="0"/>
                  </a:moveTo>
                  <a:lnTo>
                    <a:pt x="201" y="0"/>
                  </a:lnTo>
                  <a:lnTo>
                    <a:pt x="100" y="60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2" name="直接连接符 626864"/>
            <p:cNvSpPr>
              <a:spLocks noChangeAspect="1"/>
            </p:cNvSpPr>
            <p:nvPr/>
          </p:nvSpPr>
          <p:spPr>
            <a:xfrm>
              <a:off x="4796" y="295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3" name="直接连接符 626865"/>
            <p:cNvSpPr>
              <a:spLocks noChangeAspect="1"/>
            </p:cNvSpPr>
            <p:nvPr/>
          </p:nvSpPr>
          <p:spPr>
            <a:xfrm>
              <a:off x="5143" y="3731"/>
              <a:ext cx="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4" name="直接连接符 626866"/>
            <p:cNvSpPr>
              <a:spLocks noChangeAspect="1"/>
            </p:cNvSpPr>
            <p:nvPr/>
          </p:nvSpPr>
          <p:spPr>
            <a:xfrm flipV="1">
              <a:off x="4613" y="2489"/>
              <a:ext cx="1" cy="33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5" name="直接连接符 626867"/>
            <p:cNvSpPr>
              <a:spLocks noChangeAspect="1"/>
            </p:cNvSpPr>
            <p:nvPr/>
          </p:nvSpPr>
          <p:spPr>
            <a:xfrm flipH="1">
              <a:off x="3588" y="2545"/>
              <a:ext cx="93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6" name="任意多边形 626868"/>
            <p:cNvSpPr>
              <a:spLocks noChangeAspect="1"/>
            </p:cNvSpPr>
            <p:nvPr/>
          </p:nvSpPr>
          <p:spPr>
            <a:xfrm>
              <a:off x="4524" y="2530"/>
              <a:ext cx="89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89" y="15"/>
                </a:cxn>
                <a:cxn ang="0">
                  <a:pos x="0" y="0"/>
                </a:cxn>
              </a:cxnLst>
              <a:rect l="0" t="0" r="0" b="0"/>
              <a:pathLst>
                <a:path w="604" h="201">
                  <a:moveTo>
                    <a:pt x="0" y="0"/>
                  </a:moveTo>
                  <a:lnTo>
                    <a:pt x="0" y="201"/>
                  </a:lnTo>
                  <a:lnTo>
                    <a:pt x="604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7" name="任意多边形 626869"/>
            <p:cNvSpPr>
              <a:spLocks noChangeAspect="1"/>
            </p:cNvSpPr>
            <p:nvPr/>
          </p:nvSpPr>
          <p:spPr>
            <a:xfrm>
              <a:off x="4524" y="2530"/>
              <a:ext cx="89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89" y="15"/>
                </a:cxn>
                <a:cxn ang="0">
                  <a:pos x="0" y="0"/>
                </a:cxn>
              </a:cxnLst>
              <a:rect l="0" t="0" r="0" b="0"/>
              <a:pathLst>
                <a:path w="604" h="201">
                  <a:moveTo>
                    <a:pt x="0" y="0"/>
                  </a:moveTo>
                  <a:lnTo>
                    <a:pt x="0" y="201"/>
                  </a:lnTo>
                  <a:lnTo>
                    <a:pt x="604" y="10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8" name="直接连接符 626870"/>
            <p:cNvSpPr>
              <a:spLocks noChangeAspect="1"/>
            </p:cNvSpPr>
            <p:nvPr/>
          </p:nvSpPr>
          <p:spPr>
            <a:xfrm>
              <a:off x="4613" y="282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9" name="直接连接符 626871"/>
            <p:cNvSpPr>
              <a:spLocks noChangeAspect="1"/>
            </p:cNvSpPr>
            <p:nvPr/>
          </p:nvSpPr>
          <p:spPr>
            <a:xfrm>
              <a:off x="4924" y="3777"/>
              <a:ext cx="1" cy="44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0" name="直接连接符 626872"/>
            <p:cNvSpPr>
              <a:spLocks noChangeAspect="1"/>
            </p:cNvSpPr>
            <p:nvPr/>
          </p:nvSpPr>
          <p:spPr>
            <a:xfrm flipH="1">
              <a:off x="3498" y="4168"/>
              <a:ext cx="1337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1" name="任意多边形 626873"/>
            <p:cNvSpPr>
              <a:spLocks noChangeAspect="1"/>
            </p:cNvSpPr>
            <p:nvPr/>
          </p:nvSpPr>
          <p:spPr>
            <a:xfrm>
              <a:off x="4835" y="4153"/>
              <a:ext cx="89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89" y="15"/>
                </a:cxn>
                <a:cxn ang="0">
                  <a:pos x="0" y="0"/>
                </a:cxn>
              </a:cxnLst>
              <a:rect l="0" t="0" r="0" b="0"/>
              <a:pathLst>
                <a:path w="604" h="201">
                  <a:moveTo>
                    <a:pt x="0" y="0"/>
                  </a:moveTo>
                  <a:lnTo>
                    <a:pt x="0" y="201"/>
                  </a:lnTo>
                  <a:lnTo>
                    <a:pt x="604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2" name="任意多边形 626874"/>
            <p:cNvSpPr>
              <a:spLocks noChangeAspect="1"/>
            </p:cNvSpPr>
            <p:nvPr/>
          </p:nvSpPr>
          <p:spPr>
            <a:xfrm>
              <a:off x="4835" y="4153"/>
              <a:ext cx="89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89" y="15"/>
                </a:cxn>
                <a:cxn ang="0">
                  <a:pos x="0" y="0"/>
                </a:cxn>
              </a:cxnLst>
              <a:rect l="0" t="0" r="0" b="0"/>
              <a:pathLst>
                <a:path w="604" h="201">
                  <a:moveTo>
                    <a:pt x="0" y="0"/>
                  </a:moveTo>
                  <a:lnTo>
                    <a:pt x="0" y="201"/>
                  </a:lnTo>
                  <a:lnTo>
                    <a:pt x="604" y="10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3" name="直接连接符 626875"/>
            <p:cNvSpPr>
              <a:spLocks noChangeAspect="1"/>
            </p:cNvSpPr>
            <p:nvPr/>
          </p:nvSpPr>
          <p:spPr>
            <a:xfrm>
              <a:off x="4924" y="377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4" name="直接连接符 626876"/>
            <p:cNvSpPr>
              <a:spLocks noChangeAspect="1"/>
            </p:cNvSpPr>
            <p:nvPr/>
          </p:nvSpPr>
          <p:spPr>
            <a:xfrm flipH="1">
              <a:off x="4981" y="2632"/>
              <a:ext cx="26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5" name="直接连接符 626877"/>
            <p:cNvSpPr>
              <a:spLocks noChangeAspect="1"/>
            </p:cNvSpPr>
            <p:nvPr/>
          </p:nvSpPr>
          <p:spPr>
            <a:xfrm flipH="1">
              <a:off x="4862" y="2633"/>
              <a:ext cx="119" cy="13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6" name="直接连接符 626878"/>
            <p:cNvSpPr>
              <a:spLocks noChangeAspect="1"/>
            </p:cNvSpPr>
            <p:nvPr/>
          </p:nvSpPr>
          <p:spPr>
            <a:xfrm flipV="1">
              <a:off x="4737" y="2765"/>
              <a:ext cx="125" cy="14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7" name="任意多边形 626879"/>
            <p:cNvSpPr>
              <a:spLocks noChangeAspect="1"/>
            </p:cNvSpPr>
            <p:nvPr/>
          </p:nvSpPr>
          <p:spPr>
            <a:xfrm>
              <a:off x="4862" y="2689"/>
              <a:ext cx="70" cy="76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70" y="20"/>
                </a:cxn>
                <a:cxn ang="0">
                  <a:pos x="0" y="76"/>
                </a:cxn>
                <a:cxn ang="0">
                  <a:pos x="48" y="0"/>
                </a:cxn>
              </a:cxnLst>
              <a:rect l="0" t="0" r="0" b="0"/>
              <a:pathLst>
                <a:path w="479" h="517">
                  <a:moveTo>
                    <a:pt x="328" y="0"/>
                  </a:moveTo>
                  <a:lnTo>
                    <a:pt x="479" y="135"/>
                  </a:lnTo>
                  <a:lnTo>
                    <a:pt x="0" y="517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8" name="任意多边形 626880"/>
            <p:cNvSpPr>
              <a:spLocks noChangeAspect="1"/>
            </p:cNvSpPr>
            <p:nvPr/>
          </p:nvSpPr>
          <p:spPr>
            <a:xfrm>
              <a:off x="4862" y="2689"/>
              <a:ext cx="70" cy="76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70" y="20"/>
                </a:cxn>
                <a:cxn ang="0">
                  <a:pos x="0" y="76"/>
                </a:cxn>
                <a:cxn ang="0">
                  <a:pos x="48" y="0"/>
                </a:cxn>
              </a:cxnLst>
              <a:rect l="0" t="0" r="0" b="0"/>
              <a:pathLst>
                <a:path w="479" h="517">
                  <a:moveTo>
                    <a:pt x="328" y="0"/>
                  </a:moveTo>
                  <a:lnTo>
                    <a:pt x="479" y="135"/>
                  </a:lnTo>
                  <a:lnTo>
                    <a:pt x="0" y="517"/>
                  </a:lnTo>
                  <a:lnTo>
                    <a:pt x="32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9" name="直接连接符 626881"/>
            <p:cNvSpPr>
              <a:spLocks noChangeAspect="1"/>
            </p:cNvSpPr>
            <p:nvPr/>
          </p:nvSpPr>
          <p:spPr>
            <a:xfrm>
              <a:off x="4862" y="2765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0" name="直接连接符 626882"/>
            <p:cNvSpPr>
              <a:spLocks noChangeAspect="1"/>
            </p:cNvSpPr>
            <p:nvPr/>
          </p:nvSpPr>
          <p:spPr>
            <a:xfrm>
              <a:off x="4737" y="290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1" name="直接连接符 626883"/>
            <p:cNvSpPr>
              <a:spLocks noChangeAspect="1"/>
            </p:cNvSpPr>
            <p:nvPr/>
          </p:nvSpPr>
          <p:spPr>
            <a:xfrm>
              <a:off x="3883" y="3562"/>
              <a:ext cx="45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2" name="直接连接符 626884"/>
            <p:cNvSpPr>
              <a:spLocks noChangeAspect="1"/>
            </p:cNvSpPr>
            <p:nvPr/>
          </p:nvSpPr>
          <p:spPr>
            <a:xfrm>
              <a:off x="4334" y="3562"/>
              <a:ext cx="80" cy="4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3" name="直接连接符 626885"/>
            <p:cNvSpPr>
              <a:spLocks noChangeAspect="1"/>
            </p:cNvSpPr>
            <p:nvPr/>
          </p:nvSpPr>
          <p:spPr>
            <a:xfrm>
              <a:off x="4796" y="3838"/>
              <a:ext cx="80" cy="4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4" name="直接连接符 626886"/>
            <p:cNvSpPr>
              <a:spLocks noChangeAspect="1"/>
            </p:cNvSpPr>
            <p:nvPr/>
          </p:nvSpPr>
          <p:spPr>
            <a:xfrm flipH="1" flipV="1">
              <a:off x="4494" y="3658"/>
              <a:ext cx="223" cy="1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5" name="任意多边形 626887"/>
            <p:cNvSpPr>
              <a:spLocks noChangeAspect="1"/>
            </p:cNvSpPr>
            <p:nvPr/>
          </p:nvSpPr>
          <p:spPr>
            <a:xfrm>
              <a:off x="4717" y="3791"/>
              <a:ext cx="87" cy="61"/>
            </a:xfrm>
            <a:custGeom>
              <a:avLst/>
              <a:gdLst/>
              <a:ahLst/>
              <a:cxnLst>
                <a:cxn ang="0">
                  <a:pos x="87" y="34"/>
                </a:cxn>
                <a:cxn ang="0">
                  <a:pos x="71" y="61"/>
                </a:cxn>
                <a:cxn ang="0">
                  <a:pos x="0" y="0"/>
                </a:cxn>
                <a:cxn ang="0">
                  <a:pos x="87" y="34"/>
                </a:cxn>
              </a:cxnLst>
              <a:rect l="0" t="0" r="0" b="0"/>
              <a:pathLst>
                <a:path w="1443" h="1004">
                  <a:moveTo>
                    <a:pt x="1443" y="566"/>
                  </a:moveTo>
                  <a:lnTo>
                    <a:pt x="1182" y="1004"/>
                  </a:lnTo>
                  <a:lnTo>
                    <a:pt x="0" y="0"/>
                  </a:lnTo>
                  <a:lnTo>
                    <a:pt x="1443" y="56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6" name="任意多边形 626888"/>
            <p:cNvSpPr>
              <a:spLocks noChangeAspect="1"/>
            </p:cNvSpPr>
            <p:nvPr/>
          </p:nvSpPr>
          <p:spPr>
            <a:xfrm>
              <a:off x="4717" y="3791"/>
              <a:ext cx="87" cy="61"/>
            </a:xfrm>
            <a:custGeom>
              <a:avLst/>
              <a:gdLst/>
              <a:ahLst/>
              <a:cxnLst>
                <a:cxn ang="0">
                  <a:pos x="87" y="34"/>
                </a:cxn>
                <a:cxn ang="0">
                  <a:pos x="71" y="61"/>
                </a:cxn>
                <a:cxn ang="0">
                  <a:pos x="0" y="0"/>
                </a:cxn>
                <a:cxn ang="0">
                  <a:pos x="87" y="34"/>
                </a:cxn>
              </a:cxnLst>
              <a:rect l="0" t="0" r="0" b="0"/>
              <a:pathLst>
                <a:path w="1443" h="1004">
                  <a:moveTo>
                    <a:pt x="1443" y="566"/>
                  </a:moveTo>
                  <a:lnTo>
                    <a:pt x="1182" y="1004"/>
                  </a:lnTo>
                  <a:lnTo>
                    <a:pt x="0" y="0"/>
                  </a:lnTo>
                  <a:lnTo>
                    <a:pt x="1443" y="56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7" name="任意多边形 626889"/>
            <p:cNvSpPr>
              <a:spLocks noChangeAspect="1"/>
            </p:cNvSpPr>
            <p:nvPr/>
          </p:nvSpPr>
          <p:spPr>
            <a:xfrm>
              <a:off x="4405" y="3596"/>
              <a:ext cx="89" cy="6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7"/>
                </a:cxn>
                <a:cxn ang="0">
                  <a:pos x="89" y="62"/>
                </a:cxn>
                <a:cxn ang="0">
                  <a:pos x="16" y="0"/>
                </a:cxn>
              </a:cxnLst>
              <a:rect l="0" t="0" r="0" b="0"/>
              <a:pathLst>
                <a:path w="1445" h="1005">
                  <a:moveTo>
                    <a:pt x="262" y="0"/>
                  </a:moveTo>
                  <a:lnTo>
                    <a:pt x="0" y="439"/>
                  </a:lnTo>
                  <a:lnTo>
                    <a:pt x="1445" y="1005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8" name="任意多边形 626890"/>
            <p:cNvSpPr>
              <a:spLocks noChangeAspect="1"/>
            </p:cNvSpPr>
            <p:nvPr/>
          </p:nvSpPr>
          <p:spPr>
            <a:xfrm>
              <a:off x="4405" y="3596"/>
              <a:ext cx="89" cy="6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7"/>
                </a:cxn>
                <a:cxn ang="0">
                  <a:pos x="89" y="62"/>
                </a:cxn>
                <a:cxn ang="0">
                  <a:pos x="16" y="0"/>
                </a:cxn>
              </a:cxnLst>
              <a:rect l="0" t="0" r="0" b="0"/>
              <a:pathLst>
                <a:path w="1445" h="1005">
                  <a:moveTo>
                    <a:pt x="262" y="0"/>
                  </a:moveTo>
                  <a:lnTo>
                    <a:pt x="0" y="439"/>
                  </a:lnTo>
                  <a:lnTo>
                    <a:pt x="1445" y="1005"/>
                  </a:lnTo>
                  <a:lnTo>
                    <a:pt x="26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9" name="直接连接符 626891"/>
            <p:cNvSpPr>
              <a:spLocks noChangeAspect="1"/>
            </p:cNvSpPr>
            <p:nvPr/>
          </p:nvSpPr>
          <p:spPr>
            <a:xfrm>
              <a:off x="4494" y="3658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0" name="直接连接符 626892"/>
            <p:cNvSpPr>
              <a:spLocks noChangeAspect="1"/>
            </p:cNvSpPr>
            <p:nvPr/>
          </p:nvSpPr>
          <p:spPr>
            <a:xfrm>
              <a:off x="4717" y="3791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1" name="直接连接符 626893"/>
            <p:cNvSpPr>
              <a:spLocks noChangeAspect="1"/>
            </p:cNvSpPr>
            <p:nvPr/>
          </p:nvSpPr>
          <p:spPr>
            <a:xfrm>
              <a:off x="4434" y="3733"/>
              <a:ext cx="36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2" name="直接连接符 626894"/>
            <p:cNvSpPr>
              <a:spLocks noChangeAspect="1"/>
            </p:cNvSpPr>
            <p:nvPr/>
          </p:nvSpPr>
          <p:spPr>
            <a:xfrm>
              <a:off x="4618" y="3561"/>
              <a:ext cx="1" cy="36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3" name="任意多边形 626895"/>
            <p:cNvSpPr>
              <a:spLocks noChangeAspect="1"/>
            </p:cNvSpPr>
            <p:nvPr/>
          </p:nvSpPr>
          <p:spPr>
            <a:xfrm>
              <a:off x="4494" y="3609"/>
              <a:ext cx="248" cy="249"/>
            </a:xfrm>
            <a:custGeom>
              <a:avLst/>
              <a:gdLst/>
              <a:ahLst/>
              <a:cxnLst>
                <a:cxn ang="0">
                  <a:pos x="248" y="124"/>
                </a:cxn>
                <a:cxn ang="0">
                  <a:pos x="244" y="92"/>
                </a:cxn>
                <a:cxn ang="0">
                  <a:pos x="231" y="62"/>
                </a:cxn>
                <a:cxn ang="0">
                  <a:pos x="212" y="36"/>
                </a:cxn>
                <a:cxn ang="0">
                  <a:pos x="186" y="17"/>
                </a:cxn>
                <a:cxn ang="0">
                  <a:pos x="156" y="4"/>
                </a:cxn>
                <a:cxn ang="0">
                  <a:pos x="124" y="0"/>
                </a:cxn>
                <a:cxn ang="0">
                  <a:pos x="92" y="4"/>
                </a:cxn>
                <a:cxn ang="0">
                  <a:pos x="62" y="17"/>
                </a:cxn>
                <a:cxn ang="0">
                  <a:pos x="36" y="36"/>
                </a:cxn>
                <a:cxn ang="0">
                  <a:pos x="17" y="62"/>
                </a:cxn>
                <a:cxn ang="0">
                  <a:pos x="4" y="92"/>
                </a:cxn>
                <a:cxn ang="0">
                  <a:pos x="0" y="124"/>
                </a:cxn>
                <a:cxn ang="0">
                  <a:pos x="4" y="157"/>
                </a:cxn>
                <a:cxn ang="0">
                  <a:pos x="17" y="187"/>
                </a:cxn>
                <a:cxn ang="0">
                  <a:pos x="36" y="213"/>
                </a:cxn>
                <a:cxn ang="0">
                  <a:pos x="62" y="232"/>
                </a:cxn>
                <a:cxn ang="0">
                  <a:pos x="92" y="245"/>
                </a:cxn>
                <a:cxn ang="0">
                  <a:pos x="124" y="249"/>
                </a:cxn>
                <a:cxn ang="0">
                  <a:pos x="156" y="245"/>
                </a:cxn>
                <a:cxn ang="0">
                  <a:pos x="186" y="232"/>
                </a:cxn>
                <a:cxn ang="0">
                  <a:pos x="212" y="213"/>
                </a:cxn>
                <a:cxn ang="0">
                  <a:pos x="231" y="187"/>
                </a:cxn>
                <a:cxn ang="0">
                  <a:pos x="244" y="157"/>
                </a:cxn>
                <a:cxn ang="0">
                  <a:pos x="248" y="124"/>
                </a:cxn>
              </a:cxnLst>
              <a:rect l="0" t="0" r="0" b="0"/>
              <a:pathLst>
                <a:path w="1689" h="1691">
                  <a:moveTo>
                    <a:pt x="1689" y="845"/>
                  </a:moveTo>
                  <a:lnTo>
                    <a:pt x="1660" y="626"/>
                  </a:lnTo>
                  <a:lnTo>
                    <a:pt x="1576" y="422"/>
                  </a:lnTo>
                  <a:lnTo>
                    <a:pt x="1442" y="247"/>
                  </a:lnTo>
                  <a:lnTo>
                    <a:pt x="1267" y="113"/>
                  </a:lnTo>
                  <a:lnTo>
                    <a:pt x="1063" y="29"/>
                  </a:lnTo>
                  <a:lnTo>
                    <a:pt x="845" y="0"/>
                  </a:lnTo>
                  <a:lnTo>
                    <a:pt x="626" y="29"/>
                  </a:lnTo>
                  <a:lnTo>
                    <a:pt x="422" y="113"/>
                  </a:lnTo>
                  <a:lnTo>
                    <a:pt x="247" y="247"/>
                  </a:lnTo>
                  <a:lnTo>
                    <a:pt x="113" y="422"/>
                  </a:lnTo>
                  <a:lnTo>
                    <a:pt x="29" y="626"/>
                  </a:lnTo>
                  <a:lnTo>
                    <a:pt x="0" y="845"/>
                  </a:lnTo>
                  <a:lnTo>
                    <a:pt x="29" y="1064"/>
                  </a:lnTo>
                  <a:lnTo>
                    <a:pt x="113" y="1269"/>
                  </a:lnTo>
                  <a:lnTo>
                    <a:pt x="247" y="1444"/>
                  </a:lnTo>
                  <a:lnTo>
                    <a:pt x="422" y="1578"/>
                  </a:lnTo>
                  <a:lnTo>
                    <a:pt x="626" y="1662"/>
                  </a:lnTo>
                  <a:lnTo>
                    <a:pt x="845" y="1691"/>
                  </a:lnTo>
                  <a:lnTo>
                    <a:pt x="1063" y="1662"/>
                  </a:lnTo>
                  <a:lnTo>
                    <a:pt x="1267" y="1578"/>
                  </a:lnTo>
                  <a:lnTo>
                    <a:pt x="1442" y="1444"/>
                  </a:lnTo>
                  <a:lnTo>
                    <a:pt x="1576" y="1269"/>
                  </a:lnTo>
                  <a:lnTo>
                    <a:pt x="1660" y="1064"/>
                  </a:lnTo>
                  <a:lnTo>
                    <a:pt x="1689" y="84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4" name="文本框 626896"/>
            <p:cNvSpPr txBox="1">
              <a:spLocks noChangeAspect="1"/>
            </p:cNvSpPr>
            <p:nvPr/>
          </p:nvSpPr>
          <p:spPr>
            <a:xfrm>
              <a:off x="4977" y="2440"/>
              <a:ext cx="30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R6</a:t>
              </a:r>
            </a:p>
          </p:txBody>
        </p:sp>
        <p:sp>
          <p:nvSpPr>
            <p:cNvPr id="40055" name="文本框 626897"/>
            <p:cNvSpPr txBox="1">
              <a:spLocks noChangeAspect="1"/>
            </p:cNvSpPr>
            <p:nvPr/>
          </p:nvSpPr>
          <p:spPr>
            <a:xfrm>
              <a:off x="3822" y="3958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84</a:t>
              </a:r>
            </a:p>
          </p:txBody>
        </p:sp>
        <p:sp>
          <p:nvSpPr>
            <p:cNvPr id="40056" name="文本框 626898"/>
            <p:cNvSpPr txBox="1">
              <a:spLocks noChangeAspect="1"/>
            </p:cNvSpPr>
            <p:nvPr/>
          </p:nvSpPr>
          <p:spPr>
            <a:xfrm rot="-5400000">
              <a:off x="4926" y="3221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25</a:t>
              </a:r>
            </a:p>
          </p:txBody>
        </p:sp>
        <p:sp>
          <p:nvSpPr>
            <p:cNvPr id="40057" name="文本框 626899"/>
            <p:cNvSpPr txBox="1">
              <a:spLocks noChangeAspect="1"/>
            </p:cNvSpPr>
            <p:nvPr/>
          </p:nvSpPr>
          <p:spPr>
            <a:xfrm rot="-5411711">
              <a:off x="3132" y="3172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40</a:t>
              </a:r>
            </a:p>
          </p:txBody>
        </p:sp>
        <p:sp>
          <p:nvSpPr>
            <p:cNvPr id="40058" name="文本框 626900"/>
            <p:cNvSpPr txBox="1">
              <a:spLocks noChangeAspect="1"/>
            </p:cNvSpPr>
            <p:nvPr/>
          </p:nvSpPr>
          <p:spPr>
            <a:xfrm>
              <a:off x="3859" y="3354"/>
              <a:ext cx="451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4×</a:t>
              </a:r>
              <a:r>
                <a:rPr lang="en-US" altLang="zh-CN" i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40059" name="文本框 626901"/>
            <p:cNvSpPr txBox="1">
              <a:spLocks noChangeAspect="1"/>
            </p:cNvSpPr>
            <p:nvPr/>
          </p:nvSpPr>
          <p:spPr>
            <a:xfrm rot="-2691855">
              <a:off x="3378" y="3133"/>
              <a:ext cx="339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/>
                  </a:solidFill>
                  <a:latin typeface="宋体" panose="02010600030101010101" pitchFamily="2" charset="-122"/>
                </a:rPr>
                <a:t>φ</a:t>
              </a:r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20</a:t>
              </a:r>
            </a:p>
          </p:txBody>
        </p:sp>
      </p:grpSp>
      <p:sp>
        <p:nvSpPr>
          <p:cNvPr id="626916" name="矩形 626915"/>
          <p:cNvSpPr/>
          <p:nvPr/>
        </p:nvSpPr>
        <p:spPr>
          <a:xfrm>
            <a:off x="179388" y="3798888"/>
            <a:ext cx="4248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0" u="sng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只画一半时的对称零件</a:t>
            </a:r>
          </a:p>
        </p:txBody>
      </p:sp>
      <p:grpSp>
        <p:nvGrpSpPr>
          <p:cNvPr id="626921" name="组合 626920"/>
          <p:cNvGrpSpPr/>
          <p:nvPr/>
        </p:nvGrpSpPr>
        <p:grpSpPr>
          <a:xfrm>
            <a:off x="7297738" y="798513"/>
            <a:ext cx="1539875" cy="746125"/>
            <a:chOff x="3969" y="1752"/>
            <a:chExt cx="970" cy="470"/>
          </a:xfrm>
        </p:grpSpPr>
        <p:sp>
          <p:nvSpPr>
            <p:cNvPr id="39961" name="直接连接符 626904"/>
            <p:cNvSpPr/>
            <p:nvPr/>
          </p:nvSpPr>
          <p:spPr>
            <a:xfrm flipV="1">
              <a:off x="4853" y="2035"/>
              <a:ext cx="86" cy="18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2" name="文本框 626906"/>
            <p:cNvSpPr txBox="1"/>
            <p:nvPr/>
          </p:nvSpPr>
          <p:spPr>
            <a:xfrm>
              <a:off x="4418" y="1752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39963" name="直接连接符 626907"/>
            <p:cNvSpPr/>
            <p:nvPr/>
          </p:nvSpPr>
          <p:spPr>
            <a:xfrm>
              <a:off x="4853" y="222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4" name="直接连接符 626909"/>
            <p:cNvSpPr/>
            <p:nvPr/>
          </p:nvSpPr>
          <p:spPr>
            <a:xfrm flipH="1" flipV="1">
              <a:off x="3969" y="2035"/>
              <a:ext cx="86" cy="18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5" name="任意多边形 626910"/>
            <p:cNvSpPr/>
            <p:nvPr/>
          </p:nvSpPr>
          <p:spPr>
            <a:xfrm>
              <a:off x="4075" y="1984"/>
              <a:ext cx="758" cy="67"/>
            </a:xfrm>
            <a:custGeom>
              <a:avLst/>
              <a:gdLst/>
              <a:ahLst/>
              <a:cxnLst>
                <a:cxn ang="0">
                  <a:pos x="758" y="67"/>
                </a:cxn>
                <a:cxn ang="0">
                  <a:pos x="666" y="38"/>
                </a:cxn>
                <a:cxn ang="0">
                  <a:pos x="572" y="17"/>
                </a:cxn>
                <a:cxn ang="0">
                  <a:pos x="476" y="4"/>
                </a:cxn>
                <a:cxn ang="0">
                  <a:pos x="379" y="0"/>
                </a:cxn>
                <a:cxn ang="0">
                  <a:pos x="283" y="4"/>
                </a:cxn>
                <a:cxn ang="0">
                  <a:pos x="187" y="17"/>
                </a:cxn>
                <a:cxn ang="0">
                  <a:pos x="92" y="38"/>
                </a:cxn>
                <a:cxn ang="0">
                  <a:pos x="0" y="67"/>
                </a:cxn>
              </a:cxnLst>
              <a:rect l="0" t="0" r="0" b="0"/>
              <a:pathLst>
                <a:path w="4545" h="403">
                  <a:moveTo>
                    <a:pt x="4545" y="403"/>
                  </a:moveTo>
                  <a:lnTo>
                    <a:pt x="3992" y="228"/>
                  </a:lnTo>
                  <a:lnTo>
                    <a:pt x="3427" y="101"/>
                  </a:lnTo>
                  <a:lnTo>
                    <a:pt x="2852" y="25"/>
                  </a:lnTo>
                  <a:lnTo>
                    <a:pt x="2273" y="0"/>
                  </a:lnTo>
                  <a:lnTo>
                    <a:pt x="1694" y="25"/>
                  </a:lnTo>
                  <a:lnTo>
                    <a:pt x="1119" y="101"/>
                  </a:lnTo>
                  <a:lnTo>
                    <a:pt x="553" y="228"/>
                  </a:lnTo>
                  <a:lnTo>
                    <a:pt x="0" y="40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6" name="任意多边形 626911"/>
            <p:cNvSpPr/>
            <p:nvPr/>
          </p:nvSpPr>
          <p:spPr>
            <a:xfrm>
              <a:off x="4827" y="2037"/>
              <a:ext cx="88" cy="4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28"/>
                </a:cxn>
                <a:cxn ang="0">
                  <a:pos x="88" y="48"/>
                </a:cxn>
                <a:cxn ang="0">
                  <a:pos x="11" y="0"/>
                </a:cxn>
              </a:cxnLst>
              <a:rect l="0" t="0" r="0" b="0"/>
              <a:pathLst>
                <a:path w="529" h="288">
                  <a:moveTo>
                    <a:pt x="68" y="0"/>
                  </a:moveTo>
                  <a:lnTo>
                    <a:pt x="0" y="166"/>
                  </a:lnTo>
                  <a:lnTo>
                    <a:pt x="529" y="288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7" name="任意多边形 626912"/>
            <p:cNvSpPr/>
            <p:nvPr/>
          </p:nvSpPr>
          <p:spPr>
            <a:xfrm>
              <a:off x="4827" y="2037"/>
              <a:ext cx="88" cy="4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28"/>
                </a:cxn>
                <a:cxn ang="0">
                  <a:pos x="88" y="48"/>
                </a:cxn>
                <a:cxn ang="0">
                  <a:pos x="11" y="0"/>
                </a:cxn>
              </a:cxnLst>
              <a:rect l="0" t="0" r="0" b="0"/>
              <a:pathLst>
                <a:path w="529" h="288">
                  <a:moveTo>
                    <a:pt x="68" y="0"/>
                  </a:moveTo>
                  <a:lnTo>
                    <a:pt x="0" y="166"/>
                  </a:lnTo>
                  <a:lnTo>
                    <a:pt x="529" y="288"/>
                  </a:lnTo>
                  <a:lnTo>
                    <a:pt x="6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8" name="任意多边形 626913"/>
            <p:cNvSpPr/>
            <p:nvPr/>
          </p:nvSpPr>
          <p:spPr>
            <a:xfrm>
              <a:off x="3993" y="2037"/>
              <a:ext cx="88" cy="48"/>
            </a:xfrm>
            <a:custGeom>
              <a:avLst/>
              <a:gdLst/>
              <a:ahLst/>
              <a:cxnLst>
                <a:cxn ang="0">
                  <a:pos x="88" y="28"/>
                </a:cxn>
                <a:cxn ang="0">
                  <a:pos x="77" y="0"/>
                </a:cxn>
                <a:cxn ang="0">
                  <a:pos x="0" y="48"/>
                </a:cxn>
                <a:cxn ang="0">
                  <a:pos x="88" y="28"/>
                </a:cxn>
              </a:cxnLst>
              <a:rect l="0" t="0" r="0" b="0"/>
              <a:pathLst>
                <a:path w="529" h="288">
                  <a:moveTo>
                    <a:pt x="529" y="166"/>
                  </a:moveTo>
                  <a:lnTo>
                    <a:pt x="461" y="0"/>
                  </a:lnTo>
                  <a:lnTo>
                    <a:pt x="0" y="288"/>
                  </a:lnTo>
                  <a:lnTo>
                    <a:pt x="529" y="16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9" name="任意多边形 626914"/>
            <p:cNvSpPr/>
            <p:nvPr/>
          </p:nvSpPr>
          <p:spPr>
            <a:xfrm>
              <a:off x="3993" y="2037"/>
              <a:ext cx="88" cy="48"/>
            </a:xfrm>
            <a:custGeom>
              <a:avLst/>
              <a:gdLst/>
              <a:ahLst/>
              <a:cxnLst>
                <a:cxn ang="0">
                  <a:pos x="88" y="28"/>
                </a:cxn>
                <a:cxn ang="0">
                  <a:pos x="77" y="0"/>
                </a:cxn>
                <a:cxn ang="0">
                  <a:pos x="0" y="48"/>
                </a:cxn>
                <a:cxn ang="0">
                  <a:pos x="88" y="28"/>
                </a:cxn>
              </a:cxnLst>
              <a:rect l="0" t="0" r="0" b="0"/>
              <a:pathLst>
                <a:path w="529" h="288">
                  <a:moveTo>
                    <a:pt x="529" y="166"/>
                  </a:moveTo>
                  <a:lnTo>
                    <a:pt x="461" y="0"/>
                  </a:lnTo>
                  <a:lnTo>
                    <a:pt x="0" y="288"/>
                  </a:lnTo>
                  <a:lnTo>
                    <a:pt x="529" y="16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0" name="任意多边形 626919"/>
            <p:cNvSpPr>
              <a:spLocks noChangeAspect="1"/>
            </p:cNvSpPr>
            <p:nvPr/>
          </p:nvSpPr>
          <p:spPr>
            <a:xfrm>
              <a:off x="4234" y="1832"/>
              <a:ext cx="206" cy="102"/>
            </a:xfrm>
            <a:custGeom>
              <a:avLst/>
              <a:gdLst/>
              <a:ahLst/>
              <a:cxnLst>
                <a:cxn ang="0">
                  <a:pos x="206" y="102"/>
                </a:cxn>
                <a:cxn ang="0">
                  <a:pos x="205" y="92"/>
                </a:cxn>
                <a:cxn ang="0">
                  <a:pos x="204" y="82"/>
                </a:cxn>
                <a:cxn ang="0">
                  <a:pos x="202" y="72"/>
                </a:cxn>
                <a:cxn ang="0">
                  <a:pos x="198" y="63"/>
                </a:cxn>
                <a:cxn ang="0">
                  <a:pos x="194" y="54"/>
                </a:cxn>
                <a:cxn ang="0">
                  <a:pos x="189" y="45"/>
                </a:cxn>
                <a:cxn ang="0">
                  <a:pos x="183" y="37"/>
                </a:cxn>
                <a:cxn ang="0">
                  <a:pos x="176" y="30"/>
                </a:cxn>
                <a:cxn ang="0">
                  <a:pos x="168" y="23"/>
                </a:cxn>
                <a:cxn ang="0">
                  <a:pos x="160" y="17"/>
                </a:cxn>
                <a:cxn ang="0">
                  <a:pos x="152" y="12"/>
                </a:cxn>
                <a:cxn ang="0">
                  <a:pos x="142" y="8"/>
                </a:cxn>
                <a:cxn ang="0">
                  <a:pos x="133" y="4"/>
                </a:cxn>
                <a:cxn ang="0">
                  <a:pos x="123" y="2"/>
                </a:cxn>
                <a:cxn ang="0">
                  <a:pos x="113" y="0"/>
                </a:cxn>
                <a:cxn ang="0">
                  <a:pos x="103" y="0"/>
                </a:cxn>
                <a:cxn ang="0">
                  <a:pos x="93" y="0"/>
                </a:cxn>
                <a:cxn ang="0">
                  <a:pos x="83" y="2"/>
                </a:cxn>
                <a:cxn ang="0">
                  <a:pos x="73" y="4"/>
                </a:cxn>
                <a:cxn ang="0">
                  <a:pos x="63" y="8"/>
                </a:cxn>
                <a:cxn ang="0">
                  <a:pos x="54" y="12"/>
                </a:cxn>
                <a:cxn ang="0">
                  <a:pos x="46" y="17"/>
                </a:cxn>
                <a:cxn ang="0">
                  <a:pos x="38" y="23"/>
                </a:cxn>
                <a:cxn ang="0">
                  <a:pos x="30" y="30"/>
                </a:cxn>
                <a:cxn ang="0">
                  <a:pos x="23" y="37"/>
                </a:cxn>
                <a:cxn ang="0">
                  <a:pos x="17" y="45"/>
                </a:cxn>
                <a:cxn ang="0">
                  <a:pos x="12" y="54"/>
                </a:cxn>
                <a:cxn ang="0">
                  <a:pos x="8" y="63"/>
                </a:cxn>
                <a:cxn ang="0">
                  <a:pos x="4" y="72"/>
                </a:cxn>
                <a:cxn ang="0">
                  <a:pos x="2" y="82"/>
                </a:cxn>
                <a:cxn ang="0">
                  <a:pos x="1" y="92"/>
                </a:cxn>
                <a:cxn ang="0">
                  <a:pos x="0" y="102"/>
                </a:cxn>
              </a:cxnLst>
              <a:rect l="0" t="0" r="0" b="0"/>
              <a:pathLst>
                <a:path w="799" h="400">
                  <a:moveTo>
                    <a:pt x="799" y="400"/>
                  </a:moveTo>
                  <a:lnTo>
                    <a:pt x="796" y="360"/>
                  </a:lnTo>
                  <a:lnTo>
                    <a:pt x="791" y="322"/>
                  </a:lnTo>
                  <a:lnTo>
                    <a:pt x="782" y="284"/>
                  </a:lnTo>
                  <a:lnTo>
                    <a:pt x="768" y="246"/>
                  </a:lnTo>
                  <a:lnTo>
                    <a:pt x="752" y="211"/>
                  </a:lnTo>
                  <a:lnTo>
                    <a:pt x="732" y="177"/>
                  </a:lnTo>
                  <a:lnTo>
                    <a:pt x="708" y="146"/>
                  </a:lnTo>
                  <a:lnTo>
                    <a:pt x="682" y="117"/>
                  </a:lnTo>
                  <a:lnTo>
                    <a:pt x="653" y="91"/>
                  </a:lnTo>
                  <a:lnTo>
                    <a:pt x="621" y="67"/>
                  </a:lnTo>
                  <a:lnTo>
                    <a:pt x="588" y="47"/>
                  </a:lnTo>
                  <a:lnTo>
                    <a:pt x="552" y="30"/>
                  </a:lnTo>
                  <a:lnTo>
                    <a:pt x="515" y="17"/>
                  </a:lnTo>
                  <a:lnTo>
                    <a:pt x="477" y="8"/>
                  </a:lnTo>
                  <a:lnTo>
                    <a:pt x="439" y="1"/>
                  </a:lnTo>
                  <a:lnTo>
                    <a:pt x="399" y="0"/>
                  </a:lnTo>
                  <a:lnTo>
                    <a:pt x="360" y="1"/>
                  </a:lnTo>
                  <a:lnTo>
                    <a:pt x="322" y="8"/>
                  </a:lnTo>
                  <a:lnTo>
                    <a:pt x="283" y="17"/>
                  </a:lnTo>
                  <a:lnTo>
                    <a:pt x="246" y="30"/>
                  </a:lnTo>
                  <a:lnTo>
                    <a:pt x="211" y="47"/>
                  </a:lnTo>
                  <a:lnTo>
                    <a:pt x="177" y="67"/>
                  </a:lnTo>
                  <a:lnTo>
                    <a:pt x="146" y="91"/>
                  </a:lnTo>
                  <a:lnTo>
                    <a:pt x="117" y="117"/>
                  </a:lnTo>
                  <a:lnTo>
                    <a:pt x="91" y="146"/>
                  </a:lnTo>
                  <a:lnTo>
                    <a:pt x="67" y="177"/>
                  </a:lnTo>
                  <a:lnTo>
                    <a:pt x="47" y="211"/>
                  </a:lnTo>
                  <a:lnTo>
                    <a:pt x="30" y="246"/>
                  </a:lnTo>
                  <a:lnTo>
                    <a:pt x="17" y="284"/>
                  </a:lnTo>
                  <a:lnTo>
                    <a:pt x="8" y="322"/>
                  </a:lnTo>
                  <a:lnTo>
                    <a:pt x="2" y="360"/>
                  </a:lnTo>
                  <a:lnTo>
                    <a:pt x="0" y="40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2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6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6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6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26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26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2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2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2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6690" grpId="0"/>
      <p:bldP spid="626691" grpId="0"/>
      <p:bldP spid="626808" grpId="0"/>
      <p:bldP spid="626809" grpId="0"/>
      <p:bldP spid="6269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矩形 93185"/>
          <p:cNvSpPr/>
          <p:nvPr/>
        </p:nvSpPr>
        <p:spPr>
          <a:xfrm>
            <a:off x="1320800" y="4292600"/>
            <a:ext cx="2362200" cy="16764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spcBef>
                <a:spcPct val="0"/>
              </a:spcBef>
            </a:pPr>
            <a:endParaRPr lang="zh-CN" sz="2400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3187" name="组合 93186"/>
          <p:cNvGrpSpPr/>
          <p:nvPr/>
        </p:nvGrpSpPr>
        <p:grpSpPr>
          <a:xfrm>
            <a:off x="1327150" y="4295775"/>
            <a:ext cx="1435100" cy="1965325"/>
            <a:chOff x="836" y="2706"/>
            <a:chExt cx="904" cy="1238"/>
          </a:xfrm>
        </p:grpSpPr>
        <p:sp>
          <p:nvSpPr>
            <p:cNvPr id="15363" name="任意多边形 93187"/>
            <p:cNvSpPr/>
            <p:nvPr/>
          </p:nvSpPr>
          <p:spPr>
            <a:xfrm>
              <a:off x="836" y="2706"/>
              <a:ext cx="740" cy="1046"/>
            </a:xfrm>
            <a:custGeom>
              <a:avLst/>
              <a:gdLst/>
              <a:ahLst/>
              <a:cxnLst/>
              <a:rect l="0" t="0" r="0" b="0"/>
              <a:pathLst>
                <a:path w="4528" h="6410">
                  <a:moveTo>
                    <a:pt x="4527" y="0"/>
                  </a:moveTo>
                  <a:lnTo>
                    <a:pt x="0" y="0"/>
                  </a:lnTo>
                  <a:lnTo>
                    <a:pt x="0" y="6410"/>
                  </a:lnTo>
                  <a:lnTo>
                    <a:pt x="4527" y="6410"/>
                  </a:lnTo>
                  <a:lnTo>
                    <a:pt x="4527" y="0"/>
                  </a:lnTo>
                  <a:lnTo>
                    <a:pt x="4528" y="0"/>
                  </a:lnTo>
                </a:path>
              </a:pathLst>
            </a:custGeom>
            <a:solidFill>
              <a:srgbClr val="FFCCFF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4" name="矩形 93188"/>
            <p:cNvSpPr/>
            <p:nvPr/>
          </p:nvSpPr>
          <p:spPr>
            <a:xfrm>
              <a:off x="1358" y="2737"/>
              <a:ext cx="23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A1</a:t>
              </a:r>
            </a:p>
          </p:txBody>
        </p:sp>
        <p:sp>
          <p:nvSpPr>
            <p:cNvPr id="15365" name="矩形 93189"/>
            <p:cNvSpPr/>
            <p:nvPr/>
          </p:nvSpPr>
          <p:spPr>
            <a:xfrm>
              <a:off x="1524" y="3771"/>
              <a:ext cx="21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594</a:t>
              </a:r>
            </a:p>
          </p:txBody>
        </p:sp>
      </p:grpSp>
      <p:grpSp>
        <p:nvGrpSpPr>
          <p:cNvPr id="93191" name="组合 93190"/>
          <p:cNvGrpSpPr/>
          <p:nvPr/>
        </p:nvGrpSpPr>
        <p:grpSpPr>
          <a:xfrm>
            <a:off x="725488" y="825500"/>
            <a:ext cx="5678487" cy="5435600"/>
            <a:chOff x="853" y="448"/>
            <a:chExt cx="3577" cy="3424"/>
          </a:xfrm>
        </p:grpSpPr>
        <p:grpSp>
          <p:nvGrpSpPr>
            <p:cNvPr id="15367" name="组合 93191"/>
            <p:cNvGrpSpPr/>
            <p:nvPr/>
          </p:nvGrpSpPr>
          <p:grpSpPr>
            <a:xfrm>
              <a:off x="1232" y="540"/>
              <a:ext cx="2959" cy="3141"/>
              <a:chOff x="1953" y="1085"/>
              <a:chExt cx="2013" cy="2138"/>
            </a:xfrm>
          </p:grpSpPr>
          <p:sp>
            <p:nvSpPr>
              <p:cNvPr id="15368" name="任意多边形 93192"/>
              <p:cNvSpPr/>
              <p:nvPr/>
            </p:nvSpPr>
            <p:spPr>
              <a:xfrm>
                <a:off x="2204" y="2282"/>
                <a:ext cx="1" cy="50"/>
              </a:xfrm>
              <a:custGeom>
                <a:avLst/>
                <a:gdLst/>
                <a:ahLst/>
                <a:cxnLst/>
                <a:rect l="0" t="0" r="0" b="0"/>
                <a:pathLst>
                  <a:path w="2" h="447">
                    <a:moveTo>
                      <a:pt x="0" y="447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9" name="任意多边形 93193"/>
              <p:cNvSpPr/>
              <p:nvPr/>
            </p:nvSpPr>
            <p:spPr>
              <a:xfrm>
                <a:off x="2204" y="2186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任意多边形 93194"/>
              <p:cNvSpPr/>
              <p:nvPr/>
            </p:nvSpPr>
            <p:spPr>
              <a:xfrm>
                <a:off x="2204" y="208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1" name="任意多边形 93195"/>
              <p:cNvSpPr/>
              <p:nvPr/>
            </p:nvSpPr>
            <p:spPr>
              <a:xfrm>
                <a:off x="2204" y="199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2" name="任意多边形 93196"/>
              <p:cNvSpPr/>
              <p:nvPr/>
            </p:nvSpPr>
            <p:spPr>
              <a:xfrm>
                <a:off x="2204" y="189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任意多边形 93197"/>
              <p:cNvSpPr/>
              <p:nvPr/>
            </p:nvSpPr>
            <p:spPr>
              <a:xfrm>
                <a:off x="2204" y="179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任意多边形 93198"/>
              <p:cNvSpPr/>
              <p:nvPr/>
            </p:nvSpPr>
            <p:spPr>
              <a:xfrm>
                <a:off x="2204" y="1701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5" name="任意多边形 93199"/>
              <p:cNvSpPr/>
              <p:nvPr/>
            </p:nvSpPr>
            <p:spPr>
              <a:xfrm>
                <a:off x="2204" y="1620"/>
                <a:ext cx="1" cy="49"/>
              </a:xfrm>
              <a:custGeom>
                <a:avLst/>
                <a:gdLst/>
                <a:ahLst/>
                <a:cxnLst/>
                <a:rect l="0" t="0" r="0" b="0"/>
                <a:pathLst>
                  <a:path w="2" h="447">
                    <a:moveTo>
                      <a:pt x="0" y="447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6" name="任意多边形 93200"/>
              <p:cNvSpPr/>
              <p:nvPr/>
            </p:nvSpPr>
            <p:spPr>
              <a:xfrm>
                <a:off x="1953" y="2154"/>
                <a:ext cx="42" cy="1"/>
              </a:xfrm>
              <a:custGeom>
                <a:avLst/>
                <a:gdLst/>
                <a:ahLst/>
                <a:cxnLst/>
                <a:rect l="0" t="0" r="0" b="0"/>
                <a:pathLst>
                  <a:path w="379" h="1">
                    <a:moveTo>
                      <a:pt x="0" y="0"/>
                    </a:moveTo>
                    <a:lnTo>
                      <a:pt x="378" y="0"/>
                    </a:lnTo>
                    <a:lnTo>
                      <a:pt x="379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7" name="任意多边形 93201"/>
              <p:cNvSpPr/>
              <p:nvPr/>
            </p:nvSpPr>
            <p:spPr>
              <a:xfrm>
                <a:off x="2027" y="2154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8" name="任意多边形 93202"/>
              <p:cNvSpPr/>
              <p:nvPr/>
            </p:nvSpPr>
            <p:spPr>
              <a:xfrm>
                <a:off x="2124" y="2154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9" name="任意多边形 93203"/>
              <p:cNvSpPr/>
              <p:nvPr/>
            </p:nvSpPr>
            <p:spPr>
              <a:xfrm>
                <a:off x="2221" y="2154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0" name="任意多边形 93204"/>
              <p:cNvSpPr/>
              <p:nvPr/>
            </p:nvSpPr>
            <p:spPr>
              <a:xfrm>
                <a:off x="2317" y="2154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1" name="任意多边形 93205"/>
              <p:cNvSpPr/>
              <p:nvPr/>
            </p:nvSpPr>
            <p:spPr>
              <a:xfrm>
                <a:off x="2414" y="2154"/>
                <a:ext cx="42" cy="1"/>
              </a:xfrm>
              <a:custGeom>
                <a:avLst/>
                <a:gdLst/>
                <a:ahLst/>
                <a:cxnLst/>
                <a:rect l="0" t="0" r="0" b="0"/>
                <a:pathLst>
                  <a:path w="379" h="1">
                    <a:moveTo>
                      <a:pt x="0" y="0"/>
                    </a:moveTo>
                    <a:lnTo>
                      <a:pt x="378" y="0"/>
                    </a:lnTo>
                    <a:lnTo>
                      <a:pt x="379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2" name="任意多边形 93206"/>
              <p:cNvSpPr/>
              <p:nvPr/>
            </p:nvSpPr>
            <p:spPr>
              <a:xfrm>
                <a:off x="1953" y="1976"/>
                <a:ext cx="61" cy="1"/>
              </a:xfrm>
              <a:custGeom>
                <a:avLst/>
                <a:gdLst/>
                <a:ahLst/>
                <a:cxnLst/>
                <a:rect l="0" t="0" r="0" b="0"/>
                <a:pathLst>
                  <a:path w="553" h="1">
                    <a:moveTo>
                      <a:pt x="0" y="0"/>
                    </a:moveTo>
                    <a:lnTo>
                      <a:pt x="552" y="0"/>
                    </a:lnTo>
                    <a:lnTo>
                      <a:pt x="553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任意多边形 93207"/>
              <p:cNvSpPr/>
              <p:nvPr/>
            </p:nvSpPr>
            <p:spPr>
              <a:xfrm>
                <a:off x="2046" y="1976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任意多边形 93208"/>
              <p:cNvSpPr/>
              <p:nvPr/>
            </p:nvSpPr>
            <p:spPr>
              <a:xfrm>
                <a:off x="2143" y="1976"/>
                <a:ext cx="62" cy="1"/>
              </a:xfrm>
              <a:custGeom>
                <a:avLst/>
                <a:gdLst/>
                <a:ahLst/>
                <a:cxnLst/>
                <a:rect l="0" t="0" r="0" b="0"/>
                <a:pathLst>
                  <a:path w="554" h="1">
                    <a:moveTo>
                      <a:pt x="0" y="0"/>
                    </a:moveTo>
                    <a:lnTo>
                      <a:pt x="552" y="0"/>
                    </a:lnTo>
                    <a:lnTo>
                      <a:pt x="554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任意多边形 93209"/>
              <p:cNvSpPr/>
              <p:nvPr/>
            </p:nvSpPr>
            <p:spPr>
              <a:xfrm>
                <a:off x="1953" y="1797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6" h="1">
                    <a:moveTo>
                      <a:pt x="0" y="0"/>
                    </a:moveTo>
                    <a:lnTo>
                      <a:pt x="465" y="0"/>
                    </a:lnTo>
                    <a:lnTo>
                      <a:pt x="466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任意多边形 93210"/>
              <p:cNvSpPr/>
              <p:nvPr/>
            </p:nvSpPr>
            <p:spPr>
              <a:xfrm>
                <a:off x="2037" y="1797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任意多边形 93211"/>
              <p:cNvSpPr/>
              <p:nvPr/>
            </p:nvSpPr>
            <p:spPr>
              <a:xfrm>
                <a:off x="2133" y="1797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8" name="任意多边形 93212"/>
              <p:cNvSpPr/>
              <p:nvPr/>
            </p:nvSpPr>
            <p:spPr>
              <a:xfrm>
                <a:off x="2230" y="1797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9" name="任意多边形 93213"/>
              <p:cNvSpPr/>
              <p:nvPr/>
            </p:nvSpPr>
            <p:spPr>
              <a:xfrm>
                <a:off x="2327" y="1797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0" h="1">
                    <a:moveTo>
                      <a:pt x="0" y="0"/>
                    </a:moveTo>
                    <a:lnTo>
                      <a:pt x="579" y="0"/>
                    </a:lnTo>
                    <a:lnTo>
                      <a:pt x="580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0" name="任意多边形 93214"/>
              <p:cNvSpPr/>
              <p:nvPr/>
            </p:nvSpPr>
            <p:spPr>
              <a:xfrm>
                <a:off x="2424" y="1797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1" name="任意多边形 93215"/>
              <p:cNvSpPr/>
              <p:nvPr/>
            </p:nvSpPr>
            <p:spPr>
              <a:xfrm>
                <a:off x="2520" y="1797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任意多边形 93216"/>
              <p:cNvSpPr/>
              <p:nvPr/>
            </p:nvSpPr>
            <p:spPr>
              <a:xfrm>
                <a:off x="2617" y="1797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任意多边形 93217"/>
              <p:cNvSpPr/>
              <p:nvPr/>
            </p:nvSpPr>
            <p:spPr>
              <a:xfrm>
                <a:off x="2714" y="1797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任意多边形 93218"/>
              <p:cNvSpPr/>
              <p:nvPr/>
            </p:nvSpPr>
            <p:spPr>
              <a:xfrm>
                <a:off x="2810" y="1797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5" name="任意多边形 93219"/>
              <p:cNvSpPr/>
              <p:nvPr/>
            </p:nvSpPr>
            <p:spPr>
              <a:xfrm>
                <a:off x="2907" y="1797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6" h="1">
                    <a:moveTo>
                      <a:pt x="0" y="0"/>
                    </a:moveTo>
                    <a:lnTo>
                      <a:pt x="465" y="0"/>
                    </a:lnTo>
                    <a:lnTo>
                      <a:pt x="466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6" name="任意多边形 93220"/>
              <p:cNvSpPr/>
              <p:nvPr/>
            </p:nvSpPr>
            <p:spPr>
              <a:xfrm>
                <a:off x="1953" y="1620"/>
                <a:ext cx="61" cy="1"/>
              </a:xfrm>
              <a:custGeom>
                <a:avLst/>
                <a:gdLst/>
                <a:ahLst/>
                <a:cxnLst/>
                <a:rect l="0" t="0" r="0" b="0"/>
                <a:pathLst>
                  <a:path w="553" h="1">
                    <a:moveTo>
                      <a:pt x="0" y="0"/>
                    </a:moveTo>
                    <a:lnTo>
                      <a:pt x="552" y="0"/>
                    </a:lnTo>
                    <a:lnTo>
                      <a:pt x="553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7" name="任意多边形 93221"/>
              <p:cNvSpPr/>
              <p:nvPr/>
            </p:nvSpPr>
            <p:spPr>
              <a:xfrm>
                <a:off x="2046" y="1620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8" name="任意多边形 93222"/>
              <p:cNvSpPr/>
              <p:nvPr/>
            </p:nvSpPr>
            <p:spPr>
              <a:xfrm>
                <a:off x="2143" y="1620"/>
                <a:ext cx="62" cy="1"/>
              </a:xfrm>
              <a:custGeom>
                <a:avLst/>
                <a:gdLst/>
                <a:ahLst/>
                <a:cxnLst/>
                <a:rect l="0" t="0" r="0" b="0"/>
                <a:pathLst>
                  <a:path w="554" h="1">
                    <a:moveTo>
                      <a:pt x="0" y="0"/>
                    </a:moveTo>
                    <a:lnTo>
                      <a:pt x="552" y="0"/>
                    </a:lnTo>
                    <a:lnTo>
                      <a:pt x="554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9" name="任意多边形 93223"/>
              <p:cNvSpPr/>
              <p:nvPr/>
            </p:nvSpPr>
            <p:spPr>
              <a:xfrm>
                <a:off x="1953" y="1442"/>
                <a:ext cx="42" cy="1"/>
              </a:xfrm>
              <a:custGeom>
                <a:avLst/>
                <a:gdLst/>
                <a:ahLst/>
                <a:cxnLst/>
                <a:rect l="0" t="0" r="0" b="0"/>
                <a:pathLst>
                  <a:path w="379" h="1">
                    <a:moveTo>
                      <a:pt x="0" y="0"/>
                    </a:moveTo>
                    <a:lnTo>
                      <a:pt x="378" y="0"/>
                    </a:lnTo>
                    <a:lnTo>
                      <a:pt x="379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0" name="任意多边形 93224"/>
              <p:cNvSpPr/>
              <p:nvPr/>
            </p:nvSpPr>
            <p:spPr>
              <a:xfrm>
                <a:off x="2027" y="144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1" name="任意多边形 93225"/>
              <p:cNvSpPr/>
              <p:nvPr/>
            </p:nvSpPr>
            <p:spPr>
              <a:xfrm>
                <a:off x="2124" y="1442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2" name="任意多边形 93226"/>
              <p:cNvSpPr/>
              <p:nvPr/>
            </p:nvSpPr>
            <p:spPr>
              <a:xfrm>
                <a:off x="2221" y="1442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任意多边形 93227"/>
              <p:cNvSpPr/>
              <p:nvPr/>
            </p:nvSpPr>
            <p:spPr>
              <a:xfrm>
                <a:off x="2317" y="144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4" name="任意多边形 93228"/>
              <p:cNvSpPr/>
              <p:nvPr/>
            </p:nvSpPr>
            <p:spPr>
              <a:xfrm>
                <a:off x="2414" y="1442"/>
                <a:ext cx="42" cy="1"/>
              </a:xfrm>
              <a:custGeom>
                <a:avLst/>
                <a:gdLst/>
                <a:ahLst/>
                <a:cxnLst/>
                <a:rect l="0" t="0" r="0" b="0"/>
                <a:pathLst>
                  <a:path w="379" h="1">
                    <a:moveTo>
                      <a:pt x="0" y="0"/>
                    </a:moveTo>
                    <a:lnTo>
                      <a:pt x="378" y="0"/>
                    </a:lnTo>
                    <a:lnTo>
                      <a:pt x="379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5" name="任意多边形 93229"/>
              <p:cNvSpPr/>
              <p:nvPr/>
            </p:nvSpPr>
            <p:spPr>
              <a:xfrm>
                <a:off x="1953" y="1085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6" h="1">
                    <a:moveTo>
                      <a:pt x="0" y="0"/>
                    </a:moveTo>
                    <a:lnTo>
                      <a:pt x="465" y="0"/>
                    </a:lnTo>
                    <a:lnTo>
                      <a:pt x="466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任意多边形 93230"/>
              <p:cNvSpPr/>
              <p:nvPr/>
            </p:nvSpPr>
            <p:spPr>
              <a:xfrm>
                <a:off x="2037" y="1085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7" name="任意多边形 93231"/>
              <p:cNvSpPr/>
              <p:nvPr/>
            </p:nvSpPr>
            <p:spPr>
              <a:xfrm>
                <a:off x="2133" y="1085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8" name="任意多边形 93232"/>
              <p:cNvSpPr/>
              <p:nvPr/>
            </p:nvSpPr>
            <p:spPr>
              <a:xfrm>
                <a:off x="2230" y="1085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任意多边形 93233"/>
              <p:cNvSpPr/>
              <p:nvPr/>
            </p:nvSpPr>
            <p:spPr>
              <a:xfrm>
                <a:off x="2327" y="1085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0" h="1">
                    <a:moveTo>
                      <a:pt x="0" y="0"/>
                    </a:moveTo>
                    <a:lnTo>
                      <a:pt x="579" y="0"/>
                    </a:lnTo>
                    <a:lnTo>
                      <a:pt x="580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0" name="任意多边形 93234"/>
              <p:cNvSpPr/>
              <p:nvPr/>
            </p:nvSpPr>
            <p:spPr>
              <a:xfrm>
                <a:off x="2424" y="1085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1" name="任意多边形 93235"/>
              <p:cNvSpPr/>
              <p:nvPr/>
            </p:nvSpPr>
            <p:spPr>
              <a:xfrm>
                <a:off x="2520" y="1085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任意多边形 93236"/>
              <p:cNvSpPr/>
              <p:nvPr/>
            </p:nvSpPr>
            <p:spPr>
              <a:xfrm>
                <a:off x="2617" y="1085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3" name="任意多边形 93237"/>
              <p:cNvSpPr/>
              <p:nvPr/>
            </p:nvSpPr>
            <p:spPr>
              <a:xfrm>
                <a:off x="2714" y="1085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4" name="任意多边形 93238"/>
              <p:cNvSpPr/>
              <p:nvPr/>
            </p:nvSpPr>
            <p:spPr>
              <a:xfrm>
                <a:off x="2810" y="1085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5" name="任意多边形 93239"/>
              <p:cNvSpPr/>
              <p:nvPr/>
            </p:nvSpPr>
            <p:spPr>
              <a:xfrm>
                <a:off x="2907" y="1085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6" h="1">
                    <a:moveTo>
                      <a:pt x="0" y="0"/>
                    </a:moveTo>
                    <a:lnTo>
                      <a:pt x="465" y="0"/>
                    </a:lnTo>
                    <a:lnTo>
                      <a:pt x="466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6" name="任意多边形 93240"/>
              <p:cNvSpPr/>
              <p:nvPr/>
            </p:nvSpPr>
            <p:spPr>
              <a:xfrm>
                <a:off x="1953" y="2269"/>
                <a:ext cx="1" cy="63"/>
              </a:xfrm>
              <a:custGeom>
                <a:avLst/>
                <a:gdLst/>
                <a:ahLst/>
                <a:cxnLst/>
                <a:rect l="0" t="0" r="0" b="0"/>
                <a:pathLst>
                  <a:path w="1" h="562">
                    <a:moveTo>
                      <a:pt x="0" y="562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7" name="任意多边形 93241"/>
              <p:cNvSpPr/>
              <p:nvPr/>
            </p:nvSpPr>
            <p:spPr>
              <a:xfrm>
                <a:off x="1953" y="2173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8" name="任意多边形 93242"/>
              <p:cNvSpPr/>
              <p:nvPr/>
            </p:nvSpPr>
            <p:spPr>
              <a:xfrm>
                <a:off x="1953" y="2076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9" name="任意多边形 93243"/>
              <p:cNvSpPr/>
              <p:nvPr/>
            </p:nvSpPr>
            <p:spPr>
              <a:xfrm>
                <a:off x="1953" y="197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0">
                    <a:moveTo>
                      <a:pt x="0" y="58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0" name="任意多边形 93244"/>
              <p:cNvSpPr/>
              <p:nvPr/>
            </p:nvSpPr>
            <p:spPr>
              <a:xfrm>
                <a:off x="1953" y="1882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1" name="任意多边形 93245"/>
              <p:cNvSpPr/>
              <p:nvPr/>
            </p:nvSpPr>
            <p:spPr>
              <a:xfrm>
                <a:off x="1953" y="178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任意多边形 93246"/>
              <p:cNvSpPr/>
              <p:nvPr/>
            </p:nvSpPr>
            <p:spPr>
              <a:xfrm>
                <a:off x="1953" y="168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0">
                    <a:moveTo>
                      <a:pt x="0" y="58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3" name="任意多边形 93247"/>
              <p:cNvSpPr/>
              <p:nvPr/>
            </p:nvSpPr>
            <p:spPr>
              <a:xfrm>
                <a:off x="1953" y="159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任意多边形 93248"/>
              <p:cNvSpPr/>
              <p:nvPr/>
            </p:nvSpPr>
            <p:spPr>
              <a:xfrm>
                <a:off x="1953" y="149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任意多边形 93249"/>
              <p:cNvSpPr/>
              <p:nvPr/>
            </p:nvSpPr>
            <p:spPr>
              <a:xfrm>
                <a:off x="1953" y="139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0">
                    <a:moveTo>
                      <a:pt x="0" y="58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6" name="任意多边形 93250"/>
              <p:cNvSpPr/>
              <p:nvPr/>
            </p:nvSpPr>
            <p:spPr>
              <a:xfrm>
                <a:off x="1953" y="1301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7" name="任意多边形 93251"/>
              <p:cNvSpPr/>
              <p:nvPr/>
            </p:nvSpPr>
            <p:spPr>
              <a:xfrm>
                <a:off x="1953" y="1205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8" name="任意多边形 93252"/>
              <p:cNvSpPr/>
              <p:nvPr/>
            </p:nvSpPr>
            <p:spPr>
              <a:xfrm>
                <a:off x="1953" y="1110"/>
                <a:ext cx="1" cy="62"/>
              </a:xfrm>
              <a:custGeom>
                <a:avLst/>
                <a:gdLst/>
                <a:ahLst/>
                <a:cxnLst/>
                <a:rect l="0" t="0" r="0" b="0"/>
                <a:pathLst>
                  <a:path w="1" h="563">
                    <a:moveTo>
                      <a:pt x="0" y="563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9" name="任意多边形 93253"/>
              <p:cNvSpPr/>
              <p:nvPr/>
            </p:nvSpPr>
            <p:spPr>
              <a:xfrm>
                <a:off x="2456" y="2476"/>
                <a:ext cx="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" h="304">
                    <a:moveTo>
                      <a:pt x="0" y="304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0" name="任意多边形 93254"/>
              <p:cNvSpPr/>
              <p:nvPr/>
            </p:nvSpPr>
            <p:spPr>
              <a:xfrm>
                <a:off x="2456" y="2379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1" name="任意多边形 93255"/>
              <p:cNvSpPr/>
              <p:nvPr/>
            </p:nvSpPr>
            <p:spPr>
              <a:xfrm>
                <a:off x="2456" y="2282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2" name="任意多边形 93256"/>
              <p:cNvSpPr/>
              <p:nvPr/>
            </p:nvSpPr>
            <p:spPr>
              <a:xfrm>
                <a:off x="2456" y="2186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3" name="任意多边形 93257"/>
              <p:cNvSpPr/>
              <p:nvPr/>
            </p:nvSpPr>
            <p:spPr>
              <a:xfrm>
                <a:off x="2456" y="208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4" name="任意多边形 93258"/>
              <p:cNvSpPr/>
              <p:nvPr/>
            </p:nvSpPr>
            <p:spPr>
              <a:xfrm>
                <a:off x="2456" y="199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5" name="任意多边形 93259"/>
              <p:cNvSpPr/>
              <p:nvPr/>
            </p:nvSpPr>
            <p:spPr>
              <a:xfrm>
                <a:off x="2456" y="189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6" name="任意多边形 93260"/>
              <p:cNvSpPr/>
              <p:nvPr/>
            </p:nvSpPr>
            <p:spPr>
              <a:xfrm>
                <a:off x="2456" y="179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7" name="任意多边形 93261"/>
              <p:cNvSpPr/>
              <p:nvPr/>
            </p:nvSpPr>
            <p:spPr>
              <a:xfrm>
                <a:off x="2456" y="1701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8" name="任意多边形 93262"/>
              <p:cNvSpPr/>
              <p:nvPr/>
            </p:nvSpPr>
            <p:spPr>
              <a:xfrm>
                <a:off x="2456" y="1605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9" name="任意多边形 93263"/>
              <p:cNvSpPr/>
              <p:nvPr/>
            </p:nvSpPr>
            <p:spPr>
              <a:xfrm>
                <a:off x="2456" y="1508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0" name="任意多边形 93264"/>
              <p:cNvSpPr/>
              <p:nvPr/>
            </p:nvSpPr>
            <p:spPr>
              <a:xfrm>
                <a:off x="2456" y="1442"/>
                <a:ext cx="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" h="305">
                    <a:moveTo>
                      <a:pt x="0" y="30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1" name="任意多边形 93265"/>
              <p:cNvSpPr/>
              <p:nvPr/>
            </p:nvSpPr>
            <p:spPr>
              <a:xfrm>
                <a:off x="2959" y="2443"/>
                <a:ext cx="1" cy="67"/>
              </a:xfrm>
              <a:custGeom>
                <a:avLst/>
                <a:gdLst/>
                <a:ahLst/>
                <a:cxnLst/>
                <a:rect l="0" t="0" r="0" b="0"/>
                <a:pathLst>
                  <a:path w="1" h="602">
                    <a:moveTo>
                      <a:pt x="0" y="602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2" name="任意多边形 93266"/>
              <p:cNvSpPr/>
              <p:nvPr/>
            </p:nvSpPr>
            <p:spPr>
              <a:xfrm>
                <a:off x="2959" y="2346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0">
                    <a:moveTo>
                      <a:pt x="0" y="58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3" name="任意多边形 93267"/>
              <p:cNvSpPr/>
              <p:nvPr/>
            </p:nvSpPr>
            <p:spPr>
              <a:xfrm>
                <a:off x="2959" y="2249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4" name="任意多边形 93268"/>
              <p:cNvSpPr/>
              <p:nvPr/>
            </p:nvSpPr>
            <p:spPr>
              <a:xfrm>
                <a:off x="2959" y="2152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5" name="任意多边形 93269"/>
              <p:cNvSpPr/>
              <p:nvPr/>
            </p:nvSpPr>
            <p:spPr>
              <a:xfrm>
                <a:off x="2959" y="2056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0">
                    <a:moveTo>
                      <a:pt x="0" y="58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6" name="任意多边形 93270"/>
              <p:cNvSpPr/>
              <p:nvPr/>
            </p:nvSpPr>
            <p:spPr>
              <a:xfrm>
                <a:off x="2959" y="195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7" name="任意多边形 93271"/>
              <p:cNvSpPr/>
              <p:nvPr/>
            </p:nvSpPr>
            <p:spPr>
              <a:xfrm>
                <a:off x="2959" y="1862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8" name="任意多边形 93272"/>
              <p:cNvSpPr/>
              <p:nvPr/>
            </p:nvSpPr>
            <p:spPr>
              <a:xfrm>
                <a:off x="2959" y="176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9" name="任意多边形 93273"/>
              <p:cNvSpPr/>
              <p:nvPr/>
            </p:nvSpPr>
            <p:spPr>
              <a:xfrm>
                <a:off x="2959" y="166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0" name="任意多边形 93274"/>
              <p:cNvSpPr/>
              <p:nvPr/>
            </p:nvSpPr>
            <p:spPr>
              <a:xfrm>
                <a:off x="2959" y="157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1" name="任意多边形 93275"/>
              <p:cNvSpPr/>
              <p:nvPr/>
            </p:nvSpPr>
            <p:spPr>
              <a:xfrm>
                <a:off x="2959" y="1475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0">
                    <a:moveTo>
                      <a:pt x="0" y="58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2" name="任意多边形 93276"/>
              <p:cNvSpPr/>
              <p:nvPr/>
            </p:nvSpPr>
            <p:spPr>
              <a:xfrm>
                <a:off x="2959" y="137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3" name="任意多边形 93277"/>
              <p:cNvSpPr/>
              <p:nvPr/>
            </p:nvSpPr>
            <p:spPr>
              <a:xfrm>
                <a:off x="2959" y="1281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4" name="任意多边形 93278"/>
              <p:cNvSpPr/>
              <p:nvPr/>
            </p:nvSpPr>
            <p:spPr>
              <a:xfrm>
                <a:off x="2959" y="1184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5" name="任意多边形 93279"/>
              <p:cNvSpPr/>
              <p:nvPr/>
            </p:nvSpPr>
            <p:spPr>
              <a:xfrm>
                <a:off x="2959" y="1085"/>
                <a:ext cx="1" cy="67"/>
              </a:xfrm>
              <a:custGeom>
                <a:avLst/>
                <a:gdLst/>
                <a:ahLst/>
                <a:cxnLst/>
                <a:rect l="0" t="0" r="0" b="0"/>
                <a:pathLst>
                  <a:path w="1" h="602">
                    <a:moveTo>
                      <a:pt x="0" y="602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6" name="任意多边形 93280"/>
              <p:cNvSpPr/>
              <p:nvPr/>
            </p:nvSpPr>
            <p:spPr>
              <a:xfrm>
                <a:off x="3210" y="3157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6">
                    <a:moveTo>
                      <a:pt x="0" y="586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7" name="任意多边形 93281"/>
              <p:cNvSpPr/>
              <p:nvPr/>
            </p:nvSpPr>
            <p:spPr>
              <a:xfrm>
                <a:off x="3210" y="3060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8" name="任意多边形 93282"/>
              <p:cNvSpPr/>
              <p:nvPr/>
            </p:nvSpPr>
            <p:spPr>
              <a:xfrm>
                <a:off x="3210" y="2963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9" name="任意多边形 93283"/>
              <p:cNvSpPr/>
              <p:nvPr/>
            </p:nvSpPr>
            <p:spPr>
              <a:xfrm>
                <a:off x="3210" y="2866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5">
                    <a:moveTo>
                      <a:pt x="0" y="58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0" name="任意多边形 93284"/>
              <p:cNvSpPr/>
              <p:nvPr/>
            </p:nvSpPr>
            <p:spPr>
              <a:xfrm>
                <a:off x="3461" y="3172"/>
                <a:ext cx="1" cy="50"/>
              </a:xfrm>
              <a:custGeom>
                <a:avLst/>
                <a:gdLst/>
                <a:ahLst/>
                <a:cxnLst/>
                <a:rect l="0" t="0" r="0" b="0"/>
                <a:pathLst>
                  <a:path w="1" h="446">
                    <a:moveTo>
                      <a:pt x="0" y="446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1" name="任意多边形 93285"/>
              <p:cNvSpPr/>
              <p:nvPr/>
            </p:nvSpPr>
            <p:spPr>
              <a:xfrm>
                <a:off x="3461" y="307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2" name="任意多边形 93286"/>
              <p:cNvSpPr/>
              <p:nvPr/>
            </p:nvSpPr>
            <p:spPr>
              <a:xfrm>
                <a:off x="3461" y="297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3" name="任意多边形 93287"/>
              <p:cNvSpPr/>
              <p:nvPr/>
            </p:nvSpPr>
            <p:spPr>
              <a:xfrm>
                <a:off x="3461" y="288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4" name="任意多边形 93288"/>
              <p:cNvSpPr/>
              <p:nvPr/>
            </p:nvSpPr>
            <p:spPr>
              <a:xfrm>
                <a:off x="3461" y="278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5" name="任意多边形 93289"/>
              <p:cNvSpPr/>
              <p:nvPr/>
            </p:nvSpPr>
            <p:spPr>
              <a:xfrm>
                <a:off x="3461" y="268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6" name="任意多边形 93290"/>
              <p:cNvSpPr/>
              <p:nvPr/>
            </p:nvSpPr>
            <p:spPr>
              <a:xfrm>
                <a:off x="3461" y="259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7" name="任意多边形 93291"/>
              <p:cNvSpPr/>
              <p:nvPr/>
            </p:nvSpPr>
            <p:spPr>
              <a:xfrm>
                <a:off x="3461" y="2510"/>
                <a:ext cx="1" cy="49"/>
              </a:xfrm>
              <a:custGeom>
                <a:avLst/>
                <a:gdLst/>
                <a:ahLst/>
                <a:cxnLst/>
                <a:rect l="0" t="0" r="0" b="0"/>
                <a:pathLst>
                  <a:path w="1" h="446">
                    <a:moveTo>
                      <a:pt x="0" y="446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8" name="任意多边形 93292"/>
              <p:cNvSpPr/>
              <p:nvPr/>
            </p:nvSpPr>
            <p:spPr>
              <a:xfrm>
                <a:off x="3713" y="3157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6">
                    <a:moveTo>
                      <a:pt x="0" y="586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9" name="任意多边形 93293"/>
              <p:cNvSpPr/>
              <p:nvPr/>
            </p:nvSpPr>
            <p:spPr>
              <a:xfrm>
                <a:off x="3713" y="3060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0" name="任意多边形 93294"/>
              <p:cNvSpPr/>
              <p:nvPr/>
            </p:nvSpPr>
            <p:spPr>
              <a:xfrm>
                <a:off x="3713" y="2963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1">
                    <a:moveTo>
                      <a:pt x="0" y="58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1" name="任意多边形 93295"/>
              <p:cNvSpPr/>
              <p:nvPr/>
            </p:nvSpPr>
            <p:spPr>
              <a:xfrm>
                <a:off x="3713" y="2866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1" h="585">
                    <a:moveTo>
                      <a:pt x="0" y="58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2" name="任意多边形 93296"/>
              <p:cNvSpPr/>
              <p:nvPr/>
            </p:nvSpPr>
            <p:spPr>
              <a:xfrm>
                <a:off x="3965" y="3172"/>
                <a:ext cx="1" cy="50"/>
              </a:xfrm>
              <a:custGeom>
                <a:avLst/>
                <a:gdLst/>
                <a:ahLst/>
                <a:cxnLst/>
                <a:rect l="0" t="0" r="0" b="0"/>
                <a:pathLst>
                  <a:path w="2" h="446">
                    <a:moveTo>
                      <a:pt x="0" y="446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3" name="任意多边形 93297"/>
              <p:cNvSpPr/>
              <p:nvPr/>
            </p:nvSpPr>
            <p:spPr>
              <a:xfrm>
                <a:off x="3965" y="307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4" name="任意多边形 93298"/>
              <p:cNvSpPr/>
              <p:nvPr/>
            </p:nvSpPr>
            <p:spPr>
              <a:xfrm>
                <a:off x="3965" y="2979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5" name="任意多边形 93299"/>
              <p:cNvSpPr/>
              <p:nvPr/>
            </p:nvSpPr>
            <p:spPr>
              <a:xfrm>
                <a:off x="3965" y="288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6" name="任意多边形 93300"/>
              <p:cNvSpPr/>
              <p:nvPr/>
            </p:nvSpPr>
            <p:spPr>
              <a:xfrm>
                <a:off x="3965" y="2785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7" name="任意多边形 93301"/>
              <p:cNvSpPr/>
              <p:nvPr/>
            </p:nvSpPr>
            <p:spPr>
              <a:xfrm>
                <a:off x="3965" y="2688"/>
                <a:ext cx="1" cy="65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8" name="任意多边形 93302"/>
              <p:cNvSpPr/>
              <p:nvPr/>
            </p:nvSpPr>
            <p:spPr>
              <a:xfrm>
                <a:off x="3965" y="2592"/>
                <a:ext cx="1" cy="64"/>
              </a:xfrm>
              <a:custGeom>
                <a:avLst/>
                <a:gdLst/>
                <a:ahLst/>
                <a:cxnLst/>
                <a:rect l="0" t="0" r="0" b="0"/>
                <a:pathLst>
                  <a:path w="2" h="581">
                    <a:moveTo>
                      <a:pt x="0" y="581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9" name="任意多边形 93303"/>
              <p:cNvSpPr/>
              <p:nvPr/>
            </p:nvSpPr>
            <p:spPr>
              <a:xfrm>
                <a:off x="3965" y="2510"/>
                <a:ext cx="1" cy="49"/>
              </a:xfrm>
              <a:custGeom>
                <a:avLst/>
                <a:gdLst/>
                <a:ahLst/>
                <a:cxnLst/>
                <a:rect l="0" t="0" r="0" b="0"/>
                <a:pathLst>
                  <a:path w="2" h="446">
                    <a:moveTo>
                      <a:pt x="0" y="446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0" name="任意多边形 93304"/>
              <p:cNvSpPr/>
              <p:nvPr/>
            </p:nvSpPr>
            <p:spPr>
              <a:xfrm>
                <a:off x="2959" y="2510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6" h="1">
                    <a:moveTo>
                      <a:pt x="0" y="0"/>
                    </a:moveTo>
                    <a:lnTo>
                      <a:pt x="465" y="0"/>
                    </a:lnTo>
                    <a:lnTo>
                      <a:pt x="466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1" name="任意多边形 93305"/>
              <p:cNvSpPr/>
              <p:nvPr/>
            </p:nvSpPr>
            <p:spPr>
              <a:xfrm>
                <a:off x="3043" y="2510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2" name="任意多边形 93306"/>
              <p:cNvSpPr/>
              <p:nvPr/>
            </p:nvSpPr>
            <p:spPr>
              <a:xfrm>
                <a:off x="3139" y="2510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0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3" name="任意多边形 93307"/>
              <p:cNvSpPr/>
              <p:nvPr/>
            </p:nvSpPr>
            <p:spPr>
              <a:xfrm>
                <a:off x="3236" y="2510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4" name="任意多边形 93308"/>
              <p:cNvSpPr/>
              <p:nvPr/>
            </p:nvSpPr>
            <p:spPr>
              <a:xfrm>
                <a:off x="3333" y="2510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5" name="任意多边形 93309"/>
              <p:cNvSpPr/>
              <p:nvPr/>
            </p:nvSpPr>
            <p:spPr>
              <a:xfrm>
                <a:off x="3429" y="2510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6" name="任意多边形 93310"/>
              <p:cNvSpPr/>
              <p:nvPr/>
            </p:nvSpPr>
            <p:spPr>
              <a:xfrm>
                <a:off x="3526" y="2510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7" name="任意多边形 93311"/>
              <p:cNvSpPr/>
              <p:nvPr/>
            </p:nvSpPr>
            <p:spPr>
              <a:xfrm>
                <a:off x="3623" y="2510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0" h="1">
                    <a:moveTo>
                      <a:pt x="0" y="0"/>
                    </a:moveTo>
                    <a:lnTo>
                      <a:pt x="579" y="0"/>
                    </a:lnTo>
                    <a:lnTo>
                      <a:pt x="580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8" name="任意多边形 93312"/>
              <p:cNvSpPr/>
              <p:nvPr/>
            </p:nvSpPr>
            <p:spPr>
              <a:xfrm>
                <a:off x="3720" y="2510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9" name="任意多边形 93313"/>
              <p:cNvSpPr/>
              <p:nvPr/>
            </p:nvSpPr>
            <p:spPr>
              <a:xfrm>
                <a:off x="3816" y="2510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0" name="任意多边形 93314"/>
              <p:cNvSpPr/>
              <p:nvPr/>
            </p:nvSpPr>
            <p:spPr>
              <a:xfrm>
                <a:off x="3913" y="2510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">
                    <a:moveTo>
                      <a:pt x="0" y="0"/>
                    </a:moveTo>
                    <a:lnTo>
                      <a:pt x="465" y="0"/>
                    </a:lnTo>
                    <a:lnTo>
                      <a:pt x="467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1" name="任意多边形 93315"/>
              <p:cNvSpPr/>
              <p:nvPr/>
            </p:nvSpPr>
            <p:spPr>
              <a:xfrm>
                <a:off x="2959" y="3222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6" h="1">
                    <a:moveTo>
                      <a:pt x="0" y="0"/>
                    </a:moveTo>
                    <a:lnTo>
                      <a:pt x="465" y="0"/>
                    </a:lnTo>
                    <a:lnTo>
                      <a:pt x="466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2" name="任意多边形 93316"/>
              <p:cNvSpPr/>
              <p:nvPr/>
            </p:nvSpPr>
            <p:spPr>
              <a:xfrm>
                <a:off x="3043" y="3222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3" name="任意多边形 93317"/>
              <p:cNvSpPr/>
              <p:nvPr/>
            </p:nvSpPr>
            <p:spPr>
              <a:xfrm>
                <a:off x="3139" y="322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0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4" name="任意多边形 93318"/>
              <p:cNvSpPr/>
              <p:nvPr/>
            </p:nvSpPr>
            <p:spPr>
              <a:xfrm>
                <a:off x="3236" y="322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5" name="任意多边形 93319"/>
              <p:cNvSpPr/>
              <p:nvPr/>
            </p:nvSpPr>
            <p:spPr>
              <a:xfrm>
                <a:off x="3333" y="3222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6" name="任意多边形 93320"/>
              <p:cNvSpPr/>
              <p:nvPr/>
            </p:nvSpPr>
            <p:spPr>
              <a:xfrm>
                <a:off x="3429" y="322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7" name="任意多边形 93321"/>
              <p:cNvSpPr/>
              <p:nvPr/>
            </p:nvSpPr>
            <p:spPr>
              <a:xfrm>
                <a:off x="3526" y="322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8" name="任意多边形 93322"/>
              <p:cNvSpPr/>
              <p:nvPr/>
            </p:nvSpPr>
            <p:spPr>
              <a:xfrm>
                <a:off x="3623" y="3222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0" h="1">
                    <a:moveTo>
                      <a:pt x="0" y="0"/>
                    </a:moveTo>
                    <a:lnTo>
                      <a:pt x="579" y="0"/>
                    </a:lnTo>
                    <a:lnTo>
                      <a:pt x="580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9" name="任意多边形 93323"/>
              <p:cNvSpPr/>
              <p:nvPr/>
            </p:nvSpPr>
            <p:spPr>
              <a:xfrm>
                <a:off x="3720" y="3222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0" name="任意多边形 93324"/>
              <p:cNvSpPr/>
              <p:nvPr/>
            </p:nvSpPr>
            <p:spPr>
              <a:xfrm>
                <a:off x="3816" y="3222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1" name="任意多边形 93325"/>
              <p:cNvSpPr/>
              <p:nvPr/>
            </p:nvSpPr>
            <p:spPr>
              <a:xfrm>
                <a:off x="3913" y="3222"/>
                <a:ext cx="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">
                    <a:moveTo>
                      <a:pt x="0" y="0"/>
                    </a:moveTo>
                    <a:lnTo>
                      <a:pt x="465" y="0"/>
                    </a:lnTo>
                    <a:lnTo>
                      <a:pt x="467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2" name="任意多边形 93326"/>
              <p:cNvSpPr/>
              <p:nvPr/>
            </p:nvSpPr>
            <p:spPr>
              <a:xfrm>
                <a:off x="2959" y="2866"/>
                <a:ext cx="71" cy="1"/>
              </a:xfrm>
              <a:custGeom>
                <a:avLst/>
                <a:gdLst/>
                <a:ahLst/>
                <a:cxnLst/>
                <a:rect l="0" t="0" r="0" b="0"/>
                <a:pathLst>
                  <a:path w="637" h="1">
                    <a:moveTo>
                      <a:pt x="0" y="0"/>
                    </a:moveTo>
                    <a:lnTo>
                      <a:pt x="636" y="0"/>
                    </a:lnTo>
                    <a:lnTo>
                      <a:pt x="637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3" name="任意多边形 93327"/>
              <p:cNvSpPr/>
              <p:nvPr/>
            </p:nvSpPr>
            <p:spPr>
              <a:xfrm>
                <a:off x="3062" y="2866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4" name="任意多边形 93328"/>
              <p:cNvSpPr/>
              <p:nvPr/>
            </p:nvSpPr>
            <p:spPr>
              <a:xfrm>
                <a:off x="3158" y="2866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5" name="任意多边形 93329"/>
              <p:cNvSpPr/>
              <p:nvPr/>
            </p:nvSpPr>
            <p:spPr>
              <a:xfrm>
                <a:off x="3255" y="2866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6" name="任意多边形 93330"/>
              <p:cNvSpPr/>
              <p:nvPr/>
            </p:nvSpPr>
            <p:spPr>
              <a:xfrm>
                <a:off x="3352" y="2866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0" h="1">
                    <a:moveTo>
                      <a:pt x="0" y="0"/>
                    </a:moveTo>
                    <a:lnTo>
                      <a:pt x="579" y="0"/>
                    </a:lnTo>
                    <a:lnTo>
                      <a:pt x="580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7" name="任意多边形 93331"/>
              <p:cNvSpPr/>
              <p:nvPr/>
            </p:nvSpPr>
            <p:spPr>
              <a:xfrm>
                <a:off x="3449" y="2866"/>
                <a:ext cx="6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1" h="1">
                    <a:moveTo>
                      <a:pt x="0" y="0"/>
                    </a:moveTo>
                    <a:lnTo>
                      <a:pt x="580" y="0"/>
                    </a:lnTo>
                    <a:lnTo>
                      <a:pt x="58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8" name="任意多边形 93332"/>
              <p:cNvSpPr/>
              <p:nvPr/>
            </p:nvSpPr>
            <p:spPr>
              <a:xfrm>
                <a:off x="3545" y="2866"/>
                <a:ext cx="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82" h="1">
                    <a:moveTo>
                      <a:pt x="0" y="0"/>
                    </a:moveTo>
                    <a:lnTo>
                      <a:pt x="581" y="0"/>
                    </a:lnTo>
                    <a:lnTo>
                      <a:pt x="58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9" name="任意多边形 93333"/>
              <p:cNvSpPr/>
              <p:nvPr/>
            </p:nvSpPr>
            <p:spPr>
              <a:xfrm>
                <a:off x="3642" y="2866"/>
                <a:ext cx="71" cy="1"/>
              </a:xfrm>
              <a:custGeom>
                <a:avLst/>
                <a:gdLst/>
                <a:ahLst/>
                <a:cxnLst/>
                <a:rect l="0" t="0" r="0" b="0"/>
                <a:pathLst>
                  <a:path w="637" h="1">
                    <a:moveTo>
                      <a:pt x="0" y="0"/>
                    </a:moveTo>
                    <a:lnTo>
                      <a:pt x="636" y="0"/>
                    </a:lnTo>
                    <a:lnTo>
                      <a:pt x="637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510" name="矩形 93334"/>
            <p:cNvSpPr/>
            <p:nvPr/>
          </p:nvSpPr>
          <p:spPr>
            <a:xfrm>
              <a:off x="877" y="1995"/>
              <a:ext cx="40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1261</a:t>
              </a:r>
            </a:p>
          </p:txBody>
        </p:sp>
        <p:sp>
          <p:nvSpPr>
            <p:cNvPr id="15511" name="矩形 93335"/>
            <p:cNvSpPr/>
            <p:nvPr/>
          </p:nvSpPr>
          <p:spPr>
            <a:xfrm>
              <a:off x="866" y="1757"/>
              <a:ext cx="417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1471</a:t>
              </a:r>
            </a:p>
          </p:txBody>
        </p:sp>
        <p:sp>
          <p:nvSpPr>
            <p:cNvPr id="15512" name="矩形 93336"/>
            <p:cNvSpPr/>
            <p:nvPr/>
          </p:nvSpPr>
          <p:spPr>
            <a:xfrm>
              <a:off x="854" y="1476"/>
              <a:ext cx="43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1682</a:t>
              </a:r>
            </a:p>
          </p:txBody>
        </p:sp>
        <p:sp>
          <p:nvSpPr>
            <p:cNvPr id="15513" name="矩形 93337"/>
            <p:cNvSpPr/>
            <p:nvPr/>
          </p:nvSpPr>
          <p:spPr>
            <a:xfrm>
              <a:off x="853" y="1216"/>
              <a:ext cx="43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1982</a:t>
              </a:r>
            </a:p>
          </p:txBody>
        </p:sp>
        <p:sp>
          <p:nvSpPr>
            <p:cNvPr id="15514" name="矩形 93338"/>
            <p:cNvSpPr/>
            <p:nvPr/>
          </p:nvSpPr>
          <p:spPr>
            <a:xfrm>
              <a:off x="854" y="958"/>
              <a:ext cx="43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2102</a:t>
              </a:r>
            </a:p>
          </p:txBody>
        </p:sp>
        <p:sp>
          <p:nvSpPr>
            <p:cNvPr id="15515" name="矩形 93339"/>
            <p:cNvSpPr/>
            <p:nvPr/>
          </p:nvSpPr>
          <p:spPr>
            <a:xfrm>
              <a:off x="855" y="448"/>
              <a:ext cx="46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2523</a:t>
              </a:r>
            </a:p>
          </p:txBody>
        </p:sp>
        <p:sp>
          <p:nvSpPr>
            <p:cNvPr id="15516" name="矩形 93340"/>
            <p:cNvSpPr/>
            <p:nvPr/>
          </p:nvSpPr>
          <p:spPr>
            <a:xfrm>
              <a:off x="3031" y="3699"/>
              <a:ext cx="28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1486</a:t>
              </a:r>
            </a:p>
          </p:txBody>
        </p:sp>
        <p:sp>
          <p:nvSpPr>
            <p:cNvPr id="15517" name="矩形 93341"/>
            <p:cNvSpPr/>
            <p:nvPr/>
          </p:nvSpPr>
          <p:spPr>
            <a:xfrm>
              <a:off x="3404" y="3699"/>
              <a:ext cx="28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1783</a:t>
              </a:r>
            </a:p>
          </p:txBody>
        </p:sp>
        <p:sp>
          <p:nvSpPr>
            <p:cNvPr id="15518" name="矩形 93342"/>
            <p:cNvSpPr/>
            <p:nvPr/>
          </p:nvSpPr>
          <p:spPr>
            <a:xfrm>
              <a:off x="3769" y="3699"/>
              <a:ext cx="28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2080</a:t>
              </a:r>
            </a:p>
          </p:txBody>
        </p:sp>
        <p:sp>
          <p:nvSpPr>
            <p:cNvPr id="15519" name="矩形 93343"/>
            <p:cNvSpPr/>
            <p:nvPr/>
          </p:nvSpPr>
          <p:spPr>
            <a:xfrm>
              <a:off x="4142" y="3699"/>
              <a:ext cx="28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2378</a:t>
              </a:r>
            </a:p>
          </p:txBody>
        </p:sp>
      </p:grpSp>
      <p:grpSp>
        <p:nvGrpSpPr>
          <p:cNvPr id="93345" name="组合 93344"/>
          <p:cNvGrpSpPr/>
          <p:nvPr/>
        </p:nvGrpSpPr>
        <p:grpSpPr>
          <a:xfrm>
            <a:off x="763588" y="3727450"/>
            <a:ext cx="2911475" cy="2533650"/>
            <a:chOff x="877" y="2276"/>
            <a:chExt cx="1834" cy="1596"/>
          </a:xfrm>
        </p:grpSpPr>
        <p:sp>
          <p:nvSpPr>
            <p:cNvPr id="15521" name="矩形 93345"/>
            <p:cNvSpPr/>
            <p:nvPr/>
          </p:nvSpPr>
          <p:spPr>
            <a:xfrm>
              <a:off x="912" y="2784"/>
              <a:ext cx="35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630</a:t>
              </a:r>
            </a:p>
          </p:txBody>
        </p:sp>
        <p:sp>
          <p:nvSpPr>
            <p:cNvPr id="15522" name="矩形 93346"/>
            <p:cNvSpPr/>
            <p:nvPr/>
          </p:nvSpPr>
          <p:spPr>
            <a:xfrm>
              <a:off x="877" y="2276"/>
              <a:ext cx="40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1051</a:t>
              </a:r>
            </a:p>
          </p:txBody>
        </p:sp>
        <p:sp>
          <p:nvSpPr>
            <p:cNvPr id="15523" name="矩形 93347"/>
            <p:cNvSpPr/>
            <p:nvPr/>
          </p:nvSpPr>
          <p:spPr>
            <a:xfrm>
              <a:off x="1263" y="2432"/>
              <a:ext cx="29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A4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rPr>
                <a:t>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15524" name="矩形 93348"/>
            <p:cNvSpPr/>
            <p:nvPr/>
          </p:nvSpPr>
          <p:spPr>
            <a:xfrm>
              <a:off x="1263" y="2665"/>
              <a:ext cx="29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A4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rPr>
                <a:t>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15525" name="矩形 93349"/>
            <p:cNvSpPr/>
            <p:nvPr/>
          </p:nvSpPr>
          <p:spPr>
            <a:xfrm>
              <a:off x="1997" y="3161"/>
              <a:ext cx="29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A3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rPr>
                <a:t>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5526" name="矩形 93350"/>
            <p:cNvSpPr/>
            <p:nvPr/>
          </p:nvSpPr>
          <p:spPr>
            <a:xfrm>
              <a:off x="2339" y="3161"/>
              <a:ext cx="29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A3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rPr>
                <a:t>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15527" name="矩形 93351"/>
            <p:cNvSpPr/>
            <p:nvPr/>
          </p:nvSpPr>
          <p:spPr>
            <a:xfrm>
              <a:off x="2263" y="3699"/>
              <a:ext cx="21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891</a:t>
              </a:r>
            </a:p>
          </p:txBody>
        </p:sp>
        <p:grpSp>
          <p:nvGrpSpPr>
            <p:cNvPr id="15528" name="组合 93352"/>
            <p:cNvGrpSpPr/>
            <p:nvPr/>
          </p:nvGrpSpPr>
          <p:grpSpPr>
            <a:xfrm>
              <a:off x="1232" y="2372"/>
              <a:ext cx="1479" cy="1308"/>
              <a:chOff x="1953" y="2332"/>
              <a:chExt cx="1006" cy="890"/>
            </a:xfrm>
          </p:grpSpPr>
          <p:sp>
            <p:nvSpPr>
              <p:cNvPr id="15529" name="任意多边形 93353"/>
              <p:cNvSpPr/>
              <p:nvPr/>
            </p:nvSpPr>
            <p:spPr>
              <a:xfrm>
                <a:off x="2204" y="2510"/>
                <a:ext cx="1" cy="356"/>
              </a:xfrm>
              <a:custGeom>
                <a:avLst/>
                <a:gdLst/>
                <a:ahLst/>
                <a:cxnLst/>
                <a:rect l="0" t="0" r="0" b="0"/>
                <a:pathLst>
                  <a:path w="2" h="3206">
                    <a:moveTo>
                      <a:pt x="0" y="3206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0" name="任意多边形 93354"/>
              <p:cNvSpPr/>
              <p:nvPr/>
            </p:nvSpPr>
            <p:spPr>
              <a:xfrm>
                <a:off x="1953" y="2688"/>
                <a:ext cx="251" cy="1"/>
              </a:xfrm>
              <a:custGeom>
                <a:avLst/>
                <a:gdLst/>
                <a:ahLst/>
                <a:cxnLst/>
                <a:rect l="0" t="0" r="0" b="0"/>
                <a:pathLst>
                  <a:path w="2263" h="1">
                    <a:moveTo>
                      <a:pt x="2263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1" name="任意多边形 93355"/>
              <p:cNvSpPr/>
              <p:nvPr/>
            </p:nvSpPr>
            <p:spPr>
              <a:xfrm>
                <a:off x="2456" y="2866"/>
                <a:ext cx="503" cy="1"/>
              </a:xfrm>
              <a:custGeom>
                <a:avLst/>
                <a:gdLst/>
                <a:ahLst/>
                <a:cxnLst/>
                <a:rect l="0" t="0" r="0" b="0"/>
                <a:pathLst>
                  <a:path w="4527" h="1">
                    <a:moveTo>
                      <a:pt x="0" y="0"/>
                    </a:moveTo>
                    <a:lnTo>
                      <a:pt x="4526" y="0"/>
                    </a:lnTo>
                    <a:lnTo>
                      <a:pt x="4527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2" name="任意多边形 93356"/>
              <p:cNvSpPr/>
              <p:nvPr/>
            </p:nvSpPr>
            <p:spPr>
              <a:xfrm>
                <a:off x="2707" y="2866"/>
                <a:ext cx="1" cy="356"/>
              </a:xfrm>
              <a:custGeom>
                <a:avLst/>
                <a:gdLst/>
                <a:ahLst/>
                <a:cxnLst/>
                <a:rect l="0" t="0" r="0" b="0"/>
                <a:pathLst>
                  <a:path w="1" h="3204">
                    <a:moveTo>
                      <a:pt x="0" y="0"/>
                    </a:moveTo>
                    <a:lnTo>
                      <a:pt x="0" y="3204"/>
                    </a:lnTo>
                    <a:lnTo>
                      <a:pt x="1" y="3204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3" name="任意多边形 93357"/>
              <p:cNvSpPr/>
              <p:nvPr/>
            </p:nvSpPr>
            <p:spPr>
              <a:xfrm>
                <a:off x="1953" y="2332"/>
                <a:ext cx="252" cy="1"/>
              </a:xfrm>
              <a:custGeom>
                <a:avLst/>
                <a:gdLst/>
                <a:ahLst/>
                <a:cxnLst/>
                <a:rect l="0" t="0" r="0" b="0"/>
                <a:pathLst>
                  <a:path w="2265" h="1">
                    <a:moveTo>
                      <a:pt x="0" y="0"/>
                    </a:moveTo>
                    <a:lnTo>
                      <a:pt x="2263" y="0"/>
                    </a:lnTo>
                    <a:lnTo>
                      <a:pt x="2265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4" name="任意多边形 93358"/>
              <p:cNvSpPr/>
              <p:nvPr/>
            </p:nvSpPr>
            <p:spPr>
              <a:xfrm>
                <a:off x="1953" y="2332"/>
                <a:ext cx="1" cy="178"/>
              </a:xfrm>
              <a:custGeom>
                <a:avLst/>
                <a:gdLst/>
                <a:ahLst/>
                <a:cxnLst/>
                <a:rect l="0" t="0" r="0" b="0"/>
                <a:pathLst>
                  <a:path w="1" h="1600">
                    <a:moveTo>
                      <a:pt x="0" y="160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5" name="任意多边形 93359"/>
              <p:cNvSpPr/>
              <p:nvPr/>
            </p:nvSpPr>
            <p:spPr>
              <a:xfrm>
                <a:off x="2204" y="2332"/>
                <a:ext cx="1" cy="178"/>
              </a:xfrm>
              <a:custGeom>
                <a:avLst/>
                <a:gdLst/>
                <a:ahLst/>
                <a:cxnLst/>
                <a:rect l="0" t="0" r="0" b="0"/>
                <a:pathLst>
                  <a:path w="2" h="1600">
                    <a:moveTo>
                      <a:pt x="0" y="0"/>
                    </a:moveTo>
                    <a:lnTo>
                      <a:pt x="0" y="1600"/>
                    </a:lnTo>
                    <a:lnTo>
                      <a:pt x="2" y="1600"/>
                    </a:lnTo>
                  </a:path>
                </a:pathLst>
              </a:custGeom>
              <a:noFill/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536" name="矩形 93360"/>
            <p:cNvSpPr/>
            <p:nvPr/>
          </p:nvSpPr>
          <p:spPr>
            <a:xfrm>
              <a:off x="1251" y="2927"/>
              <a:ext cx="29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A4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rPr>
                <a:t></a:t>
              </a: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93362" name="组合 93361"/>
          <p:cNvGrpSpPr/>
          <p:nvPr/>
        </p:nvGrpSpPr>
        <p:grpSpPr>
          <a:xfrm>
            <a:off x="801688" y="4946650"/>
            <a:ext cx="1766887" cy="1009650"/>
            <a:chOff x="505" y="3116"/>
            <a:chExt cx="1113" cy="636"/>
          </a:xfrm>
        </p:grpSpPr>
        <p:sp>
          <p:nvSpPr>
            <p:cNvPr id="15538" name="矩形 93362"/>
            <p:cNvSpPr/>
            <p:nvPr/>
          </p:nvSpPr>
          <p:spPr>
            <a:xfrm>
              <a:off x="505" y="3116"/>
              <a:ext cx="367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latin typeface="宋体" panose="02010600030101010101" pitchFamily="2" charset="-122"/>
                  <a:ea typeface="宋体" panose="02010600030101010101" pitchFamily="2" charset="-122"/>
                </a:rPr>
                <a:t>420</a:t>
              </a:r>
            </a:p>
          </p:txBody>
        </p:sp>
        <p:sp>
          <p:nvSpPr>
            <p:cNvPr id="15539" name="任意多边形 93363"/>
            <p:cNvSpPr/>
            <p:nvPr/>
          </p:nvSpPr>
          <p:spPr>
            <a:xfrm>
              <a:off x="836" y="3229"/>
              <a:ext cx="740" cy="523"/>
            </a:xfrm>
            <a:custGeom>
              <a:avLst/>
              <a:gdLst/>
              <a:ahLst/>
              <a:cxnLst/>
              <a:rect l="0" t="0" r="0" b="0"/>
              <a:pathLst>
                <a:path w="4527" h="3204">
                  <a:moveTo>
                    <a:pt x="0" y="0"/>
                  </a:moveTo>
                  <a:lnTo>
                    <a:pt x="4527" y="0"/>
                  </a:lnTo>
                  <a:lnTo>
                    <a:pt x="4527" y="3204"/>
                  </a:lnTo>
                  <a:lnTo>
                    <a:pt x="0" y="3204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FFFFCC"/>
            </a:solidFill>
            <a:ln w="2857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0" name="矩形 93364"/>
            <p:cNvSpPr/>
            <p:nvPr/>
          </p:nvSpPr>
          <p:spPr>
            <a:xfrm>
              <a:off x="1320" y="3233"/>
              <a:ext cx="29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A2</a:t>
              </a:r>
            </a:p>
          </p:txBody>
        </p:sp>
      </p:grpSp>
      <p:grpSp>
        <p:nvGrpSpPr>
          <p:cNvPr id="93366" name="组合 93365"/>
          <p:cNvGrpSpPr/>
          <p:nvPr/>
        </p:nvGrpSpPr>
        <p:grpSpPr>
          <a:xfrm>
            <a:off x="1327150" y="5126038"/>
            <a:ext cx="808038" cy="1135062"/>
            <a:chOff x="836" y="3229"/>
            <a:chExt cx="509" cy="715"/>
          </a:xfrm>
        </p:grpSpPr>
        <p:sp>
          <p:nvSpPr>
            <p:cNvPr id="15542" name="矩形 93366"/>
            <p:cNvSpPr/>
            <p:nvPr/>
          </p:nvSpPr>
          <p:spPr>
            <a:xfrm>
              <a:off x="1129" y="3771"/>
              <a:ext cx="21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latin typeface="宋体" panose="02010600030101010101" pitchFamily="2" charset="-122"/>
                  <a:ea typeface="宋体" panose="02010600030101010101" pitchFamily="2" charset="-122"/>
                </a:rPr>
                <a:t>297</a:t>
              </a:r>
            </a:p>
          </p:txBody>
        </p:sp>
        <p:sp>
          <p:nvSpPr>
            <p:cNvPr id="15543" name="任意多边形 93367"/>
            <p:cNvSpPr/>
            <p:nvPr/>
          </p:nvSpPr>
          <p:spPr>
            <a:xfrm>
              <a:off x="836" y="3229"/>
              <a:ext cx="369" cy="523"/>
            </a:xfrm>
            <a:custGeom>
              <a:avLst/>
              <a:gdLst/>
              <a:ahLst/>
              <a:cxnLst/>
              <a:rect l="0" t="0" r="0" b="0"/>
              <a:pathLst>
                <a:path w="2263" h="3204">
                  <a:moveTo>
                    <a:pt x="0" y="0"/>
                  </a:moveTo>
                  <a:lnTo>
                    <a:pt x="2263" y="0"/>
                  </a:lnTo>
                  <a:lnTo>
                    <a:pt x="2263" y="3204"/>
                  </a:lnTo>
                  <a:lnTo>
                    <a:pt x="0" y="3204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CFFCC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4" name="矩形 93368"/>
            <p:cNvSpPr/>
            <p:nvPr/>
          </p:nvSpPr>
          <p:spPr>
            <a:xfrm>
              <a:off x="1000" y="3233"/>
              <a:ext cx="14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i="1">
                  <a:latin typeface="宋体" panose="02010600030101010101" pitchFamily="2" charset="-122"/>
                  <a:ea typeface="宋体" panose="02010600030101010101" pitchFamily="2" charset="-122"/>
                </a:rPr>
                <a:t>A3</a:t>
              </a:r>
            </a:p>
          </p:txBody>
        </p:sp>
      </p:grpSp>
      <p:grpSp>
        <p:nvGrpSpPr>
          <p:cNvPr id="93370" name="组合 93369"/>
          <p:cNvGrpSpPr/>
          <p:nvPr/>
        </p:nvGrpSpPr>
        <p:grpSpPr>
          <a:xfrm>
            <a:off x="857250" y="5375275"/>
            <a:ext cx="1055688" cy="581025"/>
            <a:chOff x="540" y="3386"/>
            <a:chExt cx="665" cy="366"/>
          </a:xfrm>
        </p:grpSpPr>
        <p:sp>
          <p:nvSpPr>
            <p:cNvPr id="15546" name="矩形 93370"/>
            <p:cNvSpPr/>
            <p:nvPr/>
          </p:nvSpPr>
          <p:spPr>
            <a:xfrm>
              <a:off x="540" y="3386"/>
              <a:ext cx="31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210</a:t>
              </a:r>
            </a:p>
          </p:txBody>
        </p:sp>
        <p:sp>
          <p:nvSpPr>
            <p:cNvPr id="15547" name="任意多边形 93371"/>
            <p:cNvSpPr/>
            <p:nvPr/>
          </p:nvSpPr>
          <p:spPr>
            <a:xfrm>
              <a:off x="836" y="3490"/>
              <a:ext cx="369" cy="262"/>
            </a:xfrm>
            <a:custGeom>
              <a:avLst/>
              <a:gdLst/>
              <a:ahLst/>
              <a:cxnLst/>
              <a:rect l="0" t="0" r="0" b="0"/>
              <a:pathLst>
                <a:path w="2263" h="1602">
                  <a:moveTo>
                    <a:pt x="0" y="0"/>
                  </a:moveTo>
                  <a:lnTo>
                    <a:pt x="2263" y="0"/>
                  </a:lnTo>
                  <a:lnTo>
                    <a:pt x="2263" y="1602"/>
                  </a:lnTo>
                  <a:lnTo>
                    <a:pt x="0" y="160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CECFF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8" name="矩形 93372"/>
            <p:cNvSpPr/>
            <p:nvPr/>
          </p:nvSpPr>
          <p:spPr>
            <a:xfrm>
              <a:off x="1000" y="3493"/>
              <a:ext cx="14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i="1">
                  <a:latin typeface="宋体" panose="02010600030101010101" pitchFamily="2" charset="-122"/>
                  <a:ea typeface="宋体" panose="02010600030101010101" pitchFamily="2" charset="-122"/>
                </a:rPr>
                <a:t>A4</a:t>
              </a:r>
            </a:p>
          </p:txBody>
        </p:sp>
      </p:grpSp>
      <p:grpSp>
        <p:nvGrpSpPr>
          <p:cNvPr id="93374" name="组合 93373"/>
          <p:cNvGrpSpPr/>
          <p:nvPr/>
        </p:nvGrpSpPr>
        <p:grpSpPr>
          <a:xfrm>
            <a:off x="685800" y="4022725"/>
            <a:ext cx="3384550" cy="2289175"/>
            <a:chOff x="432" y="2534"/>
            <a:chExt cx="2132" cy="1442"/>
          </a:xfrm>
        </p:grpSpPr>
        <p:sp>
          <p:nvSpPr>
            <p:cNvPr id="15550" name="文本框 93374"/>
            <p:cNvSpPr txBox="1"/>
            <p:nvPr/>
          </p:nvSpPr>
          <p:spPr>
            <a:xfrm>
              <a:off x="432" y="2534"/>
              <a:ext cx="33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latin typeface="宋体" panose="02010600030101010101" pitchFamily="2" charset="-122"/>
                  <a:ea typeface="宋体" panose="02010600030101010101" pitchFamily="2" charset="-122"/>
                </a:rPr>
                <a:t>841</a:t>
              </a:r>
              <a:endParaRPr lang="en-US" altLang="zh-CN" sz="2400" i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551" name="文本框 93375"/>
            <p:cNvSpPr txBox="1"/>
            <p:nvPr/>
          </p:nvSpPr>
          <p:spPr>
            <a:xfrm>
              <a:off x="2160" y="3734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latin typeface="宋体" panose="02010600030101010101" pitchFamily="2" charset="-122"/>
                  <a:ea typeface="宋体" panose="02010600030101010101" pitchFamily="2" charset="-122"/>
                </a:rPr>
                <a:t>1189</a:t>
              </a:r>
              <a:endParaRPr lang="en-US" altLang="zh-CN" sz="1800" i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552" name="文本框 93376"/>
            <p:cNvSpPr txBox="1"/>
            <p:nvPr/>
          </p:nvSpPr>
          <p:spPr>
            <a:xfrm>
              <a:off x="585" y="3688"/>
              <a:ext cx="38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宋体" panose="02010600030101010101" pitchFamily="2" charset="-122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15553" name="文本框 93377"/>
            <p:cNvSpPr txBox="1"/>
            <p:nvPr/>
          </p:nvSpPr>
          <p:spPr>
            <a:xfrm>
              <a:off x="1968" y="2678"/>
              <a:ext cx="26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i="1">
                  <a:latin typeface="宋体" panose="02010600030101010101" pitchFamily="2" charset="-122"/>
                  <a:ea typeface="宋体" panose="02010600030101010101" pitchFamily="2" charset="-122"/>
                </a:rPr>
                <a:t>A0</a:t>
              </a:r>
            </a:p>
          </p:txBody>
        </p:sp>
      </p:grpSp>
      <p:sp>
        <p:nvSpPr>
          <p:cNvPr id="93379" name="文本框 93378"/>
          <p:cNvSpPr txBox="1"/>
          <p:nvPr/>
        </p:nvSpPr>
        <p:spPr>
          <a:xfrm>
            <a:off x="4995863" y="573088"/>
            <a:ext cx="3790950" cy="35382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必要时，也允许选用所规定的加长幅面。幅面的尺寸由基本幅面的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短边成整数倍增加</a:t>
            </a: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后得出。图中虚线为加长后的图纸幅面。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9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9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/>
      <p:bldP spid="9337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椭圆 30721"/>
          <p:cNvSpPr/>
          <p:nvPr/>
        </p:nvSpPr>
        <p:spPr>
          <a:xfrm>
            <a:off x="6513513" y="2630488"/>
            <a:ext cx="228600" cy="228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0" name="直接连接符 30722"/>
          <p:cNvSpPr/>
          <p:nvPr/>
        </p:nvSpPr>
        <p:spPr>
          <a:xfrm>
            <a:off x="1752600" y="4572000"/>
            <a:ext cx="15240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1" name="直接连接符 30723"/>
          <p:cNvSpPr/>
          <p:nvPr/>
        </p:nvSpPr>
        <p:spPr>
          <a:xfrm flipV="1">
            <a:off x="1752600" y="2743200"/>
            <a:ext cx="0" cy="18288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2" name="直接连接符 30724"/>
          <p:cNvSpPr/>
          <p:nvPr/>
        </p:nvSpPr>
        <p:spPr>
          <a:xfrm>
            <a:off x="2209800" y="2209800"/>
            <a:ext cx="31242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3" name="直接连接符 30725"/>
          <p:cNvSpPr/>
          <p:nvPr/>
        </p:nvSpPr>
        <p:spPr>
          <a:xfrm>
            <a:off x="5867400" y="2590800"/>
            <a:ext cx="0" cy="19812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4" name="直接连接符 30726"/>
          <p:cNvSpPr/>
          <p:nvPr/>
        </p:nvSpPr>
        <p:spPr>
          <a:xfrm>
            <a:off x="4343400" y="4572000"/>
            <a:ext cx="15240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5" name="直接连接符 30727"/>
          <p:cNvSpPr/>
          <p:nvPr/>
        </p:nvSpPr>
        <p:spPr>
          <a:xfrm>
            <a:off x="3276600" y="4191000"/>
            <a:ext cx="0" cy="381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6" name="直接连接符 30728"/>
          <p:cNvSpPr/>
          <p:nvPr/>
        </p:nvSpPr>
        <p:spPr>
          <a:xfrm>
            <a:off x="4343400" y="4191000"/>
            <a:ext cx="0" cy="381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7" name="直接连接符 30729"/>
          <p:cNvSpPr/>
          <p:nvPr/>
        </p:nvSpPr>
        <p:spPr>
          <a:xfrm>
            <a:off x="3276600" y="4191000"/>
            <a:ext cx="10668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8" name="直接连接符 30730"/>
          <p:cNvSpPr/>
          <p:nvPr/>
        </p:nvSpPr>
        <p:spPr>
          <a:xfrm flipV="1">
            <a:off x="3810000" y="1981200"/>
            <a:ext cx="0" cy="274320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9" name="椭圆 30731"/>
          <p:cNvSpPr/>
          <p:nvPr/>
        </p:nvSpPr>
        <p:spPr>
          <a:xfrm>
            <a:off x="2057400" y="2514600"/>
            <a:ext cx="457200" cy="457200"/>
          </a:xfrm>
          <a:prstGeom prst="ellipse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spcBef>
                <a:spcPct val="0"/>
              </a:spcBef>
            </a:pPr>
            <a:endParaRPr lang="zh-CN" sz="2400" b="1" i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20" name="直接连接符 30732"/>
          <p:cNvSpPr/>
          <p:nvPr/>
        </p:nvSpPr>
        <p:spPr>
          <a:xfrm>
            <a:off x="1981200" y="2743200"/>
            <a:ext cx="604838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1" name="直接连接符 30733"/>
          <p:cNvSpPr/>
          <p:nvPr/>
        </p:nvSpPr>
        <p:spPr>
          <a:xfrm rot="5400000">
            <a:off x="1503363" y="2303463"/>
            <a:ext cx="1558925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2" name="椭圆 30734"/>
          <p:cNvSpPr/>
          <p:nvPr/>
        </p:nvSpPr>
        <p:spPr>
          <a:xfrm>
            <a:off x="5105400" y="2514600"/>
            <a:ext cx="457200" cy="457200"/>
          </a:xfrm>
          <a:prstGeom prst="ellipse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spcBef>
                <a:spcPct val="0"/>
              </a:spcBef>
            </a:pPr>
            <a:endParaRPr 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23" name="直接连接符 30735"/>
          <p:cNvSpPr/>
          <p:nvPr/>
        </p:nvSpPr>
        <p:spPr>
          <a:xfrm>
            <a:off x="5029200" y="2743200"/>
            <a:ext cx="2514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4" name="直接连接符 30736"/>
          <p:cNvSpPr/>
          <p:nvPr/>
        </p:nvSpPr>
        <p:spPr>
          <a:xfrm rot="5400000">
            <a:off x="4533900" y="2244725"/>
            <a:ext cx="1597025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5" name="任意多边形 30737"/>
          <p:cNvSpPr/>
          <p:nvPr/>
        </p:nvSpPr>
        <p:spPr>
          <a:xfrm rot="-10800000" flipV="1">
            <a:off x="1752600" y="2209800"/>
            <a:ext cx="533400" cy="533400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任意多边形 30738"/>
          <p:cNvSpPr/>
          <p:nvPr/>
        </p:nvSpPr>
        <p:spPr>
          <a:xfrm>
            <a:off x="5334000" y="2209800"/>
            <a:ext cx="533400" cy="533400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7" name="直接连接符 30739"/>
          <p:cNvSpPr/>
          <p:nvPr/>
        </p:nvSpPr>
        <p:spPr>
          <a:xfrm flipV="1">
            <a:off x="1752600" y="1524000"/>
            <a:ext cx="0" cy="12192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8" name="直接连接符 30740"/>
          <p:cNvSpPr/>
          <p:nvPr/>
        </p:nvSpPr>
        <p:spPr>
          <a:xfrm>
            <a:off x="1752600" y="16764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9" name="直接连接符 30741"/>
          <p:cNvSpPr/>
          <p:nvPr/>
        </p:nvSpPr>
        <p:spPr>
          <a:xfrm>
            <a:off x="2286000" y="1676400"/>
            <a:ext cx="3048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0" name="直接连接符 30742"/>
          <p:cNvSpPr/>
          <p:nvPr/>
        </p:nvSpPr>
        <p:spPr>
          <a:xfrm flipH="1">
            <a:off x="914400" y="1676400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1" name="文本框 30743"/>
          <p:cNvSpPr txBox="1"/>
          <p:nvPr/>
        </p:nvSpPr>
        <p:spPr>
          <a:xfrm>
            <a:off x="914400" y="12954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2×</a:t>
            </a: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R4</a:t>
            </a:r>
          </a:p>
        </p:txBody>
      </p:sp>
      <p:sp>
        <p:nvSpPr>
          <p:cNvPr id="43032" name="文本框 30744"/>
          <p:cNvSpPr txBox="1"/>
          <p:nvPr/>
        </p:nvSpPr>
        <p:spPr>
          <a:xfrm>
            <a:off x="3581400" y="12954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16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33" name="直接连接符 30745"/>
          <p:cNvSpPr/>
          <p:nvPr/>
        </p:nvSpPr>
        <p:spPr>
          <a:xfrm>
            <a:off x="990600" y="2743200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4" name="直接连接符 30746"/>
          <p:cNvSpPr/>
          <p:nvPr/>
        </p:nvSpPr>
        <p:spPr>
          <a:xfrm flipH="1">
            <a:off x="2514600" y="274320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5" name="文本框 30747"/>
          <p:cNvSpPr txBox="1"/>
          <p:nvPr/>
        </p:nvSpPr>
        <p:spPr>
          <a:xfrm>
            <a:off x="914400" y="23622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2×</a:t>
            </a: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Φ4</a:t>
            </a:r>
          </a:p>
        </p:txBody>
      </p:sp>
      <p:sp>
        <p:nvSpPr>
          <p:cNvPr id="43036" name="直接连接符 30748"/>
          <p:cNvSpPr/>
          <p:nvPr/>
        </p:nvSpPr>
        <p:spPr>
          <a:xfrm>
            <a:off x="1752600" y="4572000"/>
            <a:ext cx="0" cy="11430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7" name="直接连接符 30749"/>
          <p:cNvSpPr/>
          <p:nvPr/>
        </p:nvSpPr>
        <p:spPr>
          <a:xfrm>
            <a:off x="5867400" y="4572000"/>
            <a:ext cx="0" cy="11430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8" name="直接连接符 30750"/>
          <p:cNvSpPr/>
          <p:nvPr/>
        </p:nvSpPr>
        <p:spPr>
          <a:xfrm>
            <a:off x="1752600" y="5486400"/>
            <a:ext cx="411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9" name="直接连接符 30751"/>
          <p:cNvSpPr/>
          <p:nvPr/>
        </p:nvSpPr>
        <p:spPr>
          <a:xfrm>
            <a:off x="3276600" y="4572000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0" name="文本框 30752"/>
          <p:cNvSpPr txBox="1"/>
          <p:nvPr/>
        </p:nvSpPr>
        <p:spPr>
          <a:xfrm>
            <a:off x="3505200" y="54102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24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41" name="文本框 30753"/>
          <p:cNvSpPr txBox="1"/>
          <p:nvPr/>
        </p:nvSpPr>
        <p:spPr>
          <a:xfrm>
            <a:off x="3810000" y="41910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8</a:t>
            </a:r>
          </a:p>
        </p:txBody>
      </p:sp>
      <p:sp>
        <p:nvSpPr>
          <p:cNvPr id="43042" name="直接连接符 30754"/>
          <p:cNvSpPr/>
          <p:nvPr/>
        </p:nvSpPr>
        <p:spPr>
          <a:xfrm flipV="1">
            <a:off x="4343400" y="4572000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3" name="直接连接符 30755"/>
          <p:cNvSpPr/>
          <p:nvPr/>
        </p:nvSpPr>
        <p:spPr>
          <a:xfrm>
            <a:off x="4343400" y="3962400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4" name="直接连接符 30756"/>
          <p:cNvSpPr/>
          <p:nvPr/>
        </p:nvSpPr>
        <p:spPr>
          <a:xfrm>
            <a:off x="4343400" y="396240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5" name="文本框 30757"/>
          <p:cNvSpPr txBox="1"/>
          <p:nvPr/>
        </p:nvSpPr>
        <p:spPr>
          <a:xfrm>
            <a:off x="4267200" y="3581400"/>
            <a:ext cx="304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3</a:t>
            </a:r>
          </a:p>
        </p:txBody>
      </p:sp>
      <p:sp>
        <p:nvSpPr>
          <p:cNvPr id="43046" name="直接连接符 30758"/>
          <p:cNvSpPr/>
          <p:nvPr/>
        </p:nvSpPr>
        <p:spPr>
          <a:xfrm>
            <a:off x="5334000" y="2209800"/>
            <a:ext cx="1600200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7" name="直接连接符 30759"/>
          <p:cNvSpPr/>
          <p:nvPr/>
        </p:nvSpPr>
        <p:spPr>
          <a:xfrm>
            <a:off x="5867400" y="4572000"/>
            <a:ext cx="1600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8" name="直接连接符 30760"/>
          <p:cNvSpPr/>
          <p:nvPr/>
        </p:nvSpPr>
        <p:spPr>
          <a:xfrm>
            <a:off x="6629400" y="2209800"/>
            <a:ext cx="0" cy="2362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9" name="直接连接符 30761"/>
          <p:cNvSpPr/>
          <p:nvPr/>
        </p:nvSpPr>
        <p:spPr>
          <a:xfrm>
            <a:off x="7086600" y="2708275"/>
            <a:ext cx="0" cy="1863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0" name="文本框 30762"/>
          <p:cNvSpPr txBox="1"/>
          <p:nvPr/>
        </p:nvSpPr>
        <p:spPr>
          <a:xfrm rot="-5400000">
            <a:off x="6240463" y="3360738"/>
            <a:ext cx="549275" cy="533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18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51" name="文本框 30763"/>
          <p:cNvSpPr txBox="1"/>
          <p:nvPr/>
        </p:nvSpPr>
        <p:spPr>
          <a:xfrm rot="5400000">
            <a:off x="6964363" y="3475038"/>
            <a:ext cx="549275" cy="457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14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797" name="组合 30796"/>
          <p:cNvGrpSpPr/>
          <p:nvPr/>
        </p:nvGrpSpPr>
        <p:grpSpPr>
          <a:xfrm>
            <a:off x="102395" y="1676400"/>
            <a:ext cx="1143000" cy="787400"/>
            <a:chOff x="960" y="48"/>
            <a:chExt cx="720" cy="496"/>
          </a:xfrm>
        </p:grpSpPr>
        <p:sp>
          <p:nvSpPr>
            <p:cNvPr id="43053" name="直接连接符 30764"/>
            <p:cNvSpPr/>
            <p:nvPr/>
          </p:nvSpPr>
          <p:spPr>
            <a:xfrm flipV="1">
              <a:off x="1531" y="48"/>
              <a:ext cx="51" cy="48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4" name="直接连接符 30765"/>
            <p:cNvSpPr/>
            <p:nvPr/>
          </p:nvSpPr>
          <p:spPr>
            <a:xfrm>
              <a:off x="1056" y="528"/>
              <a:ext cx="480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5" name="文本框 30766"/>
            <p:cNvSpPr txBox="1"/>
            <p:nvPr/>
          </p:nvSpPr>
          <p:spPr>
            <a:xfrm>
              <a:off x="960" y="96"/>
              <a:ext cx="720" cy="448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半径不注数量</a:t>
              </a:r>
            </a:p>
          </p:txBody>
        </p:sp>
      </p:grpSp>
      <p:grpSp>
        <p:nvGrpSpPr>
          <p:cNvPr id="30798" name="组合 30797"/>
          <p:cNvGrpSpPr/>
          <p:nvPr/>
        </p:nvGrpSpPr>
        <p:grpSpPr>
          <a:xfrm>
            <a:off x="1981200" y="381000"/>
            <a:ext cx="3124200" cy="1295400"/>
            <a:chOff x="1248" y="240"/>
            <a:chExt cx="1968" cy="816"/>
          </a:xfrm>
        </p:grpSpPr>
        <p:sp>
          <p:nvSpPr>
            <p:cNvPr id="43057" name="直接连接符 30767"/>
            <p:cNvSpPr/>
            <p:nvPr/>
          </p:nvSpPr>
          <p:spPr>
            <a:xfrm flipV="1">
              <a:off x="1248" y="672"/>
              <a:ext cx="624" cy="38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8" name="直接连接符 30768"/>
            <p:cNvSpPr/>
            <p:nvPr/>
          </p:nvSpPr>
          <p:spPr>
            <a:xfrm>
              <a:off x="1872" y="672"/>
              <a:ext cx="1248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9" name="文本框 30769"/>
            <p:cNvSpPr txBox="1"/>
            <p:nvPr/>
          </p:nvSpPr>
          <p:spPr>
            <a:xfrm>
              <a:off x="1776" y="240"/>
              <a:ext cx="1440" cy="448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尺寸线应从圆心引出，只画一个箭头</a:t>
              </a:r>
              <a:endParaRPr lang="zh-CN" altLang="en-US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0799" name="组合 30798"/>
          <p:cNvGrpSpPr/>
          <p:nvPr/>
        </p:nvGrpSpPr>
        <p:grpSpPr>
          <a:xfrm>
            <a:off x="6705600" y="685800"/>
            <a:ext cx="2133600" cy="1981200"/>
            <a:chOff x="4224" y="432"/>
            <a:chExt cx="1344" cy="1248"/>
          </a:xfrm>
        </p:grpSpPr>
        <p:sp>
          <p:nvSpPr>
            <p:cNvPr id="43061" name="直接连接符 30770"/>
            <p:cNvSpPr/>
            <p:nvPr/>
          </p:nvSpPr>
          <p:spPr>
            <a:xfrm flipV="1">
              <a:off x="4224" y="1248"/>
              <a:ext cx="192" cy="43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2" name="直接连接符 30771"/>
            <p:cNvSpPr/>
            <p:nvPr/>
          </p:nvSpPr>
          <p:spPr>
            <a:xfrm>
              <a:off x="4416" y="1248"/>
              <a:ext cx="91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3" name="文本框 30772"/>
            <p:cNvSpPr txBox="1"/>
            <p:nvPr/>
          </p:nvSpPr>
          <p:spPr>
            <a:xfrm>
              <a:off x="4368" y="432"/>
              <a:ext cx="1200" cy="832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避免尺寸线与尺寸界线交叉应使小尺寸靠近轮廓线</a:t>
              </a:r>
              <a:endParaRPr lang="zh-CN" altLang="en-US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0800" name="组合 30799"/>
          <p:cNvGrpSpPr/>
          <p:nvPr/>
        </p:nvGrpSpPr>
        <p:grpSpPr>
          <a:xfrm>
            <a:off x="7391400" y="2590800"/>
            <a:ext cx="1752600" cy="914400"/>
            <a:chOff x="4656" y="1632"/>
            <a:chExt cx="1104" cy="576"/>
          </a:xfrm>
        </p:grpSpPr>
        <p:sp>
          <p:nvSpPr>
            <p:cNvPr id="43065" name="直接连接符 30773"/>
            <p:cNvSpPr/>
            <p:nvPr/>
          </p:nvSpPr>
          <p:spPr>
            <a:xfrm flipV="1">
              <a:off x="4656" y="1872"/>
              <a:ext cx="192" cy="336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6" name="直接连接符 30774"/>
            <p:cNvSpPr/>
            <p:nvPr/>
          </p:nvSpPr>
          <p:spPr>
            <a:xfrm>
              <a:off x="4848" y="1872"/>
              <a:ext cx="768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7" name="文本框 30775"/>
            <p:cNvSpPr txBox="1"/>
            <p:nvPr/>
          </p:nvSpPr>
          <p:spPr>
            <a:xfrm>
              <a:off x="4752" y="1632"/>
              <a:ext cx="1008" cy="256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数字方向错</a:t>
              </a:r>
              <a:endParaRPr lang="zh-CN" altLang="en-US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0802" name="组合 30801"/>
          <p:cNvGrpSpPr/>
          <p:nvPr/>
        </p:nvGrpSpPr>
        <p:grpSpPr>
          <a:xfrm>
            <a:off x="5867400" y="4572000"/>
            <a:ext cx="3276600" cy="863600"/>
            <a:chOff x="3696" y="2880"/>
            <a:chExt cx="2064" cy="544"/>
          </a:xfrm>
        </p:grpSpPr>
        <p:grpSp>
          <p:nvGrpSpPr>
            <p:cNvPr id="43069" name="组合 30800"/>
            <p:cNvGrpSpPr/>
            <p:nvPr/>
          </p:nvGrpSpPr>
          <p:grpSpPr>
            <a:xfrm>
              <a:off x="3696" y="2880"/>
              <a:ext cx="1968" cy="528"/>
              <a:chOff x="3696" y="2880"/>
              <a:chExt cx="1968" cy="528"/>
            </a:xfrm>
          </p:grpSpPr>
          <p:sp>
            <p:nvSpPr>
              <p:cNvPr id="43070" name="直接连接符 30776"/>
              <p:cNvSpPr/>
              <p:nvPr/>
            </p:nvSpPr>
            <p:spPr>
              <a:xfrm>
                <a:off x="3696" y="2880"/>
                <a:ext cx="1104" cy="528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71" name="直接连接符 30777"/>
              <p:cNvSpPr/>
              <p:nvPr/>
            </p:nvSpPr>
            <p:spPr>
              <a:xfrm>
                <a:off x="4176" y="2880"/>
                <a:ext cx="624" cy="528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72" name="直接连接符 30778"/>
              <p:cNvSpPr/>
              <p:nvPr/>
            </p:nvSpPr>
            <p:spPr>
              <a:xfrm>
                <a:off x="4800" y="3408"/>
                <a:ext cx="864" cy="0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73" name="直接连接符 30779"/>
              <p:cNvSpPr/>
              <p:nvPr/>
            </p:nvSpPr>
            <p:spPr>
              <a:xfrm>
                <a:off x="4464" y="2880"/>
                <a:ext cx="336" cy="528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074" name="文本框 30780"/>
            <p:cNvSpPr txBox="1"/>
            <p:nvPr/>
          </p:nvSpPr>
          <p:spPr>
            <a:xfrm>
              <a:off x="4800" y="3168"/>
              <a:ext cx="960" cy="256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间隔应均匀</a:t>
              </a:r>
            </a:p>
          </p:txBody>
        </p:sp>
      </p:grpSp>
      <p:grpSp>
        <p:nvGrpSpPr>
          <p:cNvPr id="30804" name="组合 30803"/>
          <p:cNvGrpSpPr/>
          <p:nvPr/>
        </p:nvGrpSpPr>
        <p:grpSpPr>
          <a:xfrm>
            <a:off x="876300" y="5715000"/>
            <a:ext cx="2590800" cy="711200"/>
            <a:chOff x="624" y="3600"/>
            <a:chExt cx="1632" cy="448"/>
          </a:xfrm>
        </p:grpSpPr>
        <p:sp>
          <p:nvSpPr>
            <p:cNvPr id="43076" name="直接连接符 30784"/>
            <p:cNvSpPr/>
            <p:nvPr/>
          </p:nvSpPr>
          <p:spPr>
            <a:xfrm flipH="1">
              <a:off x="1488" y="3600"/>
              <a:ext cx="768" cy="43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077" name="组合 30794"/>
            <p:cNvGrpSpPr/>
            <p:nvPr/>
          </p:nvGrpSpPr>
          <p:grpSpPr>
            <a:xfrm>
              <a:off x="624" y="3600"/>
              <a:ext cx="1056" cy="448"/>
              <a:chOff x="624" y="3600"/>
              <a:chExt cx="1056" cy="448"/>
            </a:xfrm>
          </p:grpSpPr>
          <p:sp>
            <p:nvSpPr>
              <p:cNvPr id="43078" name="直接连接符 30785"/>
              <p:cNvSpPr/>
              <p:nvPr/>
            </p:nvSpPr>
            <p:spPr>
              <a:xfrm flipH="1">
                <a:off x="672" y="4032"/>
                <a:ext cx="816" cy="0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79" name="文本框 30786"/>
              <p:cNvSpPr txBox="1"/>
              <p:nvPr/>
            </p:nvSpPr>
            <p:spPr>
              <a:xfrm>
                <a:off x="624" y="3600"/>
                <a:ext cx="1056" cy="448"/>
              </a:xfrm>
              <a:prstGeom prst="rect">
                <a:avLst/>
              </a:prstGeom>
              <a:noFill/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chemeClr val="accent2"/>
                    </a:solidFill>
                    <a:latin typeface="楷体_GB2312" pitchFamily="49" charset="-122"/>
                    <a:ea typeface="楷体_GB2312" pitchFamily="49" charset="-122"/>
                  </a:rPr>
                  <a:t>数字应在尺寸线上方</a:t>
                </a:r>
                <a:endParaRPr lang="zh-CN" altLang="en-US" sz="20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30796" name="组合 30795"/>
          <p:cNvGrpSpPr/>
          <p:nvPr/>
        </p:nvGrpSpPr>
        <p:grpSpPr>
          <a:xfrm>
            <a:off x="0" y="2743200"/>
            <a:ext cx="2209800" cy="1371600"/>
            <a:chOff x="0" y="1728"/>
            <a:chExt cx="1392" cy="864"/>
          </a:xfrm>
        </p:grpSpPr>
        <p:sp>
          <p:nvSpPr>
            <p:cNvPr id="43081" name="直接连接符 30787"/>
            <p:cNvSpPr/>
            <p:nvPr/>
          </p:nvSpPr>
          <p:spPr>
            <a:xfrm flipH="1">
              <a:off x="893" y="1728"/>
              <a:ext cx="499" cy="86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2" name="直接连接符 30788"/>
            <p:cNvSpPr/>
            <p:nvPr/>
          </p:nvSpPr>
          <p:spPr>
            <a:xfrm flipH="1">
              <a:off x="0" y="2592"/>
              <a:ext cx="91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3" name="文本框 30789"/>
            <p:cNvSpPr txBox="1"/>
            <p:nvPr/>
          </p:nvSpPr>
          <p:spPr>
            <a:xfrm>
              <a:off x="0" y="2112"/>
              <a:ext cx="1152" cy="448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尺寸线不应与中心线重合</a:t>
              </a:r>
              <a:endParaRPr lang="zh-CN" altLang="en-US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0791" name="文本框 30790"/>
          <p:cNvSpPr txBox="1"/>
          <p:nvPr/>
        </p:nvSpPr>
        <p:spPr>
          <a:xfrm>
            <a:off x="3579812" y="5859462"/>
            <a:ext cx="103028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FF0000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错误</a:t>
            </a:r>
          </a:p>
        </p:txBody>
      </p:sp>
      <p:sp>
        <p:nvSpPr>
          <p:cNvPr id="43085" name="直接连接符 30792"/>
          <p:cNvSpPr/>
          <p:nvPr/>
        </p:nvSpPr>
        <p:spPr>
          <a:xfrm>
            <a:off x="4343400" y="43434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803" name="组合 30802"/>
          <p:cNvGrpSpPr/>
          <p:nvPr/>
        </p:nvGrpSpPr>
        <p:grpSpPr>
          <a:xfrm>
            <a:off x="3886200" y="4419600"/>
            <a:ext cx="4267200" cy="2006600"/>
            <a:chOff x="2448" y="2784"/>
            <a:chExt cx="2688" cy="1264"/>
          </a:xfrm>
        </p:grpSpPr>
        <p:sp>
          <p:nvSpPr>
            <p:cNvPr id="43087" name="直接连接符 30781"/>
            <p:cNvSpPr/>
            <p:nvPr/>
          </p:nvSpPr>
          <p:spPr>
            <a:xfrm>
              <a:off x="2448" y="2880"/>
              <a:ext cx="1296" cy="115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8" name="直接连接符 30782"/>
            <p:cNvSpPr/>
            <p:nvPr/>
          </p:nvSpPr>
          <p:spPr>
            <a:xfrm>
              <a:off x="3744" y="4032"/>
              <a:ext cx="1200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9" name="文本框 30783"/>
            <p:cNvSpPr txBox="1"/>
            <p:nvPr/>
          </p:nvSpPr>
          <p:spPr>
            <a:xfrm>
              <a:off x="3648" y="3600"/>
              <a:ext cx="1488" cy="448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尺寸线不应与轮廓线或其延长线重合</a:t>
              </a:r>
              <a:endParaRPr lang="zh-CN" altLang="en-US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3090" name="直接连接符 30793"/>
            <p:cNvSpPr/>
            <p:nvPr/>
          </p:nvSpPr>
          <p:spPr>
            <a:xfrm>
              <a:off x="2736" y="2784"/>
              <a:ext cx="1008" cy="1248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25B75F-74AB-3526-9432-472ADF2CC4F6}"/>
              </a:ext>
            </a:extLst>
          </p:cNvPr>
          <p:cNvSpPr txBox="1"/>
          <p:nvPr/>
        </p:nvSpPr>
        <p:spPr>
          <a:xfrm>
            <a:off x="258548" y="408057"/>
            <a:ext cx="18853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[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例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1]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指出图中尺寸标注错误。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直接连接符 31745"/>
          <p:cNvSpPr/>
          <p:nvPr/>
        </p:nvSpPr>
        <p:spPr>
          <a:xfrm>
            <a:off x="2476500" y="4572000"/>
            <a:ext cx="15240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4" name="直接连接符 31746"/>
          <p:cNvSpPr/>
          <p:nvPr/>
        </p:nvSpPr>
        <p:spPr>
          <a:xfrm flipV="1">
            <a:off x="2476500" y="2667000"/>
            <a:ext cx="0" cy="1905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5" name="直接连接符 31747"/>
          <p:cNvSpPr/>
          <p:nvPr/>
        </p:nvSpPr>
        <p:spPr>
          <a:xfrm>
            <a:off x="2933700" y="2209800"/>
            <a:ext cx="31242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6" name="直接连接符 31748"/>
          <p:cNvSpPr/>
          <p:nvPr/>
        </p:nvSpPr>
        <p:spPr>
          <a:xfrm>
            <a:off x="6591300" y="2590800"/>
            <a:ext cx="0" cy="19812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7" name="直接连接符 31749"/>
          <p:cNvSpPr/>
          <p:nvPr/>
        </p:nvSpPr>
        <p:spPr>
          <a:xfrm>
            <a:off x="5067300" y="4572000"/>
            <a:ext cx="15240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8" name="直接连接符 31750"/>
          <p:cNvSpPr/>
          <p:nvPr/>
        </p:nvSpPr>
        <p:spPr>
          <a:xfrm>
            <a:off x="4000500" y="4191000"/>
            <a:ext cx="0" cy="381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9" name="直接连接符 31751"/>
          <p:cNvSpPr/>
          <p:nvPr/>
        </p:nvSpPr>
        <p:spPr>
          <a:xfrm>
            <a:off x="5067300" y="4191000"/>
            <a:ext cx="0" cy="381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0" name="直接连接符 31752"/>
          <p:cNvSpPr/>
          <p:nvPr/>
        </p:nvSpPr>
        <p:spPr>
          <a:xfrm>
            <a:off x="4000500" y="4191000"/>
            <a:ext cx="10668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1" name="直接连接符 31753"/>
          <p:cNvSpPr/>
          <p:nvPr/>
        </p:nvSpPr>
        <p:spPr>
          <a:xfrm flipV="1">
            <a:off x="4533900" y="1981200"/>
            <a:ext cx="0" cy="243840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2" name="椭圆 31754"/>
          <p:cNvSpPr/>
          <p:nvPr/>
        </p:nvSpPr>
        <p:spPr>
          <a:xfrm>
            <a:off x="2781300" y="2514600"/>
            <a:ext cx="457200" cy="457200"/>
          </a:xfrm>
          <a:prstGeom prst="ellipse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spcBef>
                <a:spcPct val="0"/>
              </a:spcBef>
            </a:pPr>
            <a:endParaRPr 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43" name="直接连接符 31755"/>
          <p:cNvSpPr/>
          <p:nvPr/>
        </p:nvSpPr>
        <p:spPr>
          <a:xfrm>
            <a:off x="1866900" y="2743200"/>
            <a:ext cx="1443038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4" name="直接连接符 31756"/>
          <p:cNvSpPr/>
          <p:nvPr/>
        </p:nvSpPr>
        <p:spPr>
          <a:xfrm rot="5400000">
            <a:off x="2227263" y="2303463"/>
            <a:ext cx="1558925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5" name="椭圆 31757"/>
          <p:cNvSpPr/>
          <p:nvPr/>
        </p:nvSpPr>
        <p:spPr>
          <a:xfrm>
            <a:off x="5829300" y="2514600"/>
            <a:ext cx="457200" cy="457200"/>
          </a:xfrm>
          <a:prstGeom prst="ellipse">
            <a:avLst/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>
              <a:spcBef>
                <a:spcPct val="0"/>
              </a:spcBef>
            </a:pPr>
            <a:endParaRPr 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46" name="直接连接符 31758"/>
          <p:cNvSpPr/>
          <p:nvPr/>
        </p:nvSpPr>
        <p:spPr>
          <a:xfrm>
            <a:off x="5753100" y="2743200"/>
            <a:ext cx="6048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7" name="直接连接符 31759"/>
          <p:cNvSpPr/>
          <p:nvPr/>
        </p:nvSpPr>
        <p:spPr>
          <a:xfrm rot="5400000">
            <a:off x="5295900" y="2282825"/>
            <a:ext cx="1520825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8" name="任意多边形 31760"/>
          <p:cNvSpPr/>
          <p:nvPr/>
        </p:nvSpPr>
        <p:spPr>
          <a:xfrm rot="-10800000" flipV="1">
            <a:off x="2476500" y="2209800"/>
            <a:ext cx="533400" cy="533400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9" name="任意多边形 31761"/>
          <p:cNvSpPr/>
          <p:nvPr/>
        </p:nvSpPr>
        <p:spPr>
          <a:xfrm>
            <a:off x="6057900" y="2209800"/>
            <a:ext cx="533400" cy="533400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0" name="直接连接符 31762"/>
          <p:cNvSpPr/>
          <p:nvPr/>
        </p:nvSpPr>
        <p:spPr>
          <a:xfrm flipH="1">
            <a:off x="1257300" y="2209800"/>
            <a:ext cx="1752600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1" name="直接连接符 31763"/>
          <p:cNvSpPr/>
          <p:nvPr/>
        </p:nvSpPr>
        <p:spPr>
          <a:xfrm flipH="1">
            <a:off x="1181100" y="4572000"/>
            <a:ext cx="1295400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2" name="直接连接符 31764"/>
          <p:cNvSpPr/>
          <p:nvPr/>
        </p:nvSpPr>
        <p:spPr>
          <a:xfrm>
            <a:off x="4000500" y="4572000"/>
            <a:ext cx="0" cy="4572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3" name="直接连接符 31765"/>
          <p:cNvSpPr/>
          <p:nvPr/>
        </p:nvSpPr>
        <p:spPr>
          <a:xfrm>
            <a:off x="5067300" y="4572000"/>
            <a:ext cx="0" cy="4572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4" name="直接连接符 31766"/>
          <p:cNvSpPr/>
          <p:nvPr/>
        </p:nvSpPr>
        <p:spPr>
          <a:xfrm>
            <a:off x="2476500" y="4572000"/>
            <a:ext cx="0" cy="12192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5" name="直接连接符 31767"/>
          <p:cNvSpPr/>
          <p:nvPr/>
        </p:nvSpPr>
        <p:spPr>
          <a:xfrm>
            <a:off x="6591300" y="4572000"/>
            <a:ext cx="0" cy="12192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6" name="直接连接符 31768"/>
          <p:cNvSpPr/>
          <p:nvPr/>
        </p:nvSpPr>
        <p:spPr>
          <a:xfrm>
            <a:off x="5067300" y="4191000"/>
            <a:ext cx="914400" cy="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7" name="直接连接符 31769"/>
          <p:cNvSpPr/>
          <p:nvPr/>
        </p:nvSpPr>
        <p:spPr>
          <a:xfrm>
            <a:off x="3009900" y="1828800"/>
            <a:ext cx="3048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8" name="文本框 31770"/>
          <p:cNvSpPr txBox="1"/>
          <p:nvPr/>
        </p:nvSpPr>
        <p:spPr>
          <a:xfrm>
            <a:off x="4305300" y="14478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16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59" name="直接连接符 31771"/>
          <p:cNvSpPr/>
          <p:nvPr/>
        </p:nvSpPr>
        <p:spPr>
          <a:xfrm>
            <a:off x="2019300" y="2743200"/>
            <a:ext cx="0" cy="1828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0" name="直接连接符 31772"/>
          <p:cNvSpPr/>
          <p:nvPr/>
        </p:nvSpPr>
        <p:spPr>
          <a:xfrm>
            <a:off x="1485900" y="2209800"/>
            <a:ext cx="0" cy="2362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1" name="文本框 31773"/>
          <p:cNvSpPr txBox="1"/>
          <p:nvPr/>
        </p:nvSpPr>
        <p:spPr>
          <a:xfrm>
            <a:off x="1638300" y="32004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sz="2400" b="1" i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62" name="文本框 31774"/>
          <p:cNvSpPr txBox="1"/>
          <p:nvPr/>
        </p:nvSpPr>
        <p:spPr>
          <a:xfrm rot="10800000">
            <a:off x="1592263" y="3398838"/>
            <a:ext cx="549275" cy="457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14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63" name="文本框 31775"/>
          <p:cNvSpPr txBox="1"/>
          <p:nvPr/>
        </p:nvSpPr>
        <p:spPr>
          <a:xfrm rot="10800000">
            <a:off x="1088708" y="3152458"/>
            <a:ext cx="549275" cy="6572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18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64" name="直接连接符 31776"/>
          <p:cNvSpPr/>
          <p:nvPr/>
        </p:nvSpPr>
        <p:spPr>
          <a:xfrm>
            <a:off x="4000500" y="4876800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5" name="文本框 31777"/>
          <p:cNvSpPr txBox="1"/>
          <p:nvPr/>
        </p:nvSpPr>
        <p:spPr>
          <a:xfrm>
            <a:off x="4381500" y="44958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8</a:t>
            </a:r>
          </a:p>
        </p:txBody>
      </p:sp>
      <p:sp>
        <p:nvSpPr>
          <p:cNvPr id="44066" name="直接连接符 31778"/>
          <p:cNvSpPr/>
          <p:nvPr/>
        </p:nvSpPr>
        <p:spPr>
          <a:xfrm>
            <a:off x="2476500" y="5562600"/>
            <a:ext cx="411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7" name="文本框 31779"/>
          <p:cNvSpPr txBox="1"/>
          <p:nvPr/>
        </p:nvSpPr>
        <p:spPr>
          <a:xfrm>
            <a:off x="4305300" y="51816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24</a:t>
            </a:r>
            <a:endParaRPr lang="en-US" altLang="zh-CN" sz="2400" b="1" i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68" name="直接连接符 31780"/>
          <p:cNvSpPr/>
          <p:nvPr/>
        </p:nvSpPr>
        <p:spPr>
          <a:xfrm>
            <a:off x="5676900" y="388620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9" name="直接连接符 31781"/>
          <p:cNvSpPr/>
          <p:nvPr/>
        </p:nvSpPr>
        <p:spPr>
          <a:xfrm>
            <a:off x="5676900" y="4038600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0" name="直接连接符 31782"/>
          <p:cNvSpPr/>
          <p:nvPr/>
        </p:nvSpPr>
        <p:spPr>
          <a:xfrm flipV="1">
            <a:off x="5676900" y="457200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1" name="直接连接符 31783"/>
          <p:cNvSpPr/>
          <p:nvPr/>
        </p:nvSpPr>
        <p:spPr>
          <a:xfrm rot="-780000" flipV="1">
            <a:off x="5829300" y="2667000"/>
            <a:ext cx="4572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2" name="直接连接符 31784"/>
          <p:cNvSpPr/>
          <p:nvPr/>
        </p:nvSpPr>
        <p:spPr>
          <a:xfrm flipV="1">
            <a:off x="6210300" y="2260600"/>
            <a:ext cx="558800" cy="406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3" name="直接连接符 31785"/>
          <p:cNvSpPr/>
          <p:nvPr/>
        </p:nvSpPr>
        <p:spPr>
          <a:xfrm>
            <a:off x="6781800" y="22606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4" name="文本框 31786"/>
          <p:cNvSpPr txBox="1"/>
          <p:nvPr/>
        </p:nvSpPr>
        <p:spPr>
          <a:xfrm>
            <a:off x="6604000" y="18542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2×</a:t>
            </a: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Φ4</a:t>
            </a:r>
          </a:p>
        </p:txBody>
      </p:sp>
      <p:sp>
        <p:nvSpPr>
          <p:cNvPr id="44075" name="直接连接符 31787"/>
          <p:cNvSpPr/>
          <p:nvPr/>
        </p:nvSpPr>
        <p:spPr>
          <a:xfrm flipH="1" flipV="1">
            <a:off x="2857500" y="2209800"/>
            <a:ext cx="1524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6" name="直接连接符 31788"/>
          <p:cNvSpPr/>
          <p:nvPr/>
        </p:nvSpPr>
        <p:spPr>
          <a:xfrm flipH="1" flipV="1">
            <a:off x="2705100" y="1676400"/>
            <a:ext cx="1524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7" name="直接连接符 31789"/>
          <p:cNvSpPr/>
          <p:nvPr/>
        </p:nvSpPr>
        <p:spPr>
          <a:xfrm flipH="1">
            <a:off x="2247900" y="16764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8" name="文本框 31790"/>
          <p:cNvSpPr txBox="1"/>
          <p:nvPr/>
        </p:nvSpPr>
        <p:spPr>
          <a:xfrm>
            <a:off x="2171700" y="12954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R4</a:t>
            </a:r>
          </a:p>
        </p:txBody>
      </p:sp>
      <p:grpSp>
        <p:nvGrpSpPr>
          <p:cNvPr id="31819" name="组合 31818"/>
          <p:cNvGrpSpPr/>
          <p:nvPr/>
        </p:nvGrpSpPr>
        <p:grpSpPr>
          <a:xfrm>
            <a:off x="1409700" y="304800"/>
            <a:ext cx="1295400" cy="1066800"/>
            <a:chOff x="888" y="192"/>
            <a:chExt cx="816" cy="672"/>
          </a:xfrm>
        </p:grpSpPr>
        <p:sp>
          <p:nvSpPr>
            <p:cNvPr id="44080" name="直接连接符 31791"/>
            <p:cNvSpPr/>
            <p:nvPr/>
          </p:nvSpPr>
          <p:spPr>
            <a:xfrm flipH="1" flipV="1">
              <a:off x="1320" y="480"/>
              <a:ext cx="144" cy="3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1" name="直接连接符 31792"/>
            <p:cNvSpPr/>
            <p:nvPr/>
          </p:nvSpPr>
          <p:spPr>
            <a:xfrm flipH="1">
              <a:off x="936" y="480"/>
              <a:ext cx="3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2" name="文本框 31793"/>
            <p:cNvSpPr txBox="1"/>
            <p:nvPr/>
          </p:nvSpPr>
          <p:spPr>
            <a:xfrm>
              <a:off x="888" y="192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符号</a:t>
              </a:r>
            </a:p>
          </p:txBody>
        </p:sp>
      </p:grpSp>
      <p:grpSp>
        <p:nvGrpSpPr>
          <p:cNvPr id="31818" name="组合 31817"/>
          <p:cNvGrpSpPr/>
          <p:nvPr/>
        </p:nvGrpSpPr>
        <p:grpSpPr>
          <a:xfrm>
            <a:off x="4533900" y="609600"/>
            <a:ext cx="1295400" cy="914400"/>
            <a:chOff x="2856" y="384"/>
            <a:chExt cx="816" cy="576"/>
          </a:xfrm>
        </p:grpSpPr>
        <p:sp>
          <p:nvSpPr>
            <p:cNvPr id="44084" name="直接连接符 31794"/>
            <p:cNvSpPr/>
            <p:nvPr/>
          </p:nvSpPr>
          <p:spPr>
            <a:xfrm flipV="1">
              <a:off x="2856" y="672"/>
              <a:ext cx="24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5" name="直接连接符 31795"/>
            <p:cNvSpPr/>
            <p:nvPr/>
          </p:nvSpPr>
          <p:spPr>
            <a:xfrm>
              <a:off x="3096" y="672"/>
              <a:ext cx="3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6" name="文本框 31796"/>
            <p:cNvSpPr txBox="1"/>
            <p:nvPr/>
          </p:nvSpPr>
          <p:spPr>
            <a:xfrm>
              <a:off x="3048" y="384"/>
              <a:ext cx="62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数字</a:t>
              </a:r>
            </a:p>
          </p:txBody>
        </p:sp>
      </p:grpSp>
      <p:grpSp>
        <p:nvGrpSpPr>
          <p:cNvPr id="31815" name="组合 31814"/>
          <p:cNvGrpSpPr/>
          <p:nvPr/>
        </p:nvGrpSpPr>
        <p:grpSpPr>
          <a:xfrm>
            <a:off x="698500" y="5105400"/>
            <a:ext cx="1778000" cy="1143000"/>
            <a:chOff x="440" y="3216"/>
            <a:chExt cx="1120" cy="720"/>
          </a:xfrm>
        </p:grpSpPr>
        <p:sp>
          <p:nvSpPr>
            <p:cNvPr id="44088" name="直接连接符 31797"/>
            <p:cNvSpPr/>
            <p:nvPr/>
          </p:nvSpPr>
          <p:spPr>
            <a:xfrm flipH="1">
              <a:off x="1272" y="3216"/>
              <a:ext cx="288" cy="7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9" name="直接连接符 31798"/>
            <p:cNvSpPr/>
            <p:nvPr/>
          </p:nvSpPr>
          <p:spPr>
            <a:xfrm flipH="1">
              <a:off x="496" y="3936"/>
              <a:ext cx="7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0" name="文本框 31799"/>
            <p:cNvSpPr txBox="1"/>
            <p:nvPr/>
          </p:nvSpPr>
          <p:spPr>
            <a:xfrm>
              <a:off x="440" y="3648"/>
              <a:ext cx="9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尺寸界线</a:t>
              </a:r>
            </a:p>
          </p:txBody>
        </p:sp>
      </p:grpSp>
      <p:grpSp>
        <p:nvGrpSpPr>
          <p:cNvPr id="31816" name="组合 31815"/>
          <p:cNvGrpSpPr/>
          <p:nvPr/>
        </p:nvGrpSpPr>
        <p:grpSpPr>
          <a:xfrm>
            <a:off x="3086100" y="5562600"/>
            <a:ext cx="1676400" cy="685800"/>
            <a:chOff x="1944" y="3504"/>
            <a:chExt cx="1056" cy="432"/>
          </a:xfrm>
        </p:grpSpPr>
        <p:sp>
          <p:nvSpPr>
            <p:cNvPr id="44092" name="直接连接符 31800"/>
            <p:cNvSpPr/>
            <p:nvPr/>
          </p:nvSpPr>
          <p:spPr>
            <a:xfrm flipH="1">
              <a:off x="2568" y="3504"/>
              <a:ext cx="432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3" name="直接连接符 31801"/>
            <p:cNvSpPr/>
            <p:nvPr/>
          </p:nvSpPr>
          <p:spPr>
            <a:xfrm flipH="1">
              <a:off x="1992" y="3936"/>
              <a:ext cx="57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4" name="文本框 31802"/>
            <p:cNvSpPr txBox="1"/>
            <p:nvPr/>
          </p:nvSpPr>
          <p:spPr>
            <a:xfrm>
              <a:off x="1944" y="3648"/>
              <a:ext cx="9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尺寸线</a:t>
              </a:r>
            </a:p>
          </p:txBody>
        </p:sp>
      </p:grpSp>
      <p:grpSp>
        <p:nvGrpSpPr>
          <p:cNvPr id="31817" name="组合 31816"/>
          <p:cNvGrpSpPr/>
          <p:nvPr/>
        </p:nvGrpSpPr>
        <p:grpSpPr>
          <a:xfrm>
            <a:off x="5067300" y="5562600"/>
            <a:ext cx="1447800" cy="685800"/>
            <a:chOff x="3192" y="3504"/>
            <a:chExt cx="912" cy="432"/>
          </a:xfrm>
        </p:grpSpPr>
        <p:sp>
          <p:nvSpPr>
            <p:cNvPr id="44096" name="直接连接符 31803"/>
            <p:cNvSpPr/>
            <p:nvPr/>
          </p:nvSpPr>
          <p:spPr>
            <a:xfrm flipH="1">
              <a:off x="3672" y="3504"/>
              <a:ext cx="432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7" name="直接连接符 31804"/>
            <p:cNvSpPr/>
            <p:nvPr/>
          </p:nvSpPr>
          <p:spPr>
            <a:xfrm flipH="1">
              <a:off x="3240" y="3936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8" name="文本框 31805"/>
            <p:cNvSpPr txBox="1"/>
            <p:nvPr/>
          </p:nvSpPr>
          <p:spPr>
            <a:xfrm>
              <a:off x="3192" y="3648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箭头</a:t>
              </a:r>
            </a:p>
          </p:txBody>
        </p:sp>
      </p:grpSp>
      <p:sp>
        <p:nvSpPr>
          <p:cNvPr id="31807" name="文本框 31806"/>
          <p:cNvSpPr txBox="1"/>
          <p:nvPr/>
        </p:nvSpPr>
        <p:spPr>
          <a:xfrm>
            <a:off x="7078663" y="32004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正确</a:t>
            </a:r>
          </a:p>
        </p:txBody>
      </p:sp>
      <p:sp>
        <p:nvSpPr>
          <p:cNvPr id="44100" name="文本框 31807"/>
          <p:cNvSpPr txBox="1"/>
          <p:nvPr/>
        </p:nvSpPr>
        <p:spPr>
          <a:xfrm rot="-5400000">
            <a:off x="5180013" y="4075113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楷体_GB2312" pitchFamily="49" charset="-122"/>
                <a:ea typeface="楷体_GB2312" pitchFamily="49" charset="-122"/>
              </a:rPr>
              <a:t>3</a:t>
            </a:r>
          </a:p>
        </p:txBody>
      </p:sp>
      <p:grpSp>
        <p:nvGrpSpPr>
          <p:cNvPr id="31814" name="组合 31813"/>
          <p:cNvGrpSpPr/>
          <p:nvPr/>
        </p:nvGrpSpPr>
        <p:grpSpPr>
          <a:xfrm>
            <a:off x="6489700" y="25400"/>
            <a:ext cx="2603500" cy="1752600"/>
            <a:chOff x="4112" y="2224"/>
            <a:chExt cx="1640" cy="1104"/>
          </a:xfrm>
        </p:grpSpPr>
        <p:sp>
          <p:nvSpPr>
            <p:cNvPr id="44102" name="矩形 31811"/>
            <p:cNvSpPr/>
            <p:nvPr/>
          </p:nvSpPr>
          <p:spPr>
            <a:xfrm>
              <a:off x="4120" y="2224"/>
              <a:ext cx="1632" cy="1104"/>
            </a:xfrm>
            <a:prstGeom prst="rect">
              <a:avLst/>
            </a:prstGeom>
            <a:solidFill>
              <a:schemeClr val="bg1"/>
            </a:solidFill>
            <a:ln w="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44103" name="图片 31809" descr="图片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12" y="2359"/>
              <a:ext cx="1579" cy="6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104" name="矩形 31812"/>
            <p:cNvSpPr/>
            <p:nvPr/>
          </p:nvSpPr>
          <p:spPr>
            <a:xfrm>
              <a:off x="4483" y="3053"/>
              <a:ext cx="986" cy="231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anchor="t" anchorCtr="0">
              <a:spAutoFit/>
              <a:flatTx/>
            </a:bodyPr>
            <a:lstStyle/>
            <a:p>
              <a:pPr algn="ctr"/>
              <a:r>
                <a:rPr lang="zh-CN" altLang="en-US" sz="1800" b="1" dirty="0">
                  <a:latin typeface="Arial" panose="020B0604020202020204" pitchFamily="34" charset="0"/>
                  <a:ea typeface="宋体" panose="02010600030101010101" pitchFamily="2" charset="-122"/>
                </a:rPr>
                <a:t>尺寸箭头形状</a:t>
              </a:r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0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52225"/>
          <p:cNvSpPr/>
          <p:nvPr/>
        </p:nvSpPr>
        <p:spPr>
          <a:xfrm>
            <a:off x="1143000" y="1295400"/>
            <a:ext cx="6934200" cy="45720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2" name="标题 52226"/>
          <p:cNvSpPr>
            <a:spLocks noGrp="1"/>
          </p:cNvSpPr>
          <p:nvPr>
            <p:ph type="title"/>
          </p:nvPr>
        </p:nvSpPr>
        <p:spPr>
          <a:xfrm>
            <a:off x="304800" y="279400"/>
            <a:ext cx="8534400" cy="787400"/>
          </a:xfrm>
          <a:effectLst/>
        </p:spPr>
        <p:txBody>
          <a:bodyPr anchor="ctr" anchorCtr="0"/>
          <a:lstStyle/>
          <a:p>
            <a:pPr algn="l">
              <a:buFont typeface="Wingdings" panose="05000000000000000000" pitchFamily="2" charset="2"/>
              <a:buChar char="Ø"/>
            </a:pPr>
            <a:r>
              <a:rPr lang="en-US" altLang="zh-CN" sz="4000" dirty="0">
                <a:solidFill>
                  <a:srgbClr val="FF0000"/>
                </a:solidFill>
                <a:latin typeface="+mj-ea"/>
              </a:rPr>
              <a:t>1.2  </a:t>
            </a:r>
            <a:r>
              <a:rPr lang="zh-CN" altLang="en-US" sz="4000" dirty="0">
                <a:solidFill>
                  <a:srgbClr val="FF0000"/>
                </a:solidFill>
                <a:latin typeface="+mj-ea"/>
              </a:rPr>
              <a:t>制图工具及其使用方法</a:t>
            </a:r>
            <a:r>
              <a:rPr lang="zh-CN" altLang="en-US" dirty="0">
                <a:solidFill>
                  <a:srgbClr val="FF0000"/>
                </a:solidFill>
                <a:latin typeface="隶书" panose="02010509060101010101" pitchFamily="49" charset="-122"/>
              </a:rPr>
              <a:t>  </a:t>
            </a:r>
          </a:p>
        </p:txBody>
      </p:sp>
      <p:sp>
        <p:nvSpPr>
          <p:cNvPr id="51203" name="文本框 52227"/>
          <p:cNvSpPr txBox="1"/>
          <p:nvPr/>
        </p:nvSpPr>
        <p:spPr>
          <a:xfrm>
            <a:off x="1219200" y="6019800"/>
            <a:ext cx="6705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3200" dirty="0">
                <a:solidFill>
                  <a:schemeClr val="accent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利用丁字尺画水平线</a:t>
            </a:r>
          </a:p>
        </p:txBody>
      </p:sp>
      <p:pic>
        <p:nvPicPr>
          <p:cNvPr id="51204" name="图片 52228" descr="fig1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511300"/>
            <a:ext cx="5867400" cy="4192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2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53249"/>
          <p:cNvSpPr/>
          <p:nvPr/>
        </p:nvSpPr>
        <p:spPr>
          <a:xfrm>
            <a:off x="342900" y="990600"/>
            <a:ext cx="8458200" cy="41148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6" name="文本框 53250"/>
          <p:cNvSpPr txBox="1"/>
          <p:nvPr/>
        </p:nvSpPr>
        <p:spPr>
          <a:xfrm>
            <a:off x="623888" y="5480050"/>
            <a:ext cx="793432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accent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用三角板配合丁字尺画垂直线和各种倾斜线</a:t>
            </a:r>
          </a:p>
        </p:txBody>
      </p:sp>
      <p:pic>
        <p:nvPicPr>
          <p:cNvPr id="52227" name="图片 53251" descr="fig1-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75" y="1447800"/>
            <a:ext cx="7662863" cy="32670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</p:pic>
    </p:spTree>
  </p:cSld>
  <p:clrMapOvr>
    <a:masterClrMapping/>
  </p:clrMapOvr>
  <p:transition advTm="12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54273"/>
          <p:cNvSpPr/>
          <p:nvPr/>
        </p:nvSpPr>
        <p:spPr>
          <a:xfrm>
            <a:off x="647700" y="228600"/>
            <a:ext cx="7848600" cy="5638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0" name="文本框 54274"/>
          <p:cNvSpPr txBox="1"/>
          <p:nvPr/>
        </p:nvSpPr>
        <p:spPr>
          <a:xfrm>
            <a:off x="1409700" y="5867400"/>
            <a:ext cx="6324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accent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圆规及其用法</a:t>
            </a:r>
          </a:p>
        </p:txBody>
      </p:sp>
      <p:pic>
        <p:nvPicPr>
          <p:cNvPr id="53251" name="图片 54275" descr="fig1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533400"/>
            <a:ext cx="6934200" cy="5021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标题 54277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/>
              <a:t>   </a:t>
            </a:r>
          </a:p>
        </p:txBody>
      </p:sp>
    </p:spTree>
  </p:cSld>
  <p:clrMapOvr>
    <a:masterClrMapping/>
  </p:clrMapOvr>
  <p:transition advTm="12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文本框 55299"/>
          <p:cNvSpPr txBox="1"/>
          <p:nvPr/>
        </p:nvSpPr>
        <p:spPr>
          <a:xfrm>
            <a:off x="2632219" y="2863850"/>
            <a:ext cx="3276600" cy="584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分规及其用法</a:t>
            </a:r>
          </a:p>
        </p:txBody>
      </p:sp>
      <p:pic>
        <p:nvPicPr>
          <p:cNvPr id="54276" name="图片 55300" descr="fig1-1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637" y="425450"/>
            <a:ext cx="6477000" cy="265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7" name="图片 55301" descr="fig1-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382" y="3536950"/>
            <a:ext cx="6772275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8" name="文本框 55302"/>
          <p:cNvSpPr txBox="1"/>
          <p:nvPr/>
        </p:nvSpPr>
        <p:spPr>
          <a:xfrm>
            <a:off x="3886199" y="6019800"/>
            <a:ext cx="1627909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CC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accent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铅笔</a:t>
            </a:r>
          </a:p>
        </p:txBody>
      </p:sp>
      <p:sp>
        <p:nvSpPr>
          <p:cNvPr id="54279" name="标题 55304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/>
              <a:t>  </a:t>
            </a:r>
          </a:p>
        </p:txBody>
      </p:sp>
    </p:spTree>
  </p:cSld>
  <p:clrMapOvr>
    <a:masterClrMapping/>
  </p:clrMapOvr>
  <p:transition advTm="12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53" name="矩形 667652"/>
          <p:cNvSpPr/>
          <p:nvPr/>
        </p:nvSpPr>
        <p:spPr>
          <a:xfrm>
            <a:off x="3092451" y="279400"/>
            <a:ext cx="2700337" cy="5847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en-US" altLang="zh-CN" sz="24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chemeClr val="hlink"/>
                </a:solidFill>
                <a:latin typeface="+mn-ea"/>
                <a:ea typeface="+mn-ea"/>
              </a:rPr>
              <a:t>绘图铅笔</a:t>
            </a:r>
            <a:r>
              <a:rPr lang="zh-CN" altLang="en-US" sz="3200" dirty="0">
                <a:solidFill>
                  <a:srgbClr val="CC33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667655" name="矩形 667654"/>
          <p:cNvSpPr/>
          <p:nvPr/>
        </p:nvSpPr>
        <p:spPr>
          <a:xfrm>
            <a:off x="119063" y="994093"/>
            <a:ext cx="8774112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根据铅芯的软硬度可分为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～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6H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HB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～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6B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共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13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种规格。</a:t>
            </a:r>
          </a:p>
          <a:p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前数字越大，表示铅芯越硬；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前数字越大，表示铅芯越软。</a:t>
            </a:r>
          </a:p>
        </p:txBody>
      </p:sp>
      <p:sp>
        <p:nvSpPr>
          <p:cNvPr id="667656" name="矩形 667655"/>
          <p:cNvSpPr/>
          <p:nvPr/>
        </p:nvSpPr>
        <p:spPr>
          <a:xfrm>
            <a:off x="434975" y="1903095"/>
            <a:ext cx="8141970" cy="9036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画图时，建议采用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2H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铅笔画细线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包括底稿线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，</a:t>
            </a:r>
          </a:p>
          <a:p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HB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的铅笔画粗线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加粗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，用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HB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铅笔写字。 </a:t>
            </a:r>
          </a:p>
        </p:txBody>
      </p:sp>
      <p:grpSp>
        <p:nvGrpSpPr>
          <p:cNvPr id="667666" name="组合 667665"/>
          <p:cNvGrpSpPr/>
          <p:nvPr/>
        </p:nvGrpSpPr>
        <p:grpSpPr>
          <a:xfrm>
            <a:off x="496888" y="3500438"/>
            <a:ext cx="2779712" cy="3078162"/>
            <a:chOff x="313" y="2341"/>
            <a:chExt cx="1751" cy="1939"/>
          </a:xfrm>
        </p:grpSpPr>
        <p:pic>
          <p:nvPicPr>
            <p:cNvPr id="41998" name="图片 667656" descr="1-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4425"/>
            <a:stretch>
              <a:fillRect/>
            </a:stretch>
          </p:blipFill>
          <p:spPr>
            <a:xfrm>
              <a:off x="340" y="2341"/>
              <a:ext cx="1633" cy="14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9" name="矩形 667662"/>
            <p:cNvSpPr/>
            <p:nvPr/>
          </p:nvSpPr>
          <p:spPr>
            <a:xfrm>
              <a:off x="313" y="3838"/>
              <a:ext cx="175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(a)</a:t>
              </a:r>
              <a:r>
                <a:rPr lang="zh-CN" altLang="en-US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削成尖锥形用来画底</a:t>
              </a:r>
            </a:p>
            <a:p>
              <a:r>
                <a:rPr lang="zh-CN" altLang="en-US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    稿线、 细线和写字 </a:t>
              </a:r>
            </a:p>
          </p:txBody>
        </p:sp>
      </p:grpSp>
      <p:sp>
        <p:nvSpPr>
          <p:cNvPr id="667664" name="文本框 667663"/>
          <p:cNvSpPr txBox="1"/>
          <p:nvPr/>
        </p:nvSpPr>
        <p:spPr>
          <a:xfrm>
            <a:off x="2967696" y="2994967"/>
            <a:ext cx="294984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rgbClr val="66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铅笔的</a:t>
            </a:r>
            <a:r>
              <a:rPr lang="zh-CN" altLang="en-US" sz="2400" dirty="0">
                <a:solidFill>
                  <a:srgbClr val="6600CC"/>
                </a:solidFill>
                <a:ea typeface="黑体" panose="02010609060101010101" pitchFamily="2" charset="-122"/>
              </a:rPr>
              <a:t>销</a:t>
            </a:r>
            <a:r>
              <a:rPr lang="zh-CN" altLang="en-US" sz="2400" dirty="0">
                <a:solidFill>
                  <a:srgbClr val="66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法和用途</a:t>
            </a:r>
          </a:p>
        </p:txBody>
      </p:sp>
      <p:grpSp>
        <p:nvGrpSpPr>
          <p:cNvPr id="667668" name="组合 667667"/>
          <p:cNvGrpSpPr/>
          <p:nvPr/>
        </p:nvGrpSpPr>
        <p:grpSpPr>
          <a:xfrm>
            <a:off x="3635375" y="3644900"/>
            <a:ext cx="2303463" cy="2943225"/>
            <a:chOff x="2200" y="1933"/>
            <a:chExt cx="1451" cy="1854"/>
          </a:xfrm>
        </p:grpSpPr>
        <p:pic>
          <p:nvPicPr>
            <p:cNvPr id="41996" name="图片 667658" descr="1-1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9102" r="36847"/>
            <a:stretch>
              <a:fillRect/>
            </a:stretch>
          </p:blipFill>
          <p:spPr>
            <a:xfrm>
              <a:off x="2200" y="1933"/>
              <a:ext cx="1451" cy="14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7" name="矩形 667666"/>
            <p:cNvSpPr/>
            <p:nvPr/>
          </p:nvSpPr>
          <p:spPr>
            <a:xfrm>
              <a:off x="2261" y="3345"/>
              <a:ext cx="129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(b)</a:t>
              </a:r>
              <a:r>
                <a:rPr lang="en-US" altLang="zh-CN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磨钝的锥形用</a:t>
              </a:r>
            </a:p>
            <a:p>
              <a:pPr algn="ctr"/>
              <a:r>
                <a:rPr lang="zh-CN" altLang="en-US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来画粗线</a:t>
              </a:r>
            </a:p>
          </p:txBody>
        </p:sp>
      </p:grpSp>
      <p:grpSp>
        <p:nvGrpSpPr>
          <p:cNvPr id="667670" name="组合 667669"/>
          <p:cNvGrpSpPr/>
          <p:nvPr/>
        </p:nvGrpSpPr>
        <p:grpSpPr>
          <a:xfrm>
            <a:off x="6246813" y="3644900"/>
            <a:ext cx="2646362" cy="2992438"/>
            <a:chOff x="4059" y="2115"/>
            <a:chExt cx="1667" cy="1885"/>
          </a:xfrm>
        </p:grpSpPr>
        <p:pic>
          <p:nvPicPr>
            <p:cNvPr id="41994" name="图片 667657" descr="1-1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679"/>
            <a:stretch>
              <a:fillRect/>
            </a:stretch>
          </p:blipFill>
          <p:spPr>
            <a:xfrm>
              <a:off x="4059" y="2115"/>
              <a:ext cx="1588" cy="14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5" name="矩形 667668"/>
            <p:cNvSpPr/>
            <p:nvPr/>
          </p:nvSpPr>
          <p:spPr>
            <a:xfrm>
              <a:off x="4195" y="3558"/>
              <a:ext cx="153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457200" indent="-457200">
                <a:buAutoNum type="alphaLcParenBoth" startAt="3"/>
              </a:pPr>
              <a:r>
                <a:rPr lang="zh-CN" altLang="en-US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楔形（铲形）也</a:t>
              </a:r>
            </a:p>
            <a:p>
              <a:pPr marL="457200" indent="-457200">
                <a:buNone/>
              </a:pPr>
              <a:r>
                <a:rPr lang="zh-CN" altLang="en-US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        可用来画粗线</a:t>
              </a:r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3" grpId="0"/>
      <p:bldP spid="667655" grpId="0"/>
      <p:bldP spid="667656" grpId="0"/>
      <p:bldP spid="66766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41987"/>
          <p:cNvSpPr txBox="1"/>
          <p:nvPr/>
        </p:nvSpPr>
        <p:spPr>
          <a:xfrm>
            <a:off x="2338388" y="5549900"/>
            <a:ext cx="506412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accent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六角扳手</a:t>
            </a:r>
            <a:r>
              <a:rPr lang="en-US" altLang="zh-CN" sz="3200" dirty="0">
                <a:solidFill>
                  <a:schemeClr val="accent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(</a:t>
            </a:r>
            <a:r>
              <a:rPr lang="zh-CN" altLang="en-US" sz="3200" dirty="0">
                <a:solidFill>
                  <a:schemeClr val="accent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平面图形分析）</a:t>
            </a:r>
          </a:p>
        </p:txBody>
      </p:sp>
      <p:pic>
        <p:nvPicPr>
          <p:cNvPr id="56323" name="图片 41989" descr="fig1-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2299335"/>
            <a:ext cx="8001000" cy="309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3860" name="矩形 633859"/>
          <p:cNvSpPr/>
          <p:nvPr/>
        </p:nvSpPr>
        <p:spPr>
          <a:xfrm>
            <a:off x="533400" y="955675"/>
            <a:ext cx="80010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2400" dirty="0">
                <a:solidFill>
                  <a:srgbClr val="333399"/>
                </a:solidFill>
                <a:latin typeface="+mn-ea"/>
                <a:ea typeface="+mn-ea"/>
              </a:rPr>
              <a:t>   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ea typeface="+mn-ea"/>
              </a:rPr>
              <a:t>绘制机械图样时，经常遇到正多边形、圆弧连接、非圆曲线以及斜度和锥度等几何作图问题，下面介绍常用的作图方法。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848F28-BAC9-697D-4D1B-CA2E44E58338}"/>
              </a:ext>
            </a:extLst>
          </p:cNvPr>
          <p:cNvSpPr txBox="1"/>
          <p:nvPr/>
        </p:nvSpPr>
        <p:spPr>
          <a:xfrm>
            <a:off x="533400" y="292636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/>
                <a:ea typeface="隶书"/>
                <a:cs typeface="+mj-cs"/>
              </a:rPr>
              <a:t>1.3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/>
                <a:ea typeface="隶书"/>
                <a:cs typeface="+mj-cs"/>
              </a:rPr>
              <a:t>几何作图</a:t>
            </a:r>
            <a:endParaRPr lang="zh-CN" altLang="en-US" dirty="0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86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2" name="组合 43011"/>
          <p:cNvGrpSpPr/>
          <p:nvPr/>
        </p:nvGrpSpPr>
        <p:grpSpPr>
          <a:xfrm>
            <a:off x="1393825" y="3419475"/>
            <a:ext cx="1781175" cy="15875"/>
            <a:chOff x="259" y="1826"/>
            <a:chExt cx="1122" cy="10"/>
          </a:xfrm>
        </p:grpSpPr>
        <p:sp>
          <p:nvSpPr>
            <p:cNvPr id="57346" name="矩形 43012"/>
            <p:cNvSpPr/>
            <p:nvPr/>
          </p:nvSpPr>
          <p:spPr>
            <a:xfrm>
              <a:off x="259" y="1826"/>
              <a:ext cx="209" cy="10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47" name="矩形 43013"/>
            <p:cNvSpPr/>
            <p:nvPr/>
          </p:nvSpPr>
          <p:spPr>
            <a:xfrm>
              <a:off x="531" y="1826"/>
              <a:ext cx="63" cy="10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48" name="矩形 43014"/>
            <p:cNvSpPr/>
            <p:nvPr/>
          </p:nvSpPr>
          <p:spPr>
            <a:xfrm>
              <a:off x="662" y="1826"/>
              <a:ext cx="321" cy="10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49" name="矩形 43015"/>
            <p:cNvSpPr/>
            <p:nvPr/>
          </p:nvSpPr>
          <p:spPr>
            <a:xfrm>
              <a:off x="1051" y="1826"/>
              <a:ext cx="63" cy="10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50" name="矩形 43016"/>
            <p:cNvSpPr/>
            <p:nvPr/>
          </p:nvSpPr>
          <p:spPr>
            <a:xfrm>
              <a:off x="1177" y="1826"/>
              <a:ext cx="204" cy="10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018" name="组合 43017"/>
          <p:cNvGrpSpPr/>
          <p:nvPr/>
        </p:nvGrpSpPr>
        <p:grpSpPr>
          <a:xfrm>
            <a:off x="2281238" y="2532063"/>
            <a:ext cx="14287" cy="1781175"/>
            <a:chOff x="818" y="1267"/>
            <a:chExt cx="9" cy="1122"/>
          </a:xfrm>
        </p:grpSpPr>
        <p:sp>
          <p:nvSpPr>
            <p:cNvPr id="57352" name="矩形 43018"/>
            <p:cNvSpPr/>
            <p:nvPr/>
          </p:nvSpPr>
          <p:spPr>
            <a:xfrm>
              <a:off x="818" y="1267"/>
              <a:ext cx="9" cy="209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53" name="矩形 43019"/>
            <p:cNvSpPr/>
            <p:nvPr/>
          </p:nvSpPr>
          <p:spPr>
            <a:xfrm>
              <a:off x="818" y="1539"/>
              <a:ext cx="9" cy="64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54" name="矩形 43020"/>
            <p:cNvSpPr/>
            <p:nvPr/>
          </p:nvSpPr>
          <p:spPr>
            <a:xfrm>
              <a:off x="818" y="1671"/>
              <a:ext cx="9" cy="320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55" name="矩形 43021"/>
            <p:cNvSpPr/>
            <p:nvPr/>
          </p:nvSpPr>
          <p:spPr>
            <a:xfrm>
              <a:off x="818" y="2059"/>
              <a:ext cx="9" cy="63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356" name="矩形 43022"/>
            <p:cNvSpPr/>
            <p:nvPr/>
          </p:nvSpPr>
          <p:spPr>
            <a:xfrm>
              <a:off x="818" y="2185"/>
              <a:ext cx="9" cy="204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024" name="组合 43023"/>
          <p:cNvGrpSpPr/>
          <p:nvPr/>
        </p:nvGrpSpPr>
        <p:grpSpPr>
          <a:xfrm>
            <a:off x="1501775" y="2741613"/>
            <a:ext cx="1573213" cy="1363662"/>
            <a:chOff x="962" y="1399"/>
            <a:chExt cx="991" cy="859"/>
          </a:xfrm>
        </p:grpSpPr>
        <p:sp>
          <p:nvSpPr>
            <p:cNvPr id="57358" name="任意多边形 43024"/>
            <p:cNvSpPr/>
            <p:nvPr/>
          </p:nvSpPr>
          <p:spPr>
            <a:xfrm>
              <a:off x="1695" y="1831"/>
              <a:ext cx="234" cy="427"/>
            </a:xfrm>
            <a:custGeom>
              <a:avLst/>
              <a:gdLst/>
              <a:ahLst/>
              <a:cxnLst/>
              <a:rect l="0" t="0" r="0" b="0"/>
              <a:pathLst>
                <a:path w="234" h="427">
                  <a:moveTo>
                    <a:pt x="0" y="408"/>
                  </a:moveTo>
                  <a:lnTo>
                    <a:pt x="10" y="427"/>
                  </a:lnTo>
                  <a:lnTo>
                    <a:pt x="234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9" name="任意多边形 43025"/>
            <p:cNvSpPr/>
            <p:nvPr/>
          </p:nvSpPr>
          <p:spPr>
            <a:xfrm>
              <a:off x="1695" y="1831"/>
              <a:ext cx="234" cy="427"/>
            </a:xfrm>
            <a:custGeom>
              <a:avLst/>
              <a:gdLst/>
              <a:ahLst/>
              <a:cxnLst/>
              <a:rect l="0" t="0" r="0" b="0"/>
              <a:pathLst>
                <a:path w="234" h="427">
                  <a:moveTo>
                    <a:pt x="0" y="408"/>
                  </a:moveTo>
                  <a:lnTo>
                    <a:pt x="10" y="427"/>
                  </a:lnTo>
                  <a:lnTo>
                    <a:pt x="234" y="0"/>
                  </a:lnTo>
                  <a:lnTo>
                    <a:pt x="0" y="408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60" name="任意多边形 43026"/>
            <p:cNvSpPr/>
            <p:nvPr/>
          </p:nvSpPr>
          <p:spPr>
            <a:xfrm>
              <a:off x="1705" y="1831"/>
              <a:ext cx="248" cy="427"/>
            </a:xfrm>
            <a:custGeom>
              <a:avLst/>
              <a:gdLst/>
              <a:ahLst/>
              <a:cxnLst/>
              <a:rect l="0" t="0" r="0" b="0"/>
              <a:pathLst>
                <a:path w="248" h="427">
                  <a:moveTo>
                    <a:pt x="0" y="427"/>
                  </a:moveTo>
                  <a:lnTo>
                    <a:pt x="224" y="0"/>
                  </a:lnTo>
                  <a:lnTo>
                    <a:pt x="248" y="0"/>
                  </a:lnTo>
                  <a:lnTo>
                    <a:pt x="0" y="427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61" name="任意多边形 43027"/>
            <p:cNvSpPr/>
            <p:nvPr/>
          </p:nvSpPr>
          <p:spPr>
            <a:xfrm>
              <a:off x="1705" y="1831"/>
              <a:ext cx="248" cy="427"/>
            </a:xfrm>
            <a:custGeom>
              <a:avLst/>
              <a:gdLst/>
              <a:ahLst/>
              <a:cxnLst/>
              <a:rect l="0" t="0" r="0" b="0"/>
              <a:pathLst>
                <a:path w="248" h="427">
                  <a:moveTo>
                    <a:pt x="0" y="427"/>
                  </a:moveTo>
                  <a:lnTo>
                    <a:pt x="224" y="0"/>
                  </a:lnTo>
                  <a:lnTo>
                    <a:pt x="248" y="0"/>
                  </a:lnTo>
                  <a:lnTo>
                    <a:pt x="0" y="427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7362" name="组合 43028"/>
            <p:cNvGrpSpPr/>
            <p:nvPr/>
          </p:nvGrpSpPr>
          <p:grpSpPr>
            <a:xfrm>
              <a:off x="962" y="1399"/>
              <a:ext cx="991" cy="859"/>
              <a:chOff x="962" y="1399"/>
              <a:chExt cx="991" cy="859"/>
            </a:xfrm>
          </p:grpSpPr>
          <p:grpSp>
            <p:nvGrpSpPr>
              <p:cNvPr id="57363" name="组合 43029"/>
              <p:cNvGrpSpPr/>
              <p:nvPr/>
            </p:nvGrpSpPr>
            <p:grpSpPr>
              <a:xfrm>
                <a:off x="1210" y="1399"/>
                <a:ext cx="495" cy="24"/>
                <a:chOff x="575" y="1399"/>
                <a:chExt cx="495" cy="24"/>
              </a:xfrm>
            </p:grpSpPr>
            <p:sp>
              <p:nvSpPr>
                <p:cNvPr id="57364" name="任意多边形 43030"/>
                <p:cNvSpPr/>
                <p:nvPr/>
              </p:nvSpPr>
              <p:spPr>
                <a:xfrm>
                  <a:off x="585" y="1399"/>
                  <a:ext cx="485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5" h="24">
                      <a:moveTo>
                        <a:pt x="475" y="24"/>
                      </a:moveTo>
                      <a:lnTo>
                        <a:pt x="485" y="0"/>
                      </a:lnTo>
                      <a:lnTo>
                        <a:pt x="0" y="24"/>
                      </a:lnTo>
                      <a:lnTo>
                        <a:pt x="475" y="24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65" name="任意多边形 43031"/>
                <p:cNvSpPr/>
                <p:nvPr/>
              </p:nvSpPr>
              <p:spPr>
                <a:xfrm>
                  <a:off x="585" y="1399"/>
                  <a:ext cx="485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5" h="24">
                      <a:moveTo>
                        <a:pt x="475" y="24"/>
                      </a:moveTo>
                      <a:lnTo>
                        <a:pt x="485" y="0"/>
                      </a:lnTo>
                      <a:lnTo>
                        <a:pt x="0" y="24"/>
                      </a:lnTo>
                      <a:lnTo>
                        <a:pt x="475" y="24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66" name="任意多边形 43032"/>
                <p:cNvSpPr/>
                <p:nvPr/>
              </p:nvSpPr>
              <p:spPr>
                <a:xfrm>
                  <a:off x="575" y="1399"/>
                  <a:ext cx="495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5" h="24">
                      <a:moveTo>
                        <a:pt x="495" y="0"/>
                      </a:moveTo>
                      <a:lnTo>
                        <a:pt x="10" y="24"/>
                      </a:lnTo>
                      <a:lnTo>
                        <a:pt x="0" y="0"/>
                      </a:lnTo>
                      <a:lnTo>
                        <a:pt x="495" y="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67" name="任意多边形 43033"/>
                <p:cNvSpPr/>
                <p:nvPr/>
              </p:nvSpPr>
              <p:spPr>
                <a:xfrm>
                  <a:off x="575" y="1399"/>
                  <a:ext cx="495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5" h="24">
                      <a:moveTo>
                        <a:pt x="495" y="0"/>
                      </a:moveTo>
                      <a:lnTo>
                        <a:pt x="10" y="24"/>
                      </a:lnTo>
                      <a:lnTo>
                        <a:pt x="0" y="0"/>
                      </a:lnTo>
                      <a:lnTo>
                        <a:pt x="495" y="0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68" name="任意多边形 43034"/>
                <p:cNvSpPr/>
                <p:nvPr/>
              </p:nvSpPr>
              <p:spPr>
                <a:xfrm>
                  <a:off x="575" y="1399"/>
                  <a:ext cx="495" cy="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5" h="24">
                      <a:moveTo>
                        <a:pt x="485" y="24"/>
                      </a:moveTo>
                      <a:lnTo>
                        <a:pt x="495" y="0"/>
                      </a:lnTo>
                      <a:lnTo>
                        <a:pt x="0" y="0"/>
                      </a:lnTo>
                      <a:lnTo>
                        <a:pt x="10" y="24"/>
                      </a:lnTo>
                      <a:lnTo>
                        <a:pt x="485" y="24"/>
                      </a:lnTo>
                    </a:path>
                  </a:pathLst>
                </a:custGeom>
                <a:noFill/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369" name="组合 43035"/>
              <p:cNvGrpSpPr/>
              <p:nvPr/>
            </p:nvGrpSpPr>
            <p:grpSpPr>
              <a:xfrm>
                <a:off x="962" y="1399"/>
                <a:ext cx="258" cy="432"/>
                <a:chOff x="327" y="1399"/>
                <a:chExt cx="258" cy="432"/>
              </a:xfrm>
            </p:grpSpPr>
            <p:sp>
              <p:nvSpPr>
                <p:cNvPr id="57370" name="任意多边形 43036"/>
                <p:cNvSpPr/>
                <p:nvPr/>
              </p:nvSpPr>
              <p:spPr>
                <a:xfrm>
                  <a:off x="352" y="1399"/>
                  <a:ext cx="233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3" h="432">
                      <a:moveTo>
                        <a:pt x="233" y="24"/>
                      </a:moveTo>
                      <a:lnTo>
                        <a:pt x="223" y="0"/>
                      </a:lnTo>
                      <a:lnTo>
                        <a:pt x="0" y="432"/>
                      </a:lnTo>
                      <a:lnTo>
                        <a:pt x="233" y="24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1" name="任意多边形 43037"/>
                <p:cNvSpPr/>
                <p:nvPr/>
              </p:nvSpPr>
              <p:spPr>
                <a:xfrm>
                  <a:off x="352" y="1399"/>
                  <a:ext cx="233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3" h="432">
                      <a:moveTo>
                        <a:pt x="233" y="24"/>
                      </a:moveTo>
                      <a:lnTo>
                        <a:pt x="223" y="0"/>
                      </a:lnTo>
                      <a:lnTo>
                        <a:pt x="0" y="432"/>
                      </a:lnTo>
                      <a:lnTo>
                        <a:pt x="233" y="24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2" name="任意多边形 43038"/>
                <p:cNvSpPr/>
                <p:nvPr/>
              </p:nvSpPr>
              <p:spPr>
                <a:xfrm>
                  <a:off x="327" y="1399"/>
                  <a:ext cx="248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8" h="432">
                      <a:moveTo>
                        <a:pt x="248" y="0"/>
                      </a:moveTo>
                      <a:lnTo>
                        <a:pt x="25" y="432"/>
                      </a:lnTo>
                      <a:lnTo>
                        <a:pt x="0" y="432"/>
                      </a:lnTo>
                      <a:lnTo>
                        <a:pt x="248" y="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3" name="任意多边形 43039"/>
                <p:cNvSpPr/>
                <p:nvPr/>
              </p:nvSpPr>
              <p:spPr>
                <a:xfrm>
                  <a:off x="327" y="1399"/>
                  <a:ext cx="248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8" h="432">
                      <a:moveTo>
                        <a:pt x="248" y="0"/>
                      </a:moveTo>
                      <a:lnTo>
                        <a:pt x="25" y="432"/>
                      </a:lnTo>
                      <a:lnTo>
                        <a:pt x="0" y="432"/>
                      </a:lnTo>
                      <a:lnTo>
                        <a:pt x="248" y="0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4" name="任意多边形 43040"/>
                <p:cNvSpPr/>
                <p:nvPr/>
              </p:nvSpPr>
              <p:spPr>
                <a:xfrm>
                  <a:off x="327" y="1399"/>
                  <a:ext cx="258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32">
                      <a:moveTo>
                        <a:pt x="258" y="24"/>
                      </a:moveTo>
                      <a:lnTo>
                        <a:pt x="248" y="0"/>
                      </a:lnTo>
                      <a:lnTo>
                        <a:pt x="0" y="432"/>
                      </a:lnTo>
                      <a:lnTo>
                        <a:pt x="25" y="432"/>
                      </a:lnTo>
                      <a:lnTo>
                        <a:pt x="258" y="24"/>
                      </a:lnTo>
                    </a:path>
                  </a:pathLst>
                </a:custGeom>
                <a:noFill/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375" name="组合 43041"/>
              <p:cNvGrpSpPr/>
              <p:nvPr/>
            </p:nvGrpSpPr>
            <p:grpSpPr>
              <a:xfrm>
                <a:off x="962" y="1831"/>
                <a:ext cx="258" cy="427"/>
                <a:chOff x="327" y="1831"/>
                <a:chExt cx="258" cy="427"/>
              </a:xfrm>
            </p:grpSpPr>
            <p:sp>
              <p:nvSpPr>
                <p:cNvPr id="57376" name="任意多边形 43042"/>
                <p:cNvSpPr/>
                <p:nvPr/>
              </p:nvSpPr>
              <p:spPr>
                <a:xfrm>
                  <a:off x="327" y="1831"/>
                  <a:ext cx="258" cy="4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08">
                      <a:moveTo>
                        <a:pt x="25" y="0"/>
                      </a:moveTo>
                      <a:lnTo>
                        <a:pt x="0" y="0"/>
                      </a:lnTo>
                      <a:lnTo>
                        <a:pt x="258" y="408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7" name="任意多边形 43043"/>
                <p:cNvSpPr/>
                <p:nvPr/>
              </p:nvSpPr>
              <p:spPr>
                <a:xfrm>
                  <a:off x="327" y="1831"/>
                  <a:ext cx="258" cy="4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08">
                      <a:moveTo>
                        <a:pt x="25" y="0"/>
                      </a:moveTo>
                      <a:lnTo>
                        <a:pt x="0" y="0"/>
                      </a:lnTo>
                      <a:lnTo>
                        <a:pt x="258" y="408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8" name="任意多边形 43044"/>
                <p:cNvSpPr/>
                <p:nvPr/>
              </p:nvSpPr>
              <p:spPr>
                <a:xfrm>
                  <a:off x="327" y="1831"/>
                  <a:ext cx="258" cy="4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27">
                      <a:moveTo>
                        <a:pt x="0" y="0"/>
                      </a:moveTo>
                      <a:lnTo>
                        <a:pt x="258" y="408"/>
                      </a:lnTo>
                      <a:lnTo>
                        <a:pt x="248" y="4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79" name="任意多边形 43045"/>
                <p:cNvSpPr/>
                <p:nvPr/>
              </p:nvSpPr>
              <p:spPr>
                <a:xfrm>
                  <a:off x="327" y="1831"/>
                  <a:ext cx="258" cy="4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27">
                      <a:moveTo>
                        <a:pt x="0" y="0"/>
                      </a:moveTo>
                      <a:lnTo>
                        <a:pt x="258" y="408"/>
                      </a:lnTo>
                      <a:lnTo>
                        <a:pt x="248" y="4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80" name="任意多边形 43046"/>
                <p:cNvSpPr/>
                <p:nvPr/>
              </p:nvSpPr>
              <p:spPr>
                <a:xfrm>
                  <a:off x="327" y="1831"/>
                  <a:ext cx="258" cy="4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27">
                      <a:moveTo>
                        <a:pt x="25" y="0"/>
                      </a:moveTo>
                      <a:lnTo>
                        <a:pt x="0" y="0"/>
                      </a:lnTo>
                      <a:lnTo>
                        <a:pt x="248" y="427"/>
                      </a:lnTo>
                      <a:lnTo>
                        <a:pt x="258" y="408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381" name="组合 43047"/>
              <p:cNvGrpSpPr/>
              <p:nvPr/>
            </p:nvGrpSpPr>
            <p:grpSpPr>
              <a:xfrm>
                <a:off x="1210" y="2239"/>
                <a:ext cx="495" cy="19"/>
                <a:chOff x="575" y="2239"/>
                <a:chExt cx="495" cy="19"/>
              </a:xfrm>
            </p:grpSpPr>
            <p:sp>
              <p:nvSpPr>
                <p:cNvPr id="57382" name="任意多边形 43048"/>
                <p:cNvSpPr/>
                <p:nvPr/>
              </p:nvSpPr>
              <p:spPr>
                <a:xfrm>
                  <a:off x="575" y="2239"/>
                  <a:ext cx="485" cy="1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5" h="19">
                      <a:moveTo>
                        <a:pt x="10" y="0"/>
                      </a:moveTo>
                      <a:lnTo>
                        <a:pt x="0" y="19"/>
                      </a:lnTo>
                      <a:lnTo>
                        <a:pt x="485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83" name="任意多边形 43049"/>
                <p:cNvSpPr/>
                <p:nvPr/>
              </p:nvSpPr>
              <p:spPr>
                <a:xfrm>
                  <a:off x="575" y="2239"/>
                  <a:ext cx="485" cy="1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5" h="19">
                      <a:moveTo>
                        <a:pt x="10" y="0"/>
                      </a:moveTo>
                      <a:lnTo>
                        <a:pt x="0" y="19"/>
                      </a:lnTo>
                      <a:lnTo>
                        <a:pt x="485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84" name="任意多边形 43050"/>
                <p:cNvSpPr/>
                <p:nvPr/>
              </p:nvSpPr>
              <p:spPr>
                <a:xfrm>
                  <a:off x="575" y="2239"/>
                  <a:ext cx="495" cy="1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5" h="19">
                      <a:moveTo>
                        <a:pt x="0" y="19"/>
                      </a:moveTo>
                      <a:lnTo>
                        <a:pt x="485" y="0"/>
                      </a:lnTo>
                      <a:lnTo>
                        <a:pt x="495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85" name="任意多边形 43051"/>
                <p:cNvSpPr/>
                <p:nvPr/>
              </p:nvSpPr>
              <p:spPr>
                <a:xfrm>
                  <a:off x="575" y="2239"/>
                  <a:ext cx="495" cy="1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5" h="19">
                      <a:moveTo>
                        <a:pt x="0" y="19"/>
                      </a:moveTo>
                      <a:lnTo>
                        <a:pt x="485" y="0"/>
                      </a:lnTo>
                      <a:lnTo>
                        <a:pt x="495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86" name="任意多边形 43052"/>
                <p:cNvSpPr/>
                <p:nvPr/>
              </p:nvSpPr>
              <p:spPr>
                <a:xfrm>
                  <a:off x="575" y="2239"/>
                  <a:ext cx="495" cy="1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95" h="19">
                      <a:moveTo>
                        <a:pt x="10" y="0"/>
                      </a:moveTo>
                      <a:lnTo>
                        <a:pt x="0" y="19"/>
                      </a:lnTo>
                      <a:lnTo>
                        <a:pt x="495" y="19"/>
                      </a:lnTo>
                      <a:lnTo>
                        <a:pt x="485" y="0"/>
                      </a:lnTo>
                      <a:lnTo>
                        <a:pt x="1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7387" name="任意多边形 43053"/>
              <p:cNvSpPr/>
              <p:nvPr/>
            </p:nvSpPr>
            <p:spPr>
              <a:xfrm>
                <a:off x="1695" y="1831"/>
                <a:ext cx="258" cy="427"/>
              </a:xfrm>
              <a:custGeom>
                <a:avLst/>
                <a:gdLst/>
                <a:ahLst/>
                <a:cxnLst/>
                <a:rect l="0" t="0" r="0" b="0"/>
                <a:pathLst>
                  <a:path w="258" h="427">
                    <a:moveTo>
                      <a:pt x="0" y="408"/>
                    </a:moveTo>
                    <a:lnTo>
                      <a:pt x="10" y="427"/>
                    </a:lnTo>
                    <a:lnTo>
                      <a:pt x="258" y="0"/>
                    </a:lnTo>
                    <a:lnTo>
                      <a:pt x="234" y="0"/>
                    </a:lnTo>
                    <a:lnTo>
                      <a:pt x="0" y="408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7388" name="组合 43054"/>
              <p:cNvGrpSpPr/>
              <p:nvPr/>
            </p:nvGrpSpPr>
            <p:grpSpPr>
              <a:xfrm>
                <a:off x="1695" y="1399"/>
                <a:ext cx="258" cy="432"/>
                <a:chOff x="1060" y="1399"/>
                <a:chExt cx="258" cy="432"/>
              </a:xfrm>
            </p:grpSpPr>
            <p:sp>
              <p:nvSpPr>
                <p:cNvPr id="57389" name="任意多边形 43055"/>
                <p:cNvSpPr/>
                <p:nvPr/>
              </p:nvSpPr>
              <p:spPr>
                <a:xfrm>
                  <a:off x="1060" y="1423"/>
                  <a:ext cx="258" cy="4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08">
                      <a:moveTo>
                        <a:pt x="234" y="408"/>
                      </a:moveTo>
                      <a:lnTo>
                        <a:pt x="258" y="408"/>
                      </a:lnTo>
                      <a:lnTo>
                        <a:pt x="0" y="0"/>
                      </a:lnTo>
                      <a:lnTo>
                        <a:pt x="234" y="408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90" name="任意多边形 43056"/>
                <p:cNvSpPr/>
                <p:nvPr/>
              </p:nvSpPr>
              <p:spPr>
                <a:xfrm>
                  <a:off x="1060" y="1423"/>
                  <a:ext cx="258" cy="4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08">
                      <a:moveTo>
                        <a:pt x="234" y="408"/>
                      </a:moveTo>
                      <a:lnTo>
                        <a:pt x="258" y="408"/>
                      </a:lnTo>
                      <a:lnTo>
                        <a:pt x="0" y="0"/>
                      </a:lnTo>
                      <a:lnTo>
                        <a:pt x="234" y="408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91" name="任意多边形 43057"/>
                <p:cNvSpPr/>
                <p:nvPr/>
              </p:nvSpPr>
              <p:spPr>
                <a:xfrm>
                  <a:off x="1060" y="1399"/>
                  <a:ext cx="258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32">
                      <a:moveTo>
                        <a:pt x="258" y="432"/>
                      </a:moveTo>
                      <a:lnTo>
                        <a:pt x="0" y="24"/>
                      </a:lnTo>
                      <a:lnTo>
                        <a:pt x="10" y="0"/>
                      </a:lnTo>
                      <a:lnTo>
                        <a:pt x="258" y="432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92" name="任意多边形 43058"/>
                <p:cNvSpPr/>
                <p:nvPr/>
              </p:nvSpPr>
              <p:spPr>
                <a:xfrm>
                  <a:off x="1060" y="1399"/>
                  <a:ext cx="258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32">
                      <a:moveTo>
                        <a:pt x="258" y="432"/>
                      </a:moveTo>
                      <a:lnTo>
                        <a:pt x="0" y="24"/>
                      </a:lnTo>
                      <a:lnTo>
                        <a:pt x="10" y="0"/>
                      </a:lnTo>
                      <a:lnTo>
                        <a:pt x="258" y="432"/>
                      </a:lnTo>
                      <a:close/>
                    </a:path>
                  </a:pathLst>
                </a:custGeom>
                <a:noFill/>
                <a:ln w="15875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7393" name="任意多边形 43059"/>
                <p:cNvSpPr/>
                <p:nvPr/>
              </p:nvSpPr>
              <p:spPr>
                <a:xfrm>
                  <a:off x="1060" y="1399"/>
                  <a:ext cx="258" cy="4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8" h="432">
                      <a:moveTo>
                        <a:pt x="234" y="432"/>
                      </a:moveTo>
                      <a:lnTo>
                        <a:pt x="258" y="432"/>
                      </a:lnTo>
                      <a:lnTo>
                        <a:pt x="10" y="0"/>
                      </a:lnTo>
                      <a:lnTo>
                        <a:pt x="0" y="24"/>
                      </a:lnTo>
                      <a:lnTo>
                        <a:pt x="234" y="432"/>
                      </a:lnTo>
                    </a:path>
                  </a:pathLst>
                </a:custGeom>
                <a:noFill/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3061" name="组合 43060"/>
          <p:cNvGrpSpPr/>
          <p:nvPr/>
        </p:nvGrpSpPr>
        <p:grpSpPr>
          <a:xfrm>
            <a:off x="1911350" y="2763838"/>
            <a:ext cx="377825" cy="1341437"/>
            <a:chOff x="585" y="1413"/>
            <a:chExt cx="238" cy="845"/>
          </a:xfrm>
        </p:grpSpPr>
        <p:grpSp>
          <p:nvGrpSpPr>
            <p:cNvPr id="57395" name="组合 43061"/>
            <p:cNvGrpSpPr/>
            <p:nvPr/>
          </p:nvGrpSpPr>
          <p:grpSpPr>
            <a:xfrm>
              <a:off x="585" y="1413"/>
              <a:ext cx="238" cy="845"/>
              <a:chOff x="585" y="1413"/>
              <a:chExt cx="238" cy="845"/>
            </a:xfrm>
          </p:grpSpPr>
          <p:sp>
            <p:nvSpPr>
              <p:cNvPr id="57396" name="任意多边形 43062"/>
              <p:cNvSpPr/>
              <p:nvPr/>
            </p:nvSpPr>
            <p:spPr>
              <a:xfrm>
                <a:off x="585" y="1413"/>
                <a:ext cx="238" cy="845"/>
              </a:xfrm>
              <a:custGeom>
                <a:avLst/>
                <a:gdLst/>
                <a:ahLst/>
                <a:cxnLst/>
                <a:rect l="0" t="0" r="0" b="0"/>
                <a:pathLst>
                  <a:path w="238" h="845">
                    <a:moveTo>
                      <a:pt x="0" y="0"/>
                    </a:moveTo>
                    <a:lnTo>
                      <a:pt x="48" y="39"/>
                    </a:lnTo>
                    <a:lnTo>
                      <a:pt x="97" y="78"/>
                    </a:lnTo>
                    <a:lnTo>
                      <a:pt x="136" y="126"/>
                    </a:lnTo>
                    <a:lnTo>
                      <a:pt x="170" y="180"/>
                    </a:lnTo>
                    <a:lnTo>
                      <a:pt x="199" y="233"/>
                    </a:lnTo>
                    <a:lnTo>
                      <a:pt x="218" y="296"/>
                    </a:lnTo>
                    <a:lnTo>
                      <a:pt x="233" y="359"/>
                    </a:lnTo>
                    <a:lnTo>
                      <a:pt x="238" y="423"/>
                    </a:lnTo>
                    <a:lnTo>
                      <a:pt x="233" y="491"/>
                    </a:lnTo>
                    <a:lnTo>
                      <a:pt x="218" y="554"/>
                    </a:lnTo>
                    <a:lnTo>
                      <a:pt x="199" y="612"/>
                    </a:lnTo>
                    <a:lnTo>
                      <a:pt x="170" y="670"/>
                    </a:lnTo>
                    <a:lnTo>
                      <a:pt x="136" y="719"/>
                    </a:lnTo>
                    <a:lnTo>
                      <a:pt x="97" y="767"/>
                    </a:lnTo>
                    <a:lnTo>
                      <a:pt x="48" y="806"/>
                    </a:lnTo>
                    <a:lnTo>
                      <a:pt x="0" y="845"/>
                    </a:lnTo>
                  </a:path>
                </a:pathLst>
              </a:custGeom>
              <a:noFill/>
              <a:ln w="158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7" name="任意多边形 43063"/>
              <p:cNvSpPr/>
              <p:nvPr/>
            </p:nvSpPr>
            <p:spPr>
              <a:xfrm>
                <a:off x="755" y="1593"/>
                <a:ext cx="53" cy="92"/>
              </a:xfrm>
              <a:custGeom>
                <a:avLst/>
                <a:gdLst/>
                <a:ahLst/>
                <a:cxnLst/>
                <a:rect l="0" t="0" r="0" b="0"/>
                <a:pathLst>
                  <a:path w="53" h="92">
                    <a:moveTo>
                      <a:pt x="29" y="92"/>
                    </a:moveTo>
                    <a:lnTo>
                      <a:pt x="53" y="78"/>
                    </a:lnTo>
                    <a:lnTo>
                      <a:pt x="0" y="0"/>
                    </a:lnTo>
                    <a:lnTo>
                      <a:pt x="29" y="92"/>
                    </a:lnTo>
                    <a:close/>
                  </a:path>
                </a:pathLst>
              </a:custGeom>
              <a:solidFill>
                <a:srgbClr val="131516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8" name="任意多边形 43064"/>
              <p:cNvSpPr/>
              <p:nvPr/>
            </p:nvSpPr>
            <p:spPr>
              <a:xfrm>
                <a:off x="755" y="1593"/>
                <a:ext cx="53" cy="92"/>
              </a:xfrm>
              <a:custGeom>
                <a:avLst/>
                <a:gdLst/>
                <a:ahLst/>
                <a:cxnLst/>
                <a:rect l="0" t="0" r="0" b="0"/>
                <a:pathLst>
                  <a:path w="53" h="92">
                    <a:moveTo>
                      <a:pt x="29" y="92"/>
                    </a:moveTo>
                    <a:lnTo>
                      <a:pt x="53" y="78"/>
                    </a:lnTo>
                    <a:lnTo>
                      <a:pt x="0" y="0"/>
                    </a:lnTo>
                    <a:lnTo>
                      <a:pt x="29" y="92"/>
                    </a:lnTo>
                    <a:close/>
                  </a:path>
                </a:pathLst>
              </a:custGeom>
              <a:noFill/>
              <a:ln w="158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9" name="任意多边形 43065"/>
              <p:cNvSpPr/>
              <p:nvPr/>
            </p:nvSpPr>
            <p:spPr>
              <a:xfrm>
                <a:off x="755" y="1593"/>
                <a:ext cx="53" cy="78"/>
              </a:xfrm>
              <a:custGeom>
                <a:avLst/>
                <a:gdLst/>
                <a:ahLst/>
                <a:cxnLst/>
                <a:rect l="0" t="0" r="0" b="0"/>
                <a:pathLst>
                  <a:path w="53" h="78">
                    <a:moveTo>
                      <a:pt x="53" y="7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131516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0" name="任意多边形 43066"/>
              <p:cNvSpPr/>
              <p:nvPr/>
            </p:nvSpPr>
            <p:spPr>
              <a:xfrm>
                <a:off x="755" y="1593"/>
                <a:ext cx="53" cy="78"/>
              </a:xfrm>
              <a:custGeom>
                <a:avLst/>
                <a:gdLst/>
                <a:ahLst/>
                <a:cxnLst/>
                <a:rect l="0" t="0" r="0" b="0"/>
                <a:pathLst>
                  <a:path w="53" h="78">
                    <a:moveTo>
                      <a:pt x="53" y="7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3" y="78"/>
                    </a:lnTo>
                    <a:close/>
                  </a:path>
                </a:pathLst>
              </a:custGeom>
              <a:noFill/>
              <a:ln w="158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1" name="任意多边形 43067"/>
              <p:cNvSpPr/>
              <p:nvPr/>
            </p:nvSpPr>
            <p:spPr>
              <a:xfrm>
                <a:off x="740" y="1564"/>
                <a:ext cx="53" cy="92"/>
              </a:xfrm>
              <a:custGeom>
                <a:avLst/>
                <a:gdLst/>
                <a:ahLst/>
                <a:cxnLst/>
                <a:rect l="0" t="0" r="0" b="0"/>
                <a:pathLst>
                  <a:path w="53" h="92">
                    <a:moveTo>
                      <a:pt x="29" y="92"/>
                    </a:moveTo>
                    <a:lnTo>
                      <a:pt x="53" y="7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9" y="92"/>
                    </a:lnTo>
                  </a:path>
                </a:pathLst>
              </a:custGeom>
              <a:noFill/>
              <a:ln w="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7402" name="任意多边形 43068"/>
            <p:cNvSpPr/>
            <p:nvPr/>
          </p:nvSpPr>
          <p:spPr>
            <a:xfrm>
              <a:off x="750" y="2001"/>
              <a:ext cx="53" cy="92"/>
            </a:xfrm>
            <a:custGeom>
              <a:avLst/>
              <a:gdLst/>
              <a:ahLst/>
              <a:cxnLst/>
              <a:rect l="0" t="0" r="0" b="0"/>
              <a:pathLst>
                <a:path w="53" h="92">
                  <a:moveTo>
                    <a:pt x="53" y="14"/>
                  </a:moveTo>
                  <a:lnTo>
                    <a:pt x="29" y="0"/>
                  </a:lnTo>
                  <a:lnTo>
                    <a:pt x="0" y="92"/>
                  </a:lnTo>
                  <a:lnTo>
                    <a:pt x="53" y="14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03" name="任意多边形 43069"/>
            <p:cNvSpPr/>
            <p:nvPr/>
          </p:nvSpPr>
          <p:spPr>
            <a:xfrm>
              <a:off x="750" y="2001"/>
              <a:ext cx="53" cy="92"/>
            </a:xfrm>
            <a:custGeom>
              <a:avLst/>
              <a:gdLst/>
              <a:ahLst/>
              <a:cxnLst/>
              <a:rect l="0" t="0" r="0" b="0"/>
              <a:pathLst>
                <a:path w="53" h="92">
                  <a:moveTo>
                    <a:pt x="53" y="14"/>
                  </a:moveTo>
                  <a:lnTo>
                    <a:pt x="29" y="0"/>
                  </a:lnTo>
                  <a:lnTo>
                    <a:pt x="0" y="92"/>
                  </a:lnTo>
                  <a:lnTo>
                    <a:pt x="53" y="14"/>
                  </a:lnTo>
                  <a:close/>
                </a:path>
              </a:pathLst>
            </a:custGeom>
            <a:solidFill>
              <a:schemeClr val="hlink"/>
            </a:solidFill>
            <a:ln w="158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71" name="组合 43070"/>
          <p:cNvGrpSpPr/>
          <p:nvPr/>
        </p:nvGrpSpPr>
        <p:grpSpPr>
          <a:xfrm>
            <a:off x="2289175" y="2747963"/>
            <a:ext cx="407988" cy="1357312"/>
            <a:chOff x="823" y="1403"/>
            <a:chExt cx="257" cy="855"/>
          </a:xfrm>
        </p:grpSpPr>
        <p:grpSp>
          <p:nvGrpSpPr>
            <p:cNvPr id="57405" name="组合 43071"/>
            <p:cNvGrpSpPr/>
            <p:nvPr/>
          </p:nvGrpSpPr>
          <p:grpSpPr>
            <a:xfrm>
              <a:off x="823" y="1403"/>
              <a:ext cx="257" cy="855"/>
              <a:chOff x="823" y="1403"/>
              <a:chExt cx="257" cy="855"/>
            </a:xfrm>
          </p:grpSpPr>
          <p:sp>
            <p:nvSpPr>
              <p:cNvPr id="57406" name="任意多边形 43072"/>
              <p:cNvSpPr/>
              <p:nvPr/>
            </p:nvSpPr>
            <p:spPr>
              <a:xfrm>
                <a:off x="823" y="1403"/>
                <a:ext cx="257" cy="855"/>
              </a:xfrm>
              <a:custGeom>
                <a:avLst/>
                <a:gdLst/>
                <a:ahLst/>
                <a:cxnLst/>
                <a:rect l="0" t="0" r="0" b="0"/>
                <a:pathLst>
                  <a:path w="257" h="855">
                    <a:moveTo>
                      <a:pt x="257" y="855"/>
                    </a:moveTo>
                    <a:lnTo>
                      <a:pt x="204" y="821"/>
                    </a:lnTo>
                    <a:lnTo>
                      <a:pt x="150" y="777"/>
                    </a:lnTo>
                    <a:lnTo>
                      <a:pt x="106" y="729"/>
                    </a:lnTo>
                    <a:lnTo>
                      <a:pt x="72" y="675"/>
                    </a:lnTo>
                    <a:lnTo>
                      <a:pt x="38" y="617"/>
                    </a:lnTo>
                    <a:lnTo>
                      <a:pt x="19" y="554"/>
                    </a:lnTo>
                    <a:lnTo>
                      <a:pt x="4" y="491"/>
                    </a:lnTo>
                    <a:lnTo>
                      <a:pt x="0" y="423"/>
                    </a:lnTo>
                    <a:lnTo>
                      <a:pt x="4" y="355"/>
                    </a:lnTo>
                    <a:lnTo>
                      <a:pt x="14" y="292"/>
                    </a:lnTo>
                    <a:lnTo>
                      <a:pt x="38" y="234"/>
                    </a:lnTo>
                    <a:lnTo>
                      <a:pt x="63" y="175"/>
                    </a:lnTo>
                    <a:lnTo>
                      <a:pt x="97" y="127"/>
                    </a:lnTo>
                    <a:lnTo>
                      <a:pt x="140" y="78"/>
                    </a:lnTo>
                    <a:lnTo>
                      <a:pt x="184" y="34"/>
                    </a:lnTo>
                    <a:lnTo>
                      <a:pt x="237" y="0"/>
                    </a:lnTo>
                  </a:path>
                </a:pathLst>
              </a:custGeom>
              <a:noFill/>
              <a:ln w="158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7" name="任意多边形 43073"/>
              <p:cNvSpPr/>
              <p:nvPr/>
            </p:nvSpPr>
            <p:spPr>
              <a:xfrm>
                <a:off x="837" y="1578"/>
                <a:ext cx="54" cy="93"/>
              </a:xfrm>
              <a:custGeom>
                <a:avLst/>
                <a:gdLst/>
                <a:ahLst/>
                <a:cxnLst/>
                <a:rect l="0" t="0" r="0" b="0"/>
                <a:pathLst>
                  <a:path w="54" h="93">
                    <a:moveTo>
                      <a:pt x="0" y="78"/>
                    </a:moveTo>
                    <a:lnTo>
                      <a:pt x="24" y="93"/>
                    </a:lnTo>
                    <a:lnTo>
                      <a:pt x="54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8" name="任意多边形 43074"/>
              <p:cNvSpPr/>
              <p:nvPr/>
            </p:nvSpPr>
            <p:spPr>
              <a:xfrm>
                <a:off x="837" y="1578"/>
                <a:ext cx="54" cy="93"/>
              </a:xfrm>
              <a:custGeom>
                <a:avLst/>
                <a:gdLst/>
                <a:ahLst/>
                <a:cxnLst/>
                <a:rect l="0" t="0" r="0" b="0"/>
                <a:pathLst>
                  <a:path w="54" h="93">
                    <a:moveTo>
                      <a:pt x="0" y="78"/>
                    </a:moveTo>
                    <a:lnTo>
                      <a:pt x="24" y="93"/>
                    </a:lnTo>
                    <a:lnTo>
                      <a:pt x="54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chemeClr val="hlink"/>
              </a:solidFill>
              <a:ln w="158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7409" name="任意多边形 43075"/>
            <p:cNvSpPr/>
            <p:nvPr/>
          </p:nvSpPr>
          <p:spPr>
            <a:xfrm>
              <a:off x="842" y="2001"/>
              <a:ext cx="53" cy="87"/>
            </a:xfrm>
            <a:custGeom>
              <a:avLst/>
              <a:gdLst/>
              <a:ahLst/>
              <a:cxnLst/>
              <a:rect l="0" t="0" r="0" b="0"/>
              <a:pathLst>
                <a:path w="53" h="87">
                  <a:moveTo>
                    <a:pt x="24" y="0"/>
                  </a:moveTo>
                  <a:lnTo>
                    <a:pt x="0" y="9"/>
                  </a:lnTo>
                  <a:lnTo>
                    <a:pt x="53" y="8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10" name="任意多边形 43076"/>
            <p:cNvSpPr/>
            <p:nvPr/>
          </p:nvSpPr>
          <p:spPr>
            <a:xfrm>
              <a:off x="842" y="2001"/>
              <a:ext cx="53" cy="87"/>
            </a:xfrm>
            <a:custGeom>
              <a:avLst/>
              <a:gdLst/>
              <a:ahLst/>
              <a:cxnLst/>
              <a:rect l="0" t="0" r="0" b="0"/>
              <a:pathLst>
                <a:path w="53" h="87">
                  <a:moveTo>
                    <a:pt x="24" y="0"/>
                  </a:moveTo>
                  <a:lnTo>
                    <a:pt x="0" y="9"/>
                  </a:lnTo>
                  <a:lnTo>
                    <a:pt x="53" y="8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hlink"/>
            </a:solidFill>
            <a:ln w="158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411" name="矩形 43077"/>
          <p:cNvSpPr/>
          <p:nvPr/>
        </p:nvSpPr>
        <p:spPr>
          <a:xfrm>
            <a:off x="2051050" y="3419475"/>
            <a:ext cx="1588" cy="15875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2" name="矩形 43078"/>
          <p:cNvSpPr/>
          <p:nvPr/>
        </p:nvSpPr>
        <p:spPr>
          <a:xfrm>
            <a:off x="2051050" y="4714875"/>
            <a:ext cx="1588" cy="15875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3080" name="组合 43079"/>
          <p:cNvGrpSpPr/>
          <p:nvPr/>
        </p:nvGrpSpPr>
        <p:grpSpPr>
          <a:xfrm>
            <a:off x="5157788" y="2701925"/>
            <a:ext cx="415925" cy="685800"/>
            <a:chOff x="3265" y="1374"/>
            <a:chExt cx="262" cy="432"/>
          </a:xfrm>
        </p:grpSpPr>
        <p:sp>
          <p:nvSpPr>
            <p:cNvPr id="57414" name="任意多边形 43080"/>
            <p:cNvSpPr/>
            <p:nvPr/>
          </p:nvSpPr>
          <p:spPr>
            <a:xfrm>
              <a:off x="3289" y="1374"/>
              <a:ext cx="238" cy="432"/>
            </a:xfrm>
            <a:custGeom>
              <a:avLst/>
              <a:gdLst/>
              <a:ahLst/>
              <a:cxnLst/>
              <a:rect l="0" t="0" r="0" b="0"/>
              <a:pathLst>
                <a:path w="238" h="432">
                  <a:moveTo>
                    <a:pt x="238" y="20"/>
                  </a:moveTo>
                  <a:lnTo>
                    <a:pt x="228" y="0"/>
                  </a:lnTo>
                  <a:lnTo>
                    <a:pt x="0" y="432"/>
                  </a:lnTo>
                  <a:lnTo>
                    <a:pt x="238" y="2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15" name="任意多边形 43081"/>
            <p:cNvSpPr/>
            <p:nvPr/>
          </p:nvSpPr>
          <p:spPr>
            <a:xfrm>
              <a:off x="3289" y="1374"/>
              <a:ext cx="238" cy="432"/>
            </a:xfrm>
            <a:custGeom>
              <a:avLst/>
              <a:gdLst/>
              <a:ahLst/>
              <a:cxnLst/>
              <a:rect l="0" t="0" r="0" b="0"/>
              <a:pathLst>
                <a:path w="238" h="432">
                  <a:moveTo>
                    <a:pt x="238" y="20"/>
                  </a:moveTo>
                  <a:lnTo>
                    <a:pt x="228" y="0"/>
                  </a:lnTo>
                  <a:lnTo>
                    <a:pt x="0" y="432"/>
                  </a:lnTo>
                  <a:lnTo>
                    <a:pt x="238" y="20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16" name="任意多边形 43082"/>
            <p:cNvSpPr/>
            <p:nvPr/>
          </p:nvSpPr>
          <p:spPr>
            <a:xfrm>
              <a:off x="3265" y="1374"/>
              <a:ext cx="252" cy="432"/>
            </a:xfrm>
            <a:custGeom>
              <a:avLst/>
              <a:gdLst/>
              <a:ahLst/>
              <a:cxnLst/>
              <a:rect l="0" t="0" r="0" b="0"/>
              <a:pathLst>
                <a:path w="252" h="432">
                  <a:moveTo>
                    <a:pt x="252" y="0"/>
                  </a:moveTo>
                  <a:lnTo>
                    <a:pt x="24" y="432"/>
                  </a:lnTo>
                  <a:lnTo>
                    <a:pt x="0" y="432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17" name="任意多边形 43083"/>
            <p:cNvSpPr/>
            <p:nvPr/>
          </p:nvSpPr>
          <p:spPr>
            <a:xfrm>
              <a:off x="3265" y="1374"/>
              <a:ext cx="252" cy="432"/>
            </a:xfrm>
            <a:custGeom>
              <a:avLst/>
              <a:gdLst/>
              <a:ahLst/>
              <a:cxnLst/>
              <a:rect l="0" t="0" r="0" b="0"/>
              <a:pathLst>
                <a:path w="252" h="432">
                  <a:moveTo>
                    <a:pt x="252" y="0"/>
                  </a:moveTo>
                  <a:lnTo>
                    <a:pt x="24" y="432"/>
                  </a:lnTo>
                  <a:lnTo>
                    <a:pt x="0" y="432"/>
                  </a:lnTo>
                  <a:lnTo>
                    <a:pt x="252" y="0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18" name="任意多边形 43084"/>
            <p:cNvSpPr/>
            <p:nvPr/>
          </p:nvSpPr>
          <p:spPr>
            <a:xfrm>
              <a:off x="3265" y="1374"/>
              <a:ext cx="262" cy="432"/>
            </a:xfrm>
            <a:custGeom>
              <a:avLst/>
              <a:gdLst/>
              <a:ahLst/>
              <a:cxnLst/>
              <a:rect l="0" t="0" r="0" b="0"/>
              <a:pathLst>
                <a:path w="262" h="432">
                  <a:moveTo>
                    <a:pt x="262" y="20"/>
                  </a:moveTo>
                  <a:lnTo>
                    <a:pt x="252" y="0"/>
                  </a:lnTo>
                  <a:lnTo>
                    <a:pt x="0" y="432"/>
                  </a:lnTo>
                  <a:lnTo>
                    <a:pt x="24" y="432"/>
                  </a:lnTo>
                  <a:lnTo>
                    <a:pt x="262" y="20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86" name="组合 43085"/>
          <p:cNvGrpSpPr/>
          <p:nvPr/>
        </p:nvGrpSpPr>
        <p:grpSpPr>
          <a:xfrm>
            <a:off x="5157788" y="3387725"/>
            <a:ext cx="415925" cy="679450"/>
            <a:chOff x="3265" y="1806"/>
            <a:chExt cx="262" cy="428"/>
          </a:xfrm>
        </p:grpSpPr>
        <p:sp>
          <p:nvSpPr>
            <p:cNvPr id="57420" name="任意多边形 43086"/>
            <p:cNvSpPr/>
            <p:nvPr/>
          </p:nvSpPr>
          <p:spPr>
            <a:xfrm>
              <a:off x="3265" y="1806"/>
              <a:ext cx="262" cy="408"/>
            </a:xfrm>
            <a:custGeom>
              <a:avLst/>
              <a:gdLst/>
              <a:ahLst/>
              <a:cxnLst/>
              <a:rect l="0" t="0" r="0" b="0"/>
              <a:pathLst>
                <a:path w="262" h="408">
                  <a:moveTo>
                    <a:pt x="24" y="0"/>
                  </a:moveTo>
                  <a:lnTo>
                    <a:pt x="0" y="0"/>
                  </a:lnTo>
                  <a:lnTo>
                    <a:pt x="262" y="40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1" name="任意多边形 43087"/>
            <p:cNvSpPr/>
            <p:nvPr/>
          </p:nvSpPr>
          <p:spPr>
            <a:xfrm>
              <a:off x="3265" y="1806"/>
              <a:ext cx="262" cy="408"/>
            </a:xfrm>
            <a:custGeom>
              <a:avLst/>
              <a:gdLst/>
              <a:ahLst/>
              <a:cxnLst/>
              <a:rect l="0" t="0" r="0" b="0"/>
              <a:pathLst>
                <a:path w="262" h="408">
                  <a:moveTo>
                    <a:pt x="24" y="0"/>
                  </a:moveTo>
                  <a:lnTo>
                    <a:pt x="0" y="0"/>
                  </a:lnTo>
                  <a:lnTo>
                    <a:pt x="262" y="408"/>
                  </a:lnTo>
                  <a:lnTo>
                    <a:pt x="24" y="0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2" name="任意多边形 43088"/>
            <p:cNvSpPr/>
            <p:nvPr/>
          </p:nvSpPr>
          <p:spPr>
            <a:xfrm>
              <a:off x="3265" y="1806"/>
              <a:ext cx="262" cy="428"/>
            </a:xfrm>
            <a:custGeom>
              <a:avLst/>
              <a:gdLst/>
              <a:ahLst/>
              <a:cxnLst/>
              <a:rect l="0" t="0" r="0" b="0"/>
              <a:pathLst>
                <a:path w="262" h="428">
                  <a:moveTo>
                    <a:pt x="0" y="0"/>
                  </a:moveTo>
                  <a:lnTo>
                    <a:pt x="262" y="408"/>
                  </a:lnTo>
                  <a:lnTo>
                    <a:pt x="252" y="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3" name="任意多边形 43089"/>
            <p:cNvSpPr/>
            <p:nvPr/>
          </p:nvSpPr>
          <p:spPr>
            <a:xfrm>
              <a:off x="3265" y="1806"/>
              <a:ext cx="262" cy="428"/>
            </a:xfrm>
            <a:custGeom>
              <a:avLst/>
              <a:gdLst/>
              <a:ahLst/>
              <a:cxnLst/>
              <a:rect l="0" t="0" r="0" b="0"/>
              <a:pathLst>
                <a:path w="262" h="428">
                  <a:moveTo>
                    <a:pt x="0" y="0"/>
                  </a:moveTo>
                  <a:lnTo>
                    <a:pt x="262" y="408"/>
                  </a:lnTo>
                  <a:lnTo>
                    <a:pt x="252" y="4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4" name="任意多边形 43090"/>
            <p:cNvSpPr/>
            <p:nvPr/>
          </p:nvSpPr>
          <p:spPr>
            <a:xfrm>
              <a:off x="3265" y="1806"/>
              <a:ext cx="262" cy="428"/>
            </a:xfrm>
            <a:custGeom>
              <a:avLst/>
              <a:gdLst/>
              <a:ahLst/>
              <a:cxnLst/>
              <a:rect l="0" t="0" r="0" b="0"/>
              <a:pathLst>
                <a:path w="262" h="428">
                  <a:moveTo>
                    <a:pt x="24" y="0"/>
                  </a:moveTo>
                  <a:lnTo>
                    <a:pt x="0" y="0"/>
                  </a:lnTo>
                  <a:lnTo>
                    <a:pt x="252" y="428"/>
                  </a:lnTo>
                  <a:lnTo>
                    <a:pt x="262" y="408"/>
                  </a:lnTo>
                  <a:lnTo>
                    <a:pt x="24" y="0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92" name="组合 43091"/>
          <p:cNvGrpSpPr/>
          <p:nvPr/>
        </p:nvGrpSpPr>
        <p:grpSpPr>
          <a:xfrm>
            <a:off x="6321425" y="2701925"/>
            <a:ext cx="415925" cy="685800"/>
            <a:chOff x="3998" y="1374"/>
            <a:chExt cx="262" cy="432"/>
          </a:xfrm>
        </p:grpSpPr>
        <p:sp>
          <p:nvSpPr>
            <p:cNvPr id="57426" name="任意多边形 43092"/>
            <p:cNvSpPr/>
            <p:nvPr/>
          </p:nvSpPr>
          <p:spPr>
            <a:xfrm>
              <a:off x="3998" y="1394"/>
              <a:ext cx="262" cy="412"/>
            </a:xfrm>
            <a:custGeom>
              <a:avLst/>
              <a:gdLst/>
              <a:ahLst/>
              <a:cxnLst/>
              <a:rect l="0" t="0" r="0" b="0"/>
              <a:pathLst>
                <a:path w="262" h="412">
                  <a:moveTo>
                    <a:pt x="238" y="412"/>
                  </a:moveTo>
                  <a:lnTo>
                    <a:pt x="262" y="412"/>
                  </a:lnTo>
                  <a:lnTo>
                    <a:pt x="0" y="0"/>
                  </a:lnTo>
                  <a:lnTo>
                    <a:pt x="238" y="412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7" name="任意多边形 43093"/>
            <p:cNvSpPr/>
            <p:nvPr/>
          </p:nvSpPr>
          <p:spPr>
            <a:xfrm>
              <a:off x="3998" y="1394"/>
              <a:ext cx="262" cy="412"/>
            </a:xfrm>
            <a:custGeom>
              <a:avLst/>
              <a:gdLst/>
              <a:ahLst/>
              <a:cxnLst/>
              <a:rect l="0" t="0" r="0" b="0"/>
              <a:pathLst>
                <a:path w="262" h="412">
                  <a:moveTo>
                    <a:pt x="238" y="412"/>
                  </a:moveTo>
                  <a:lnTo>
                    <a:pt x="262" y="412"/>
                  </a:lnTo>
                  <a:lnTo>
                    <a:pt x="0" y="0"/>
                  </a:lnTo>
                  <a:lnTo>
                    <a:pt x="238" y="412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8" name="任意多边形 43094"/>
            <p:cNvSpPr/>
            <p:nvPr/>
          </p:nvSpPr>
          <p:spPr>
            <a:xfrm>
              <a:off x="3998" y="1374"/>
              <a:ext cx="262" cy="432"/>
            </a:xfrm>
            <a:custGeom>
              <a:avLst/>
              <a:gdLst/>
              <a:ahLst/>
              <a:cxnLst/>
              <a:rect l="0" t="0" r="0" b="0"/>
              <a:pathLst>
                <a:path w="262" h="432">
                  <a:moveTo>
                    <a:pt x="262" y="432"/>
                  </a:moveTo>
                  <a:lnTo>
                    <a:pt x="0" y="20"/>
                  </a:lnTo>
                  <a:lnTo>
                    <a:pt x="14" y="0"/>
                  </a:lnTo>
                  <a:lnTo>
                    <a:pt x="262" y="432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29" name="任意多边形 43095"/>
            <p:cNvSpPr/>
            <p:nvPr/>
          </p:nvSpPr>
          <p:spPr>
            <a:xfrm>
              <a:off x="3998" y="1374"/>
              <a:ext cx="262" cy="432"/>
            </a:xfrm>
            <a:custGeom>
              <a:avLst/>
              <a:gdLst/>
              <a:ahLst/>
              <a:cxnLst/>
              <a:rect l="0" t="0" r="0" b="0"/>
              <a:pathLst>
                <a:path w="262" h="432">
                  <a:moveTo>
                    <a:pt x="262" y="432"/>
                  </a:moveTo>
                  <a:lnTo>
                    <a:pt x="0" y="20"/>
                  </a:lnTo>
                  <a:lnTo>
                    <a:pt x="14" y="0"/>
                  </a:lnTo>
                  <a:lnTo>
                    <a:pt x="262" y="432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30" name="任意多边形 43096"/>
            <p:cNvSpPr/>
            <p:nvPr/>
          </p:nvSpPr>
          <p:spPr>
            <a:xfrm>
              <a:off x="3998" y="1374"/>
              <a:ext cx="262" cy="432"/>
            </a:xfrm>
            <a:custGeom>
              <a:avLst/>
              <a:gdLst/>
              <a:ahLst/>
              <a:cxnLst/>
              <a:rect l="0" t="0" r="0" b="0"/>
              <a:pathLst>
                <a:path w="262" h="432">
                  <a:moveTo>
                    <a:pt x="238" y="432"/>
                  </a:moveTo>
                  <a:lnTo>
                    <a:pt x="262" y="432"/>
                  </a:lnTo>
                  <a:lnTo>
                    <a:pt x="14" y="0"/>
                  </a:lnTo>
                  <a:lnTo>
                    <a:pt x="0" y="20"/>
                  </a:lnTo>
                  <a:lnTo>
                    <a:pt x="238" y="432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98" name="组合 43097"/>
          <p:cNvGrpSpPr/>
          <p:nvPr/>
        </p:nvGrpSpPr>
        <p:grpSpPr>
          <a:xfrm>
            <a:off x="5935663" y="2547938"/>
            <a:ext cx="23812" cy="1727200"/>
            <a:chOff x="3755" y="1277"/>
            <a:chExt cx="15" cy="1088"/>
          </a:xfrm>
        </p:grpSpPr>
        <p:sp>
          <p:nvSpPr>
            <p:cNvPr id="57432" name="矩形 43098"/>
            <p:cNvSpPr/>
            <p:nvPr/>
          </p:nvSpPr>
          <p:spPr>
            <a:xfrm>
              <a:off x="3755" y="1277"/>
              <a:ext cx="10" cy="204"/>
            </a:xfrm>
            <a:prstGeom prst="rect">
              <a:avLst/>
            </a:prstGeom>
            <a:solidFill>
              <a:srgbClr val="1F1A17"/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33" name="矩形 43099"/>
            <p:cNvSpPr/>
            <p:nvPr/>
          </p:nvSpPr>
          <p:spPr>
            <a:xfrm>
              <a:off x="3760" y="1515"/>
              <a:ext cx="10" cy="63"/>
            </a:xfrm>
            <a:prstGeom prst="rect">
              <a:avLst/>
            </a:prstGeom>
            <a:solidFill>
              <a:srgbClr val="1F1A17"/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34" name="矩形 43100"/>
            <p:cNvSpPr/>
            <p:nvPr/>
          </p:nvSpPr>
          <p:spPr>
            <a:xfrm>
              <a:off x="3760" y="1641"/>
              <a:ext cx="10" cy="326"/>
            </a:xfrm>
            <a:prstGeom prst="rect">
              <a:avLst/>
            </a:prstGeom>
            <a:solidFill>
              <a:srgbClr val="1F1A17"/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35" name="矩形 43101"/>
            <p:cNvSpPr/>
            <p:nvPr/>
          </p:nvSpPr>
          <p:spPr>
            <a:xfrm>
              <a:off x="3760" y="2030"/>
              <a:ext cx="10" cy="68"/>
            </a:xfrm>
            <a:prstGeom prst="rect">
              <a:avLst/>
            </a:prstGeom>
            <a:solidFill>
              <a:srgbClr val="1F1A17"/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36" name="矩形 43102"/>
            <p:cNvSpPr/>
            <p:nvPr/>
          </p:nvSpPr>
          <p:spPr>
            <a:xfrm>
              <a:off x="3760" y="2161"/>
              <a:ext cx="10" cy="204"/>
            </a:xfrm>
            <a:prstGeom prst="rect">
              <a:avLst/>
            </a:prstGeom>
            <a:solidFill>
              <a:srgbClr val="1F1A17"/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104" name="组合 43103"/>
          <p:cNvGrpSpPr/>
          <p:nvPr/>
        </p:nvGrpSpPr>
        <p:grpSpPr>
          <a:xfrm>
            <a:off x="6321425" y="3387725"/>
            <a:ext cx="415925" cy="679450"/>
            <a:chOff x="3998" y="1806"/>
            <a:chExt cx="262" cy="428"/>
          </a:xfrm>
        </p:grpSpPr>
        <p:sp>
          <p:nvSpPr>
            <p:cNvPr id="57438" name="任意多边形 43104"/>
            <p:cNvSpPr/>
            <p:nvPr/>
          </p:nvSpPr>
          <p:spPr>
            <a:xfrm>
              <a:off x="3998" y="1806"/>
              <a:ext cx="238" cy="428"/>
            </a:xfrm>
            <a:custGeom>
              <a:avLst/>
              <a:gdLst/>
              <a:ahLst/>
              <a:cxnLst/>
              <a:rect l="0" t="0" r="0" b="0"/>
              <a:pathLst>
                <a:path w="238" h="428">
                  <a:moveTo>
                    <a:pt x="0" y="408"/>
                  </a:moveTo>
                  <a:lnTo>
                    <a:pt x="14" y="428"/>
                  </a:lnTo>
                  <a:lnTo>
                    <a:pt x="238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39" name="任意多边形 43105"/>
            <p:cNvSpPr/>
            <p:nvPr/>
          </p:nvSpPr>
          <p:spPr>
            <a:xfrm>
              <a:off x="3998" y="1806"/>
              <a:ext cx="238" cy="428"/>
            </a:xfrm>
            <a:custGeom>
              <a:avLst/>
              <a:gdLst/>
              <a:ahLst/>
              <a:cxnLst/>
              <a:rect l="0" t="0" r="0" b="0"/>
              <a:pathLst>
                <a:path w="238" h="428">
                  <a:moveTo>
                    <a:pt x="0" y="408"/>
                  </a:moveTo>
                  <a:lnTo>
                    <a:pt x="14" y="428"/>
                  </a:lnTo>
                  <a:lnTo>
                    <a:pt x="238" y="0"/>
                  </a:lnTo>
                  <a:lnTo>
                    <a:pt x="0" y="408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40" name="任意多边形 43106"/>
            <p:cNvSpPr/>
            <p:nvPr/>
          </p:nvSpPr>
          <p:spPr>
            <a:xfrm>
              <a:off x="4012" y="1806"/>
              <a:ext cx="248" cy="428"/>
            </a:xfrm>
            <a:custGeom>
              <a:avLst/>
              <a:gdLst/>
              <a:ahLst/>
              <a:cxnLst/>
              <a:rect l="0" t="0" r="0" b="0"/>
              <a:pathLst>
                <a:path w="248" h="428">
                  <a:moveTo>
                    <a:pt x="0" y="428"/>
                  </a:moveTo>
                  <a:lnTo>
                    <a:pt x="224" y="0"/>
                  </a:lnTo>
                  <a:lnTo>
                    <a:pt x="248" y="0"/>
                  </a:lnTo>
                  <a:lnTo>
                    <a:pt x="0" y="428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41" name="任意多边形 43107"/>
            <p:cNvSpPr/>
            <p:nvPr/>
          </p:nvSpPr>
          <p:spPr>
            <a:xfrm>
              <a:off x="4012" y="1806"/>
              <a:ext cx="248" cy="428"/>
            </a:xfrm>
            <a:custGeom>
              <a:avLst/>
              <a:gdLst/>
              <a:ahLst/>
              <a:cxnLst/>
              <a:rect l="0" t="0" r="0" b="0"/>
              <a:pathLst>
                <a:path w="248" h="428">
                  <a:moveTo>
                    <a:pt x="0" y="428"/>
                  </a:moveTo>
                  <a:lnTo>
                    <a:pt x="224" y="0"/>
                  </a:lnTo>
                  <a:lnTo>
                    <a:pt x="248" y="0"/>
                  </a:lnTo>
                  <a:lnTo>
                    <a:pt x="0" y="428"/>
                  </a:lnTo>
                  <a:close/>
                </a:path>
              </a:pathLst>
            </a:custGeom>
            <a:noFill/>
            <a:ln w="15875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42" name="任意多边形 43108"/>
            <p:cNvSpPr/>
            <p:nvPr/>
          </p:nvSpPr>
          <p:spPr>
            <a:xfrm>
              <a:off x="3998" y="1806"/>
              <a:ext cx="262" cy="428"/>
            </a:xfrm>
            <a:custGeom>
              <a:avLst/>
              <a:gdLst/>
              <a:ahLst/>
              <a:cxnLst/>
              <a:rect l="0" t="0" r="0" b="0"/>
              <a:pathLst>
                <a:path w="262" h="428">
                  <a:moveTo>
                    <a:pt x="0" y="408"/>
                  </a:moveTo>
                  <a:lnTo>
                    <a:pt x="14" y="428"/>
                  </a:lnTo>
                  <a:lnTo>
                    <a:pt x="262" y="0"/>
                  </a:lnTo>
                  <a:lnTo>
                    <a:pt x="238" y="0"/>
                  </a:lnTo>
                  <a:lnTo>
                    <a:pt x="0" y="408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43" name="任意多边形 43109"/>
            <p:cNvSpPr/>
            <p:nvPr/>
          </p:nvSpPr>
          <p:spPr>
            <a:xfrm>
              <a:off x="4109" y="1967"/>
              <a:ext cx="44" cy="73"/>
            </a:xfrm>
            <a:custGeom>
              <a:avLst/>
              <a:gdLst/>
              <a:ahLst/>
              <a:cxnLst/>
              <a:rect l="0" t="0" r="0" b="0"/>
              <a:pathLst>
                <a:path w="44" h="73">
                  <a:moveTo>
                    <a:pt x="10" y="73"/>
                  </a:moveTo>
                  <a:lnTo>
                    <a:pt x="44" y="5"/>
                  </a:lnTo>
                  <a:lnTo>
                    <a:pt x="39" y="0"/>
                  </a:lnTo>
                  <a:lnTo>
                    <a:pt x="0" y="68"/>
                  </a:lnTo>
                  <a:lnTo>
                    <a:pt x="10" y="7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44" name="任意多边形 43110"/>
            <p:cNvSpPr/>
            <p:nvPr/>
          </p:nvSpPr>
          <p:spPr>
            <a:xfrm>
              <a:off x="4032" y="2059"/>
              <a:ext cx="68" cy="112"/>
            </a:xfrm>
            <a:custGeom>
              <a:avLst/>
              <a:gdLst/>
              <a:ahLst/>
              <a:cxnLst/>
              <a:rect l="0" t="0" r="0" b="0"/>
              <a:pathLst>
                <a:path w="68" h="112">
                  <a:moveTo>
                    <a:pt x="9" y="112"/>
                  </a:moveTo>
                  <a:lnTo>
                    <a:pt x="68" y="5"/>
                  </a:lnTo>
                  <a:lnTo>
                    <a:pt x="58" y="0"/>
                  </a:lnTo>
                  <a:lnTo>
                    <a:pt x="0" y="107"/>
                  </a:lnTo>
                  <a:lnTo>
                    <a:pt x="9" y="11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112" name="组合 43111"/>
          <p:cNvGrpSpPr/>
          <p:nvPr/>
        </p:nvGrpSpPr>
        <p:grpSpPr>
          <a:xfrm>
            <a:off x="5557838" y="2701925"/>
            <a:ext cx="801687" cy="1365250"/>
            <a:chOff x="3517" y="1374"/>
            <a:chExt cx="505" cy="860"/>
          </a:xfrm>
        </p:grpSpPr>
        <p:grpSp>
          <p:nvGrpSpPr>
            <p:cNvPr id="57446" name="组合 43112"/>
            <p:cNvGrpSpPr/>
            <p:nvPr/>
          </p:nvGrpSpPr>
          <p:grpSpPr>
            <a:xfrm>
              <a:off x="3517" y="1374"/>
              <a:ext cx="495" cy="20"/>
              <a:chOff x="3517" y="1374"/>
              <a:chExt cx="495" cy="20"/>
            </a:xfrm>
          </p:grpSpPr>
          <p:sp>
            <p:nvSpPr>
              <p:cNvPr id="57447" name="任意多边形 43113"/>
              <p:cNvSpPr/>
              <p:nvPr/>
            </p:nvSpPr>
            <p:spPr>
              <a:xfrm>
                <a:off x="3527" y="1374"/>
                <a:ext cx="48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85" h="20">
                    <a:moveTo>
                      <a:pt x="471" y="20"/>
                    </a:moveTo>
                    <a:lnTo>
                      <a:pt x="485" y="0"/>
                    </a:lnTo>
                    <a:lnTo>
                      <a:pt x="0" y="20"/>
                    </a:lnTo>
                    <a:lnTo>
                      <a:pt x="471" y="2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8" name="任意多边形 43114"/>
              <p:cNvSpPr/>
              <p:nvPr/>
            </p:nvSpPr>
            <p:spPr>
              <a:xfrm>
                <a:off x="3527" y="1374"/>
                <a:ext cx="48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85" h="20">
                    <a:moveTo>
                      <a:pt x="471" y="20"/>
                    </a:moveTo>
                    <a:lnTo>
                      <a:pt x="485" y="0"/>
                    </a:lnTo>
                    <a:lnTo>
                      <a:pt x="0" y="20"/>
                    </a:lnTo>
                    <a:lnTo>
                      <a:pt x="471" y="20"/>
                    </a:lnTo>
                    <a:close/>
                  </a:path>
                </a:pathLst>
              </a:custGeom>
              <a:noFill/>
              <a:ln w="15875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9" name="任意多边形 43115"/>
              <p:cNvSpPr/>
              <p:nvPr/>
            </p:nvSpPr>
            <p:spPr>
              <a:xfrm>
                <a:off x="3517" y="1374"/>
                <a:ext cx="49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95" h="20">
                    <a:moveTo>
                      <a:pt x="495" y="0"/>
                    </a:moveTo>
                    <a:lnTo>
                      <a:pt x="10" y="20"/>
                    </a:lnTo>
                    <a:lnTo>
                      <a:pt x="0" y="0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0" name="任意多边形 43116"/>
              <p:cNvSpPr/>
              <p:nvPr/>
            </p:nvSpPr>
            <p:spPr>
              <a:xfrm>
                <a:off x="3517" y="1374"/>
                <a:ext cx="49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95" h="20">
                    <a:moveTo>
                      <a:pt x="495" y="0"/>
                    </a:moveTo>
                    <a:lnTo>
                      <a:pt x="10" y="20"/>
                    </a:lnTo>
                    <a:lnTo>
                      <a:pt x="0" y="0"/>
                    </a:lnTo>
                    <a:lnTo>
                      <a:pt x="495" y="0"/>
                    </a:lnTo>
                    <a:close/>
                  </a:path>
                </a:pathLst>
              </a:custGeom>
              <a:noFill/>
              <a:ln w="15875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1" name="任意多边形 43117"/>
              <p:cNvSpPr/>
              <p:nvPr/>
            </p:nvSpPr>
            <p:spPr>
              <a:xfrm>
                <a:off x="3517" y="1374"/>
                <a:ext cx="49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95" h="20">
                    <a:moveTo>
                      <a:pt x="481" y="20"/>
                    </a:moveTo>
                    <a:lnTo>
                      <a:pt x="495" y="0"/>
                    </a:lnTo>
                    <a:lnTo>
                      <a:pt x="0" y="0"/>
                    </a:lnTo>
                    <a:lnTo>
                      <a:pt x="10" y="20"/>
                    </a:lnTo>
                    <a:lnTo>
                      <a:pt x="481" y="20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452" name="组合 43118"/>
            <p:cNvGrpSpPr/>
            <p:nvPr/>
          </p:nvGrpSpPr>
          <p:grpSpPr>
            <a:xfrm>
              <a:off x="3517" y="2190"/>
              <a:ext cx="505" cy="44"/>
              <a:chOff x="3517" y="2190"/>
              <a:chExt cx="505" cy="44"/>
            </a:xfrm>
          </p:grpSpPr>
          <p:sp>
            <p:nvSpPr>
              <p:cNvPr id="57453" name="任意多边形 43119"/>
              <p:cNvSpPr/>
              <p:nvPr/>
            </p:nvSpPr>
            <p:spPr>
              <a:xfrm>
                <a:off x="3517" y="2214"/>
                <a:ext cx="48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81" h="20">
                    <a:moveTo>
                      <a:pt x="10" y="0"/>
                    </a:moveTo>
                    <a:lnTo>
                      <a:pt x="0" y="20"/>
                    </a:lnTo>
                    <a:lnTo>
                      <a:pt x="481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4" name="任意多边形 43120"/>
              <p:cNvSpPr/>
              <p:nvPr/>
            </p:nvSpPr>
            <p:spPr>
              <a:xfrm>
                <a:off x="3517" y="2214"/>
                <a:ext cx="48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81" h="20">
                    <a:moveTo>
                      <a:pt x="10" y="0"/>
                    </a:moveTo>
                    <a:lnTo>
                      <a:pt x="0" y="20"/>
                    </a:lnTo>
                    <a:lnTo>
                      <a:pt x="481" y="0"/>
                    </a:lnTo>
                    <a:lnTo>
                      <a:pt x="10" y="0"/>
                    </a:lnTo>
                    <a:close/>
                  </a:path>
                </a:pathLst>
              </a:custGeom>
              <a:noFill/>
              <a:ln w="15875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5" name="任意多边形 43121"/>
              <p:cNvSpPr/>
              <p:nvPr/>
            </p:nvSpPr>
            <p:spPr>
              <a:xfrm>
                <a:off x="3517" y="2214"/>
                <a:ext cx="49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95" h="20">
                    <a:moveTo>
                      <a:pt x="0" y="20"/>
                    </a:moveTo>
                    <a:lnTo>
                      <a:pt x="481" y="0"/>
                    </a:lnTo>
                    <a:lnTo>
                      <a:pt x="495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6" name="任意多边形 43122"/>
              <p:cNvSpPr/>
              <p:nvPr/>
            </p:nvSpPr>
            <p:spPr>
              <a:xfrm>
                <a:off x="3517" y="2214"/>
                <a:ext cx="49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95" h="20">
                    <a:moveTo>
                      <a:pt x="0" y="20"/>
                    </a:moveTo>
                    <a:lnTo>
                      <a:pt x="481" y="0"/>
                    </a:lnTo>
                    <a:lnTo>
                      <a:pt x="495" y="20"/>
                    </a:lnTo>
                    <a:lnTo>
                      <a:pt x="0" y="20"/>
                    </a:lnTo>
                    <a:close/>
                  </a:path>
                </a:pathLst>
              </a:custGeom>
              <a:noFill/>
              <a:ln w="15875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7" name="任意多边形 43123"/>
              <p:cNvSpPr/>
              <p:nvPr/>
            </p:nvSpPr>
            <p:spPr>
              <a:xfrm>
                <a:off x="3517" y="2214"/>
                <a:ext cx="495" cy="20"/>
              </a:xfrm>
              <a:custGeom>
                <a:avLst/>
                <a:gdLst/>
                <a:ahLst/>
                <a:cxnLst/>
                <a:rect l="0" t="0" r="0" b="0"/>
                <a:pathLst>
                  <a:path w="495" h="20">
                    <a:moveTo>
                      <a:pt x="10" y="0"/>
                    </a:moveTo>
                    <a:lnTo>
                      <a:pt x="0" y="20"/>
                    </a:lnTo>
                    <a:lnTo>
                      <a:pt x="495" y="20"/>
                    </a:lnTo>
                    <a:lnTo>
                      <a:pt x="481" y="0"/>
                    </a:lnTo>
                    <a:lnTo>
                      <a:pt x="10" y="0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8" name="矩形 43124"/>
              <p:cNvSpPr/>
              <p:nvPr/>
            </p:nvSpPr>
            <p:spPr>
              <a:xfrm>
                <a:off x="4017" y="2190"/>
                <a:ext cx="5" cy="10"/>
              </a:xfrm>
              <a:prstGeom prst="rect">
                <a:avLst/>
              </a:prstGeom>
              <a:solidFill>
                <a:srgbClr val="1F1A17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7459" name="矩形 43125"/>
          <p:cNvSpPr/>
          <p:nvPr/>
        </p:nvSpPr>
        <p:spPr>
          <a:xfrm>
            <a:off x="6329363" y="4043363"/>
            <a:ext cx="1587" cy="15875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127" name="矩形 43126"/>
          <p:cNvSpPr/>
          <p:nvPr/>
        </p:nvSpPr>
        <p:spPr>
          <a:xfrm>
            <a:off x="1803400" y="5473700"/>
            <a:ext cx="13716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作法一</a:t>
            </a:r>
          </a:p>
        </p:txBody>
      </p:sp>
      <p:sp>
        <p:nvSpPr>
          <p:cNvPr id="43128" name="矩形 43127"/>
          <p:cNvSpPr/>
          <p:nvPr/>
        </p:nvSpPr>
        <p:spPr>
          <a:xfrm>
            <a:off x="5726113" y="5489575"/>
            <a:ext cx="919162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作法二</a:t>
            </a:r>
          </a:p>
        </p:txBody>
      </p:sp>
      <p:grpSp>
        <p:nvGrpSpPr>
          <p:cNvPr id="43130" name="组合 43129"/>
          <p:cNvGrpSpPr/>
          <p:nvPr/>
        </p:nvGrpSpPr>
        <p:grpSpPr>
          <a:xfrm>
            <a:off x="4364038" y="3943350"/>
            <a:ext cx="4022725" cy="855663"/>
            <a:chOff x="2765" y="2156"/>
            <a:chExt cx="2534" cy="539"/>
          </a:xfrm>
        </p:grpSpPr>
        <p:sp>
          <p:nvSpPr>
            <p:cNvPr id="57463" name="矩形 43130"/>
            <p:cNvSpPr/>
            <p:nvPr/>
          </p:nvSpPr>
          <p:spPr>
            <a:xfrm>
              <a:off x="2779" y="2365"/>
              <a:ext cx="2520" cy="97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57464" name="组合 43131"/>
            <p:cNvGrpSpPr/>
            <p:nvPr/>
          </p:nvGrpSpPr>
          <p:grpSpPr>
            <a:xfrm>
              <a:off x="2765" y="2156"/>
              <a:ext cx="2534" cy="539"/>
              <a:chOff x="2765" y="2156"/>
              <a:chExt cx="2534" cy="539"/>
            </a:xfrm>
          </p:grpSpPr>
          <p:sp>
            <p:nvSpPr>
              <p:cNvPr id="57465" name="矩形 43132"/>
              <p:cNvSpPr/>
              <p:nvPr/>
            </p:nvSpPr>
            <p:spPr>
              <a:xfrm>
                <a:off x="2765" y="2156"/>
                <a:ext cx="131" cy="539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7466" name="矩形 43133"/>
              <p:cNvSpPr/>
              <p:nvPr/>
            </p:nvSpPr>
            <p:spPr>
              <a:xfrm>
                <a:off x="2765" y="2156"/>
                <a:ext cx="131" cy="539"/>
              </a:xfrm>
              <a:prstGeom prst="rect">
                <a:avLst/>
              </a:prstGeom>
              <a:solidFill>
                <a:srgbClr val="FFFFCC"/>
              </a:solidFill>
              <a:ln w="1587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7467" name="矩形 43134"/>
              <p:cNvSpPr/>
              <p:nvPr/>
            </p:nvSpPr>
            <p:spPr>
              <a:xfrm>
                <a:off x="2779" y="2365"/>
                <a:ext cx="2520" cy="97"/>
              </a:xfrm>
              <a:prstGeom prst="rect">
                <a:avLst/>
              </a:prstGeom>
              <a:solidFill>
                <a:srgbClr val="FFFFCC"/>
              </a:solidFill>
              <a:ln w="1587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3136" name="组合 43135"/>
          <p:cNvGrpSpPr/>
          <p:nvPr/>
        </p:nvGrpSpPr>
        <p:grpSpPr>
          <a:xfrm>
            <a:off x="4775200" y="2730500"/>
            <a:ext cx="901700" cy="1541463"/>
            <a:chOff x="3012" y="1389"/>
            <a:chExt cx="568" cy="971"/>
          </a:xfrm>
        </p:grpSpPr>
        <p:sp>
          <p:nvSpPr>
            <p:cNvPr id="57469" name="任意多边形 43136"/>
            <p:cNvSpPr/>
            <p:nvPr/>
          </p:nvSpPr>
          <p:spPr>
            <a:xfrm>
              <a:off x="3012" y="1389"/>
              <a:ext cx="568" cy="971"/>
            </a:xfrm>
            <a:custGeom>
              <a:avLst/>
              <a:gdLst/>
              <a:ahLst/>
              <a:cxnLst/>
              <a:rect l="0" t="0" r="0" b="0"/>
              <a:pathLst>
                <a:path w="568" h="971">
                  <a:moveTo>
                    <a:pt x="568" y="971"/>
                  </a:moveTo>
                  <a:lnTo>
                    <a:pt x="0" y="0"/>
                  </a:lnTo>
                  <a:lnTo>
                    <a:pt x="0" y="971"/>
                  </a:lnTo>
                  <a:lnTo>
                    <a:pt x="568" y="971"/>
                  </a:lnTo>
                  <a:close/>
                </a:path>
              </a:pathLst>
            </a:custGeom>
            <a:solidFill>
              <a:srgbClr val="33CCFF"/>
            </a:solidFill>
            <a:ln w="15875" cap="flat" cmpd="sng">
              <a:solidFill>
                <a:srgbClr val="33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70" name="任意多边形 43137"/>
            <p:cNvSpPr/>
            <p:nvPr/>
          </p:nvSpPr>
          <p:spPr>
            <a:xfrm>
              <a:off x="3138" y="1840"/>
              <a:ext cx="224" cy="384"/>
            </a:xfrm>
            <a:custGeom>
              <a:avLst/>
              <a:gdLst/>
              <a:ahLst/>
              <a:cxnLst/>
              <a:rect l="0" t="0" r="0" b="0"/>
              <a:pathLst>
                <a:path w="224" h="384">
                  <a:moveTo>
                    <a:pt x="224" y="379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24" y="379"/>
                  </a:lnTo>
                  <a:close/>
                </a:path>
              </a:pathLst>
            </a:custGeom>
            <a:solidFill>
              <a:srgbClr val="CCFFFF"/>
            </a:solidFill>
            <a:ln w="15875" cap="flat" cmpd="sng">
              <a:solidFill>
                <a:srgbClr val="33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139" name="组合 43138"/>
          <p:cNvGrpSpPr/>
          <p:nvPr/>
        </p:nvGrpSpPr>
        <p:grpSpPr>
          <a:xfrm>
            <a:off x="6221413" y="3327400"/>
            <a:ext cx="2157412" cy="947738"/>
            <a:chOff x="3935" y="1768"/>
            <a:chExt cx="1359" cy="597"/>
          </a:xfrm>
        </p:grpSpPr>
        <p:sp>
          <p:nvSpPr>
            <p:cNvPr id="57472" name="任意多边形 43139"/>
            <p:cNvSpPr/>
            <p:nvPr/>
          </p:nvSpPr>
          <p:spPr>
            <a:xfrm>
              <a:off x="3935" y="1768"/>
              <a:ext cx="1359" cy="597"/>
            </a:xfrm>
            <a:custGeom>
              <a:avLst/>
              <a:gdLst/>
              <a:ahLst/>
              <a:cxnLst/>
              <a:rect l="0" t="0" r="0" b="0"/>
              <a:pathLst>
                <a:path w="1359" h="597">
                  <a:moveTo>
                    <a:pt x="0" y="592"/>
                  </a:moveTo>
                  <a:lnTo>
                    <a:pt x="1359" y="597"/>
                  </a:lnTo>
                  <a:lnTo>
                    <a:pt x="344" y="0"/>
                  </a:lnTo>
                  <a:lnTo>
                    <a:pt x="0" y="592"/>
                  </a:lnTo>
                  <a:close/>
                </a:path>
              </a:pathLst>
            </a:custGeom>
            <a:noFill/>
            <a:ln w="15875" cap="flat" cmpd="sng">
              <a:solidFill>
                <a:srgbClr val="33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7473" name="组合 43140"/>
            <p:cNvGrpSpPr/>
            <p:nvPr/>
          </p:nvGrpSpPr>
          <p:grpSpPr>
            <a:xfrm>
              <a:off x="3935" y="1768"/>
              <a:ext cx="1359" cy="597"/>
              <a:chOff x="3935" y="1768"/>
              <a:chExt cx="1359" cy="597"/>
            </a:xfrm>
          </p:grpSpPr>
          <p:sp>
            <p:nvSpPr>
              <p:cNvPr id="57474" name="任意多边形 43141"/>
              <p:cNvSpPr>
                <a:spLocks noEditPoints="1"/>
              </p:cNvSpPr>
              <p:nvPr/>
            </p:nvSpPr>
            <p:spPr>
              <a:xfrm>
                <a:off x="3935" y="1768"/>
                <a:ext cx="1359" cy="597"/>
              </a:xfrm>
              <a:custGeom>
                <a:avLst/>
                <a:gdLst/>
                <a:ahLst/>
                <a:cxnLst/>
                <a:rect l="0" t="0" r="0" b="0"/>
                <a:pathLst>
                  <a:path w="1359" h="597">
                    <a:moveTo>
                      <a:pt x="0" y="592"/>
                    </a:moveTo>
                    <a:lnTo>
                      <a:pt x="1359" y="597"/>
                    </a:lnTo>
                    <a:lnTo>
                      <a:pt x="344" y="0"/>
                    </a:lnTo>
                    <a:lnTo>
                      <a:pt x="0" y="592"/>
                    </a:lnTo>
                    <a:close/>
                    <a:moveTo>
                      <a:pt x="276" y="451"/>
                    </a:moveTo>
                    <a:lnTo>
                      <a:pt x="810" y="451"/>
                    </a:lnTo>
                    <a:lnTo>
                      <a:pt x="412" y="218"/>
                    </a:lnTo>
                    <a:lnTo>
                      <a:pt x="276" y="451"/>
                    </a:lnTo>
                    <a:close/>
                  </a:path>
                </a:pathLst>
              </a:custGeom>
              <a:solidFill>
                <a:srgbClr val="33CCFF"/>
              </a:solidFill>
              <a:ln w="9525" cap="flat" cmpd="sng">
                <a:solidFill>
                  <a:srgbClr val="33CC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5" name="任意多边形 43142"/>
              <p:cNvSpPr/>
              <p:nvPr/>
            </p:nvSpPr>
            <p:spPr>
              <a:xfrm>
                <a:off x="4211" y="1986"/>
                <a:ext cx="534" cy="233"/>
              </a:xfrm>
              <a:custGeom>
                <a:avLst/>
                <a:gdLst/>
                <a:ahLst/>
                <a:cxnLst/>
                <a:rect l="0" t="0" r="0" b="0"/>
                <a:pathLst>
                  <a:path w="534" h="233">
                    <a:moveTo>
                      <a:pt x="0" y="233"/>
                    </a:moveTo>
                    <a:lnTo>
                      <a:pt x="534" y="233"/>
                    </a:lnTo>
                    <a:lnTo>
                      <a:pt x="136" y="0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CCFFFF"/>
              </a:solidFill>
              <a:ln w="15875" cap="flat" cmpd="sng">
                <a:solidFill>
                  <a:srgbClr val="33CC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3144" name="组合 43143"/>
          <p:cNvGrpSpPr/>
          <p:nvPr/>
        </p:nvGrpSpPr>
        <p:grpSpPr>
          <a:xfrm>
            <a:off x="5057775" y="3381375"/>
            <a:ext cx="1779588" cy="14288"/>
            <a:chOff x="3202" y="1802"/>
            <a:chExt cx="1121" cy="9"/>
          </a:xfrm>
        </p:grpSpPr>
        <p:sp>
          <p:nvSpPr>
            <p:cNvPr id="57477" name="矩形 43144"/>
            <p:cNvSpPr/>
            <p:nvPr/>
          </p:nvSpPr>
          <p:spPr>
            <a:xfrm>
              <a:off x="3473" y="1802"/>
              <a:ext cx="64" cy="9"/>
            </a:xfrm>
            <a:prstGeom prst="rect">
              <a:avLst/>
            </a:prstGeom>
            <a:solidFill>
              <a:srgbClr val="1F1A17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78" name="矩形 43145"/>
            <p:cNvSpPr/>
            <p:nvPr/>
          </p:nvSpPr>
          <p:spPr>
            <a:xfrm>
              <a:off x="3600" y="1802"/>
              <a:ext cx="325" cy="9"/>
            </a:xfrm>
            <a:prstGeom prst="rect">
              <a:avLst/>
            </a:prstGeom>
            <a:solidFill>
              <a:srgbClr val="1F1A17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79" name="矩形 43146"/>
            <p:cNvSpPr/>
            <p:nvPr/>
          </p:nvSpPr>
          <p:spPr>
            <a:xfrm>
              <a:off x="3988" y="1802"/>
              <a:ext cx="68" cy="9"/>
            </a:xfrm>
            <a:prstGeom prst="rect">
              <a:avLst/>
            </a:prstGeom>
            <a:solidFill>
              <a:srgbClr val="1F1A17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80" name="矩形 43147"/>
            <p:cNvSpPr/>
            <p:nvPr/>
          </p:nvSpPr>
          <p:spPr>
            <a:xfrm>
              <a:off x="3202" y="1802"/>
              <a:ext cx="203" cy="9"/>
            </a:xfrm>
            <a:prstGeom prst="rect">
              <a:avLst/>
            </a:prstGeom>
            <a:solidFill>
              <a:srgbClr val="1F1A17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81" name="矩形 43148"/>
            <p:cNvSpPr/>
            <p:nvPr/>
          </p:nvSpPr>
          <p:spPr>
            <a:xfrm>
              <a:off x="4119" y="1802"/>
              <a:ext cx="204" cy="9"/>
            </a:xfrm>
            <a:prstGeom prst="rect">
              <a:avLst/>
            </a:prstGeom>
            <a:solidFill>
              <a:srgbClr val="1F1A17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150" name="组合 43149"/>
          <p:cNvGrpSpPr/>
          <p:nvPr/>
        </p:nvGrpSpPr>
        <p:grpSpPr>
          <a:xfrm>
            <a:off x="5172075" y="3373438"/>
            <a:ext cx="1549400" cy="1571625"/>
            <a:chOff x="3274" y="1797"/>
            <a:chExt cx="976" cy="990"/>
          </a:xfrm>
        </p:grpSpPr>
        <p:sp>
          <p:nvSpPr>
            <p:cNvPr id="57483" name="任意多边形 43150"/>
            <p:cNvSpPr>
              <a:spLocks noEditPoints="1"/>
            </p:cNvSpPr>
            <p:nvPr/>
          </p:nvSpPr>
          <p:spPr>
            <a:xfrm>
              <a:off x="3715" y="2587"/>
              <a:ext cx="117" cy="107"/>
            </a:xfrm>
            <a:custGeom>
              <a:avLst/>
              <a:gdLst/>
              <a:ahLst/>
              <a:cxnLst/>
              <a:rect l="0" t="0" r="0" b="0"/>
              <a:pathLst>
                <a:path w="117" h="107">
                  <a:moveTo>
                    <a:pt x="29" y="5"/>
                  </a:moveTo>
                  <a:lnTo>
                    <a:pt x="29" y="0"/>
                  </a:lnTo>
                  <a:lnTo>
                    <a:pt x="63" y="0"/>
                  </a:lnTo>
                  <a:lnTo>
                    <a:pt x="83" y="5"/>
                  </a:lnTo>
                  <a:lnTo>
                    <a:pt x="92" y="5"/>
                  </a:lnTo>
                  <a:lnTo>
                    <a:pt x="102" y="14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17" y="44"/>
                  </a:lnTo>
                  <a:lnTo>
                    <a:pt x="117" y="53"/>
                  </a:lnTo>
                  <a:lnTo>
                    <a:pt x="112" y="63"/>
                  </a:lnTo>
                  <a:lnTo>
                    <a:pt x="112" y="73"/>
                  </a:lnTo>
                  <a:lnTo>
                    <a:pt x="107" y="82"/>
                  </a:lnTo>
                  <a:lnTo>
                    <a:pt x="102" y="87"/>
                  </a:lnTo>
                  <a:lnTo>
                    <a:pt x="92" y="92"/>
                  </a:lnTo>
                  <a:lnTo>
                    <a:pt x="83" y="102"/>
                  </a:lnTo>
                  <a:lnTo>
                    <a:pt x="73" y="107"/>
                  </a:lnTo>
                  <a:lnTo>
                    <a:pt x="58" y="107"/>
                  </a:lnTo>
                  <a:lnTo>
                    <a:pt x="44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107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5" y="102"/>
                  </a:lnTo>
                  <a:lnTo>
                    <a:pt x="15" y="97"/>
                  </a:lnTo>
                  <a:lnTo>
                    <a:pt x="19" y="87"/>
                  </a:lnTo>
                  <a:lnTo>
                    <a:pt x="39" y="24"/>
                  </a:lnTo>
                  <a:lnTo>
                    <a:pt x="39" y="14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9" y="5"/>
                  </a:lnTo>
                  <a:lnTo>
                    <a:pt x="34" y="5"/>
                  </a:lnTo>
                  <a:lnTo>
                    <a:pt x="29" y="5"/>
                  </a:lnTo>
                  <a:lnTo>
                    <a:pt x="29" y="5"/>
                  </a:lnTo>
                  <a:close/>
                  <a:moveTo>
                    <a:pt x="53" y="10"/>
                  </a:moveTo>
                  <a:lnTo>
                    <a:pt x="34" y="8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9" y="102"/>
                  </a:lnTo>
                  <a:lnTo>
                    <a:pt x="53" y="102"/>
                  </a:lnTo>
                  <a:lnTo>
                    <a:pt x="63" y="102"/>
                  </a:lnTo>
                  <a:lnTo>
                    <a:pt x="73" y="97"/>
                  </a:lnTo>
                  <a:lnTo>
                    <a:pt x="78" y="92"/>
                  </a:lnTo>
                  <a:lnTo>
                    <a:pt x="87" y="82"/>
                  </a:lnTo>
                  <a:lnTo>
                    <a:pt x="97" y="73"/>
                  </a:lnTo>
                  <a:lnTo>
                    <a:pt x="97" y="58"/>
                  </a:lnTo>
                  <a:lnTo>
                    <a:pt x="102" y="44"/>
                  </a:lnTo>
                  <a:lnTo>
                    <a:pt x="97" y="29"/>
                  </a:lnTo>
                  <a:lnTo>
                    <a:pt x="92" y="14"/>
                  </a:lnTo>
                  <a:lnTo>
                    <a:pt x="83" y="10"/>
                  </a:lnTo>
                  <a:lnTo>
                    <a:pt x="68" y="5"/>
                  </a:lnTo>
                  <a:lnTo>
                    <a:pt x="63" y="5"/>
                  </a:lnTo>
                  <a:lnTo>
                    <a:pt x="53" y="10"/>
                  </a:lnTo>
                  <a:close/>
                </a:path>
              </a:pathLst>
            </a:custGeom>
            <a:solidFill>
              <a:srgbClr val="131516"/>
            </a:solidFill>
            <a:ln w="31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84" name="任意多边形 43151"/>
            <p:cNvSpPr/>
            <p:nvPr/>
          </p:nvSpPr>
          <p:spPr>
            <a:xfrm>
              <a:off x="3715" y="2587"/>
              <a:ext cx="117" cy="107"/>
            </a:xfrm>
            <a:custGeom>
              <a:avLst/>
              <a:gdLst/>
              <a:ahLst/>
              <a:cxnLst/>
              <a:rect l="0" t="0" r="0" b="0"/>
              <a:pathLst>
                <a:path w="117" h="107">
                  <a:moveTo>
                    <a:pt x="29" y="5"/>
                  </a:moveTo>
                  <a:lnTo>
                    <a:pt x="29" y="0"/>
                  </a:lnTo>
                  <a:lnTo>
                    <a:pt x="63" y="0"/>
                  </a:lnTo>
                  <a:lnTo>
                    <a:pt x="83" y="5"/>
                  </a:lnTo>
                  <a:lnTo>
                    <a:pt x="92" y="5"/>
                  </a:lnTo>
                  <a:lnTo>
                    <a:pt x="102" y="14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17" y="44"/>
                  </a:lnTo>
                  <a:lnTo>
                    <a:pt x="117" y="53"/>
                  </a:lnTo>
                  <a:lnTo>
                    <a:pt x="112" y="63"/>
                  </a:lnTo>
                  <a:lnTo>
                    <a:pt x="112" y="73"/>
                  </a:lnTo>
                  <a:lnTo>
                    <a:pt x="107" y="82"/>
                  </a:lnTo>
                  <a:lnTo>
                    <a:pt x="102" y="87"/>
                  </a:lnTo>
                  <a:lnTo>
                    <a:pt x="92" y="92"/>
                  </a:lnTo>
                  <a:lnTo>
                    <a:pt x="83" y="102"/>
                  </a:lnTo>
                  <a:lnTo>
                    <a:pt x="73" y="107"/>
                  </a:lnTo>
                  <a:lnTo>
                    <a:pt x="58" y="107"/>
                  </a:lnTo>
                  <a:lnTo>
                    <a:pt x="44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107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5" y="102"/>
                  </a:lnTo>
                  <a:lnTo>
                    <a:pt x="15" y="97"/>
                  </a:lnTo>
                  <a:lnTo>
                    <a:pt x="19" y="87"/>
                  </a:lnTo>
                  <a:lnTo>
                    <a:pt x="39" y="24"/>
                  </a:lnTo>
                  <a:lnTo>
                    <a:pt x="39" y="14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9" y="5"/>
                  </a:lnTo>
                  <a:lnTo>
                    <a:pt x="34" y="5"/>
                  </a:lnTo>
                  <a:lnTo>
                    <a:pt x="29" y="5"/>
                  </a:lnTo>
                  <a:lnTo>
                    <a:pt x="29" y="5"/>
                  </a:lnTo>
                </a:path>
              </a:pathLst>
            </a:custGeom>
            <a:noFill/>
            <a:ln w="31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85" name="任意多边形 43152"/>
            <p:cNvSpPr/>
            <p:nvPr/>
          </p:nvSpPr>
          <p:spPr>
            <a:xfrm>
              <a:off x="3744" y="2592"/>
              <a:ext cx="73" cy="97"/>
            </a:xfrm>
            <a:custGeom>
              <a:avLst/>
              <a:gdLst/>
              <a:ahLst/>
              <a:cxnLst/>
              <a:rect l="0" t="0" r="0" b="0"/>
              <a:pathLst>
                <a:path w="73" h="97">
                  <a:moveTo>
                    <a:pt x="24" y="5"/>
                  </a:moveTo>
                  <a:lnTo>
                    <a:pt x="5" y="8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10" y="97"/>
                  </a:lnTo>
                  <a:lnTo>
                    <a:pt x="24" y="97"/>
                  </a:lnTo>
                  <a:lnTo>
                    <a:pt x="34" y="97"/>
                  </a:lnTo>
                  <a:lnTo>
                    <a:pt x="44" y="92"/>
                  </a:lnTo>
                  <a:lnTo>
                    <a:pt x="49" y="87"/>
                  </a:lnTo>
                  <a:lnTo>
                    <a:pt x="58" y="77"/>
                  </a:lnTo>
                  <a:lnTo>
                    <a:pt x="68" y="68"/>
                  </a:lnTo>
                  <a:lnTo>
                    <a:pt x="68" y="53"/>
                  </a:lnTo>
                  <a:lnTo>
                    <a:pt x="73" y="39"/>
                  </a:lnTo>
                  <a:lnTo>
                    <a:pt x="68" y="24"/>
                  </a:lnTo>
                  <a:lnTo>
                    <a:pt x="63" y="9"/>
                  </a:lnTo>
                  <a:lnTo>
                    <a:pt x="54" y="5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4" y="5"/>
                  </a:lnTo>
                </a:path>
              </a:pathLst>
            </a:custGeom>
            <a:noFill/>
            <a:ln w="31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86" name="矩形 43153"/>
            <p:cNvSpPr/>
            <p:nvPr/>
          </p:nvSpPr>
          <p:spPr>
            <a:xfrm>
              <a:off x="3405" y="2719"/>
              <a:ext cx="714" cy="1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87" name="任意多边形 43154"/>
            <p:cNvSpPr/>
            <p:nvPr/>
          </p:nvSpPr>
          <p:spPr>
            <a:xfrm>
              <a:off x="3279" y="2700"/>
              <a:ext cx="126" cy="44"/>
            </a:xfrm>
            <a:custGeom>
              <a:avLst/>
              <a:gdLst/>
              <a:ahLst/>
              <a:cxnLst/>
              <a:rect l="0" t="0" r="0" b="0"/>
              <a:pathLst>
                <a:path w="126" h="44">
                  <a:moveTo>
                    <a:pt x="126" y="0"/>
                  </a:moveTo>
                  <a:lnTo>
                    <a:pt x="126" y="44"/>
                  </a:lnTo>
                  <a:lnTo>
                    <a:pt x="0" y="2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88" name="任意多边形 43155"/>
            <p:cNvSpPr/>
            <p:nvPr/>
          </p:nvSpPr>
          <p:spPr>
            <a:xfrm>
              <a:off x="3279" y="2700"/>
              <a:ext cx="126" cy="44"/>
            </a:xfrm>
            <a:custGeom>
              <a:avLst/>
              <a:gdLst/>
              <a:ahLst/>
              <a:cxnLst/>
              <a:rect l="0" t="0" r="0" b="0"/>
              <a:pathLst>
                <a:path w="126" h="44">
                  <a:moveTo>
                    <a:pt x="126" y="0"/>
                  </a:moveTo>
                  <a:lnTo>
                    <a:pt x="126" y="44"/>
                  </a:lnTo>
                  <a:lnTo>
                    <a:pt x="0" y="2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 w="158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89" name="任意多边形 43156"/>
            <p:cNvSpPr/>
            <p:nvPr/>
          </p:nvSpPr>
          <p:spPr>
            <a:xfrm>
              <a:off x="3279" y="2700"/>
              <a:ext cx="126" cy="44"/>
            </a:xfrm>
            <a:custGeom>
              <a:avLst/>
              <a:gdLst/>
              <a:ahLst/>
              <a:cxnLst/>
              <a:rect l="0" t="0" r="0" b="0"/>
              <a:pathLst>
                <a:path w="126" h="44">
                  <a:moveTo>
                    <a:pt x="126" y="0"/>
                  </a:moveTo>
                  <a:lnTo>
                    <a:pt x="126" y="44"/>
                  </a:lnTo>
                  <a:lnTo>
                    <a:pt x="0" y="24"/>
                  </a:lnTo>
                  <a:lnTo>
                    <a:pt x="126" y="0"/>
                  </a:lnTo>
                </a:path>
              </a:pathLst>
            </a:custGeom>
            <a:solidFill>
              <a:schemeClr val="accent2"/>
            </a:solidFill>
            <a:ln w="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90" name="任意多边形 43157"/>
            <p:cNvSpPr/>
            <p:nvPr/>
          </p:nvSpPr>
          <p:spPr>
            <a:xfrm>
              <a:off x="4119" y="2700"/>
              <a:ext cx="126" cy="44"/>
            </a:xfrm>
            <a:custGeom>
              <a:avLst/>
              <a:gdLst/>
              <a:ahLst/>
              <a:cxnLst/>
              <a:rect l="0" t="0" r="0" b="0"/>
              <a:pathLst>
                <a:path w="126" h="44">
                  <a:moveTo>
                    <a:pt x="0" y="0"/>
                  </a:moveTo>
                  <a:lnTo>
                    <a:pt x="0" y="44"/>
                  </a:lnTo>
                  <a:lnTo>
                    <a:pt x="126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91" name="任意多边形 43158"/>
            <p:cNvSpPr/>
            <p:nvPr/>
          </p:nvSpPr>
          <p:spPr>
            <a:xfrm>
              <a:off x="4119" y="2700"/>
              <a:ext cx="126" cy="44"/>
            </a:xfrm>
            <a:custGeom>
              <a:avLst/>
              <a:gdLst/>
              <a:ahLst/>
              <a:cxnLst/>
              <a:rect l="0" t="0" r="0" b="0"/>
              <a:pathLst>
                <a:path w="126" h="44">
                  <a:moveTo>
                    <a:pt x="0" y="0"/>
                  </a:moveTo>
                  <a:lnTo>
                    <a:pt x="0" y="44"/>
                  </a:lnTo>
                  <a:lnTo>
                    <a:pt x="126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58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92" name="任意多边形 43159"/>
            <p:cNvSpPr/>
            <p:nvPr/>
          </p:nvSpPr>
          <p:spPr>
            <a:xfrm>
              <a:off x="4119" y="2700"/>
              <a:ext cx="126" cy="44"/>
            </a:xfrm>
            <a:custGeom>
              <a:avLst/>
              <a:gdLst/>
              <a:ahLst/>
              <a:cxnLst/>
              <a:rect l="0" t="0" r="0" b="0"/>
              <a:pathLst>
                <a:path w="126" h="44">
                  <a:moveTo>
                    <a:pt x="0" y="0"/>
                  </a:moveTo>
                  <a:lnTo>
                    <a:pt x="0" y="44"/>
                  </a:lnTo>
                  <a:lnTo>
                    <a:pt x="126" y="24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93" name="矩形 43160"/>
            <p:cNvSpPr/>
            <p:nvPr/>
          </p:nvSpPr>
          <p:spPr>
            <a:xfrm>
              <a:off x="4245" y="2719"/>
              <a:ext cx="1" cy="1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94" name="矩形 43161"/>
            <p:cNvSpPr/>
            <p:nvPr/>
          </p:nvSpPr>
          <p:spPr>
            <a:xfrm>
              <a:off x="3274" y="1816"/>
              <a:ext cx="10" cy="971"/>
            </a:xfrm>
            <a:prstGeom prst="rect">
              <a:avLst/>
            </a:prstGeom>
            <a:solidFill>
              <a:schemeClr val="accent2"/>
            </a:solidFill>
            <a:ln w="63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495" name="矩形 43162"/>
            <p:cNvSpPr/>
            <p:nvPr/>
          </p:nvSpPr>
          <p:spPr>
            <a:xfrm>
              <a:off x="4240" y="1797"/>
              <a:ext cx="10" cy="990"/>
            </a:xfrm>
            <a:prstGeom prst="rect">
              <a:avLst/>
            </a:prstGeom>
            <a:solidFill>
              <a:schemeClr val="accent2"/>
            </a:solidFill>
            <a:ln w="63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164" name="任意多边形 43163"/>
          <p:cNvSpPr/>
          <p:nvPr/>
        </p:nvSpPr>
        <p:spPr>
          <a:xfrm>
            <a:off x="5172075" y="2609850"/>
            <a:ext cx="1565275" cy="1565275"/>
          </a:xfrm>
          <a:custGeom>
            <a:avLst/>
            <a:gdLst/>
            <a:ahLst/>
            <a:cxnLst/>
            <a:rect l="0" t="0" r="0" b="0"/>
            <a:pathLst>
              <a:path w="986" h="986">
                <a:moveTo>
                  <a:pt x="491" y="0"/>
                </a:moveTo>
                <a:lnTo>
                  <a:pt x="539" y="0"/>
                </a:lnTo>
                <a:lnTo>
                  <a:pt x="588" y="10"/>
                </a:lnTo>
                <a:lnTo>
                  <a:pt x="636" y="19"/>
                </a:lnTo>
                <a:lnTo>
                  <a:pt x="685" y="39"/>
                </a:lnTo>
                <a:lnTo>
                  <a:pt x="724" y="58"/>
                </a:lnTo>
                <a:lnTo>
                  <a:pt x="767" y="83"/>
                </a:lnTo>
                <a:lnTo>
                  <a:pt x="806" y="112"/>
                </a:lnTo>
                <a:lnTo>
                  <a:pt x="840" y="141"/>
                </a:lnTo>
                <a:lnTo>
                  <a:pt x="869" y="180"/>
                </a:lnTo>
                <a:lnTo>
                  <a:pt x="899" y="219"/>
                </a:lnTo>
                <a:lnTo>
                  <a:pt x="923" y="257"/>
                </a:lnTo>
                <a:lnTo>
                  <a:pt x="947" y="301"/>
                </a:lnTo>
                <a:lnTo>
                  <a:pt x="962" y="345"/>
                </a:lnTo>
                <a:lnTo>
                  <a:pt x="971" y="393"/>
                </a:lnTo>
                <a:lnTo>
                  <a:pt x="981" y="442"/>
                </a:lnTo>
                <a:lnTo>
                  <a:pt x="986" y="490"/>
                </a:lnTo>
                <a:lnTo>
                  <a:pt x="981" y="539"/>
                </a:lnTo>
                <a:lnTo>
                  <a:pt x="971" y="592"/>
                </a:lnTo>
                <a:lnTo>
                  <a:pt x="962" y="636"/>
                </a:lnTo>
                <a:lnTo>
                  <a:pt x="947" y="685"/>
                </a:lnTo>
                <a:lnTo>
                  <a:pt x="923" y="724"/>
                </a:lnTo>
                <a:lnTo>
                  <a:pt x="899" y="767"/>
                </a:lnTo>
                <a:lnTo>
                  <a:pt x="869" y="806"/>
                </a:lnTo>
                <a:lnTo>
                  <a:pt x="840" y="840"/>
                </a:lnTo>
                <a:lnTo>
                  <a:pt x="806" y="869"/>
                </a:lnTo>
                <a:lnTo>
                  <a:pt x="767" y="898"/>
                </a:lnTo>
                <a:lnTo>
                  <a:pt x="724" y="923"/>
                </a:lnTo>
                <a:lnTo>
                  <a:pt x="685" y="947"/>
                </a:lnTo>
                <a:lnTo>
                  <a:pt x="636" y="962"/>
                </a:lnTo>
                <a:lnTo>
                  <a:pt x="588" y="971"/>
                </a:lnTo>
                <a:lnTo>
                  <a:pt x="539" y="981"/>
                </a:lnTo>
                <a:lnTo>
                  <a:pt x="491" y="986"/>
                </a:lnTo>
                <a:lnTo>
                  <a:pt x="442" y="981"/>
                </a:lnTo>
                <a:lnTo>
                  <a:pt x="394" y="971"/>
                </a:lnTo>
                <a:lnTo>
                  <a:pt x="345" y="962"/>
                </a:lnTo>
                <a:lnTo>
                  <a:pt x="301" y="947"/>
                </a:lnTo>
                <a:lnTo>
                  <a:pt x="258" y="923"/>
                </a:lnTo>
                <a:lnTo>
                  <a:pt x="214" y="898"/>
                </a:lnTo>
                <a:lnTo>
                  <a:pt x="180" y="869"/>
                </a:lnTo>
                <a:lnTo>
                  <a:pt x="141" y="840"/>
                </a:lnTo>
                <a:lnTo>
                  <a:pt x="112" y="806"/>
                </a:lnTo>
                <a:lnTo>
                  <a:pt x="83" y="767"/>
                </a:lnTo>
                <a:lnTo>
                  <a:pt x="59" y="724"/>
                </a:lnTo>
                <a:lnTo>
                  <a:pt x="39" y="685"/>
                </a:lnTo>
                <a:lnTo>
                  <a:pt x="20" y="636"/>
                </a:lnTo>
                <a:lnTo>
                  <a:pt x="10" y="592"/>
                </a:lnTo>
                <a:lnTo>
                  <a:pt x="0" y="539"/>
                </a:lnTo>
                <a:lnTo>
                  <a:pt x="0" y="490"/>
                </a:lnTo>
                <a:lnTo>
                  <a:pt x="0" y="442"/>
                </a:lnTo>
                <a:lnTo>
                  <a:pt x="10" y="393"/>
                </a:lnTo>
                <a:lnTo>
                  <a:pt x="20" y="345"/>
                </a:lnTo>
                <a:lnTo>
                  <a:pt x="39" y="301"/>
                </a:lnTo>
                <a:lnTo>
                  <a:pt x="59" y="257"/>
                </a:lnTo>
                <a:lnTo>
                  <a:pt x="83" y="219"/>
                </a:lnTo>
                <a:lnTo>
                  <a:pt x="112" y="180"/>
                </a:lnTo>
                <a:lnTo>
                  <a:pt x="141" y="141"/>
                </a:lnTo>
                <a:lnTo>
                  <a:pt x="180" y="112"/>
                </a:lnTo>
                <a:lnTo>
                  <a:pt x="214" y="83"/>
                </a:lnTo>
                <a:lnTo>
                  <a:pt x="258" y="58"/>
                </a:lnTo>
                <a:lnTo>
                  <a:pt x="301" y="39"/>
                </a:lnTo>
                <a:lnTo>
                  <a:pt x="345" y="19"/>
                </a:lnTo>
                <a:lnTo>
                  <a:pt x="394" y="10"/>
                </a:lnTo>
                <a:lnTo>
                  <a:pt x="442" y="0"/>
                </a:lnTo>
                <a:lnTo>
                  <a:pt x="491" y="0"/>
                </a:lnTo>
              </a:path>
            </a:pathLst>
          </a:custGeom>
          <a:noFill/>
          <a:ln w="158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497" name="文本框 43164"/>
          <p:cNvSpPr txBox="1"/>
          <p:nvPr/>
        </p:nvSpPr>
        <p:spPr>
          <a:xfrm>
            <a:off x="393700" y="171450"/>
            <a:ext cx="8355013" cy="2031325"/>
          </a:xfrm>
          <a:prstGeom prst="rect">
            <a:avLst/>
          </a:prstGeom>
          <a:noFill/>
          <a:ln w="9525">
            <a:noFill/>
          </a:ln>
          <a:effectLst/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1.3 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几何作图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accent2"/>
                </a:solidFill>
                <a:latin typeface="+mn-ea"/>
                <a:ea typeface="+mn-ea"/>
              </a:rPr>
              <a:t> </a:t>
            </a:r>
            <a:r>
              <a:rPr lang="en-US" altLang="zh-CN" sz="3200" dirty="0">
                <a:solidFill>
                  <a:schemeClr val="accent2"/>
                </a:solidFill>
                <a:latin typeface="+mn-ea"/>
                <a:ea typeface="+mn-ea"/>
              </a:rPr>
              <a:t>1 .</a:t>
            </a:r>
            <a:r>
              <a:rPr lang="zh-CN" altLang="en-US" sz="3200" dirty="0">
                <a:solidFill>
                  <a:schemeClr val="accent2"/>
                </a:solidFill>
                <a:latin typeface="+mn-ea"/>
                <a:ea typeface="+mn-ea"/>
              </a:rPr>
              <a:t>圆的六等分及作正六边形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）已知对角线长度</a:t>
            </a:r>
            <a:r>
              <a:rPr lang="en-US" altLang="zh-CN" sz="2800" b="1" dirty="0">
                <a:latin typeface="宋体" panose="02010600030101010101" pitchFamily="2" charset="-122"/>
              </a:rPr>
              <a:t>D</a:t>
            </a:r>
          </a:p>
        </p:txBody>
      </p:sp>
      <p:grpSp>
        <p:nvGrpSpPr>
          <p:cNvPr id="43166" name="组合 43165"/>
          <p:cNvGrpSpPr/>
          <p:nvPr/>
        </p:nvGrpSpPr>
        <p:grpSpPr>
          <a:xfrm>
            <a:off x="1498600" y="3416300"/>
            <a:ext cx="1593850" cy="1341438"/>
            <a:chOff x="967" y="1865"/>
            <a:chExt cx="981" cy="845"/>
          </a:xfrm>
        </p:grpSpPr>
        <p:sp>
          <p:nvSpPr>
            <p:cNvPr id="57499" name="矩形 43166"/>
            <p:cNvSpPr/>
            <p:nvPr/>
          </p:nvSpPr>
          <p:spPr>
            <a:xfrm>
              <a:off x="967" y="1865"/>
              <a:ext cx="10" cy="845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00" name="矩形 43167"/>
            <p:cNvSpPr/>
            <p:nvPr/>
          </p:nvSpPr>
          <p:spPr>
            <a:xfrm>
              <a:off x="1938" y="1865"/>
              <a:ext cx="10" cy="845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01" name="矩形 43168"/>
            <p:cNvSpPr/>
            <p:nvPr/>
          </p:nvSpPr>
          <p:spPr>
            <a:xfrm>
              <a:off x="1098" y="2642"/>
              <a:ext cx="714" cy="10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02" name="任意多边形 43169"/>
            <p:cNvSpPr/>
            <p:nvPr/>
          </p:nvSpPr>
          <p:spPr>
            <a:xfrm>
              <a:off x="972" y="2627"/>
              <a:ext cx="126" cy="39"/>
            </a:xfrm>
            <a:custGeom>
              <a:avLst/>
              <a:gdLst/>
              <a:ahLst/>
              <a:cxnLst/>
              <a:rect l="0" t="0" r="0" b="0"/>
              <a:pathLst>
                <a:path w="126" h="39">
                  <a:moveTo>
                    <a:pt x="126" y="0"/>
                  </a:moveTo>
                  <a:lnTo>
                    <a:pt x="126" y="39"/>
                  </a:lnTo>
                  <a:lnTo>
                    <a:pt x="0" y="2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3" name="任意多边形 43170"/>
            <p:cNvSpPr/>
            <p:nvPr/>
          </p:nvSpPr>
          <p:spPr>
            <a:xfrm>
              <a:off x="972" y="2627"/>
              <a:ext cx="126" cy="39"/>
            </a:xfrm>
            <a:custGeom>
              <a:avLst/>
              <a:gdLst/>
              <a:ahLst/>
              <a:cxnLst/>
              <a:rect l="0" t="0" r="0" b="0"/>
              <a:pathLst>
                <a:path w="126" h="39">
                  <a:moveTo>
                    <a:pt x="126" y="0"/>
                  </a:moveTo>
                  <a:lnTo>
                    <a:pt x="126" y="39"/>
                  </a:lnTo>
                  <a:lnTo>
                    <a:pt x="0" y="2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4" name="任意多边形 43171"/>
            <p:cNvSpPr/>
            <p:nvPr/>
          </p:nvSpPr>
          <p:spPr>
            <a:xfrm>
              <a:off x="972" y="2627"/>
              <a:ext cx="126" cy="39"/>
            </a:xfrm>
            <a:custGeom>
              <a:avLst/>
              <a:gdLst/>
              <a:ahLst/>
              <a:cxnLst/>
              <a:rect l="0" t="0" r="0" b="0"/>
              <a:pathLst>
                <a:path w="126" h="39">
                  <a:moveTo>
                    <a:pt x="126" y="0"/>
                  </a:moveTo>
                  <a:lnTo>
                    <a:pt x="126" y="39"/>
                  </a:lnTo>
                  <a:lnTo>
                    <a:pt x="0" y="20"/>
                  </a:lnTo>
                  <a:lnTo>
                    <a:pt x="126" y="0"/>
                  </a:lnTo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5" name="任意多边形 43172"/>
            <p:cNvSpPr/>
            <p:nvPr/>
          </p:nvSpPr>
          <p:spPr>
            <a:xfrm>
              <a:off x="1812" y="2627"/>
              <a:ext cx="131" cy="39"/>
            </a:xfrm>
            <a:custGeom>
              <a:avLst/>
              <a:gdLst/>
              <a:ahLst/>
              <a:cxnLst/>
              <a:rect l="0" t="0" r="0" b="0"/>
              <a:pathLst>
                <a:path w="131" h="39">
                  <a:moveTo>
                    <a:pt x="0" y="0"/>
                  </a:moveTo>
                  <a:lnTo>
                    <a:pt x="0" y="39"/>
                  </a:lnTo>
                  <a:lnTo>
                    <a:pt x="131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6" name="任意多边形 43173"/>
            <p:cNvSpPr/>
            <p:nvPr/>
          </p:nvSpPr>
          <p:spPr>
            <a:xfrm>
              <a:off x="1812" y="2627"/>
              <a:ext cx="131" cy="39"/>
            </a:xfrm>
            <a:custGeom>
              <a:avLst/>
              <a:gdLst/>
              <a:ahLst/>
              <a:cxnLst/>
              <a:rect l="0" t="0" r="0" b="0"/>
              <a:pathLst>
                <a:path w="131" h="39">
                  <a:moveTo>
                    <a:pt x="0" y="0"/>
                  </a:moveTo>
                  <a:lnTo>
                    <a:pt x="0" y="39"/>
                  </a:lnTo>
                  <a:lnTo>
                    <a:pt x="131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7" name="任意多边形 43174"/>
            <p:cNvSpPr/>
            <p:nvPr/>
          </p:nvSpPr>
          <p:spPr>
            <a:xfrm>
              <a:off x="1812" y="2627"/>
              <a:ext cx="131" cy="39"/>
            </a:xfrm>
            <a:custGeom>
              <a:avLst/>
              <a:gdLst/>
              <a:ahLst/>
              <a:cxnLst/>
              <a:rect l="0" t="0" r="0" b="0"/>
              <a:pathLst>
                <a:path w="131" h="39">
                  <a:moveTo>
                    <a:pt x="0" y="0"/>
                  </a:moveTo>
                  <a:lnTo>
                    <a:pt x="0" y="39"/>
                  </a:lnTo>
                  <a:lnTo>
                    <a:pt x="131" y="20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8" name="任意多边形 43175"/>
            <p:cNvSpPr>
              <a:spLocks noEditPoints="1"/>
            </p:cNvSpPr>
            <p:nvPr/>
          </p:nvSpPr>
          <p:spPr>
            <a:xfrm>
              <a:off x="1363" y="2491"/>
              <a:ext cx="117" cy="107"/>
            </a:xfrm>
            <a:custGeom>
              <a:avLst/>
              <a:gdLst/>
              <a:ahLst/>
              <a:cxnLst/>
              <a:rect l="0" t="0" r="0" b="0"/>
              <a:pathLst>
                <a:path w="117" h="107">
                  <a:moveTo>
                    <a:pt x="29" y="5"/>
                  </a:moveTo>
                  <a:lnTo>
                    <a:pt x="29" y="0"/>
                  </a:lnTo>
                  <a:lnTo>
                    <a:pt x="63" y="0"/>
                  </a:lnTo>
                  <a:lnTo>
                    <a:pt x="83" y="5"/>
                  </a:lnTo>
                  <a:lnTo>
                    <a:pt x="92" y="5"/>
                  </a:lnTo>
                  <a:lnTo>
                    <a:pt x="102" y="14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17" y="44"/>
                  </a:lnTo>
                  <a:lnTo>
                    <a:pt x="117" y="53"/>
                  </a:lnTo>
                  <a:lnTo>
                    <a:pt x="112" y="63"/>
                  </a:lnTo>
                  <a:lnTo>
                    <a:pt x="112" y="73"/>
                  </a:lnTo>
                  <a:lnTo>
                    <a:pt x="107" y="82"/>
                  </a:lnTo>
                  <a:lnTo>
                    <a:pt x="102" y="87"/>
                  </a:lnTo>
                  <a:lnTo>
                    <a:pt x="92" y="92"/>
                  </a:lnTo>
                  <a:lnTo>
                    <a:pt x="83" y="102"/>
                  </a:lnTo>
                  <a:lnTo>
                    <a:pt x="73" y="107"/>
                  </a:lnTo>
                  <a:lnTo>
                    <a:pt x="58" y="107"/>
                  </a:lnTo>
                  <a:lnTo>
                    <a:pt x="44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107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5" y="102"/>
                  </a:lnTo>
                  <a:lnTo>
                    <a:pt x="15" y="97"/>
                  </a:lnTo>
                  <a:lnTo>
                    <a:pt x="19" y="87"/>
                  </a:lnTo>
                  <a:lnTo>
                    <a:pt x="39" y="24"/>
                  </a:lnTo>
                  <a:lnTo>
                    <a:pt x="39" y="14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9" y="5"/>
                  </a:lnTo>
                  <a:lnTo>
                    <a:pt x="34" y="5"/>
                  </a:lnTo>
                  <a:lnTo>
                    <a:pt x="29" y="5"/>
                  </a:lnTo>
                  <a:lnTo>
                    <a:pt x="29" y="5"/>
                  </a:lnTo>
                  <a:close/>
                  <a:moveTo>
                    <a:pt x="53" y="10"/>
                  </a:moveTo>
                  <a:lnTo>
                    <a:pt x="34" y="87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9" y="102"/>
                  </a:lnTo>
                  <a:lnTo>
                    <a:pt x="53" y="102"/>
                  </a:lnTo>
                  <a:lnTo>
                    <a:pt x="63" y="102"/>
                  </a:lnTo>
                  <a:lnTo>
                    <a:pt x="73" y="97"/>
                  </a:lnTo>
                  <a:lnTo>
                    <a:pt x="78" y="92"/>
                  </a:lnTo>
                  <a:lnTo>
                    <a:pt x="87" y="82"/>
                  </a:lnTo>
                  <a:lnTo>
                    <a:pt x="97" y="73"/>
                  </a:lnTo>
                  <a:lnTo>
                    <a:pt x="97" y="58"/>
                  </a:lnTo>
                  <a:lnTo>
                    <a:pt x="102" y="44"/>
                  </a:lnTo>
                  <a:lnTo>
                    <a:pt x="97" y="29"/>
                  </a:lnTo>
                  <a:lnTo>
                    <a:pt x="92" y="14"/>
                  </a:lnTo>
                  <a:lnTo>
                    <a:pt x="83" y="10"/>
                  </a:lnTo>
                  <a:lnTo>
                    <a:pt x="68" y="5"/>
                  </a:lnTo>
                  <a:lnTo>
                    <a:pt x="63" y="5"/>
                  </a:lnTo>
                  <a:lnTo>
                    <a:pt x="53" y="10"/>
                  </a:lnTo>
                  <a:close/>
                </a:path>
              </a:pathLst>
            </a:custGeom>
            <a:solidFill>
              <a:srgbClr val="131516"/>
            </a:solidFill>
            <a:ln w="31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09" name="任意多边形 43176"/>
            <p:cNvSpPr/>
            <p:nvPr/>
          </p:nvSpPr>
          <p:spPr>
            <a:xfrm>
              <a:off x="1363" y="2491"/>
              <a:ext cx="117" cy="107"/>
            </a:xfrm>
            <a:custGeom>
              <a:avLst/>
              <a:gdLst/>
              <a:ahLst/>
              <a:cxnLst/>
              <a:rect l="0" t="0" r="0" b="0"/>
              <a:pathLst>
                <a:path w="117" h="107">
                  <a:moveTo>
                    <a:pt x="29" y="5"/>
                  </a:moveTo>
                  <a:lnTo>
                    <a:pt x="29" y="0"/>
                  </a:lnTo>
                  <a:lnTo>
                    <a:pt x="63" y="0"/>
                  </a:lnTo>
                  <a:lnTo>
                    <a:pt x="83" y="5"/>
                  </a:lnTo>
                  <a:lnTo>
                    <a:pt x="92" y="5"/>
                  </a:lnTo>
                  <a:lnTo>
                    <a:pt x="102" y="14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17" y="44"/>
                  </a:lnTo>
                  <a:lnTo>
                    <a:pt x="117" y="53"/>
                  </a:lnTo>
                  <a:lnTo>
                    <a:pt x="112" y="63"/>
                  </a:lnTo>
                  <a:lnTo>
                    <a:pt x="112" y="73"/>
                  </a:lnTo>
                  <a:lnTo>
                    <a:pt x="107" y="82"/>
                  </a:lnTo>
                  <a:lnTo>
                    <a:pt x="102" y="87"/>
                  </a:lnTo>
                  <a:lnTo>
                    <a:pt x="92" y="92"/>
                  </a:lnTo>
                  <a:lnTo>
                    <a:pt x="83" y="102"/>
                  </a:lnTo>
                  <a:lnTo>
                    <a:pt x="73" y="107"/>
                  </a:lnTo>
                  <a:lnTo>
                    <a:pt x="58" y="107"/>
                  </a:lnTo>
                  <a:lnTo>
                    <a:pt x="44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107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5" y="102"/>
                  </a:lnTo>
                  <a:lnTo>
                    <a:pt x="15" y="97"/>
                  </a:lnTo>
                  <a:lnTo>
                    <a:pt x="19" y="87"/>
                  </a:lnTo>
                  <a:lnTo>
                    <a:pt x="39" y="24"/>
                  </a:lnTo>
                  <a:lnTo>
                    <a:pt x="39" y="14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9" y="5"/>
                  </a:lnTo>
                  <a:lnTo>
                    <a:pt x="34" y="5"/>
                  </a:lnTo>
                  <a:lnTo>
                    <a:pt x="29" y="5"/>
                  </a:lnTo>
                  <a:lnTo>
                    <a:pt x="29" y="5"/>
                  </a:lnTo>
                </a:path>
              </a:pathLst>
            </a:custGeom>
            <a:noFill/>
            <a:ln w="31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10" name="任意多边形 43177"/>
            <p:cNvSpPr/>
            <p:nvPr/>
          </p:nvSpPr>
          <p:spPr>
            <a:xfrm>
              <a:off x="1392" y="2496"/>
              <a:ext cx="73" cy="97"/>
            </a:xfrm>
            <a:custGeom>
              <a:avLst/>
              <a:gdLst/>
              <a:ahLst/>
              <a:cxnLst/>
              <a:rect l="0" t="0" r="0" b="0"/>
              <a:pathLst>
                <a:path w="73" h="97">
                  <a:moveTo>
                    <a:pt x="24" y="5"/>
                  </a:moveTo>
                  <a:lnTo>
                    <a:pt x="5" y="8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10" y="97"/>
                  </a:lnTo>
                  <a:lnTo>
                    <a:pt x="24" y="97"/>
                  </a:lnTo>
                  <a:lnTo>
                    <a:pt x="34" y="97"/>
                  </a:lnTo>
                  <a:lnTo>
                    <a:pt x="44" y="92"/>
                  </a:lnTo>
                  <a:lnTo>
                    <a:pt x="49" y="87"/>
                  </a:lnTo>
                  <a:lnTo>
                    <a:pt x="58" y="77"/>
                  </a:lnTo>
                  <a:lnTo>
                    <a:pt x="68" y="68"/>
                  </a:lnTo>
                  <a:lnTo>
                    <a:pt x="68" y="53"/>
                  </a:lnTo>
                  <a:lnTo>
                    <a:pt x="73" y="39"/>
                  </a:lnTo>
                  <a:lnTo>
                    <a:pt x="68" y="24"/>
                  </a:lnTo>
                  <a:lnTo>
                    <a:pt x="63" y="9"/>
                  </a:lnTo>
                  <a:lnTo>
                    <a:pt x="54" y="5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4" y="5"/>
                  </a:lnTo>
                </a:path>
              </a:pathLst>
            </a:custGeom>
            <a:noFill/>
            <a:ln w="31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179" name="椭圆 43178"/>
          <p:cNvSpPr/>
          <p:nvPr/>
        </p:nvSpPr>
        <p:spPr>
          <a:xfrm>
            <a:off x="5156200" y="3340100"/>
            <a:ext cx="76200" cy="76200"/>
          </a:xfrm>
          <a:prstGeom prst="ellipse">
            <a:avLst/>
          </a:prstGeom>
          <a:solidFill>
            <a:srgbClr val="FF0000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180" name="椭圆 43179"/>
          <p:cNvSpPr/>
          <p:nvPr/>
        </p:nvSpPr>
        <p:spPr>
          <a:xfrm>
            <a:off x="1460500" y="3378200"/>
            <a:ext cx="76200" cy="76200"/>
          </a:xfrm>
          <a:prstGeom prst="ellipse">
            <a:avLst/>
          </a:prstGeom>
          <a:solidFill>
            <a:srgbClr val="FF0000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181" name="椭圆 43180"/>
          <p:cNvSpPr/>
          <p:nvPr/>
        </p:nvSpPr>
        <p:spPr>
          <a:xfrm>
            <a:off x="3035300" y="3386138"/>
            <a:ext cx="88900" cy="74612"/>
          </a:xfrm>
          <a:prstGeom prst="ellipse">
            <a:avLst/>
          </a:prstGeom>
          <a:solidFill>
            <a:srgbClr val="FF0000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3182" name="组合 43181"/>
          <p:cNvGrpSpPr/>
          <p:nvPr/>
        </p:nvGrpSpPr>
        <p:grpSpPr>
          <a:xfrm>
            <a:off x="1866900" y="2730500"/>
            <a:ext cx="88900" cy="1397000"/>
            <a:chOff x="1192" y="1392"/>
            <a:chExt cx="56" cy="880"/>
          </a:xfrm>
        </p:grpSpPr>
        <p:sp>
          <p:nvSpPr>
            <p:cNvPr id="57515" name="椭圆 43182"/>
            <p:cNvSpPr/>
            <p:nvPr/>
          </p:nvSpPr>
          <p:spPr>
            <a:xfrm>
              <a:off x="1200" y="1392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16" name="椭圆 43183"/>
            <p:cNvSpPr/>
            <p:nvPr/>
          </p:nvSpPr>
          <p:spPr>
            <a:xfrm>
              <a:off x="1192" y="2224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185" name="组合 43184"/>
          <p:cNvGrpSpPr/>
          <p:nvPr/>
        </p:nvGrpSpPr>
        <p:grpSpPr>
          <a:xfrm>
            <a:off x="2641600" y="2730500"/>
            <a:ext cx="76200" cy="1397000"/>
            <a:chOff x="1680" y="1392"/>
            <a:chExt cx="48" cy="880"/>
          </a:xfrm>
        </p:grpSpPr>
        <p:sp>
          <p:nvSpPr>
            <p:cNvPr id="57518" name="椭圆 43185"/>
            <p:cNvSpPr/>
            <p:nvPr/>
          </p:nvSpPr>
          <p:spPr>
            <a:xfrm>
              <a:off x="1680" y="1392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19" name="椭圆 43186"/>
            <p:cNvSpPr/>
            <p:nvPr/>
          </p:nvSpPr>
          <p:spPr>
            <a:xfrm>
              <a:off x="1680" y="2224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188" name="椭圆 43187"/>
          <p:cNvSpPr/>
          <p:nvPr/>
        </p:nvSpPr>
        <p:spPr>
          <a:xfrm>
            <a:off x="6680200" y="3340100"/>
            <a:ext cx="76200" cy="76200"/>
          </a:xfrm>
          <a:prstGeom prst="ellipse">
            <a:avLst/>
          </a:prstGeom>
          <a:solidFill>
            <a:srgbClr val="FF0000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3189" name="组合 43188"/>
          <p:cNvGrpSpPr/>
          <p:nvPr/>
        </p:nvGrpSpPr>
        <p:grpSpPr>
          <a:xfrm>
            <a:off x="5537200" y="2692400"/>
            <a:ext cx="88900" cy="1397000"/>
            <a:chOff x="1192" y="1392"/>
            <a:chExt cx="56" cy="880"/>
          </a:xfrm>
        </p:grpSpPr>
        <p:sp>
          <p:nvSpPr>
            <p:cNvPr id="57522" name="椭圆 43189"/>
            <p:cNvSpPr/>
            <p:nvPr/>
          </p:nvSpPr>
          <p:spPr>
            <a:xfrm>
              <a:off x="1200" y="1392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23" name="椭圆 43190"/>
            <p:cNvSpPr/>
            <p:nvPr/>
          </p:nvSpPr>
          <p:spPr>
            <a:xfrm>
              <a:off x="1192" y="2224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192" name="组合 43191"/>
          <p:cNvGrpSpPr/>
          <p:nvPr/>
        </p:nvGrpSpPr>
        <p:grpSpPr>
          <a:xfrm>
            <a:off x="6311900" y="2692400"/>
            <a:ext cx="76200" cy="1397000"/>
            <a:chOff x="1680" y="1392"/>
            <a:chExt cx="48" cy="880"/>
          </a:xfrm>
        </p:grpSpPr>
        <p:sp>
          <p:nvSpPr>
            <p:cNvPr id="57525" name="椭圆 43192"/>
            <p:cNvSpPr/>
            <p:nvPr/>
          </p:nvSpPr>
          <p:spPr>
            <a:xfrm>
              <a:off x="1680" y="1392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7526" name="椭圆 43193"/>
            <p:cNvSpPr/>
            <p:nvPr/>
          </p:nvSpPr>
          <p:spPr>
            <a:xfrm>
              <a:off x="1680" y="2224"/>
              <a:ext cx="48" cy="48"/>
            </a:xfrm>
            <a:prstGeom prst="ellipse">
              <a:avLst/>
            </a:pr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197" name="任意多边形 43196"/>
          <p:cNvSpPr/>
          <p:nvPr/>
        </p:nvSpPr>
        <p:spPr>
          <a:xfrm>
            <a:off x="1511300" y="2651125"/>
            <a:ext cx="1565275" cy="1565275"/>
          </a:xfrm>
          <a:custGeom>
            <a:avLst/>
            <a:gdLst/>
            <a:ahLst/>
            <a:cxnLst/>
            <a:rect l="0" t="0" r="0" b="0"/>
            <a:pathLst>
              <a:path w="986" h="986">
                <a:moveTo>
                  <a:pt x="491" y="0"/>
                </a:moveTo>
                <a:lnTo>
                  <a:pt x="539" y="0"/>
                </a:lnTo>
                <a:lnTo>
                  <a:pt x="588" y="10"/>
                </a:lnTo>
                <a:lnTo>
                  <a:pt x="636" y="19"/>
                </a:lnTo>
                <a:lnTo>
                  <a:pt x="685" y="39"/>
                </a:lnTo>
                <a:lnTo>
                  <a:pt x="724" y="58"/>
                </a:lnTo>
                <a:lnTo>
                  <a:pt x="767" y="83"/>
                </a:lnTo>
                <a:lnTo>
                  <a:pt x="806" y="112"/>
                </a:lnTo>
                <a:lnTo>
                  <a:pt x="840" y="141"/>
                </a:lnTo>
                <a:lnTo>
                  <a:pt x="869" y="180"/>
                </a:lnTo>
                <a:lnTo>
                  <a:pt x="899" y="219"/>
                </a:lnTo>
                <a:lnTo>
                  <a:pt x="923" y="257"/>
                </a:lnTo>
                <a:lnTo>
                  <a:pt x="947" y="301"/>
                </a:lnTo>
                <a:lnTo>
                  <a:pt x="962" y="345"/>
                </a:lnTo>
                <a:lnTo>
                  <a:pt x="971" y="393"/>
                </a:lnTo>
                <a:lnTo>
                  <a:pt x="981" y="442"/>
                </a:lnTo>
                <a:lnTo>
                  <a:pt x="986" y="490"/>
                </a:lnTo>
                <a:lnTo>
                  <a:pt x="981" y="539"/>
                </a:lnTo>
                <a:lnTo>
                  <a:pt x="971" y="592"/>
                </a:lnTo>
                <a:lnTo>
                  <a:pt x="962" y="636"/>
                </a:lnTo>
                <a:lnTo>
                  <a:pt x="947" y="685"/>
                </a:lnTo>
                <a:lnTo>
                  <a:pt x="923" y="724"/>
                </a:lnTo>
                <a:lnTo>
                  <a:pt x="899" y="767"/>
                </a:lnTo>
                <a:lnTo>
                  <a:pt x="869" y="806"/>
                </a:lnTo>
                <a:lnTo>
                  <a:pt x="840" y="840"/>
                </a:lnTo>
                <a:lnTo>
                  <a:pt x="806" y="869"/>
                </a:lnTo>
                <a:lnTo>
                  <a:pt x="767" y="898"/>
                </a:lnTo>
                <a:lnTo>
                  <a:pt x="724" y="923"/>
                </a:lnTo>
                <a:lnTo>
                  <a:pt x="685" y="947"/>
                </a:lnTo>
                <a:lnTo>
                  <a:pt x="636" y="962"/>
                </a:lnTo>
                <a:lnTo>
                  <a:pt x="588" y="971"/>
                </a:lnTo>
                <a:lnTo>
                  <a:pt x="539" y="981"/>
                </a:lnTo>
                <a:lnTo>
                  <a:pt x="491" y="986"/>
                </a:lnTo>
                <a:lnTo>
                  <a:pt x="442" y="981"/>
                </a:lnTo>
                <a:lnTo>
                  <a:pt x="394" y="971"/>
                </a:lnTo>
                <a:lnTo>
                  <a:pt x="345" y="962"/>
                </a:lnTo>
                <a:lnTo>
                  <a:pt x="301" y="947"/>
                </a:lnTo>
                <a:lnTo>
                  <a:pt x="258" y="923"/>
                </a:lnTo>
                <a:lnTo>
                  <a:pt x="214" y="898"/>
                </a:lnTo>
                <a:lnTo>
                  <a:pt x="180" y="869"/>
                </a:lnTo>
                <a:lnTo>
                  <a:pt x="141" y="840"/>
                </a:lnTo>
                <a:lnTo>
                  <a:pt x="112" y="806"/>
                </a:lnTo>
                <a:lnTo>
                  <a:pt x="83" y="767"/>
                </a:lnTo>
                <a:lnTo>
                  <a:pt x="59" y="724"/>
                </a:lnTo>
                <a:lnTo>
                  <a:pt x="39" y="685"/>
                </a:lnTo>
                <a:lnTo>
                  <a:pt x="20" y="636"/>
                </a:lnTo>
                <a:lnTo>
                  <a:pt x="10" y="592"/>
                </a:lnTo>
                <a:lnTo>
                  <a:pt x="0" y="539"/>
                </a:lnTo>
                <a:lnTo>
                  <a:pt x="0" y="490"/>
                </a:lnTo>
                <a:lnTo>
                  <a:pt x="0" y="442"/>
                </a:lnTo>
                <a:lnTo>
                  <a:pt x="10" y="393"/>
                </a:lnTo>
                <a:lnTo>
                  <a:pt x="20" y="345"/>
                </a:lnTo>
                <a:lnTo>
                  <a:pt x="39" y="301"/>
                </a:lnTo>
                <a:lnTo>
                  <a:pt x="59" y="257"/>
                </a:lnTo>
                <a:lnTo>
                  <a:pt x="83" y="219"/>
                </a:lnTo>
                <a:lnTo>
                  <a:pt x="112" y="180"/>
                </a:lnTo>
                <a:lnTo>
                  <a:pt x="141" y="141"/>
                </a:lnTo>
                <a:lnTo>
                  <a:pt x="180" y="112"/>
                </a:lnTo>
                <a:lnTo>
                  <a:pt x="214" y="83"/>
                </a:lnTo>
                <a:lnTo>
                  <a:pt x="258" y="58"/>
                </a:lnTo>
                <a:lnTo>
                  <a:pt x="301" y="39"/>
                </a:lnTo>
                <a:lnTo>
                  <a:pt x="345" y="19"/>
                </a:lnTo>
                <a:lnTo>
                  <a:pt x="394" y="10"/>
                </a:lnTo>
                <a:lnTo>
                  <a:pt x="442" y="0"/>
                </a:lnTo>
                <a:lnTo>
                  <a:pt x="491" y="0"/>
                </a:lnTo>
              </a:path>
            </a:pathLst>
          </a:custGeom>
          <a:noFill/>
          <a:ln w="158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4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4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4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4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0" fill="hold"/>
                                        <p:tgtEl>
                                          <p:spTgt spid="4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0" fill="hold"/>
                                        <p:tgtEl>
                                          <p:spTgt spid="4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27" grpId="0"/>
      <p:bldP spid="431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任意多边形 44033"/>
          <p:cNvSpPr>
            <a:spLocks noEditPoints="1"/>
          </p:cNvSpPr>
          <p:nvPr/>
        </p:nvSpPr>
        <p:spPr>
          <a:xfrm>
            <a:off x="1536700" y="3055938"/>
            <a:ext cx="2044700" cy="889000"/>
          </a:xfrm>
          <a:custGeom>
            <a:avLst/>
            <a:gdLst/>
            <a:ahLst/>
            <a:cxnLst/>
            <a:rect l="0" t="0" r="0" b="0"/>
            <a:pathLst>
              <a:path w="1288" h="560">
                <a:moveTo>
                  <a:pt x="0" y="560"/>
                </a:moveTo>
                <a:lnTo>
                  <a:pt x="1288" y="560"/>
                </a:lnTo>
                <a:lnTo>
                  <a:pt x="325" y="0"/>
                </a:lnTo>
                <a:lnTo>
                  <a:pt x="0" y="560"/>
                </a:lnTo>
                <a:close/>
                <a:moveTo>
                  <a:pt x="266" y="427"/>
                </a:moveTo>
                <a:lnTo>
                  <a:pt x="770" y="427"/>
                </a:lnTo>
                <a:lnTo>
                  <a:pt x="394" y="207"/>
                </a:lnTo>
                <a:lnTo>
                  <a:pt x="266" y="427"/>
                </a:lnTo>
                <a:close/>
              </a:path>
            </a:pathLst>
          </a:custGeom>
          <a:solidFill>
            <a:srgbClr val="CCFFFF"/>
          </a:solidFill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5" name="任意多边形 44034"/>
          <p:cNvSpPr>
            <a:spLocks noEditPoints="1"/>
          </p:cNvSpPr>
          <p:nvPr/>
        </p:nvSpPr>
        <p:spPr>
          <a:xfrm>
            <a:off x="1587500" y="2478088"/>
            <a:ext cx="852488" cy="1463675"/>
          </a:xfrm>
          <a:custGeom>
            <a:avLst/>
            <a:gdLst/>
            <a:ahLst/>
            <a:cxnLst/>
            <a:rect l="0" t="0" r="0" b="0"/>
            <a:pathLst>
              <a:path w="537" h="922">
                <a:moveTo>
                  <a:pt x="537" y="922"/>
                </a:moveTo>
                <a:lnTo>
                  <a:pt x="0" y="0"/>
                </a:lnTo>
                <a:lnTo>
                  <a:pt x="0" y="922"/>
                </a:lnTo>
                <a:lnTo>
                  <a:pt x="537" y="922"/>
                </a:lnTo>
                <a:close/>
                <a:moveTo>
                  <a:pt x="331" y="789"/>
                </a:moveTo>
                <a:lnTo>
                  <a:pt x="120" y="427"/>
                </a:lnTo>
                <a:lnTo>
                  <a:pt x="120" y="789"/>
                </a:lnTo>
                <a:lnTo>
                  <a:pt x="331" y="789"/>
                </a:lnTo>
                <a:close/>
              </a:path>
            </a:pathLst>
          </a:custGeom>
          <a:noFill/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71" name="文本框 44036"/>
          <p:cNvSpPr txBox="1"/>
          <p:nvPr/>
        </p:nvSpPr>
        <p:spPr>
          <a:xfrm>
            <a:off x="573088" y="708025"/>
            <a:ext cx="5943600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）已知对边距离</a:t>
            </a:r>
            <a:r>
              <a:rPr lang="en-US" altLang="zh-CN" sz="2800" b="1" dirty="0">
                <a:latin typeface="宋体" panose="02010600030101010101" pitchFamily="2" charset="-122"/>
              </a:rPr>
              <a:t>S</a:t>
            </a:r>
          </a:p>
        </p:txBody>
      </p:sp>
      <p:grpSp>
        <p:nvGrpSpPr>
          <p:cNvPr id="44038" name="组合 44037"/>
          <p:cNvGrpSpPr/>
          <p:nvPr/>
        </p:nvGrpSpPr>
        <p:grpSpPr>
          <a:xfrm>
            <a:off x="5640388" y="2532063"/>
            <a:ext cx="385762" cy="647700"/>
            <a:chOff x="3553" y="1595"/>
            <a:chExt cx="243" cy="408"/>
          </a:xfrm>
        </p:grpSpPr>
        <p:sp>
          <p:nvSpPr>
            <p:cNvPr id="58373" name="任意多边形 44038"/>
            <p:cNvSpPr/>
            <p:nvPr/>
          </p:nvSpPr>
          <p:spPr>
            <a:xfrm>
              <a:off x="3571" y="1595"/>
              <a:ext cx="225" cy="408"/>
            </a:xfrm>
            <a:custGeom>
              <a:avLst/>
              <a:gdLst/>
              <a:ahLst/>
              <a:cxnLst/>
              <a:rect l="0" t="0" r="0" b="0"/>
              <a:pathLst>
                <a:path w="225" h="408">
                  <a:moveTo>
                    <a:pt x="225" y="19"/>
                  </a:moveTo>
                  <a:lnTo>
                    <a:pt x="216" y="0"/>
                  </a:lnTo>
                  <a:lnTo>
                    <a:pt x="0" y="408"/>
                  </a:lnTo>
                  <a:lnTo>
                    <a:pt x="225" y="19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4" name="任意多边形 44039"/>
            <p:cNvSpPr/>
            <p:nvPr/>
          </p:nvSpPr>
          <p:spPr>
            <a:xfrm>
              <a:off x="3571" y="1595"/>
              <a:ext cx="225" cy="408"/>
            </a:xfrm>
            <a:custGeom>
              <a:avLst/>
              <a:gdLst/>
              <a:ahLst/>
              <a:cxnLst/>
              <a:rect l="0" t="0" r="0" b="0"/>
              <a:pathLst>
                <a:path w="225" h="408">
                  <a:moveTo>
                    <a:pt x="225" y="19"/>
                  </a:moveTo>
                  <a:lnTo>
                    <a:pt x="216" y="0"/>
                  </a:lnTo>
                  <a:lnTo>
                    <a:pt x="0" y="408"/>
                  </a:lnTo>
                  <a:lnTo>
                    <a:pt x="225" y="19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5" name="任意多边形 44040"/>
            <p:cNvSpPr/>
            <p:nvPr/>
          </p:nvSpPr>
          <p:spPr>
            <a:xfrm>
              <a:off x="3553" y="1595"/>
              <a:ext cx="234" cy="408"/>
            </a:xfrm>
            <a:custGeom>
              <a:avLst/>
              <a:gdLst/>
              <a:ahLst/>
              <a:cxnLst/>
              <a:rect l="0" t="0" r="0" b="0"/>
              <a:pathLst>
                <a:path w="234" h="408">
                  <a:moveTo>
                    <a:pt x="234" y="0"/>
                  </a:moveTo>
                  <a:lnTo>
                    <a:pt x="18" y="408"/>
                  </a:lnTo>
                  <a:lnTo>
                    <a:pt x="0" y="408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6" name="任意多边形 44041"/>
            <p:cNvSpPr/>
            <p:nvPr/>
          </p:nvSpPr>
          <p:spPr>
            <a:xfrm>
              <a:off x="3553" y="1595"/>
              <a:ext cx="234" cy="408"/>
            </a:xfrm>
            <a:custGeom>
              <a:avLst/>
              <a:gdLst/>
              <a:ahLst/>
              <a:cxnLst/>
              <a:rect l="0" t="0" r="0" b="0"/>
              <a:pathLst>
                <a:path w="234" h="408">
                  <a:moveTo>
                    <a:pt x="234" y="0"/>
                  </a:moveTo>
                  <a:lnTo>
                    <a:pt x="18" y="408"/>
                  </a:lnTo>
                  <a:lnTo>
                    <a:pt x="0" y="408"/>
                  </a:lnTo>
                  <a:lnTo>
                    <a:pt x="234" y="0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7" name="任意多边形 44042"/>
            <p:cNvSpPr/>
            <p:nvPr/>
          </p:nvSpPr>
          <p:spPr>
            <a:xfrm>
              <a:off x="3553" y="1595"/>
              <a:ext cx="243" cy="408"/>
            </a:xfrm>
            <a:custGeom>
              <a:avLst/>
              <a:gdLst/>
              <a:ahLst/>
              <a:cxnLst/>
              <a:rect l="0" t="0" r="0" b="0"/>
              <a:pathLst>
                <a:path w="243" h="408">
                  <a:moveTo>
                    <a:pt x="243" y="19"/>
                  </a:moveTo>
                  <a:lnTo>
                    <a:pt x="234" y="0"/>
                  </a:lnTo>
                  <a:lnTo>
                    <a:pt x="0" y="408"/>
                  </a:lnTo>
                  <a:lnTo>
                    <a:pt x="18" y="408"/>
                  </a:lnTo>
                  <a:lnTo>
                    <a:pt x="243" y="19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44" name="组合 44043"/>
          <p:cNvGrpSpPr/>
          <p:nvPr/>
        </p:nvGrpSpPr>
        <p:grpSpPr>
          <a:xfrm>
            <a:off x="5640388" y="3179763"/>
            <a:ext cx="385762" cy="641350"/>
            <a:chOff x="3553" y="2003"/>
            <a:chExt cx="243" cy="404"/>
          </a:xfrm>
        </p:grpSpPr>
        <p:sp>
          <p:nvSpPr>
            <p:cNvPr id="58379" name="任意多边形 44044"/>
            <p:cNvSpPr/>
            <p:nvPr/>
          </p:nvSpPr>
          <p:spPr>
            <a:xfrm>
              <a:off x="3553" y="2003"/>
              <a:ext cx="243" cy="385"/>
            </a:xfrm>
            <a:custGeom>
              <a:avLst/>
              <a:gdLst/>
              <a:ahLst/>
              <a:cxnLst/>
              <a:rect l="0" t="0" r="0" b="0"/>
              <a:pathLst>
                <a:path w="243" h="385">
                  <a:moveTo>
                    <a:pt x="18" y="0"/>
                  </a:moveTo>
                  <a:lnTo>
                    <a:pt x="0" y="0"/>
                  </a:lnTo>
                  <a:lnTo>
                    <a:pt x="243" y="38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0" name="任意多边形 44045"/>
            <p:cNvSpPr/>
            <p:nvPr/>
          </p:nvSpPr>
          <p:spPr>
            <a:xfrm>
              <a:off x="3553" y="2003"/>
              <a:ext cx="243" cy="385"/>
            </a:xfrm>
            <a:custGeom>
              <a:avLst/>
              <a:gdLst/>
              <a:ahLst/>
              <a:cxnLst/>
              <a:rect l="0" t="0" r="0" b="0"/>
              <a:pathLst>
                <a:path w="243" h="385">
                  <a:moveTo>
                    <a:pt x="18" y="0"/>
                  </a:moveTo>
                  <a:lnTo>
                    <a:pt x="0" y="0"/>
                  </a:lnTo>
                  <a:lnTo>
                    <a:pt x="243" y="38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1" name="任意多边形 44046"/>
            <p:cNvSpPr/>
            <p:nvPr/>
          </p:nvSpPr>
          <p:spPr>
            <a:xfrm>
              <a:off x="3553" y="2003"/>
              <a:ext cx="243" cy="404"/>
            </a:xfrm>
            <a:custGeom>
              <a:avLst/>
              <a:gdLst/>
              <a:ahLst/>
              <a:cxnLst/>
              <a:rect l="0" t="0" r="0" b="0"/>
              <a:pathLst>
                <a:path w="243" h="404">
                  <a:moveTo>
                    <a:pt x="0" y="0"/>
                  </a:moveTo>
                  <a:lnTo>
                    <a:pt x="243" y="385"/>
                  </a:lnTo>
                  <a:lnTo>
                    <a:pt x="234" y="4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2" name="任意多边形 44047"/>
            <p:cNvSpPr/>
            <p:nvPr/>
          </p:nvSpPr>
          <p:spPr>
            <a:xfrm>
              <a:off x="3553" y="2003"/>
              <a:ext cx="243" cy="404"/>
            </a:xfrm>
            <a:custGeom>
              <a:avLst/>
              <a:gdLst/>
              <a:ahLst/>
              <a:cxnLst/>
              <a:rect l="0" t="0" r="0" b="0"/>
              <a:pathLst>
                <a:path w="243" h="404">
                  <a:moveTo>
                    <a:pt x="0" y="0"/>
                  </a:moveTo>
                  <a:lnTo>
                    <a:pt x="243" y="385"/>
                  </a:lnTo>
                  <a:lnTo>
                    <a:pt x="234" y="40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3" name="任意多边形 44048"/>
            <p:cNvSpPr/>
            <p:nvPr/>
          </p:nvSpPr>
          <p:spPr>
            <a:xfrm>
              <a:off x="3553" y="2003"/>
              <a:ext cx="243" cy="404"/>
            </a:xfrm>
            <a:custGeom>
              <a:avLst/>
              <a:gdLst/>
              <a:ahLst/>
              <a:cxnLst/>
              <a:rect l="0" t="0" r="0" b="0"/>
              <a:pathLst>
                <a:path w="243" h="404">
                  <a:moveTo>
                    <a:pt x="18" y="0"/>
                  </a:moveTo>
                  <a:lnTo>
                    <a:pt x="0" y="0"/>
                  </a:lnTo>
                  <a:lnTo>
                    <a:pt x="234" y="404"/>
                  </a:lnTo>
                  <a:lnTo>
                    <a:pt x="243" y="385"/>
                  </a:lnTo>
                  <a:lnTo>
                    <a:pt x="18" y="0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50" name="组合 44049"/>
          <p:cNvGrpSpPr/>
          <p:nvPr/>
        </p:nvGrpSpPr>
        <p:grpSpPr>
          <a:xfrm>
            <a:off x="6011863" y="2532063"/>
            <a:ext cx="741362" cy="1289050"/>
            <a:chOff x="3787" y="1595"/>
            <a:chExt cx="467" cy="812"/>
          </a:xfrm>
        </p:grpSpPr>
        <p:grpSp>
          <p:nvGrpSpPr>
            <p:cNvPr id="58385" name="组合 44050"/>
            <p:cNvGrpSpPr/>
            <p:nvPr/>
          </p:nvGrpSpPr>
          <p:grpSpPr>
            <a:xfrm>
              <a:off x="3787" y="1595"/>
              <a:ext cx="467" cy="19"/>
              <a:chOff x="3787" y="1595"/>
              <a:chExt cx="467" cy="19"/>
            </a:xfrm>
          </p:grpSpPr>
          <p:sp>
            <p:nvSpPr>
              <p:cNvPr id="58386" name="任意多边形 44051"/>
              <p:cNvSpPr/>
              <p:nvPr/>
            </p:nvSpPr>
            <p:spPr>
              <a:xfrm>
                <a:off x="3796" y="1595"/>
                <a:ext cx="458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8" h="19">
                    <a:moveTo>
                      <a:pt x="445" y="19"/>
                    </a:moveTo>
                    <a:lnTo>
                      <a:pt x="458" y="0"/>
                    </a:lnTo>
                    <a:lnTo>
                      <a:pt x="0" y="19"/>
                    </a:lnTo>
                    <a:lnTo>
                      <a:pt x="445" y="19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87" name="任意多边形 44052"/>
              <p:cNvSpPr/>
              <p:nvPr/>
            </p:nvSpPr>
            <p:spPr>
              <a:xfrm>
                <a:off x="3796" y="1595"/>
                <a:ext cx="458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8" h="19">
                    <a:moveTo>
                      <a:pt x="445" y="19"/>
                    </a:moveTo>
                    <a:lnTo>
                      <a:pt x="458" y="0"/>
                    </a:lnTo>
                    <a:lnTo>
                      <a:pt x="0" y="19"/>
                    </a:lnTo>
                    <a:lnTo>
                      <a:pt x="445" y="19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88" name="任意多边形 44053"/>
              <p:cNvSpPr/>
              <p:nvPr/>
            </p:nvSpPr>
            <p:spPr>
              <a:xfrm>
                <a:off x="3787" y="1595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467" y="0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89" name="任意多边形 44054"/>
              <p:cNvSpPr/>
              <p:nvPr/>
            </p:nvSpPr>
            <p:spPr>
              <a:xfrm>
                <a:off x="3787" y="1595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467" y="0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467" y="0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0" name="任意多边形 44055"/>
              <p:cNvSpPr/>
              <p:nvPr/>
            </p:nvSpPr>
            <p:spPr>
              <a:xfrm>
                <a:off x="3787" y="1595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454" y="19"/>
                    </a:moveTo>
                    <a:lnTo>
                      <a:pt x="467" y="0"/>
                    </a:lnTo>
                    <a:lnTo>
                      <a:pt x="0" y="0"/>
                    </a:lnTo>
                    <a:lnTo>
                      <a:pt x="9" y="19"/>
                    </a:lnTo>
                    <a:lnTo>
                      <a:pt x="454" y="19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8391" name="组合 44056"/>
            <p:cNvGrpSpPr/>
            <p:nvPr/>
          </p:nvGrpSpPr>
          <p:grpSpPr>
            <a:xfrm>
              <a:off x="3787" y="2388"/>
              <a:ext cx="467" cy="19"/>
              <a:chOff x="3787" y="2388"/>
              <a:chExt cx="467" cy="19"/>
            </a:xfrm>
          </p:grpSpPr>
          <p:sp>
            <p:nvSpPr>
              <p:cNvPr id="58392" name="任意多边形 44057"/>
              <p:cNvSpPr/>
              <p:nvPr/>
            </p:nvSpPr>
            <p:spPr>
              <a:xfrm>
                <a:off x="3787" y="2388"/>
                <a:ext cx="454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4" h="19">
                    <a:moveTo>
                      <a:pt x="9" y="0"/>
                    </a:moveTo>
                    <a:lnTo>
                      <a:pt x="0" y="19"/>
                    </a:lnTo>
                    <a:lnTo>
                      <a:pt x="45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3" name="任意多边形 44058"/>
              <p:cNvSpPr/>
              <p:nvPr/>
            </p:nvSpPr>
            <p:spPr>
              <a:xfrm>
                <a:off x="3787" y="2388"/>
                <a:ext cx="454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4" h="19">
                    <a:moveTo>
                      <a:pt x="9" y="0"/>
                    </a:moveTo>
                    <a:lnTo>
                      <a:pt x="0" y="19"/>
                    </a:lnTo>
                    <a:lnTo>
                      <a:pt x="454" y="0"/>
                    </a:lnTo>
                    <a:lnTo>
                      <a:pt x="9" y="0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4" name="任意多边形 44059"/>
              <p:cNvSpPr/>
              <p:nvPr/>
            </p:nvSpPr>
            <p:spPr>
              <a:xfrm>
                <a:off x="3787" y="2388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0" y="19"/>
                    </a:moveTo>
                    <a:lnTo>
                      <a:pt x="454" y="0"/>
                    </a:lnTo>
                    <a:lnTo>
                      <a:pt x="467" y="1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5" name="任意多边形 44060"/>
              <p:cNvSpPr/>
              <p:nvPr/>
            </p:nvSpPr>
            <p:spPr>
              <a:xfrm>
                <a:off x="3787" y="2388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0" y="19"/>
                    </a:moveTo>
                    <a:lnTo>
                      <a:pt x="454" y="0"/>
                    </a:lnTo>
                    <a:lnTo>
                      <a:pt x="467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6" name="任意多边形 44061"/>
              <p:cNvSpPr/>
              <p:nvPr/>
            </p:nvSpPr>
            <p:spPr>
              <a:xfrm>
                <a:off x="3787" y="2388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9" y="0"/>
                    </a:moveTo>
                    <a:lnTo>
                      <a:pt x="0" y="19"/>
                    </a:lnTo>
                    <a:lnTo>
                      <a:pt x="467" y="19"/>
                    </a:lnTo>
                    <a:lnTo>
                      <a:pt x="454" y="0"/>
                    </a:lnTo>
                    <a:lnTo>
                      <a:pt x="9" y="0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4063" name="组合 44062"/>
          <p:cNvGrpSpPr/>
          <p:nvPr/>
        </p:nvGrpSpPr>
        <p:grpSpPr>
          <a:xfrm>
            <a:off x="6732588" y="2532063"/>
            <a:ext cx="392112" cy="647700"/>
            <a:chOff x="4241" y="1595"/>
            <a:chExt cx="247" cy="408"/>
          </a:xfrm>
        </p:grpSpPr>
        <p:sp>
          <p:nvSpPr>
            <p:cNvPr id="58398" name="任意多边形 44063"/>
            <p:cNvSpPr/>
            <p:nvPr/>
          </p:nvSpPr>
          <p:spPr>
            <a:xfrm>
              <a:off x="4241" y="1614"/>
              <a:ext cx="247" cy="389"/>
            </a:xfrm>
            <a:custGeom>
              <a:avLst/>
              <a:gdLst/>
              <a:ahLst/>
              <a:cxnLst/>
              <a:rect l="0" t="0" r="0" b="0"/>
              <a:pathLst>
                <a:path w="247" h="389">
                  <a:moveTo>
                    <a:pt x="224" y="389"/>
                  </a:moveTo>
                  <a:lnTo>
                    <a:pt x="247" y="389"/>
                  </a:lnTo>
                  <a:lnTo>
                    <a:pt x="0" y="0"/>
                  </a:lnTo>
                  <a:lnTo>
                    <a:pt x="224" y="389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99" name="任意多边形 44064"/>
            <p:cNvSpPr/>
            <p:nvPr/>
          </p:nvSpPr>
          <p:spPr>
            <a:xfrm>
              <a:off x="4241" y="1614"/>
              <a:ext cx="247" cy="389"/>
            </a:xfrm>
            <a:custGeom>
              <a:avLst/>
              <a:gdLst/>
              <a:ahLst/>
              <a:cxnLst/>
              <a:rect l="0" t="0" r="0" b="0"/>
              <a:pathLst>
                <a:path w="247" h="389">
                  <a:moveTo>
                    <a:pt x="224" y="389"/>
                  </a:moveTo>
                  <a:lnTo>
                    <a:pt x="247" y="389"/>
                  </a:lnTo>
                  <a:lnTo>
                    <a:pt x="0" y="0"/>
                  </a:lnTo>
                  <a:lnTo>
                    <a:pt x="224" y="389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00" name="任意多边形 44065"/>
            <p:cNvSpPr/>
            <p:nvPr/>
          </p:nvSpPr>
          <p:spPr>
            <a:xfrm>
              <a:off x="4241" y="1595"/>
              <a:ext cx="247" cy="408"/>
            </a:xfrm>
            <a:custGeom>
              <a:avLst/>
              <a:gdLst/>
              <a:ahLst/>
              <a:cxnLst/>
              <a:rect l="0" t="0" r="0" b="0"/>
              <a:pathLst>
                <a:path w="247" h="408">
                  <a:moveTo>
                    <a:pt x="247" y="408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247" y="408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01" name="任意多边形 44066"/>
            <p:cNvSpPr/>
            <p:nvPr/>
          </p:nvSpPr>
          <p:spPr>
            <a:xfrm>
              <a:off x="4241" y="1595"/>
              <a:ext cx="247" cy="408"/>
            </a:xfrm>
            <a:custGeom>
              <a:avLst/>
              <a:gdLst/>
              <a:ahLst/>
              <a:cxnLst/>
              <a:rect l="0" t="0" r="0" b="0"/>
              <a:pathLst>
                <a:path w="247" h="408">
                  <a:moveTo>
                    <a:pt x="247" y="408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247" y="408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02" name="任意多边形 44067"/>
            <p:cNvSpPr/>
            <p:nvPr/>
          </p:nvSpPr>
          <p:spPr>
            <a:xfrm>
              <a:off x="4241" y="1595"/>
              <a:ext cx="247" cy="408"/>
            </a:xfrm>
            <a:custGeom>
              <a:avLst/>
              <a:gdLst/>
              <a:ahLst/>
              <a:cxnLst/>
              <a:rect l="0" t="0" r="0" b="0"/>
              <a:pathLst>
                <a:path w="247" h="408">
                  <a:moveTo>
                    <a:pt x="224" y="408"/>
                  </a:moveTo>
                  <a:lnTo>
                    <a:pt x="247" y="408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224" y="408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69" name="组合 44068"/>
          <p:cNvGrpSpPr/>
          <p:nvPr/>
        </p:nvGrpSpPr>
        <p:grpSpPr>
          <a:xfrm>
            <a:off x="6375400" y="2336800"/>
            <a:ext cx="14288" cy="1679575"/>
            <a:chOff x="4016" y="1472"/>
            <a:chExt cx="9" cy="1058"/>
          </a:xfrm>
        </p:grpSpPr>
        <p:sp>
          <p:nvSpPr>
            <p:cNvPr id="58404" name="矩形 44069"/>
            <p:cNvSpPr/>
            <p:nvPr/>
          </p:nvSpPr>
          <p:spPr>
            <a:xfrm>
              <a:off x="4016" y="1472"/>
              <a:ext cx="9" cy="192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05" name="矩形 44070"/>
            <p:cNvSpPr/>
            <p:nvPr/>
          </p:nvSpPr>
          <p:spPr>
            <a:xfrm>
              <a:off x="4016" y="1728"/>
              <a:ext cx="9" cy="60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06" name="矩形 44071"/>
            <p:cNvSpPr/>
            <p:nvPr/>
          </p:nvSpPr>
          <p:spPr>
            <a:xfrm>
              <a:off x="4016" y="1847"/>
              <a:ext cx="9" cy="307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07" name="矩形 44072"/>
            <p:cNvSpPr/>
            <p:nvPr/>
          </p:nvSpPr>
          <p:spPr>
            <a:xfrm>
              <a:off x="4016" y="2219"/>
              <a:ext cx="9" cy="5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08" name="矩形 44073"/>
            <p:cNvSpPr/>
            <p:nvPr/>
          </p:nvSpPr>
          <p:spPr>
            <a:xfrm>
              <a:off x="4016" y="2338"/>
              <a:ext cx="9" cy="192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8409" name="矩形 44074"/>
          <p:cNvSpPr/>
          <p:nvPr/>
        </p:nvSpPr>
        <p:spPr>
          <a:xfrm>
            <a:off x="1330325" y="3332163"/>
            <a:ext cx="1588" cy="15875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410" name="矩形 44075"/>
          <p:cNvSpPr/>
          <p:nvPr/>
        </p:nvSpPr>
        <p:spPr>
          <a:xfrm>
            <a:off x="6819900" y="3689350"/>
            <a:ext cx="1588" cy="14288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4077" name="组合 44076"/>
          <p:cNvGrpSpPr/>
          <p:nvPr/>
        </p:nvGrpSpPr>
        <p:grpSpPr>
          <a:xfrm>
            <a:off x="6732588" y="3179763"/>
            <a:ext cx="392112" cy="641350"/>
            <a:chOff x="4241" y="2003"/>
            <a:chExt cx="247" cy="404"/>
          </a:xfrm>
        </p:grpSpPr>
        <p:sp>
          <p:nvSpPr>
            <p:cNvPr id="58412" name="任意多边形 44077"/>
            <p:cNvSpPr/>
            <p:nvPr/>
          </p:nvSpPr>
          <p:spPr>
            <a:xfrm>
              <a:off x="4241" y="2003"/>
              <a:ext cx="224" cy="404"/>
            </a:xfrm>
            <a:custGeom>
              <a:avLst/>
              <a:gdLst/>
              <a:ahLst/>
              <a:cxnLst/>
              <a:rect l="0" t="0" r="0" b="0"/>
              <a:pathLst>
                <a:path w="224" h="404">
                  <a:moveTo>
                    <a:pt x="0" y="385"/>
                  </a:moveTo>
                  <a:lnTo>
                    <a:pt x="13" y="404"/>
                  </a:lnTo>
                  <a:lnTo>
                    <a:pt x="224" y="0"/>
                  </a:lnTo>
                  <a:lnTo>
                    <a:pt x="0" y="385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3" name="任意多边形 44078"/>
            <p:cNvSpPr/>
            <p:nvPr/>
          </p:nvSpPr>
          <p:spPr>
            <a:xfrm>
              <a:off x="4241" y="2003"/>
              <a:ext cx="224" cy="404"/>
            </a:xfrm>
            <a:custGeom>
              <a:avLst/>
              <a:gdLst/>
              <a:ahLst/>
              <a:cxnLst/>
              <a:rect l="0" t="0" r="0" b="0"/>
              <a:pathLst>
                <a:path w="224" h="404">
                  <a:moveTo>
                    <a:pt x="0" y="385"/>
                  </a:moveTo>
                  <a:lnTo>
                    <a:pt x="13" y="404"/>
                  </a:lnTo>
                  <a:lnTo>
                    <a:pt x="224" y="0"/>
                  </a:lnTo>
                  <a:lnTo>
                    <a:pt x="0" y="385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4" name="任意多边形 44079"/>
            <p:cNvSpPr/>
            <p:nvPr/>
          </p:nvSpPr>
          <p:spPr>
            <a:xfrm>
              <a:off x="4254" y="2003"/>
              <a:ext cx="234" cy="404"/>
            </a:xfrm>
            <a:custGeom>
              <a:avLst/>
              <a:gdLst/>
              <a:ahLst/>
              <a:cxnLst/>
              <a:rect l="0" t="0" r="0" b="0"/>
              <a:pathLst>
                <a:path w="234" h="404">
                  <a:moveTo>
                    <a:pt x="0" y="404"/>
                  </a:moveTo>
                  <a:lnTo>
                    <a:pt x="211" y="0"/>
                  </a:lnTo>
                  <a:lnTo>
                    <a:pt x="234" y="0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5" name="任意多边形 44080"/>
            <p:cNvSpPr/>
            <p:nvPr/>
          </p:nvSpPr>
          <p:spPr>
            <a:xfrm>
              <a:off x="4254" y="2003"/>
              <a:ext cx="234" cy="404"/>
            </a:xfrm>
            <a:custGeom>
              <a:avLst/>
              <a:gdLst/>
              <a:ahLst/>
              <a:cxnLst/>
              <a:rect l="0" t="0" r="0" b="0"/>
              <a:pathLst>
                <a:path w="234" h="404">
                  <a:moveTo>
                    <a:pt x="0" y="404"/>
                  </a:moveTo>
                  <a:lnTo>
                    <a:pt x="211" y="0"/>
                  </a:lnTo>
                  <a:lnTo>
                    <a:pt x="234" y="0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6" name="任意多边形 44081"/>
            <p:cNvSpPr/>
            <p:nvPr/>
          </p:nvSpPr>
          <p:spPr>
            <a:xfrm>
              <a:off x="4241" y="2003"/>
              <a:ext cx="247" cy="404"/>
            </a:xfrm>
            <a:custGeom>
              <a:avLst/>
              <a:gdLst/>
              <a:ahLst/>
              <a:cxnLst/>
              <a:rect l="0" t="0" r="0" b="0"/>
              <a:pathLst>
                <a:path w="247" h="404">
                  <a:moveTo>
                    <a:pt x="0" y="385"/>
                  </a:moveTo>
                  <a:lnTo>
                    <a:pt x="13" y="404"/>
                  </a:lnTo>
                  <a:lnTo>
                    <a:pt x="247" y="0"/>
                  </a:lnTo>
                  <a:lnTo>
                    <a:pt x="224" y="0"/>
                  </a:lnTo>
                  <a:lnTo>
                    <a:pt x="0" y="385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7" name="任意多边形 44082"/>
            <p:cNvSpPr/>
            <p:nvPr/>
          </p:nvSpPr>
          <p:spPr>
            <a:xfrm>
              <a:off x="4378" y="2067"/>
              <a:ext cx="74" cy="115"/>
            </a:xfrm>
            <a:custGeom>
              <a:avLst/>
              <a:gdLst/>
              <a:ahLst/>
              <a:cxnLst/>
              <a:rect l="0" t="0" r="0" b="0"/>
              <a:pathLst>
                <a:path w="74" h="115">
                  <a:moveTo>
                    <a:pt x="5" y="115"/>
                  </a:moveTo>
                  <a:lnTo>
                    <a:pt x="74" y="5"/>
                  </a:lnTo>
                  <a:lnTo>
                    <a:pt x="64" y="0"/>
                  </a:lnTo>
                  <a:lnTo>
                    <a:pt x="0" y="110"/>
                  </a:lnTo>
                  <a:lnTo>
                    <a:pt x="5" y="11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8" name="任意多边形 44083"/>
            <p:cNvSpPr/>
            <p:nvPr/>
          </p:nvSpPr>
          <p:spPr>
            <a:xfrm>
              <a:off x="4305" y="2200"/>
              <a:ext cx="64" cy="106"/>
            </a:xfrm>
            <a:custGeom>
              <a:avLst/>
              <a:gdLst/>
              <a:ahLst/>
              <a:cxnLst/>
              <a:rect l="0" t="0" r="0" b="0"/>
              <a:pathLst>
                <a:path w="64" h="106">
                  <a:moveTo>
                    <a:pt x="9" y="106"/>
                  </a:moveTo>
                  <a:lnTo>
                    <a:pt x="64" y="5"/>
                  </a:lnTo>
                  <a:lnTo>
                    <a:pt x="59" y="0"/>
                  </a:lnTo>
                  <a:lnTo>
                    <a:pt x="0" y="101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19" name="矩形 44084"/>
            <p:cNvSpPr/>
            <p:nvPr/>
          </p:nvSpPr>
          <p:spPr>
            <a:xfrm>
              <a:off x="4277" y="2352"/>
              <a:ext cx="1" cy="9"/>
            </a:xfrm>
            <a:prstGeom prst="rect">
              <a:avLst/>
            </a:prstGeom>
            <a:solidFill>
              <a:srgbClr val="1F1A17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8420" name="矩形 44085"/>
          <p:cNvSpPr/>
          <p:nvPr/>
        </p:nvSpPr>
        <p:spPr>
          <a:xfrm>
            <a:off x="2312988" y="2562225"/>
            <a:ext cx="1587" cy="14288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421" name="矩形 44086"/>
          <p:cNvSpPr/>
          <p:nvPr/>
        </p:nvSpPr>
        <p:spPr>
          <a:xfrm>
            <a:off x="2312988" y="3784600"/>
            <a:ext cx="1587" cy="14288"/>
          </a:xfrm>
          <a:prstGeom prst="rect">
            <a:avLst/>
          </a:prstGeom>
          <a:solidFill>
            <a:srgbClr val="1F1A17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88" name="矩形 44087"/>
          <p:cNvSpPr/>
          <p:nvPr/>
        </p:nvSpPr>
        <p:spPr>
          <a:xfrm>
            <a:off x="5683250" y="5197475"/>
            <a:ext cx="1223963" cy="4873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作法二</a:t>
            </a:r>
          </a:p>
        </p:txBody>
      </p:sp>
      <p:sp>
        <p:nvSpPr>
          <p:cNvPr id="44089" name="矩形 44088"/>
          <p:cNvSpPr/>
          <p:nvPr/>
        </p:nvSpPr>
        <p:spPr>
          <a:xfrm>
            <a:off x="1541463" y="5153025"/>
            <a:ext cx="1223962" cy="4873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作法一</a:t>
            </a:r>
          </a:p>
        </p:txBody>
      </p:sp>
      <p:grpSp>
        <p:nvGrpSpPr>
          <p:cNvPr id="44090" name="组合 44089"/>
          <p:cNvGrpSpPr/>
          <p:nvPr/>
        </p:nvGrpSpPr>
        <p:grpSpPr>
          <a:xfrm>
            <a:off x="4876800" y="3648075"/>
            <a:ext cx="3806825" cy="808038"/>
            <a:chOff x="3062" y="2301"/>
            <a:chExt cx="2398" cy="509"/>
          </a:xfrm>
        </p:grpSpPr>
        <p:sp>
          <p:nvSpPr>
            <p:cNvPr id="58425" name="矩形 44090"/>
            <p:cNvSpPr/>
            <p:nvPr/>
          </p:nvSpPr>
          <p:spPr>
            <a:xfrm>
              <a:off x="3062" y="2301"/>
              <a:ext cx="124" cy="509"/>
            </a:xfrm>
            <a:prstGeom prst="rect">
              <a:avLst/>
            </a:prstGeom>
            <a:solidFill>
              <a:srgbClr val="FFFFCC"/>
            </a:solidFill>
            <a:ln w="14288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26" name="矩形 44091"/>
            <p:cNvSpPr/>
            <p:nvPr/>
          </p:nvSpPr>
          <p:spPr>
            <a:xfrm>
              <a:off x="3076" y="2494"/>
              <a:ext cx="2384" cy="91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93" name="任意多边形 44092"/>
          <p:cNvSpPr/>
          <p:nvPr/>
        </p:nvSpPr>
        <p:spPr>
          <a:xfrm>
            <a:off x="5764213" y="2562225"/>
            <a:ext cx="1230312" cy="1228725"/>
          </a:xfrm>
          <a:custGeom>
            <a:avLst/>
            <a:gdLst/>
            <a:ahLst/>
            <a:cxnLst/>
            <a:rect l="0" t="0" r="0" b="0"/>
            <a:pathLst>
              <a:path w="775" h="774">
                <a:moveTo>
                  <a:pt x="390" y="0"/>
                </a:moveTo>
                <a:lnTo>
                  <a:pt x="426" y="4"/>
                </a:lnTo>
                <a:lnTo>
                  <a:pt x="468" y="9"/>
                </a:lnTo>
                <a:lnTo>
                  <a:pt x="504" y="18"/>
                </a:lnTo>
                <a:lnTo>
                  <a:pt x="541" y="32"/>
                </a:lnTo>
                <a:lnTo>
                  <a:pt x="573" y="45"/>
                </a:lnTo>
                <a:lnTo>
                  <a:pt x="605" y="68"/>
                </a:lnTo>
                <a:lnTo>
                  <a:pt x="633" y="87"/>
                </a:lnTo>
                <a:lnTo>
                  <a:pt x="660" y="114"/>
                </a:lnTo>
                <a:lnTo>
                  <a:pt x="688" y="142"/>
                </a:lnTo>
                <a:lnTo>
                  <a:pt x="711" y="169"/>
                </a:lnTo>
                <a:lnTo>
                  <a:pt x="729" y="201"/>
                </a:lnTo>
                <a:lnTo>
                  <a:pt x="743" y="238"/>
                </a:lnTo>
                <a:lnTo>
                  <a:pt x="756" y="270"/>
                </a:lnTo>
                <a:lnTo>
                  <a:pt x="766" y="311"/>
                </a:lnTo>
                <a:lnTo>
                  <a:pt x="775" y="348"/>
                </a:lnTo>
                <a:lnTo>
                  <a:pt x="775" y="389"/>
                </a:lnTo>
                <a:lnTo>
                  <a:pt x="775" y="426"/>
                </a:lnTo>
                <a:lnTo>
                  <a:pt x="766" y="463"/>
                </a:lnTo>
                <a:lnTo>
                  <a:pt x="756" y="504"/>
                </a:lnTo>
                <a:lnTo>
                  <a:pt x="743" y="536"/>
                </a:lnTo>
                <a:lnTo>
                  <a:pt x="729" y="573"/>
                </a:lnTo>
                <a:lnTo>
                  <a:pt x="711" y="605"/>
                </a:lnTo>
                <a:lnTo>
                  <a:pt x="688" y="632"/>
                </a:lnTo>
                <a:lnTo>
                  <a:pt x="660" y="660"/>
                </a:lnTo>
                <a:lnTo>
                  <a:pt x="633" y="687"/>
                </a:lnTo>
                <a:lnTo>
                  <a:pt x="605" y="706"/>
                </a:lnTo>
                <a:lnTo>
                  <a:pt x="573" y="728"/>
                </a:lnTo>
                <a:lnTo>
                  <a:pt x="541" y="742"/>
                </a:lnTo>
                <a:lnTo>
                  <a:pt x="504" y="756"/>
                </a:lnTo>
                <a:lnTo>
                  <a:pt x="468" y="765"/>
                </a:lnTo>
                <a:lnTo>
                  <a:pt x="426" y="770"/>
                </a:lnTo>
                <a:lnTo>
                  <a:pt x="390" y="774"/>
                </a:lnTo>
                <a:lnTo>
                  <a:pt x="348" y="770"/>
                </a:lnTo>
                <a:lnTo>
                  <a:pt x="312" y="765"/>
                </a:lnTo>
                <a:lnTo>
                  <a:pt x="275" y="756"/>
                </a:lnTo>
                <a:lnTo>
                  <a:pt x="238" y="742"/>
                </a:lnTo>
                <a:lnTo>
                  <a:pt x="206" y="728"/>
                </a:lnTo>
                <a:lnTo>
                  <a:pt x="174" y="706"/>
                </a:lnTo>
                <a:lnTo>
                  <a:pt x="142" y="687"/>
                </a:lnTo>
                <a:lnTo>
                  <a:pt x="114" y="660"/>
                </a:lnTo>
                <a:lnTo>
                  <a:pt x="92" y="632"/>
                </a:lnTo>
                <a:lnTo>
                  <a:pt x="69" y="605"/>
                </a:lnTo>
                <a:lnTo>
                  <a:pt x="50" y="573"/>
                </a:lnTo>
                <a:lnTo>
                  <a:pt x="32" y="536"/>
                </a:lnTo>
                <a:lnTo>
                  <a:pt x="18" y="504"/>
                </a:lnTo>
                <a:lnTo>
                  <a:pt x="9" y="463"/>
                </a:lnTo>
                <a:lnTo>
                  <a:pt x="4" y="426"/>
                </a:lnTo>
                <a:lnTo>
                  <a:pt x="0" y="389"/>
                </a:lnTo>
                <a:lnTo>
                  <a:pt x="4" y="348"/>
                </a:lnTo>
                <a:lnTo>
                  <a:pt x="9" y="311"/>
                </a:lnTo>
                <a:lnTo>
                  <a:pt x="18" y="270"/>
                </a:lnTo>
                <a:lnTo>
                  <a:pt x="32" y="238"/>
                </a:lnTo>
                <a:lnTo>
                  <a:pt x="50" y="201"/>
                </a:lnTo>
                <a:lnTo>
                  <a:pt x="69" y="169"/>
                </a:lnTo>
                <a:lnTo>
                  <a:pt x="92" y="142"/>
                </a:lnTo>
                <a:lnTo>
                  <a:pt x="114" y="114"/>
                </a:lnTo>
                <a:lnTo>
                  <a:pt x="142" y="87"/>
                </a:lnTo>
                <a:lnTo>
                  <a:pt x="174" y="68"/>
                </a:lnTo>
                <a:lnTo>
                  <a:pt x="206" y="45"/>
                </a:lnTo>
                <a:lnTo>
                  <a:pt x="238" y="32"/>
                </a:lnTo>
                <a:lnTo>
                  <a:pt x="275" y="18"/>
                </a:lnTo>
                <a:lnTo>
                  <a:pt x="312" y="9"/>
                </a:lnTo>
                <a:lnTo>
                  <a:pt x="348" y="4"/>
                </a:lnTo>
                <a:lnTo>
                  <a:pt x="390" y="0"/>
                </a:lnTo>
                <a:close/>
              </a:path>
            </a:pathLst>
          </a:custGeom>
          <a:noFill/>
          <a:ln w="14288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4" name="任意多边形 44093"/>
          <p:cNvSpPr>
            <a:spLocks noEditPoints="1"/>
          </p:cNvSpPr>
          <p:nvPr/>
        </p:nvSpPr>
        <p:spPr>
          <a:xfrm>
            <a:off x="6677025" y="3067050"/>
            <a:ext cx="2044700" cy="889000"/>
          </a:xfrm>
          <a:custGeom>
            <a:avLst/>
            <a:gdLst/>
            <a:ahLst/>
            <a:cxnLst/>
            <a:rect l="0" t="0" r="0" b="0"/>
            <a:pathLst>
              <a:path w="1288" h="560">
                <a:moveTo>
                  <a:pt x="0" y="560"/>
                </a:moveTo>
                <a:lnTo>
                  <a:pt x="1288" y="560"/>
                </a:lnTo>
                <a:lnTo>
                  <a:pt x="325" y="0"/>
                </a:lnTo>
                <a:lnTo>
                  <a:pt x="0" y="560"/>
                </a:lnTo>
                <a:close/>
                <a:moveTo>
                  <a:pt x="266" y="427"/>
                </a:moveTo>
                <a:lnTo>
                  <a:pt x="770" y="427"/>
                </a:lnTo>
                <a:lnTo>
                  <a:pt x="394" y="207"/>
                </a:lnTo>
                <a:lnTo>
                  <a:pt x="266" y="427"/>
                </a:lnTo>
                <a:close/>
              </a:path>
            </a:pathLst>
          </a:custGeom>
          <a:solidFill>
            <a:srgbClr val="33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5" name="任意多边形 44094"/>
          <p:cNvSpPr>
            <a:spLocks noEditPoints="1"/>
          </p:cNvSpPr>
          <p:nvPr/>
        </p:nvSpPr>
        <p:spPr>
          <a:xfrm>
            <a:off x="5230813" y="2489200"/>
            <a:ext cx="852487" cy="1463675"/>
          </a:xfrm>
          <a:custGeom>
            <a:avLst/>
            <a:gdLst/>
            <a:ahLst/>
            <a:cxnLst/>
            <a:rect l="0" t="0" r="0" b="0"/>
            <a:pathLst>
              <a:path w="537" h="922">
                <a:moveTo>
                  <a:pt x="537" y="922"/>
                </a:moveTo>
                <a:lnTo>
                  <a:pt x="0" y="0"/>
                </a:lnTo>
                <a:lnTo>
                  <a:pt x="0" y="922"/>
                </a:lnTo>
                <a:lnTo>
                  <a:pt x="537" y="922"/>
                </a:lnTo>
                <a:close/>
                <a:moveTo>
                  <a:pt x="331" y="789"/>
                </a:moveTo>
                <a:lnTo>
                  <a:pt x="120" y="427"/>
                </a:lnTo>
                <a:lnTo>
                  <a:pt x="120" y="789"/>
                </a:lnTo>
                <a:lnTo>
                  <a:pt x="331" y="789"/>
                </a:lnTo>
                <a:close/>
              </a:path>
            </a:pathLst>
          </a:custGeom>
          <a:solidFill>
            <a:srgbClr val="33CC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96" name="组合 44095"/>
          <p:cNvGrpSpPr/>
          <p:nvPr/>
        </p:nvGrpSpPr>
        <p:grpSpPr>
          <a:xfrm>
            <a:off x="5538788" y="3173413"/>
            <a:ext cx="1681162" cy="14287"/>
            <a:chOff x="3489" y="1999"/>
            <a:chExt cx="1059" cy="9"/>
          </a:xfrm>
        </p:grpSpPr>
        <p:sp>
          <p:nvSpPr>
            <p:cNvPr id="58431" name="矩形 44096"/>
            <p:cNvSpPr/>
            <p:nvPr/>
          </p:nvSpPr>
          <p:spPr>
            <a:xfrm>
              <a:off x="3745" y="1999"/>
              <a:ext cx="60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32" name="矩形 44097"/>
            <p:cNvSpPr/>
            <p:nvPr/>
          </p:nvSpPr>
          <p:spPr>
            <a:xfrm>
              <a:off x="3865" y="1999"/>
              <a:ext cx="307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33" name="矩形 44098"/>
            <p:cNvSpPr/>
            <p:nvPr/>
          </p:nvSpPr>
          <p:spPr>
            <a:xfrm>
              <a:off x="4231" y="1999"/>
              <a:ext cx="65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34" name="矩形 44099"/>
            <p:cNvSpPr/>
            <p:nvPr/>
          </p:nvSpPr>
          <p:spPr>
            <a:xfrm>
              <a:off x="3489" y="1999"/>
              <a:ext cx="192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35" name="矩形 44100"/>
            <p:cNvSpPr/>
            <p:nvPr/>
          </p:nvSpPr>
          <p:spPr>
            <a:xfrm>
              <a:off x="4355" y="1999"/>
              <a:ext cx="193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2" name="组合 44101"/>
          <p:cNvGrpSpPr/>
          <p:nvPr/>
        </p:nvGrpSpPr>
        <p:grpSpPr>
          <a:xfrm>
            <a:off x="5764213" y="1979613"/>
            <a:ext cx="1236662" cy="1222375"/>
            <a:chOff x="3631" y="1247"/>
            <a:chExt cx="779" cy="770"/>
          </a:xfrm>
        </p:grpSpPr>
        <p:sp>
          <p:nvSpPr>
            <p:cNvPr id="58437" name="矩形 44102"/>
            <p:cNvSpPr/>
            <p:nvPr/>
          </p:nvSpPr>
          <p:spPr>
            <a:xfrm>
              <a:off x="3755" y="1375"/>
              <a:ext cx="532" cy="9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38" name="任意多边形 44103"/>
            <p:cNvSpPr/>
            <p:nvPr/>
          </p:nvSpPr>
          <p:spPr>
            <a:xfrm>
              <a:off x="3635" y="1357"/>
              <a:ext cx="120" cy="41"/>
            </a:xfrm>
            <a:custGeom>
              <a:avLst/>
              <a:gdLst/>
              <a:ahLst/>
              <a:cxnLst/>
              <a:rect l="0" t="0" r="0" b="0"/>
              <a:pathLst>
                <a:path w="120" h="41">
                  <a:moveTo>
                    <a:pt x="120" y="0"/>
                  </a:moveTo>
                  <a:lnTo>
                    <a:pt x="120" y="41"/>
                  </a:lnTo>
                  <a:lnTo>
                    <a:pt x="0" y="23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39" name="任意多边形 44104"/>
            <p:cNvSpPr/>
            <p:nvPr/>
          </p:nvSpPr>
          <p:spPr>
            <a:xfrm>
              <a:off x="3635" y="1357"/>
              <a:ext cx="120" cy="41"/>
            </a:xfrm>
            <a:custGeom>
              <a:avLst/>
              <a:gdLst/>
              <a:ahLst/>
              <a:cxnLst/>
              <a:rect l="0" t="0" r="0" b="0"/>
              <a:pathLst>
                <a:path w="120" h="41">
                  <a:moveTo>
                    <a:pt x="120" y="0"/>
                  </a:moveTo>
                  <a:lnTo>
                    <a:pt x="120" y="41"/>
                  </a:lnTo>
                  <a:lnTo>
                    <a:pt x="0" y="23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2"/>
            </a:solidFill>
            <a:ln w="14288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0" name="任意多边形 44105"/>
            <p:cNvSpPr/>
            <p:nvPr/>
          </p:nvSpPr>
          <p:spPr>
            <a:xfrm>
              <a:off x="3635" y="1357"/>
              <a:ext cx="120" cy="41"/>
            </a:xfrm>
            <a:custGeom>
              <a:avLst/>
              <a:gdLst/>
              <a:ahLst/>
              <a:cxnLst/>
              <a:rect l="0" t="0" r="0" b="0"/>
              <a:pathLst>
                <a:path w="120" h="41">
                  <a:moveTo>
                    <a:pt x="120" y="0"/>
                  </a:moveTo>
                  <a:lnTo>
                    <a:pt x="120" y="41"/>
                  </a:lnTo>
                  <a:lnTo>
                    <a:pt x="0" y="23"/>
                  </a:lnTo>
                  <a:lnTo>
                    <a:pt x="120" y="0"/>
                  </a:lnTo>
                </a:path>
              </a:pathLst>
            </a:custGeom>
            <a:solidFill>
              <a:schemeClr val="accent2"/>
            </a:solidFill>
            <a:ln w="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1" name="任意多边形 44106"/>
            <p:cNvSpPr/>
            <p:nvPr/>
          </p:nvSpPr>
          <p:spPr>
            <a:xfrm>
              <a:off x="4287" y="1357"/>
              <a:ext cx="119" cy="41"/>
            </a:xfrm>
            <a:custGeom>
              <a:avLst/>
              <a:gdLst/>
              <a:ahLst/>
              <a:cxnLst/>
              <a:rect l="0" t="0" r="0" b="0"/>
              <a:pathLst>
                <a:path w="119" h="41">
                  <a:moveTo>
                    <a:pt x="0" y="0"/>
                  </a:moveTo>
                  <a:lnTo>
                    <a:pt x="0" y="41"/>
                  </a:lnTo>
                  <a:lnTo>
                    <a:pt x="119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2" name="任意多边形 44107"/>
            <p:cNvSpPr/>
            <p:nvPr/>
          </p:nvSpPr>
          <p:spPr>
            <a:xfrm>
              <a:off x="4287" y="1357"/>
              <a:ext cx="119" cy="41"/>
            </a:xfrm>
            <a:custGeom>
              <a:avLst/>
              <a:gdLst/>
              <a:ahLst/>
              <a:cxnLst/>
              <a:rect l="0" t="0" r="0" b="0"/>
              <a:pathLst>
                <a:path w="119" h="41">
                  <a:moveTo>
                    <a:pt x="0" y="0"/>
                  </a:moveTo>
                  <a:lnTo>
                    <a:pt x="0" y="41"/>
                  </a:lnTo>
                  <a:lnTo>
                    <a:pt x="119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4288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3" name="任意多边形 44108"/>
            <p:cNvSpPr/>
            <p:nvPr/>
          </p:nvSpPr>
          <p:spPr>
            <a:xfrm>
              <a:off x="3979" y="1247"/>
              <a:ext cx="83" cy="105"/>
            </a:xfrm>
            <a:custGeom>
              <a:avLst/>
              <a:gdLst/>
              <a:ahLst/>
              <a:cxnLst/>
              <a:rect l="0" t="0" r="0" b="0"/>
              <a:pathLst>
                <a:path w="83" h="105">
                  <a:moveTo>
                    <a:pt x="0" y="105"/>
                  </a:moveTo>
                  <a:lnTo>
                    <a:pt x="9" y="64"/>
                  </a:lnTo>
                  <a:lnTo>
                    <a:pt x="9" y="64"/>
                  </a:lnTo>
                  <a:lnTo>
                    <a:pt x="9" y="69"/>
                  </a:lnTo>
                  <a:lnTo>
                    <a:pt x="9" y="73"/>
                  </a:lnTo>
                  <a:lnTo>
                    <a:pt x="14" y="82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32" y="96"/>
                  </a:lnTo>
                  <a:lnTo>
                    <a:pt x="42" y="96"/>
                  </a:lnTo>
                  <a:lnTo>
                    <a:pt x="51" y="92"/>
                  </a:lnTo>
                  <a:lnTo>
                    <a:pt x="51" y="87"/>
                  </a:lnTo>
                  <a:lnTo>
                    <a:pt x="55" y="78"/>
                  </a:lnTo>
                  <a:lnTo>
                    <a:pt x="55" y="73"/>
                  </a:lnTo>
                  <a:lnTo>
                    <a:pt x="51" y="69"/>
                  </a:lnTo>
                  <a:lnTo>
                    <a:pt x="46" y="60"/>
                  </a:lnTo>
                  <a:lnTo>
                    <a:pt x="32" y="46"/>
                  </a:lnTo>
                  <a:lnTo>
                    <a:pt x="28" y="41"/>
                  </a:lnTo>
                  <a:lnTo>
                    <a:pt x="23" y="37"/>
                  </a:lnTo>
                  <a:lnTo>
                    <a:pt x="19" y="32"/>
                  </a:lnTo>
                  <a:lnTo>
                    <a:pt x="19" y="23"/>
                  </a:lnTo>
                  <a:lnTo>
                    <a:pt x="23" y="14"/>
                  </a:lnTo>
                  <a:lnTo>
                    <a:pt x="28" y="5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83" y="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69" y="14"/>
                  </a:lnTo>
                  <a:lnTo>
                    <a:pt x="64" y="9"/>
                  </a:lnTo>
                  <a:lnTo>
                    <a:pt x="60" y="5"/>
                  </a:lnTo>
                  <a:lnTo>
                    <a:pt x="51" y="5"/>
                  </a:lnTo>
                  <a:lnTo>
                    <a:pt x="42" y="5"/>
                  </a:lnTo>
                  <a:lnTo>
                    <a:pt x="37" y="9"/>
                  </a:lnTo>
                  <a:lnTo>
                    <a:pt x="32" y="14"/>
                  </a:lnTo>
                  <a:lnTo>
                    <a:pt x="32" y="18"/>
                  </a:lnTo>
                  <a:lnTo>
                    <a:pt x="32" y="23"/>
                  </a:lnTo>
                  <a:lnTo>
                    <a:pt x="37" y="27"/>
                  </a:lnTo>
                  <a:lnTo>
                    <a:pt x="42" y="37"/>
                  </a:lnTo>
                  <a:lnTo>
                    <a:pt x="51" y="46"/>
                  </a:lnTo>
                  <a:lnTo>
                    <a:pt x="60" y="55"/>
                  </a:lnTo>
                  <a:lnTo>
                    <a:pt x="64" y="60"/>
                  </a:lnTo>
                  <a:lnTo>
                    <a:pt x="69" y="69"/>
                  </a:lnTo>
                  <a:lnTo>
                    <a:pt x="69" y="73"/>
                  </a:lnTo>
                  <a:lnTo>
                    <a:pt x="64" y="82"/>
                  </a:lnTo>
                  <a:lnTo>
                    <a:pt x="64" y="87"/>
                  </a:lnTo>
                  <a:lnTo>
                    <a:pt x="60" y="96"/>
                  </a:lnTo>
                  <a:lnTo>
                    <a:pt x="51" y="101"/>
                  </a:lnTo>
                  <a:lnTo>
                    <a:pt x="46" y="101"/>
                  </a:lnTo>
                  <a:lnTo>
                    <a:pt x="37" y="105"/>
                  </a:lnTo>
                  <a:lnTo>
                    <a:pt x="32" y="105"/>
                  </a:lnTo>
                  <a:lnTo>
                    <a:pt x="28" y="101"/>
                  </a:lnTo>
                  <a:lnTo>
                    <a:pt x="23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9" y="96"/>
                  </a:lnTo>
                  <a:lnTo>
                    <a:pt x="5" y="101"/>
                  </a:lnTo>
                  <a:lnTo>
                    <a:pt x="5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4" name="任意多边形 44109"/>
            <p:cNvSpPr/>
            <p:nvPr/>
          </p:nvSpPr>
          <p:spPr>
            <a:xfrm>
              <a:off x="3979" y="1247"/>
              <a:ext cx="83" cy="105"/>
            </a:xfrm>
            <a:custGeom>
              <a:avLst/>
              <a:gdLst/>
              <a:ahLst/>
              <a:cxnLst/>
              <a:rect l="0" t="0" r="0" b="0"/>
              <a:pathLst>
                <a:path w="83" h="105">
                  <a:moveTo>
                    <a:pt x="0" y="105"/>
                  </a:moveTo>
                  <a:lnTo>
                    <a:pt x="9" y="64"/>
                  </a:lnTo>
                  <a:lnTo>
                    <a:pt x="9" y="64"/>
                  </a:lnTo>
                  <a:lnTo>
                    <a:pt x="9" y="69"/>
                  </a:lnTo>
                  <a:lnTo>
                    <a:pt x="9" y="73"/>
                  </a:lnTo>
                  <a:lnTo>
                    <a:pt x="14" y="82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32" y="96"/>
                  </a:lnTo>
                  <a:lnTo>
                    <a:pt x="42" y="96"/>
                  </a:lnTo>
                  <a:lnTo>
                    <a:pt x="51" y="92"/>
                  </a:lnTo>
                  <a:lnTo>
                    <a:pt x="51" y="87"/>
                  </a:lnTo>
                  <a:lnTo>
                    <a:pt x="55" y="78"/>
                  </a:lnTo>
                  <a:lnTo>
                    <a:pt x="55" y="73"/>
                  </a:lnTo>
                  <a:lnTo>
                    <a:pt x="51" y="69"/>
                  </a:lnTo>
                  <a:lnTo>
                    <a:pt x="46" y="60"/>
                  </a:lnTo>
                  <a:lnTo>
                    <a:pt x="32" y="46"/>
                  </a:lnTo>
                  <a:lnTo>
                    <a:pt x="28" y="41"/>
                  </a:lnTo>
                  <a:lnTo>
                    <a:pt x="23" y="37"/>
                  </a:lnTo>
                  <a:lnTo>
                    <a:pt x="19" y="32"/>
                  </a:lnTo>
                  <a:lnTo>
                    <a:pt x="19" y="23"/>
                  </a:lnTo>
                  <a:lnTo>
                    <a:pt x="23" y="14"/>
                  </a:lnTo>
                  <a:lnTo>
                    <a:pt x="28" y="5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69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83" y="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69" y="14"/>
                  </a:lnTo>
                  <a:lnTo>
                    <a:pt x="64" y="9"/>
                  </a:lnTo>
                  <a:lnTo>
                    <a:pt x="60" y="5"/>
                  </a:lnTo>
                  <a:lnTo>
                    <a:pt x="51" y="5"/>
                  </a:lnTo>
                  <a:lnTo>
                    <a:pt x="42" y="5"/>
                  </a:lnTo>
                  <a:lnTo>
                    <a:pt x="37" y="9"/>
                  </a:lnTo>
                  <a:lnTo>
                    <a:pt x="32" y="14"/>
                  </a:lnTo>
                  <a:lnTo>
                    <a:pt x="32" y="18"/>
                  </a:lnTo>
                  <a:lnTo>
                    <a:pt x="32" y="23"/>
                  </a:lnTo>
                  <a:lnTo>
                    <a:pt x="37" y="27"/>
                  </a:lnTo>
                  <a:lnTo>
                    <a:pt x="42" y="37"/>
                  </a:lnTo>
                  <a:lnTo>
                    <a:pt x="51" y="46"/>
                  </a:lnTo>
                  <a:lnTo>
                    <a:pt x="60" y="55"/>
                  </a:lnTo>
                  <a:lnTo>
                    <a:pt x="64" y="60"/>
                  </a:lnTo>
                  <a:lnTo>
                    <a:pt x="69" y="69"/>
                  </a:lnTo>
                  <a:lnTo>
                    <a:pt x="69" y="73"/>
                  </a:lnTo>
                  <a:lnTo>
                    <a:pt x="64" y="82"/>
                  </a:lnTo>
                  <a:lnTo>
                    <a:pt x="64" y="87"/>
                  </a:lnTo>
                  <a:lnTo>
                    <a:pt x="60" y="96"/>
                  </a:lnTo>
                  <a:lnTo>
                    <a:pt x="51" y="101"/>
                  </a:lnTo>
                  <a:lnTo>
                    <a:pt x="46" y="101"/>
                  </a:lnTo>
                  <a:lnTo>
                    <a:pt x="37" y="105"/>
                  </a:lnTo>
                  <a:lnTo>
                    <a:pt x="32" y="105"/>
                  </a:lnTo>
                  <a:lnTo>
                    <a:pt x="28" y="101"/>
                  </a:lnTo>
                  <a:lnTo>
                    <a:pt x="23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9" y="96"/>
                  </a:lnTo>
                  <a:lnTo>
                    <a:pt x="5" y="101"/>
                  </a:lnTo>
                  <a:lnTo>
                    <a:pt x="5" y="105"/>
                  </a:lnTo>
                  <a:lnTo>
                    <a:pt x="0" y="105"/>
                  </a:lnTo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5" name="任意多边形 44110"/>
            <p:cNvSpPr/>
            <p:nvPr/>
          </p:nvSpPr>
          <p:spPr>
            <a:xfrm>
              <a:off x="4287" y="1357"/>
              <a:ext cx="119" cy="41"/>
            </a:xfrm>
            <a:custGeom>
              <a:avLst/>
              <a:gdLst/>
              <a:ahLst/>
              <a:cxnLst/>
              <a:rect l="0" t="0" r="0" b="0"/>
              <a:pathLst>
                <a:path w="119" h="41">
                  <a:moveTo>
                    <a:pt x="0" y="0"/>
                  </a:moveTo>
                  <a:lnTo>
                    <a:pt x="0" y="41"/>
                  </a:lnTo>
                  <a:lnTo>
                    <a:pt x="119" y="23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46" name="矩形 44111"/>
            <p:cNvSpPr/>
            <p:nvPr/>
          </p:nvSpPr>
          <p:spPr>
            <a:xfrm>
              <a:off x="3631" y="1274"/>
              <a:ext cx="9" cy="743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47" name="矩形 44112"/>
            <p:cNvSpPr/>
            <p:nvPr/>
          </p:nvSpPr>
          <p:spPr>
            <a:xfrm>
              <a:off x="4401" y="1288"/>
              <a:ext cx="9" cy="729"/>
            </a:xfrm>
            <a:prstGeom prst="rect">
              <a:avLst/>
            </a:prstGeom>
            <a:solidFill>
              <a:schemeClr val="accent2"/>
            </a:solidFill>
            <a:ln w="63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14" name="组合 44113"/>
          <p:cNvGrpSpPr/>
          <p:nvPr/>
        </p:nvGrpSpPr>
        <p:grpSpPr>
          <a:xfrm>
            <a:off x="1260475" y="2520950"/>
            <a:ext cx="385763" cy="647700"/>
            <a:chOff x="794" y="1588"/>
            <a:chExt cx="243" cy="408"/>
          </a:xfrm>
        </p:grpSpPr>
        <p:sp>
          <p:nvSpPr>
            <p:cNvPr id="58449" name="任意多边形 44114"/>
            <p:cNvSpPr/>
            <p:nvPr/>
          </p:nvSpPr>
          <p:spPr>
            <a:xfrm>
              <a:off x="812" y="1588"/>
              <a:ext cx="225" cy="408"/>
            </a:xfrm>
            <a:custGeom>
              <a:avLst/>
              <a:gdLst/>
              <a:ahLst/>
              <a:cxnLst/>
              <a:rect l="0" t="0" r="0" b="0"/>
              <a:pathLst>
                <a:path w="225" h="408">
                  <a:moveTo>
                    <a:pt x="225" y="19"/>
                  </a:moveTo>
                  <a:lnTo>
                    <a:pt x="216" y="0"/>
                  </a:lnTo>
                  <a:lnTo>
                    <a:pt x="0" y="408"/>
                  </a:lnTo>
                  <a:lnTo>
                    <a:pt x="225" y="19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0" name="任意多边形 44115"/>
            <p:cNvSpPr/>
            <p:nvPr/>
          </p:nvSpPr>
          <p:spPr>
            <a:xfrm>
              <a:off x="812" y="1588"/>
              <a:ext cx="225" cy="408"/>
            </a:xfrm>
            <a:custGeom>
              <a:avLst/>
              <a:gdLst/>
              <a:ahLst/>
              <a:cxnLst/>
              <a:rect l="0" t="0" r="0" b="0"/>
              <a:pathLst>
                <a:path w="225" h="408">
                  <a:moveTo>
                    <a:pt x="225" y="19"/>
                  </a:moveTo>
                  <a:lnTo>
                    <a:pt x="216" y="0"/>
                  </a:lnTo>
                  <a:lnTo>
                    <a:pt x="0" y="408"/>
                  </a:lnTo>
                  <a:lnTo>
                    <a:pt x="225" y="19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1" name="任意多边形 44116"/>
            <p:cNvSpPr/>
            <p:nvPr/>
          </p:nvSpPr>
          <p:spPr>
            <a:xfrm>
              <a:off x="794" y="1588"/>
              <a:ext cx="234" cy="408"/>
            </a:xfrm>
            <a:custGeom>
              <a:avLst/>
              <a:gdLst/>
              <a:ahLst/>
              <a:cxnLst/>
              <a:rect l="0" t="0" r="0" b="0"/>
              <a:pathLst>
                <a:path w="234" h="408">
                  <a:moveTo>
                    <a:pt x="234" y="0"/>
                  </a:moveTo>
                  <a:lnTo>
                    <a:pt x="18" y="408"/>
                  </a:lnTo>
                  <a:lnTo>
                    <a:pt x="0" y="408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2" name="任意多边形 44117"/>
            <p:cNvSpPr/>
            <p:nvPr/>
          </p:nvSpPr>
          <p:spPr>
            <a:xfrm>
              <a:off x="794" y="1588"/>
              <a:ext cx="234" cy="408"/>
            </a:xfrm>
            <a:custGeom>
              <a:avLst/>
              <a:gdLst/>
              <a:ahLst/>
              <a:cxnLst/>
              <a:rect l="0" t="0" r="0" b="0"/>
              <a:pathLst>
                <a:path w="234" h="408">
                  <a:moveTo>
                    <a:pt x="234" y="0"/>
                  </a:moveTo>
                  <a:lnTo>
                    <a:pt x="18" y="408"/>
                  </a:lnTo>
                  <a:lnTo>
                    <a:pt x="0" y="408"/>
                  </a:lnTo>
                  <a:lnTo>
                    <a:pt x="234" y="0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3" name="任意多边形 44118"/>
            <p:cNvSpPr/>
            <p:nvPr/>
          </p:nvSpPr>
          <p:spPr>
            <a:xfrm>
              <a:off x="794" y="1588"/>
              <a:ext cx="243" cy="408"/>
            </a:xfrm>
            <a:custGeom>
              <a:avLst/>
              <a:gdLst/>
              <a:ahLst/>
              <a:cxnLst/>
              <a:rect l="0" t="0" r="0" b="0"/>
              <a:pathLst>
                <a:path w="243" h="408">
                  <a:moveTo>
                    <a:pt x="243" y="19"/>
                  </a:moveTo>
                  <a:lnTo>
                    <a:pt x="234" y="0"/>
                  </a:lnTo>
                  <a:lnTo>
                    <a:pt x="0" y="408"/>
                  </a:lnTo>
                  <a:lnTo>
                    <a:pt x="18" y="408"/>
                  </a:lnTo>
                  <a:lnTo>
                    <a:pt x="243" y="19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120" name="组合 44119"/>
          <p:cNvGrpSpPr/>
          <p:nvPr/>
        </p:nvGrpSpPr>
        <p:grpSpPr>
          <a:xfrm>
            <a:off x="2352675" y="2520950"/>
            <a:ext cx="392113" cy="647700"/>
            <a:chOff x="1482" y="1588"/>
            <a:chExt cx="247" cy="408"/>
          </a:xfrm>
        </p:grpSpPr>
        <p:sp>
          <p:nvSpPr>
            <p:cNvPr id="58455" name="任意多边形 44120"/>
            <p:cNvSpPr/>
            <p:nvPr/>
          </p:nvSpPr>
          <p:spPr>
            <a:xfrm>
              <a:off x="1482" y="1607"/>
              <a:ext cx="247" cy="389"/>
            </a:xfrm>
            <a:custGeom>
              <a:avLst/>
              <a:gdLst/>
              <a:ahLst/>
              <a:cxnLst/>
              <a:rect l="0" t="0" r="0" b="0"/>
              <a:pathLst>
                <a:path w="247" h="389">
                  <a:moveTo>
                    <a:pt x="224" y="389"/>
                  </a:moveTo>
                  <a:lnTo>
                    <a:pt x="247" y="389"/>
                  </a:lnTo>
                  <a:lnTo>
                    <a:pt x="0" y="0"/>
                  </a:lnTo>
                  <a:lnTo>
                    <a:pt x="224" y="389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6" name="任意多边形 44121"/>
            <p:cNvSpPr/>
            <p:nvPr/>
          </p:nvSpPr>
          <p:spPr>
            <a:xfrm>
              <a:off x="1482" y="1607"/>
              <a:ext cx="247" cy="389"/>
            </a:xfrm>
            <a:custGeom>
              <a:avLst/>
              <a:gdLst/>
              <a:ahLst/>
              <a:cxnLst/>
              <a:rect l="0" t="0" r="0" b="0"/>
              <a:pathLst>
                <a:path w="247" h="389">
                  <a:moveTo>
                    <a:pt x="224" y="389"/>
                  </a:moveTo>
                  <a:lnTo>
                    <a:pt x="247" y="389"/>
                  </a:lnTo>
                  <a:lnTo>
                    <a:pt x="0" y="0"/>
                  </a:lnTo>
                  <a:lnTo>
                    <a:pt x="224" y="389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7" name="任意多边形 44122"/>
            <p:cNvSpPr/>
            <p:nvPr/>
          </p:nvSpPr>
          <p:spPr>
            <a:xfrm>
              <a:off x="1482" y="1588"/>
              <a:ext cx="247" cy="408"/>
            </a:xfrm>
            <a:custGeom>
              <a:avLst/>
              <a:gdLst/>
              <a:ahLst/>
              <a:cxnLst/>
              <a:rect l="0" t="0" r="0" b="0"/>
              <a:pathLst>
                <a:path w="247" h="408">
                  <a:moveTo>
                    <a:pt x="247" y="408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247" y="408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8" name="任意多边形 44123"/>
            <p:cNvSpPr/>
            <p:nvPr/>
          </p:nvSpPr>
          <p:spPr>
            <a:xfrm>
              <a:off x="1482" y="1588"/>
              <a:ext cx="247" cy="408"/>
            </a:xfrm>
            <a:custGeom>
              <a:avLst/>
              <a:gdLst/>
              <a:ahLst/>
              <a:cxnLst/>
              <a:rect l="0" t="0" r="0" b="0"/>
              <a:pathLst>
                <a:path w="247" h="408">
                  <a:moveTo>
                    <a:pt x="247" y="408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247" y="408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59" name="任意多边形 44124"/>
            <p:cNvSpPr/>
            <p:nvPr/>
          </p:nvSpPr>
          <p:spPr>
            <a:xfrm>
              <a:off x="1482" y="1588"/>
              <a:ext cx="247" cy="408"/>
            </a:xfrm>
            <a:custGeom>
              <a:avLst/>
              <a:gdLst/>
              <a:ahLst/>
              <a:cxnLst/>
              <a:rect l="0" t="0" r="0" b="0"/>
              <a:pathLst>
                <a:path w="247" h="408">
                  <a:moveTo>
                    <a:pt x="224" y="408"/>
                  </a:moveTo>
                  <a:lnTo>
                    <a:pt x="247" y="408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224" y="408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126" name="组合 44125"/>
          <p:cNvGrpSpPr/>
          <p:nvPr/>
        </p:nvGrpSpPr>
        <p:grpSpPr>
          <a:xfrm>
            <a:off x="496888" y="3636963"/>
            <a:ext cx="3806825" cy="808037"/>
            <a:chOff x="3062" y="2301"/>
            <a:chExt cx="2398" cy="509"/>
          </a:xfrm>
        </p:grpSpPr>
        <p:sp>
          <p:nvSpPr>
            <p:cNvPr id="58461" name="矩形 44126"/>
            <p:cNvSpPr/>
            <p:nvPr/>
          </p:nvSpPr>
          <p:spPr>
            <a:xfrm>
              <a:off x="3062" y="2301"/>
              <a:ext cx="124" cy="509"/>
            </a:xfrm>
            <a:prstGeom prst="rect">
              <a:avLst/>
            </a:prstGeom>
            <a:solidFill>
              <a:srgbClr val="FFFFCC"/>
            </a:solidFill>
            <a:ln w="14288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62" name="矩形 44127"/>
            <p:cNvSpPr/>
            <p:nvPr/>
          </p:nvSpPr>
          <p:spPr>
            <a:xfrm>
              <a:off x="3076" y="2494"/>
              <a:ext cx="2384" cy="91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29" name="组合 44128"/>
          <p:cNvGrpSpPr/>
          <p:nvPr/>
        </p:nvGrpSpPr>
        <p:grpSpPr>
          <a:xfrm>
            <a:off x="1158875" y="3162300"/>
            <a:ext cx="1681163" cy="14288"/>
            <a:chOff x="3489" y="1999"/>
            <a:chExt cx="1059" cy="9"/>
          </a:xfrm>
        </p:grpSpPr>
        <p:sp>
          <p:nvSpPr>
            <p:cNvPr id="58464" name="矩形 44129"/>
            <p:cNvSpPr/>
            <p:nvPr/>
          </p:nvSpPr>
          <p:spPr>
            <a:xfrm>
              <a:off x="3745" y="1999"/>
              <a:ext cx="60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65" name="矩形 44130"/>
            <p:cNvSpPr/>
            <p:nvPr/>
          </p:nvSpPr>
          <p:spPr>
            <a:xfrm>
              <a:off x="3865" y="1999"/>
              <a:ext cx="307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66" name="矩形 44131"/>
            <p:cNvSpPr/>
            <p:nvPr/>
          </p:nvSpPr>
          <p:spPr>
            <a:xfrm>
              <a:off x="4231" y="1999"/>
              <a:ext cx="65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67" name="矩形 44132"/>
            <p:cNvSpPr/>
            <p:nvPr/>
          </p:nvSpPr>
          <p:spPr>
            <a:xfrm>
              <a:off x="3489" y="1999"/>
              <a:ext cx="192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68" name="矩形 44133"/>
            <p:cNvSpPr/>
            <p:nvPr/>
          </p:nvSpPr>
          <p:spPr>
            <a:xfrm>
              <a:off x="4355" y="1999"/>
              <a:ext cx="193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35" name="组合 44134"/>
          <p:cNvGrpSpPr/>
          <p:nvPr/>
        </p:nvGrpSpPr>
        <p:grpSpPr>
          <a:xfrm>
            <a:off x="1995488" y="2325688"/>
            <a:ext cx="14287" cy="1679575"/>
            <a:chOff x="4016" y="1472"/>
            <a:chExt cx="9" cy="1058"/>
          </a:xfrm>
        </p:grpSpPr>
        <p:sp>
          <p:nvSpPr>
            <p:cNvPr id="58470" name="矩形 44135"/>
            <p:cNvSpPr/>
            <p:nvPr/>
          </p:nvSpPr>
          <p:spPr>
            <a:xfrm>
              <a:off x="4016" y="1472"/>
              <a:ext cx="9" cy="192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71" name="矩形 44136"/>
            <p:cNvSpPr/>
            <p:nvPr/>
          </p:nvSpPr>
          <p:spPr>
            <a:xfrm>
              <a:off x="4016" y="1728"/>
              <a:ext cx="9" cy="60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72" name="矩形 44137"/>
            <p:cNvSpPr/>
            <p:nvPr/>
          </p:nvSpPr>
          <p:spPr>
            <a:xfrm>
              <a:off x="4016" y="1847"/>
              <a:ext cx="9" cy="307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73" name="矩形 44138"/>
            <p:cNvSpPr/>
            <p:nvPr/>
          </p:nvSpPr>
          <p:spPr>
            <a:xfrm>
              <a:off x="4016" y="2219"/>
              <a:ext cx="9" cy="5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474" name="矩形 44139"/>
            <p:cNvSpPr/>
            <p:nvPr/>
          </p:nvSpPr>
          <p:spPr>
            <a:xfrm>
              <a:off x="4016" y="2338"/>
              <a:ext cx="9" cy="192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41" name="组合 44140"/>
          <p:cNvGrpSpPr/>
          <p:nvPr/>
        </p:nvGrpSpPr>
        <p:grpSpPr>
          <a:xfrm>
            <a:off x="1260475" y="3168650"/>
            <a:ext cx="385763" cy="641350"/>
            <a:chOff x="794" y="1996"/>
            <a:chExt cx="243" cy="404"/>
          </a:xfrm>
        </p:grpSpPr>
        <p:sp>
          <p:nvSpPr>
            <p:cNvPr id="58476" name="任意多边形 44141"/>
            <p:cNvSpPr/>
            <p:nvPr/>
          </p:nvSpPr>
          <p:spPr>
            <a:xfrm>
              <a:off x="794" y="1996"/>
              <a:ext cx="243" cy="385"/>
            </a:xfrm>
            <a:custGeom>
              <a:avLst/>
              <a:gdLst/>
              <a:ahLst/>
              <a:cxnLst/>
              <a:rect l="0" t="0" r="0" b="0"/>
              <a:pathLst>
                <a:path w="243" h="385">
                  <a:moveTo>
                    <a:pt x="18" y="0"/>
                  </a:moveTo>
                  <a:lnTo>
                    <a:pt x="0" y="0"/>
                  </a:lnTo>
                  <a:lnTo>
                    <a:pt x="243" y="38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77" name="任意多边形 44142"/>
            <p:cNvSpPr/>
            <p:nvPr/>
          </p:nvSpPr>
          <p:spPr>
            <a:xfrm>
              <a:off x="794" y="1996"/>
              <a:ext cx="243" cy="385"/>
            </a:xfrm>
            <a:custGeom>
              <a:avLst/>
              <a:gdLst/>
              <a:ahLst/>
              <a:cxnLst/>
              <a:rect l="0" t="0" r="0" b="0"/>
              <a:pathLst>
                <a:path w="243" h="385">
                  <a:moveTo>
                    <a:pt x="18" y="0"/>
                  </a:moveTo>
                  <a:lnTo>
                    <a:pt x="0" y="0"/>
                  </a:lnTo>
                  <a:lnTo>
                    <a:pt x="243" y="385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78" name="任意多边形 44143"/>
            <p:cNvSpPr/>
            <p:nvPr/>
          </p:nvSpPr>
          <p:spPr>
            <a:xfrm>
              <a:off x="794" y="1996"/>
              <a:ext cx="243" cy="404"/>
            </a:xfrm>
            <a:custGeom>
              <a:avLst/>
              <a:gdLst/>
              <a:ahLst/>
              <a:cxnLst/>
              <a:rect l="0" t="0" r="0" b="0"/>
              <a:pathLst>
                <a:path w="243" h="404">
                  <a:moveTo>
                    <a:pt x="0" y="0"/>
                  </a:moveTo>
                  <a:lnTo>
                    <a:pt x="243" y="385"/>
                  </a:lnTo>
                  <a:lnTo>
                    <a:pt x="234" y="4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79" name="任意多边形 44144"/>
            <p:cNvSpPr/>
            <p:nvPr/>
          </p:nvSpPr>
          <p:spPr>
            <a:xfrm>
              <a:off x="794" y="1996"/>
              <a:ext cx="243" cy="404"/>
            </a:xfrm>
            <a:custGeom>
              <a:avLst/>
              <a:gdLst/>
              <a:ahLst/>
              <a:cxnLst/>
              <a:rect l="0" t="0" r="0" b="0"/>
              <a:pathLst>
                <a:path w="243" h="404">
                  <a:moveTo>
                    <a:pt x="0" y="0"/>
                  </a:moveTo>
                  <a:lnTo>
                    <a:pt x="243" y="385"/>
                  </a:lnTo>
                  <a:lnTo>
                    <a:pt x="234" y="40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80" name="任意多边形 44145"/>
            <p:cNvSpPr/>
            <p:nvPr/>
          </p:nvSpPr>
          <p:spPr>
            <a:xfrm>
              <a:off x="794" y="1996"/>
              <a:ext cx="243" cy="404"/>
            </a:xfrm>
            <a:custGeom>
              <a:avLst/>
              <a:gdLst/>
              <a:ahLst/>
              <a:cxnLst/>
              <a:rect l="0" t="0" r="0" b="0"/>
              <a:pathLst>
                <a:path w="243" h="404">
                  <a:moveTo>
                    <a:pt x="18" y="0"/>
                  </a:moveTo>
                  <a:lnTo>
                    <a:pt x="0" y="0"/>
                  </a:lnTo>
                  <a:lnTo>
                    <a:pt x="234" y="404"/>
                  </a:lnTo>
                  <a:lnTo>
                    <a:pt x="243" y="385"/>
                  </a:lnTo>
                  <a:lnTo>
                    <a:pt x="18" y="0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147" name="组合 44146"/>
          <p:cNvGrpSpPr/>
          <p:nvPr/>
        </p:nvGrpSpPr>
        <p:grpSpPr>
          <a:xfrm>
            <a:off x="1625600" y="2508250"/>
            <a:ext cx="741363" cy="1319213"/>
            <a:chOff x="1008" y="1588"/>
            <a:chExt cx="467" cy="831"/>
          </a:xfrm>
        </p:grpSpPr>
        <p:grpSp>
          <p:nvGrpSpPr>
            <p:cNvPr id="58482" name="组合 44147"/>
            <p:cNvGrpSpPr/>
            <p:nvPr/>
          </p:nvGrpSpPr>
          <p:grpSpPr>
            <a:xfrm>
              <a:off x="1008" y="1588"/>
              <a:ext cx="467" cy="19"/>
              <a:chOff x="1028" y="1588"/>
              <a:chExt cx="467" cy="19"/>
            </a:xfrm>
          </p:grpSpPr>
          <p:sp>
            <p:nvSpPr>
              <p:cNvPr id="58483" name="任意多边形 44148"/>
              <p:cNvSpPr/>
              <p:nvPr/>
            </p:nvSpPr>
            <p:spPr>
              <a:xfrm>
                <a:off x="1037" y="1588"/>
                <a:ext cx="458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8" h="19">
                    <a:moveTo>
                      <a:pt x="445" y="19"/>
                    </a:moveTo>
                    <a:lnTo>
                      <a:pt x="458" y="0"/>
                    </a:lnTo>
                    <a:lnTo>
                      <a:pt x="0" y="19"/>
                    </a:lnTo>
                    <a:lnTo>
                      <a:pt x="445" y="19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84" name="任意多边形 44149"/>
              <p:cNvSpPr/>
              <p:nvPr/>
            </p:nvSpPr>
            <p:spPr>
              <a:xfrm>
                <a:off x="1037" y="1588"/>
                <a:ext cx="458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8" h="19">
                    <a:moveTo>
                      <a:pt x="445" y="19"/>
                    </a:moveTo>
                    <a:lnTo>
                      <a:pt x="458" y="0"/>
                    </a:lnTo>
                    <a:lnTo>
                      <a:pt x="0" y="19"/>
                    </a:lnTo>
                    <a:lnTo>
                      <a:pt x="445" y="19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85" name="任意多边形 44150"/>
              <p:cNvSpPr/>
              <p:nvPr/>
            </p:nvSpPr>
            <p:spPr>
              <a:xfrm>
                <a:off x="1028" y="1588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467" y="0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86" name="任意多边形 44151"/>
              <p:cNvSpPr/>
              <p:nvPr/>
            </p:nvSpPr>
            <p:spPr>
              <a:xfrm>
                <a:off x="1028" y="1588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467" y="0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467" y="0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87" name="任意多边形 44152"/>
              <p:cNvSpPr/>
              <p:nvPr/>
            </p:nvSpPr>
            <p:spPr>
              <a:xfrm>
                <a:off x="1028" y="1588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454" y="19"/>
                    </a:moveTo>
                    <a:lnTo>
                      <a:pt x="467" y="0"/>
                    </a:lnTo>
                    <a:lnTo>
                      <a:pt x="0" y="0"/>
                    </a:lnTo>
                    <a:lnTo>
                      <a:pt x="9" y="19"/>
                    </a:lnTo>
                    <a:lnTo>
                      <a:pt x="454" y="19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8488" name="组合 44153"/>
            <p:cNvGrpSpPr/>
            <p:nvPr/>
          </p:nvGrpSpPr>
          <p:grpSpPr>
            <a:xfrm>
              <a:off x="1008" y="2400"/>
              <a:ext cx="467" cy="19"/>
              <a:chOff x="1028" y="2381"/>
              <a:chExt cx="467" cy="19"/>
            </a:xfrm>
          </p:grpSpPr>
          <p:sp>
            <p:nvSpPr>
              <p:cNvPr id="58489" name="任意多边形 44154"/>
              <p:cNvSpPr/>
              <p:nvPr/>
            </p:nvSpPr>
            <p:spPr>
              <a:xfrm>
                <a:off x="1028" y="2381"/>
                <a:ext cx="454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4" h="19">
                    <a:moveTo>
                      <a:pt x="9" y="0"/>
                    </a:moveTo>
                    <a:lnTo>
                      <a:pt x="0" y="19"/>
                    </a:lnTo>
                    <a:lnTo>
                      <a:pt x="45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90" name="任意多边形 44155"/>
              <p:cNvSpPr/>
              <p:nvPr/>
            </p:nvSpPr>
            <p:spPr>
              <a:xfrm>
                <a:off x="1028" y="2381"/>
                <a:ext cx="454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54" h="19">
                    <a:moveTo>
                      <a:pt x="9" y="0"/>
                    </a:moveTo>
                    <a:lnTo>
                      <a:pt x="0" y="19"/>
                    </a:lnTo>
                    <a:lnTo>
                      <a:pt x="454" y="0"/>
                    </a:lnTo>
                    <a:lnTo>
                      <a:pt x="9" y="0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91" name="任意多边形 44156"/>
              <p:cNvSpPr/>
              <p:nvPr/>
            </p:nvSpPr>
            <p:spPr>
              <a:xfrm>
                <a:off x="1028" y="2381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0" y="19"/>
                    </a:moveTo>
                    <a:lnTo>
                      <a:pt x="454" y="0"/>
                    </a:lnTo>
                    <a:lnTo>
                      <a:pt x="467" y="1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13151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92" name="任意多边形 44157"/>
              <p:cNvSpPr/>
              <p:nvPr/>
            </p:nvSpPr>
            <p:spPr>
              <a:xfrm>
                <a:off x="1028" y="2381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0" y="19"/>
                    </a:moveTo>
                    <a:lnTo>
                      <a:pt x="454" y="0"/>
                    </a:lnTo>
                    <a:lnTo>
                      <a:pt x="467" y="19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4288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93" name="任意多边形 44158"/>
              <p:cNvSpPr/>
              <p:nvPr/>
            </p:nvSpPr>
            <p:spPr>
              <a:xfrm>
                <a:off x="1028" y="2381"/>
                <a:ext cx="467" cy="19"/>
              </a:xfrm>
              <a:custGeom>
                <a:avLst/>
                <a:gdLst/>
                <a:ahLst/>
                <a:cxnLst/>
                <a:rect l="0" t="0" r="0" b="0"/>
                <a:pathLst>
                  <a:path w="467" h="19">
                    <a:moveTo>
                      <a:pt x="9" y="0"/>
                    </a:moveTo>
                    <a:lnTo>
                      <a:pt x="0" y="19"/>
                    </a:lnTo>
                    <a:lnTo>
                      <a:pt x="467" y="19"/>
                    </a:lnTo>
                    <a:lnTo>
                      <a:pt x="454" y="0"/>
                    </a:lnTo>
                    <a:lnTo>
                      <a:pt x="9" y="0"/>
                    </a:lnTo>
                  </a:path>
                </a:pathLst>
              </a:custGeom>
              <a:noFill/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4160" name="组合 44159"/>
          <p:cNvGrpSpPr/>
          <p:nvPr/>
        </p:nvGrpSpPr>
        <p:grpSpPr>
          <a:xfrm>
            <a:off x="2352675" y="3168650"/>
            <a:ext cx="392113" cy="641350"/>
            <a:chOff x="1482" y="1996"/>
            <a:chExt cx="247" cy="404"/>
          </a:xfrm>
        </p:grpSpPr>
        <p:sp>
          <p:nvSpPr>
            <p:cNvPr id="58495" name="任意多边形 44160"/>
            <p:cNvSpPr/>
            <p:nvPr/>
          </p:nvSpPr>
          <p:spPr>
            <a:xfrm>
              <a:off x="1482" y="1996"/>
              <a:ext cx="224" cy="404"/>
            </a:xfrm>
            <a:custGeom>
              <a:avLst/>
              <a:gdLst/>
              <a:ahLst/>
              <a:cxnLst/>
              <a:rect l="0" t="0" r="0" b="0"/>
              <a:pathLst>
                <a:path w="224" h="404">
                  <a:moveTo>
                    <a:pt x="0" y="385"/>
                  </a:moveTo>
                  <a:lnTo>
                    <a:pt x="13" y="404"/>
                  </a:lnTo>
                  <a:lnTo>
                    <a:pt x="224" y="0"/>
                  </a:lnTo>
                  <a:lnTo>
                    <a:pt x="0" y="385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96" name="任意多边形 44161"/>
            <p:cNvSpPr/>
            <p:nvPr/>
          </p:nvSpPr>
          <p:spPr>
            <a:xfrm>
              <a:off x="1482" y="1996"/>
              <a:ext cx="224" cy="404"/>
            </a:xfrm>
            <a:custGeom>
              <a:avLst/>
              <a:gdLst/>
              <a:ahLst/>
              <a:cxnLst/>
              <a:rect l="0" t="0" r="0" b="0"/>
              <a:pathLst>
                <a:path w="224" h="404">
                  <a:moveTo>
                    <a:pt x="0" y="385"/>
                  </a:moveTo>
                  <a:lnTo>
                    <a:pt x="13" y="404"/>
                  </a:lnTo>
                  <a:lnTo>
                    <a:pt x="224" y="0"/>
                  </a:lnTo>
                  <a:lnTo>
                    <a:pt x="0" y="385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97" name="任意多边形 44162"/>
            <p:cNvSpPr/>
            <p:nvPr/>
          </p:nvSpPr>
          <p:spPr>
            <a:xfrm>
              <a:off x="1495" y="1996"/>
              <a:ext cx="234" cy="404"/>
            </a:xfrm>
            <a:custGeom>
              <a:avLst/>
              <a:gdLst/>
              <a:ahLst/>
              <a:cxnLst/>
              <a:rect l="0" t="0" r="0" b="0"/>
              <a:pathLst>
                <a:path w="234" h="404">
                  <a:moveTo>
                    <a:pt x="0" y="404"/>
                  </a:moveTo>
                  <a:lnTo>
                    <a:pt x="211" y="0"/>
                  </a:lnTo>
                  <a:lnTo>
                    <a:pt x="234" y="0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98" name="任意多边形 44163"/>
            <p:cNvSpPr/>
            <p:nvPr/>
          </p:nvSpPr>
          <p:spPr>
            <a:xfrm>
              <a:off x="1495" y="1996"/>
              <a:ext cx="234" cy="404"/>
            </a:xfrm>
            <a:custGeom>
              <a:avLst/>
              <a:gdLst/>
              <a:ahLst/>
              <a:cxnLst/>
              <a:rect l="0" t="0" r="0" b="0"/>
              <a:pathLst>
                <a:path w="234" h="404">
                  <a:moveTo>
                    <a:pt x="0" y="404"/>
                  </a:moveTo>
                  <a:lnTo>
                    <a:pt x="211" y="0"/>
                  </a:lnTo>
                  <a:lnTo>
                    <a:pt x="234" y="0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99" name="任意多边形 44164"/>
            <p:cNvSpPr/>
            <p:nvPr/>
          </p:nvSpPr>
          <p:spPr>
            <a:xfrm>
              <a:off x="1482" y="1996"/>
              <a:ext cx="247" cy="404"/>
            </a:xfrm>
            <a:custGeom>
              <a:avLst/>
              <a:gdLst/>
              <a:ahLst/>
              <a:cxnLst/>
              <a:rect l="0" t="0" r="0" b="0"/>
              <a:pathLst>
                <a:path w="247" h="404">
                  <a:moveTo>
                    <a:pt x="0" y="385"/>
                  </a:moveTo>
                  <a:lnTo>
                    <a:pt x="13" y="404"/>
                  </a:lnTo>
                  <a:lnTo>
                    <a:pt x="247" y="0"/>
                  </a:lnTo>
                  <a:lnTo>
                    <a:pt x="224" y="0"/>
                  </a:lnTo>
                  <a:lnTo>
                    <a:pt x="0" y="385"/>
                  </a:lnTo>
                </a:path>
              </a:pathLst>
            </a:custGeom>
            <a:noFill/>
            <a:ln w="0" cap="flat" cmpd="sng">
              <a:solidFill>
                <a:srgbClr val="25221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00" name="任意多边形 44165"/>
            <p:cNvSpPr/>
            <p:nvPr/>
          </p:nvSpPr>
          <p:spPr>
            <a:xfrm>
              <a:off x="1619" y="2060"/>
              <a:ext cx="74" cy="115"/>
            </a:xfrm>
            <a:custGeom>
              <a:avLst/>
              <a:gdLst/>
              <a:ahLst/>
              <a:cxnLst/>
              <a:rect l="0" t="0" r="0" b="0"/>
              <a:pathLst>
                <a:path w="74" h="115">
                  <a:moveTo>
                    <a:pt x="5" y="115"/>
                  </a:moveTo>
                  <a:lnTo>
                    <a:pt x="74" y="5"/>
                  </a:lnTo>
                  <a:lnTo>
                    <a:pt x="64" y="0"/>
                  </a:lnTo>
                  <a:lnTo>
                    <a:pt x="0" y="110"/>
                  </a:lnTo>
                  <a:lnTo>
                    <a:pt x="5" y="11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01" name="任意多边形 44166"/>
            <p:cNvSpPr/>
            <p:nvPr/>
          </p:nvSpPr>
          <p:spPr>
            <a:xfrm>
              <a:off x="1546" y="2193"/>
              <a:ext cx="64" cy="106"/>
            </a:xfrm>
            <a:custGeom>
              <a:avLst/>
              <a:gdLst/>
              <a:ahLst/>
              <a:cxnLst/>
              <a:rect l="0" t="0" r="0" b="0"/>
              <a:pathLst>
                <a:path w="64" h="106">
                  <a:moveTo>
                    <a:pt x="9" y="106"/>
                  </a:moveTo>
                  <a:lnTo>
                    <a:pt x="64" y="5"/>
                  </a:lnTo>
                  <a:lnTo>
                    <a:pt x="59" y="0"/>
                  </a:lnTo>
                  <a:lnTo>
                    <a:pt x="0" y="101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168" name="组合 44167"/>
          <p:cNvGrpSpPr/>
          <p:nvPr/>
        </p:nvGrpSpPr>
        <p:grpSpPr>
          <a:xfrm>
            <a:off x="2357438" y="2514600"/>
            <a:ext cx="1084262" cy="1295400"/>
            <a:chOff x="1485" y="1614"/>
            <a:chExt cx="683" cy="779"/>
          </a:xfrm>
        </p:grpSpPr>
        <p:sp>
          <p:nvSpPr>
            <p:cNvPr id="58503" name="矩形 44168"/>
            <p:cNvSpPr/>
            <p:nvPr/>
          </p:nvSpPr>
          <p:spPr>
            <a:xfrm>
              <a:off x="1485" y="1614"/>
              <a:ext cx="683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504" name="矩形 44169"/>
            <p:cNvSpPr/>
            <p:nvPr/>
          </p:nvSpPr>
          <p:spPr>
            <a:xfrm>
              <a:off x="1485" y="2384"/>
              <a:ext cx="683" cy="9"/>
            </a:xfrm>
            <a:prstGeom prst="rect">
              <a:avLst/>
            </a:prstGeom>
            <a:solidFill>
              <a:srgbClr val="1F1A17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505" name="矩形 44170"/>
            <p:cNvSpPr/>
            <p:nvPr/>
          </p:nvSpPr>
          <p:spPr>
            <a:xfrm>
              <a:off x="2104" y="1737"/>
              <a:ext cx="9" cy="532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506" name="任意多边形 44171"/>
            <p:cNvSpPr/>
            <p:nvPr/>
          </p:nvSpPr>
          <p:spPr>
            <a:xfrm>
              <a:off x="2085" y="1618"/>
              <a:ext cx="42" cy="119"/>
            </a:xfrm>
            <a:custGeom>
              <a:avLst/>
              <a:gdLst/>
              <a:ahLst/>
              <a:cxnLst/>
              <a:rect l="0" t="0" r="0" b="0"/>
              <a:pathLst>
                <a:path w="42" h="119">
                  <a:moveTo>
                    <a:pt x="0" y="119"/>
                  </a:moveTo>
                  <a:lnTo>
                    <a:pt x="42" y="119"/>
                  </a:lnTo>
                  <a:lnTo>
                    <a:pt x="23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07" name="任意多边形 44172"/>
            <p:cNvSpPr/>
            <p:nvPr/>
          </p:nvSpPr>
          <p:spPr>
            <a:xfrm>
              <a:off x="2085" y="1618"/>
              <a:ext cx="42" cy="119"/>
            </a:xfrm>
            <a:custGeom>
              <a:avLst/>
              <a:gdLst/>
              <a:ahLst/>
              <a:cxnLst/>
              <a:rect l="0" t="0" r="0" b="0"/>
              <a:pathLst>
                <a:path w="42" h="119">
                  <a:moveTo>
                    <a:pt x="0" y="119"/>
                  </a:moveTo>
                  <a:lnTo>
                    <a:pt x="42" y="119"/>
                  </a:lnTo>
                  <a:lnTo>
                    <a:pt x="23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chemeClr val="accent2"/>
            </a:solidFill>
            <a:ln w="14288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08" name="任意多边形 44173"/>
            <p:cNvSpPr/>
            <p:nvPr/>
          </p:nvSpPr>
          <p:spPr>
            <a:xfrm>
              <a:off x="2085" y="1618"/>
              <a:ext cx="42" cy="119"/>
            </a:xfrm>
            <a:custGeom>
              <a:avLst/>
              <a:gdLst/>
              <a:ahLst/>
              <a:cxnLst/>
              <a:rect l="0" t="0" r="0" b="0"/>
              <a:pathLst>
                <a:path w="42" h="119">
                  <a:moveTo>
                    <a:pt x="0" y="119"/>
                  </a:moveTo>
                  <a:lnTo>
                    <a:pt x="42" y="119"/>
                  </a:lnTo>
                  <a:lnTo>
                    <a:pt x="23" y="0"/>
                  </a:lnTo>
                  <a:lnTo>
                    <a:pt x="0" y="119"/>
                  </a:lnTo>
                </a:path>
              </a:pathLst>
            </a:custGeom>
            <a:solidFill>
              <a:schemeClr val="accent2"/>
            </a:solidFill>
            <a:ln w="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09" name="任意多边形 44174"/>
            <p:cNvSpPr/>
            <p:nvPr/>
          </p:nvSpPr>
          <p:spPr>
            <a:xfrm>
              <a:off x="2085" y="2269"/>
              <a:ext cx="42" cy="119"/>
            </a:xfrm>
            <a:custGeom>
              <a:avLst/>
              <a:gdLst/>
              <a:ahLst/>
              <a:cxnLst/>
              <a:rect l="0" t="0" r="0" b="0"/>
              <a:pathLst>
                <a:path w="42" h="119">
                  <a:moveTo>
                    <a:pt x="0" y="0"/>
                  </a:moveTo>
                  <a:lnTo>
                    <a:pt x="42" y="0"/>
                  </a:lnTo>
                  <a:lnTo>
                    <a:pt x="23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10" name="任意多边形 44175"/>
            <p:cNvSpPr/>
            <p:nvPr/>
          </p:nvSpPr>
          <p:spPr>
            <a:xfrm>
              <a:off x="2085" y="2269"/>
              <a:ext cx="42" cy="119"/>
            </a:xfrm>
            <a:custGeom>
              <a:avLst/>
              <a:gdLst/>
              <a:ahLst/>
              <a:cxnLst/>
              <a:rect l="0" t="0" r="0" b="0"/>
              <a:pathLst>
                <a:path w="42" h="119">
                  <a:moveTo>
                    <a:pt x="0" y="0"/>
                  </a:moveTo>
                  <a:lnTo>
                    <a:pt x="42" y="0"/>
                  </a:lnTo>
                  <a:lnTo>
                    <a:pt x="23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4288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11" name="任意多边形 44176"/>
            <p:cNvSpPr/>
            <p:nvPr/>
          </p:nvSpPr>
          <p:spPr>
            <a:xfrm>
              <a:off x="1971" y="1962"/>
              <a:ext cx="110" cy="82"/>
            </a:xfrm>
            <a:custGeom>
              <a:avLst/>
              <a:gdLst/>
              <a:ahLst/>
              <a:cxnLst/>
              <a:rect l="0" t="0" r="0" b="0"/>
              <a:pathLst>
                <a:path w="110" h="82">
                  <a:moveTo>
                    <a:pt x="110" y="82"/>
                  </a:moveTo>
                  <a:lnTo>
                    <a:pt x="69" y="73"/>
                  </a:lnTo>
                  <a:lnTo>
                    <a:pt x="69" y="69"/>
                  </a:lnTo>
                  <a:lnTo>
                    <a:pt x="73" y="69"/>
                  </a:lnTo>
                  <a:lnTo>
                    <a:pt x="78" y="69"/>
                  </a:lnTo>
                  <a:lnTo>
                    <a:pt x="87" y="69"/>
                  </a:lnTo>
                  <a:lnTo>
                    <a:pt x="96" y="64"/>
                  </a:lnTo>
                  <a:lnTo>
                    <a:pt x="101" y="55"/>
                  </a:lnTo>
                  <a:lnTo>
                    <a:pt x="101" y="46"/>
                  </a:lnTo>
                  <a:lnTo>
                    <a:pt x="101" y="37"/>
                  </a:lnTo>
                  <a:lnTo>
                    <a:pt x="96" y="32"/>
                  </a:lnTo>
                  <a:lnTo>
                    <a:pt x="92" y="27"/>
                  </a:lnTo>
                  <a:lnTo>
                    <a:pt x="82" y="27"/>
                  </a:lnTo>
                  <a:lnTo>
                    <a:pt x="78" y="27"/>
                  </a:lnTo>
                  <a:lnTo>
                    <a:pt x="73" y="27"/>
                  </a:lnTo>
                  <a:lnTo>
                    <a:pt x="64" y="37"/>
                  </a:lnTo>
                  <a:lnTo>
                    <a:pt x="50" y="46"/>
                  </a:lnTo>
                  <a:lnTo>
                    <a:pt x="46" y="55"/>
                  </a:lnTo>
                  <a:lnTo>
                    <a:pt x="41" y="55"/>
                  </a:lnTo>
                  <a:lnTo>
                    <a:pt x="32" y="60"/>
                  </a:lnTo>
                  <a:lnTo>
                    <a:pt x="27" y="60"/>
                  </a:lnTo>
                  <a:lnTo>
                    <a:pt x="18" y="60"/>
                  </a:lnTo>
                  <a:lnTo>
                    <a:pt x="9" y="50"/>
                  </a:lnTo>
                  <a:lnTo>
                    <a:pt x="4" y="41"/>
                  </a:lnTo>
                  <a:lnTo>
                    <a:pt x="0" y="32"/>
                  </a:lnTo>
                  <a:lnTo>
                    <a:pt x="4" y="27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14"/>
                  </a:lnTo>
                  <a:lnTo>
                    <a:pt x="9" y="1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37" y="5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18" y="9"/>
                  </a:lnTo>
                  <a:lnTo>
                    <a:pt x="14" y="14"/>
                  </a:lnTo>
                  <a:lnTo>
                    <a:pt x="9" y="23"/>
                  </a:lnTo>
                  <a:lnTo>
                    <a:pt x="9" y="32"/>
                  </a:lnTo>
                  <a:lnTo>
                    <a:pt x="9" y="37"/>
                  </a:lnTo>
                  <a:lnTo>
                    <a:pt x="14" y="41"/>
                  </a:lnTo>
                  <a:lnTo>
                    <a:pt x="18" y="46"/>
                  </a:lnTo>
                  <a:lnTo>
                    <a:pt x="23" y="46"/>
                  </a:lnTo>
                  <a:lnTo>
                    <a:pt x="27" y="46"/>
                  </a:lnTo>
                  <a:lnTo>
                    <a:pt x="32" y="46"/>
                  </a:lnTo>
                  <a:lnTo>
                    <a:pt x="41" y="41"/>
                  </a:lnTo>
                  <a:lnTo>
                    <a:pt x="50" y="32"/>
                  </a:lnTo>
                  <a:lnTo>
                    <a:pt x="59" y="23"/>
                  </a:lnTo>
                  <a:lnTo>
                    <a:pt x="64" y="18"/>
                  </a:lnTo>
                  <a:lnTo>
                    <a:pt x="73" y="14"/>
                  </a:lnTo>
                  <a:lnTo>
                    <a:pt x="78" y="14"/>
                  </a:lnTo>
                  <a:lnTo>
                    <a:pt x="87" y="14"/>
                  </a:lnTo>
                  <a:lnTo>
                    <a:pt x="92" y="18"/>
                  </a:lnTo>
                  <a:lnTo>
                    <a:pt x="101" y="23"/>
                  </a:lnTo>
                  <a:lnTo>
                    <a:pt x="105" y="27"/>
                  </a:lnTo>
                  <a:lnTo>
                    <a:pt x="105" y="37"/>
                  </a:lnTo>
                  <a:lnTo>
                    <a:pt x="110" y="46"/>
                  </a:lnTo>
                  <a:lnTo>
                    <a:pt x="110" y="50"/>
                  </a:lnTo>
                  <a:lnTo>
                    <a:pt x="105" y="55"/>
                  </a:lnTo>
                  <a:lnTo>
                    <a:pt x="105" y="60"/>
                  </a:lnTo>
                  <a:lnTo>
                    <a:pt x="105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5" y="73"/>
                  </a:lnTo>
                  <a:lnTo>
                    <a:pt x="110" y="78"/>
                  </a:lnTo>
                  <a:lnTo>
                    <a:pt x="110" y="82"/>
                  </a:lnTo>
                  <a:close/>
                </a:path>
              </a:pathLst>
            </a:custGeom>
            <a:solidFill>
              <a:srgbClr val="13151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12" name="任意多边形 44177"/>
            <p:cNvSpPr/>
            <p:nvPr/>
          </p:nvSpPr>
          <p:spPr>
            <a:xfrm>
              <a:off x="1971" y="1962"/>
              <a:ext cx="110" cy="82"/>
            </a:xfrm>
            <a:custGeom>
              <a:avLst/>
              <a:gdLst/>
              <a:ahLst/>
              <a:cxnLst/>
              <a:rect l="0" t="0" r="0" b="0"/>
              <a:pathLst>
                <a:path w="110" h="82">
                  <a:moveTo>
                    <a:pt x="110" y="82"/>
                  </a:moveTo>
                  <a:lnTo>
                    <a:pt x="69" y="73"/>
                  </a:lnTo>
                  <a:lnTo>
                    <a:pt x="69" y="69"/>
                  </a:lnTo>
                  <a:lnTo>
                    <a:pt x="73" y="69"/>
                  </a:lnTo>
                  <a:lnTo>
                    <a:pt x="78" y="69"/>
                  </a:lnTo>
                  <a:lnTo>
                    <a:pt x="87" y="69"/>
                  </a:lnTo>
                  <a:lnTo>
                    <a:pt x="96" y="64"/>
                  </a:lnTo>
                  <a:lnTo>
                    <a:pt x="101" y="55"/>
                  </a:lnTo>
                  <a:lnTo>
                    <a:pt x="101" y="46"/>
                  </a:lnTo>
                  <a:lnTo>
                    <a:pt x="101" y="37"/>
                  </a:lnTo>
                  <a:lnTo>
                    <a:pt x="96" y="32"/>
                  </a:lnTo>
                  <a:lnTo>
                    <a:pt x="92" y="27"/>
                  </a:lnTo>
                  <a:lnTo>
                    <a:pt x="82" y="27"/>
                  </a:lnTo>
                  <a:lnTo>
                    <a:pt x="78" y="27"/>
                  </a:lnTo>
                  <a:lnTo>
                    <a:pt x="73" y="27"/>
                  </a:lnTo>
                  <a:lnTo>
                    <a:pt x="64" y="37"/>
                  </a:lnTo>
                  <a:lnTo>
                    <a:pt x="50" y="46"/>
                  </a:lnTo>
                  <a:lnTo>
                    <a:pt x="46" y="55"/>
                  </a:lnTo>
                  <a:lnTo>
                    <a:pt x="41" y="55"/>
                  </a:lnTo>
                  <a:lnTo>
                    <a:pt x="32" y="60"/>
                  </a:lnTo>
                  <a:lnTo>
                    <a:pt x="27" y="60"/>
                  </a:lnTo>
                  <a:lnTo>
                    <a:pt x="18" y="60"/>
                  </a:lnTo>
                  <a:lnTo>
                    <a:pt x="9" y="50"/>
                  </a:lnTo>
                  <a:lnTo>
                    <a:pt x="4" y="41"/>
                  </a:lnTo>
                  <a:lnTo>
                    <a:pt x="0" y="32"/>
                  </a:lnTo>
                  <a:lnTo>
                    <a:pt x="4" y="27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14"/>
                  </a:lnTo>
                  <a:lnTo>
                    <a:pt x="9" y="1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37" y="5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18" y="9"/>
                  </a:lnTo>
                  <a:lnTo>
                    <a:pt x="14" y="14"/>
                  </a:lnTo>
                  <a:lnTo>
                    <a:pt x="9" y="23"/>
                  </a:lnTo>
                  <a:lnTo>
                    <a:pt x="9" y="32"/>
                  </a:lnTo>
                  <a:lnTo>
                    <a:pt x="9" y="37"/>
                  </a:lnTo>
                  <a:lnTo>
                    <a:pt x="14" y="41"/>
                  </a:lnTo>
                  <a:lnTo>
                    <a:pt x="18" y="46"/>
                  </a:lnTo>
                  <a:lnTo>
                    <a:pt x="23" y="46"/>
                  </a:lnTo>
                  <a:lnTo>
                    <a:pt x="27" y="46"/>
                  </a:lnTo>
                  <a:lnTo>
                    <a:pt x="32" y="46"/>
                  </a:lnTo>
                  <a:lnTo>
                    <a:pt x="41" y="41"/>
                  </a:lnTo>
                  <a:lnTo>
                    <a:pt x="50" y="32"/>
                  </a:lnTo>
                  <a:lnTo>
                    <a:pt x="59" y="23"/>
                  </a:lnTo>
                  <a:lnTo>
                    <a:pt x="64" y="18"/>
                  </a:lnTo>
                  <a:lnTo>
                    <a:pt x="73" y="14"/>
                  </a:lnTo>
                  <a:lnTo>
                    <a:pt x="78" y="14"/>
                  </a:lnTo>
                  <a:lnTo>
                    <a:pt x="87" y="14"/>
                  </a:lnTo>
                  <a:lnTo>
                    <a:pt x="92" y="18"/>
                  </a:lnTo>
                  <a:lnTo>
                    <a:pt x="101" y="23"/>
                  </a:lnTo>
                  <a:lnTo>
                    <a:pt x="105" y="27"/>
                  </a:lnTo>
                  <a:lnTo>
                    <a:pt x="105" y="37"/>
                  </a:lnTo>
                  <a:lnTo>
                    <a:pt x="110" y="46"/>
                  </a:lnTo>
                  <a:lnTo>
                    <a:pt x="110" y="50"/>
                  </a:lnTo>
                  <a:lnTo>
                    <a:pt x="105" y="55"/>
                  </a:lnTo>
                  <a:lnTo>
                    <a:pt x="105" y="60"/>
                  </a:lnTo>
                  <a:lnTo>
                    <a:pt x="105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5" y="73"/>
                  </a:lnTo>
                  <a:lnTo>
                    <a:pt x="110" y="78"/>
                  </a:lnTo>
                  <a:lnTo>
                    <a:pt x="110" y="82"/>
                  </a:lnTo>
                </a:path>
              </a:pathLst>
            </a:custGeom>
            <a:noFill/>
            <a:ln w="14288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13" name="任意多边形 44178"/>
            <p:cNvSpPr/>
            <p:nvPr/>
          </p:nvSpPr>
          <p:spPr>
            <a:xfrm>
              <a:off x="2085" y="2269"/>
              <a:ext cx="42" cy="119"/>
            </a:xfrm>
            <a:custGeom>
              <a:avLst/>
              <a:gdLst/>
              <a:ahLst/>
              <a:cxnLst/>
              <a:rect l="0" t="0" r="0" b="0"/>
              <a:pathLst>
                <a:path w="42" h="119">
                  <a:moveTo>
                    <a:pt x="0" y="0"/>
                  </a:moveTo>
                  <a:lnTo>
                    <a:pt x="42" y="0"/>
                  </a:lnTo>
                  <a:lnTo>
                    <a:pt x="23" y="119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14" name="矩形 44179"/>
            <p:cNvSpPr/>
            <p:nvPr/>
          </p:nvSpPr>
          <p:spPr>
            <a:xfrm>
              <a:off x="2108" y="2384"/>
              <a:ext cx="1" cy="9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181" name="椭圆 44180"/>
          <p:cNvSpPr/>
          <p:nvPr/>
        </p:nvSpPr>
        <p:spPr>
          <a:xfrm>
            <a:off x="1606550" y="376555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182" name="椭圆 44181"/>
          <p:cNvSpPr/>
          <p:nvPr/>
        </p:nvSpPr>
        <p:spPr>
          <a:xfrm>
            <a:off x="2317750" y="376555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183" name="任意多边形 44182"/>
          <p:cNvSpPr>
            <a:spLocks noEditPoints="1"/>
          </p:cNvSpPr>
          <p:nvPr/>
        </p:nvSpPr>
        <p:spPr>
          <a:xfrm>
            <a:off x="2286000" y="3054350"/>
            <a:ext cx="2044700" cy="889000"/>
          </a:xfrm>
          <a:custGeom>
            <a:avLst/>
            <a:gdLst/>
            <a:ahLst/>
            <a:cxnLst/>
            <a:rect l="0" t="0" r="0" b="0"/>
            <a:pathLst>
              <a:path w="1288" h="560">
                <a:moveTo>
                  <a:pt x="0" y="560"/>
                </a:moveTo>
                <a:lnTo>
                  <a:pt x="1288" y="560"/>
                </a:lnTo>
                <a:lnTo>
                  <a:pt x="325" y="0"/>
                </a:lnTo>
                <a:lnTo>
                  <a:pt x="0" y="560"/>
                </a:lnTo>
                <a:close/>
                <a:moveTo>
                  <a:pt x="266" y="427"/>
                </a:moveTo>
                <a:lnTo>
                  <a:pt x="770" y="427"/>
                </a:lnTo>
                <a:lnTo>
                  <a:pt x="394" y="207"/>
                </a:lnTo>
                <a:lnTo>
                  <a:pt x="266" y="427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84" name="任意多边形 44183"/>
          <p:cNvSpPr>
            <a:spLocks noEditPoints="1"/>
          </p:cNvSpPr>
          <p:nvPr/>
        </p:nvSpPr>
        <p:spPr>
          <a:xfrm>
            <a:off x="869950" y="2482850"/>
            <a:ext cx="852488" cy="1463675"/>
          </a:xfrm>
          <a:custGeom>
            <a:avLst/>
            <a:gdLst/>
            <a:ahLst/>
            <a:cxnLst/>
            <a:rect l="0" t="0" r="0" b="0"/>
            <a:pathLst>
              <a:path w="537" h="922">
                <a:moveTo>
                  <a:pt x="537" y="922"/>
                </a:moveTo>
                <a:lnTo>
                  <a:pt x="0" y="0"/>
                </a:lnTo>
                <a:lnTo>
                  <a:pt x="0" y="922"/>
                </a:lnTo>
                <a:lnTo>
                  <a:pt x="537" y="922"/>
                </a:lnTo>
                <a:close/>
                <a:moveTo>
                  <a:pt x="331" y="789"/>
                </a:moveTo>
                <a:lnTo>
                  <a:pt x="120" y="427"/>
                </a:lnTo>
                <a:lnTo>
                  <a:pt x="120" y="789"/>
                </a:lnTo>
                <a:lnTo>
                  <a:pt x="331" y="789"/>
                </a:lnTo>
                <a:close/>
              </a:path>
            </a:pathLst>
          </a:custGeom>
          <a:noFill/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2" dur="500"/>
                                        <p:tgtEl>
                                          <p:spTgt spid="4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4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7" dur="500"/>
                                        <p:tgtEl>
                                          <p:spTgt spid="4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6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8" grpId="0"/>
      <p:bldP spid="440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2" name="矩形 604161"/>
          <p:cNvSpPr/>
          <p:nvPr/>
        </p:nvSpPr>
        <p:spPr>
          <a:xfrm>
            <a:off x="6403975" y="5410200"/>
            <a:ext cx="796925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(b) 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竖放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63" name="矩形 604162"/>
          <p:cNvSpPr/>
          <p:nvPr/>
        </p:nvSpPr>
        <p:spPr>
          <a:xfrm>
            <a:off x="2708275" y="5410200"/>
            <a:ext cx="784225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(a) 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横放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80" name="矩形 604179"/>
          <p:cNvSpPr/>
          <p:nvPr/>
        </p:nvSpPr>
        <p:spPr>
          <a:xfrm>
            <a:off x="2843213" y="6019800"/>
            <a:ext cx="3385542" cy="36933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无装订边图纸的图框格式</a:t>
            </a:r>
          </a:p>
        </p:txBody>
      </p:sp>
      <p:grpSp>
        <p:nvGrpSpPr>
          <p:cNvPr id="604183" name="组合 604182"/>
          <p:cNvGrpSpPr/>
          <p:nvPr/>
        </p:nvGrpSpPr>
        <p:grpSpPr>
          <a:xfrm>
            <a:off x="5580063" y="2200275"/>
            <a:ext cx="2541587" cy="3387725"/>
            <a:chOff x="300" y="1626"/>
            <a:chExt cx="1601" cy="2134"/>
          </a:xfrm>
        </p:grpSpPr>
        <p:sp>
          <p:nvSpPr>
            <p:cNvPr id="17496" name="直接连接符 604183"/>
            <p:cNvSpPr/>
            <p:nvPr/>
          </p:nvSpPr>
          <p:spPr>
            <a:xfrm>
              <a:off x="1631" y="19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直接连接符 604184"/>
            <p:cNvSpPr/>
            <p:nvPr/>
          </p:nvSpPr>
          <p:spPr>
            <a:xfrm>
              <a:off x="1631" y="350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直接连接符 604185"/>
            <p:cNvSpPr/>
            <p:nvPr/>
          </p:nvSpPr>
          <p:spPr>
            <a:xfrm>
              <a:off x="1631" y="1973"/>
              <a:ext cx="24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直接连接符 604186"/>
            <p:cNvSpPr/>
            <p:nvPr/>
          </p:nvSpPr>
          <p:spPr>
            <a:xfrm>
              <a:off x="1631" y="3501"/>
              <a:ext cx="24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直接连接符 604187"/>
            <p:cNvSpPr/>
            <p:nvPr/>
          </p:nvSpPr>
          <p:spPr>
            <a:xfrm>
              <a:off x="1834" y="2037"/>
              <a:ext cx="1" cy="140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任意多边形 604188"/>
            <p:cNvSpPr/>
            <p:nvPr/>
          </p:nvSpPr>
          <p:spPr>
            <a:xfrm>
              <a:off x="1824" y="1973"/>
              <a:ext cx="20" cy="64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0" y="64"/>
                </a:cxn>
                <a:cxn ang="0">
                  <a:pos x="10" y="0"/>
                </a:cxn>
                <a:cxn ang="0">
                  <a:pos x="0" y="64"/>
                </a:cxn>
              </a:cxnLst>
              <a:rect l="0" t="0" r="0" b="0"/>
              <a:pathLst>
                <a:path w="118" h="361">
                  <a:moveTo>
                    <a:pt x="0" y="361"/>
                  </a:moveTo>
                  <a:lnTo>
                    <a:pt x="118" y="361"/>
                  </a:lnTo>
                  <a:lnTo>
                    <a:pt x="58" y="0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任意多边形 604189"/>
            <p:cNvSpPr/>
            <p:nvPr/>
          </p:nvSpPr>
          <p:spPr>
            <a:xfrm>
              <a:off x="1824" y="1973"/>
              <a:ext cx="20" cy="64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0" y="64"/>
                </a:cxn>
                <a:cxn ang="0">
                  <a:pos x="10" y="0"/>
                </a:cxn>
                <a:cxn ang="0">
                  <a:pos x="0" y="64"/>
                </a:cxn>
              </a:cxnLst>
              <a:rect l="0" t="0" r="0" b="0"/>
              <a:pathLst>
                <a:path w="118" h="361">
                  <a:moveTo>
                    <a:pt x="0" y="361"/>
                  </a:moveTo>
                  <a:lnTo>
                    <a:pt x="118" y="361"/>
                  </a:lnTo>
                  <a:lnTo>
                    <a:pt x="58" y="0"/>
                  </a:lnTo>
                  <a:lnTo>
                    <a:pt x="0" y="36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任意多边形 604190"/>
            <p:cNvSpPr/>
            <p:nvPr/>
          </p:nvSpPr>
          <p:spPr>
            <a:xfrm>
              <a:off x="1824" y="3438"/>
              <a:ext cx="20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10" y="63"/>
                </a:cxn>
                <a:cxn ang="0">
                  <a:pos x="0" y="0"/>
                </a:cxn>
              </a:cxnLst>
              <a:rect l="0" t="0" r="0" b="0"/>
              <a:pathLst>
                <a:path w="118" h="361">
                  <a:moveTo>
                    <a:pt x="0" y="0"/>
                  </a:moveTo>
                  <a:lnTo>
                    <a:pt x="118" y="0"/>
                  </a:lnTo>
                  <a:lnTo>
                    <a:pt x="58" y="3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任意多边形 604191"/>
            <p:cNvSpPr/>
            <p:nvPr/>
          </p:nvSpPr>
          <p:spPr>
            <a:xfrm>
              <a:off x="1824" y="3438"/>
              <a:ext cx="20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10" y="63"/>
                </a:cxn>
                <a:cxn ang="0">
                  <a:pos x="0" y="0"/>
                </a:cxn>
              </a:cxnLst>
              <a:rect l="0" t="0" r="0" b="0"/>
              <a:pathLst>
                <a:path w="118" h="361">
                  <a:moveTo>
                    <a:pt x="0" y="0"/>
                  </a:moveTo>
                  <a:lnTo>
                    <a:pt x="118" y="0"/>
                  </a:lnTo>
                  <a:lnTo>
                    <a:pt x="58" y="36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直接连接符 604192"/>
            <p:cNvSpPr/>
            <p:nvPr/>
          </p:nvSpPr>
          <p:spPr>
            <a:xfrm>
              <a:off x="1834" y="350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直接连接符 604193"/>
            <p:cNvSpPr/>
            <p:nvPr/>
          </p:nvSpPr>
          <p:spPr>
            <a:xfrm flipV="1">
              <a:off x="555" y="1973"/>
              <a:ext cx="1" cy="1528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直接连接符 604194"/>
            <p:cNvSpPr/>
            <p:nvPr/>
          </p:nvSpPr>
          <p:spPr>
            <a:xfrm>
              <a:off x="1631" y="1973"/>
              <a:ext cx="1" cy="1528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8" name="直接连接符 604195"/>
            <p:cNvSpPr/>
            <p:nvPr/>
          </p:nvSpPr>
          <p:spPr>
            <a:xfrm>
              <a:off x="1569" y="2037"/>
              <a:ext cx="1" cy="140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直接连接符 604196"/>
            <p:cNvSpPr/>
            <p:nvPr/>
          </p:nvSpPr>
          <p:spPr>
            <a:xfrm flipV="1">
              <a:off x="617" y="2037"/>
              <a:ext cx="1" cy="140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直接连接符 604197"/>
            <p:cNvSpPr/>
            <p:nvPr/>
          </p:nvSpPr>
          <p:spPr>
            <a:xfrm flipH="1">
              <a:off x="555" y="3501"/>
              <a:ext cx="1076" cy="1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直接连接符 604198"/>
            <p:cNvSpPr/>
            <p:nvPr/>
          </p:nvSpPr>
          <p:spPr>
            <a:xfrm flipH="1">
              <a:off x="617" y="3438"/>
              <a:ext cx="95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" name="直接连接符 604199"/>
            <p:cNvSpPr/>
            <p:nvPr/>
          </p:nvSpPr>
          <p:spPr>
            <a:xfrm flipH="1">
              <a:off x="617" y="3183"/>
              <a:ext cx="95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3" name="矩形 604200"/>
            <p:cNvSpPr/>
            <p:nvPr/>
          </p:nvSpPr>
          <p:spPr>
            <a:xfrm>
              <a:off x="1041" y="3252"/>
              <a:ext cx="43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标题栏</a:t>
              </a:r>
              <a:endPara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514" name="直接连接符 604201"/>
            <p:cNvSpPr/>
            <p:nvPr/>
          </p:nvSpPr>
          <p:spPr>
            <a:xfrm>
              <a:off x="555" y="19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直接连接符 604202"/>
            <p:cNvSpPr/>
            <p:nvPr/>
          </p:nvSpPr>
          <p:spPr>
            <a:xfrm>
              <a:off x="1631" y="19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直接连接符 604203"/>
            <p:cNvSpPr/>
            <p:nvPr/>
          </p:nvSpPr>
          <p:spPr>
            <a:xfrm flipV="1">
              <a:off x="555" y="1790"/>
              <a:ext cx="1" cy="18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7" name="直接连接符 604204"/>
            <p:cNvSpPr/>
            <p:nvPr/>
          </p:nvSpPr>
          <p:spPr>
            <a:xfrm flipV="1">
              <a:off x="1631" y="1790"/>
              <a:ext cx="1" cy="18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8" name="直接连接符 604205"/>
            <p:cNvSpPr/>
            <p:nvPr/>
          </p:nvSpPr>
          <p:spPr>
            <a:xfrm>
              <a:off x="617" y="1829"/>
              <a:ext cx="95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任意多边形 604206"/>
            <p:cNvSpPr/>
            <p:nvPr/>
          </p:nvSpPr>
          <p:spPr>
            <a:xfrm>
              <a:off x="555" y="1818"/>
              <a:ext cx="62" cy="22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22"/>
                </a:cxn>
                <a:cxn ang="0">
                  <a:pos x="0" y="11"/>
                </a:cxn>
                <a:cxn ang="0">
                  <a:pos x="62" y="0"/>
                </a:cxn>
              </a:cxnLst>
              <a:rect l="0" t="0" r="0" b="0"/>
              <a:pathLst>
                <a:path w="357" h="120">
                  <a:moveTo>
                    <a:pt x="357" y="0"/>
                  </a:moveTo>
                  <a:lnTo>
                    <a:pt x="357" y="120"/>
                  </a:lnTo>
                  <a:lnTo>
                    <a:pt x="0" y="61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任意多边形 604207"/>
            <p:cNvSpPr/>
            <p:nvPr/>
          </p:nvSpPr>
          <p:spPr>
            <a:xfrm>
              <a:off x="555" y="1818"/>
              <a:ext cx="62" cy="22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22"/>
                </a:cxn>
                <a:cxn ang="0">
                  <a:pos x="0" y="11"/>
                </a:cxn>
                <a:cxn ang="0">
                  <a:pos x="62" y="0"/>
                </a:cxn>
              </a:cxnLst>
              <a:rect l="0" t="0" r="0" b="0"/>
              <a:pathLst>
                <a:path w="357" h="120">
                  <a:moveTo>
                    <a:pt x="357" y="0"/>
                  </a:moveTo>
                  <a:lnTo>
                    <a:pt x="357" y="120"/>
                  </a:lnTo>
                  <a:lnTo>
                    <a:pt x="0" y="61"/>
                  </a:lnTo>
                  <a:lnTo>
                    <a:pt x="35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任意多边形 604208"/>
            <p:cNvSpPr/>
            <p:nvPr/>
          </p:nvSpPr>
          <p:spPr>
            <a:xfrm>
              <a:off x="1569" y="1818"/>
              <a:ext cx="6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62" y="11"/>
                </a:cxn>
                <a:cxn ang="0">
                  <a:pos x="0" y="0"/>
                </a:cxn>
              </a:cxnLst>
              <a:rect l="0" t="0" r="0" b="0"/>
              <a:pathLst>
                <a:path w="355" h="120">
                  <a:moveTo>
                    <a:pt x="0" y="0"/>
                  </a:moveTo>
                  <a:lnTo>
                    <a:pt x="0" y="120"/>
                  </a:lnTo>
                  <a:lnTo>
                    <a:pt x="355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任意多边形 604209"/>
            <p:cNvSpPr/>
            <p:nvPr/>
          </p:nvSpPr>
          <p:spPr>
            <a:xfrm>
              <a:off x="1569" y="1818"/>
              <a:ext cx="6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62" y="11"/>
                </a:cxn>
                <a:cxn ang="0">
                  <a:pos x="0" y="0"/>
                </a:cxn>
              </a:cxnLst>
              <a:rect l="0" t="0" r="0" b="0"/>
              <a:pathLst>
                <a:path w="355" h="120">
                  <a:moveTo>
                    <a:pt x="0" y="0"/>
                  </a:moveTo>
                  <a:lnTo>
                    <a:pt x="0" y="120"/>
                  </a:lnTo>
                  <a:lnTo>
                    <a:pt x="355" y="6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直接连接符 604210"/>
            <p:cNvSpPr/>
            <p:nvPr/>
          </p:nvSpPr>
          <p:spPr>
            <a:xfrm>
              <a:off x="1631" y="182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4" name="直接连接符 604211"/>
            <p:cNvSpPr/>
            <p:nvPr/>
          </p:nvSpPr>
          <p:spPr>
            <a:xfrm>
              <a:off x="555" y="1973"/>
              <a:ext cx="1076" cy="1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5" name="直接连接符 604212"/>
            <p:cNvSpPr/>
            <p:nvPr/>
          </p:nvSpPr>
          <p:spPr>
            <a:xfrm>
              <a:off x="617" y="2037"/>
              <a:ext cx="95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矩形 604213"/>
            <p:cNvSpPr/>
            <p:nvPr/>
          </p:nvSpPr>
          <p:spPr>
            <a:xfrm>
              <a:off x="1066" y="2736"/>
              <a:ext cx="36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图框</a:t>
              </a:r>
              <a:endPara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527" name="任意多边形 604214"/>
            <p:cNvSpPr/>
            <p:nvPr/>
          </p:nvSpPr>
          <p:spPr>
            <a:xfrm>
              <a:off x="1521" y="3025"/>
              <a:ext cx="42" cy="5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2" y="59"/>
                </a:cxn>
                <a:cxn ang="0">
                  <a:pos x="0" y="11"/>
                </a:cxn>
                <a:cxn ang="0">
                  <a:pos x="18" y="0"/>
                </a:cxn>
              </a:cxnLst>
              <a:rect l="0" t="0" r="0" b="0"/>
              <a:pathLst>
                <a:path w="241" h="336">
                  <a:moveTo>
                    <a:pt x="101" y="0"/>
                  </a:moveTo>
                  <a:lnTo>
                    <a:pt x="241" y="336"/>
                  </a:lnTo>
                  <a:lnTo>
                    <a:pt x="0" y="65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任意多边形 604215"/>
            <p:cNvSpPr/>
            <p:nvPr/>
          </p:nvSpPr>
          <p:spPr>
            <a:xfrm>
              <a:off x="1521" y="3025"/>
              <a:ext cx="42" cy="5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2" y="59"/>
                </a:cxn>
                <a:cxn ang="0">
                  <a:pos x="0" y="11"/>
                </a:cxn>
                <a:cxn ang="0">
                  <a:pos x="18" y="0"/>
                </a:cxn>
              </a:cxnLst>
              <a:rect l="0" t="0" r="0" b="0"/>
              <a:pathLst>
                <a:path w="241" h="336">
                  <a:moveTo>
                    <a:pt x="101" y="0"/>
                  </a:moveTo>
                  <a:lnTo>
                    <a:pt x="241" y="336"/>
                  </a:lnTo>
                  <a:lnTo>
                    <a:pt x="0" y="65"/>
                  </a:lnTo>
                  <a:lnTo>
                    <a:pt x="10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直接连接符 604216"/>
            <p:cNvSpPr/>
            <p:nvPr/>
          </p:nvSpPr>
          <p:spPr>
            <a:xfrm flipH="1" flipV="1">
              <a:off x="1458" y="2913"/>
              <a:ext cx="72" cy="1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0" name="直接连接符 604217"/>
            <p:cNvSpPr/>
            <p:nvPr/>
          </p:nvSpPr>
          <p:spPr>
            <a:xfrm flipH="1">
              <a:off x="1126" y="2913"/>
              <a:ext cx="33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1" name="矩形 604218"/>
            <p:cNvSpPr/>
            <p:nvPr/>
          </p:nvSpPr>
          <p:spPr>
            <a:xfrm>
              <a:off x="1008" y="1626"/>
              <a:ext cx="22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17532" name="组合 604219"/>
            <p:cNvGrpSpPr/>
            <p:nvPr/>
          </p:nvGrpSpPr>
          <p:grpSpPr>
            <a:xfrm>
              <a:off x="300" y="2430"/>
              <a:ext cx="439" cy="250"/>
              <a:chOff x="300" y="2430"/>
              <a:chExt cx="439" cy="250"/>
            </a:xfrm>
          </p:grpSpPr>
          <p:sp>
            <p:nvSpPr>
              <p:cNvPr id="17561" name="直接连接符 604220"/>
              <p:cNvSpPr/>
              <p:nvPr/>
            </p:nvSpPr>
            <p:spPr>
              <a:xfrm>
                <a:off x="678" y="2613"/>
                <a:ext cx="6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2" name="直接连接符 604221"/>
              <p:cNvSpPr/>
              <p:nvPr/>
            </p:nvSpPr>
            <p:spPr>
              <a:xfrm flipH="1">
                <a:off x="363" y="2613"/>
                <a:ext cx="13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3" name="直接连接符 604222"/>
              <p:cNvSpPr/>
              <p:nvPr/>
            </p:nvSpPr>
            <p:spPr>
              <a:xfrm flipH="1">
                <a:off x="555" y="2613"/>
                <a:ext cx="6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4" name="任意多边形 604223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5" name="任意多边形 604224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6" name="任意多边形 604225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7" name="任意多边形 604226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8" name="矩形 604227"/>
              <p:cNvSpPr/>
              <p:nvPr/>
            </p:nvSpPr>
            <p:spPr>
              <a:xfrm>
                <a:off x="300" y="2430"/>
                <a:ext cx="33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e</a:t>
                </a:r>
              </a:p>
            </p:txBody>
          </p:sp>
        </p:grpSp>
        <p:grpSp>
          <p:nvGrpSpPr>
            <p:cNvPr id="17533" name="组合 604228"/>
            <p:cNvGrpSpPr/>
            <p:nvPr/>
          </p:nvGrpSpPr>
          <p:grpSpPr>
            <a:xfrm>
              <a:off x="1309" y="2356"/>
              <a:ext cx="439" cy="250"/>
              <a:chOff x="300" y="2430"/>
              <a:chExt cx="439" cy="250"/>
            </a:xfrm>
          </p:grpSpPr>
          <p:sp>
            <p:nvSpPr>
              <p:cNvPr id="17553" name="直接连接符 604229"/>
              <p:cNvSpPr/>
              <p:nvPr/>
            </p:nvSpPr>
            <p:spPr>
              <a:xfrm>
                <a:off x="678" y="2613"/>
                <a:ext cx="6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4" name="直接连接符 604230"/>
              <p:cNvSpPr/>
              <p:nvPr/>
            </p:nvSpPr>
            <p:spPr>
              <a:xfrm flipH="1">
                <a:off x="363" y="2613"/>
                <a:ext cx="13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5" name="直接连接符 604231"/>
              <p:cNvSpPr/>
              <p:nvPr/>
            </p:nvSpPr>
            <p:spPr>
              <a:xfrm flipH="1">
                <a:off x="555" y="2613"/>
                <a:ext cx="6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6" name="任意多边形 604232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7" name="任意多边形 604233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8" name="任意多边形 604234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9" name="任意多边形 604235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60" name="矩形 604236"/>
              <p:cNvSpPr/>
              <p:nvPr/>
            </p:nvSpPr>
            <p:spPr>
              <a:xfrm>
                <a:off x="300" y="2430"/>
                <a:ext cx="33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e</a:t>
                </a:r>
              </a:p>
            </p:txBody>
          </p:sp>
        </p:grpSp>
        <p:grpSp>
          <p:nvGrpSpPr>
            <p:cNvPr id="17534" name="组合 604237"/>
            <p:cNvGrpSpPr/>
            <p:nvPr/>
          </p:nvGrpSpPr>
          <p:grpSpPr>
            <a:xfrm rot="-5400000">
              <a:off x="710" y="1949"/>
              <a:ext cx="439" cy="250"/>
              <a:chOff x="300" y="2430"/>
              <a:chExt cx="439" cy="250"/>
            </a:xfrm>
          </p:grpSpPr>
          <p:sp>
            <p:nvSpPr>
              <p:cNvPr id="17545" name="直接连接符 604238"/>
              <p:cNvSpPr/>
              <p:nvPr/>
            </p:nvSpPr>
            <p:spPr>
              <a:xfrm>
                <a:off x="678" y="2613"/>
                <a:ext cx="6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6" name="直接连接符 604239"/>
              <p:cNvSpPr/>
              <p:nvPr/>
            </p:nvSpPr>
            <p:spPr>
              <a:xfrm flipH="1">
                <a:off x="363" y="2613"/>
                <a:ext cx="13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7" name="直接连接符 604240"/>
              <p:cNvSpPr/>
              <p:nvPr/>
            </p:nvSpPr>
            <p:spPr>
              <a:xfrm flipH="1">
                <a:off x="555" y="2613"/>
                <a:ext cx="6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8" name="任意多边形 604241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9" name="任意多边形 604242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0" name="任意多边形 604243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1" name="任意多边形 604244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52" name="矩形 604245"/>
              <p:cNvSpPr/>
              <p:nvPr/>
            </p:nvSpPr>
            <p:spPr>
              <a:xfrm>
                <a:off x="300" y="2430"/>
                <a:ext cx="33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e</a:t>
                </a:r>
              </a:p>
            </p:txBody>
          </p:sp>
        </p:grpSp>
        <p:grpSp>
          <p:nvGrpSpPr>
            <p:cNvPr id="17535" name="组合 604246"/>
            <p:cNvGrpSpPr/>
            <p:nvPr/>
          </p:nvGrpSpPr>
          <p:grpSpPr>
            <a:xfrm rot="-5400000">
              <a:off x="478" y="3414"/>
              <a:ext cx="439" cy="250"/>
              <a:chOff x="300" y="2430"/>
              <a:chExt cx="439" cy="250"/>
            </a:xfrm>
          </p:grpSpPr>
          <p:sp>
            <p:nvSpPr>
              <p:cNvPr id="17537" name="直接连接符 604247"/>
              <p:cNvSpPr/>
              <p:nvPr/>
            </p:nvSpPr>
            <p:spPr>
              <a:xfrm>
                <a:off x="678" y="2613"/>
                <a:ext cx="6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38" name="直接连接符 604248"/>
              <p:cNvSpPr/>
              <p:nvPr/>
            </p:nvSpPr>
            <p:spPr>
              <a:xfrm flipH="1">
                <a:off x="363" y="2613"/>
                <a:ext cx="13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39" name="直接连接符 604249"/>
              <p:cNvSpPr/>
              <p:nvPr/>
            </p:nvSpPr>
            <p:spPr>
              <a:xfrm flipH="1">
                <a:off x="555" y="2613"/>
                <a:ext cx="6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0" name="任意多边形 604250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1" name="任意多边形 604251"/>
              <p:cNvSpPr/>
              <p:nvPr/>
            </p:nvSpPr>
            <p:spPr>
              <a:xfrm>
                <a:off x="617" y="2602"/>
                <a:ext cx="61" cy="2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21"/>
                  </a:cxn>
                  <a:cxn ang="0">
                    <a:pos x="0" y="11"/>
                  </a:cxn>
                  <a:cxn ang="0">
                    <a:pos x="61" y="0"/>
                  </a:cxn>
                </a:cxnLst>
                <a:rect l="0" t="0" r="0" b="0"/>
                <a:pathLst>
                  <a:path w="355" h="120">
                    <a:moveTo>
                      <a:pt x="355" y="0"/>
                    </a:moveTo>
                    <a:lnTo>
                      <a:pt x="355" y="120"/>
                    </a:lnTo>
                    <a:lnTo>
                      <a:pt x="0" y="61"/>
                    </a:lnTo>
                    <a:lnTo>
                      <a:pt x="35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2" name="任意多边形 604252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3" name="任意多边形 604253"/>
              <p:cNvSpPr/>
              <p:nvPr/>
            </p:nvSpPr>
            <p:spPr>
              <a:xfrm>
                <a:off x="494" y="2602"/>
                <a:ext cx="61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1" y="11"/>
                  </a:cxn>
                  <a:cxn ang="0">
                    <a:pos x="0" y="0"/>
                  </a:cxn>
                </a:cxnLst>
                <a:rect l="0" t="0" r="0" b="0"/>
                <a:pathLst>
                  <a:path w="355" h="120">
                    <a:moveTo>
                      <a:pt x="0" y="0"/>
                    </a:moveTo>
                    <a:lnTo>
                      <a:pt x="0" y="120"/>
                    </a:lnTo>
                    <a:lnTo>
                      <a:pt x="355" y="6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44" name="矩形 604254"/>
              <p:cNvSpPr/>
              <p:nvPr/>
            </p:nvSpPr>
            <p:spPr>
              <a:xfrm>
                <a:off x="300" y="2430"/>
                <a:ext cx="33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e</a:t>
                </a:r>
              </a:p>
            </p:txBody>
          </p:sp>
        </p:grpSp>
        <p:sp>
          <p:nvSpPr>
            <p:cNvPr id="17536" name="矩形 604255"/>
            <p:cNvSpPr/>
            <p:nvPr/>
          </p:nvSpPr>
          <p:spPr>
            <a:xfrm rot="-5508611">
              <a:off x="1648" y="2618"/>
              <a:ext cx="25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L</a:t>
              </a:r>
            </a:p>
          </p:txBody>
        </p:sp>
      </p:grpSp>
      <p:grpSp>
        <p:nvGrpSpPr>
          <p:cNvPr id="604257" name="组合 604256"/>
          <p:cNvGrpSpPr/>
          <p:nvPr/>
        </p:nvGrpSpPr>
        <p:grpSpPr>
          <a:xfrm>
            <a:off x="900113" y="2133600"/>
            <a:ext cx="3960812" cy="3429000"/>
            <a:chOff x="2077" y="1584"/>
            <a:chExt cx="2495" cy="2160"/>
          </a:xfrm>
        </p:grpSpPr>
        <p:sp>
          <p:nvSpPr>
            <p:cNvPr id="17417" name="直接连接符 604257"/>
            <p:cNvSpPr/>
            <p:nvPr/>
          </p:nvSpPr>
          <p:spPr>
            <a:xfrm>
              <a:off x="2284" y="19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直接连接符 604258"/>
            <p:cNvSpPr/>
            <p:nvPr/>
          </p:nvSpPr>
          <p:spPr>
            <a:xfrm>
              <a:off x="4302" y="19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直接连接符 604259"/>
            <p:cNvSpPr/>
            <p:nvPr/>
          </p:nvSpPr>
          <p:spPr>
            <a:xfrm flipV="1">
              <a:off x="2285" y="1773"/>
              <a:ext cx="1" cy="20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直接连接符 604260"/>
            <p:cNvSpPr/>
            <p:nvPr/>
          </p:nvSpPr>
          <p:spPr>
            <a:xfrm flipV="1">
              <a:off x="4302" y="1773"/>
              <a:ext cx="1" cy="20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直接连接符 604261"/>
            <p:cNvSpPr/>
            <p:nvPr/>
          </p:nvSpPr>
          <p:spPr>
            <a:xfrm>
              <a:off x="2345" y="1812"/>
              <a:ext cx="189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任意多边形 604262"/>
            <p:cNvSpPr/>
            <p:nvPr/>
          </p:nvSpPr>
          <p:spPr>
            <a:xfrm>
              <a:off x="2284" y="1801"/>
              <a:ext cx="61" cy="22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61" y="22"/>
                </a:cxn>
                <a:cxn ang="0">
                  <a:pos x="0" y="11"/>
                </a:cxn>
                <a:cxn ang="0">
                  <a:pos x="61" y="0"/>
                </a:cxn>
              </a:cxnLst>
              <a:rect l="0" t="0" r="0" b="0"/>
              <a:pathLst>
                <a:path w="355" h="119">
                  <a:moveTo>
                    <a:pt x="355" y="0"/>
                  </a:moveTo>
                  <a:lnTo>
                    <a:pt x="355" y="119"/>
                  </a:lnTo>
                  <a:lnTo>
                    <a:pt x="0" y="59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任意多边形 604263"/>
            <p:cNvSpPr/>
            <p:nvPr/>
          </p:nvSpPr>
          <p:spPr>
            <a:xfrm>
              <a:off x="2284" y="1801"/>
              <a:ext cx="61" cy="22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61" y="22"/>
                </a:cxn>
                <a:cxn ang="0">
                  <a:pos x="0" y="11"/>
                </a:cxn>
                <a:cxn ang="0">
                  <a:pos x="61" y="0"/>
                </a:cxn>
              </a:cxnLst>
              <a:rect l="0" t="0" r="0" b="0"/>
              <a:pathLst>
                <a:path w="355" h="119">
                  <a:moveTo>
                    <a:pt x="355" y="0"/>
                  </a:moveTo>
                  <a:lnTo>
                    <a:pt x="355" y="119"/>
                  </a:lnTo>
                  <a:lnTo>
                    <a:pt x="0" y="59"/>
                  </a:lnTo>
                  <a:lnTo>
                    <a:pt x="35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任意多边形 604264"/>
            <p:cNvSpPr/>
            <p:nvPr/>
          </p:nvSpPr>
          <p:spPr>
            <a:xfrm>
              <a:off x="4241" y="1801"/>
              <a:ext cx="61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61" y="11"/>
                </a:cxn>
                <a:cxn ang="0">
                  <a:pos x="0" y="0"/>
                </a:cxn>
              </a:cxnLst>
              <a:rect l="0" t="0" r="0" b="0"/>
              <a:pathLst>
                <a:path w="356" h="119">
                  <a:moveTo>
                    <a:pt x="0" y="0"/>
                  </a:moveTo>
                  <a:lnTo>
                    <a:pt x="0" y="119"/>
                  </a:lnTo>
                  <a:lnTo>
                    <a:pt x="356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任意多边形 604265"/>
            <p:cNvSpPr/>
            <p:nvPr/>
          </p:nvSpPr>
          <p:spPr>
            <a:xfrm>
              <a:off x="4241" y="1801"/>
              <a:ext cx="61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61" y="11"/>
                </a:cxn>
                <a:cxn ang="0">
                  <a:pos x="0" y="0"/>
                </a:cxn>
              </a:cxnLst>
              <a:rect l="0" t="0" r="0" b="0"/>
              <a:pathLst>
                <a:path w="356" h="119">
                  <a:moveTo>
                    <a:pt x="0" y="0"/>
                  </a:moveTo>
                  <a:lnTo>
                    <a:pt x="0" y="119"/>
                  </a:lnTo>
                  <a:lnTo>
                    <a:pt x="356" y="5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直接连接符 604266"/>
            <p:cNvSpPr/>
            <p:nvPr/>
          </p:nvSpPr>
          <p:spPr>
            <a:xfrm>
              <a:off x="4302" y="181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直接连接符 604267"/>
            <p:cNvSpPr/>
            <p:nvPr/>
          </p:nvSpPr>
          <p:spPr>
            <a:xfrm>
              <a:off x="2345" y="2037"/>
              <a:ext cx="1896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直接连接符 604268"/>
            <p:cNvSpPr>
              <a:spLocks noChangeAspect="1"/>
            </p:cNvSpPr>
            <p:nvPr/>
          </p:nvSpPr>
          <p:spPr>
            <a:xfrm flipH="1">
              <a:off x="2284" y="3501"/>
              <a:ext cx="2018" cy="4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直接连接符 604269"/>
            <p:cNvSpPr/>
            <p:nvPr/>
          </p:nvSpPr>
          <p:spPr>
            <a:xfrm flipH="1">
              <a:off x="2345" y="3438"/>
              <a:ext cx="1896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直接连接符 604270"/>
            <p:cNvSpPr/>
            <p:nvPr/>
          </p:nvSpPr>
          <p:spPr>
            <a:xfrm flipV="1">
              <a:off x="2284" y="1973"/>
              <a:ext cx="1" cy="1528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直接连接符 604271"/>
            <p:cNvSpPr/>
            <p:nvPr/>
          </p:nvSpPr>
          <p:spPr>
            <a:xfrm flipV="1">
              <a:off x="2345" y="2037"/>
              <a:ext cx="1" cy="140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直接连接符 604272"/>
            <p:cNvSpPr/>
            <p:nvPr/>
          </p:nvSpPr>
          <p:spPr>
            <a:xfrm>
              <a:off x="4302" y="19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直接连接符 604273"/>
            <p:cNvSpPr/>
            <p:nvPr/>
          </p:nvSpPr>
          <p:spPr>
            <a:xfrm>
              <a:off x="4302" y="350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直接连接符 604274"/>
            <p:cNvSpPr/>
            <p:nvPr/>
          </p:nvSpPr>
          <p:spPr>
            <a:xfrm>
              <a:off x="4302" y="1973"/>
              <a:ext cx="25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直接连接符 604275"/>
            <p:cNvSpPr/>
            <p:nvPr/>
          </p:nvSpPr>
          <p:spPr>
            <a:xfrm>
              <a:off x="4302" y="3501"/>
              <a:ext cx="25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直接连接符 604276"/>
            <p:cNvSpPr/>
            <p:nvPr/>
          </p:nvSpPr>
          <p:spPr>
            <a:xfrm>
              <a:off x="4522" y="2037"/>
              <a:ext cx="1" cy="140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任意多边形 604277"/>
            <p:cNvSpPr/>
            <p:nvPr/>
          </p:nvSpPr>
          <p:spPr>
            <a:xfrm>
              <a:off x="4512" y="1973"/>
              <a:ext cx="20" cy="64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0" y="64"/>
                </a:cxn>
                <a:cxn ang="0">
                  <a:pos x="10" y="0"/>
                </a:cxn>
                <a:cxn ang="0">
                  <a:pos x="0" y="64"/>
                </a:cxn>
              </a:cxnLst>
              <a:rect l="0" t="0" r="0" b="0"/>
              <a:pathLst>
                <a:path w="118" h="361">
                  <a:moveTo>
                    <a:pt x="0" y="361"/>
                  </a:moveTo>
                  <a:lnTo>
                    <a:pt x="118" y="361"/>
                  </a:lnTo>
                  <a:lnTo>
                    <a:pt x="60" y="0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任意多边形 604278"/>
            <p:cNvSpPr/>
            <p:nvPr/>
          </p:nvSpPr>
          <p:spPr>
            <a:xfrm>
              <a:off x="4512" y="1973"/>
              <a:ext cx="20" cy="64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0" y="64"/>
                </a:cxn>
                <a:cxn ang="0">
                  <a:pos x="10" y="0"/>
                </a:cxn>
                <a:cxn ang="0">
                  <a:pos x="0" y="64"/>
                </a:cxn>
              </a:cxnLst>
              <a:rect l="0" t="0" r="0" b="0"/>
              <a:pathLst>
                <a:path w="118" h="361">
                  <a:moveTo>
                    <a:pt x="0" y="361"/>
                  </a:moveTo>
                  <a:lnTo>
                    <a:pt x="118" y="361"/>
                  </a:lnTo>
                  <a:lnTo>
                    <a:pt x="60" y="0"/>
                  </a:lnTo>
                  <a:lnTo>
                    <a:pt x="0" y="36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任意多边形 604279"/>
            <p:cNvSpPr/>
            <p:nvPr/>
          </p:nvSpPr>
          <p:spPr>
            <a:xfrm>
              <a:off x="4512" y="3438"/>
              <a:ext cx="20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10" y="63"/>
                </a:cxn>
                <a:cxn ang="0">
                  <a:pos x="0" y="0"/>
                </a:cxn>
              </a:cxnLst>
              <a:rect l="0" t="0" r="0" b="0"/>
              <a:pathLst>
                <a:path w="118" h="361">
                  <a:moveTo>
                    <a:pt x="0" y="0"/>
                  </a:moveTo>
                  <a:lnTo>
                    <a:pt x="118" y="0"/>
                  </a:lnTo>
                  <a:lnTo>
                    <a:pt x="60" y="3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任意多边形 604280"/>
            <p:cNvSpPr/>
            <p:nvPr/>
          </p:nvSpPr>
          <p:spPr>
            <a:xfrm>
              <a:off x="4512" y="3438"/>
              <a:ext cx="20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10" y="63"/>
                </a:cxn>
                <a:cxn ang="0">
                  <a:pos x="0" y="0"/>
                </a:cxn>
              </a:cxnLst>
              <a:rect l="0" t="0" r="0" b="0"/>
              <a:pathLst>
                <a:path w="118" h="361">
                  <a:moveTo>
                    <a:pt x="0" y="0"/>
                  </a:moveTo>
                  <a:lnTo>
                    <a:pt x="118" y="0"/>
                  </a:lnTo>
                  <a:lnTo>
                    <a:pt x="60" y="36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直接连接符 604281"/>
            <p:cNvSpPr/>
            <p:nvPr/>
          </p:nvSpPr>
          <p:spPr>
            <a:xfrm>
              <a:off x="4522" y="350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直接连接符 604282"/>
            <p:cNvSpPr/>
            <p:nvPr/>
          </p:nvSpPr>
          <p:spPr>
            <a:xfrm flipV="1">
              <a:off x="4302" y="1973"/>
              <a:ext cx="1" cy="1528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直接连接符 604283"/>
            <p:cNvSpPr/>
            <p:nvPr/>
          </p:nvSpPr>
          <p:spPr>
            <a:xfrm flipV="1">
              <a:off x="4241" y="2037"/>
              <a:ext cx="1" cy="140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直接连接符 604284"/>
            <p:cNvSpPr/>
            <p:nvPr/>
          </p:nvSpPr>
          <p:spPr>
            <a:xfrm>
              <a:off x="4302" y="234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直接连接符 604285"/>
            <p:cNvSpPr/>
            <p:nvPr/>
          </p:nvSpPr>
          <p:spPr>
            <a:xfrm>
              <a:off x="4241" y="234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直接连接符 604286"/>
            <p:cNvSpPr/>
            <p:nvPr/>
          </p:nvSpPr>
          <p:spPr>
            <a:xfrm>
              <a:off x="4364" y="2679"/>
              <a:ext cx="6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直接连接符 604287"/>
            <p:cNvSpPr/>
            <p:nvPr/>
          </p:nvSpPr>
          <p:spPr>
            <a:xfrm flipH="1">
              <a:off x="4048" y="2679"/>
              <a:ext cx="13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直接连接符 604288"/>
            <p:cNvSpPr/>
            <p:nvPr/>
          </p:nvSpPr>
          <p:spPr>
            <a:xfrm flipH="1">
              <a:off x="4241" y="2679"/>
              <a:ext cx="6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任意多边形 604289"/>
            <p:cNvSpPr/>
            <p:nvPr/>
          </p:nvSpPr>
          <p:spPr>
            <a:xfrm>
              <a:off x="4302" y="2669"/>
              <a:ext cx="62" cy="21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21"/>
                </a:cxn>
                <a:cxn ang="0">
                  <a:pos x="0" y="10"/>
                </a:cxn>
                <a:cxn ang="0">
                  <a:pos x="62" y="0"/>
                </a:cxn>
              </a:cxnLst>
              <a:rect l="0" t="0" r="0" b="0"/>
              <a:pathLst>
                <a:path w="356" h="120">
                  <a:moveTo>
                    <a:pt x="356" y="0"/>
                  </a:moveTo>
                  <a:lnTo>
                    <a:pt x="356" y="120"/>
                  </a:lnTo>
                  <a:lnTo>
                    <a:pt x="0" y="5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任意多边形 604290"/>
            <p:cNvSpPr/>
            <p:nvPr/>
          </p:nvSpPr>
          <p:spPr>
            <a:xfrm>
              <a:off x="4302" y="2669"/>
              <a:ext cx="62" cy="21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21"/>
                </a:cxn>
                <a:cxn ang="0">
                  <a:pos x="0" y="10"/>
                </a:cxn>
                <a:cxn ang="0">
                  <a:pos x="62" y="0"/>
                </a:cxn>
              </a:cxnLst>
              <a:rect l="0" t="0" r="0" b="0"/>
              <a:pathLst>
                <a:path w="356" h="120">
                  <a:moveTo>
                    <a:pt x="356" y="0"/>
                  </a:moveTo>
                  <a:lnTo>
                    <a:pt x="356" y="120"/>
                  </a:lnTo>
                  <a:lnTo>
                    <a:pt x="0" y="59"/>
                  </a:lnTo>
                  <a:lnTo>
                    <a:pt x="35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任意多边形 604291"/>
            <p:cNvSpPr/>
            <p:nvPr/>
          </p:nvSpPr>
          <p:spPr>
            <a:xfrm>
              <a:off x="4180" y="2669"/>
              <a:ext cx="6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61" y="10"/>
                </a:cxn>
                <a:cxn ang="0">
                  <a:pos x="0" y="0"/>
                </a:cxn>
              </a:cxnLst>
              <a:rect l="0" t="0" r="0" b="0"/>
              <a:pathLst>
                <a:path w="355" h="120">
                  <a:moveTo>
                    <a:pt x="0" y="0"/>
                  </a:moveTo>
                  <a:lnTo>
                    <a:pt x="0" y="120"/>
                  </a:lnTo>
                  <a:lnTo>
                    <a:pt x="355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任意多边形 604292"/>
            <p:cNvSpPr/>
            <p:nvPr/>
          </p:nvSpPr>
          <p:spPr>
            <a:xfrm>
              <a:off x="4180" y="2669"/>
              <a:ext cx="6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61" y="10"/>
                </a:cxn>
                <a:cxn ang="0">
                  <a:pos x="0" y="0"/>
                </a:cxn>
              </a:cxnLst>
              <a:rect l="0" t="0" r="0" b="0"/>
              <a:pathLst>
                <a:path w="355" h="120">
                  <a:moveTo>
                    <a:pt x="0" y="0"/>
                  </a:moveTo>
                  <a:lnTo>
                    <a:pt x="0" y="120"/>
                  </a:lnTo>
                  <a:lnTo>
                    <a:pt x="355" y="5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直接连接符 604293"/>
            <p:cNvSpPr/>
            <p:nvPr/>
          </p:nvSpPr>
          <p:spPr>
            <a:xfrm>
              <a:off x="4241" y="2679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直接连接符 604294"/>
            <p:cNvSpPr/>
            <p:nvPr/>
          </p:nvSpPr>
          <p:spPr>
            <a:xfrm flipH="1">
              <a:off x="3381" y="3183"/>
              <a:ext cx="860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矩形 604295"/>
            <p:cNvSpPr/>
            <p:nvPr/>
          </p:nvSpPr>
          <p:spPr>
            <a:xfrm>
              <a:off x="3653" y="3225"/>
              <a:ext cx="43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标题栏</a:t>
              </a:r>
              <a:endPara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6" name="直接连接符 604296"/>
            <p:cNvSpPr/>
            <p:nvPr/>
          </p:nvSpPr>
          <p:spPr>
            <a:xfrm>
              <a:off x="3381" y="3183"/>
              <a:ext cx="1" cy="25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矩形 604297"/>
            <p:cNvSpPr/>
            <p:nvPr/>
          </p:nvSpPr>
          <p:spPr>
            <a:xfrm>
              <a:off x="3744" y="2767"/>
              <a:ext cx="36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图框</a:t>
              </a:r>
              <a:endPara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8" name="任意多边形 604298"/>
            <p:cNvSpPr/>
            <p:nvPr/>
          </p:nvSpPr>
          <p:spPr>
            <a:xfrm>
              <a:off x="4199" y="3056"/>
              <a:ext cx="42" cy="5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2" y="59"/>
                </a:cxn>
                <a:cxn ang="0">
                  <a:pos x="0" y="11"/>
                </a:cxn>
                <a:cxn ang="0">
                  <a:pos x="18" y="0"/>
                </a:cxn>
              </a:cxnLst>
              <a:rect l="0" t="0" r="0" b="0"/>
              <a:pathLst>
                <a:path w="241" h="336">
                  <a:moveTo>
                    <a:pt x="101" y="0"/>
                  </a:moveTo>
                  <a:lnTo>
                    <a:pt x="241" y="336"/>
                  </a:lnTo>
                  <a:lnTo>
                    <a:pt x="0" y="65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任意多边形 604299"/>
            <p:cNvSpPr/>
            <p:nvPr/>
          </p:nvSpPr>
          <p:spPr>
            <a:xfrm>
              <a:off x="4199" y="3056"/>
              <a:ext cx="42" cy="5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2" y="59"/>
                </a:cxn>
                <a:cxn ang="0">
                  <a:pos x="0" y="11"/>
                </a:cxn>
                <a:cxn ang="0">
                  <a:pos x="18" y="0"/>
                </a:cxn>
              </a:cxnLst>
              <a:rect l="0" t="0" r="0" b="0"/>
              <a:pathLst>
                <a:path w="241" h="336">
                  <a:moveTo>
                    <a:pt x="101" y="0"/>
                  </a:moveTo>
                  <a:lnTo>
                    <a:pt x="241" y="336"/>
                  </a:lnTo>
                  <a:lnTo>
                    <a:pt x="0" y="65"/>
                  </a:lnTo>
                  <a:lnTo>
                    <a:pt x="10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直接连接符 604300"/>
            <p:cNvSpPr/>
            <p:nvPr/>
          </p:nvSpPr>
          <p:spPr>
            <a:xfrm flipH="1" flipV="1">
              <a:off x="4136" y="2944"/>
              <a:ext cx="72" cy="1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1" name="直接连接符 604301"/>
            <p:cNvSpPr/>
            <p:nvPr/>
          </p:nvSpPr>
          <p:spPr>
            <a:xfrm flipH="1">
              <a:off x="3804" y="2944"/>
              <a:ext cx="33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直接连接符 604302"/>
            <p:cNvSpPr>
              <a:spLocks noChangeAspect="1"/>
            </p:cNvSpPr>
            <p:nvPr/>
          </p:nvSpPr>
          <p:spPr>
            <a:xfrm flipH="1">
              <a:off x="2286" y="1973"/>
              <a:ext cx="2018" cy="4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直接连接符 604303"/>
            <p:cNvSpPr/>
            <p:nvPr/>
          </p:nvSpPr>
          <p:spPr>
            <a:xfrm>
              <a:off x="2810" y="203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文本框 604304"/>
            <p:cNvSpPr txBox="1"/>
            <p:nvPr/>
          </p:nvSpPr>
          <p:spPr>
            <a:xfrm>
              <a:off x="3206" y="1584"/>
              <a:ext cx="2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65" name="文本框 604305"/>
            <p:cNvSpPr txBox="1"/>
            <p:nvPr/>
          </p:nvSpPr>
          <p:spPr>
            <a:xfrm rot="-5400000">
              <a:off x="4334" y="2737"/>
              <a:ext cx="22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7466" name="文本框 604306"/>
            <p:cNvSpPr txBox="1"/>
            <p:nvPr/>
          </p:nvSpPr>
          <p:spPr>
            <a:xfrm>
              <a:off x="4006" y="2479"/>
              <a:ext cx="2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  <p:grpSp>
          <p:nvGrpSpPr>
            <p:cNvPr id="17467" name="组合 604307"/>
            <p:cNvGrpSpPr/>
            <p:nvPr/>
          </p:nvGrpSpPr>
          <p:grpSpPr>
            <a:xfrm>
              <a:off x="2952" y="1846"/>
              <a:ext cx="250" cy="428"/>
              <a:chOff x="2952" y="1846"/>
              <a:chExt cx="250" cy="428"/>
            </a:xfrm>
          </p:grpSpPr>
          <p:sp>
            <p:nvSpPr>
              <p:cNvPr id="17487" name="直接连接符 604308"/>
              <p:cNvSpPr/>
              <p:nvPr/>
            </p:nvSpPr>
            <p:spPr>
              <a:xfrm flipV="1">
                <a:off x="3148" y="1846"/>
                <a:ext cx="1" cy="6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8" name="直接连接符 604309"/>
              <p:cNvSpPr/>
              <p:nvPr/>
            </p:nvSpPr>
            <p:spPr>
              <a:xfrm>
                <a:off x="3148" y="2100"/>
                <a:ext cx="1" cy="13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9" name="直接连接符 604310"/>
              <p:cNvSpPr/>
              <p:nvPr/>
            </p:nvSpPr>
            <p:spPr>
              <a:xfrm>
                <a:off x="3148" y="1973"/>
                <a:ext cx="1" cy="6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0" name="任意多边形 604311"/>
              <p:cNvSpPr/>
              <p:nvPr/>
            </p:nvSpPr>
            <p:spPr>
              <a:xfrm>
                <a:off x="3138" y="1910"/>
                <a:ext cx="21" cy="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0"/>
                  </a:cxn>
                  <a:cxn ang="0">
                    <a:pos x="11" y="63"/>
                  </a:cxn>
                  <a:cxn ang="0">
                    <a:pos x="0" y="0"/>
                  </a:cxn>
                </a:cxnLst>
                <a:rect l="0" t="0" r="0" b="0"/>
                <a:pathLst>
                  <a:path w="119" h="359">
                    <a:moveTo>
                      <a:pt x="0" y="0"/>
                    </a:moveTo>
                    <a:lnTo>
                      <a:pt x="119" y="0"/>
                    </a:lnTo>
                    <a:lnTo>
                      <a:pt x="60" y="3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1" name="任意多边形 604312"/>
              <p:cNvSpPr/>
              <p:nvPr/>
            </p:nvSpPr>
            <p:spPr>
              <a:xfrm>
                <a:off x="3138" y="1910"/>
                <a:ext cx="21" cy="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0"/>
                  </a:cxn>
                  <a:cxn ang="0">
                    <a:pos x="11" y="63"/>
                  </a:cxn>
                  <a:cxn ang="0">
                    <a:pos x="0" y="0"/>
                  </a:cxn>
                </a:cxnLst>
                <a:rect l="0" t="0" r="0" b="0"/>
                <a:pathLst>
                  <a:path w="119" h="359">
                    <a:moveTo>
                      <a:pt x="0" y="0"/>
                    </a:moveTo>
                    <a:lnTo>
                      <a:pt x="119" y="0"/>
                    </a:lnTo>
                    <a:lnTo>
                      <a:pt x="60" y="35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2" name="任意多边形 604313"/>
              <p:cNvSpPr/>
              <p:nvPr/>
            </p:nvSpPr>
            <p:spPr>
              <a:xfrm>
                <a:off x="3138" y="2037"/>
                <a:ext cx="21" cy="63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1" y="63"/>
                  </a:cxn>
                  <a:cxn ang="0">
                    <a:pos x="11" y="0"/>
                  </a:cxn>
                  <a:cxn ang="0">
                    <a:pos x="0" y="63"/>
                  </a:cxn>
                </a:cxnLst>
                <a:rect l="0" t="0" r="0" b="0"/>
                <a:pathLst>
                  <a:path w="119" h="359">
                    <a:moveTo>
                      <a:pt x="0" y="359"/>
                    </a:moveTo>
                    <a:lnTo>
                      <a:pt x="119" y="359"/>
                    </a:lnTo>
                    <a:lnTo>
                      <a:pt x="60" y="0"/>
                    </a:lnTo>
                    <a:lnTo>
                      <a:pt x="0" y="35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3" name="任意多边形 604314"/>
              <p:cNvSpPr/>
              <p:nvPr/>
            </p:nvSpPr>
            <p:spPr>
              <a:xfrm>
                <a:off x="3138" y="2037"/>
                <a:ext cx="21" cy="63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1" y="63"/>
                  </a:cxn>
                  <a:cxn ang="0">
                    <a:pos x="11" y="0"/>
                  </a:cxn>
                  <a:cxn ang="0">
                    <a:pos x="0" y="63"/>
                  </a:cxn>
                </a:cxnLst>
                <a:rect l="0" t="0" r="0" b="0"/>
                <a:pathLst>
                  <a:path w="119" h="359">
                    <a:moveTo>
                      <a:pt x="0" y="359"/>
                    </a:moveTo>
                    <a:lnTo>
                      <a:pt x="119" y="359"/>
                    </a:lnTo>
                    <a:lnTo>
                      <a:pt x="60" y="0"/>
                    </a:lnTo>
                    <a:lnTo>
                      <a:pt x="0" y="35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4" name="直接连接符 604315"/>
              <p:cNvSpPr/>
              <p:nvPr/>
            </p:nvSpPr>
            <p:spPr>
              <a:xfrm>
                <a:off x="3148" y="203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5" name="文本框 604316"/>
              <p:cNvSpPr txBox="1"/>
              <p:nvPr/>
            </p:nvSpPr>
            <p:spPr>
              <a:xfrm rot="-5400000">
                <a:off x="2880" y="1952"/>
                <a:ext cx="39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e</a:t>
                </a:r>
              </a:p>
            </p:txBody>
          </p:sp>
        </p:grpSp>
        <p:sp>
          <p:nvSpPr>
            <p:cNvPr id="17468" name="直接连接符 604317"/>
            <p:cNvSpPr/>
            <p:nvPr/>
          </p:nvSpPr>
          <p:spPr>
            <a:xfrm>
              <a:off x="2435" y="2696"/>
              <a:ext cx="6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直接连接符 604318"/>
            <p:cNvSpPr/>
            <p:nvPr/>
          </p:nvSpPr>
          <p:spPr>
            <a:xfrm flipH="1">
              <a:off x="2119" y="2696"/>
              <a:ext cx="13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直接连接符 604319"/>
            <p:cNvSpPr/>
            <p:nvPr/>
          </p:nvSpPr>
          <p:spPr>
            <a:xfrm flipH="1">
              <a:off x="2312" y="2696"/>
              <a:ext cx="6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任意多边形 604320"/>
            <p:cNvSpPr/>
            <p:nvPr/>
          </p:nvSpPr>
          <p:spPr>
            <a:xfrm>
              <a:off x="2373" y="2686"/>
              <a:ext cx="62" cy="21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21"/>
                </a:cxn>
                <a:cxn ang="0">
                  <a:pos x="0" y="10"/>
                </a:cxn>
                <a:cxn ang="0">
                  <a:pos x="62" y="0"/>
                </a:cxn>
              </a:cxnLst>
              <a:rect l="0" t="0" r="0" b="0"/>
              <a:pathLst>
                <a:path w="356" h="120">
                  <a:moveTo>
                    <a:pt x="356" y="0"/>
                  </a:moveTo>
                  <a:lnTo>
                    <a:pt x="356" y="120"/>
                  </a:lnTo>
                  <a:lnTo>
                    <a:pt x="0" y="5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任意多边形 604321"/>
            <p:cNvSpPr/>
            <p:nvPr/>
          </p:nvSpPr>
          <p:spPr>
            <a:xfrm>
              <a:off x="2373" y="2686"/>
              <a:ext cx="62" cy="21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21"/>
                </a:cxn>
                <a:cxn ang="0">
                  <a:pos x="0" y="10"/>
                </a:cxn>
                <a:cxn ang="0">
                  <a:pos x="62" y="0"/>
                </a:cxn>
              </a:cxnLst>
              <a:rect l="0" t="0" r="0" b="0"/>
              <a:pathLst>
                <a:path w="356" h="120">
                  <a:moveTo>
                    <a:pt x="356" y="0"/>
                  </a:moveTo>
                  <a:lnTo>
                    <a:pt x="356" y="120"/>
                  </a:lnTo>
                  <a:lnTo>
                    <a:pt x="0" y="59"/>
                  </a:lnTo>
                  <a:lnTo>
                    <a:pt x="35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任意多边形 604322"/>
            <p:cNvSpPr/>
            <p:nvPr/>
          </p:nvSpPr>
          <p:spPr>
            <a:xfrm>
              <a:off x="2251" y="2686"/>
              <a:ext cx="6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61" y="10"/>
                </a:cxn>
                <a:cxn ang="0">
                  <a:pos x="0" y="0"/>
                </a:cxn>
              </a:cxnLst>
              <a:rect l="0" t="0" r="0" b="0"/>
              <a:pathLst>
                <a:path w="355" h="120">
                  <a:moveTo>
                    <a:pt x="0" y="0"/>
                  </a:moveTo>
                  <a:lnTo>
                    <a:pt x="0" y="120"/>
                  </a:lnTo>
                  <a:lnTo>
                    <a:pt x="355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任意多边形 604323"/>
            <p:cNvSpPr/>
            <p:nvPr/>
          </p:nvSpPr>
          <p:spPr>
            <a:xfrm>
              <a:off x="2251" y="2686"/>
              <a:ext cx="6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61" y="10"/>
                </a:cxn>
                <a:cxn ang="0">
                  <a:pos x="0" y="0"/>
                </a:cxn>
              </a:cxnLst>
              <a:rect l="0" t="0" r="0" b="0"/>
              <a:pathLst>
                <a:path w="355" h="120">
                  <a:moveTo>
                    <a:pt x="0" y="0"/>
                  </a:moveTo>
                  <a:lnTo>
                    <a:pt x="0" y="120"/>
                  </a:lnTo>
                  <a:lnTo>
                    <a:pt x="355" y="5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直接连接符 604324"/>
            <p:cNvSpPr/>
            <p:nvPr/>
          </p:nvSpPr>
          <p:spPr>
            <a:xfrm>
              <a:off x="2312" y="2696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文本框 604325"/>
            <p:cNvSpPr txBox="1"/>
            <p:nvPr/>
          </p:nvSpPr>
          <p:spPr>
            <a:xfrm>
              <a:off x="2077" y="2496"/>
              <a:ext cx="2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  <p:grpSp>
          <p:nvGrpSpPr>
            <p:cNvPr id="17477" name="组合 604326"/>
            <p:cNvGrpSpPr/>
            <p:nvPr/>
          </p:nvGrpSpPr>
          <p:grpSpPr>
            <a:xfrm>
              <a:off x="2632" y="3316"/>
              <a:ext cx="250" cy="428"/>
              <a:chOff x="2952" y="1846"/>
              <a:chExt cx="250" cy="428"/>
            </a:xfrm>
          </p:grpSpPr>
          <p:sp>
            <p:nvSpPr>
              <p:cNvPr id="17478" name="直接连接符 604327"/>
              <p:cNvSpPr/>
              <p:nvPr/>
            </p:nvSpPr>
            <p:spPr>
              <a:xfrm flipV="1">
                <a:off x="3148" y="1846"/>
                <a:ext cx="1" cy="6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9" name="直接连接符 604328"/>
              <p:cNvSpPr/>
              <p:nvPr/>
            </p:nvSpPr>
            <p:spPr>
              <a:xfrm>
                <a:off x="3148" y="2100"/>
                <a:ext cx="1" cy="13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0" name="直接连接符 604329"/>
              <p:cNvSpPr/>
              <p:nvPr/>
            </p:nvSpPr>
            <p:spPr>
              <a:xfrm>
                <a:off x="3148" y="1973"/>
                <a:ext cx="1" cy="6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1" name="任意多边形 604330"/>
              <p:cNvSpPr/>
              <p:nvPr/>
            </p:nvSpPr>
            <p:spPr>
              <a:xfrm>
                <a:off x="3138" y="1910"/>
                <a:ext cx="21" cy="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0"/>
                  </a:cxn>
                  <a:cxn ang="0">
                    <a:pos x="11" y="63"/>
                  </a:cxn>
                  <a:cxn ang="0">
                    <a:pos x="0" y="0"/>
                  </a:cxn>
                </a:cxnLst>
                <a:rect l="0" t="0" r="0" b="0"/>
                <a:pathLst>
                  <a:path w="119" h="359">
                    <a:moveTo>
                      <a:pt x="0" y="0"/>
                    </a:moveTo>
                    <a:lnTo>
                      <a:pt x="119" y="0"/>
                    </a:lnTo>
                    <a:lnTo>
                      <a:pt x="60" y="3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2" name="任意多边形 604331"/>
              <p:cNvSpPr/>
              <p:nvPr/>
            </p:nvSpPr>
            <p:spPr>
              <a:xfrm>
                <a:off x="3138" y="1910"/>
                <a:ext cx="21" cy="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0"/>
                  </a:cxn>
                  <a:cxn ang="0">
                    <a:pos x="11" y="63"/>
                  </a:cxn>
                  <a:cxn ang="0">
                    <a:pos x="0" y="0"/>
                  </a:cxn>
                </a:cxnLst>
                <a:rect l="0" t="0" r="0" b="0"/>
                <a:pathLst>
                  <a:path w="119" h="359">
                    <a:moveTo>
                      <a:pt x="0" y="0"/>
                    </a:moveTo>
                    <a:lnTo>
                      <a:pt x="119" y="0"/>
                    </a:lnTo>
                    <a:lnTo>
                      <a:pt x="60" y="35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3" name="任意多边形 604332"/>
              <p:cNvSpPr/>
              <p:nvPr/>
            </p:nvSpPr>
            <p:spPr>
              <a:xfrm>
                <a:off x="3138" y="2037"/>
                <a:ext cx="21" cy="63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1" y="63"/>
                  </a:cxn>
                  <a:cxn ang="0">
                    <a:pos x="11" y="0"/>
                  </a:cxn>
                  <a:cxn ang="0">
                    <a:pos x="0" y="63"/>
                  </a:cxn>
                </a:cxnLst>
                <a:rect l="0" t="0" r="0" b="0"/>
                <a:pathLst>
                  <a:path w="119" h="359">
                    <a:moveTo>
                      <a:pt x="0" y="359"/>
                    </a:moveTo>
                    <a:lnTo>
                      <a:pt x="119" y="359"/>
                    </a:lnTo>
                    <a:lnTo>
                      <a:pt x="60" y="0"/>
                    </a:lnTo>
                    <a:lnTo>
                      <a:pt x="0" y="35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4" name="任意多边形 604333"/>
              <p:cNvSpPr/>
              <p:nvPr/>
            </p:nvSpPr>
            <p:spPr>
              <a:xfrm>
                <a:off x="3138" y="2037"/>
                <a:ext cx="21" cy="63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1" y="63"/>
                  </a:cxn>
                  <a:cxn ang="0">
                    <a:pos x="11" y="0"/>
                  </a:cxn>
                  <a:cxn ang="0">
                    <a:pos x="0" y="63"/>
                  </a:cxn>
                </a:cxnLst>
                <a:rect l="0" t="0" r="0" b="0"/>
                <a:pathLst>
                  <a:path w="119" h="359">
                    <a:moveTo>
                      <a:pt x="0" y="359"/>
                    </a:moveTo>
                    <a:lnTo>
                      <a:pt x="119" y="359"/>
                    </a:lnTo>
                    <a:lnTo>
                      <a:pt x="60" y="0"/>
                    </a:lnTo>
                    <a:lnTo>
                      <a:pt x="0" y="35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5" name="直接连接符 604334"/>
              <p:cNvSpPr/>
              <p:nvPr/>
            </p:nvSpPr>
            <p:spPr>
              <a:xfrm>
                <a:off x="3148" y="203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6" name="文本框 604335"/>
              <p:cNvSpPr txBox="1"/>
              <p:nvPr/>
            </p:nvSpPr>
            <p:spPr>
              <a:xfrm rot="-5400000">
                <a:off x="2880" y="1952"/>
                <a:ext cx="39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e</a:t>
                </a:r>
              </a:p>
            </p:txBody>
          </p:sp>
        </p:grpSp>
      </p:grpSp>
      <p:sp>
        <p:nvSpPr>
          <p:cNvPr id="604338" name="矩形 604337"/>
          <p:cNvSpPr/>
          <p:nvPr/>
        </p:nvSpPr>
        <p:spPr>
          <a:xfrm>
            <a:off x="529908" y="49223"/>
            <a:ext cx="215956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dirty="0">
                <a:solidFill>
                  <a:schemeClr val="accent6"/>
                </a:solidFill>
                <a:latin typeface="+mn-ea"/>
                <a:ea typeface="+mn-ea"/>
              </a:rPr>
              <a:t>2. </a:t>
            </a:r>
            <a:r>
              <a:rPr lang="zh-CN" altLang="en-US" sz="2800" dirty="0">
                <a:solidFill>
                  <a:schemeClr val="accent6"/>
                </a:solidFill>
                <a:latin typeface="+mn-ea"/>
                <a:ea typeface="+mn-ea"/>
              </a:rPr>
              <a:t>图框格式</a:t>
            </a:r>
          </a:p>
        </p:txBody>
      </p:sp>
      <p:sp>
        <p:nvSpPr>
          <p:cNvPr id="604340" name="矩形 604339"/>
          <p:cNvSpPr/>
          <p:nvPr/>
        </p:nvSpPr>
        <p:spPr>
          <a:xfrm>
            <a:off x="530225" y="620713"/>
            <a:ext cx="807806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990000"/>
                </a:solidFill>
                <a:latin typeface="Times New Roman" panose="02020603050405020304" pitchFamily="18" charset="0"/>
                <a:ea typeface="仿宋_GB2312" pitchFamily="49" charset="-122"/>
              </a:rPr>
              <a:t>      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  </a:t>
            </a:r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ea typeface="+mn-ea"/>
              </a:rPr>
              <a:t>图纸中限定绘图区域的矩形框称为图框。在图纸上必须用粗实线画出图框，其格式分为两种：一种是不需要装订的图框格式，无需留出装订边的尺寸；另一种是需要装订的图框格式，在图纸的左侧要留出装订边的尺寸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ea typeface="+mn-ea"/>
              </a:rPr>
              <a:t>具体尺寸参见书表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ea typeface="+mn-ea"/>
              </a:rPr>
              <a:t>1-1)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60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04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62" grpId="0"/>
      <p:bldP spid="604163" grpId="0"/>
      <p:bldP spid="604180" grpId="0"/>
      <p:bldP spid="604338" grpId="0"/>
      <p:bldP spid="6043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633857"/>
          <p:cNvSpPr txBox="1"/>
          <p:nvPr/>
        </p:nvSpPr>
        <p:spPr>
          <a:xfrm>
            <a:off x="365125" y="173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3861" name="文本框 633860"/>
          <p:cNvSpPr txBox="1"/>
          <p:nvPr/>
        </p:nvSpPr>
        <p:spPr>
          <a:xfrm>
            <a:off x="1507621" y="2631282"/>
            <a:ext cx="2967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宋体" panose="02010600030101010101" pitchFamily="2" charset="-122"/>
              </a:rPr>
              <a:t>正五边形画法</a:t>
            </a:r>
            <a:r>
              <a:rPr lang="zh-CN" altLang="en-US" b="1" dirty="0">
                <a:solidFill>
                  <a:schemeClr val="accent6"/>
                </a:solidFill>
                <a:latin typeface="宋体" panose="02010600030101010101" pitchFamily="2" charset="-122"/>
              </a:rPr>
              <a:t>     </a:t>
            </a:r>
          </a:p>
        </p:txBody>
      </p:sp>
      <p:sp>
        <p:nvSpPr>
          <p:cNvPr id="633863" name="矩形 633862"/>
          <p:cNvSpPr>
            <a:spLocks noChangeAspect="1"/>
          </p:cNvSpPr>
          <p:nvPr/>
        </p:nvSpPr>
        <p:spPr>
          <a:xfrm>
            <a:off x="3459163" y="5905500"/>
            <a:ext cx="166687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D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64" name="直接连接符 633863"/>
          <p:cNvSpPr>
            <a:spLocks noChangeAspect="1"/>
          </p:cNvSpPr>
          <p:nvPr/>
        </p:nvSpPr>
        <p:spPr>
          <a:xfrm>
            <a:off x="1516063" y="4564063"/>
            <a:ext cx="436562" cy="13493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65" name="任意多边形 633864"/>
          <p:cNvSpPr>
            <a:spLocks noChangeAspect="1"/>
          </p:cNvSpPr>
          <p:nvPr/>
        </p:nvSpPr>
        <p:spPr>
          <a:xfrm>
            <a:off x="2665413" y="3822700"/>
            <a:ext cx="750887" cy="2233613"/>
          </a:xfrm>
          <a:custGeom>
            <a:avLst/>
            <a:gdLst/>
            <a:ahLst/>
            <a:cxnLst>
              <a:cxn ang="0">
                <a:pos x="709967" y="12474"/>
              </a:cxn>
              <a:cxn ang="0">
                <a:pos x="667930" y="32582"/>
              </a:cxn>
              <a:cxn ang="0">
                <a:pos x="626638" y="54365"/>
              </a:cxn>
              <a:cxn ang="0">
                <a:pos x="586090" y="77451"/>
              </a:cxn>
              <a:cxn ang="0">
                <a:pos x="546844" y="102400"/>
              </a:cxn>
              <a:cxn ang="0">
                <a:pos x="508155" y="128465"/>
              </a:cxn>
              <a:cxn ang="0">
                <a:pos x="470583" y="156206"/>
              </a:cxn>
              <a:cxn ang="0">
                <a:pos x="434313" y="185622"/>
              </a:cxn>
              <a:cxn ang="0">
                <a:pos x="399159" y="216156"/>
              </a:cxn>
              <a:cxn ang="0">
                <a:pos x="365120" y="247993"/>
              </a:cxn>
              <a:cxn ang="0">
                <a:pos x="332384" y="281319"/>
              </a:cxn>
              <a:cxn ang="0">
                <a:pos x="300764" y="315763"/>
              </a:cxn>
              <a:cxn ang="0">
                <a:pos x="270632" y="351323"/>
              </a:cxn>
              <a:cxn ang="0">
                <a:pos x="241988" y="388001"/>
              </a:cxn>
              <a:cxn ang="0">
                <a:pos x="214831" y="425982"/>
              </a:cxn>
              <a:cxn ang="0">
                <a:pos x="188977" y="464708"/>
              </a:cxn>
              <a:cxn ang="0">
                <a:pos x="164611" y="504737"/>
              </a:cxn>
              <a:cxn ang="0">
                <a:pos x="141919" y="545324"/>
              </a:cxn>
              <a:cxn ang="0">
                <a:pos x="120715" y="587029"/>
              </a:cxn>
              <a:cxn ang="0">
                <a:pos x="101371" y="629292"/>
              </a:cxn>
              <a:cxn ang="0">
                <a:pos x="83515" y="672486"/>
              </a:cxn>
              <a:cxn ang="0">
                <a:pos x="67332" y="716238"/>
              </a:cxn>
              <a:cxn ang="0">
                <a:pos x="52638" y="760735"/>
              </a:cxn>
              <a:cxn ang="0">
                <a:pos x="39990" y="805605"/>
              </a:cxn>
              <a:cxn ang="0">
                <a:pos x="29016" y="850847"/>
              </a:cxn>
              <a:cxn ang="0">
                <a:pos x="19716" y="896648"/>
              </a:cxn>
              <a:cxn ang="0">
                <a:pos x="12090" y="942634"/>
              </a:cxn>
              <a:cxn ang="0">
                <a:pos x="6510" y="988993"/>
              </a:cxn>
              <a:cxn ang="0">
                <a:pos x="2418" y="1035539"/>
              </a:cxn>
              <a:cxn ang="0">
                <a:pos x="372" y="1082084"/>
              </a:cxn>
              <a:cxn ang="0">
                <a:pos x="0" y="1128815"/>
              </a:cxn>
              <a:cxn ang="0">
                <a:pos x="1488" y="1175547"/>
              </a:cxn>
              <a:cxn ang="0">
                <a:pos x="4650" y="1221906"/>
              </a:cxn>
              <a:cxn ang="0">
                <a:pos x="9858" y="1268451"/>
              </a:cxn>
              <a:cxn ang="0">
                <a:pos x="16740" y="1314438"/>
              </a:cxn>
              <a:cxn ang="0">
                <a:pos x="25110" y="1360424"/>
              </a:cxn>
              <a:cxn ang="0">
                <a:pos x="35526" y="1405852"/>
              </a:cxn>
              <a:cxn ang="0">
                <a:pos x="47616" y="1450908"/>
              </a:cxn>
              <a:cxn ang="0">
                <a:pos x="61566" y="1495592"/>
              </a:cxn>
              <a:cxn ang="0">
                <a:pos x="77191" y="1539530"/>
              </a:cxn>
              <a:cxn ang="0">
                <a:pos x="94303" y="1582911"/>
              </a:cxn>
              <a:cxn ang="0">
                <a:pos x="113275" y="1625546"/>
              </a:cxn>
              <a:cxn ang="0">
                <a:pos x="133921" y="1667623"/>
              </a:cxn>
              <a:cxn ang="0">
                <a:pos x="155869" y="1708583"/>
              </a:cxn>
              <a:cxn ang="0">
                <a:pos x="179677" y="1748798"/>
              </a:cxn>
              <a:cxn ang="0">
                <a:pos x="204787" y="1787896"/>
              </a:cxn>
              <a:cxn ang="0">
                <a:pos x="231572" y="1826249"/>
              </a:cxn>
              <a:cxn ang="0">
                <a:pos x="259658" y="1863299"/>
              </a:cxn>
              <a:cxn ang="0">
                <a:pos x="289418" y="1899604"/>
              </a:cxn>
              <a:cxn ang="0">
                <a:pos x="320294" y="1934420"/>
              </a:cxn>
              <a:cxn ang="0">
                <a:pos x="352472" y="1968119"/>
              </a:cxn>
              <a:cxn ang="0">
                <a:pos x="385953" y="2000514"/>
              </a:cxn>
              <a:cxn ang="0">
                <a:pos x="420735" y="2031420"/>
              </a:cxn>
              <a:cxn ang="0">
                <a:pos x="456819" y="2061209"/>
              </a:cxn>
              <a:cxn ang="0">
                <a:pos x="494019" y="2089509"/>
              </a:cxn>
              <a:cxn ang="0">
                <a:pos x="532150" y="2116505"/>
              </a:cxn>
              <a:cxn ang="0">
                <a:pos x="571024" y="2141826"/>
              </a:cxn>
              <a:cxn ang="0">
                <a:pos x="611200" y="2165657"/>
              </a:cxn>
              <a:cxn ang="0">
                <a:pos x="652306" y="2187999"/>
              </a:cxn>
              <a:cxn ang="0">
                <a:pos x="693971" y="2208665"/>
              </a:cxn>
              <a:cxn ang="0">
                <a:pos x="736565" y="2227469"/>
              </a:cxn>
            </a:cxnLst>
            <a:rect l="0" t="0" r="0" b="0"/>
            <a:pathLst>
              <a:path w="4037" h="11997">
                <a:moveTo>
                  <a:pt x="3970" y="0"/>
                </a:moveTo>
                <a:lnTo>
                  <a:pt x="3894" y="34"/>
                </a:lnTo>
                <a:lnTo>
                  <a:pt x="3817" y="67"/>
                </a:lnTo>
                <a:lnTo>
                  <a:pt x="3741" y="103"/>
                </a:lnTo>
                <a:lnTo>
                  <a:pt x="3666" y="138"/>
                </a:lnTo>
                <a:lnTo>
                  <a:pt x="3591" y="175"/>
                </a:lnTo>
                <a:lnTo>
                  <a:pt x="3516" y="213"/>
                </a:lnTo>
                <a:lnTo>
                  <a:pt x="3442" y="252"/>
                </a:lnTo>
                <a:lnTo>
                  <a:pt x="3369" y="292"/>
                </a:lnTo>
                <a:lnTo>
                  <a:pt x="3296" y="332"/>
                </a:lnTo>
                <a:lnTo>
                  <a:pt x="3224" y="374"/>
                </a:lnTo>
                <a:lnTo>
                  <a:pt x="3151" y="416"/>
                </a:lnTo>
                <a:lnTo>
                  <a:pt x="3080" y="460"/>
                </a:lnTo>
                <a:lnTo>
                  <a:pt x="3010" y="504"/>
                </a:lnTo>
                <a:lnTo>
                  <a:pt x="2940" y="550"/>
                </a:lnTo>
                <a:lnTo>
                  <a:pt x="2869" y="595"/>
                </a:lnTo>
                <a:lnTo>
                  <a:pt x="2800" y="643"/>
                </a:lnTo>
                <a:lnTo>
                  <a:pt x="2732" y="690"/>
                </a:lnTo>
                <a:lnTo>
                  <a:pt x="2664" y="740"/>
                </a:lnTo>
                <a:lnTo>
                  <a:pt x="2597" y="790"/>
                </a:lnTo>
                <a:lnTo>
                  <a:pt x="2530" y="839"/>
                </a:lnTo>
                <a:lnTo>
                  <a:pt x="2464" y="891"/>
                </a:lnTo>
                <a:lnTo>
                  <a:pt x="2399" y="944"/>
                </a:lnTo>
                <a:lnTo>
                  <a:pt x="2335" y="997"/>
                </a:lnTo>
                <a:lnTo>
                  <a:pt x="2271" y="1051"/>
                </a:lnTo>
                <a:lnTo>
                  <a:pt x="2208" y="1105"/>
                </a:lnTo>
                <a:lnTo>
                  <a:pt x="2146" y="1161"/>
                </a:lnTo>
                <a:lnTo>
                  <a:pt x="2084" y="1217"/>
                </a:lnTo>
                <a:lnTo>
                  <a:pt x="2022" y="1274"/>
                </a:lnTo>
                <a:lnTo>
                  <a:pt x="1963" y="1332"/>
                </a:lnTo>
                <a:lnTo>
                  <a:pt x="1904" y="1391"/>
                </a:lnTo>
                <a:lnTo>
                  <a:pt x="1844" y="1451"/>
                </a:lnTo>
                <a:lnTo>
                  <a:pt x="1787" y="1511"/>
                </a:lnTo>
                <a:lnTo>
                  <a:pt x="1730" y="1571"/>
                </a:lnTo>
                <a:lnTo>
                  <a:pt x="1674" y="1633"/>
                </a:lnTo>
                <a:lnTo>
                  <a:pt x="1617" y="1696"/>
                </a:lnTo>
                <a:lnTo>
                  <a:pt x="1562" y="1758"/>
                </a:lnTo>
                <a:lnTo>
                  <a:pt x="1508" y="1822"/>
                </a:lnTo>
                <a:lnTo>
                  <a:pt x="1455" y="1887"/>
                </a:lnTo>
                <a:lnTo>
                  <a:pt x="1403" y="1952"/>
                </a:lnTo>
                <a:lnTo>
                  <a:pt x="1352" y="2018"/>
                </a:lnTo>
                <a:lnTo>
                  <a:pt x="1301" y="2084"/>
                </a:lnTo>
                <a:lnTo>
                  <a:pt x="1251" y="2151"/>
                </a:lnTo>
                <a:lnTo>
                  <a:pt x="1203" y="2219"/>
                </a:lnTo>
                <a:lnTo>
                  <a:pt x="1155" y="2288"/>
                </a:lnTo>
                <a:lnTo>
                  <a:pt x="1107" y="2357"/>
                </a:lnTo>
                <a:lnTo>
                  <a:pt x="1061" y="2427"/>
                </a:lnTo>
                <a:lnTo>
                  <a:pt x="1016" y="2496"/>
                </a:lnTo>
                <a:lnTo>
                  <a:pt x="971" y="2567"/>
                </a:lnTo>
                <a:lnTo>
                  <a:pt x="928" y="2639"/>
                </a:lnTo>
                <a:lnTo>
                  <a:pt x="885" y="2711"/>
                </a:lnTo>
                <a:lnTo>
                  <a:pt x="844" y="2783"/>
                </a:lnTo>
                <a:lnTo>
                  <a:pt x="803" y="2856"/>
                </a:lnTo>
                <a:lnTo>
                  <a:pt x="763" y="2929"/>
                </a:lnTo>
                <a:lnTo>
                  <a:pt x="724" y="3004"/>
                </a:lnTo>
                <a:lnTo>
                  <a:pt x="686" y="3078"/>
                </a:lnTo>
                <a:lnTo>
                  <a:pt x="649" y="3153"/>
                </a:lnTo>
                <a:lnTo>
                  <a:pt x="614" y="3228"/>
                </a:lnTo>
                <a:lnTo>
                  <a:pt x="578" y="3304"/>
                </a:lnTo>
                <a:lnTo>
                  <a:pt x="545" y="3380"/>
                </a:lnTo>
                <a:lnTo>
                  <a:pt x="511" y="3457"/>
                </a:lnTo>
                <a:lnTo>
                  <a:pt x="480" y="3535"/>
                </a:lnTo>
                <a:lnTo>
                  <a:pt x="449" y="3612"/>
                </a:lnTo>
                <a:lnTo>
                  <a:pt x="418" y="3690"/>
                </a:lnTo>
                <a:lnTo>
                  <a:pt x="389" y="3768"/>
                </a:lnTo>
                <a:lnTo>
                  <a:pt x="362" y="3847"/>
                </a:lnTo>
                <a:lnTo>
                  <a:pt x="335" y="3926"/>
                </a:lnTo>
                <a:lnTo>
                  <a:pt x="308" y="4006"/>
                </a:lnTo>
                <a:lnTo>
                  <a:pt x="283" y="4086"/>
                </a:lnTo>
                <a:lnTo>
                  <a:pt x="259" y="4166"/>
                </a:lnTo>
                <a:lnTo>
                  <a:pt x="237" y="4246"/>
                </a:lnTo>
                <a:lnTo>
                  <a:pt x="215" y="4327"/>
                </a:lnTo>
                <a:lnTo>
                  <a:pt x="195" y="4408"/>
                </a:lnTo>
                <a:lnTo>
                  <a:pt x="174" y="4489"/>
                </a:lnTo>
                <a:lnTo>
                  <a:pt x="156" y="4570"/>
                </a:lnTo>
                <a:lnTo>
                  <a:pt x="138" y="4652"/>
                </a:lnTo>
                <a:lnTo>
                  <a:pt x="121" y="4734"/>
                </a:lnTo>
                <a:lnTo>
                  <a:pt x="106" y="4816"/>
                </a:lnTo>
                <a:lnTo>
                  <a:pt x="91" y="4898"/>
                </a:lnTo>
                <a:lnTo>
                  <a:pt x="78" y="4980"/>
                </a:lnTo>
                <a:lnTo>
                  <a:pt x="65" y="5063"/>
                </a:lnTo>
                <a:lnTo>
                  <a:pt x="54" y="5146"/>
                </a:lnTo>
                <a:lnTo>
                  <a:pt x="43" y="5228"/>
                </a:lnTo>
                <a:lnTo>
                  <a:pt x="35" y="5312"/>
                </a:lnTo>
                <a:lnTo>
                  <a:pt x="26" y="5395"/>
                </a:lnTo>
                <a:lnTo>
                  <a:pt x="20" y="5478"/>
                </a:lnTo>
                <a:lnTo>
                  <a:pt x="13" y="5562"/>
                </a:lnTo>
                <a:lnTo>
                  <a:pt x="9" y="5645"/>
                </a:lnTo>
                <a:lnTo>
                  <a:pt x="5" y="5728"/>
                </a:lnTo>
                <a:lnTo>
                  <a:pt x="2" y="5812"/>
                </a:lnTo>
                <a:lnTo>
                  <a:pt x="0" y="5896"/>
                </a:lnTo>
                <a:lnTo>
                  <a:pt x="0" y="5979"/>
                </a:lnTo>
                <a:lnTo>
                  <a:pt x="0" y="6063"/>
                </a:lnTo>
                <a:lnTo>
                  <a:pt x="1" y="6146"/>
                </a:lnTo>
                <a:lnTo>
                  <a:pt x="5" y="6230"/>
                </a:lnTo>
                <a:lnTo>
                  <a:pt x="8" y="6314"/>
                </a:lnTo>
                <a:lnTo>
                  <a:pt x="13" y="6397"/>
                </a:lnTo>
                <a:lnTo>
                  <a:pt x="19" y="6480"/>
                </a:lnTo>
                <a:lnTo>
                  <a:pt x="25" y="6563"/>
                </a:lnTo>
                <a:lnTo>
                  <a:pt x="34" y="6646"/>
                </a:lnTo>
                <a:lnTo>
                  <a:pt x="42" y="6730"/>
                </a:lnTo>
                <a:lnTo>
                  <a:pt x="53" y="6813"/>
                </a:lnTo>
                <a:lnTo>
                  <a:pt x="64" y="6896"/>
                </a:lnTo>
                <a:lnTo>
                  <a:pt x="76" y="6978"/>
                </a:lnTo>
                <a:lnTo>
                  <a:pt x="90" y="7060"/>
                </a:lnTo>
                <a:lnTo>
                  <a:pt x="104" y="7143"/>
                </a:lnTo>
                <a:lnTo>
                  <a:pt x="119" y="7225"/>
                </a:lnTo>
                <a:lnTo>
                  <a:pt x="135" y="7307"/>
                </a:lnTo>
                <a:lnTo>
                  <a:pt x="154" y="7388"/>
                </a:lnTo>
                <a:lnTo>
                  <a:pt x="172" y="7470"/>
                </a:lnTo>
                <a:lnTo>
                  <a:pt x="191" y="7551"/>
                </a:lnTo>
                <a:lnTo>
                  <a:pt x="212" y="7632"/>
                </a:lnTo>
                <a:lnTo>
                  <a:pt x="234" y="7713"/>
                </a:lnTo>
                <a:lnTo>
                  <a:pt x="256" y="7793"/>
                </a:lnTo>
                <a:lnTo>
                  <a:pt x="280" y="7873"/>
                </a:lnTo>
                <a:lnTo>
                  <a:pt x="305" y="7953"/>
                </a:lnTo>
                <a:lnTo>
                  <a:pt x="331" y="8033"/>
                </a:lnTo>
                <a:lnTo>
                  <a:pt x="358" y="8112"/>
                </a:lnTo>
                <a:lnTo>
                  <a:pt x="386" y="8191"/>
                </a:lnTo>
                <a:lnTo>
                  <a:pt x="415" y="8269"/>
                </a:lnTo>
                <a:lnTo>
                  <a:pt x="444" y="8347"/>
                </a:lnTo>
                <a:lnTo>
                  <a:pt x="476" y="8425"/>
                </a:lnTo>
                <a:lnTo>
                  <a:pt x="507" y="8502"/>
                </a:lnTo>
                <a:lnTo>
                  <a:pt x="540" y="8579"/>
                </a:lnTo>
                <a:lnTo>
                  <a:pt x="574" y="8655"/>
                </a:lnTo>
                <a:lnTo>
                  <a:pt x="609" y="8731"/>
                </a:lnTo>
                <a:lnTo>
                  <a:pt x="645" y="8806"/>
                </a:lnTo>
                <a:lnTo>
                  <a:pt x="682" y="8882"/>
                </a:lnTo>
                <a:lnTo>
                  <a:pt x="720" y="8957"/>
                </a:lnTo>
                <a:lnTo>
                  <a:pt x="757" y="9030"/>
                </a:lnTo>
                <a:lnTo>
                  <a:pt x="797" y="9103"/>
                </a:lnTo>
                <a:lnTo>
                  <a:pt x="838" y="9177"/>
                </a:lnTo>
                <a:lnTo>
                  <a:pt x="880" y="9249"/>
                </a:lnTo>
                <a:lnTo>
                  <a:pt x="923" y="9322"/>
                </a:lnTo>
                <a:lnTo>
                  <a:pt x="966" y="9393"/>
                </a:lnTo>
                <a:lnTo>
                  <a:pt x="1010" y="9464"/>
                </a:lnTo>
                <a:lnTo>
                  <a:pt x="1056" y="9534"/>
                </a:lnTo>
                <a:lnTo>
                  <a:pt x="1101" y="9603"/>
                </a:lnTo>
                <a:lnTo>
                  <a:pt x="1149" y="9673"/>
                </a:lnTo>
                <a:lnTo>
                  <a:pt x="1196" y="9741"/>
                </a:lnTo>
                <a:lnTo>
                  <a:pt x="1245" y="9809"/>
                </a:lnTo>
                <a:lnTo>
                  <a:pt x="1294" y="9877"/>
                </a:lnTo>
                <a:lnTo>
                  <a:pt x="1345" y="9943"/>
                </a:lnTo>
                <a:lnTo>
                  <a:pt x="1396" y="10008"/>
                </a:lnTo>
                <a:lnTo>
                  <a:pt x="1449" y="10074"/>
                </a:lnTo>
                <a:lnTo>
                  <a:pt x="1502" y="10138"/>
                </a:lnTo>
                <a:lnTo>
                  <a:pt x="1556" y="10203"/>
                </a:lnTo>
                <a:lnTo>
                  <a:pt x="1610" y="10265"/>
                </a:lnTo>
                <a:lnTo>
                  <a:pt x="1666" y="10328"/>
                </a:lnTo>
                <a:lnTo>
                  <a:pt x="1722" y="10390"/>
                </a:lnTo>
                <a:lnTo>
                  <a:pt x="1779" y="10451"/>
                </a:lnTo>
                <a:lnTo>
                  <a:pt x="1837" y="10512"/>
                </a:lnTo>
                <a:lnTo>
                  <a:pt x="1895" y="10571"/>
                </a:lnTo>
                <a:lnTo>
                  <a:pt x="1954" y="10629"/>
                </a:lnTo>
                <a:lnTo>
                  <a:pt x="2015" y="10688"/>
                </a:lnTo>
                <a:lnTo>
                  <a:pt x="2075" y="10745"/>
                </a:lnTo>
                <a:lnTo>
                  <a:pt x="2137" y="10801"/>
                </a:lnTo>
                <a:lnTo>
                  <a:pt x="2200" y="10857"/>
                </a:lnTo>
                <a:lnTo>
                  <a:pt x="2262" y="10911"/>
                </a:lnTo>
                <a:lnTo>
                  <a:pt x="2326" y="10965"/>
                </a:lnTo>
                <a:lnTo>
                  <a:pt x="2391" y="11019"/>
                </a:lnTo>
                <a:lnTo>
                  <a:pt x="2456" y="11071"/>
                </a:lnTo>
                <a:lnTo>
                  <a:pt x="2522" y="11123"/>
                </a:lnTo>
                <a:lnTo>
                  <a:pt x="2589" y="11174"/>
                </a:lnTo>
                <a:lnTo>
                  <a:pt x="2656" y="11223"/>
                </a:lnTo>
                <a:lnTo>
                  <a:pt x="2722" y="11272"/>
                </a:lnTo>
                <a:lnTo>
                  <a:pt x="2792" y="11321"/>
                </a:lnTo>
                <a:lnTo>
                  <a:pt x="2861" y="11368"/>
                </a:lnTo>
                <a:lnTo>
                  <a:pt x="2930" y="11414"/>
                </a:lnTo>
                <a:lnTo>
                  <a:pt x="3000" y="11459"/>
                </a:lnTo>
                <a:lnTo>
                  <a:pt x="3070" y="11504"/>
                </a:lnTo>
                <a:lnTo>
                  <a:pt x="3142" y="11547"/>
                </a:lnTo>
                <a:lnTo>
                  <a:pt x="3214" y="11591"/>
                </a:lnTo>
                <a:lnTo>
                  <a:pt x="3286" y="11632"/>
                </a:lnTo>
                <a:lnTo>
                  <a:pt x="3359" y="11673"/>
                </a:lnTo>
                <a:lnTo>
                  <a:pt x="3432" y="11713"/>
                </a:lnTo>
                <a:lnTo>
                  <a:pt x="3507" y="11752"/>
                </a:lnTo>
                <a:lnTo>
                  <a:pt x="3581" y="11789"/>
                </a:lnTo>
                <a:lnTo>
                  <a:pt x="3656" y="11826"/>
                </a:lnTo>
                <a:lnTo>
                  <a:pt x="3731" y="11863"/>
                </a:lnTo>
                <a:lnTo>
                  <a:pt x="3807" y="11897"/>
                </a:lnTo>
                <a:lnTo>
                  <a:pt x="3884" y="11932"/>
                </a:lnTo>
                <a:lnTo>
                  <a:pt x="3960" y="11964"/>
                </a:lnTo>
                <a:lnTo>
                  <a:pt x="4037" y="11997"/>
                </a:lnTo>
              </a:path>
            </a:pathLst>
          </a:custGeom>
          <a:noFill/>
          <a:ln w="19050" cap="flat" cmpd="sng">
            <a:solidFill>
              <a:srgbClr val="0099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66" name="直接连接符 633865"/>
          <p:cNvSpPr>
            <a:spLocks noChangeAspect="1"/>
          </p:cNvSpPr>
          <p:nvPr/>
        </p:nvSpPr>
        <p:spPr>
          <a:xfrm>
            <a:off x="3270250" y="3727450"/>
            <a:ext cx="1588" cy="2419350"/>
          </a:xfrm>
          <a:prstGeom prst="line">
            <a:avLst/>
          </a:prstGeom>
          <a:ln w="19050" cap="flat" cmpd="sng">
            <a:solidFill>
              <a:srgbClr val="66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67" name="矩形 633866"/>
          <p:cNvSpPr>
            <a:spLocks noChangeAspect="1"/>
          </p:cNvSpPr>
          <p:nvPr/>
        </p:nvSpPr>
        <p:spPr>
          <a:xfrm>
            <a:off x="1776413" y="5989638"/>
            <a:ext cx="1651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C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68" name="直接连接符 633867"/>
          <p:cNvSpPr>
            <a:spLocks noChangeAspect="1"/>
          </p:cNvSpPr>
          <p:nvPr/>
        </p:nvSpPr>
        <p:spPr>
          <a:xfrm flipV="1">
            <a:off x="3378200" y="4564063"/>
            <a:ext cx="436563" cy="13493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69" name="直接连接符 633868"/>
          <p:cNvSpPr>
            <a:spLocks noChangeAspect="1"/>
          </p:cNvSpPr>
          <p:nvPr/>
        </p:nvSpPr>
        <p:spPr>
          <a:xfrm>
            <a:off x="1952625" y="5913438"/>
            <a:ext cx="1425575" cy="3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3870" name="组合 633869"/>
          <p:cNvGrpSpPr/>
          <p:nvPr/>
        </p:nvGrpSpPr>
        <p:grpSpPr>
          <a:xfrm>
            <a:off x="1292225" y="3549650"/>
            <a:ext cx="2776538" cy="2774950"/>
            <a:chOff x="814" y="2236"/>
            <a:chExt cx="1749" cy="1748"/>
          </a:xfrm>
        </p:grpSpPr>
        <p:grpSp>
          <p:nvGrpSpPr>
            <p:cNvPr id="13350" name="组合 633870"/>
            <p:cNvGrpSpPr/>
            <p:nvPr/>
          </p:nvGrpSpPr>
          <p:grpSpPr>
            <a:xfrm>
              <a:off x="1679" y="2236"/>
              <a:ext cx="1" cy="1748"/>
              <a:chOff x="1617" y="2178"/>
              <a:chExt cx="1" cy="1748"/>
            </a:xfrm>
          </p:grpSpPr>
          <p:sp>
            <p:nvSpPr>
              <p:cNvPr id="13362" name="直接连接符 633871"/>
              <p:cNvSpPr>
                <a:spLocks noChangeAspect="1"/>
              </p:cNvSpPr>
              <p:nvPr/>
            </p:nvSpPr>
            <p:spPr>
              <a:xfrm flipV="1">
                <a:off x="1617" y="3678"/>
                <a:ext cx="1" cy="248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3" name="直接连接符 633872"/>
              <p:cNvSpPr>
                <a:spLocks noChangeAspect="1"/>
              </p:cNvSpPr>
              <p:nvPr/>
            </p:nvSpPr>
            <p:spPr>
              <a:xfrm flipV="1">
                <a:off x="1617" y="3559"/>
                <a:ext cx="1" cy="60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4" name="直接连接符 633873"/>
              <p:cNvSpPr>
                <a:spLocks noChangeAspect="1"/>
              </p:cNvSpPr>
              <p:nvPr/>
            </p:nvSpPr>
            <p:spPr>
              <a:xfrm flipV="1">
                <a:off x="1617" y="3142"/>
                <a:ext cx="1" cy="358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5" name="直接连接符 633874"/>
              <p:cNvSpPr>
                <a:spLocks noChangeAspect="1"/>
              </p:cNvSpPr>
              <p:nvPr/>
            </p:nvSpPr>
            <p:spPr>
              <a:xfrm flipV="1">
                <a:off x="1617" y="3023"/>
                <a:ext cx="1" cy="59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直接连接符 633875"/>
              <p:cNvSpPr>
                <a:spLocks noChangeAspect="1"/>
              </p:cNvSpPr>
              <p:nvPr/>
            </p:nvSpPr>
            <p:spPr>
              <a:xfrm flipV="1">
                <a:off x="1617" y="2605"/>
                <a:ext cx="1" cy="358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7" name="直接连接符 633876"/>
              <p:cNvSpPr>
                <a:spLocks noChangeAspect="1"/>
              </p:cNvSpPr>
              <p:nvPr/>
            </p:nvSpPr>
            <p:spPr>
              <a:xfrm flipV="1">
                <a:off x="1617" y="2487"/>
                <a:ext cx="1" cy="59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8" name="直接连接符 633877"/>
              <p:cNvSpPr>
                <a:spLocks noChangeAspect="1"/>
              </p:cNvSpPr>
              <p:nvPr/>
            </p:nvSpPr>
            <p:spPr>
              <a:xfrm flipV="1">
                <a:off x="1617" y="2178"/>
                <a:ext cx="1" cy="248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51" name="组合 633878"/>
            <p:cNvGrpSpPr/>
            <p:nvPr/>
          </p:nvGrpSpPr>
          <p:grpSpPr>
            <a:xfrm>
              <a:off x="918" y="2348"/>
              <a:ext cx="1523" cy="1524"/>
              <a:chOff x="856" y="2290"/>
              <a:chExt cx="1523" cy="1524"/>
            </a:xfrm>
          </p:grpSpPr>
          <p:sp>
            <p:nvSpPr>
              <p:cNvPr id="13360" name="任意多边形 633879"/>
              <p:cNvSpPr>
                <a:spLocks noChangeAspect="1"/>
              </p:cNvSpPr>
              <p:nvPr/>
            </p:nvSpPr>
            <p:spPr>
              <a:xfrm>
                <a:off x="856" y="2290"/>
                <a:ext cx="1523" cy="870"/>
              </a:xfrm>
              <a:custGeom>
                <a:avLst/>
                <a:gdLst/>
                <a:ahLst/>
                <a:cxnLst>
                  <a:cxn ang="0">
                    <a:pos x="1522" y="723"/>
                  </a:cxn>
                  <a:cxn ang="0">
                    <a:pos x="1518" y="674"/>
                  </a:cxn>
                  <a:cxn ang="0">
                    <a:pos x="1511" y="626"/>
                  </a:cxn>
                  <a:cxn ang="0">
                    <a:pos x="1500" y="578"/>
                  </a:cxn>
                  <a:cxn ang="0">
                    <a:pos x="1487" y="531"/>
                  </a:cxn>
                  <a:cxn ang="0">
                    <a:pos x="1470" y="484"/>
                  </a:cxn>
                  <a:cxn ang="0">
                    <a:pos x="1451" y="439"/>
                  </a:cxn>
                  <a:cxn ang="0">
                    <a:pos x="1429" y="395"/>
                  </a:cxn>
                  <a:cxn ang="0">
                    <a:pos x="1404" y="353"/>
                  </a:cxn>
                  <a:cxn ang="0">
                    <a:pos x="1376" y="313"/>
                  </a:cxn>
                  <a:cxn ang="0">
                    <a:pos x="1346" y="274"/>
                  </a:cxn>
                  <a:cxn ang="0">
                    <a:pos x="1314" y="237"/>
                  </a:cxn>
                  <a:cxn ang="0">
                    <a:pos x="1279" y="203"/>
                  </a:cxn>
                  <a:cxn ang="0">
                    <a:pos x="1242" y="171"/>
                  </a:cxn>
                  <a:cxn ang="0">
                    <a:pos x="1203" y="141"/>
                  </a:cxn>
                  <a:cxn ang="0">
                    <a:pos x="1162" y="114"/>
                  </a:cxn>
                  <a:cxn ang="0">
                    <a:pos x="1119" y="89"/>
                  </a:cxn>
                  <a:cxn ang="0">
                    <a:pos x="1075" y="68"/>
                  </a:cxn>
                  <a:cxn ang="0">
                    <a:pos x="1030" y="49"/>
                  </a:cxn>
                  <a:cxn ang="0">
                    <a:pos x="984" y="33"/>
                  </a:cxn>
                  <a:cxn ang="0">
                    <a:pos x="936" y="20"/>
                  </a:cxn>
                  <a:cxn ang="0">
                    <a:pos x="888" y="11"/>
                  </a:cxn>
                  <a:cxn ang="0">
                    <a:pos x="840" y="4"/>
                  </a:cxn>
                  <a:cxn ang="0">
                    <a:pos x="791" y="1"/>
                  </a:cxn>
                  <a:cxn ang="0">
                    <a:pos x="742" y="0"/>
                  </a:cxn>
                  <a:cxn ang="0">
                    <a:pos x="693" y="3"/>
                  </a:cxn>
                  <a:cxn ang="0">
                    <a:pos x="644" y="9"/>
                  </a:cxn>
                  <a:cxn ang="0">
                    <a:pos x="596" y="18"/>
                  </a:cxn>
                  <a:cxn ang="0">
                    <a:pos x="549" y="31"/>
                  </a:cxn>
                  <a:cxn ang="0">
                    <a:pos x="502" y="46"/>
                  </a:cxn>
                  <a:cxn ang="0">
                    <a:pos x="457" y="64"/>
                  </a:cxn>
                  <a:cxn ang="0">
                    <a:pos x="412" y="85"/>
                  </a:cxn>
                  <a:cxn ang="0">
                    <a:pos x="369" y="109"/>
                  </a:cxn>
                  <a:cxn ang="0">
                    <a:pos x="328" y="135"/>
                  </a:cxn>
                  <a:cxn ang="0">
                    <a:pos x="289" y="165"/>
                  </a:cxn>
                  <a:cxn ang="0">
                    <a:pos x="252" y="196"/>
                  </a:cxn>
                  <a:cxn ang="0">
                    <a:pos x="216" y="230"/>
                  </a:cxn>
                  <a:cxn ang="0">
                    <a:pos x="183" y="266"/>
                  </a:cxn>
                  <a:cxn ang="0">
                    <a:pos x="152" y="305"/>
                  </a:cxn>
                  <a:cxn ang="0">
                    <a:pos x="124" y="345"/>
                  </a:cxn>
                  <a:cxn ang="0">
                    <a:pos x="99" y="387"/>
                  </a:cxn>
                  <a:cxn ang="0">
                    <a:pos x="76" y="430"/>
                  </a:cxn>
                  <a:cxn ang="0">
                    <a:pos x="56" y="475"/>
                  </a:cxn>
                  <a:cxn ang="0">
                    <a:pos x="39" y="521"/>
                  </a:cxn>
                  <a:cxn ang="0">
                    <a:pos x="25" y="568"/>
                  </a:cxn>
                  <a:cxn ang="0">
                    <a:pos x="14" y="616"/>
                  </a:cxn>
                  <a:cxn ang="0">
                    <a:pos x="6" y="665"/>
                  </a:cxn>
                  <a:cxn ang="0">
                    <a:pos x="2" y="713"/>
                  </a:cxn>
                  <a:cxn ang="0">
                    <a:pos x="0" y="762"/>
                  </a:cxn>
                  <a:cxn ang="0">
                    <a:pos x="2" y="811"/>
                  </a:cxn>
                  <a:cxn ang="0">
                    <a:pos x="6" y="860"/>
                  </a:cxn>
                </a:cxnLst>
                <a:rect l="0" t="0" r="0" b="0"/>
                <a:pathLst>
                  <a:path w="12988" h="7411">
                    <a:moveTo>
                      <a:pt x="12988" y="6494"/>
                    </a:moveTo>
                    <a:lnTo>
                      <a:pt x="12987" y="6411"/>
                    </a:lnTo>
                    <a:lnTo>
                      <a:pt x="12986" y="6328"/>
                    </a:lnTo>
                    <a:lnTo>
                      <a:pt x="12982" y="6244"/>
                    </a:lnTo>
                    <a:lnTo>
                      <a:pt x="12979" y="6161"/>
                    </a:lnTo>
                    <a:lnTo>
                      <a:pt x="12974" y="6076"/>
                    </a:lnTo>
                    <a:lnTo>
                      <a:pt x="12968" y="5993"/>
                    </a:lnTo>
                    <a:lnTo>
                      <a:pt x="12961" y="5910"/>
                    </a:lnTo>
                    <a:lnTo>
                      <a:pt x="12953" y="5827"/>
                    </a:lnTo>
                    <a:lnTo>
                      <a:pt x="12943" y="5744"/>
                    </a:lnTo>
                    <a:lnTo>
                      <a:pt x="12934" y="5661"/>
                    </a:lnTo>
                    <a:lnTo>
                      <a:pt x="12922" y="5579"/>
                    </a:lnTo>
                    <a:lnTo>
                      <a:pt x="12910" y="5495"/>
                    </a:lnTo>
                    <a:lnTo>
                      <a:pt x="12897" y="5413"/>
                    </a:lnTo>
                    <a:lnTo>
                      <a:pt x="12882" y="5330"/>
                    </a:lnTo>
                    <a:lnTo>
                      <a:pt x="12867" y="5248"/>
                    </a:lnTo>
                    <a:lnTo>
                      <a:pt x="12851" y="5166"/>
                    </a:lnTo>
                    <a:lnTo>
                      <a:pt x="12832" y="5085"/>
                    </a:lnTo>
                    <a:lnTo>
                      <a:pt x="12814" y="5003"/>
                    </a:lnTo>
                    <a:lnTo>
                      <a:pt x="12794" y="4922"/>
                    </a:lnTo>
                    <a:lnTo>
                      <a:pt x="12773" y="4841"/>
                    </a:lnTo>
                    <a:lnTo>
                      <a:pt x="12751" y="4760"/>
                    </a:lnTo>
                    <a:lnTo>
                      <a:pt x="12728" y="4680"/>
                    </a:lnTo>
                    <a:lnTo>
                      <a:pt x="12705" y="4599"/>
                    </a:lnTo>
                    <a:lnTo>
                      <a:pt x="12680" y="4520"/>
                    </a:lnTo>
                    <a:lnTo>
                      <a:pt x="12654" y="4440"/>
                    </a:lnTo>
                    <a:lnTo>
                      <a:pt x="12627" y="4361"/>
                    </a:lnTo>
                    <a:lnTo>
                      <a:pt x="12599" y="4283"/>
                    </a:lnTo>
                    <a:lnTo>
                      <a:pt x="12570" y="4204"/>
                    </a:lnTo>
                    <a:lnTo>
                      <a:pt x="12539" y="4126"/>
                    </a:lnTo>
                    <a:lnTo>
                      <a:pt x="12509" y="4048"/>
                    </a:lnTo>
                    <a:lnTo>
                      <a:pt x="12477" y="3970"/>
                    </a:lnTo>
                    <a:lnTo>
                      <a:pt x="12444" y="3894"/>
                    </a:lnTo>
                    <a:lnTo>
                      <a:pt x="12410" y="3818"/>
                    </a:lnTo>
                    <a:lnTo>
                      <a:pt x="12375" y="3741"/>
                    </a:lnTo>
                    <a:lnTo>
                      <a:pt x="12340" y="3666"/>
                    </a:lnTo>
                    <a:lnTo>
                      <a:pt x="12302" y="3591"/>
                    </a:lnTo>
                    <a:lnTo>
                      <a:pt x="12264" y="3517"/>
                    </a:lnTo>
                    <a:lnTo>
                      <a:pt x="12225" y="3442"/>
                    </a:lnTo>
                    <a:lnTo>
                      <a:pt x="12186" y="3369"/>
                    </a:lnTo>
                    <a:lnTo>
                      <a:pt x="12145" y="3295"/>
                    </a:lnTo>
                    <a:lnTo>
                      <a:pt x="12103" y="3223"/>
                    </a:lnTo>
                    <a:lnTo>
                      <a:pt x="12061" y="3152"/>
                    </a:lnTo>
                    <a:lnTo>
                      <a:pt x="12018" y="3080"/>
                    </a:lnTo>
                    <a:lnTo>
                      <a:pt x="11973" y="3009"/>
                    </a:lnTo>
                    <a:lnTo>
                      <a:pt x="11928" y="2939"/>
                    </a:lnTo>
                    <a:lnTo>
                      <a:pt x="11882" y="2869"/>
                    </a:lnTo>
                    <a:lnTo>
                      <a:pt x="11834" y="2800"/>
                    </a:lnTo>
                    <a:lnTo>
                      <a:pt x="11786" y="2732"/>
                    </a:lnTo>
                    <a:lnTo>
                      <a:pt x="11738" y="2664"/>
                    </a:lnTo>
                    <a:lnTo>
                      <a:pt x="11687" y="2597"/>
                    </a:lnTo>
                    <a:lnTo>
                      <a:pt x="11637" y="2530"/>
                    </a:lnTo>
                    <a:lnTo>
                      <a:pt x="11586" y="2464"/>
                    </a:lnTo>
                    <a:lnTo>
                      <a:pt x="11534" y="2399"/>
                    </a:lnTo>
                    <a:lnTo>
                      <a:pt x="11480" y="2334"/>
                    </a:lnTo>
                    <a:lnTo>
                      <a:pt x="11426" y="2270"/>
                    </a:lnTo>
                    <a:lnTo>
                      <a:pt x="11372" y="2208"/>
                    </a:lnTo>
                    <a:lnTo>
                      <a:pt x="11315" y="2145"/>
                    </a:lnTo>
                    <a:lnTo>
                      <a:pt x="11259" y="2084"/>
                    </a:lnTo>
                    <a:lnTo>
                      <a:pt x="11202" y="2022"/>
                    </a:lnTo>
                    <a:lnTo>
                      <a:pt x="11144" y="1962"/>
                    </a:lnTo>
                    <a:lnTo>
                      <a:pt x="11085" y="1902"/>
                    </a:lnTo>
                    <a:lnTo>
                      <a:pt x="11026" y="1844"/>
                    </a:lnTo>
                    <a:lnTo>
                      <a:pt x="10965" y="1786"/>
                    </a:lnTo>
                    <a:lnTo>
                      <a:pt x="10905" y="1728"/>
                    </a:lnTo>
                    <a:lnTo>
                      <a:pt x="10843" y="1672"/>
                    </a:lnTo>
                    <a:lnTo>
                      <a:pt x="10781" y="1616"/>
                    </a:lnTo>
                    <a:lnTo>
                      <a:pt x="10717" y="1562"/>
                    </a:lnTo>
                    <a:lnTo>
                      <a:pt x="10653" y="1508"/>
                    </a:lnTo>
                    <a:lnTo>
                      <a:pt x="10588" y="1455"/>
                    </a:lnTo>
                    <a:lnTo>
                      <a:pt x="10524" y="1402"/>
                    </a:lnTo>
                    <a:lnTo>
                      <a:pt x="10458" y="1350"/>
                    </a:lnTo>
                    <a:lnTo>
                      <a:pt x="10392" y="1301"/>
                    </a:lnTo>
                    <a:lnTo>
                      <a:pt x="10324" y="1251"/>
                    </a:lnTo>
                    <a:lnTo>
                      <a:pt x="10257" y="1201"/>
                    </a:lnTo>
                    <a:lnTo>
                      <a:pt x="10188" y="1154"/>
                    </a:lnTo>
                    <a:lnTo>
                      <a:pt x="10119" y="1106"/>
                    </a:lnTo>
                    <a:lnTo>
                      <a:pt x="10049" y="1060"/>
                    </a:lnTo>
                    <a:lnTo>
                      <a:pt x="9979" y="1014"/>
                    </a:lnTo>
                    <a:lnTo>
                      <a:pt x="9908" y="970"/>
                    </a:lnTo>
                    <a:lnTo>
                      <a:pt x="9837" y="927"/>
                    </a:lnTo>
                    <a:lnTo>
                      <a:pt x="9764" y="885"/>
                    </a:lnTo>
                    <a:lnTo>
                      <a:pt x="9692" y="843"/>
                    </a:lnTo>
                    <a:lnTo>
                      <a:pt x="9619" y="802"/>
                    </a:lnTo>
                    <a:lnTo>
                      <a:pt x="9546" y="762"/>
                    </a:lnTo>
                    <a:lnTo>
                      <a:pt x="9471" y="724"/>
                    </a:lnTo>
                    <a:lnTo>
                      <a:pt x="9397" y="685"/>
                    </a:lnTo>
                    <a:lnTo>
                      <a:pt x="9322" y="648"/>
                    </a:lnTo>
                    <a:lnTo>
                      <a:pt x="9247" y="613"/>
                    </a:lnTo>
                    <a:lnTo>
                      <a:pt x="9170" y="578"/>
                    </a:lnTo>
                    <a:lnTo>
                      <a:pt x="9094" y="544"/>
                    </a:lnTo>
                    <a:lnTo>
                      <a:pt x="9018" y="511"/>
                    </a:lnTo>
                    <a:lnTo>
                      <a:pt x="8940" y="479"/>
                    </a:lnTo>
                    <a:lnTo>
                      <a:pt x="8862" y="447"/>
                    </a:lnTo>
                    <a:lnTo>
                      <a:pt x="8784" y="418"/>
                    </a:lnTo>
                    <a:lnTo>
                      <a:pt x="8706" y="389"/>
                    </a:lnTo>
                    <a:lnTo>
                      <a:pt x="8627" y="361"/>
                    </a:lnTo>
                    <a:lnTo>
                      <a:pt x="8548" y="334"/>
                    </a:lnTo>
                    <a:lnTo>
                      <a:pt x="8469" y="308"/>
                    </a:lnTo>
                    <a:lnTo>
                      <a:pt x="8389" y="283"/>
                    </a:lnTo>
                    <a:lnTo>
                      <a:pt x="8309" y="260"/>
                    </a:lnTo>
                    <a:lnTo>
                      <a:pt x="8228" y="236"/>
                    </a:lnTo>
                    <a:lnTo>
                      <a:pt x="8147" y="214"/>
                    </a:lnTo>
                    <a:lnTo>
                      <a:pt x="8066" y="194"/>
                    </a:lnTo>
                    <a:lnTo>
                      <a:pt x="7985" y="174"/>
                    </a:lnTo>
                    <a:lnTo>
                      <a:pt x="7904" y="155"/>
                    </a:lnTo>
                    <a:lnTo>
                      <a:pt x="7822" y="137"/>
                    </a:lnTo>
                    <a:lnTo>
                      <a:pt x="7740" y="121"/>
                    </a:lnTo>
                    <a:lnTo>
                      <a:pt x="7658" y="105"/>
                    </a:lnTo>
                    <a:lnTo>
                      <a:pt x="7576" y="91"/>
                    </a:lnTo>
                    <a:lnTo>
                      <a:pt x="7493" y="78"/>
                    </a:lnTo>
                    <a:lnTo>
                      <a:pt x="7410" y="65"/>
                    </a:lnTo>
                    <a:lnTo>
                      <a:pt x="7327" y="54"/>
                    </a:lnTo>
                    <a:lnTo>
                      <a:pt x="7245" y="44"/>
                    </a:lnTo>
                    <a:lnTo>
                      <a:pt x="7162" y="35"/>
                    </a:lnTo>
                    <a:lnTo>
                      <a:pt x="7079" y="26"/>
                    </a:lnTo>
                    <a:lnTo>
                      <a:pt x="6994" y="20"/>
                    </a:lnTo>
                    <a:lnTo>
                      <a:pt x="6911" y="13"/>
                    </a:lnTo>
                    <a:lnTo>
                      <a:pt x="6828" y="9"/>
                    </a:lnTo>
                    <a:lnTo>
                      <a:pt x="6745" y="5"/>
                    </a:lnTo>
                    <a:lnTo>
                      <a:pt x="6661" y="2"/>
                    </a:lnTo>
                    <a:lnTo>
                      <a:pt x="6577" y="0"/>
                    </a:lnTo>
                    <a:lnTo>
                      <a:pt x="6494" y="0"/>
                    </a:lnTo>
                    <a:lnTo>
                      <a:pt x="6410" y="0"/>
                    </a:lnTo>
                    <a:lnTo>
                      <a:pt x="6327" y="2"/>
                    </a:lnTo>
                    <a:lnTo>
                      <a:pt x="6242" y="5"/>
                    </a:lnTo>
                    <a:lnTo>
                      <a:pt x="6159" y="9"/>
                    </a:lnTo>
                    <a:lnTo>
                      <a:pt x="6076" y="13"/>
                    </a:lnTo>
                    <a:lnTo>
                      <a:pt x="5993" y="20"/>
                    </a:lnTo>
                    <a:lnTo>
                      <a:pt x="5910" y="26"/>
                    </a:lnTo>
                    <a:lnTo>
                      <a:pt x="5827" y="35"/>
                    </a:lnTo>
                    <a:lnTo>
                      <a:pt x="5743" y="44"/>
                    </a:lnTo>
                    <a:lnTo>
                      <a:pt x="5660" y="54"/>
                    </a:lnTo>
                    <a:lnTo>
                      <a:pt x="5577" y="65"/>
                    </a:lnTo>
                    <a:lnTo>
                      <a:pt x="5495" y="78"/>
                    </a:lnTo>
                    <a:lnTo>
                      <a:pt x="5412" y="91"/>
                    </a:lnTo>
                    <a:lnTo>
                      <a:pt x="5330" y="105"/>
                    </a:lnTo>
                    <a:lnTo>
                      <a:pt x="5248" y="121"/>
                    </a:lnTo>
                    <a:lnTo>
                      <a:pt x="5165" y="137"/>
                    </a:lnTo>
                    <a:lnTo>
                      <a:pt x="5083" y="155"/>
                    </a:lnTo>
                    <a:lnTo>
                      <a:pt x="5002" y="174"/>
                    </a:lnTo>
                    <a:lnTo>
                      <a:pt x="4921" y="194"/>
                    </a:lnTo>
                    <a:lnTo>
                      <a:pt x="4840" y="214"/>
                    </a:lnTo>
                    <a:lnTo>
                      <a:pt x="4759" y="236"/>
                    </a:lnTo>
                    <a:lnTo>
                      <a:pt x="4679" y="260"/>
                    </a:lnTo>
                    <a:lnTo>
                      <a:pt x="4598" y="283"/>
                    </a:lnTo>
                    <a:lnTo>
                      <a:pt x="4519" y="308"/>
                    </a:lnTo>
                    <a:lnTo>
                      <a:pt x="4440" y="334"/>
                    </a:lnTo>
                    <a:lnTo>
                      <a:pt x="4361" y="361"/>
                    </a:lnTo>
                    <a:lnTo>
                      <a:pt x="4282" y="389"/>
                    </a:lnTo>
                    <a:lnTo>
                      <a:pt x="4203" y="418"/>
                    </a:lnTo>
                    <a:lnTo>
                      <a:pt x="4125" y="447"/>
                    </a:lnTo>
                    <a:lnTo>
                      <a:pt x="4047" y="479"/>
                    </a:lnTo>
                    <a:lnTo>
                      <a:pt x="3971" y="511"/>
                    </a:lnTo>
                    <a:lnTo>
                      <a:pt x="3893" y="544"/>
                    </a:lnTo>
                    <a:lnTo>
                      <a:pt x="3817" y="578"/>
                    </a:lnTo>
                    <a:lnTo>
                      <a:pt x="3741" y="613"/>
                    </a:lnTo>
                    <a:lnTo>
                      <a:pt x="3666" y="648"/>
                    </a:lnTo>
                    <a:lnTo>
                      <a:pt x="3590" y="685"/>
                    </a:lnTo>
                    <a:lnTo>
                      <a:pt x="3516" y="724"/>
                    </a:lnTo>
                    <a:lnTo>
                      <a:pt x="3442" y="762"/>
                    </a:lnTo>
                    <a:lnTo>
                      <a:pt x="3368" y="802"/>
                    </a:lnTo>
                    <a:lnTo>
                      <a:pt x="3295" y="843"/>
                    </a:lnTo>
                    <a:lnTo>
                      <a:pt x="3223" y="885"/>
                    </a:lnTo>
                    <a:lnTo>
                      <a:pt x="3151" y="927"/>
                    </a:lnTo>
                    <a:lnTo>
                      <a:pt x="3079" y="970"/>
                    </a:lnTo>
                    <a:lnTo>
                      <a:pt x="3008" y="1014"/>
                    </a:lnTo>
                    <a:lnTo>
                      <a:pt x="2938" y="1060"/>
                    </a:lnTo>
                    <a:lnTo>
                      <a:pt x="2869" y="1106"/>
                    </a:lnTo>
                    <a:lnTo>
                      <a:pt x="2800" y="1154"/>
                    </a:lnTo>
                    <a:lnTo>
                      <a:pt x="2732" y="1201"/>
                    </a:lnTo>
                    <a:lnTo>
                      <a:pt x="2664" y="1251"/>
                    </a:lnTo>
                    <a:lnTo>
                      <a:pt x="2597" y="1301"/>
                    </a:lnTo>
                    <a:lnTo>
                      <a:pt x="2530" y="1350"/>
                    </a:lnTo>
                    <a:lnTo>
                      <a:pt x="2464" y="1402"/>
                    </a:lnTo>
                    <a:lnTo>
                      <a:pt x="2399" y="1455"/>
                    </a:lnTo>
                    <a:lnTo>
                      <a:pt x="2334" y="1508"/>
                    </a:lnTo>
                    <a:lnTo>
                      <a:pt x="2270" y="1562"/>
                    </a:lnTo>
                    <a:lnTo>
                      <a:pt x="2207" y="1616"/>
                    </a:lnTo>
                    <a:lnTo>
                      <a:pt x="2145" y="1672"/>
                    </a:lnTo>
                    <a:lnTo>
                      <a:pt x="2082" y="1728"/>
                    </a:lnTo>
                    <a:lnTo>
                      <a:pt x="2022" y="1786"/>
                    </a:lnTo>
                    <a:lnTo>
                      <a:pt x="1961" y="1844"/>
                    </a:lnTo>
                    <a:lnTo>
                      <a:pt x="1902" y="1902"/>
                    </a:lnTo>
                    <a:lnTo>
                      <a:pt x="1844" y="1962"/>
                    </a:lnTo>
                    <a:lnTo>
                      <a:pt x="1785" y="2022"/>
                    </a:lnTo>
                    <a:lnTo>
                      <a:pt x="1728" y="2084"/>
                    </a:lnTo>
                    <a:lnTo>
                      <a:pt x="1672" y="2145"/>
                    </a:lnTo>
                    <a:lnTo>
                      <a:pt x="1616" y="2208"/>
                    </a:lnTo>
                    <a:lnTo>
                      <a:pt x="1562" y="2270"/>
                    </a:lnTo>
                    <a:lnTo>
                      <a:pt x="1508" y="2334"/>
                    </a:lnTo>
                    <a:lnTo>
                      <a:pt x="1455" y="2399"/>
                    </a:lnTo>
                    <a:lnTo>
                      <a:pt x="1402" y="2464"/>
                    </a:lnTo>
                    <a:lnTo>
                      <a:pt x="1351" y="2530"/>
                    </a:lnTo>
                    <a:lnTo>
                      <a:pt x="1300" y="2597"/>
                    </a:lnTo>
                    <a:lnTo>
                      <a:pt x="1251" y="2664"/>
                    </a:lnTo>
                    <a:lnTo>
                      <a:pt x="1201" y="2732"/>
                    </a:lnTo>
                    <a:lnTo>
                      <a:pt x="1153" y="2800"/>
                    </a:lnTo>
                    <a:lnTo>
                      <a:pt x="1106" y="2869"/>
                    </a:lnTo>
                    <a:lnTo>
                      <a:pt x="1060" y="2939"/>
                    </a:lnTo>
                    <a:lnTo>
                      <a:pt x="1015" y="3009"/>
                    </a:lnTo>
                    <a:lnTo>
                      <a:pt x="970" y="3080"/>
                    </a:lnTo>
                    <a:lnTo>
                      <a:pt x="926" y="3152"/>
                    </a:lnTo>
                    <a:lnTo>
                      <a:pt x="884" y="3223"/>
                    </a:lnTo>
                    <a:lnTo>
                      <a:pt x="842" y="3295"/>
                    </a:lnTo>
                    <a:lnTo>
                      <a:pt x="802" y="3369"/>
                    </a:lnTo>
                    <a:lnTo>
                      <a:pt x="762" y="3442"/>
                    </a:lnTo>
                    <a:lnTo>
                      <a:pt x="723" y="3517"/>
                    </a:lnTo>
                    <a:lnTo>
                      <a:pt x="686" y="3591"/>
                    </a:lnTo>
                    <a:lnTo>
                      <a:pt x="649" y="3666"/>
                    </a:lnTo>
                    <a:lnTo>
                      <a:pt x="612" y="3741"/>
                    </a:lnTo>
                    <a:lnTo>
                      <a:pt x="578" y="3818"/>
                    </a:lnTo>
                    <a:lnTo>
                      <a:pt x="544" y="3894"/>
                    </a:lnTo>
                    <a:lnTo>
                      <a:pt x="511" y="3970"/>
                    </a:lnTo>
                    <a:lnTo>
                      <a:pt x="478" y="4048"/>
                    </a:lnTo>
                    <a:lnTo>
                      <a:pt x="448" y="4126"/>
                    </a:lnTo>
                    <a:lnTo>
                      <a:pt x="418" y="4204"/>
                    </a:lnTo>
                    <a:lnTo>
                      <a:pt x="388" y="4283"/>
                    </a:lnTo>
                    <a:lnTo>
                      <a:pt x="360" y="4361"/>
                    </a:lnTo>
                    <a:lnTo>
                      <a:pt x="333" y="4440"/>
                    </a:lnTo>
                    <a:lnTo>
                      <a:pt x="307" y="4520"/>
                    </a:lnTo>
                    <a:lnTo>
                      <a:pt x="283" y="4599"/>
                    </a:lnTo>
                    <a:lnTo>
                      <a:pt x="259" y="4680"/>
                    </a:lnTo>
                    <a:lnTo>
                      <a:pt x="236" y="4760"/>
                    </a:lnTo>
                    <a:lnTo>
                      <a:pt x="215" y="4841"/>
                    </a:lnTo>
                    <a:lnTo>
                      <a:pt x="193" y="4922"/>
                    </a:lnTo>
                    <a:lnTo>
                      <a:pt x="173" y="5003"/>
                    </a:lnTo>
                    <a:lnTo>
                      <a:pt x="155" y="5085"/>
                    </a:lnTo>
                    <a:lnTo>
                      <a:pt x="138" y="5166"/>
                    </a:lnTo>
                    <a:lnTo>
                      <a:pt x="121" y="5248"/>
                    </a:lnTo>
                    <a:lnTo>
                      <a:pt x="105" y="5330"/>
                    </a:lnTo>
                    <a:lnTo>
                      <a:pt x="90" y="5413"/>
                    </a:lnTo>
                    <a:lnTo>
                      <a:pt x="77" y="5495"/>
                    </a:lnTo>
                    <a:lnTo>
                      <a:pt x="65" y="5579"/>
                    </a:lnTo>
                    <a:lnTo>
                      <a:pt x="54" y="5661"/>
                    </a:lnTo>
                    <a:lnTo>
                      <a:pt x="44" y="5744"/>
                    </a:lnTo>
                    <a:lnTo>
                      <a:pt x="34" y="5827"/>
                    </a:lnTo>
                    <a:lnTo>
                      <a:pt x="27" y="5910"/>
                    </a:lnTo>
                    <a:lnTo>
                      <a:pt x="19" y="5993"/>
                    </a:lnTo>
                    <a:lnTo>
                      <a:pt x="14" y="6076"/>
                    </a:lnTo>
                    <a:lnTo>
                      <a:pt x="8" y="6161"/>
                    </a:lnTo>
                    <a:lnTo>
                      <a:pt x="5" y="6244"/>
                    </a:lnTo>
                    <a:lnTo>
                      <a:pt x="2" y="6328"/>
                    </a:lnTo>
                    <a:lnTo>
                      <a:pt x="1" y="6411"/>
                    </a:lnTo>
                    <a:lnTo>
                      <a:pt x="0" y="6494"/>
                    </a:lnTo>
                    <a:lnTo>
                      <a:pt x="1" y="6579"/>
                    </a:lnTo>
                    <a:lnTo>
                      <a:pt x="2" y="6662"/>
                    </a:lnTo>
                    <a:lnTo>
                      <a:pt x="5" y="6746"/>
                    </a:lnTo>
                    <a:lnTo>
                      <a:pt x="8" y="6829"/>
                    </a:lnTo>
                    <a:lnTo>
                      <a:pt x="14" y="6912"/>
                    </a:lnTo>
                    <a:lnTo>
                      <a:pt x="19" y="6995"/>
                    </a:lnTo>
                    <a:lnTo>
                      <a:pt x="27" y="7080"/>
                    </a:lnTo>
                    <a:lnTo>
                      <a:pt x="34" y="7163"/>
                    </a:lnTo>
                    <a:lnTo>
                      <a:pt x="44" y="7246"/>
                    </a:lnTo>
                    <a:lnTo>
                      <a:pt x="54" y="7328"/>
                    </a:lnTo>
                    <a:lnTo>
                      <a:pt x="65" y="7411"/>
                    </a:lnTo>
                  </a:path>
                </a:pathLst>
              </a:custGeom>
              <a:noFill/>
              <a:ln w="1905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1" name="任意多边形 633880"/>
              <p:cNvSpPr>
                <a:spLocks noChangeAspect="1"/>
              </p:cNvSpPr>
              <p:nvPr/>
            </p:nvSpPr>
            <p:spPr>
              <a:xfrm>
                <a:off x="863" y="3052"/>
                <a:ext cx="1516" cy="762"/>
              </a:xfrm>
              <a:custGeom>
                <a:avLst/>
                <a:gdLst/>
                <a:ahLst/>
                <a:cxnLst>
                  <a:cxn ang="0">
                    <a:pos x="5" y="137"/>
                  </a:cxn>
                  <a:cxn ang="0">
                    <a:pos x="13" y="175"/>
                  </a:cxn>
                  <a:cxn ang="0">
                    <a:pos x="23" y="213"/>
                  </a:cxn>
                  <a:cxn ang="0">
                    <a:pos x="35" y="250"/>
                  </a:cxn>
                  <a:cxn ang="0">
                    <a:pos x="48" y="287"/>
                  </a:cxn>
                  <a:cxn ang="0">
                    <a:pos x="64" y="323"/>
                  </a:cxn>
                  <a:cxn ang="0">
                    <a:pos x="82" y="358"/>
                  </a:cxn>
                  <a:cxn ang="0">
                    <a:pos x="101" y="392"/>
                  </a:cxn>
                  <a:cxn ang="0">
                    <a:pos x="122" y="425"/>
                  </a:cxn>
                  <a:cxn ang="0">
                    <a:pos x="145" y="457"/>
                  </a:cxn>
                  <a:cxn ang="0">
                    <a:pos x="169" y="488"/>
                  </a:cxn>
                  <a:cxn ang="0">
                    <a:pos x="195" y="518"/>
                  </a:cxn>
                  <a:cxn ang="0">
                    <a:pos x="222" y="546"/>
                  </a:cxn>
                  <a:cxn ang="0">
                    <a:pos x="251" y="572"/>
                  </a:cxn>
                  <a:cxn ang="0">
                    <a:pos x="281" y="598"/>
                  </a:cxn>
                  <a:cxn ang="0">
                    <a:pos x="313" y="621"/>
                  </a:cxn>
                  <a:cxn ang="0">
                    <a:pos x="345" y="643"/>
                  </a:cxn>
                  <a:cxn ang="0">
                    <a:pos x="379" y="663"/>
                  </a:cxn>
                  <a:cxn ang="0">
                    <a:pos x="414" y="682"/>
                  </a:cxn>
                  <a:cxn ang="0">
                    <a:pos x="449" y="698"/>
                  </a:cxn>
                  <a:cxn ang="0">
                    <a:pos x="485" y="713"/>
                  </a:cxn>
                  <a:cxn ang="0">
                    <a:pos x="522" y="726"/>
                  </a:cxn>
                  <a:cxn ang="0">
                    <a:pos x="560" y="737"/>
                  </a:cxn>
                  <a:cxn ang="0">
                    <a:pos x="598" y="746"/>
                  </a:cxn>
                  <a:cxn ang="0">
                    <a:pos x="637" y="753"/>
                  </a:cxn>
                  <a:cxn ang="0">
                    <a:pos x="676" y="758"/>
                  </a:cxn>
                  <a:cxn ang="0">
                    <a:pos x="715" y="761"/>
                  </a:cxn>
                  <a:cxn ang="0">
                    <a:pos x="754" y="762"/>
                  </a:cxn>
                  <a:cxn ang="0">
                    <a:pos x="793" y="761"/>
                  </a:cxn>
                  <a:cxn ang="0">
                    <a:pos x="833" y="758"/>
                  </a:cxn>
                  <a:cxn ang="0">
                    <a:pos x="871" y="753"/>
                  </a:cxn>
                  <a:cxn ang="0">
                    <a:pos x="910" y="746"/>
                  </a:cxn>
                  <a:cxn ang="0">
                    <a:pos x="948" y="737"/>
                  </a:cxn>
                  <a:cxn ang="0">
                    <a:pos x="986" y="726"/>
                  </a:cxn>
                  <a:cxn ang="0">
                    <a:pos x="1023" y="713"/>
                  </a:cxn>
                  <a:cxn ang="0">
                    <a:pos x="1059" y="698"/>
                  </a:cxn>
                  <a:cxn ang="0">
                    <a:pos x="1095" y="682"/>
                  </a:cxn>
                  <a:cxn ang="0">
                    <a:pos x="1129" y="663"/>
                  </a:cxn>
                  <a:cxn ang="0">
                    <a:pos x="1163" y="643"/>
                  </a:cxn>
                  <a:cxn ang="0">
                    <a:pos x="1196" y="621"/>
                  </a:cxn>
                  <a:cxn ang="0">
                    <a:pos x="1227" y="598"/>
                  </a:cxn>
                  <a:cxn ang="0">
                    <a:pos x="1257" y="572"/>
                  </a:cxn>
                  <a:cxn ang="0">
                    <a:pos x="1286" y="546"/>
                  </a:cxn>
                  <a:cxn ang="0">
                    <a:pos x="1313" y="518"/>
                  </a:cxn>
                  <a:cxn ang="0">
                    <a:pos x="1339" y="488"/>
                  </a:cxn>
                  <a:cxn ang="0">
                    <a:pos x="1363" y="457"/>
                  </a:cxn>
                  <a:cxn ang="0">
                    <a:pos x="1386" y="425"/>
                  </a:cxn>
                  <a:cxn ang="0">
                    <a:pos x="1407" y="392"/>
                  </a:cxn>
                  <a:cxn ang="0">
                    <a:pos x="1426" y="358"/>
                  </a:cxn>
                  <a:cxn ang="0">
                    <a:pos x="1444" y="323"/>
                  </a:cxn>
                  <a:cxn ang="0">
                    <a:pos x="1460" y="287"/>
                  </a:cxn>
                  <a:cxn ang="0">
                    <a:pos x="1474" y="250"/>
                  </a:cxn>
                  <a:cxn ang="0">
                    <a:pos x="1485" y="213"/>
                  </a:cxn>
                  <a:cxn ang="0">
                    <a:pos x="1496" y="175"/>
                  </a:cxn>
                  <a:cxn ang="0">
                    <a:pos x="1504" y="137"/>
                  </a:cxn>
                  <a:cxn ang="0">
                    <a:pos x="1510" y="98"/>
                  </a:cxn>
                  <a:cxn ang="0">
                    <a:pos x="1514" y="59"/>
                  </a:cxn>
                  <a:cxn ang="0">
                    <a:pos x="1516" y="20"/>
                  </a:cxn>
                </a:cxnLst>
                <a:rect l="0" t="0" r="0" b="0"/>
                <a:pathLst>
                  <a:path w="12923" h="6495">
                    <a:moveTo>
                      <a:pt x="0" y="917"/>
                    </a:moveTo>
                    <a:lnTo>
                      <a:pt x="12" y="1000"/>
                    </a:lnTo>
                    <a:lnTo>
                      <a:pt x="25" y="1083"/>
                    </a:lnTo>
                    <a:lnTo>
                      <a:pt x="40" y="1165"/>
                    </a:lnTo>
                    <a:lnTo>
                      <a:pt x="56" y="1248"/>
                    </a:lnTo>
                    <a:lnTo>
                      <a:pt x="73" y="1329"/>
                    </a:lnTo>
                    <a:lnTo>
                      <a:pt x="90" y="1411"/>
                    </a:lnTo>
                    <a:lnTo>
                      <a:pt x="108" y="1493"/>
                    </a:lnTo>
                    <a:lnTo>
                      <a:pt x="128" y="1574"/>
                    </a:lnTo>
                    <a:lnTo>
                      <a:pt x="150" y="1655"/>
                    </a:lnTo>
                    <a:lnTo>
                      <a:pt x="171" y="1736"/>
                    </a:lnTo>
                    <a:lnTo>
                      <a:pt x="194" y="1816"/>
                    </a:lnTo>
                    <a:lnTo>
                      <a:pt x="218" y="1896"/>
                    </a:lnTo>
                    <a:lnTo>
                      <a:pt x="242" y="1976"/>
                    </a:lnTo>
                    <a:lnTo>
                      <a:pt x="268" y="2056"/>
                    </a:lnTo>
                    <a:lnTo>
                      <a:pt x="295" y="2134"/>
                    </a:lnTo>
                    <a:lnTo>
                      <a:pt x="323" y="2213"/>
                    </a:lnTo>
                    <a:lnTo>
                      <a:pt x="353" y="2292"/>
                    </a:lnTo>
                    <a:lnTo>
                      <a:pt x="383" y="2370"/>
                    </a:lnTo>
                    <a:lnTo>
                      <a:pt x="413" y="2448"/>
                    </a:lnTo>
                    <a:lnTo>
                      <a:pt x="446" y="2524"/>
                    </a:lnTo>
                    <a:lnTo>
                      <a:pt x="479" y="2601"/>
                    </a:lnTo>
                    <a:lnTo>
                      <a:pt x="513" y="2678"/>
                    </a:lnTo>
                    <a:lnTo>
                      <a:pt x="547" y="2754"/>
                    </a:lnTo>
                    <a:lnTo>
                      <a:pt x="584" y="2829"/>
                    </a:lnTo>
                    <a:lnTo>
                      <a:pt x="621" y="2904"/>
                    </a:lnTo>
                    <a:lnTo>
                      <a:pt x="658" y="2979"/>
                    </a:lnTo>
                    <a:lnTo>
                      <a:pt x="697" y="3054"/>
                    </a:lnTo>
                    <a:lnTo>
                      <a:pt x="737" y="3127"/>
                    </a:lnTo>
                    <a:lnTo>
                      <a:pt x="777" y="3199"/>
                    </a:lnTo>
                    <a:lnTo>
                      <a:pt x="819" y="3272"/>
                    </a:lnTo>
                    <a:lnTo>
                      <a:pt x="861" y="3344"/>
                    </a:lnTo>
                    <a:lnTo>
                      <a:pt x="905" y="3415"/>
                    </a:lnTo>
                    <a:lnTo>
                      <a:pt x="950" y="3487"/>
                    </a:lnTo>
                    <a:lnTo>
                      <a:pt x="995" y="3557"/>
                    </a:lnTo>
                    <a:lnTo>
                      <a:pt x="1041" y="3626"/>
                    </a:lnTo>
                    <a:lnTo>
                      <a:pt x="1088" y="3695"/>
                    </a:lnTo>
                    <a:lnTo>
                      <a:pt x="1136" y="3764"/>
                    </a:lnTo>
                    <a:lnTo>
                      <a:pt x="1186" y="3831"/>
                    </a:lnTo>
                    <a:lnTo>
                      <a:pt x="1235" y="3899"/>
                    </a:lnTo>
                    <a:lnTo>
                      <a:pt x="1286" y="3965"/>
                    </a:lnTo>
                    <a:lnTo>
                      <a:pt x="1337" y="4031"/>
                    </a:lnTo>
                    <a:lnTo>
                      <a:pt x="1390" y="4097"/>
                    </a:lnTo>
                    <a:lnTo>
                      <a:pt x="1443" y="4161"/>
                    </a:lnTo>
                    <a:lnTo>
                      <a:pt x="1497" y="4225"/>
                    </a:lnTo>
                    <a:lnTo>
                      <a:pt x="1551" y="4288"/>
                    </a:lnTo>
                    <a:lnTo>
                      <a:pt x="1607" y="4351"/>
                    </a:lnTo>
                    <a:lnTo>
                      <a:pt x="1663" y="4412"/>
                    </a:lnTo>
                    <a:lnTo>
                      <a:pt x="1720" y="4474"/>
                    </a:lnTo>
                    <a:lnTo>
                      <a:pt x="1779" y="4533"/>
                    </a:lnTo>
                    <a:lnTo>
                      <a:pt x="1837" y="4593"/>
                    </a:lnTo>
                    <a:lnTo>
                      <a:pt x="1896" y="4652"/>
                    </a:lnTo>
                    <a:lnTo>
                      <a:pt x="1957" y="4710"/>
                    </a:lnTo>
                    <a:lnTo>
                      <a:pt x="2017" y="4766"/>
                    </a:lnTo>
                    <a:lnTo>
                      <a:pt x="2080" y="4824"/>
                    </a:lnTo>
                    <a:lnTo>
                      <a:pt x="2142" y="4879"/>
                    </a:lnTo>
                    <a:lnTo>
                      <a:pt x="2205" y="4934"/>
                    </a:lnTo>
                    <a:lnTo>
                      <a:pt x="2269" y="4988"/>
                    </a:lnTo>
                    <a:lnTo>
                      <a:pt x="2334" y="5041"/>
                    </a:lnTo>
                    <a:lnTo>
                      <a:pt x="2399" y="5094"/>
                    </a:lnTo>
                    <a:lnTo>
                      <a:pt x="2465" y="5144"/>
                    </a:lnTo>
                    <a:lnTo>
                      <a:pt x="2532" y="5195"/>
                    </a:lnTo>
                    <a:lnTo>
                      <a:pt x="2599" y="5245"/>
                    </a:lnTo>
                    <a:lnTo>
                      <a:pt x="2667" y="5293"/>
                    </a:lnTo>
                    <a:lnTo>
                      <a:pt x="2735" y="5342"/>
                    </a:lnTo>
                    <a:lnTo>
                      <a:pt x="2804" y="5390"/>
                    </a:lnTo>
                    <a:lnTo>
                      <a:pt x="2873" y="5435"/>
                    </a:lnTo>
                    <a:lnTo>
                      <a:pt x="2943" y="5480"/>
                    </a:lnTo>
                    <a:lnTo>
                      <a:pt x="3014" y="5525"/>
                    </a:lnTo>
                    <a:lnTo>
                      <a:pt x="3086" y="5569"/>
                    </a:lnTo>
                    <a:lnTo>
                      <a:pt x="3158" y="5611"/>
                    </a:lnTo>
                    <a:lnTo>
                      <a:pt x="3230" y="5653"/>
                    </a:lnTo>
                    <a:lnTo>
                      <a:pt x="3303" y="5693"/>
                    </a:lnTo>
                    <a:lnTo>
                      <a:pt x="3377" y="5733"/>
                    </a:lnTo>
                    <a:lnTo>
                      <a:pt x="3451" y="5772"/>
                    </a:lnTo>
                    <a:lnTo>
                      <a:pt x="3525" y="5810"/>
                    </a:lnTo>
                    <a:lnTo>
                      <a:pt x="3601" y="5846"/>
                    </a:lnTo>
                    <a:lnTo>
                      <a:pt x="3676" y="5883"/>
                    </a:lnTo>
                    <a:lnTo>
                      <a:pt x="3752" y="5918"/>
                    </a:lnTo>
                    <a:lnTo>
                      <a:pt x="3828" y="5952"/>
                    </a:lnTo>
                    <a:lnTo>
                      <a:pt x="3906" y="5985"/>
                    </a:lnTo>
                    <a:lnTo>
                      <a:pt x="3982" y="6017"/>
                    </a:lnTo>
                    <a:lnTo>
                      <a:pt x="4060" y="6047"/>
                    </a:lnTo>
                    <a:lnTo>
                      <a:pt x="4138" y="6078"/>
                    </a:lnTo>
                    <a:lnTo>
                      <a:pt x="4217" y="6107"/>
                    </a:lnTo>
                    <a:lnTo>
                      <a:pt x="4296" y="6135"/>
                    </a:lnTo>
                    <a:lnTo>
                      <a:pt x="4375" y="6162"/>
                    </a:lnTo>
                    <a:lnTo>
                      <a:pt x="4454" y="6188"/>
                    </a:lnTo>
                    <a:lnTo>
                      <a:pt x="4533" y="6213"/>
                    </a:lnTo>
                    <a:lnTo>
                      <a:pt x="4614" y="6236"/>
                    </a:lnTo>
                    <a:lnTo>
                      <a:pt x="4694" y="6259"/>
                    </a:lnTo>
                    <a:lnTo>
                      <a:pt x="4775" y="6281"/>
                    </a:lnTo>
                    <a:lnTo>
                      <a:pt x="4856" y="6302"/>
                    </a:lnTo>
                    <a:lnTo>
                      <a:pt x="4937" y="6322"/>
                    </a:lnTo>
                    <a:lnTo>
                      <a:pt x="5018" y="6340"/>
                    </a:lnTo>
                    <a:lnTo>
                      <a:pt x="5100" y="6358"/>
                    </a:lnTo>
                    <a:lnTo>
                      <a:pt x="5183" y="6375"/>
                    </a:lnTo>
                    <a:lnTo>
                      <a:pt x="5265" y="6390"/>
                    </a:lnTo>
                    <a:lnTo>
                      <a:pt x="5347" y="6405"/>
                    </a:lnTo>
                    <a:lnTo>
                      <a:pt x="5430" y="6418"/>
                    </a:lnTo>
                    <a:lnTo>
                      <a:pt x="5512" y="6431"/>
                    </a:lnTo>
                    <a:lnTo>
                      <a:pt x="5595" y="6441"/>
                    </a:lnTo>
                    <a:lnTo>
                      <a:pt x="5678" y="6451"/>
                    </a:lnTo>
                    <a:lnTo>
                      <a:pt x="5762" y="6461"/>
                    </a:lnTo>
                    <a:lnTo>
                      <a:pt x="5845" y="6468"/>
                    </a:lnTo>
                    <a:lnTo>
                      <a:pt x="5928" y="6476"/>
                    </a:lnTo>
                    <a:lnTo>
                      <a:pt x="6011" y="6481"/>
                    </a:lnTo>
                    <a:lnTo>
                      <a:pt x="6094" y="6487"/>
                    </a:lnTo>
                    <a:lnTo>
                      <a:pt x="6177" y="6490"/>
                    </a:lnTo>
                    <a:lnTo>
                      <a:pt x="6262" y="6493"/>
                    </a:lnTo>
                    <a:lnTo>
                      <a:pt x="6345" y="6494"/>
                    </a:lnTo>
                    <a:lnTo>
                      <a:pt x="6429" y="6495"/>
                    </a:lnTo>
                    <a:lnTo>
                      <a:pt x="6512" y="6494"/>
                    </a:lnTo>
                    <a:lnTo>
                      <a:pt x="6596" y="6493"/>
                    </a:lnTo>
                    <a:lnTo>
                      <a:pt x="6680" y="6490"/>
                    </a:lnTo>
                    <a:lnTo>
                      <a:pt x="6763" y="6487"/>
                    </a:lnTo>
                    <a:lnTo>
                      <a:pt x="6846" y="6481"/>
                    </a:lnTo>
                    <a:lnTo>
                      <a:pt x="6929" y="6476"/>
                    </a:lnTo>
                    <a:lnTo>
                      <a:pt x="7014" y="6468"/>
                    </a:lnTo>
                    <a:lnTo>
                      <a:pt x="7097" y="6461"/>
                    </a:lnTo>
                    <a:lnTo>
                      <a:pt x="7180" y="6451"/>
                    </a:lnTo>
                    <a:lnTo>
                      <a:pt x="7262" y="6441"/>
                    </a:lnTo>
                    <a:lnTo>
                      <a:pt x="7345" y="6431"/>
                    </a:lnTo>
                    <a:lnTo>
                      <a:pt x="7428" y="6418"/>
                    </a:lnTo>
                    <a:lnTo>
                      <a:pt x="7511" y="6405"/>
                    </a:lnTo>
                    <a:lnTo>
                      <a:pt x="7593" y="6390"/>
                    </a:lnTo>
                    <a:lnTo>
                      <a:pt x="7675" y="6375"/>
                    </a:lnTo>
                    <a:lnTo>
                      <a:pt x="7757" y="6358"/>
                    </a:lnTo>
                    <a:lnTo>
                      <a:pt x="7839" y="6340"/>
                    </a:lnTo>
                    <a:lnTo>
                      <a:pt x="7920" y="6322"/>
                    </a:lnTo>
                    <a:lnTo>
                      <a:pt x="8001" y="6302"/>
                    </a:lnTo>
                    <a:lnTo>
                      <a:pt x="8082" y="6281"/>
                    </a:lnTo>
                    <a:lnTo>
                      <a:pt x="8163" y="6259"/>
                    </a:lnTo>
                    <a:lnTo>
                      <a:pt x="8244" y="6236"/>
                    </a:lnTo>
                    <a:lnTo>
                      <a:pt x="8324" y="6213"/>
                    </a:lnTo>
                    <a:lnTo>
                      <a:pt x="8404" y="6188"/>
                    </a:lnTo>
                    <a:lnTo>
                      <a:pt x="8483" y="6162"/>
                    </a:lnTo>
                    <a:lnTo>
                      <a:pt x="8562" y="6135"/>
                    </a:lnTo>
                    <a:lnTo>
                      <a:pt x="8641" y="6107"/>
                    </a:lnTo>
                    <a:lnTo>
                      <a:pt x="8719" y="6078"/>
                    </a:lnTo>
                    <a:lnTo>
                      <a:pt x="8797" y="6047"/>
                    </a:lnTo>
                    <a:lnTo>
                      <a:pt x="8875" y="6017"/>
                    </a:lnTo>
                    <a:lnTo>
                      <a:pt x="8953" y="5985"/>
                    </a:lnTo>
                    <a:lnTo>
                      <a:pt x="9029" y="5952"/>
                    </a:lnTo>
                    <a:lnTo>
                      <a:pt x="9105" y="5918"/>
                    </a:lnTo>
                    <a:lnTo>
                      <a:pt x="9182" y="5883"/>
                    </a:lnTo>
                    <a:lnTo>
                      <a:pt x="9257" y="5846"/>
                    </a:lnTo>
                    <a:lnTo>
                      <a:pt x="9332" y="5810"/>
                    </a:lnTo>
                    <a:lnTo>
                      <a:pt x="9406" y="5772"/>
                    </a:lnTo>
                    <a:lnTo>
                      <a:pt x="9481" y="5733"/>
                    </a:lnTo>
                    <a:lnTo>
                      <a:pt x="9554" y="5693"/>
                    </a:lnTo>
                    <a:lnTo>
                      <a:pt x="9627" y="5653"/>
                    </a:lnTo>
                    <a:lnTo>
                      <a:pt x="9699" y="5611"/>
                    </a:lnTo>
                    <a:lnTo>
                      <a:pt x="9772" y="5569"/>
                    </a:lnTo>
                    <a:lnTo>
                      <a:pt x="9843" y="5525"/>
                    </a:lnTo>
                    <a:lnTo>
                      <a:pt x="9914" y="5480"/>
                    </a:lnTo>
                    <a:lnTo>
                      <a:pt x="9984" y="5435"/>
                    </a:lnTo>
                    <a:lnTo>
                      <a:pt x="10054" y="5390"/>
                    </a:lnTo>
                    <a:lnTo>
                      <a:pt x="10123" y="5342"/>
                    </a:lnTo>
                    <a:lnTo>
                      <a:pt x="10192" y="5293"/>
                    </a:lnTo>
                    <a:lnTo>
                      <a:pt x="10259" y="5245"/>
                    </a:lnTo>
                    <a:lnTo>
                      <a:pt x="10327" y="5195"/>
                    </a:lnTo>
                    <a:lnTo>
                      <a:pt x="10393" y="5144"/>
                    </a:lnTo>
                    <a:lnTo>
                      <a:pt x="10459" y="5094"/>
                    </a:lnTo>
                    <a:lnTo>
                      <a:pt x="10523" y="5041"/>
                    </a:lnTo>
                    <a:lnTo>
                      <a:pt x="10588" y="4988"/>
                    </a:lnTo>
                    <a:lnTo>
                      <a:pt x="10652" y="4934"/>
                    </a:lnTo>
                    <a:lnTo>
                      <a:pt x="10716" y="4879"/>
                    </a:lnTo>
                    <a:lnTo>
                      <a:pt x="10778" y="4824"/>
                    </a:lnTo>
                    <a:lnTo>
                      <a:pt x="10840" y="4766"/>
                    </a:lnTo>
                    <a:lnTo>
                      <a:pt x="10900" y="4710"/>
                    </a:lnTo>
                    <a:lnTo>
                      <a:pt x="10961" y="4652"/>
                    </a:lnTo>
                    <a:lnTo>
                      <a:pt x="11020" y="4593"/>
                    </a:lnTo>
                    <a:lnTo>
                      <a:pt x="11079" y="4533"/>
                    </a:lnTo>
                    <a:lnTo>
                      <a:pt x="11137" y="4474"/>
                    </a:lnTo>
                    <a:lnTo>
                      <a:pt x="11194" y="4412"/>
                    </a:lnTo>
                    <a:lnTo>
                      <a:pt x="11250" y="4351"/>
                    </a:lnTo>
                    <a:lnTo>
                      <a:pt x="11307" y="4288"/>
                    </a:lnTo>
                    <a:lnTo>
                      <a:pt x="11361" y="4225"/>
                    </a:lnTo>
                    <a:lnTo>
                      <a:pt x="11415" y="4161"/>
                    </a:lnTo>
                    <a:lnTo>
                      <a:pt x="11469" y="4097"/>
                    </a:lnTo>
                    <a:lnTo>
                      <a:pt x="11521" y="4031"/>
                    </a:lnTo>
                    <a:lnTo>
                      <a:pt x="11572" y="3965"/>
                    </a:lnTo>
                    <a:lnTo>
                      <a:pt x="11622" y="3899"/>
                    </a:lnTo>
                    <a:lnTo>
                      <a:pt x="11673" y="3831"/>
                    </a:lnTo>
                    <a:lnTo>
                      <a:pt x="11721" y="3764"/>
                    </a:lnTo>
                    <a:lnTo>
                      <a:pt x="11769" y="3695"/>
                    </a:lnTo>
                    <a:lnTo>
                      <a:pt x="11817" y="3626"/>
                    </a:lnTo>
                    <a:lnTo>
                      <a:pt x="11863" y="3557"/>
                    </a:lnTo>
                    <a:lnTo>
                      <a:pt x="11908" y="3487"/>
                    </a:lnTo>
                    <a:lnTo>
                      <a:pt x="11953" y="3415"/>
                    </a:lnTo>
                    <a:lnTo>
                      <a:pt x="11996" y="3344"/>
                    </a:lnTo>
                    <a:lnTo>
                      <a:pt x="12038" y="3272"/>
                    </a:lnTo>
                    <a:lnTo>
                      <a:pt x="12080" y="3199"/>
                    </a:lnTo>
                    <a:lnTo>
                      <a:pt x="12121" y="3127"/>
                    </a:lnTo>
                    <a:lnTo>
                      <a:pt x="12160" y="3054"/>
                    </a:lnTo>
                    <a:lnTo>
                      <a:pt x="12199" y="2979"/>
                    </a:lnTo>
                    <a:lnTo>
                      <a:pt x="12237" y="2904"/>
                    </a:lnTo>
                    <a:lnTo>
                      <a:pt x="12275" y="2829"/>
                    </a:lnTo>
                    <a:lnTo>
                      <a:pt x="12310" y="2754"/>
                    </a:lnTo>
                    <a:lnTo>
                      <a:pt x="12345" y="2678"/>
                    </a:lnTo>
                    <a:lnTo>
                      <a:pt x="12379" y="2601"/>
                    </a:lnTo>
                    <a:lnTo>
                      <a:pt x="12412" y="2524"/>
                    </a:lnTo>
                    <a:lnTo>
                      <a:pt x="12444" y="2448"/>
                    </a:lnTo>
                    <a:lnTo>
                      <a:pt x="12474" y="2370"/>
                    </a:lnTo>
                    <a:lnTo>
                      <a:pt x="12505" y="2292"/>
                    </a:lnTo>
                    <a:lnTo>
                      <a:pt x="12534" y="2213"/>
                    </a:lnTo>
                    <a:lnTo>
                      <a:pt x="12562" y="2134"/>
                    </a:lnTo>
                    <a:lnTo>
                      <a:pt x="12589" y="2056"/>
                    </a:lnTo>
                    <a:lnTo>
                      <a:pt x="12615" y="1976"/>
                    </a:lnTo>
                    <a:lnTo>
                      <a:pt x="12640" y="1896"/>
                    </a:lnTo>
                    <a:lnTo>
                      <a:pt x="12663" y="1816"/>
                    </a:lnTo>
                    <a:lnTo>
                      <a:pt x="12686" y="1736"/>
                    </a:lnTo>
                    <a:lnTo>
                      <a:pt x="12708" y="1655"/>
                    </a:lnTo>
                    <a:lnTo>
                      <a:pt x="12729" y="1574"/>
                    </a:lnTo>
                    <a:lnTo>
                      <a:pt x="12749" y="1493"/>
                    </a:lnTo>
                    <a:lnTo>
                      <a:pt x="12767" y="1411"/>
                    </a:lnTo>
                    <a:lnTo>
                      <a:pt x="12786" y="1329"/>
                    </a:lnTo>
                    <a:lnTo>
                      <a:pt x="12802" y="1248"/>
                    </a:lnTo>
                    <a:lnTo>
                      <a:pt x="12817" y="1165"/>
                    </a:lnTo>
                    <a:lnTo>
                      <a:pt x="12832" y="1083"/>
                    </a:lnTo>
                    <a:lnTo>
                      <a:pt x="12845" y="1000"/>
                    </a:lnTo>
                    <a:lnTo>
                      <a:pt x="12857" y="917"/>
                    </a:lnTo>
                    <a:lnTo>
                      <a:pt x="12869" y="834"/>
                    </a:lnTo>
                    <a:lnTo>
                      <a:pt x="12878" y="752"/>
                    </a:lnTo>
                    <a:lnTo>
                      <a:pt x="12888" y="669"/>
                    </a:lnTo>
                    <a:lnTo>
                      <a:pt x="12896" y="586"/>
                    </a:lnTo>
                    <a:lnTo>
                      <a:pt x="12903" y="501"/>
                    </a:lnTo>
                    <a:lnTo>
                      <a:pt x="12909" y="418"/>
                    </a:lnTo>
                    <a:lnTo>
                      <a:pt x="12914" y="335"/>
                    </a:lnTo>
                    <a:lnTo>
                      <a:pt x="12917" y="252"/>
                    </a:lnTo>
                    <a:lnTo>
                      <a:pt x="12921" y="168"/>
                    </a:lnTo>
                    <a:lnTo>
                      <a:pt x="12922" y="85"/>
                    </a:lnTo>
                    <a:lnTo>
                      <a:pt x="12923" y="0"/>
                    </a:lnTo>
                  </a:path>
                </a:pathLst>
              </a:custGeom>
              <a:noFill/>
              <a:ln w="1905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52" name="组合 633881"/>
            <p:cNvGrpSpPr/>
            <p:nvPr/>
          </p:nvGrpSpPr>
          <p:grpSpPr>
            <a:xfrm>
              <a:off x="814" y="3110"/>
              <a:ext cx="1749" cy="1"/>
              <a:chOff x="672" y="3052"/>
              <a:chExt cx="1749" cy="1"/>
            </a:xfrm>
          </p:grpSpPr>
          <p:sp>
            <p:nvSpPr>
              <p:cNvPr id="13353" name="直接连接符 633882"/>
              <p:cNvSpPr>
                <a:spLocks noChangeAspect="1"/>
              </p:cNvSpPr>
              <p:nvPr/>
            </p:nvSpPr>
            <p:spPr>
              <a:xfrm>
                <a:off x="672" y="3052"/>
                <a:ext cx="249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4" name="直接连接符 633883"/>
              <p:cNvSpPr>
                <a:spLocks noChangeAspect="1"/>
              </p:cNvSpPr>
              <p:nvPr/>
            </p:nvSpPr>
            <p:spPr>
              <a:xfrm>
                <a:off x="980" y="3052"/>
                <a:ext cx="60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5" name="直接连接符 633884"/>
              <p:cNvSpPr>
                <a:spLocks noChangeAspect="1"/>
              </p:cNvSpPr>
              <p:nvPr/>
            </p:nvSpPr>
            <p:spPr>
              <a:xfrm>
                <a:off x="1099" y="3052"/>
                <a:ext cx="358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6" name="直接连接符 633885"/>
              <p:cNvSpPr>
                <a:spLocks noChangeAspect="1"/>
              </p:cNvSpPr>
              <p:nvPr/>
            </p:nvSpPr>
            <p:spPr>
              <a:xfrm>
                <a:off x="1516" y="3052"/>
                <a:ext cx="60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7" name="直接连接符 633886"/>
              <p:cNvSpPr>
                <a:spLocks noChangeAspect="1"/>
              </p:cNvSpPr>
              <p:nvPr/>
            </p:nvSpPr>
            <p:spPr>
              <a:xfrm>
                <a:off x="1636" y="3052"/>
                <a:ext cx="357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8" name="直接连接符 633887"/>
              <p:cNvSpPr>
                <a:spLocks noChangeAspect="1"/>
              </p:cNvSpPr>
              <p:nvPr/>
            </p:nvSpPr>
            <p:spPr>
              <a:xfrm>
                <a:off x="2054" y="3052"/>
                <a:ext cx="59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9" name="直接连接符 633888"/>
              <p:cNvSpPr>
                <a:spLocks noChangeAspect="1"/>
              </p:cNvSpPr>
              <p:nvPr/>
            </p:nvSpPr>
            <p:spPr>
              <a:xfrm>
                <a:off x="2173" y="3052"/>
                <a:ext cx="248" cy="1"/>
              </a:xfrm>
              <a:prstGeom prst="line">
                <a:avLst/>
              </a:prstGeom>
              <a:ln w="1905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33890" name="任意多边形 633889"/>
          <p:cNvSpPr>
            <a:spLocks noChangeAspect="1"/>
          </p:cNvSpPr>
          <p:nvPr/>
        </p:nvSpPr>
        <p:spPr>
          <a:xfrm>
            <a:off x="1411288" y="4395788"/>
            <a:ext cx="2495550" cy="754062"/>
          </a:xfrm>
          <a:custGeom>
            <a:avLst/>
            <a:gdLst/>
            <a:ahLst/>
            <a:cxnLst>
              <a:cxn ang="0">
                <a:pos x="16379" y="29820"/>
              </a:cxn>
              <a:cxn ang="0">
                <a:pos x="42064" y="73431"/>
              </a:cxn>
              <a:cxn ang="0">
                <a:pos x="69424" y="116483"/>
              </a:cxn>
              <a:cxn ang="0">
                <a:pos x="98273" y="158416"/>
              </a:cxn>
              <a:cxn ang="0">
                <a:pos x="128426" y="199232"/>
              </a:cxn>
              <a:cxn ang="0">
                <a:pos x="160067" y="238929"/>
              </a:cxn>
              <a:cxn ang="0">
                <a:pos x="193383" y="277508"/>
              </a:cxn>
              <a:cxn ang="0">
                <a:pos x="227630" y="314783"/>
              </a:cxn>
              <a:cxn ang="0">
                <a:pos x="263552" y="351125"/>
              </a:cxn>
              <a:cxn ang="0">
                <a:pos x="300404" y="385604"/>
              </a:cxn>
              <a:cxn ang="0">
                <a:pos x="338746" y="419337"/>
              </a:cxn>
              <a:cxn ang="0">
                <a:pos x="378018" y="451394"/>
              </a:cxn>
              <a:cxn ang="0">
                <a:pos x="418407" y="481959"/>
              </a:cxn>
              <a:cxn ang="0">
                <a:pos x="460098" y="511033"/>
              </a:cxn>
              <a:cxn ang="0">
                <a:pos x="502721" y="538616"/>
              </a:cxn>
              <a:cxn ang="0">
                <a:pos x="546460" y="564894"/>
              </a:cxn>
              <a:cxn ang="0">
                <a:pos x="590757" y="589309"/>
              </a:cxn>
              <a:cxn ang="0">
                <a:pos x="635986" y="612419"/>
              </a:cxn>
              <a:cxn ang="0">
                <a:pos x="682330" y="633666"/>
              </a:cxn>
              <a:cxn ang="0">
                <a:pos x="729234" y="653235"/>
              </a:cxn>
              <a:cxn ang="0">
                <a:pos x="776509" y="671313"/>
              </a:cxn>
              <a:cxn ang="0">
                <a:pos x="824715" y="687341"/>
              </a:cxn>
              <a:cxn ang="0">
                <a:pos x="873294" y="701878"/>
              </a:cxn>
              <a:cxn ang="0">
                <a:pos x="922616" y="714737"/>
              </a:cxn>
              <a:cxn ang="0">
                <a:pos x="971939" y="725733"/>
              </a:cxn>
              <a:cxn ang="0">
                <a:pos x="1021821" y="734866"/>
              </a:cxn>
              <a:cxn ang="0">
                <a:pos x="1072074" y="742321"/>
              </a:cxn>
              <a:cxn ang="0">
                <a:pos x="1122700" y="747912"/>
              </a:cxn>
              <a:cxn ang="0">
                <a:pos x="1173325" y="751826"/>
              </a:cxn>
              <a:cxn ang="0">
                <a:pos x="1223951" y="753876"/>
              </a:cxn>
              <a:cxn ang="0">
                <a:pos x="1274763" y="753876"/>
              </a:cxn>
              <a:cxn ang="0">
                <a:pos x="1325575" y="752198"/>
              </a:cxn>
              <a:cxn ang="0">
                <a:pos x="1376201" y="748844"/>
              </a:cxn>
              <a:cxn ang="0">
                <a:pos x="1426640" y="743625"/>
              </a:cxn>
              <a:cxn ang="0">
                <a:pos x="1476894" y="736543"/>
              </a:cxn>
              <a:cxn ang="0">
                <a:pos x="1526961" y="727597"/>
              </a:cxn>
              <a:cxn ang="0">
                <a:pos x="1576656" y="716974"/>
              </a:cxn>
              <a:cxn ang="0">
                <a:pos x="1625979" y="704487"/>
              </a:cxn>
              <a:cxn ang="0">
                <a:pos x="1674557" y="690509"/>
              </a:cxn>
              <a:cxn ang="0">
                <a:pos x="1722763" y="674481"/>
              </a:cxn>
              <a:cxn ang="0">
                <a:pos x="1770411" y="656776"/>
              </a:cxn>
              <a:cxn ang="0">
                <a:pos x="1817500" y="637579"/>
              </a:cxn>
              <a:cxn ang="0">
                <a:pos x="1863845" y="616519"/>
              </a:cxn>
              <a:cxn ang="0">
                <a:pos x="1909260" y="593782"/>
              </a:cxn>
              <a:cxn ang="0">
                <a:pos x="1953743" y="569740"/>
              </a:cxn>
              <a:cxn ang="0">
                <a:pos x="1997482" y="543834"/>
              </a:cxn>
              <a:cxn ang="0">
                <a:pos x="2040291" y="516437"/>
              </a:cxn>
              <a:cxn ang="0">
                <a:pos x="2082169" y="487550"/>
              </a:cxn>
              <a:cxn ang="0">
                <a:pos x="2122744" y="457171"/>
              </a:cxn>
              <a:cxn ang="0">
                <a:pos x="2162388" y="425301"/>
              </a:cxn>
              <a:cxn ang="0">
                <a:pos x="2200916" y="392314"/>
              </a:cxn>
              <a:cxn ang="0">
                <a:pos x="2238141" y="357648"/>
              </a:cxn>
              <a:cxn ang="0">
                <a:pos x="2274062" y="321865"/>
              </a:cxn>
              <a:cxn ang="0">
                <a:pos x="2308868" y="284590"/>
              </a:cxn>
              <a:cxn ang="0">
                <a:pos x="2341998" y="246384"/>
              </a:cxn>
              <a:cxn ang="0">
                <a:pos x="2374011" y="206687"/>
              </a:cxn>
              <a:cxn ang="0">
                <a:pos x="2404535" y="166244"/>
              </a:cxn>
              <a:cxn ang="0">
                <a:pos x="2433757" y="124497"/>
              </a:cxn>
              <a:cxn ang="0">
                <a:pos x="2461303" y="81817"/>
              </a:cxn>
              <a:cxn ang="0">
                <a:pos x="2487174" y="38020"/>
              </a:cxn>
            </a:cxnLst>
            <a:rect l="0" t="0" r="0" b="0"/>
            <a:pathLst>
              <a:path w="13408" h="4046">
                <a:moveTo>
                  <a:pt x="0" y="0"/>
                </a:moveTo>
                <a:lnTo>
                  <a:pt x="45" y="80"/>
                </a:lnTo>
                <a:lnTo>
                  <a:pt x="88" y="160"/>
                </a:lnTo>
                <a:lnTo>
                  <a:pt x="133" y="239"/>
                </a:lnTo>
                <a:lnTo>
                  <a:pt x="180" y="317"/>
                </a:lnTo>
                <a:lnTo>
                  <a:pt x="226" y="394"/>
                </a:lnTo>
                <a:lnTo>
                  <a:pt x="275" y="472"/>
                </a:lnTo>
                <a:lnTo>
                  <a:pt x="323" y="549"/>
                </a:lnTo>
                <a:lnTo>
                  <a:pt x="373" y="625"/>
                </a:lnTo>
                <a:lnTo>
                  <a:pt x="424" y="700"/>
                </a:lnTo>
                <a:lnTo>
                  <a:pt x="475" y="776"/>
                </a:lnTo>
                <a:lnTo>
                  <a:pt x="528" y="850"/>
                </a:lnTo>
                <a:lnTo>
                  <a:pt x="581" y="924"/>
                </a:lnTo>
                <a:lnTo>
                  <a:pt x="635" y="997"/>
                </a:lnTo>
                <a:lnTo>
                  <a:pt x="690" y="1069"/>
                </a:lnTo>
                <a:lnTo>
                  <a:pt x="746" y="1141"/>
                </a:lnTo>
                <a:lnTo>
                  <a:pt x="803" y="1212"/>
                </a:lnTo>
                <a:lnTo>
                  <a:pt x="860" y="1282"/>
                </a:lnTo>
                <a:lnTo>
                  <a:pt x="919" y="1351"/>
                </a:lnTo>
                <a:lnTo>
                  <a:pt x="978" y="1420"/>
                </a:lnTo>
                <a:lnTo>
                  <a:pt x="1039" y="1489"/>
                </a:lnTo>
                <a:lnTo>
                  <a:pt x="1099" y="1556"/>
                </a:lnTo>
                <a:lnTo>
                  <a:pt x="1161" y="1623"/>
                </a:lnTo>
                <a:lnTo>
                  <a:pt x="1223" y="1689"/>
                </a:lnTo>
                <a:lnTo>
                  <a:pt x="1286" y="1755"/>
                </a:lnTo>
                <a:lnTo>
                  <a:pt x="1351" y="1819"/>
                </a:lnTo>
                <a:lnTo>
                  <a:pt x="1416" y="1884"/>
                </a:lnTo>
                <a:lnTo>
                  <a:pt x="1480" y="1946"/>
                </a:lnTo>
                <a:lnTo>
                  <a:pt x="1547" y="2009"/>
                </a:lnTo>
                <a:lnTo>
                  <a:pt x="1614" y="2069"/>
                </a:lnTo>
                <a:lnTo>
                  <a:pt x="1681" y="2131"/>
                </a:lnTo>
                <a:lnTo>
                  <a:pt x="1750" y="2190"/>
                </a:lnTo>
                <a:lnTo>
                  <a:pt x="1820" y="2250"/>
                </a:lnTo>
                <a:lnTo>
                  <a:pt x="1890" y="2308"/>
                </a:lnTo>
                <a:lnTo>
                  <a:pt x="1960" y="2365"/>
                </a:lnTo>
                <a:lnTo>
                  <a:pt x="2031" y="2422"/>
                </a:lnTo>
                <a:lnTo>
                  <a:pt x="2103" y="2477"/>
                </a:lnTo>
                <a:lnTo>
                  <a:pt x="2176" y="2532"/>
                </a:lnTo>
                <a:lnTo>
                  <a:pt x="2248" y="2586"/>
                </a:lnTo>
                <a:lnTo>
                  <a:pt x="2323" y="2639"/>
                </a:lnTo>
                <a:lnTo>
                  <a:pt x="2398" y="2692"/>
                </a:lnTo>
                <a:lnTo>
                  <a:pt x="2472" y="2742"/>
                </a:lnTo>
                <a:lnTo>
                  <a:pt x="2548" y="2793"/>
                </a:lnTo>
                <a:lnTo>
                  <a:pt x="2624" y="2842"/>
                </a:lnTo>
                <a:lnTo>
                  <a:pt x="2701" y="2890"/>
                </a:lnTo>
                <a:lnTo>
                  <a:pt x="2779" y="2939"/>
                </a:lnTo>
                <a:lnTo>
                  <a:pt x="2857" y="2985"/>
                </a:lnTo>
                <a:lnTo>
                  <a:pt x="2936" y="3031"/>
                </a:lnTo>
                <a:lnTo>
                  <a:pt x="3014" y="3076"/>
                </a:lnTo>
                <a:lnTo>
                  <a:pt x="3094" y="3119"/>
                </a:lnTo>
                <a:lnTo>
                  <a:pt x="3174" y="3162"/>
                </a:lnTo>
                <a:lnTo>
                  <a:pt x="3255" y="3205"/>
                </a:lnTo>
                <a:lnTo>
                  <a:pt x="3336" y="3246"/>
                </a:lnTo>
                <a:lnTo>
                  <a:pt x="3417" y="3286"/>
                </a:lnTo>
                <a:lnTo>
                  <a:pt x="3499" y="3324"/>
                </a:lnTo>
                <a:lnTo>
                  <a:pt x="3583" y="3363"/>
                </a:lnTo>
                <a:lnTo>
                  <a:pt x="3666" y="3400"/>
                </a:lnTo>
                <a:lnTo>
                  <a:pt x="3749" y="3436"/>
                </a:lnTo>
                <a:lnTo>
                  <a:pt x="3832" y="3471"/>
                </a:lnTo>
                <a:lnTo>
                  <a:pt x="3918" y="3505"/>
                </a:lnTo>
                <a:lnTo>
                  <a:pt x="4002" y="3538"/>
                </a:lnTo>
                <a:lnTo>
                  <a:pt x="4087" y="3571"/>
                </a:lnTo>
                <a:lnTo>
                  <a:pt x="4172" y="3602"/>
                </a:lnTo>
                <a:lnTo>
                  <a:pt x="4258" y="3631"/>
                </a:lnTo>
                <a:lnTo>
                  <a:pt x="4344" y="3660"/>
                </a:lnTo>
                <a:lnTo>
                  <a:pt x="4431" y="3688"/>
                </a:lnTo>
                <a:lnTo>
                  <a:pt x="4517" y="3715"/>
                </a:lnTo>
                <a:lnTo>
                  <a:pt x="4605" y="3741"/>
                </a:lnTo>
                <a:lnTo>
                  <a:pt x="4692" y="3766"/>
                </a:lnTo>
                <a:lnTo>
                  <a:pt x="4780" y="3790"/>
                </a:lnTo>
                <a:lnTo>
                  <a:pt x="4868" y="3814"/>
                </a:lnTo>
                <a:lnTo>
                  <a:pt x="4957" y="3835"/>
                </a:lnTo>
                <a:lnTo>
                  <a:pt x="5044" y="3856"/>
                </a:lnTo>
                <a:lnTo>
                  <a:pt x="5134" y="3875"/>
                </a:lnTo>
                <a:lnTo>
                  <a:pt x="5222" y="3894"/>
                </a:lnTo>
                <a:lnTo>
                  <a:pt x="5312" y="3912"/>
                </a:lnTo>
                <a:lnTo>
                  <a:pt x="5401" y="3928"/>
                </a:lnTo>
                <a:lnTo>
                  <a:pt x="5490" y="3943"/>
                </a:lnTo>
                <a:lnTo>
                  <a:pt x="5581" y="3957"/>
                </a:lnTo>
                <a:lnTo>
                  <a:pt x="5671" y="3971"/>
                </a:lnTo>
                <a:lnTo>
                  <a:pt x="5760" y="3983"/>
                </a:lnTo>
                <a:lnTo>
                  <a:pt x="5851" y="3994"/>
                </a:lnTo>
                <a:lnTo>
                  <a:pt x="5941" y="4004"/>
                </a:lnTo>
                <a:lnTo>
                  <a:pt x="6032" y="4013"/>
                </a:lnTo>
                <a:lnTo>
                  <a:pt x="6122" y="4021"/>
                </a:lnTo>
                <a:lnTo>
                  <a:pt x="6213" y="4027"/>
                </a:lnTo>
                <a:lnTo>
                  <a:pt x="6304" y="4034"/>
                </a:lnTo>
                <a:lnTo>
                  <a:pt x="6395" y="4038"/>
                </a:lnTo>
                <a:lnTo>
                  <a:pt x="6485" y="4042"/>
                </a:lnTo>
                <a:lnTo>
                  <a:pt x="6576" y="4045"/>
                </a:lnTo>
                <a:lnTo>
                  <a:pt x="6667" y="4046"/>
                </a:lnTo>
                <a:lnTo>
                  <a:pt x="6759" y="4046"/>
                </a:lnTo>
                <a:lnTo>
                  <a:pt x="6849" y="4045"/>
                </a:lnTo>
                <a:lnTo>
                  <a:pt x="6940" y="4044"/>
                </a:lnTo>
                <a:lnTo>
                  <a:pt x="7031" y="4040"/>
                </a:lnTo>
                <a:lnTo>
                  <a:pt x="7122" y="4036"/>
                </a:lnTo>
                <a:lnTo>
                  <a:pt x="7212" y="4031"/>
                </a:lnTo>
                <a:lnTo>
                  <a:pt x="7303" y="4025"/>
                </a:lnTo>
                <a:lnTo>
                  <a:pt x="7394" y="4018"/>
                </a:lnTo>
                <a:lnTo>
                  <a:pt x="7485" y="4009"/>
                </a:lnTo>
                <a:lnTo>
                  <a:pt x="7575" y="4000"/>
                </a:lnTo>
                <a:lnTo>
                  <a:pt x="7665" y="3990"/>
                </a:lnTo>
                <a:lnTo>
                  <a:pt x="7756" y="3978"/>
                </a:lnTo>
                <a:lnTo>
                  <a:pt x="7845" y="3965"/>
                </a:lnTo>
                <a:lnTo>
                  <a:pt x="7935" y="3952"/>
                </a:lnTo>
                <a:lnTo>
                  <a:pt x="8025" y="3937"/>
                </a:lnTo>
                <a:lnTo>
                  <a:pt x="8114" y="3921"/>
                </a:lnTo>
                <a:lnTo>
                  <a:pt x="8204" y="3904"/>
                </a:lnTo>
                <a:lnTo>
                  <a:pt x="8294" y="3886"/>
                </a:lnTo>
                <a:lnTo>
                  <a:pt x="8382" y="3867"/>
                </a:lnTo>
                <a:lnTo>
                  <a:pt x="8471" y="3847"/>
                </a:lnTo>
                <a:lnTo>
                  <a:pt x="8559" y="3826"/>
                </a:lnTo>
                <a:lnTo>
                  <a:pt x="8647" y="3804"/>
                </a:lnTo>
                <a:lnTo>
                  <a:pt x="8736" y="3780"/>
                </a:lnTo>
                <a:lnTo>
                  <a:pt x="8823" y="3756"/>
                </a:lnTo>
                <a:lnTo>
                  <a:pt x="8911" y="3730"/>
                </a:lnTo>
                <a:lnTo>
                  <a:pt x="8997" y="3705"/>
                </a:lnTo>
                <a:lnTo>
                  <a:pt x="9084" y="3676"/>
                </a:lnTo>
                <a:lnTo>
                  <a:pt x="9170" y="3648"/>
                </a:lnTo>
                <a:lnTo>
                  <a:pt x="9256" y="3619"/>
                </a:lnTo>
                <a:lnTo>
                  <a:pt x="9342" y="3588"/>
                </a:lnTo>
                <a:lnTo>
                  <a:pt x="9427" y="3557"/>
                </a:lnTo>
                <a:lnTo>
                  <a:pt x="9512" y="3524"/>
                </a:lnTo>
                <a:lnTo>
                  <a:pt x="9597" y="3491"/>
                </a:lnTo>
                <a:lnTo>
                  <a:pt x="9681" y="3456"/>
                </a:lnTo>
                <a:lnTo>
                  <a:pt x="9765" y="3421"/>
                </a:lnTo>
                <a:lnTo>
                  <a:pt x="9848" y="3384"/>
                </a:lnTo>
                <a:lnTo>
                  <a:pt x="9930" y="3346"/>
                </a:lnTo>
                <a:lnTo>
                  <a:pt x="10014" y="3308"/>
                </a:lnTo>
                <a:lnTo>
                  <a:pt x="10095" y="3268"/>
                </a:lnTo>
                <a:lnTo>
                  <a:pt x="10177" y="3228"/>
                </a:lnTo>
                <a:lnTo>
                  <a:pt x="10258" y="3186"/>
                </a:lnTo>
                <a:lnTo>
                  <a:pt x="10338" y="3144"/>
                </a:lnTo>
                <a:lnTo>
                  <a:pt x="10418" y="3101"/>
                </a:lnTo>
                <a:lnTo>
                  <a:pt x="10497" y="3057"/>
                </a:lnTo>
                <a:lnTo>
                  <a:pt x="10576" y="3011"/>
                </a:lnTo>
                <a:lnTo>
                  <a:pt x="10654" y="2965"/>
                </a:lnTo>
                <a:lnTo>
                  <a:pt x="10732" y="2918"/>
                </a:lnTo>
                <a:lnTo>
                  <a:pt x="10810" y="2870"/>
                </a:lnTo>
                <a:lnTo>
                  <a:pt x="10886" y="2821"/>
                </a:lnTo>
                <a:lnTo>
                  <a:pt x="10962" y="2771"/>
                </a:lnTo>
                <a:lnTo>
                  <a:pt x="11038" y="2721"/>
                </a:lnTo>
                <a:lnTo>
                  <a:pt x="11112" y="2669"/>
                </a:lnTo>
                <a:lnTo>
                  <a:pt x="11187" y="2616"/>
                </a:lnTo>
                <a:lnTo>
                  <a:pt x="11260" y="2563"/>
                </a:lnTo>
                <a:lnTo>
                  <a:pt x="11333" y="2508"/>
                </a:lnTo>
                <a:lnTo>
                  <a:pt x="11405" y="2453"/>
                </a:lnTo>
                <a:lnTo>
                  <a:pt x="11477" y="2398"/>
                </a:lnTo>
                <a:lnTo>
                  <a:pt x="11548" y="2341"/>
                </a:lnTo>
                <a:lnTo>
                  <a:pt x="11618" y="2282"/>
                </a:lnTo>
                <a:lnTo>
                  <a:pt x="11688" y="2224"/>
                </a:lnTo>
                <a:lnTo>
                  <a:pt x="11757" y="2164"/>
                </a:lnTo>
                <a:lnTo>
                  <a:pt x="11825" y="2105"/>
                </a:lnTo>
                <a:lnTo>
                  <a:pt x="11892" y="2044"/>
                </a:lnTo>
                <a:lnTo>
                  <a:pt x="11959" y="1982"/>
                </a:lnTo>
                <a:lnTo>
                  <a:pt x="12025" y="1919"/>
                </a:lnTo>
                <a:lnTo>
                  <a:pt x="12090" y="1856"/>
                </a:lnTo>
                <a:lnTo>
                  <a:pt x="12155" y="1792"/>
                </a:lnTo>
                <a:lnTo>
                  <a:pt x="12218" y="1727"/>
                </a:lnTo>
                <a:lnTo>
                  <a:pt x="12281" y="1661"/>
                </a:lnTo>
                <a:lnTo>
                  <a:pt x="12344" y="1594"/>
                </a:lnTo>
                <a:lnTo>
                  <a:pt x="12405" y="1527"/>
                </a:lnTo>
                <a:lnTo>
                  <a:pt x="12466" y="1459"/>
                </a:lnTo>
                <a:lnTo>
                  <a:pt x="12525" y="1391"/>
                </a:lnTo>
                <a:lnTo>
                  <a:pt x="12583" y="1322"/>
                </a:lnTo>
                <a:lnTo>
                  <a:pt x="12642" y="1252"/>
                </a:lnTo>
                <a:lnTo>
                  <a:pt x="12699" y="1182"/>
                </a:lnTo>
                <a:lnTo>
                  <a:pt x="12755" y="1109"/>
                </a:lnTo>
                <a:lnTo>
                  <a:pt x="12811" y="1038"/>
                </a:lnTo>
                <a:lnTo>
                  <a:pt x="12865" y="966"/>
                </a:lnTo>
                <a:lnTo>
                  <a:pt x="12919" y="892"/>
                </a:lnTo>
                <a:lnTo>
                  <a:pt x="12972" y="818"/>
                </a:lnTo>
                <a:lnTo>
                  <a:pt x="13024" y="743"/>
                </a:lnTo>
                <a:lnTo>
                  <a:pt x="13076" y="668"/>
                </a:lnTo>
                <a:lnTo>
                  <a:pt x="13126" y="592"/>
                </a:lnTo>
                <a:lnTo>
                  <a:pt x="13175" y="516"/>
                </a:lnTo>
                <a:lnTo>
                  <a:pt x="13224" y="439"/>
                </a:lnTo>
                <a:lnTo>
                  <a:pt x="13272" y="362"/>
                </a:lnTo>
                <a:lnTo>
                  <a:pt x="13318" y="283"/>
                </a:lnTo>
                <a:lnTo>
                  <a:pt x="13363" y="204"/>
                </a:lnTo>
                <a:lnTo>
                  <a:pt x="13408" y="125"/>
                </a:lnTo>
              </a:path>
            </a:pathLst>
          </a:custGeom>
          <a:noFill/>
          <a:ln w="19050" cap="flat" cmpd="sng">
            <a:solidFill>
              <a:srgbClr val="CC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91" name="矩形 633890"/>
          <p:cNvSpPr>
            <a:spLocks noChangeAspect="1"/>
          </p:cNvSpPr>
          <p:nvPr/>
        </p:nvSpPr>
        <p:spPr>
          <a:xfrm>
            <a:off x="1284288" y="4446588"/>
            <a:ext cx="1524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B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92" name="直接连接符 633891"/>
          <p:cNvSpPr>
            <a:spLocks noChangeAspect="1"/>
          </p:cNvSpPr>
          <p:nvPr/>
        </p:nvSpPr>
        <p:spPr>
          <a:xfrm flipH="1" flipV="1">
            <a:off x="2665413" y="3733800"/>
            <a:ext cx="1149350" cy="830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93" name="任意多边形 633892"/>
          <p:cNvSpPr>
            <a:spLocks noChangeAspect="1"/>
          </p:cNvSpPr>
          <p:nvPr/>
        </p:nvSpPr>
        <p:spPr>
          <a:xfrm>
            <a:off x="1917700" y="3727450"/>
            <a:ext cx="747713" cy="1343025"/>
          </a:xfrm>
          <a:custGeom>
            <a:avLst/>
            <a:gdLst/>
            <a:ahLst/>
            <a:cxnLst>
              <a:cxn ang="0">
                <a:pos x="732994" y="7454"/>
              </a:cxn>
              <a:cxn ang="0">
                <a:pos x="703927" y="22921"/>
              </a:cxn>
              <a:cxn ang="0">
                <a:pos x="675047" y="39134"/>
              </a:cxn>
              <a:cxn ang="0">
                <a:pos x="646912" y="56091"/>
              </a:cxn>
              <a:cxn ang="0">
                <a:pos x="618964" y="73608"/>
              </a:cxn>
              <a:cxn ang="0">
                <a:pos x="591575" y="91684"/>
              </a:cxn>
              <a:cxn ang="0">
                <a:pos x="564558" y="110506"/>
              </a:cxn>
              <a:cxn ang="0">
                <a:pos x="538100" y="130072"/>
              </a:cxn>
              <a:cxn ang="0">
                <a:pos x="511828" y="150198"/>
              </a:cxn>
              <a:cxn ang="0">
                <a:pos x="486302" y="171069"/>
              </a:cxn>
              <a:cxn ang="0">
                <a:pos x="461335" y="192500"/>
              </a:cxn>
              <a:cxn ang="0">
                <a:pos x="436740" y="214489"/>
              </a:cxn>
              <a:cxn ang="0">
                <a:pos x="412891" y="237224"/>
              </a:cxn>
              <a:cxn ang="0">
                <a:pos x="389414" y="260331"/>
              </a:cxn>
              <a:cxn ang="0">
                <a:pos x="366497" y="283998"/>
              </a:cxn>
              <a:cxn ang="0">
                <a:pos x="344324" y="308223"/>
              </a:cxn>
              <a:cxn ang="0">
                <a:pos x="322711" y="333194"/>
              </a:cxn>
              <a:cxn ang="0">
                <a:pos x="301656" y="358538"/>
              </a:cxn>
              <a:cxn ang="0">
                <a:pos x="281161" y="384254"/>
              </a:cxn>
              <a:cxn ang="0">
                <a:pos x="261411" y="410716"/>
              </a:cxn>
              <a:cxn ang="0">
                <a:pos x="242406" y="437364"/>
              </a:cxn>
              <a:cxn ang="0">
                <a:pos x="223774" y="464757"/>
              </a:cxn>
              <a:cxn ang="0">
                <a:pos x="205887" y="492337"/>
              </a:cxn>
              <a:cxn ang="0">
                <a:pos x="188745" y="520476"/>
              </a:cxn>
              <a:cxn ang="0">
                <a:pos x="172535" y="549174"/>
              </a:cxn>
              <a:cxn ang="0">
                <a:pos x="156511" y="578058"/>
              </a:cxn>
              <a:cxn ang="0">
                <a:pos x="141605" y="607501"/>
              </a:cxn>
              <a:cxn ang="0">
                <a:pos x="127258" y="637131"/>
              </a:cxn>
              <a:cxn ang="0">
                <a:pos x="113657" y="666947"/>
              </a:cxn>
              <a:cxn ang="0">
                <a:pos x="100801" y="697508"/>
              </a:cxn>
              <a:cxn ang="0">
                <a:pos x="88690" y="728070"/>
              </a:cxn>
              <a:cxn ang="0">
                <a:pos x="77324" y="759004"/>
              </a:cxn>
              <a:cxn ang="0">
                <a:pos x="66890" y="790124"/>
              </a:cxn>
              <a:cxn ang="0">
                <a:pos x="57015" y="821617"/>
              </a:cxn>
              <a:cxn ang="0">
                <a:pos x="47885" y="853111"/>
              </a:cxn>
              <a:cxn ang="0">
                <a:pos x="39500" y="885163"/>
              </a:cxn>
              <a:cxn ang="0">
                <a:pos x="32048" y="917215"/>
              </a:cxn>
              <a:cxn ang="0">
                <a:pos x="25340" y="949454"/>
              </a:cxn>
              <a:cxn ang="0">
                <a:pos x="19378" y="981879"/>
              </a:cxn>
              <a:cxn ang="0">
                <a:pos x="14161" y="1014490"/>
              </a:cxn>
              <a:cxn ang="0">
                <a:pos x="9875" y="1046915"/>
              </a:cxn>
              <a:cxn ang="0">
                <a:pos x="6149" y="1079899"/>
              </a:cxn>
              <a:cxn ang="0">
                <a:pos x="3354" y="1112696"/>
              </a:cxn>
              <a:cxn ang="0">
                <a:pos x="1491" y="1145680"/>
              </a:cxn>
              <a:cxn ang="0">
                <a:pos x="186" y="1178478"/>
              </a:cxn>
              <a:cxn ang="0">
                <a:pos x="0" y="1211462"/>
              </a:cxn>
              <a:cxn ang="0">
                <a:pos x="373" y="1244446"/>
              </a:cxn>
              <a:cxn ang="0">
                <a:pos x="1677" y="1277243"/>
              </a:cxn>
              <a:cxn ang="0">
                <a:pos x="3540" y="1310227"/>
              </a:cxn>
              <a:cxn ang="0">
                <a:pos x="6521" y="1343025"/>
              </a:cxn>
            </a:cxnLst>
            <a:rect l="0" t="0" r="0" b="0"/>
            <a:pathLst>
              <a:path w="4013" h="7207">
                <a:moveTo>
                  <a:pt x="4013" y="0"/>
                </a:moveTo>
                <a:lnTo>
                  <a:pt x="3934" y="40"/>
                </a:lnTo>
                <a:lnTo>
                  <a:pt x="3855" y="81"/>
                </a:lnTo>
                <a:lnTo>
                  <a:pt x="3778" y="123"/>
                </a:lnTo>
                <a:lnTo>
                  <a:pt x="3700" y="166"/>
                </a:lnTo>
                <a:lnTo>
                  <a:pt x="3623" y="210"/>
                </a:lnTo>
                <a:lnTo>
                  <a:pt x="3548" y="254"/>
                </a:lnTo>
                <a:lnTo>
                  <a:pt x="3472" y="301"/>
                </a:lnTo>
                <a:lnTo>
                  <a:pt x="3396" y="347"/>
                </a:lnTo>
                <a:lnTo>
                  <a:pt x="3322" y="395"/>
                </a:lnTo>
                <a:lnTo>
                  <a:pt x="3248" y="443"/>
                </a:lnTo>
                <a:lnTo>
                  <a:pt x="3175" y="492"/>
                </a:lnTo>
                <a:lnTo>
                  <a:pt x="3101" y="542"/>
                </a:lnTo>
                <a:lnTo>
                  <a:pt x="3030" y="593"/>
                </a:lnTo>
                <a:lnTo>
                  <a:pt x="2958" y="645"/>
                </a:lnTo>
                <a:lnTo>
                  <a:pt x="2888" y="698"/>
                </a:lnTo>
                <a:lnTo>
                  <a:pt x="2817" y="752"/>
                </a:lnTo>
                <a:lnTo>
                  <a:pt x="2747" y="806"/>
                </a:lnTo>
                <a:lnTo>
                  <a:pt x="2679" y="861"/>
                </a:lnTo>
                <a:lnTo>
                  <a:pt x="2610" y="918"/>
                </a:lnTo>
                <a:lnTo>
                  <a:pt x="2543" y="974"/>
                </a:lnTo>
                <a:lnTo>
                  <a:pt x="2476" y="1033"/>
                </a:lnTo>
                <a:lnTo>
                  <a:pt x="2410" y="1091"/>
                </a:lnTo>
                <a:lnTo>
                  <a:pt x="2344" y="1151"/>
                </a:lnTo>
                <a:lnTo>
                  <a:pt x="2279" y="1211"/>
                </a:lnTo>
                <a:lnTo>
                  <a:pt x="2216" y="1273"/>
                </a:lnTo>
                <a:lnTo>
                  <a:pt x="2153" y="1334"/>
                </a:lnTo>
                <a:lnTo>
                  <a:pt x="2090" y="1397"/>
                </a:lnTo>
                <a:lnTo>
                  <a:pt x="2029" y="1459"/>
                </a:lnTo>
                <a:lnTo>
                  <a:pt x="1967" y="1524"/>
                </a:lnTo>
                <a:lnTo>
                  <a:pt x="1908" y="1589"/>
                </a:lnTo>
                <a:lnTo>
                  <a:pt x="1848" y="1654"/>
                </a:lnTo>
                <a:lnTo>
                  <a:pt x="1790" y="1721"/>
                </a:lnTo>
                <a:lnTo>
                  <a:pt x="1732" y="1788"/>
                </a:lnTo>
                <a:lnTo>
                  <a:pt x="1674" y="1855"/>
                </a:lnTo>
                <a:lnTo>
                  <a:pt x="1619" y="1924"/>
                </a:lnTo>
                <a:lnTo>
                  <a:pt x="1563" y="1993"/>
                </a:lnTo>
                <a:lnTo>
                  <a:pt x="1509" y="2062"/>
                </a:lnTo>
                <a:lnTo>
                  <a:pt x="1456" y="2132"/>
                </a:lnTo>
                <a:lnTo>
                  <a:pt x="1403" y="2204"/>
                </a:lnTo>
                <a:lnTo>
                  <a:pt x="1351" y="2275"/>
                </a:lnTo>
                <a:lnTo>
                  <a:pt x="1301" y="2347"/>
                </a:lnTo>
                <a:lnTo>
                  <a:pt x="1250" y="2421"/>
                </a:lnTo>
                <a:lnTo>
                  <a:pt x="1201" y="2494"/>
                </a:lnTo>
                <a:lnTo>
                  <a:pt x="1153" y="2567"/>
                </a:lnTo>
                <a:lnTo>
                  <a:pt x="1105" y="2642"/>
                </a:lnTo>
                <a:lnTo>
                  <a:pt x="1059" y="2718"/>
                </a:lnTo>
                <a:lnTo>
                  <a:pt x="1013" y="2793"/>
                </a:lnTo>
                <a:lnTo>
                  <a:pt x="969" y="2870"/>
                </a:lnTo>
                <a:lnTo>
                  <a:pt x="926" y="2947"/>
                </a:lnTo>
                <a:lnTo>
                  <a:pt x="883" y="3024"/>
                </a:lnTo>
                <a:lnTo>
                  <a:pt x="840" y="3102"/>
                </a:lnTo>
                <a:lnTo>
                  <a:pt x="800" y="3180"/>
                </a:lnTo>
                <a:lnTo>
                  <a:pt x="760" y="3260"/>
                </a:lnTo>
                <a:lnTo>
                  <a:pt x="722" y="3339"/>
                </a:lnTo>
                <a:lnTo>
                  <a:pt x="683" y="3419"/>
                </a:lnTo>
                <a:lnTo>
                  <a:pt x="646" y="3498"/>
                </a:lnTo>
                <a:lnTo>
                  <a:pt x="610" y="3579"/>
                </a:lnTo>
                <a:lnTo>
                  <a:pt x="576" y="3660"/>
                </a:lnTo>
                <a:lnTo>
                  <a:pt x="541" y="3743"/>
                </a:lnTo>
                <a:lnTo>
                  <a:pt x="509" y="3825"/>
                </a:lnTo>
                <a:lnTo>
                  <a:pt x="476" y="3907"/>
                </a:lnTo>
                <a:lnTo>
                  <a:pt x="445" y="3990"/>
                </a:lnTo>
                <a:lnTo>
                  <a:pt x="415" y="4073"/>
                </a:lnTo>
                <a:lnTo>
                  <a:pt x="387" y="4156"/>
                </a:lnTo>
                <a:lnTo>
                  <a:pt x="359" y="4240"/>
                </a:lnTo>
                <a:lnTo>
                  <a:pt x="332" y="4325"/>
                </a:lnTo>
                <a:lnTo>
                  <a:pt x="306" y="4409"/>
                </a:lnTo>
                <a:lnTo>
                  <a:pt x="281" y="4494"/>
                </a:lnTo>
                <a:lnTo>
                  <a:pt x="257" y="4578"/>
                </a:lnTo>
                <a:lnTo>
                  <a:pt x="234" y="4664"/>
                </a:lnTo>
                <a:lnTo>
                  <a:pt x="212" y="4750"/>
                </a:lnTo>
                <a:lnTo>
                  <a:pt x="191" y="4835"/>
                </a:lnTo>
                <a:lnTo>
                  <a:pt x="172" y="4922"/>
                </a:lnTo>
                <a:lnTo>
                  <a:pt x="153" y="5008"/>
                </a:lnTo>
                <a:lnTo>
                  <a:pt x="136" y="5095"/>
                </a:lnTo>
                <a:lnTo>
                  <a:pt x="119" y="5182"/>
                </a:lnTo>
                <a:lnTo>
                  <a:pt x="104" y="5269"/>
                </a:lnTo>
                <a:lnTo>
                  <a:pt x="90" y="5356"/>
                </a:lnTo>
                <a:lnTo>
                  <a:pt x="76" y="5444"/>
                </a:lnTo>
                <a:lnTo>
                  <a:pt x="64" y="5531"/>
                </a:lnTo>
                <a:lnTo>
                  <a:pt x="53" y="5618"/>
                </a:lnTo>
                <a:lnTo>
                  <a:pt x="42" y="5707"/>
                </a:lnTo>
                <a:lnTo>
                  <a:pt x="33" y="5795"/>
                </a:lnTo>
                <a:lnTo>
                  <a:pt x="25" y="5883"/>
                </a:lnTo>
                <a:lnTo>
                  <a:pt x="18" y="5971"/>
                </a:lnTo>
                <a:lnTo>
                  <a:pt x="13" y="6059"/>
                </a:lnTo>
                <a:lnTo>
                  <a:pt x="8" y="6148"/>
                </a:lnTo>
                <a:lnTo>
                  <a:pt x="4" y="6235"/>
                </a:lnTo>
                <a:lnTo>
                  <a:pt x="1" y="6324"/>
                </a:lnTo>
                <a:lnTo>
                  <a:pt x="0" y="6412"/>
                </a:lnTo>
                <a:lnTo>
                  <a:pt x="0" y="6501"/>
                </a:lnTo>
                <a:lnTo>
                  <a:pt x="0" y="6589"/>
                </a:lnTo>
                <a:lnTo>
                  <a:pt x="2" y="6678"/>
                </a:lnTo>
                <a:lnTo>
                  <a:pt x="4" y="6765"/>
                </a:lnTo>
                <a:lnTo>
                  <a:pt x="9" y="6854"/>
                </a:lnTo>
                <a:lnTo>
                  <a:pt x="13" y="6943"/>
                </a:lnTo>
                <a:lnTo>
                  <a:pt x="19" y="7031"/>
                </a:lnTo>
                <a:lnTo>
                  <a:pt x="26" y="7119"/>
                </a:lnTo>
                <a:lnTo>
                  <a:pt x="35" y="7207"/>
                </a:lnTo>
              </a:path>
            </a:pathLst>
          </a:custGeom>
          <a:noFill/>
          <a:ln w="19050" cap="flat" cmpd="sng">
            <a:solidFill>
              <a:srgbClr val="CC66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894" name="矩形 633893"/>
          <p:cNvSpPr>
            <a:spLocks noChangeAspect="1"/>
          </p:cNvSpPr>
          <p:nvPr/>
        </p:nvSpPr>
        <p:spPr>
          <a:xfrm>
            <a:off x="1957388" y="4668838"/>
            <a:ext cx="1778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H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95" name="矩形 633894"/>
          <p:cNvSpPr>
            <a:spLocks noChangeAspect="1"/>
          </p:cNvSpPr>
          <p:nvPr/>
        </p:nvSpPr>
        <p:spPr>
          <a:xfrm>
            <a:off x="2449513" y="4700588"/>
            <a:ext cx="1778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3896" name="矩形 633895"/>
          <p:cNvSpPr>
            <a:spLocks noChangeAspect="1"/>
          </p:cNvSpPr>
          <p:nvPr/>
        </p:nvSpPr>
        <p:spPr>
          <a:xfrm>
            <a:off x="2522538" y="3444875"/>
            <a:ext cx="1651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A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97" name="矩形 633896"/>
          <p:cNvSpPr>
            <a:spLocks noChangeAspect="1"/>
          </p:cNvSpPr>
          <p:nvPr/>
        </p:nvSpPr>
        <p:spPr>
          <a:xfrm>
            <a:off x="3889375" y="4351338"/>
            <a:ext cx="150813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E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98" name="矩形 633897"/>
          <p:cNvSpPr>
            <a:spLocks noChangeAspect="1"/>
          </p:cNvSpPr>
          <p:nvPr/>
        </p:nvSpPr>
        <p:spPr>
          <a:xfrm>
            <a:off x="3060700" y="4668838"/>
            <a:ext cx="2159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M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899" name="矩形 633898"/>
          <p:cNvSpPr>
            <a:spLocks noChangeAspect="1"/>
          </p:cNvSpPr>
          <p:nvPr/>
        </p:nvSpPr>
        <p:spPr>
          <a:xfrm>
            <a:off x="3937000" y="4681538"/>
            <a:ext cx="1651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N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900" name="直接连接符 633899"/>
          <p:cNvSpPr>
            <a:spLocks noChangeAspect="1"/>
          </p:cNvSpPr>
          <p:nvPr/>
        </p:nvSpPr>
        <p:spPr>
          <a:xfrm flipH="1">
            <a:off x="1516063" y="3733800"/>
            <a:ext cx="1149350" cy="830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3901" name="椭圆 633900"/>
          <p:cNvSpPr>
            <a:spLocks noChangeAspect="1"/>
          </p:cNvSpPr>
          <p:nvPr/>
        </p:nvSpPr>
        <p:spPr>
          <a:xfrm>
            <a:off x="1449388" y="4503738"/>
            <a:ext cx="112712" cy="114300"/>
          </a:xfrm>
          <a:prstGeom prst="ellipse">
            <a:avLst/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2" name="椭圆 633901"/>
          <p:cNvSpPr>
            <a:spLocks noChangeAspect="1"/>
          </p:cNvSpPr>
          <p:nvPr/>
        </p:nvSpPr>
        <p:spPr>
          <a:xfrm>
            <a:off x="1889125" y="5849938"/>
            <a:ext cx="114300" cy="114300"/>
          </a:xfrm>
          <a:prstGeom prst="ellipse">
            <a:avLst/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3" name="椭圆 633902"/>
          <p:cNvSpPr>
            <a:spLocks noChangeAspect="1"/>
          </p:cNvSpPr>
          <p:nvPr/>
        </p:nvSpPr>
        <p:spPr>
          <a:xfrm>
            <a:off x="1863725" y="4878388"/>
            <a:ext cx="114300" cy="1143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4" name="椭圆 633903"/>
          <p:cNvSpPr>
            <a:spLocks noChangeAspect="1"/>
          </p:cNvSpPr>
          <p:nvPr/>
        </p:nvSpPr>
        <p:spPr>
          <a:xfrm>
            <a:off x="3214688" y="4873625"/>
            <a:ext cx="114300" cy="1143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5" name="椭圆 633904"/>
          <p:cNvSpPr>
            <a:spLocks noChangeAspect="1"/>
          </p:cNvSpPr>
          <p:nvPr/>
        </p:nvSpPr>
        <p:spPr>
          <a:xfrm>
            <a:off x="3759200" y="4502150"/>
            <a:ext cx="114300" cy="114300"/>
          </a:xfrm>
          <a:prstGeom prst="ellipse">
            <a:avLst/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6" name="椭圆 633905"/>
          <p:cNvSpPr>
            <a:spLocks noChangeAspect="1"/>
          </p:cNvSpPr>
          <p:nvPr/>
        </p:nvSpPr>
        <p:spPr>
          <a:xfrm>
            <a:off x="3325813" y="5856288"/>
            <a:ext cx="114300" cy="112712"/>
          </a:xfrm>
          <a:prstGeom prst="ellipse">
            <a:avLst/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7" name="椭圆 633906"/>
          <p:cNvSpPr>
            <a:spLocks noChangeAspect="1"/>
          </p:cNvSpPr>
          <p:nvPr/>
        </p:nvSpPr>
        <p:spPr>
          <a:xfrm>
            <a:off x="2600325" y="3665538"/>
            <a:ext cx="114300" cy="112712"/>
          </a:xfrm>
          <a:prstGeom prst="ellipse">
            <a:avLst/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3908" name="文本框 633907"/>
          <p:cNvSpPr txBox="1"/>
          <p:nvPr/>
        </p:nvSpPr>
        <p:spPr>
          <a:xfrm>
            <a:off x="4474659" y="3116820"/>
            <a:ext cx="4004622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）作出半径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NO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的垂直平分线，</a:t>
            </a:r>
          </a:p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   得中点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M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；</a:t>
            </a:r>
          </a:p>
        </p:txBody>
      </p:sp>
      <p:sp>
        <p:nvSpPr>
          <p:cNvPr id="633909" name="文本框 633908"/>
          <p:cNvSpPr txBox="1"/>
          <p:nvPr/>
        </p:nvSpPr>
        <p:spPr>
          <a:xfrm>
            <a:off x="4474659" y="3903850"/>
            <a:ext cx="4402167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）以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M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为圆心， 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MA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为半径作弧，</a:t>
            </a:r>
          </a:p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   交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NO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的延长线于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H</a:t>
            </a:r>
            <a:r>
              <a:rPr lang="zh-CN" altLang="en-US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；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33910" name="文本框 633909"/>
          <p:cNvSpPr txBox="1"/>
          <p:nvPr/>
        </p:nvSpPr>
        <p:spPr>
          <a:xfrm>
            <a:off x="4474659" y="4731327"/>
            <a:ext cx="4296369" cy="113877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4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）以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AH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为边长等分圆周，顺次用</a:t>
            </a:r>
          </a:p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   线段连接各等分点，即可作出</a:t>
            </a:r>
          </a:p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   圆内接正五边形。</a:t>
            </a:r>
          </a:p>
        </p:txBody>
      </p:sp>
      <p:sp>
        <p:nvSpPr>
          <p:cNvPr id="633911" name="矩形 633910"/>
          <p:cNvSpPr/>
          <p:nvPr/>
        </p:nvSpPr>
        <p:spPr>
          <a:xfrm>
            <a:off x="4681538" y="1861443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作图步骤：</a:t>
            </a:r>
          </a:p>
        </p:txBody>
      </p:sp>
      <p:sp>
        <p:nvSpPr>
          <p:cNvPr id="633912" name="文本框 633911"/>
          <p:cNvSpPr txBox="1"/>
          <p:nvPr/>
        </p:nvSpPr>
        <p:spPr>
          <a:xfrm>
            <a:off x="4474659" y="2631282"/>
            <a:ext cx="428307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）作出五边形的外接圆；</a:t>
            </a:r>
          </a:p>
        </p:txBody>
      </p:sp>
      <p:sp>
        <p:nvSpPr>
          <p:cNvPr id="59393" name="文本框 45059"/>
          <p:cNvSpPr txBox="1"/>
          <p:nvPr/>
        </p:nvSpPr>
        <p:spPr>
          <a:xfrm>
            <a:off x="294323" y="465138"/>
            <a:ext cx="6477000" cy="13112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2. 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圆的五等分及作正五边形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已知外接圆直径</a:t>
            </a:r>
            <a:r>
              <a:rPr lang="en-US" altLang="zh-CN" sz="2800" b="1" dirty="0">
                <a:latin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3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3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3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3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3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3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3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3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3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3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3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33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3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3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33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3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3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3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3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3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3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33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633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3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3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633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861" grpId="0"/>
      <p:bldP spid="633863" grpId="0"/>
      <p:bldP spid="633867" grpId="0"/>
      <p:bldP spid="633891" grpId="0"/>
      <p:bldP spid="633894" grpId="0"/>
      <p:bldP spid="633895" grpId="0"/>
      <p:bldP spid="633896" grpId="0"/>
      <p:bldP spid="633897" grpId="0"/>
      <p:bldP spid="633898" grpId="0"/>
      <p:bldP spid="633899" grpId="0"/>
      <p:bldP spid="633908" grpId="0"/>
      <p:bldP spid="633909" grpId="0"/>
      <p:bldP spid="633910" grpId="0"/>
      <p:bldP spid="633911" grpId="0"/>
      <p:bldP spid="6339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673793"/>
          <p:cNvSpPr/>
          <p:nvPr/>
        </p:nvSpPr>
        <p:spPr>
          <a:xfrm>
            <a:off x="1971675" y="21764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73795" name="矩形 673794"/>
          <p:cNvSpPr/>
          <p:nvPr/>
        </p:nvSpPr>
        <p:spPr>
          <a:xfrm>
            <a:off x="3910013" y="285529"/>
            <a:ext cx="485933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chemeClr val="accent6"/>
                </a:solidFill>
                <a:latin typeface="Times New Roman" panose="02020603050405020304" pitchFamily="18" charset="0"/>
                <a:ea typeface="楷体_GB2312" pitchFamily="49" charset="-122"/>
              </a:rPr>
              <a:t>四心圆弧法”画椭圆的方法</a:t>
            </a:r>
          </a:p>
        </p:txBody>
      </p:sp>
      <p:sp>
        <p:nvSpPr>
          <p:cNvPr id="17412" name="矩形 673795"/>
          <p:cNvSpPr>
            <a:spLocks noChangeAspect="1"/>
          </p:cNvSpPr>
          <p:nvPr/>
        </p:nvSpPr>
        <p:spPr>
          <a:xfrm>
            <a:off x="1863725" y="2151063"/>
            <a:ext cx="363538" cy="234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grpSp>
        <p:nvGrpSpPr>
          <p:cNvPr id="673797" name="组合 673796"/>
          <p:cNvGrpSpPr/>
          <p:nvPr/>
        </p:nvGrpSpPr>
        <p:grpSpPr>
          <a:xfrm>
            <a:off x="690563" y="1503363"/>
            <a:ext cx="1866900" cy="1868487"/>
            <a:chOff x="435" y="789"/>
            <a:chExt cx="1176" cy="1177"/>
          </a:xfrm>
        </p:grpSpPr>
        <p:sp>
          <p:nvSpPr>
            <p:cNvPr id="17564" name="任意多边形 673797"/>
            <p:cNvSpPr>
              <a:spLocks noChangeAspect="1"/>
            </p:cNvSpPr>
            <p:nvPr/>
          </p:nvSpPr>
          <p:spPr>
            <a:xfrm>
              <a:off x="889" y="1014"/>
              <a:ext cx="47" cy="2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47" y="0"/>
                </a:cxn>
              </a:cxnLst>
              <a:rect l="0" t="0" r="0" b="0"/>
              <a:pathLst>
                <a:path w="50" h="28">
                  <a:moveTo>
                    <a:pt x="50" y="0"/>
                  </a:moveTo>
                  <a:lnTo>
                    <a:pt x="0" y="14"/>
                  </a:lnTo>
                  <a:lnTo>
                    <a:pt x="10" y="2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5" name="任意多边形 673798"/>
            <p:cNvSpPr>
              <a:spLocks noChangeAspect="1"/>
            </p:cNvSpPr>
            <p:nvPr/>
          </p:nvSpPr>
          <p:spPr>
            <a:xfrm>
              <a:off x="889" y="1014"/>
              <a:ext cx="47" cy="2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47" y="0"/>
                </a:cxn>
              </a:cxnLst>
              <a:rect l="0" t="0" r="0" b="0"/>
              <a:pathLst>
                <a:path w="50" h="28">
                  <a:moveTo>
                    <a:pt x="50" y="0"/>
                  </a:moveTo>
                  <a:lnTo>
                    <a:pt x="0" y="14"/>
                  </a:lnTo>
                  <a:lnTo>
                    <a:pt x="10" y="28"/>
                  </a:lnTo>
                  <a:lnTo>
                    <a:pt x="50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6" name="任意多边形 673799"/>
            <p:cNvSpPr>
              <a:spLocks noChangeAspect="1"/>
            </p:cNvSpPr>
            <p:nvPr/>
          </p:nvSpPr>
          <p:spPr>
            <a:xfrm>
              <a:off x="889" y="989"/>
              <a:ext cx="83" cy="36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0" y="36"/>
                </a:cxn>
                <a:cxn ang="0">
                  <a:pos x="45" y="23"/>
                </a:cxn>
                <a:cxn ang="0">
                  <a:pos x="83" y="0"/>
                </a:cxn>
              </a:cxnLst>
              <a:rect l="0" t="0" r="0" b="0"/>
              <a:pathLst>
                <a:path w="88" h="38">
                  <a:moveTo>
                    <a:pt x="88" y="0"/>
                  </a:moveTo>
                  <a:lnTo>
                    <a:pt x="0" y="38"/>
                  </a:lnTo>
                  <a:lnTo>
                    <a:pt x="48" y="2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7" name="任意多边形 673800"/>
            <p:cNvSpPr>
              <a:spLocks noChangeAspect="1"/>
            </p:cNvSpPr>
            <p:nvPr/>
          </p:nvSpPr>
          <p:spPr>
            <a:xfrm>
              <a:off x="889" y="989"/>
              <a:ext cx="83" cy="36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0" y="36"/>
                </a:cxn>
                <a:cxn ang="0">
                  <a:pos x="45" y="23"/>
                </a:cxn>
                <a:cxn ang="0">
                  <a:pos x="83" y="0"/>
                </a:cxn>
              </a:cxnLst>
              <a:rect l="0" t="0" r="0" b="0"/>
              <a:pathLst>
                <a:path w="88" h="38">
                  <a:moveTo>
                    <a:pt x="88" y="0"/>
                  </a:moveTo>
                  <a:lnTo>
                    <a:pt x="0" y="38"/>
                  </a:lnTo>
                  <a:lnTo>
                    <a:pt x="48" y="24"/>
                  </a:lnTo>
                  <a:lnTo>
                    <a:pt x="88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8" name="任意多边形 673801"/>
            <p:cNvSpPr>
              <a:spLocks noChangeAspect="1"/>
            </p:cNvSpPr>
            <p:nvPr/>
          </p:nvSpPr>
          <p:spPr>
            <a:xfrm>
              <a:off x="889" y="963"/>
              <a:ext cx="122" cy="62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0" y="62"/>
                </a:cxn>
                <a:cxn ang="0">
                  <a:pos x="84" y="24"/>
                </a:cxn>
                <a:cxn ang="0">
                  <a:pos x="122" y="0"/>
                </a:cxn>
              </a:cxnLst>
              <a:rect l="0" t="0" r="0" b="0"/>
              <a:pathLst>
                <a:path w="130" h="66">
                  <a:moveTo>
                    <a:pt x="130" y="0"/>
                  </a:moveTo>
                  <a:lnTo>
                    <a:pt x="0" y="66"/>
                  </a:lnTo>
                  <a:lnTo>
                    <a:pt x="90" y="2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9" name="任意多边形 673802"/>
            <p:cNvSpPr>
              <a:spLocks noChangeAspect="1"/>
            </p:cNvSpPr>
            <p:nvPr/>
          </p:nvSpPr>
          <p:spPr>
            <a:xfrm>
              <a:off x="889" y="963"/>
              <a:ext cx="122" cy="62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0" y="62"/>
                </a:cxn>
                <a:cxn ang="0">
                  <a:pos x="84" y="24"/>
                </a:cxn>
                <a:cxn ang="0">
                  <a:pos x="122" y="0"/>
                </a:cxn>
              </a:cxnLst>
              <a:rect l="0" t="0" r="0" b="0"/>
              <a:pathLst>
                <a:path w="130" h="66">
                  <a:moveTo>
                    <a:pt x="130" y="0"/>
                  </a:moveTo>
                  <a:lnTo>
                    <a:pt x="0" y="66"/>
                  </a:lnTo>
                  <a:lnTo>
                    <a:pt x="90" y="26"/>
                  </a:lnTo>
                  <a:lnTo>
                    <a:pt x="130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0" name="任意多边形 673803"/>
            <p:cNvSpPr>
              <a:spLocks noChangeAspect="1"/>
            </p:cNvSpPr>
            <p:nvPr/>
          </p:nvSpPr>
          <p:spPr>
            <a:xfrm>
              <a:off x="898" y="1014"/>
              <a:ext cx="38" cy="4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28"/>
                </a:cxn>
                <a:cxn ang="0">
                  <a:pos x="11" y="41"/>
                </a:cxn>
                <a:cxn ang="0">
                  <a:pos x="38" y="0"/>
                </a:cxn>
              </a:cxnLst>
              <a:rect l="0" t="0" r="0" b="0"/>
              <a:pathLst>
                <a:path w="40" h="44">
                  <a:moveTo>
                    <a:pt x="40" y="0"/>
                  </a:moveTo>
                  <a:lnTo>
                    <a:pt x="0" y="30"/>
                  </a:lnTo>
                  <a:lnTo>
                    <a:pt x="12" y="4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1" name="任意多边形 673804"/>
            <p:cNvSpPr>
              <a:spLocks noChangeAspect="1"/>
            </p:cNvSpPr>
            <p:nvPr/>
          </p:nvSpPr>
          <p:spPr>
            <a:xfrm>
              <a:off x="898" y="1014"/>
              <a:ext cx="38" cy="4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28"/>
                </a:cxn>
                <a:cxn ang="0">
                  <a:pos x="11" y="41"/>
                </a:cxn>
                <a:cxn ang="0">
                  <a:pos x="38" y="0"/>
                </a:cxn>
              </a:cxnLst>
              <a:rect l="0" t="0" r="0" b="0"/>
              <a:pathLst>
                <a:path w="40" h="44">
                  <a:moveTo>
                    <a:pt x="40" y="0"/>
                  </a:moveTo>
                  <a:lnTo>
                    <a:pt x="0" y="30"/>
                  </a:lnTo>
                  <a:lnTo>
                    <a:pt x="12" y="44"/>
                  </a:lnTo>
                  <a:lnTo>
                    <a:pt x="40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2" name="任意多边形 673805"/>
            <p:cNvSpPr>
              <a:spLocks noChangeAspect="1"/>
            </p:cNvSpPr>
            <p:nvPr/>
          </p:nvSpPr>
          <p:spPr>
            <a:xfrm>
              <a:off x="909" y="989"/>
              <a:ext cx="63" cy="66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27" y="26"/>
                </a:cxn>
                <a:cxn ang="0">
                  <a:pos x="0" y="66"/>
                </a:cxn>
                <a:cxn ang="0">
                  <a:pos x="63" y="0"/>
                </a:cxn>
              </a:cxnLst>
              <a:rect l="0" t="0" r="0" b="0"/>
              <a:pathLst>
                <a:path w="66" h="70">
                  <a:moveTo>
                    <a:pt x="66" y="0"/>
                  </a:moveTo>
                  <a:lnTo>
                    <a:pt x="28" y="28"/>
                  </a:lnTo>
                  <a:lnTo>
                    <a:pt x="0" y="7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3" name="任意多边形 673806"/>
            <p:cNvSpPr>
              <a:spLocks noChangeAspect="1"/>
            </p:cNvSpPr>
            <p:nvPr/>
          </p:nvSpPr>
          <p:spPr>
            <a:xfrm>
              <a:off x="909" y="989"/>
              <a:ext cx="63" cy="66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27" y="26"/>
                </a:cxn>
                <a:cxn ang="0">
                  <a:pos x="0" y="66"/>
                </a:cxn>
                <a:cxn ang="0">
                  <a:pos x="63" y="0"/>
                </a:cxn>
              </a:cxnLst>
              <a:rect l="0" t="0" r="0" b="0"/>
              <a:pathLst>
                <a:path w="66" h="70">
                  <a:moveTo>
                    <a:pt x="66" y="0"/>
                  </a:moveTo>
                  <a:lnTo>
                    <a:pt x="28" y="28"/>
                  </a:lnTo>
                  <a:lnTo>
                    <a:pt x="0" y="70"/>
                  </a:lnTo>
                  <a:lnTo>
                    <a:pt x="66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4" name="任意多边形 673807"/>
            <p:cNvSpPr>
              <a:spLocks noChangeAspect="1"/>
            </p:cNvSpPr>
            <p:nvPr/>
          </p:nvSpPr>
          <p:spPr>
            <a:xfrm>
              <a:off x="909" y="963"/>
              <a:ext cx="102" cy="92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64" y="24"/>
                </a:cxn>
                <a:cxn ang="0">
                  <a:pos x="0" y="92"/>
                </a:cxn>
                <a:cxn ang="0">
                  <a:pos x="102" y="0"/>
                </a:cxn>
              </a:cxnLst>
              <a:rect l="0" t="0" r="0" b="0"/>
              <a:pathLst>
                <a:path w="108" h="98">
                  <a:moveTo>
                    <a:pt x="108" y="0"/>
                  </a:moveTo>
                  <a:lnTo>
                    <a:pt x="68" y="26"/>
                  </a:lnTo>
                  <a:lnTo>
                    <a:pt x="0" y="98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5" name="任意多边形 673808"/>
            <p:cNvSpPr>
              <a:spLocks noChangeAspect="1"/>
            </p:cNvSpPr>
            <p:nvPr/>
          </p:nvSpPr>
          <p:spPr>
            <a:xfrm>
              <a:off x="909" y="963"/>
              <a:ext cx="102" cy="92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64" y="24"/>
                </a:cxn>
                <a:cxn ang="0">
                  <a:pos x="0" y="92"/>
                </a:cxn>
                <a:cxn ang="0">
                  <a:pos x="102" y="0"/>
                </a:cxn>
              </a:cxnLst>
              <a:rect l="0" t="0" r="0" b="0"/>
              <a:pathLst>
                <a:path w="108" h="98">
                  <a:moveTo>
                    <a:pt x="108" y="0"/>
                  </a:moveTo>
                  <a:lnTo>
                    <a:pt x="68" y="26"/>
                  </a:lnTo>
                  <a:lnTo>
                    <a:pt x="0" y="98"/>
                  </a:lnTo>
                  <a:lnTo>
                    <a:pt x="108" y="0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6" name="任意多边形 673809"/>
            <p:cNvSpPr>
              <a:spLocks noChangeAspect="1"/>
            </p:cNvSpPr>
            <p:nvPr/>
          </p:nvSpPr>
          <p:spPr>
            <a:xfrm>
              <a:off x="435" y="789"/>
              <a:ext cx="1176" cy="1177"/>
            </a:xfrm>
            <a:custGeom>
              <a:avLst/>
              <a:gdLst/>
              <a:ahLst/>
              <a:cxnLst>
                <a:cxn ang="0">
                  <a:pos x="1176" y="0"/>
                </a:cxn>
                <a:cxn ang="0">
                  <a:pos x="1127" y="2"/>
                </a:cxn>
                <a:cxn ang="0">
                  <a:pos x="1080" y="6"/>
                </a:cxn>
                <a:cxn ang="0">
                  <a:pos x="1031" y="11"/>
                </a:cxn>
                <a:cxn ang="0">
                  <a:pos x="984" y="19"/>
                </a:cxn>
                <a:cxn ang="0">
                  <a:pos x="936" y="28"/>
                </a:cxn>
                <a:cxn ang="0">
                  <a:pos x="889" y="40"/>
                </a:cxn>
                <a:cxn ang="0">
                  <a:pos x="844" y="53"/>
                </a:cxn>
                <a:cxn ang="0">
                  <a:pos x="797" y="68"/>
                </a:cxn>
                <a:cxn ang="0">
                  <a:pos x="751" y="85"/>
                </a:cxn>
                <a:cxn ang="0">
                  <a:pos x="706" y="104"/>
                </a:cxn>
                <a:cxn ang="0">
                  <a:pos x="663" y="124"/>
                </a:cxn>
                <a:cxn ang="0">
                  <a:pos x="620" y="147"/>
                </a:cxn>
                <a:cxn ang="0">
                  <a:pos x="578" y="172"/>
                </a:cxn>
                <a:cxn ang="0">
                  <a:pos x="537" y="196"/>
                </a:cxn>
                <a:cxn ang="0">
                  <a:pos x="497" y="224"/>
                </a:cxn>
                <a:cxn ang="0">
                  <a:pos x="458" y="254"/>
                </a:cxn>
                <a:cxn ang="0">
                  <a:pos x="422" y="285"/>
                </a:cxn>
                <a:cxn ang="0">
                  <a:pos x="384" y="317"/>
                </a:cxn>
                <a:cxn ang="0">
                  <a:pos x="350" y="351"/>
                </a:cxn>
                <a:cxn ang="0">
                  <a:pos x="316" y="384"/>
                </a:cxn>
                <a:cxn ang="0">
                  <a:pos x="284" y="422"/>
                </a:cxn>
                <a:cxn ang="0">
                  <a:pos x="254" y="457"/>
                </a:cxn>
                <a:cxn ang="0">
                  <a:pos x="224" y="497"/>
                </a:cxn>
                <a:cxn ang="0">
                  <a:pos x="196" y="536"/>
                </a:cxn>
                <a:cxn ang="0">
                  <a:pos x="171" y="578"/>
                </a:cxn>
                <a:cxn ang="0">
                  <a:pos x="147" y="619"/>
                </a:cxn>
                <a:cxn ang="0">
                  <a:pos x="124" y="662"/>
                </a:cxn>
                <a:cxn ang="0">
                  <a:pos x="104" y="706"/>
                </a:cxn>
                <a:cxn ang="0">
                  <a:pos x="85" y="751"/>
                </a:cxn>
                <a:cxn ang="0">
                  <a:pos x="68" y="796"/>
                </a:cxn>
                <a:cxn ang="0">
                  <a:pos x="53" y="843"/>
                </a:cxn>
                <a:cxn ang="0">
                  <a:pos x="40" y="889"/>
                </a:cxn>
                <a:cxn ang="0">
                  <a:pos x="28" y="936"/>
                </a:cxn>
                <a:cxn ang="0">
                  <a:pos x="19" y="985"/>
                </a:cxn>
                <a:cxn ang="0">
                  <a:pos x="11" y="1032"/>
                </a:cxn>
                <a:cxn ang="0">
                  <a:pos x="6" y="1081"/>
                </a:cxn>
                <a:cxn ang="0">
                  <a:pos x="2" y="1128"/>
                </a:cxn>
                <a:cxn ang="0">
                  <a:pos x="0" y="1177"/>
                </a:cxn>
              </a:cxnLst>
              <a:rect l="0" t="0" r="0" b="0"/>
              <a:pathLst>
                <a:path w="1249" h="1249">
                  <a:moveTo>
                    <a:pt x="1249" y="0"/>
                  </a:moveTo>
                  <a:lnTo>
                    <a:pt x="1197" y="2"/>
                  </a:lnTo>
                  <a:lnTo>
                    <a:pt x="1147" y="6"/>
                  </a:lnTo>
                  <a:lnTo>
                    <a:pt x="1095" y="12"/>
                  </a:lnTo>
                  <a:lnTo>
                    <a:pt x="1045" y="20"/>
                  </a:lnTo>
                  <a:lnTo>
                    <a:pt x="994" y="30"/>
                  </a:lnTo>
                  <a:lnTo>
                    <a:pt x="944" y="42"/>
                  </a:lnTo>
                  <a:lnTo>
                    <a:pt x="896" y="56"/>
                  </a:lnTo>
                  <a:lnTo>
                    <a:pt x="846" y="72"/>
                  </a:lnTo>
                  <a:lnTo>
                    <a:pt x="798" y="90"/>
                  </a:lnTo>
                  <a:lnTo>
                    <a:pt x="750" y="110"/>
                  </a:lnTo>
                  <a:lnTo>
                    <a:pt x="704" y="132"/>
                  </a:lnTo>
                  <a:lnTo>
                    <a:pt x="658" y="156"/>
                  </a:lnTo>
                  <a:lnTo>
                    <a:pt x="614" y="182"/>
                  </a:lnTo>
                  <a:lnTo>
                    <a:pt x="570" y="208"/>
                  </a:lnTo>
                  <a:lnTo>
                    <a:pt x="528" y="238"/>
                  </a:lnTo>
                  <a:lnTo>
                    <a:pt x="486" y="270"/>
                  </a:lnTo>
                  <a:lnTo>
                    <a:pt x="448" y="302"/>
                  </a:lnTo>
                  <a:lnTo>
                    <a:pt x="408" y="336"/>
                  </a:lnTo>
                  <a:lnTo>
                    <a:pt x="372" y="372"/>
                  </a:lnTo>
                  <a:lnTo>
                    <a:pt x="336" y="408"/>
                  </a:lnTo>
                  <a:lnTo>
                    <a:pt x="302" y="448"/>
                  </a:lnTo>
                  <a:lnTo>
                    <a:pt x="270" y="485"/>
                  </a:lnTo>
                  <a:lnTo>
                    <a:pt x="238" y="527"/>
                  </a:lnTo>
                  <a:lnTo>
                    <a:pt x="208" y="569"/>
                  </a:lnTo>
                  <a:lnTo>
                    <a:pt x="182" y="613"/>
                  </a:lnTo>
                  <a:lnTo>
                    <a:pt x="156" y="657"/>
                  </a:lnTo>
                  <a:lnTo>
                    <a:pt x="132" y="703"/>
                  </a:lnTo>
                  <a:lnTo>
                    <a:pt x="110" y="749"/>
                  </a:lnTo>
                  <a:lnTo>
                    <a:pt x="90" y="797"/>
                  </a:lnTo>
                  <a:lnTo>
                    <a:pt x="72" y="845"/>
                  </a:lnTo>
                  <a:lnTo>
                    <a:pt x="56" y="895"/>
                  </a:lnTo>
                  <a:lnTo>
                    <a:pt x="42" y="943"/>
                  </a:lnTo>
                  <a:lnTo>
                    <a:pt x="30" y="993"/>
                  </a:lnTo>
                  <a:lnTo>
                    <a:pt x="20" y="1045"/>
                  </a:lnTo>
                  <a:lnTo>
                    <a:pt x="12" y="1095"/>
                  </a:lnTo>
                  <a:lnTo>
                    <a:pt x="6" y="1147"/>
                  </a:lnTo>
                  <a:lnTo>
                    <a:pt x="2" y="1197"/>
                  </a:lnTo>
                  <a:lnTo>
                    <a:pt x="0" y="1249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7" name="直接连接符 673810"/>
            <p:cNvSpPr>
              <a:spLocks noChangeAspect="1"/>
            </p:cNvSpPr>
            <p:nvPr/>
          </p:nvSpPr>
          <p:spPr>
            <a:xfrm flipH="1">
              <a:off x="909" y="963"/>
              <a:ext cx="102" cy="92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8" name="直接连接符 673811"/>
            <p:cNvSpPr>
              <a:spLocks noChangeAspect="1"/>
            </p:cNvSpPr>
            <p:nvPr/>
          </p:nvSpPr>
          <p:spPr>
            <a:xfrm flipV="1">
              <a:off x="889" y="963"/>
              <a:ext cx="122" cy="62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9" name="直接连接符 673812"/>
            <p:cNvSpPr>
              <a:spLocks noChangeAspect="1"/>
            </p:cNvSpPr>
            <p:nvPr/>
          </p:nvSpPr>
          <p:spPr>
            <a:xfrm flipH="1" flipV="1">
              <a:off x="889" y="1025"/>
              <a:ext cx="20" cy="3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14" name="组合 673813"/>
          <p:cNvGrpSpPr/>
          <p:nvPr/>
        </p:nvGrpSpPr>
        <p:grpSpPr>
          <a:xfrm>
            <a:off x="1171575" y="4305300"/>
            <a:ext cx="2824163" cy="444500"/>
            <a:chOff x="738" y="2554"/>
            <a:chExt cx="1779" cy="280"/>
          </a:xfrm>
        </p:grpSpPr>
        <p:sp>
          <p:nvSpPr>
            <p:cNvPr id="17562" name="任意多边形 673814"/>
            <p:cNvSpPr>
              <a:spLocks noChangeAspect="1"/>
            </p:cNvSpPr>
            <p:nvPr/>
          </p:nvSpPr>
          <p:spPr>
            <a:xfrm>
              <a:off x="738" y="2554"/>
              <a:ext cx="873" cy="2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" y="30"/>
                </a:cxn>
                <a:cxn ang="0">
                  <a:pos x="92" y="60"/>
                </a:cxn>
                <a:cxn ang="0">
                  <a:pos x="139" y="87"/>
                </a:cxn>
                <a:cxn ang="0">
                  <a:pos x="188" y="113"/>
                </a:cxn>
                <a:cxn ang="0">
                  <a:pos x="237" y="138"/>
                </a:cxn>
                <a:cxn ang="0">
                  <a:pos x="288" y="158"/>
                </a:cxn>
                <a:cxn ang="0">
                  <a:pos x="339" y="178"/>
                </a:cxn>
                <a:cxn ang="0">
                  <a:pos x="390" y="197"/>
                </a:cxn>
                <a:cxn ang="0">
                  <a:pos x="443" y="214"/>
                </a:cxn>
                <a:cxn ang="0">
                  <a:pos x="495" y="229"/>
                </a:cxn>
                <a:cxn ang="0">
                  <a:pos x="548" y="242"/>
                </a:cxn>
                <a:cxn ang="0">
                  <a:pos x="601" y="254"/>
                </a:cxn>
                <a:cxn ang="0">
                  <a:pos x="655" y="263"/>
                </a:cxn>
                <a:cxn ang="0">
                  <a:pos x="709" y="271"/>
                </a:cxn>
                <a:cxn ang="0">
                  <a:pos x="764" y="274"/>
                </a:cxn>
                <a:cxn ang="0">
                  <a:pos x="818" y="278"/>
                </a:cxn>
                <a:cxn ang="0">
                  <a:pos x="873" y="280"/>
                </a:cxn>
              </a:cxnLst>
              <a:rect l="0" t="0" r="0" b="0"/>
              <a:pathLst>
                <a:path w="927" h="297">
                  <a:moveTo>
                    <a:pt x="0" y="0"/>
                  </a:moveTo>
                  <a:lnTo>
                    <a:pt x="48" y="32"/>
                  </a:lnTo>
                  <a:lnTo>
                    <a:pt x="98" y="64"/>
                  </a:lnTo>
                  <a:lnTo>
                    <a:pt x="148" y="92"/>
                  </a:lnTo>
                  <a:lnTo>
                    <a:pt x="200" y="120"/>
                  </a:lnTo>
                  <a:lnTo>
                    <a:pt x="252" y="146"/>
                  </a:lnTo>
                  <a:lnTo>
                    <a:pt x="306" y="168"/>
                  </a:lnTo>
                  <a:lnTo>
                    <a:pt x="360" y="189"/>
                  </a:lnTo>
                  <a:lnTo>
                    <a:pt x="414" y="209"/>
                  </a:lnTo>
                  <a:lnTo>
                    <a:pt x="470" y="227"/>
                  </a:lnTo>
                  <a:lnTo>
                    <a:pt x="526" y="243"/>
                  </a:lnTo>
                  <a:lnTo>
                    <a:pt x="582" y="257"/>
                  </a:lnTo>
                  <a:lnTo>
                    <a:pt x="638" y="269"/>
                  </a:lnTo>
                  <a:lnTo>
                    <a:pt x="696" y="279"/>
                  </a:lnTo>
                  <a:lnTo>
                    <a:pt x="753" y="287"/>
                  </a:lnTo>
                  <a:lnTo>
                    <a:pt x="811" y="291"/>
                  </a:lnTo>
                  <a:lnTo>
                    <a:pt x="869" y="295"/>
                  </a:lnTo>
                  <a:lnTo>
                    <a:pt x="927" y="297"/>
                  </a:ln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3" name="任意多边形 673815"/>
            <p:cNvSpPr>
              <a:spLocks noChangeAspect="1"/>
            </p:cNvSpPr>
            <p:nvPr/>
          </p:nvSpPr>
          <p:spPr>
            <a:xfrm>
              <a:off x="1645" y="2554"/>
              <a:ext cx="872" cy="280"/>
            </a:xfrm>
            <a:custGeom>
              <a:avLst/>
              <a:gdLst/>
              <a:ahLst/>
              <a:cxnLst>
                <a:cxn ang="0">
                  <a:pos x="0" y="280"/>
                </a:cxn>
                <a:cxn ang="0">
                  <a:pos x="55" y="278"/>
                </a:cxn>
                <a:cxn ang="0">
                  <a:pos x="109" y="274"/>
                </a:cxn>
                <a:cxn ang="0">
                  <a:pos x="164" y="271"/>
                </a:cxn>
                <a:cxn ang="0">
                  <a:pos x="218" y="263"/>
                </a:cxn>
                <a:cxn ang="0">
                  <a:pos x="271" y="254"/>
                </a:cxn>
                <a:cxn ang="0">
                  <a:pos x="326" y="242"/>
                </a:cxn>
                <a:cxn ang="0">
                  <a:pos x="379" y="229"/>
                </a:cxn>
                <a:cxn ang="0">
                  <a:pos x="431" y="214"/>
                </a:cxn>
                <a:cxn ang="0">
                  <a:pos x="484" y="197"/>
                </a:cxn>
                <a:cxn ang="0">
                  <a:pos x="535" y="178"/>
                </a:cxn>
                <a:cxn ang="0">
                  <a:pos x="586" y="158"/>
                </a:cxn>
                <a:cxn ang="0">
                  <a:pos x="635" y="138"/>
                </a:cxn>
                <a:cxn ang="0">
                  <a:pos x="684" y="113"/>
                </a:cxn>
                <a:cxn ang="0">
                  <a:pos x="733" y="87"/>
                </a:cxn>
                <a:cxn ang="0">
                  <a:pos x="780" y="60"/>
                </a:cxn>
                <a:cxn ang="0">
                  <a:pos x="827" y="30"/>
                </a:cxn>
                <a:cxn ang="0">
                  <a:pos x="872" y="0"/>
                </a:cxn>
              </a:cxnLst>
              <a:rect l="0" t="0" r="0" b="0"/>
              <a:pathLst>
                <a:path w="926" h="297">
                  <a:moveTo>
                    <a:pt x="0" y="297"/>
                  </a:moveTo>
                  <a:lnTo>
                    <a:pt x="58" y="295"/>
                  </a:lnTo>
                  <a:lnTo>
                    <a:pt x="116" y="291"/>
                  </a:lnTo>
                  <a:lnTo>
                    <a:pt x="174" y="287"/>
                  </a:lnTo>
                  <a:lnTo>
                    <a:pt x="232" y="279"/>
                  </a:lnTo>
                  <a:lnTo>
                    <a:pt x="288" y="269"/>
                  </a:lnTo>
                  <a:lnTo>
                    <a:pt x="346" y="257"/>
                  </a:lnTo>
                  <a:lnTo>
                    <a:pt x="402" y="243"/>
                  </a:lnTo>
                  <a:lnTo>
                    <a:pt x="458" y="227"/>
                  </a:lnTo>
                  <a:lnTo>
                    <a:pt x="514" y="209"/>
                  </a:lnTo>
                  <a:lnTo>
                    <a:pt x="568" y="189"/>
                  </a:lnTo>
                  <a:lnTo>
                    <a:pt x="622" y="168"/>
                  </a:lnTo>
                  <a:lnTo>
                    <a:pt x="674" y="146"/>
                  </a:lnTo>
                  <a:lnTo>
                    <a:pt x="726" y="120"/>
                  </a:lnTo>
                  <a:lnTo>
                    <a:pt x="778" y="92"/>
                  </a:lnTo>
                  <a:lnTo>
                    <a:pt x="828" y="64"/>
                  </a:lnTo>
                  <a:lnTo>
                    <a:pt x="878" y="32"/>
                  </a:lnTo>
                  <a:lnTo>
                    <a:pt x="926" y="0"/>
                  </a:ln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5" name="矩形 673816"/>
          <p:cNvSpPr>
            <a:spLocks noChangeAspect="1"/>
          </p:cNvSpPr>
          <p:nvPr/>
        </p:nvSpPr>
        <p:spPr>
          <a:xfrm>
            <a:off x="2663825" y="4768850"/>
            <a:ext cx="139700" cy="2333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17416" name="矩形 673817"/>
          <p:cNvSpPr>
            <a:spLocks noChangeAspect="1"/>
          </p:cNvSpPr>
          <p:nvPr/>
        </p:nvSpPr>
        <p:spPr>
          <a:xfrm>
            <a:off x="2633663" y="3389313"/>
            <a:ext cx="138112" cy="2301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17417" name="矩形 673818"/>
          <p:cNvSpPr>
            <a:spLocks noChangeAspect="1"/>
          </p:cNvSpPr>
          <p:nvPr/>
        </p:nvSpPr>
        <p:spPr>
          <a:xfrm>
            <a:off x="2651125" y="2133600"/>
            <a:ext cx="217488" cy="234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grpSp>
        <p:nvGrpSpPr>
          <p:cNvPr id="673820" name="组合 673819"/>
          <p:cNvGrpSpPr/>
          <p:nvPr/>
        </p:nvGrpSpPr>
        <p:grpSpPr>
          <a:xfrm>
            <a:off x="690563" y="2525713"/>
            <a:ext cx="439737" cy="1749425"/>
            <a:chOff x="435" y="1433"/>
            <a:chExt cx="277" cy="1102"/>
          </a:xfrm>
        </p:grpSpPr>
        <p:sp>
          <p:nvSpPr>
            <p:cNvPr id="17560" name="任意多边形 673820"/>
            <p:cNvSpPr>
              <a:spLocks noChangeAspect="1"/>
            </p:cNvSpPr>
            <p:nvPr/>
          </p:nvSpPr>
          <p:spPr>
            <a:xfrm>
              <a:off x="435" y="1999"/>
              <a:ext cx="277" cy="5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8"/>
                </a:cxn>
                <a:cxn ang="0">
                  <a:pos x="6" y="73"/>
                </a:cxn>
                <a:cxn ang="0">
                  <a:pos x="11" y="109"/>
                </a:cxn>
                <a:cxn ang="0">
                  <a:pos x="19" y="145"/>
                </a:cxn>
                <a:cxn ang="0">
                  <a:pos x="28" y="181"/>
                </a:cxn>
                <a:cxn ang="0">
                  <a:pos x="40" y="216"/>
                </a:cxn>
                <a:cxn ang="0">
                  <a:pos x="53" y="250"/>
                </a:cxn>
                <a:cxn ang="0">
                  <a:pos x="68" y="284"/>
                </a:cxn>
                <a:cxn ang="0">
                  <a:pos x="85" y="316"/>
                </a:cxn>
                <a:cxn ang="0">
                  <a:pos x="104" y="348"/>
                </a:cxn>
                <a:cxn ang="0">
                  <a:pos x="124" y="378"/>
                </a:cxn>
                <a:cxn ang="0">
                  <a:pos x="147" y="408"/>
                </a:cxn>
                <a:cxn ang="0">
                  <a:pos x="170" y="436"/>
                </a:cxn>
                <a:cxn ang="0">
                  <a:pos x="194" y="463"/>
                </a:cxn>
                <a:cxn ang="0">
                  <a:pos x="220" y="489"/>
                </a:cxn>
                <a:cxn ang="0">
                  <a:pos x="249" y="513"/>
                </a:cxn>
                <a:cxn ang="0">
                  <a:pos x="277" y="536"/>
                </a:cxn>
              </a:cxnLst>
              <a:rect l="0" t="0" r="0" b="0"/>
              <a:pathLst>
                <a:path w="294" h="570">
                  <a:moveTo>
                    <a:pt x="0" y="0"/>
                  </a:moveTo>
                  <a:lnTo>
                    <a:pt x="2" y="40"/>
                  </a:lnTo>
                  <a:lnTo>
                    <a:pt x="6" y="78"/>
                  </a:lnTo>
                  <a:lnTo>
                    <a:pt x="12" y="116"/>
                  </a:lnTo>
                  <a:lnTo>
                    <a:pt x="20" y="154"/>
                  </a:lnTo>
                  <a:lnTo>
                    <a:pt x="30" y="192"/>
                  </a:lnTo>
                  <a:lnTo>
                    <a:pt x="42" y="230"/>
                  </a:lnTo>
                  <a:lnTo>
                    <a:pt x="56" y="266"/>
                  </a:lnTo>
                  <a:lnTo>
                    <a:pt x="72" y="302"/>
                  </a:lnTo>
                  <a:lnTo>
                    <a:pt x="90" y="336"/>
                  </a:lnTo>
                  <a:lnTo>
                    <a:pt x="110" y="370"/>
                  </a:lnTo>
                  <a:lnTo>
                    <a:pt x="132" y="402"/>
                  </a:lnTo>
                  <a:lnTo>
                    <a:pt x="156" y="434"/>
                  </a:lnTo>
                  <a:lnTo>
                    <a:pt x="180" y="464"/>
                  </a:lnTo>
                  <a:lnTo>
                    <a:pt x="206" y="492"/>
                  </a:lnTo>
                  <a:lnTo>
                    <a:pt x="234" y="520"/>
                  </a:lnTo>
                  <a:lnTo>
                    <a:pt x="264" y="546"/>
                  </a:lnTo>
                  <a:lnTo>
                    <a:pt x="294" y="570"/>
                  </a:lnTo>
                </a:path>
              </a:pathLst>
            </a:custGeom>
            <a:noFill/>
            <a:ln w="57150" cap="flat" cmpd="sng">
              <a:solidFill>
                <a:srgbClr val="CC0066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1" name="任意多边形 673821"/>
            <p:cNvSpPr>
              <a:spLocks noChangeAspect="1"/>
            </p:cNvSpPr>
            <p:nvPr/>
          </p:nvSpPr>
          <p:spPr>
            <a:xfrm>
              <a:off x="435" y="1433"/>
              <a:ext cx="277" cy="533"/>
            </a:xfrm>
            <a:custGeom>
              <a:avLst/>
              <a:gdLst/>
              <a:ahLst/>
              <a:cxnLst>
                <a:cxn ang="0">
                  <a:pos x="277" y="0"/>
                </a:cxn>
                <a:cxn ang="0">
                  <a:pos x="249" y="23"/>
                </a:cxn>
                <a:cxn ang="0">
                  <a:pos x="220" y="47"/>
                </a:cxn>
                <a:cxn ang="0">
                  <a:pos x="194" y="72"/>
                </a:cxn>
                <a:cxn ang="0">
                  <a:pos x="170" y="100"/>
                </a:cxn>
                <a:cxn ang="0">
                  <a:pos x="147" y="128"/>
                </a:cxn>
                <a:cxn ang="0">
                  <a:pos x="124" y="156"/>
                </a:cxn>
                <a:cxn ang="0">
                  <a:pos x="104" y="186"/>
                </a:cxn>
                <a:cxn ang="0">
                  <a:pos x="85" y="218"/>
                </a:cxn>
                <a:cxn ang="0">
                  <a:pos x="68" y="250"/>
                </a:cxn>
                <a:cxn ang="0">
                  <a:pos x="53" y="284"/>
                </a:cxn>
                <a:cxn ang="0">
                  <a:pos x="40" y="318"/>
                </a:cxn>
                <a:cxn ang="0">
                  <a:pos x="28" y="354"/>
                </a:cxn>
                <a:cxn ang="0">
                  <a:pos x="19" y="388"/>
                </a:cxn>
                <a:cxn ang="0">
                  <a:pos x="11" y="424"/>
                </a:cxn>
                <a:cxn ang="0">
                  <a:pos x="6" y="461"/>
                </a:cxn>
                <a:cxn ang="0">
                  <a:pos x="2" y="497"/>
                </a:cxn>
                <a:cxn ang="0">
                  <a:pos x="0" y="533"/>
                </a:cxn>
              </a:cxnLst>
              <a:rect l="0" t="0" r="0" b="0"/>
              <a:pathLst>
                <a:path w="294" h="566">
                  <a:moveTo>
                    <a:pt x="294" y="0"/>
                  </a:moveTo>
                  <a:lnTo>
                    <a:pt x="264" y="24"/>
                  </a:lnTo>
                  <a:lnTo>
                    <a:pt x="234" y="50"/>
                  </a:lnTo>
                  <a:lnTo>
                    <a:pt x="206" y="76"/>
                  </a:lnTo>
                  <a:lnTo>
                    <a:pt x="180" y="106"/>
                  </a:lnTo>
                  <a:lnTo>
                    <a:pt x="156" y="136"/>
                  </a:lnTo>
                  <a:lnTo>
                    <a:pt x="132" y="166"/>
                  </a:lnTo>
                  <a:lnTo>
                    <a:pt x="110" y="198"/>
                  </a:lnTo>
                  <a:lnTo>
                    <a:pt x="90" y="232"/>
                  </a:lnTo>
                  <a:lnTo>
                    <a:pt x="72" y="266"/>
                  </a:lnTo>
                  <a:lnTo>
                    <a:pt x="56" y="302"/>
                  </a:lnTo>
                  <a:lnTo>
                    <a:pt x="42" y="338"/>
                  </a:lnTo>
                  <a:lnTo>
                    <a:pt x="30" y="376"/>
                  </a:lnTo>
                  <a:lnTo>
                    <a:pt x="20" y="412"/>
                  </a:lnTo>
                  <a:lnTo>
                    <a:pt x="12" y="450"/>
                  </a:lnTo>
                  <a:lnTo>
                    <a:pt x="6" y="490"/>
                  </a:lnTo>
                  <a:lnTo>
                    <a:pt x="2" y="528"/>
                  </a:lnTo>
                  <a:lnTo>
                    <a:pt x="0" y="566"/>
                  </a:lnTo>
                </a:path>
              </a:pathLst>
            </a:custGeom>
            <a:noFill/>
            <a:ln w="57150" cap="flat" cmpd="sng">
              <a:solidFill>
                <a:srgbClr val="CC0066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23" name="组合 673822"/>
          <p:cNvGrpSpPr/>
          <p:nvPr/>
        </p:nvGrpSpPr>
        <p:grpSpPr>
          <a:xfrm>
            <a:off x="4038600" y="2525713"/>
            <a:ext cx="441325" cy="1749425"/>
            <a:chOff x="2544" y="1433"/>
            <a:chExt cx="278" cy="1102"/>
          </a:xfrm>
        </p:grpSpPr>
        <p:sp>
          <p:nvSpPr>
            <p:cNvPr id="17558" name="任意多边形 673823"/>
            <p:cNvSpPr>
              <a:spLocks noChangeAspect="1"/>
            </p:cNvSpPr>
            <p:nvPr/>
          </p:nvSpPr>
          <p:spPr>
            <a:xfrm>
              <a:off x="2544" y="1999"/>
              <a:ext cx="278" cy="536"/>
            </a:xfrm>
            <a:custGeom>
              <a:avLst/>
              <a:gdLst/>
              <a:ahLst/>
              <a:cxnLst>
                <a:cxn ang="0">
                  <a:pos x="0" y="536"/>
                </a:cxn>
                <a:cxn ang="0">
                  <a:pos x="28" y="513"/>
                </a:cxn>
                <a:cxn ang="0">
                  <a:pos x="57" y="489"/>
                </a:cxn>
                <a:cxn ang="0">
                  <a:pos x="83" y="463"/>
                </a:cxn>
                <a:cxn ang="0">
                  <a:pos x="108" y="436"/>
                </a:cxn>
                <a:cxn ang="0">
                  <a:pos x="130" y="408"/>
                </a:cxn>
                <a:cxn ang="0">
                  <a:pos x="153" y="378"/>
                </a:cxn>
                <a:cxn ang="0">
                  <a:pos x="174" y="348"/>
                </a:cxn>
                <a:cxn ang="0">
                  <a:pos x="193" y="316"/>
                </a:cxn>
                <a:cxn ang="0">
                  <a:pos x="210" y="284"/>
                </a:cxn>
                <a:cxn ang="0">
                  <a:pos x="225" y="250"/>
                </a:cxn>
                <a:cxn ang="0">
                  <a:pos x="238" y="216"/>
                </a:cxn>
                <a:cxn ang="0">
                  <a:pos x="250" y="181"/>
                </a:cxn>
                <a:cxn ang="0">
                  <a:pos x="259" y="145"/>
                </a:cxn>
                <a:cxn ang="0">
                  <a:pos x="267" y="109"/>
                </a:cxn>
                <a:cxn ang="0">
                  <a:pos x="272" y="73"/>
                </a:cxn>
                <a:cxn ang="0">
                  <a:pos x="276" y="38"/>
                </a:cxn>
                <a:cxn ang="0">
                  <a:pos x="278" y="0"/>
                </a:cxn>
              </a:cxnLst>
              <a:rect l="0" t="0" r="0" b="0"/>
              <a:pathLst>
                <a:path w="294" h="570">
                  <a:moveTo>
                    <a:pt x="0" y="570"/>
                  </a:moveTo>
                  <a:lnTo>
                    <a:pt x="30" y="546"/>
                  </a:lnTo>
                  <a:lnTo>
                    <a:pt x="60" y="520"/>
                  </a:lnTo>
                  <a:lnTo>
                    <a:pt x="88" y="492"/>
                  </a:lnTo>
                  <a:lnTo>
                    <a:pt x="114" y="464"/>
                  </a:lnTo>
                  <a:lnTo>
                    <a:pt x="138" y="434"/>
                  </a:lnTo>
                  <a:lnTo>
                    <a:pt x="162" y="402"/>
                  </a:lnTo>
                  <a:lnTo>
                    <a:pt x="184" y="370"/>
                  </a:lnTo>
                  <a:lnTo>
                    <a:pt x="204" y="336"/>
                  </a:lnTo>
                  <a:lnTo>
                    <a:pt x="222" y="302"/>
                  </a:lnTo>
                  <a:lnTo>
                    <a:pt x="238" y="266"/>
                  </a:lnTo>
                  <a:lnTo>
                    <a:pt x="252" y="230"/>
                  </a:lnTo>
                  <a:lnTo>
                    <a:pt x="264" y="192"/>
                  </a:lnTo>
                  <a:lnTo>
                    <a:pt x="274" y="154"/>
                  </a:lnTo>
                  <a:lnTo>
                    <a:pt x="282" y="116"/>
                  </a:lnTo>
                  <a:lnTo>
                    <a:pt x="288" y="78"/>
                  </a:lnTo>
                  <a:lnTo>
                    <a:pt x="292" y="40"/>
                  </a:lnTo>
                  <a:lnTo>
                    <a:pt x="294" y="0"/>
                  </a:lnTo>
                </a:path>
              </a:pathLst>
            </a:custGeom>
            <a:noFill/>
            <a:ln w="57150" cap="flat" cmpd="sng">
              <a:solidFill>
                <a:srgbClr val="CC0066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9" name="任意多边形 673824"/>
            <p:cNvSpPr>
              <a:spLocks noChangeAspect="1"/>
            </p:cNvSpPr>
            <p:nvPr/>
          </p:nvSpPr>
          <p:spPr>
            <a:xfrm>
              <a:off x="2544" y="1433"/>
              <a:ext cx="278" cy="533"/>
            </a:xfrm>
            <a:custGeom>
              <a:avLst/>
              <a:gdLst/>
              <a:ahLst/>
              <a:cxnLst>
                <a:cxn ang="0">
                  <a:pos x="278" y="533"/>
                </a:cxn>
                <a:cxn ang="0">
                  <a:pos x="276" y="497"/>
                </a:cxn>
                <a:cxn ang="0">
                  <a:pos x="272" y="461"/>
                </a:cxn>
                <a:cxn ang="0">
                  <a:pos x="267" y="424"/>
                </a:cxn>
                <a:cxn ang="0">
                  <a:pos x="259" y="388"/>
                </a:cxn>
                <a:cxn ang="0">
                  <a:pos x="250" y="354"/>
                </a:cxn>
                <a:cxn ang="0">
                  <a:pos x="238" y="318"/>
                </a:cxn>
                <a:cxn ang="0">
                  <a:pos x="225" y="284"/>
                </a:cxn>
                <a:cxn ang="0">
                  <a:pos x="210" y="250"/>
                </a:cxn>
                <a:cxn ang="0">
                  <a:pos x="193" y="218"/>
                </a:cxn>
                <a:cxn ang="0">
                  <a:pos x="174" y="186"/>
                </a:cxn>
                <a:cxn ang="0">
                  <a:pos x="153" y="156"/>
                </a:cxn>
                <a:cxn ang="0">
                  <a:pos x="130" y="128"/>
                </a:cxn>
                <a:cxn ang="0">
                  <a:pos x="108" y="100"/>
                </a:cxn>
                <a:cxn ang="0">
                  <a:pos x="83" y="72"/>
                </a:cxn>
                <a:cxn ang="0">
                  <a:pos x="57" y="47"/>
                </a:cxn>
                <a:cxn ang="0">
                  <a:pos x="28" y="23"/>
                </a:cxn>
                <a:cxn ang="0">
                  <a:pos x="0" y="0"/>
                </a:cxn>
              </a:cxnLst>
              <a:rect l="0" t="0" r="0" b="0"/>
              <a:pathLst>
                <a:path w="294" h="566">
                  <a:moveTo>
                    <a:pt x="294" y="566"/>
                  </a:moveTo>
                  <a:lnTo>
                    <a:pt x="292" y="528"/>
                  </a:lnTo>
                  <a:lnTo>
                    <a:pt x="288" y="490"/>
                  </a:lnTo>
                  <a:lnTo>
                    <a:pt x="282" y="450"/>
                  </a:lnTo>
                  <a:lnTo>
                    <a:pt x="274" y="412"/>
                  </a:lnTo>
                  <a:lnTo>
                    <a:pt x="264" y="376"/>
                  </a:lnTo>
                  <a:lnTo>
                    <a:pt x="252" y="338"/>
                  </a:lnTo>
                  <a:lnTo>
                    <a:pt x="238" y="302"/>
                  </a:lnTo>
                  <a:lnTo>
                    <a:pt x="222" y="266"/>
                  </a:lnTo>
                  <a:lnTo>
                    <a:pt x="204" y="232"/>
                  </a:lnTo>
                  <a:lnTo>
                    <a:pt x="184" y="198"/>
                  </a:lnTo>
                  <a:lnTo>
                    <a:pt x="162" y="166"/>
                  </a:lnTo>
                  <a:lnTo>
                    <a:pt x="138" y="136"/>
                  </a:lnTo>
                  <a:lnTo>
                    <a:pt x="114" y="106"/>
                  </a:lnTo>
                  <a:lnTo>
                    <a:pt x="88" y="76"/>
                  </a:lnTo>
                  <a:lnTo>
                    <a:pt x="60" y="50"/>
                  </a:lnTo>
                  <a:lnTo>
                    <a:pt x="30" y="24"/>
                  </a:lnTo>
                  <a:lnTo>
                    <a:pt x="0" y="0"/>
                  </a:lnTo>
                </a:path>
              </a:pathLst>
            </a:custGeom>
            <a:noFill/>
            <a:ln w="57150" cap="flat" cmpd="sng">
              <a:solidFill>
                <a:srgbClr val="CC0066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26" name="组合 673825"/>
          <p:cNvGrpSpPr/>
          <p:nvPr/>
        </p:nvGrpSpPr>
        <p:grpSpPr>
          <a:xfrm>
            <a:off x="1171575" y="2051050"/>
            <a:ext cx="2824163" cy="438150"/>
            <a:chOff x="738" y="1134"/>
            <a:chExt cx="1779" cy="276"/>
          </a:xfrm>
        </p:grpSpPr>
        <p:sp>
          <p:nvSpPr>
            <p:cNvPr id="17556" name="任意多边形 673826"/>
            <p:cNvSpPr>
              <a:spLocks noChangeAspect="1"/>
            </p:cNvSpPr>
            <p:nvPr/>
          </p:nvSpPr>
          <p:spPr>
            <a:xfrm>
              <a:off x="738" y="1134"/>
              <a:ext cx="873" cy="276"/>
            </a:xfrm>
            <a:custGeom>
              <a:avLst/>
              <a:gdLst/>
              <a:ahLst/>
              <a:cxnLst>
                <a:cxn ang="0">
                  <a:pos x="873" y="0"/>
                </a:cxn>
                <a:cxn ang="0">
                  <a:pos x="818" y="2"/>
                </a:cxn>
                <a:cxn ang="0">
                  <a:pos x="764" y="6"/>
                </a:cxn>
                <a:cxn ang="0">
                  <a:pos x="709" y="11"/>
                </a:cxn>
                <a:cxn ang="0">
                  <a:pos x="655" y="17"/>
                </a:cxn>
                <a:cxn ang="0">
                  <a:pos x="601" y="26"/>
                </a:cxn>
                <a:cxn ang="0">
                  <a:pos x="548" y="38"/>
                </a:cxn>
                <a:cxn ang="0">
                  <a:pos x="495" y="51"/>
                </a:cxn>
                <a:cxn ang="0">
                  <a:pos x="443" y="66"/>
                </a:cxn>
                <a:cxn ang="0">
                  <a:pos x="390" y="81"/>
                </a:cxn>
                <a:cxn ang="0">
                  <a:pos x="339" y="100"/>
                </a:cxn>
                <a:cxn ang="0">
                  <a:pos x="288" y="120"/>
                </a:cxn>
                <a:cxn ang="0">
                  <a:pos x="237" y="142"/>
                </a:cxn>
                <a:cxn ang="0">
                  <a:pos x="188" y="165"/>
                </a:cxn>
                <a:cxn ang="0">
                  <a:pos x="139" y="189"/>
                </a:cxn>
                <a:cxn ang="0">
                  <a:pos x="92" y="218"/>
                </a:cxn>
                <a:cxn ang="0">
                  <a:pos x="45" y="246"/>
                </a:cxn>
                <a:cxn ang="0">
                  <a:pos x="0" y="276"/>
                </a:cxn>
              </a:cxnLst>
              <a:rect l="0" t="0" r="0" b="0"/>
              <a:pathLst>
                <a:path w="927" h="293">
                  <a:moveTo>
                    <a:pt x="927" y="0"/>
                  </a:moveTo>
                  <a:lnTo>
                    <a:pt x="869" y="2"/>
                  </a:lnTo>
                  <a:lnTo>
                    <a:pt x="811" y="6"/>
                  </a:lnTo>
                  <a:lnTo>
                    <a:pt x="753" y="12"/>
                  </a:lnTo>
                  <a:lnTo>
                    <a:pt x="696" y="18"/>
                  </a:lnTo>
                  <a:lnTo>
                    <a:pt x="638" y="28"/>
                  </a:lnTo>
                  <a:lnTo>
                    <a:pt x="582" y="40"/>
                  </a:lnTo>
                  <a:lnTo>
                    <a:pt x="526" y="54"/>
                  </a:lnTo>
                  <a:lnTo>
                    <a:pt x="470" y="70"/>
                  </a:lnTo>
                  <a:lnTo>
                    <a:pt x="414" y="86"/>
                  </a:lnTo>
                  <a:lnTo>
                    <a:pt x="360" y="106"/>
                  </a:lnTo>
                  <a:lnTo>
                    <a:pt x="306" y="127"/>
                  </a:lnTo>
                  <a:lnTo>
                    <a:pt x="252" y="151"/>
                  </a:lnTo>
                  <a:lnTo>
                    <a:pt x="200" y="175"/>
                  </a:lnTo>
                  <a:lnTo>
                    <a:pt x="148" y="201"/>
                  </a:lnTo>
                  <a:lnTo>
                    <a:pt x="98" y="231"/>
                  </a:lnTo>
                  <a:lnTo>
                    <a:pt x="48" y="261"/>
                  </a:lnTo>
                  <a:lnTo>
                    <a:pt x="0" y="293"/>
                  </a:ln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7" name="任意多边形 673827"/>
            <p:cNvSpPr>
              <a:spLocks noChangeAspect="1"/>
            </p:cNvSpPr>
            <p:nvPr/>
          </p:nvSpPr>
          <p:spPr>
            <a:xfrm>
              <a:off x="1644" y="1134"/>
              <a:ext cx="873" cy="276"/>
            </a:xfrm>
            <a:custGeom>
              <a:avLst/>
              <a:gdLst/>
              <a:ahLst/>
              <a:cxnLst>
                <a:cxn ang="0">
                  <a:pos x="873" y="276"/>
                </a:cxn>
                <a:cxn ang="0">
                  <a:pos x="828" y="246"/>
                </a:cxn>
                <a:cxn ang="0">
                  <a:pos x="781" y="218"/>
                </a:cxn>
                <a:cxn ang="0">
                  <a:pos x="734" y="189"/>
                </a:cxn>
                <a:cxn ang="0">
                  <a:pos x="685" y="165"/>
                </a:cxn>
                <a:cxn ang="0">
                  <a:pos x="636" y="142"/>
                </a:cxn>
                <a:cxn ang="0">
                  <a:pos x="585" y="120"/>
                </a:cxn>
                <a:cxn ang="0">
                  <a:pos x="534" y="100"/>
                </a:cxn>
                <a:cxn ang="0">
                  <a:pos x="484" y="81"/>
                </a:cxn>
                <a:cxn ang="0">
                  <a:pos x="431" y="66"/>
                </a:cxn>
                <a:cxn ang="0">
                  <a:pos x="378" y="51"/>
                </a:cxn>
                <a:cxn ang="0">
                  <a:pos x="325" y="38"/>
                </a:cxn>
                <a:cxn ang="0">
                  <a:pos x="273" y="26"/>
                </a:cxn>
                <a:cxn ang="0">
                  <a:pos x="218" y="17"/>
                </a:cxn>
                <a:cxn ang="0">
                  <a:pos x="164" y="11"/>
                </a:cxn>
                <a:cxn ang="0">
                  <a:pos x="109" y="6"/>
                </a:cxn>
                <a:cxn ang="0">
                  <a:pos x="55" y="2"/>
                </a:cxn>
                <a:cxn ang="0">
                  <a:pos x="0" y="0"/>
                </a:cxn>
              </a:cxnLst>
              <a:rect l="0" t="0" r="0" b="0"/>
              <a:pathLst>
                <a:path w="928" h="293">
                  <a:moveTo>
                    <a:pt x="928" y="293"/>
                  </a:moveTo>
                  <a:lnTo>
                    <a:pt x="880" y="261"/>
                  </a:lnTo>
                  <a:lnTo>
                    <a:pt x="830" y="231"/>
                  </a:lnTo>
                  <a:lnTo>
                    <a:pt x="780" y="201"/>
                  </a:lnTo>
                  <a:lnTo>
                    <a:pt x="728" y="175"/>
                  </a:lnTo>
                  <a:lnTo>
                    <a:pt x="676" y="151"/>
                  </a:lnTo>
                  <a:lnTo>
                    <a:pt x="622" y="127"/>
                  </a:lnTo>
                  <a:lnTo>
                    <a:pt x="568" y="106"/>
                  </a:lnTo>
                  <a:lnTo>
                    <a:pt x="514" y="86"/>
                  </a:lnTo>
                  <a:lnTo>
                    <a:pt x="458" y="70"/>
                  </a:lnTo>
                  <a:lnTo>
                    <a:pt x="402" y="54"/>
                  </a:lnTo>
                  <a:lnTo>
                    <a:pt x="346" y="40"/>
                  </a:lnTo>
                  <a:lnTo>
                    <a:pt x="290" y="28"/>
                  </a:lnTo>
                  <a:lnTo>
                    <a:pt x="232" y="18"/>
                  </a:lnTo>
                  <a:lnTo>
                    <a:pt x="174" y="12"/>
                  </a:lnTo>
                  <a:lnTo>
                    <a:pt x="116" y="6"/>
                  </a:lnTo>
                  <a:lnTo>
                    <a:pt x="58" y="2"/>
                  </a:lnTo>
                  <a:lnTo>
                    <a:pt x="0" y="0"/>
                  </a:ln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1" name="矩形 673828"/>
          <p:cNvSpPr>
            <a:spLocks noChangeAspect="1"/>
          </p:cNvSpPr>
          <p:nvPr/>
        </p:nvSpPr>
        <p:spPr>
          <a:xfrm>
            <a:off x="2651125" y="1797050"/>
            <a:ext cx="131763" cy="231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17422" name="矩形 673829"/>
          <p:cNvSpPr>
            <a:spLocks noChangeAspect="1"/>
          </p:cNvSpPr>
          <p:nvPr/>
        </p:nvSpPr>
        <p:spPr>
          <a:xfrm>
            <a:off x="2668588" y="1393825"/>
            <a:ext cx="119062" cy="231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grpSp>
        <p:nvGrpSpPr>
          <p:cNvPr id="673831" name="组合 673830"/>
          <p:cNvGrpSpPr/>
          <p:nvPr/>
        </p:nvGrpSpPr>
        <p:grpSpPr>
          <a:xfrm>
            <a:off x="715963" y="2062163"/>
            <a:ext cx="1844675" cy="1322387"/>
            <a:chOff x="451" y="1141"/>
            <a:chExt cx="1162" cy="833"/>
          </a:xfrm>
        </p:grpSpPr>
        <p:sp>
          <p:nvSpPr>
            <p:cNvPr id="17554" name="直接连接符 673831"/>
            <p:cNvSpPr>
              <a:spLocks noChangeAspect="1"/>
            </p:cNvSpPr>
            <p:nvPr/>
          </p:nvSpPr>
          <p:spPr>
            <a:xfrm flipH="1">
              <a:off x="1363" y="1141"/>
              <a:ext cx="250" cy="18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5" name="直接连接符 673832"/>
            <p:cNvSpPr>
              <a:spLocks noChangeAspect="1"/>
            </p:cNvSpPr>
            <p:nvPr/>
          </p:nvSpPr>
          <p:spPr>
            <a:xfrm flipH="1">
              <a:off x="451" y="1341"/>
              <a:ext cx="884" cy="63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34" name="组合 673833"/>
          <p:cNvGrpSpPr/>
          <p:nvPr/>
        </p:nvGrpSpPr>
        <p:grpSpPr>
          <a:xfrm>
            <a:off x="457200" y="1622425"/>
            <a:ext cx="2089150" cy="2852738"/>
            <a:chOff x="300" y="873"/>
            <a:chExt cx="1316" cy="1797"/>
          </a:xfrm>
        </p:grpSpPr>
        <p:sp>
          <p:nvSpPr>
            <p:cNvPr id="17547" name="任意多边形 673834"/>
            <p:cNvSpPr>
              <a:spLocks noChangeAspect="1"/>
            </p:cNvSpPr>
            <p:nvPr/>
          </p:nvSpPr>
          <p:spPr>
            <a:xfrm>
              <a:off x="1288" y="2343"/>
              <a:ext cx="201" cy="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0" y="7"/>
                </a:cxn>
                <a:cxn ang="0">
                  <a:pos x="81" y="7"/>
                </a:cxn>
                <a:cxn ang="0">
                  <a:pos x="120" y="5"/>
                </a:cxn>
                <a:cxn ang="0">
                  <a:pos x="161" y="4"/>
                </a:cxn>
                <a:cxn ang="0">
                  <a:pos x="201" y="0"/>
                </a:cxn>
              </a:cxnLst>
              <a:rect l="0" t="0" r="0" b="0"/>
              <a:pathLst>
                <a:path w="213" h="8">
                  <a:moveTo>
                    <a:pt x="0" y="6"/>
                  </a:moveTo>
                  <a:lnTo>
                    <a:pt x="42" y="8"/>
                  </a:lnTo>
                  <a:lnTo>
                    <a:pt x="86" y="8"/>
                  </a:lnTo>
                  <a:lnTo>
                    <a:pt x="127" y="6"/>
                  </a:lnTo>
                  <a:lnTo>
                    <a:pt x="171" y="4"/>
                  </a:lnTo>
                  <a:lnTo>
                    <a:pt x="213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8" name="直接连接符 673835"/>
            <p:cNvSpPr>
              <a:spLocks noChangeAspect="1"/>
            </p:cNvSpPr>
            <p:nvPr/>
          </p:nvSpPr>
          <p:spPr>
            <a:xfrm flipH="1" flipV="1">
              <a:off x="1139" y="1997"/>
              <a:ext cx="477" cy="6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9" name="任意多边形 673836"/>
            <p:cNvSpPr>
              <a:spLocks noChangeAspect="1"/>
            </p:cNvSpPr>
            <p:nvPr/>
          </p:nvSpPr>
          <p:spPr>
            <a:xfrm>
              <a:off x="366" y="873"/>
              <a:ext cx="69" cy="182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8" y="45"/>
                </a:cxn>
                <a:cxn ang="0">
                  <a:pos x="30" y="90"/>
                </a:cxn>
                <a:cxn ang="0">
                  <a:pos x="13" y="135"/>
                </a:cxn>
                <a:cxn ang="0">
                  <a:pos x="0" y="182"/>
                </a:cxn>
              </a:cxnLst>
              <a:rect l="0" t="0" r="0" b="0"/>
              <a:pathLst>
                <a:path w="74" h="194">
                  <a:moveTo>
                    <a:pt x="74" y="0"/>
                  </a:moveTo>
                  <a:lnTo>
                    <a:pt x="52" y="48"/>
                  </a:lnTo>
                  <a:lnTo>
                    <a:pt x="32" y="96"/>
                  </a:lnTo>
                  <a:lnTo>
                    <a:pt x="14" y="144"/>
                  </a:lnTo>
                  <a:lnTo>
                    <a:pt x="0" y="194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0" name="任意多边形 673837"/>
            <p:cNvSpPr>
              <a:spLocks noChangeAspect="1"/>
            </p:cNvSpPr>
            <p:nvPr/>
          </p:nvSpPr>
          <p:spPr>
            <a:xfrm>
              <a:off x="300" y="960"/>
              <a:ext cx="194" cy="10"/>
            </a:xfrm>
            <a:custGeom>
              <a:avLst/>
              <a:gdLst/>
              <a:ahLst/>
              <a:cxnLst>
                <a:cxn ang="0">
                  <a:pos x="194" y="2"/>
                </a:cxn>
                <a:cxn ang="0">
                  <a:pos x="145" y="0"/>
                </a:cxn>
                <a:cxn ang="0">
                  <a:pos x="96" y="0"/>
                </a:cxn>
                <a:cxn ang="0">
                  <a:pos x="49" y="4"/>
                </a:cxn>
                <a:cxn ang="0">
                  <a:pos x="0" y="10"/>
                </a:cxn>
              </a:cxnLst>
              <a:rect l="0" t="0" r="0" b="0"/>
              <a:pathLst>
                <a:path w="206" h="10">
                  <a:moveTo>
                    <a:pt x="206" y="2"/>
                  </a:moveTo>
                  <a:lnTo>
                    <a:pt x="154" y="0"/>
                  </a:lnTo>
                  <a:lnTo>
                    <a:pt x="102" y="0"/>
                  </a:lnTo>
                  <a:lnTo>
                    <a:pt x="52" y="4"/>
                  </a:lnTo>
                  <a:lnTo>
                    <a:pt x="0" y="1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1" name="任意多边形 673838"/>
            <p:cNvSpPr>
              <a:spLocks noChangeAspect="1"/>
            </p:cNvSpPr>
            <p:nvPr/>
          </p:nvSpPr>
          <p:spPr>
            <a:xfrm>
              <a:off x="1348" y="2253"/>
              <a:ext cx="74" cy="190"/>
            </a:xfrm>
            <a:custGeom>
              <a:avLst/>
              <a:gdLst/>
              <a:ahLst/>
              <a:cxnLst>
                <a:cxn ang="0">
                  <a:pos x="0" y="190"/>
                </a:cxn>
                <a:cxn ang="0">
                  <a:pos x="17" y="154"/>
                </a:cxn>
                <a:cxn ang="0">
                  <a:pos x="35" y="117"/>
                </a:cxn>
                <a:cxn ang="0">
                  <a:pos x="50" y="77"/>
                </a:cxn>
                <a:cxn ang="0">
                  <a:pos x="62" y="40"/>
                </a:cxn>
                <a:cxn ang="0">
                  <a:pos x="74" y="0"/>
                </a:cxn>
              </a:cxnLst>
              <a:rect l="0" t="0" r="0" b="0"/>
              <a:pathLst>
                <a:path w="77" h="202">
                  <a:moveTo>
                    <a:pt x="0" y="202"/>
                  </a:moveTo>
                  <a:lnTo>
                    <a:pt x="18" y="164"/>
                  </a:lnTo>
                  <a:lnTo>
                    <a:pt x="36" y="124"/>
                  </a:lnTo>
                  <a:lnTo>
                    <a:pt x="52" y="82"/>
                  </a:lnTo>
                  <a:lnTo>
                    <a:pt x="65" y="42"/>
                  </a:lnTo>
                  <a:lnTo>
                    <a:pt x="77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2" name="直接连接符 673839"/>
            <p:cNvSpPr>
              <a:spLocks noChangeAspect="1"/>
            </p:cNvSpPr>
            <p:nvPr/>
          </p:nvSpPr>
          <p:spPr>
            <a:xfrm flipH="1" flipV="1">
              <a:off x="334" y="873"/>
              <a:ext cx="383" cy="53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3" name="直接连接符 673840"/>
            <p:cNvSpPr>
              <a:spLocks noChangeAspect="1"/>
            </p:cNvSpPr>
            <p:nvPr/>
          </p:nvSpPr>
          <p:spPr>
            <a:xfrm flipH="1" flipV="1">
              <a:off x="735" y="1435"/>
              <a:ext cx="383" cy="53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42" name="组合 673841"/>
          <p:cNvGrpSpPr/>
          <p:nvPr/>
        </p:nvGrpSpPr>
        <p:grpSpPr>
          <a:xfrm>
            <a:off x="890588" y="2306638"/>
            <a:ext cx="1674812" cy="2347912"/>
            <a:chOff x="561" y="1295"/>
            <a:chExt cx="1055" cy="1479"/>
          </a:xfrm>
        </p:grpSpPr>
        <p:sp>
          <p:nvSpPr>
            <p:cNvPr id="17544" name="直接连接符 673842"/>
            <p:cNvSpPr>
              <a:spLocks noChangeAspect="1"/>
            </p:cNvSpPr>
            <p:nvPr/>
          </p:nvSpPr>
          <p:spPr>
            <a:xfrm flipH="1">
              <a:off x="1139" y="1295"/>
              <a:ext cx="477" cy="67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5" name="直接连接符 673843"/>
            <p:cNvSpPr>
              <a:spLocks noChangeAspect="1"/>
            </p:cNvSpPr>
            <p:nvPr/>
          </p:nvSpPr>
          <p:spPr>
            <a:xfrm flipH="1">
              <a:off x="735" y="1997"/>
              <a:ext cx="383" cy="53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6" name="直接连接符 673844"/>
            <p:cNvSpPr>
              <a:spLocks noChangeAspect="1"/>
            </p:cNvSpPr>
            <p:nvPr/>
          </p:nvSpPr>
          <p:spPr>
            <a:xfrm flipH="1">
              <a:off x="561" y="2558"/>
              <a:ext cx="156" cy="21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46" name="组合 673845"/>
          <p:cNvGrpSpPr/>
          <p:nvPr/>
        </p:nvGrpSpPr>
        <p:grpSpPr>
          <a:xfrm>
            <a:off x="2590800" y="2308225"/>
            <a:ext cx="1654175" cy="2327275"/>
            <a:chOff x="1640" y="1295"/>
            <a:chExt cx="1042" cy="1466"/>
          </a:xfrm>
        </p:grpSpPr>
        <p:sp>
          <p:nvSpPr>
            <p:cNvPr id="17541" name="直接连接符 673846"/>
            <p:cNvSpPr>
              <a:spLocks noChangeAspect="1"/>
            </p:cNvSpPr>
            <p:nvPr/>
          </p:nvSpPr>
          <p:spPr>
            <a:xfrm>
              <a:off x="1640" y="1295"/>
              <a:ext cx="477" cy="67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2" name="直接连接符 673847"/>
            <p:cNvSpPr>
              <a:spLocks noChangeAspect="1"/>
            </p:cNvSpPr>
            <p:nvPr/>
          </p:nvSpPr>
          <p:spPr>
            <a:xfrm>
              <a:off x="2541" y="2558"/>
              <a:ext cx="141" cy="20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3" name="直接连接符 673848"/>
            <p:cNvSpPr>
              <a:spLocks noChangeAspect="1"/>
            </p:cNvSpPr>
            <p:nvPr/>
          </p:nvSpPr>
          <p:spPr>
            <a:xfrm>
              <a:off x="2140" y="1997"/>
              <a:ext cx="381" cy="53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50" name="组合 673849"/>
          <p:cNvGrpSpPr/>
          <p:nvPr/>
        </p:nvGrpSpPr>
        <p:grpSpPr>
          <a:xfrm>
            <a:off x="2603500" y="2244725"/>
            <a:ext cx="1600200" cy="2244725"/>
            <a:chOff x="1640" y="1256"/>
            <a:chExt cx="1008" cy="1414"/>
          </a:xfrm>
        </p:grpSpPr>
        <p:sp>
          <p:nvSpPr>
            <p:cNvPr id="17538" name="直接连接符 673850"/>
            <p:cNvSpPr>
              <a:spLocks noChangeAspect="1"/>
            </p:cNvSpPr>
            <p:nvPr/>
          </p:nvSpPr>
          <p:spPr>
            <a:xfrm flipV="1">
              <a:off x="1640" y="1997"/>
              <a:ext cx="477" cy="6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9" name="直接连接符 673851"/>
            <p:cNvSpPr>
              <a:spLocks noChangeAspect="1"/>
            </p:cNvSpPr>
            <p:nvPr/>
          </p:nvSpPr>
          <p:spPr>
            <a:xfrm flipV="1">
              <a:off x="2140" y="1435"/>
              <a:ext cx="381" cy="53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0" name="直接连接符 673852"/>
            <p:cNvSpPr>
              <a:spLocks noChangeAspect="1"/>
            </p:cNvSpPr>
            <p:nvPr/>
          </p:nvSpPr>
          <p:spPr>
            <a:xfrm flipV="1">
              <a:off x="2541" y="1256"/>
              <a:ext cx="107" cy="1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54" name="组合 673853"/>
          <p:cNvGrpSpPr/>
          <p:nvPr/>
        </p:nvGrpSpPr>
        <p:grpSpPr>
          <a:xfrm>
            <a:off x="1111250" y="4248150"/>
            <a:ext cx="290513" cy="517525"/>
            <a:chOff x="700" y="2518"/>
            <a:chExt cx="183" cy="326"/>
          </a:xfrm>
        </p:grpSpPr>
        <p:sp>
          <p:nvSpPr>
            <p:cNvPr id="17534" name="矩形 673854"/>
            <p:cNvSpPr>
              <a:spLocks noChangeAspect="1"/>
            </p:cNvSpPr>
            <p:nvPr/>
          </p:nvSpPr>
          <p:spPr>
            <a:xfrm>
              <a:off x="701" y="2610"/>
              <a:ext cx="120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535" name="矩形 673855"/>
            <p:cNvSpPr>
              <a:spLocks noChangeAspect="1"/>
            </p:cNvSpPr>
            <p:nvPr/>
          </p:nvSpPr>
          <p:spPr>
            <a:xfrm>
              <a:off x="701" y="2618"/>
              <a:ext cx="107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K</a:t>
              </a:r>
              <a:endParaRPr lang="en-US" altLang="zh-CN" dirty="0">
                <a:solidFill>
                  <a:schemeClr val="tx1"/>
                </a:solidFill>
                <a:latin typeface="Simplex" panose="00000400000000000000" pitchFamily="2" charset="0"/>
              </a:endParaRPr>
            </a:p>
          </p:txBody>
        </p:sp>
        <p:sp>
          <p:nvSpPr>
            <p:cNvPr id="17536" name="矩形 673856"/>
            <p:cNvSpPr>
              <a:spLocks noChangeAspect="1"/>
            </p:cNvSpPr>
            <p:nvPr/>
          </p:nvSpPr>
          <p:spPr>
            <a:xfrm>
              <a:off x="820" y="2690"/>
              <a:ext cx="63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7537" name="任意多边形 673857"/>
            <p:cNvSpPr>
              <a:spLocks noChangeAspect="1"/>
            </p:cNvSpPr>
            <p:nvPr/>
          </p:nvSpPr>
          <p:spPr>
            <a:xfrm>
              <a:off x="700" y="2518"/>
              <a:ext cx="68" cy="69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5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5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4"/>
                </a:cxn>
                <a:cxn ang="0">
                  <a:pos x="8" y="54"/>
                </a:cxn>
                <a:cxn ang="0">
                  <a:pos x="15" y="62"/>
                </a:cxn>
                <a:cxn ang="0">
                  <a:pos x="23" y="69"/>
                </a:cxn>
                <a:cxn ang="0">
                  <a:pos x="34" y="69"/>
                </a:cxn>
                <a:cxn ang="0">
                  <a:pos x="45" y="69"/>
                </a:cxn>
                <a:cxn ang="0">
                  <a:pos x="53" y="62"/>
                </a:cxn>
                <a:cxn ang="0">
                  <a:pos x="60" y="54"/>
                </a:cxn>
                <a:cxn ang="0">
                  <a:pos x="68" y="44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00FF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59" name="组合 673858"/>
          <p:cNvGrpSpPr/>
          <p:nvPr/>
        </p:nvGrpSpPr>
        <p:grpSpPr>
          <a:xfrm>
            <a:off x="2546350" y="4267200"/>
            <a:ext cx="385763" cy="384175"/>
            <a:chOff x="1604" y="2530"/>
            <a:chExt cx="243" cy="242"/>
          </a:xfrm>
        </p:grpSpPr>
        <p:sp>
          <p:nvSpPr>
            <p:cNvPr id="17530" name="矩形 673859"/>
            <p:cNvSpPr>
              <a:spLocks noChangeAspect="1"/>
            </p:cNvSpPr>
            <p:nvPr/>
          </p:nvSpPr>
          <p:spPr>
            <a:xfrm>
              <a:off x="1681" y="2624"/>
              <a:ext cx="138" cy="1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531" name="矩形 673860"/>
            <p:cNvSpPr>
              <a:spLocks noChangeAspect="1"/>
            </p:cNvSpPr>
            <p:nvPr/>
          </p:nvSpPr>
          <p:spPr>
            <a:xfrm>
              <a:off x="1689" y="2530"/>
              <a:ext cx="116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7532" name="矩形 673861"/>
            <p:cNvSpPr>
              <a:spLocks noChangeAspect="1"/>
            </p:cNvSpPr>
            <p:nvPr/>
          </p:nvSpPr>
          <p:spPr>
            <a:xfrm>
              <a:off x="1784" y="2619"/>
              <a:ext cx="63" cy="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533" name="任意多边形 673862"/>
            <p:cNvSpPr>
              <a:spLocks noChangeAspect="1"/>
            </p:cNvSpPr>
            <p:nvPr/>
          </p:nvSpPr>
          <p:spPr>
            <a:xfrm>
              <a:off x="1604" y="2645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00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64" name="组合 673863"/>
          <p:cNvGrpSpPr/>
          <p:nvPr/>
        </p:nvGrpSpPr>
        <p:grpSpPr>
          <a:xfrm>
            <a:off x="3251200" y="2954338"/>
            <a:ext cx="406400" cy="504825"/>
            <a:chOff x="2048" y="1703"/>
            <a:chExt cx="256" cy="318"/>
          </a:xfrm>
        </p:grpSpPr>
        <p:sp>
          <p:nvSpPr>
            <p:cNvPr id="17526" name="矩形 673864"/>
            <p:cNvSpPr>
              <a:spLocks noChangeAspect="1"/>
            </p:cNvSpPr>
            <p:nvPr/>
          </p:nvSpPr>
          <p:spPr>
            <a:xfrm>
              <a:off x="2126" y="1733"/>
              <a:ext cx="178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527" name="矩形 673865"/>
            <p:cNvSpPr>
              <a:spLocks noChangeAspect="1"/>
            </p:cNvSpPr>
            <p:nvPr/>
          </p:nvSpPr>
          <p:spPr>
            <a:xfrm>
              <a:off x="2048" y="1703"/>
              <a:ext cx="116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dirty="0">
                <a:solidFill>
                  <a:schemeClr val="tx1"/>
                </a:solidFill>
                <a:latin typeface="Simplex" panose="00000400000000000000" pitchFamily="2" charset="0"/>
              </a:endParaRPr>
            </a:p>
          </p:txBody>
        </p:sp>
        <p:sp>
          <p:nvSpPr>
            <p:cNvPr id="17528" name="矩形 673866"/>
            <p:cNvSpPr>
              <a:spLocks noChangeAspect="1"/>
            </p:cNvSpPr>
            <p:nvPr/>
          </p:nvSpPr>
          <p:spPr>
            <a:xfrm>
              <a:off x="2144" y="1788"/>
              <a:ext cx="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7529" name="任意多边形 673867"/>
            <p:cNvSpPr>
              <a:spLocks noChangeAspect="1"/>
            </p:cNvSpPr>
            <p:nvPr/>
          </p:nvSpPr>
          <p:spPr>
            <a:xfrm>
              <a:off x="2101" y="1953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00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69" name="组合 673868"/>
          <p:cNvGrpSpPr/>
          <p:nvPr/>
        </p:nvGrpSpPr>
        <p:grpSpPr>
          <a:xfrm>
            <a:off x="3916363" y="1897063"/>
            <a:ext cx="184150" cy="666750"/>
            <a:chOff x="2467" y="1037"/>
            <a:chExt cx="116" cy="420"/>
          </a:xfrm>
        </p:grpSpPr>
        <p:sp>
          <p:nvSpPr>
            <p:cNvPr id="17523" name="矩形 673869"/>
            <p:cNvSpPr>
              <a:spLocks noChangeAspect="1"/>
            </p:cNvSpPr>
            <p:nvPr/>
          </p:nvSpPr>
          <p:spPr>
            <a:xfrm>
              <a:off x="2467" y="1037"/>
              <a:ext cx="84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524" name="矩形 673870"/>
            <p:cNvSpPr>
              <a:spLocks noChangeAspect="1"/>
            </p:cNvSpPr>
            <p:nvPr/>
          </p:nvSpPr>
          <p:spPr>
            <a:xfrm>
              <a:off x="2467" y="1152"/>
              <a:ext cx="11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17525" name="任意多边形 673871"/>
            <p:cNvSpPr>
              <a:spLocks noChangeAspect="1"/>
            </p:cNvSpPr>
            <p:nvPr/>
          </p:nvSpPr>
          <p:spPr>
            <a:xfrm>
              <a:off x="2501" y="1389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00FF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873" name="组合 673872"/>
          <p:cNvGrpSpPr/>
          <p:nvPr/>
        </p:nvGrpSpPr>
        <p:grpSpPr>
          <a:xfrm>
            <a:off x="381000" y="1336675"/>
            <a:ext cx="4332288" cy="3748088"/>
            <a:chOff x="240" y="684"/>
            <a:chExt cx="2729" cy="2361"/>
          </a:xfrm>
        </p:grpSpPr>
        <p:grpSp>
          <p:nvGrpSpPr>
            <p:cNvPr id="17490" name="组合 673873"/>
            <p:cNvGrpSpPr/>
            <p:nvPr/>
          </p:nvGrpSpPr>
          <p:grpSpPr>
            <a:xfrm>
              <a:off x="240" y="684"/>
              <a:ext cx="2729" cy="2361"/>
              <a:chOff x="240" y="684"/>
              <a:chExt cx="2729" cy="2361"/>
            </a:xfrm>
          </p:grpSpPr>
          <p:sp>
            <p:nvSpPr>
              <p:cNvPr id="17495" name="矩形 673874"/>
              <p:cNvSpPr>
                <a:spLocks noChangeAspect="1"/>
              </p:cNvSpPr>
              <p:nvPr/>
            </p:nvSpPr>
            <p:spPr>
              <a:xfrm>
                <a:off x="240" y="1943"/>
                <a:ext cx="107" cy="1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17496" name="矩形 673875"/>
              <p:cNvSpPr>
                <a:spLocks noChangeAspect="1"/>
              </p:cNvSpPr>
              <p:nvPr/>
            </p:nvSpPr>
            <p:spPr>
              <a:xfrm>
                <a:off x="1678" y="2854"/>
                <a:ext cx="116" cy="1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D</a:t>
                </a:r>
                <a:endParaRPr lang="en-US" altLang="zh-CN" dirty="0">
                  <a:solidFill>
                    <a:schemeClr val="tx1"/>
                  </a:solidFill>
                  <a:latin typeface="Simplex" panose="00000400000000000000" pitchFamily="2" charset="0"/>
                </a:endParaRPr>
              </a:p>
            </p:txBody>
          </p:sp>
          <p:sp>
            <p:nvSpPr>
              <p:cNvPr id="17497" name="矩形 673876"/>
              <p:cNvSpPr>
                <a:spLocks noChangeAspect="1"/>
              </p:cNvSpPr>
              <p:nvPr/>
            </p:nvSpPr>
            <p:spPr>
              <a:xfrm>
                <a:off x="1659" y="1982"/>
                <a:ext cx="11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</a:t>
                </a:r>
              </a:p>
            </p:txBody>
          </p:sp>
          <p:sp>
            <p:nvSpPr>
              <p:cNvPr id="17498" name="矩形 673877"/>
              <p:cNvSpPr>
                <a:spLocks noChangeAspect="1"/>
              </p:cNvSpPr>
              <p:nvPr/>
            </p:nvSpPr>
            <p:spPr>
              <a:xfrm>
                <a:off x="1670" y="924"/>
                <a:ext cx="107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17499" name="矩形 673878"/>
              <p:cNvSpPr>
                <a:spLocks noChangeAspect="1"/>
              </p:cNvSpPr>
              <p:nvPr/>
            </p:nvSpPr>
            <p:spPr>
              <a:xfrm>
                <a:off x="2863" y="1997"/>
                <a:ext cx="106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dirty="0">
                  <a:solidFill>
                    <a:schemeClr val="tx1"/>
                  </a:solidFill>
                  <a:latin typeface="Simplex" panose="00000400000000000000" pitchFamily="2" charset="0"/>
                </a:endParaRPr>
              </a:p>
            </p:txBody>
          </p:sp>
          <p:grpSp>
            <p:nvGrpSpPr>
              <p:cNvPr id="17500" name="组合 673879"/>
              <p:cNvGrpSpPr/>
              <p:nvPr/>
            </p:nvGrpSpPr>
            <p:grpSpPr>
              <a:xfrm>
                <a:off x="334" y="1982"/>
                <a:ext cx="2586" cy="2"/>
                <a:chOff x="334" y="1982"/>
                <a:chExt cx="2586" cy="2"/>
              </a:xfrm>
            </p:grpSpPr>
            <p:sp>
              <p:nvSpPr>
                <p:cNvPr id="17512" name="直接连接符 673880"/>
                <p:cNvSpPr>
                  <a:spLocks noChangeAspect="1"/>
                </p:cNvSpPr>
                <p:nvPr/>
              </p:nvSpPr>
              <p:spPr>
                <a:xfrm>
                  <a:off x="334" y="1982"/>
                  <a:ext cx="86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3" name="直接连接符 673881"/>
                <p:cNvSpPr>
                  <a:spLocks noChangeAspect="1"/>
                </p:cNvSpPr>
                <p:nvPr/>
              </p:nvSpPr>
              <p:spPr>
                <a:xfrm>
                  <a:off x="455" y="1982"/>
                  <a:ext cx="225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4" name="直接连接符 673882"/>
                <p:cNvSpPr>
                  <a:spLocks noChangeAspect="1"/>
                </p:cNvSpPr>
                <p:nvPr/>
              </p:nvSpPr>
              <p:spPr>
                <a:xfrm>
                  <a:off x="748" y="1982"/>
                  <a:ext cx="68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5" name="直接连接符 673883"/>
                <p:cNvSpPr>
                  <a:spLocks noChangeAspect="1"/>
                </p:cNvSpPr>
                <p:nvPr/>
              </p:nvSpPr>
              <p:spPr>
                <a:xfrm>
                  <a:off x="883" y="1982"/>
                  <a:ext cx="228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6" name="直接连接符 673884"/>
                <p:cNvSpPr>
                  <a:spLocks noChangeAspect="1"/>
                </p:cNvSpPr>
                <p:nvPr/>
              </p:nvSpPr>
              <p:spPr>
                <a:xfrm>
                  <a:off x="1144" y="1982"/>
                  <a:ext cx="382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7" name="直接连接符 673885"/>
                <p:cNvSpPr>
                  <a:spLocks noChangeAspect="1"/>
                </p:cNvSpPr>
                <p:nvPr/>
              </p:nvSpPr>
              <p:spPr>
                <a:xfrm>
                  <a:off x="1594" y="1982"/>
                  <a:ext cx="69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8" name="直接连接符 673886"/>
                <p:cNvSpPr>
                  <a:spLocks noChangeAspect="1"/>
                </p:cNvSpPr>
                <p:nvPr/>
              </p:nvSpPr>
              <p:spPr>
                <a:xfrm>
                  <a:off x="1730" y="1982"/>
                  <a:ext cx="380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9" name="直接连接符 673887"/>
                <p:cNvSpPr>
                  <a:spLocks noChangeAspect="1"/>
                </p:cNvSpPr>
                <p:nvPr/>
              </p:nvSpPr>
              <p:spPr>
                <a:xfrm>
                  <a:off x="2146" y="1982"/>
                  <a:ext cx="227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0" name="直接连接符 673888"/>
                <p:cNvSpPr>
                  <a:spLocks noChangeAspect="1"/>
                </p:cNvSpPr>
                <p:nvPr/>
              </p:nvSpPr>
              <p:spPr>
                <a:xfrm>
                  <a:off x="2441" y="1982"/>
                  <a:ext cx="68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1" name="直接连接符 673889"/>
                <p:cNvSpPr>
                  <a:spLocks noChangeAspect="1"/>
                </p:cNvSpPr>
                <p:nvPr/>
              </p:nvSpPr>
              <p:spPr>
                <a:xfrm>
                  <a:off x="2577" y="1982"/>
                  <a:ext cx="227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2" name="直接连接符 673890"/>
                <p:cNvSpPr>
                  <a:spLocks noChangeAspect="1"/>
                </p:cNvSpPr>
                <p:nvPr/>
              </p:nvSpPr>
              <p:spPr>
                <a:xfrm>
                  <a:off x="2838" y="1982"/>
                  <a:ext cx="82" cy="2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01" name="组合 673891"/>
              <p:cNvGrpSpPr/>
              <p:nvPr/>
            </p:nvGrpSpPr>
            <p:grpSpPr>
              <a:xfrm>
                <a:off x="1630" y="684"/>
                <a:ext cx="3" cy="2305"/>
                <a:chOff x="1630" y="684"/>
                <a:chExt cx="3" cy="2305"/>
              </a:xfrm>
            </p:grpSpPr>
            <p:sp>
              <p:nvSpPr>
                <p:cNvPr id="17502" name="直接连接符 673892"/>
                <p:cNvSpPr>
                  <a:spLocks noChangeAspect="1"/>
                </p:cNvSpPr>
                <p:nvPr/>
              </p:nvSpPr>
              <p:spPr>
                <a:xfrm>
                  <a:off x="1630" y="684"/>
                  <a:ext cx="3" cy="89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3" name="直接连接符 673893"/>
                <p:cNvSpPr>
                  <a:spLocks noChangeAspect="1"/>
                </p:cNvSpPr>
                <p:nvPr/>
              </p:nvSpPr>
              <p:spPr>
                <a:xfrm>
                  <a:off x="1630" y="1149"/>
                  <a:ext cx="3" cy="115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4" name="直接连接符 673894"/>
                <p:cNvSpPr>
                  <a:spLocks noChangeAspect="1"/>
                </p:cNvSpPr>
                <p:nvPr/>
              </p:nvSpPr>
              <p:spPr>
                <a:xfrm>
                  <a:off x="1630" y="808"/>
                  <a:ext cx="3" cy="30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5" name="直接连接符 673895"/>
                <p:cNvSpPr>
                  <a:spLocks noChangeAspect="1"/>
                </p:cNvSpPr>
                <p:nvPr/>
              </p:nvSpPr>
              <p:spPr>
                <a:xfrm>
                  <a:off x="1630" y="2854"/>
                  <a:ext cx="3" cy="135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6" name="直接连接符 673896"/>
                <p:cNvSpPr>
                  <a:spLocks noChangeAspect="1"/>
                </p:cNvSpPr>
                <p:nvPr/>
              </p:nvSpPr>
              <p:spPr>
                <a:xfrm>
                  <a:off x="1630" y="2703"/>
                  <a:ext cx="3" cy="115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7" name="直接连接符 673897"/>
                <p:cNvSpPr>
                  <a:spLocks noChangeAspect="1"/>
                </p:cNvSpPr>
                <p:nvPr/>
              </p:nvSpPr>
              <p:spPr>
                <a:xfrm>
                  <a:off x="1630" y="1297"/>
                  <a:ext cx="3" cy="28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8" name="直接连接符 673898"/>
                <p:cNvSpPr>
                  <a:spLocks noChangeAspect="1"/>
                </p:cNvSpPr>
                <p:nvPr/>
              </p:nvSpPr>
              <p:spPr>
                <a:xfrm>
                  <a:off x="1630" y="1647"/>
                  <a:ext cx="3" cy="6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9" name="直接连接符 673899"/>
                <p:cNvSpPr>
                  <a:spLocks noChangeAspect="1"/>
                </p:cNvSpPr>
                <p:nvPr/>
              </p:nvSpPr>
              <p:spPr>
                <a:xfrm>
                  <a:off x="1630" y="1781"/>
                  <a:ext cx="3" cy="405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0" name="直接连接符 673900"/>
                <p:cNvSpPr>
                  <a:spLocks noChangeAspect="1"/>
                </p:cNvSpPr>
                <p:nvPr/>
              </p:nvSpPr>
              <p:spPr>
                <a:xfrm>
                  <a:off x="1630" y="2253"/>
                  <a:ext cx="3" cy="70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1" name="直接连接符 673901"/>
                <p:cNvSpPr>
                  <a:spLocks noChangeAspect="1"/>
                </p:cNvSpPr>
                <p:nvPr/>
              </p:nvSpPr>
              <p:spPr>
                <a:xfrm>
                  <a:off x="1630" y="2389"/>
                  <a:ext cx="3" cy="27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91" name="任意多边形 673902"/>
            <p:cNvSpPr>
              <a:spLocks noChangeAspect="1"/>
            </p:cNvSpPr>
            <p:nvPr/>
          </p:nvSpPr>
          <p:spPr>
            <a:xfrm>
              <a:off x="402" y="1948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99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2" name="任意多边形 673903"/>
            <p:cNvSpPr>
              <a:spLocks noChangeAspect="1"/>
            </p:cNvSpPr>
            <p:nvPr/>
          </p:nvSpPr>
          <p:spPr>
            <a:xfrm>
              <a:off x="1601" y="2803"/>
              <a:ext cx="68" cy="67"/>
            </a:xfrm>
            <a:custGeom>
              <a:avLst/>
              <a:gdLst/>
              <a:ahLst/>
              <a:cxnLst>
                <a:cxn ang="0">
                  <a:pos x="68" y="35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5"/>
                </a:cxn>
                <a:cxn ang="0">
                  <a:pos x="0" y="42"/>
                </a:cxn>
                <a:cxn ang="0">
                  <a:pos x="8" y="53"/>
                </a:cxn>
                <a:cxn ang="0">
                  <a:pos x="15" y="60"/>
                </a:cxn>
                <a:cxn ang="0">
                  <a:pos x="23" y="67"/>
                </a:cxn>
                <a:cxn ang="0">
                  <a:pos x="34" y="67"/>
                </a:cxn>
                <a:cxn ang="0">
                  <a:pos x="45" y="67"/>
                </a:cxn>
                <a:cxn ang="0">
                  <a:pos x="53" y="60"/>
                </a:cxn>
                <a:cxn ang="0">
                  <a:pos x="60" y="53"/>
                </a:cxn>
                <a:cxn ang="0">
                  <a:pos x="68" y="42"/>
                </a:cxn>
                <a:cxn ang="0">
                  <a:pos x="68" y="35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99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任意多边形 673904"/>
            <p:cNvSpPr>
              <a:spLocks noChangeAspect="1"/>
            </p:cNvSpPr>
            <p:nvPr/>
          </p:nvSpPr>
          <p:spPr>
            <a:xfrm>
              <a:off x="2790" y="1951"/>
              <a:ext cx="68" cy="67"/>
            </a:xfrm>
            <a:custGeom>
              <a:avLst/>
              <a:gdLst/>
              <a:ahLst/>
              <a:cxnLst>
                <a:cxn ang="0">
                  <a:pos x="68" y="35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5"/>
                </a:cxn>
                <a:cxn ang="0">
                  <a:pos x="0" y="42"/>
                </a:cxn>
                <a:cxn ang="0">
                  <a:pos x="8" y="53"/>
                </a:cxn>
                <a:cxn ang="0">
                  <a:pos x="15" y="60"/>
                </a:cxn>
                <a:cxn ang="0">
                  <a:pos x="23" y="67"/>
                </a:cxn>
                <a:cxn ang="0">
                  <a:pos x="34" y="67"/>
                </a:cxn>
                <a:cxn ang="0">
                  <a:pos x="45" y="67"/>
                </a:cxn>
                <a:cxn ang="0">
                  <a:pos x="53" y="60"/>
                </a:cxn>
                <a:cxn ang="0">
                  <a:pos x="60" y="53"/>
                </a:cxn>
                <a:cxn ang="0">
                  <a:pos x="68" y="42"/>
                </a:cxn>
                <a:cxn ang="0">
                  <a:pos x="68" y="35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99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4" name="任意多边形 673905"/>
            <p:cNvSpPr>
              <a:spLocks noChangeAspect="1"/>
            </p:cNvSpPr>
            <p:nvPr/>
          </p:nvSpPr>
          <p:spPr>
            <a:xfrm>
              <a:off x="1601" y="1109"/>
              <a:ext cx="68" cy="67"/>
            </a:xfrm>
            <a:custGeom>
              <a:avLst/>
              <a:gdLst/>
              <a:ahLst/>
              <a:cxnLst>
                <a:cxn ang="0">
                  <a:pos x="68" y="35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5"/>
                </a:cxn>
                <a:cxn ang="0">
                  <a:pos x="0" y="42"/>
                </a:cxn>
                <a:cxn ang="0">
                  <a:pos x="8" y="53"/>
                </a:cxn>
                <a:cxn ang="0">
                  <a:pos x="15" y="60"/>
                </a:cxn>
                <a:cxn ang="0">
                  <a:pos x="23" y="67"/>
                </a:cxn>
                <a:cxn ang="0">
                  <a:pos x="34" y="67"/>
                </a:cxn>
                <a:cxn ang="0">
                  <a:pos x="45" y="67"/>
                </a:cxn>
                <a:cxn ang="0">
                  <a:pos x="53" y="60"/>
                </a:cxn>
                <a:cxn ang="0">
                  <a:pos x="60" y="53"/>
                </a:cxn>
                <a:cxn ang="0">
                  <a:pos x="68" y="42"/>
                </a:cxn>
                <a:cxn ang="0">
                  <a:pos x="68" y="35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99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907" name="组合 673906"/>
          <p:cNvGrpSpPr/>
          <p:nvPr/>
        </p:nvGrpSpPr>
        <p:grpSpPr>
          <a:xfrm>
            <a:off x="2541588" y="2146300"/>
            <a:ext cx="376237" cy="385763"/>
            <a:chOff x="1601" y="1194"/>
            <a:chExt cx="237" cy="243"/>
          </a:xfrm>
        </p:grpSpPr>
        <p:sp>
          <p:nvSpPr>
            <p:cNvPr id="17487" name="矩形 673907"/>
            <p:cNvSpPr>
              <a:spLocks noChangeAspect="1"/>
            </p:cNvSpPr>
            <p:nvPr/>
          </p:nvSpPr>
          <p:spPr>
            <a:xfrm>
              <a:off x="1694" y="1194"/>
              <a:ext cx="11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7488" name="矩形 673908"/>
            <p:cNvSpPr>
              <a:spLocks noChangeAspect="1"/>
            </p:cNvSpPr>
            <p:nvPr/>
          </p:nvSpPr>
          <p:spPr>
            <a:xfrm>
              <a:off x="1775" y="1284"/>
              <a:ext cx="63" cy="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7489" name="任意多边形 673909"/>
            <p:cNvSpPr>
              <a:spLocks noChangeAspect="1"/>
            </p:cNvSpPr>
            <p:nvPr/>
          </p:nvSpPr>
          <p:spPr>
            <a:xfrm>
              <a:off x="1601" y="1266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FF00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911" name="组合 673910"/>
          <p:cNvGrpSpPr/>
          <p:nvPr/>
        </p:nvGrpSpPr>
        <p:grpSpPr>
          <a:xfrm>
            <a:off x="1712913" y="1506538"/>
            <a:ext cx="844550" cy="1014412"/>
            <a:chOff x="1079" y="791"/>
            <a:chExt cx="532" cy="639"/>
          </a:xfrm>
        </p:grpSpPr>
        <p:sp>
          <p:nvSpPr>
            <p:cNvPr id="17465" name="矩形 673911"/>
            <p:cNvSpPr>
              <a:spLocks noChangeAspect="1"/>
            </p:cNvSpPr>
            <p:nvPr/>
          </p:nvSpPr>
          <p:spPr>
            <a:xfrm>
              <a:off x="1079" y="1205"/>
              <a:ext cx="10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dirty="0">
                <a:solidFill>
                  <a:schemeClr val="tx1"/>
                </a:solidFill>
                <a:latin typeface="Simplex" panose="00000400000000000000" pitchFamily="2" charset="0"/>
              </a:endParaRPr>
            </a:p>
          </p:txBody>
        </p:sp>
        <p:sp>
          <p:nvSpPr>
            <p:cNvPr id="17466" name="矩形 673912"/>
            <p:cNvSpPr>
              <a:spLocks noChangeAspect="1"/>
            </p:cNvSpPr>
            <p:nvPr/>
          </p:nvSpPr>
          <p:spPr>
            <a:xfrm>
              <a:off x="1188" y="1276"/>
              <a:ext cx="64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600" i="1" dirty="0">
                <a:solidFill>
                  <a:schemeClr val="tx1"/>
                </a:solidFill>
                <a:latin typeface="Simplex" panose="00000400000000000000" pitchFamily="2" charset="0"/>
              </a:endParaRPr>
            </a:p>
          </p:txBody>
        </p:sp>
        <p:grpSp>
          <p:nvGrpSpPr>
            <p:cNvPr id="17467" name="组合 673913"/>
            <p:cNvGrpSpPr/>
            <p:nvPr/>
          </p:nvGrpSpPr>
          <p:grpSpPr>
            <a:xfrm>
              <a:off x="1288" y="791"/>
              <a:ext cx="323" cy="524"/>
              <a:chOff x="1288" y="791"/>
              <a:chExt cx="323" cy="524"/>
            </a:xfrm>
          </p:grpSpPr>
          <p:sp>
            <p:nvSpPr>
              <p:cNvPr id="17469" name="任意多边形 673914"/>
              <p:cNvSpPr>
                <a:spLocks noChangeAspect="1"/>
              </p:cNvSpPr>
              <p:nvPr/>
            </p:nvSpPr>
            <p:spPr>
              <a:xfrm>
                <a:off x="1347" y="908"/>
                <a:ext cx="15" cy="3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3"/>
                  </a:cxn>
                  <a:cxn ang="0">
                    <a:pos x="15" y="11"/>
                  </a:cxn>
                  <a:cxn ang="0">
                    <a:pos x="2" y="0"/>
                  </a:cxn>
                </a:cxnLst>
                <a:rect l="0" t="0" r="0" b="0"/>
                <a:pathLst>
                  <a:path w="16" h="36">
                    <a:moveTo>
                      <a:pt x="2" y="0"/>
                    </a:moveTo>
                    <a:lnTo>
                      <a:pt x="0" y="36"/>
                    </a:lnTo>
                    <a:lnTo>
                      <a:pt x="16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0" name="任意多边形 673915"/>
              <p:cNvSpPr>
                <a:spLocks noChangeAspect="1"/>
              </p:cNvSpPr>
              <p:nvPr/>
            </p:nvSpPr>
            <p:spPr>
              <a:xfrm>
                <a:off x="1347" y="908"/>
                <a:ext cx="15" cy="3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3"/>
                  </a:cxn>
                  <a:cxn ang="0">
                    <a:pos x="15" y="11"/>
                  </a:cxn>
                  <a:cxn ang="0">
                    <a:pos x="2" y="0"/>
                  </a:cxn>
                </a:cxnLst>
                <a:rect l="0" t="0" r="0" b="0"/>
                <a:pathLst>
                  <a:path w="16" h="36">
                    <a:moveTo>
                      <a:pt x="2" y="0"/>
                    </a:moveTo>
                    <a:lnTo>
                      <a:pt x="0" y="36"/>
                    </a:lnTo>
                    <a:lnTo>
                      <a:pt x="16" y="12"/>
                    </a:lnTo>
                    <a:lnTo>
                      <a:pt x="2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1" name="任意多边形 673916"/>
              <p:cNvSpPr>
                <a:spLocks noChangeAspect="1"/>
              </p:cNvSpPr>
              <p:nvPr/>
            </p:nvSpPr>
            <p:spPr>
              <a:xfrm>
                <a:off x="1332" y="908"/>
                <a:ext cx="16" cy="5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56"/>
                  </a:cxn>
                  <a:cxn ang="0">
                    <a:pos x="14" y="34"/>
                  </a:cxn>
                  <a:cxn ang="0">
                    <a:pos x="16" y="0"/>
                  </a:cxn>
                </a:cxnLst>
                <a:rect l="0" t="0" r="0" b="0"/>
                <a:pathLst>
                  <a:path w="18" h="60">
                    <a:moveTo>
                      <a:pt x="18" y="0"/>
                    </a:moveTo>
                    <a:lnTo>
                      <a:pt x="0" y="60"/>
                    </a:lnTo>
                    <a:lnTo>
                      <a:pt x="16" y="3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2" name="任意多边形 673917"/>
              <p:cNvSpPr>
                <a:spLocks noChangeAspect="1"/>
              </p:cNvSpPr>
              <p:nvPr/>
            </p:nvSpPr>
            <p:spPr>
              <a:xfrm>
                <a:off x="1332" y="908"/>
                <a:ext cx="16" cy="5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56"/>
                  </a:cxn>
                  <a:cxn ang="0">
                    <a:pos x="14" y="34"/>
                  </a:cxn>
                  <a:cxn ang="0">
                    <a:pos x="16" y="0"/>
                  </a:cxn>
                </a:cxnLst>
                <a:rect l="0" t="0" r="0" b="0"/>
                <a:pathLst>
                  <a:path w="18" h="60">
                    <a:moveTo>
                      <a:pt x="18" y="0"/>
                    </a:moveTo>
                    <a:lnTo>
                      <a:pt x="0" y="60"/>
                    </a:lnTo>
                    <a:lnTo>
                      <a:pt x="16" y="36"/>
                    </a:lnTo>
                    <a:lnTo>
                      <a:pt x="18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3" name="任意多边形 673918"/>
              <p:cNvSpPr>
                <a:spLocks noChangeAspect="1"/>
              </p:cNvSpPr>
              <p:nvPr/>
            </p:nvSpPr>
            <p:spPr>
              <a:xfrm>
                <a:off x="1319" y="908"/>
                <a:ext cx="29" cy="8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82"/>
                  </a:cxn>
                  <a:cxn ang="0">
                    <a:pos x="12" y="58"/>
                  </a:cxn>
                  <a:cxn ang="0">
                    <a:pos x="29" y="0"/>
                  </a:cxn>
                </a:cxnLst>
                <a:rect l="0" t="0" r="0" b="0"/>
                <a:pathLst>
                  <a:path w="30" h="88">
                    <a:moveTo>
                      <a:pt x="30" y="0"/>
                    </a:moveTo>
                    <a:lnTo>
                      <a:pt x="0" y="88"/>
                    </a:lnTo>
                    <a:lnTo>
                      <a:pt x="12" y="6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4" name="任意多边形 673919"/>
              <p:cNvSpPr>
                <a:spLocks noChangeAspect="1"/>
              </p:cNvSpPr>
              <p:nvPr/>
            </p:nvSpPr>
            <p:spPr>
              <a:xfrm>
                <a:off x="1319" y="908"/>
                <a:ext cx="29" cy="8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82"/>
                  </a:cxn>
                  <a:cxn ang="0">
                    <a:pos x="12" y="58"/>
                  </a:cxn>
                  <a:cxn ang="0">
                    <a:pos x="29" y="0"/>
                  </a:cxn>
                </a:cxnLst>
                <a:rect l="0" t="0" r="0" b="0"/>
                <a:pathLst>
                  <a:path w="30" h="88">
                    <a:moveTo>
                      <a:pt x="30" y="0"/>
                    </a:moveTo>
                    <a:lnTo>
                      <a:pt x="0" y="88"/>
                    </a:lnTo>
                    <a:lnTo>
                      <a:pt x="12" y="62"/>
                    </a:lnTo>
                    <a:lnTo>
                      <a:pt x="30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5" name="任意多边形 673920"/>
              <p:cNvSpPr>
                <a:spLocks noChangeAspect="1"/>
              </p:cNvSpPr>
              <p:nvPr/>
            </p:nvSpPr>
            <p:spPr>
              <a:xfrm>
                <a:off x="1300" y="964"/>
                <a:ext cx="32" cy="77"/>
              </a:xfrm>
              <a:custGeom>
                <a:avLst/>
                <a:gdLst/>
                <a:ahLst/>
                <a:cxnLst>
                  <a:cxn ang="0">
                    <a:pos x="20" y="24"/>
                  </a:cxn>
                  <a:cxn ang="0">
                    <a:pos x="0" y="77"/>
                  </a:cxn>
                  <a:cxn ang="0">
                    <a:pos x="32" y="0"/>
                  </a:cxn>
                  <a:cxn ang="0">
                    <a:pos x="20" y="24"/>
                  </a:cxn>
                </a:cxnLst>
                <a:rect l="0" t="0" r="0" b="0"/>
                <a:pathLst>
                  <a:path w="32" h="82">
                    <a:moveTo>
                      <a:pt x="20" y="26"/>
                    </a:moveTo>
                    <a:lnTo>
                      <a:pt x="0" y="82"/>
                    </a:lnTo>
                    <a:lnTo>
                      <a:pt x="32" y="0"/>
                    </a:lnTo>
                    <a:lnTo>
                      <a:pt x="20" y="2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6" name="任意多边形 673921"/>
              <p:cNvSpPr>
                <a:spLocks noChangeAspect="1"/>
              </p:cNvSpPr>
              <p:nvPr/>
            </p:nvSpPr>
            <p:spPr>
              <a:xfrm>
                <a:off x="1300" y="964"/>
                <a:ext cx="32" cy="77"/>
              </a:xfrm>
              <a:custGeom>
                <a:avLst/>
                <a:gdLst/>
                <a:ahLst/>
                <a:cxnLst>
                  <a:cxn ang="0">
                    <a:pos x="20" y="24"/>
                  </a:cxn>
                  <a:cxn ang="0">
                    <a:pos x="0" y="77"/>
                  </a:cxn>
                  <a:cxn ang="0">
                    <a:pos x="32" y="0"/>
                  </a:cxn>
                  <a:cxn ang="0">
                    <a:pos x="20" y="24"/>
                  </a:cxn>
                </a:cxnLst>
                <a:rect l="0" t="0" r="0" b="0"/>
                <a:pathLst>
                  <a:path w="32" h="82">
                    <a:moveTo>
                      <a:pt x="20" y="26"/>
                    </a:moveTo>
                    <a:lnTo>
                      <a:pt x="0" y="82"/>
                    </a:lnTo>
                    <a:lnTo>
                      <a:pt x="32" y="0"/>
                    </a:lnTo>
                    <a:lnTo>
                      <a:pt x="20" y="26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7" name="任意多边形 673922"/>
              <p:cNvSpPr>
                <a:spLocks noChangeAspect="1"/>
              </p:cNvSpPr>
              <p:nvPr/>
            </p:nvSpPr>
            <p:spPr>
              <a:xfrm>
                <a:off x="1300" y="929"/>
                <a:ext cx="74" cy="112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30" y="35"/>
                  </a:cxn>
                  <a:cxn ang="0">
                    <a:pos x="0" y="112"/>
                  </a:cxn>
                  <a:cxn ang="0">
                    <a:pos x="74" y="0"/>
                  </a:cxn>
                </a:cxnLst>
                <a:rect l="0" t="0" r="0" b="0"/>
                <a:pathLst>
                  <a:path w="78" h="120">
                    <a:moveTo>
                      <a:pt x="78" y="0"/>
                    </a:moveTo>
                    <a:lnTo>
                      <a:pt x="32" y="38"/>
                    </a:lnTo>
                    <a:lnTo>
                      <a:pt x="0" y="12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8" name="任意多边形 673923"/>
              <p:cNvSpPr>
                <a:spLocks noChangeAspect="1"/>
              </p:cNvSpPr>
              <p:nvPr/>
            </p:nvSpPr>
            <p:spPr>
              <a:xfrm>
                <a:off x="1300" y="929"/>
                <a:ext cx="74" cy="112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30" y="35"/>
                  </a:cxn>
                  <a:cxn ang="0">
                    <a:pos x="0" y="112"/>
                  </a:cxn>
                  <a:cxn ang="0">
                    <a:pos x="74" y="0"/>
                  </a:cxn>
                </a:cxnLst>
                <a:rect l="0" t="0" r="0" b="0"/>
                <a:pathLst>
                  <a:path w="78" h="120">
                    <a:moveTo>
                      <a:pt x="78" y="0"/>
                    </a:moveTo>
                    <a:lnTo>
                      <a:pt x="32" y="38"/>
                    </a:lnTo>
                    <a:lnTo>
                      <a:pt x="0" y="120"/>
                    </a:lnTo>
                    <a:lnTo>
                      <a:pt x="78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9" name="任意多边形 673924"/>
              <p:cNvSpPr>
                <a:spLocks noChangeAspect="1"/>
              </p:cNvSpPr>
              <p:nvPr/>
            </p:nvSpPr>
            <p:spPr>
              <a:xfrm>
                <a:off x="1332" y="929"/>
                <a:ext cx="42" cy="35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42" y="0"/>
                  </a:cxn>
                  <a:cxn ang="0">
                    <a:pos x="15" y="11"/>
                  </a:cxn>
                  <a:cxn ang="0">
                    <a:pos x="0" y="35"/>
                  </a:cxn>
                </a:cxnLst>
                <a:rect l="0" t="0" r="0" b="0"/>
                <a:pathLst>
                  <a:path w="46" h="38">
                    <a:moveTo>
                      <a:pt x="0" y="38"/>
                    </a:moveTo>
                    <a:lnTo>
                      <a:pt x="46" y="0"/>
                    </a:lnTo>
                    <a:lnTo>
                      <a:pt x="16" y="1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0" name="任意多边形 673925"/>
              <p:cNvSpPr>
                <a:spLocks noChangeAspect="1"/>
              </p:cNvSpPr>
              <p:nvPr/>
            </p:nvSpPr>
            <p:spPr>
              <a:xfrm>
                <a:off x="1332" y="929"/>
                <a:ext cx="42" cy="35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42" y="0"/>
                  </a:cxn>
                  <a:cxn ang="0">
                    <a:pos x="15" y="11"/>
                  </a:cxn>
                  <a:cxn ang="0">
                    <a:pos x="0" y="35"/>
                  </a:cxn>
                </a:cxnLst>
                <a:rect l="0" t="0" r="0" b="0"/>
                <a:pathLst>
                  <a:path w="46" h="38">
                    <a:moveTo>
                      <a:pt x="0" y="38"/>
                    </a:moveTo>
                    <a:lnTo>
                      <a:pt x="46" y="0"/>
                    </a:lnTo>
                    <a:lnTo>
                      <a:pt x="16" y="12"/>
                    </a:lnTo>
                    <a:lnTo>
                      <a:pt x="0" y="38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1" name="任意多边形 673926"/>
              <p:cNvSpPr>
                <a:spLocks noChangeAspect="1"/>
              </p:cNvSpPr>
              <p:nvPr/>
            </p:nvSpPr>
            <p:spPr>
              <a:xfrm>
                <a:off x="1347" y="919"/>
                <a:ext cx="27" cy="2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22"/>
                  </a:cxn>
                  <a:cxn ang="0">
                    <a:pos x="27" y="11"/>
                  </a:cxn>
                  <a:cxn ang="0">
                    <a:pos x="14" y="0"/>
                  </a:cxn>
                </a:cxnLst>
                <a:rect l="0" t="0" r="0" b="0"/>
                <a:pathLst>
                  <a:path w="30" h="24">
                    <a:moveTo>
                      <a:pt x="16" y="0"/>
                    </a:moveTo>
                    <a:lnTo>
                      <a:pt x="0" y="24"/>
                    </a:lnTo>
                    <a:lnTo>
                      <a:pt x="3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2" name="任意多边形 673927"/>
              <p:cNvSpPr>
                <a:spLocks noChangeAspect="1"/>
              </p:cNvSpPr>
              <p:nvPr/>
            </p:nvSpPr>
            <p:spPr>
              <a:xfrm>
                <a:off x="1347" y="919"/>
                <a:ext cx="27" cy="2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22"/>
                  </a:cxn>
                  <a:cxn ang="0">
                    <a:pos x="27" y="11"/>
                  </a:cxn>
                  <a:cxn ang="0">
                    <a:pos x="14" y="0"/>
                  </a:cxn>
                </a:cxnLst>
                <a:rect l="0" t="0" r="0" b="0"/>
                <a:pathLst>
                  <a:path w="30" h="24">
                    <a:moveTo>
                      <a:pt x="16" y="0"/>
                    </a:moveTo>
                    <a:lnTo>
                      <a:pt x="0" y="24"/>
                    </a:lnTo>
                    <a:lnTo>
                      <a:pt x="30" y="12"/>
                    </a:lnTo>
                    <a:lnTo>
                      <a:pt x="16" y="0"/>
                    </a:lnTo>
                  </a:path>
                </a:pathLst>
              </a:custGeom>
              <a:noFill/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3" name="直接连接符 673928"/>
              <p:cNvSpPr>
                <a:spLocks noChangeAspect="1"/>
              </p:cNvSpPr>
              <p:nvPr/>
            </p:nvSpPr>
            <p:spPr>
              <a:xfrm flipV="1">
                <a:off x="1300" y="929"/>
                <a:ext cx="74" cy="11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4" name="直接连接符 673929"/>
              <p:cNvSpPr>
                <a:spLocks noChangeAspect="1"/>
              </p:cNvSpPr>
              <p:nvPr/>
            </p:nvSpPr>
            <p:spPr>
              <a:xfrm flipH="1">
                <a:off x="1300" y="908"/>
                <a:ext cx="48" cy="13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5" name="任意多边形 673930"/>
              <p:cNvSpPr>
                <a:spLocks noChangeAspect="1"/>
              </p:cNvSpPr>
              <p:nvPr/>
            </p:nvSpPr>
            <p:spPr>
              <a:xfrm>
                <a:off x="1288" y="791"/>
                <a:ext cx="323" cy="524"/>
              </a:xfrm>
              <a:custGeom>
                <a:avLst/>
                <a:gdLst/>
                <a:ahLst/>
                <a:cxnLst>
                  <a:cxn ang="0">
                    <a:pos x="323" y="0"/>
                  </a:cxn>
                  <a:cxn ang="0">
                    <a:pos x="299" y="2"/>
                  </a:cxn>
                  <a:cxn ang="0">
                    <a:pos x="272" y="6"/>
                  </a:cxn>
                  <a:cxn ang="0">
                    <a:pos x="248" y="11"/>
                  </a:cxn>
                  <a:cxn ang="0">
                    <a:pos x="223" y="21"/>
                  </a:cxn>
                  <a:cxn ang="0">
                    <a:pos x="201" y="30"/>
                  </a:cxn>
                  <a:cxn ang="0">
                    <a:pos x="178" y="42"/>
                  </a:cxn>
                  <a:cxn ang="0">
                    <a:pos x="155" y="55"/>
                  </a:cxn>
                  <a:cxn ang="0">
                    <a:pos x="135" y="68"/>
                  </a:cxn>
                  <a:cxn ang="0">
                    <a:pos x="116" y="85"/>
                  </a:cxn>
                  <a:cxn ang="0">
                    <a:pos x="98" y="102"/>
                  </a:cxn>
                  <a:cxn ang="0">
                    <a:pos x="81" y="121"/>
                  </a:cxn>
                  <a:cxn ang="0">
                    <a:pos x="64" y="142"/>
                  </a:cxn>
                  <a:cxn ang="0">
                    <a:pos x="51" y="162"/>
                  </a:cxn>
                  <a:cxn ang="0">
                    <a:pos x="38" y="185"/>
                  </a:cxn>
                  <a:cxn ang="0">
                    <a:pos x="26" y="208"/>
                  </a:cxn>
                  <a:cxn ang="0">
                    <a:pos x="19" y="230"/>
                  </a:cxn>
                  <a:cxn ang="0">
                    <a:pos x="11" y="255"/>
                  </a:cxn>
                  <a:cxn ang="0">
                    <a:pos x="6" y="281"/>
                  </a:cxn>
                  <a:cxn ang="0">
                    <a:pos x="2" y="306"/>
                  </a:cxn>
                  <a:cxn ang="0">
                    <a:pos x="0" y="330"/>
                  </a:cxn>
                  <a:cxn ang="0">
                    <a:pos x="0" y="357"/>
                  </a:cxn>
                  <a:cxn ang="0">
                    <a:pos x="2" y="381"/>
                  </a:cxn>
                  <a:cxn ang="0">
                    <a:pos x="6" y="408"/>
                  </a:cxn>
                  <a:cxn ang="0">
                    <a:pos x="11" y="432"/>
                  </a:cxn>
                  <a:cxn ang="0">
                    <a:pos x="21" y="456"/>
                  </a:cxn>
                  <a:cxn ang="0">
                    <a:pos x="28" y="479"/>
                  </a:cxn>
                  <a:cxn ang="0">
                    <a:pos x="40" y="501"/>
                  </a:cxn>
                  <a:cxn ang="0">
                    <a:pos x="53" y="524"/>
                  </a:cxn>
                </a:cxnLst>
                <a:rect l="0" t="0" r="0" b="0"/>
                <a:pathLst>
                  <a:path w="343" h="555">
                    <a:moveTo>
                      <a:pt x="343" y="0"/>
                    </a:moveTo>
                    <a:lnTo>
                      <a:pt x="317" y="2"/>
                    </a:lnTo>
                    <a:lnTo>
                      <a:pt x="289" y="6"/>
                    </a:lnTo>
                    <a:lnTo>
                      <a:pt x="263" y="12"/>
                    </a:lnTo>
                    <a:lnTo>
                      <a:pt x="237" y="22"/>
                    </a:lnTo>
                    <a:lnTo>
                      <a:pt x="213" y="32"/>
                    </a:lnTo>
                    <a:lnTo>
                      <a:pt x="189" y="44"/>
                    </a:lnTo>
                    <a:lnTo>
                      <a:pt x="165" y="58"/>
                    </a:lnTo>
                    <a:lnTo>
                      <a:pt x="143" y="72"/>
                    </a:lnTo>
                    <a:lnTo>
                      <a:pt x="123" y="90"/>
                    </a:lnTo>
                    <a:lnTo>
                      <a:pt x="104" y="108"/>
                    </a:lnTo>
                    <a:lnTo>
                      <a:pt x="86" y="128"/>
                    </a:lnTo>
                    <a:lnTo>
                      <a:pt x="68" y="150"/>
                    </a:lnTo>
                    <a:lnTo>
                      <a:pt x="54" y="172"/>
                    </a:lnTo>
                    <a:lnTo>
                      <a:pt x="40" y="196"/>
                    </a:lnTo>
                    <a:lnTo>
                      <a:pt x="28" y="220"/>
                    </a:lnTo>
                    <a:lnTo>
                      <a:pt x="20" y="244"/>
                    </a:lnTo>
                    <a:lnTo>
                      <a:pt x="12" y="270"/>
                    </a:lnTo>
                    <a:lnTo>
                      <a:pt x="6" y="298"/>
                    </a:lnTo>
                    <a:lnTo>
                      <a:pt x="2" y="324"/>
                    </a:lnTo>
                    <a:lnTo>
                      <a:pt x="0" y="350"/>
                    </a:lnTo>
                    <a:lnTo>
                      <a:pt x="0" y="378"/>
                    </a:lnTo>
                    <a:lnTo>
                      <a:pt x="2" y="404"/>
                    </a:lnTo>
                    <a:lnTo>
                      <a:pt x="6" y="432"/>
                    </a:lnTo>
                    <a:lnTo>
                      <a:pt x="12" y="458"/>
                    </a:lnTo>
                    <a:lnTo>
                      <a:pt x="22" y="483"/>
                    </a:lnTo>
                    <a:lnTo>
                      <a:pt x="30" y="507"/>
                    </a:lnTo>
                    <a:lnTo>
                      <a:pt x="42" y="531"/>
                    </a:lnTo>
                    <a:lnTo>
                      <a:pt x="56" y="55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6" name="直接连接符 673931"/>
              <p:cNvSpPr>
                <a:spLocks noChangeAspect="1"/>
              </p:cNvSpPr>
              <p:nvPr/>
            </p:nvSpPr>
            <p:spPr>
              <a:xfrm flipH="1" flipV="1">
                <a:off x="1348" y="908"/>
                <a:ext cx="26" cy="21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68" name="任意多边形 673932"/>
            <p:cNvSpPr>
              <a:spLocks noChangeAspect="1"/>
            </p:cNvSpPr>
            <p:nvPr/>
          </p:nvSpPr>
          <p:spPr>
            <a:xfrm>
              <a:off x="1327" y="1294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chemeClr val="hlink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934" name="组合 673933"/>
          <p:cNvGrpSpPr/>
          <p:nvPr/>
        </p:nvGrpSpPr>
        <p:grpSpPr>
          <a:xfrm>
            <a:off x="2541588" y="1241425"/>
            <a:ext cx="295275" cy="325438"/>
            <a:chOff x="1601" y="624"/>
            <a:chExt cx="186" cy="205"/>
          </a:xfrm>
        </p:grpSpPr>
        <p:sp>
          <p:nvSpPr>
            <p:cNvPr id="17463" name="矩形 673934"/>
            <p:cNvSpPr>
              <a:spLocks noChangeAspect="1"/>
            </p:cNvSpPr>
            <p:nvPr/>
          </p:nvSpPr>
          <p:spPr>
            <a:xfrm>
              <a:off x="1681" y="624"/>
              <a:ext cx="10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7464" name="任意多边形 673935"/>
            <p:cNvSpPr>
              <a:spLocks noChangeAspect="1"/>
            </p:cNvSpPr>
            <p:nvPr/>
          </p:nvSpPr>
          <p:spPr>
            <a:xfrm>
              <a:off x="1601" y="761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chemeClr val="hlink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3937" name="组合 673936"/>
          <p:cNvGrpSpPr/>
          <p:nvPr/>
        </p:nvGrpSpPr>
        <p:grpSpPr>
          <a:xfrm>
            <a:off x="1111250" y="2079625"/>
            <a:ext cx="201613" cy="488950"/>
            <a:chOff x="700" y="1152"/>
            <a:chExt cx="127" cy="308"/>
          </a:xfrm>
        </p:grpSpPr>
        <p:sp>
          <p:nvSpPr>
            <p:cNvPr id="17460" name="矩形 673937"/>
            <p:cNvSpPr>
              <a:spLocks noChangeAspect="1"/>
            </p:cNvSpPr>
            <p:nvPr/>
          </p:nvSpPr>
          <p:spPr>
            <a:xfrm>
              <a:off x="720" y="1219"/>
              <a:ext cx="82" cy="14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461" name="矩形 673938"/>
            <p:cNvSpPr>
              <a:spLocks noChangeAspect="1"/>
            </p:cNvSpPr>
            <p:nvPr/>
          </p:nvSpPr>
          <p:spPr>
            <a:xfrm>
              <a:off x="720" y="1152"/>
              <a:ext cx="107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17462" name="任意多边形 673939"/>
            <p:cNvSpPr>
              <a:spLocks noChangeAspect="1"/>
            </p:cNvSpPr>
            <p:nvPr/>
          </p:nvSpPr>
          <p:spPr>
            <a:xfrm>
              <a:off x="700" y="1391"/>
              <a:ext cx="68" cy="69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5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5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4"/>
                </a:cxn>
                <a:cxn ang="0">
                  <a:pos x="8" y="54"/>
                </a:cxn>
                <a:cxn ang="0">
                  <a:pos x="15" y="62"/>
                </a:cxn>
                <a:cxn ang="0">
                  <a:pos x="23" y="69"/>
                </a:cxn>
                <a:cxn ang="0">
                  <a:pos x="34" y="69"/>
                </a:cxn>
                <a:cxn ang="0">
                  <a:pos x="45" y="69"/>
                </a:cxn>
                <a:cxn ang="0">
                  <a:pos x="53" y="62"/>
                </a:cxn>
                <a:cxn ang="0">
                  <a:pos x="60" y="54"/>
                </a:cxn>
                <a:cxn ang="0">
                  <a:pos x="68" y="44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00FF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3941" name="文本框 673940"/>
          <p:cNvSpPr txBox="1"/>
          <p:nvPr/>
        </p:nvSpPr>
        <p:spPr>
          <a:xfrm>
            <a:off x="4648200" y="1447800"/>
            <a:ext cx="2803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8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8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1800" dirty="0">
                <a:solidFill>
                  <a:srgbClr val="800000"/>
                </a:solidFill>
                <a:latin typeface="宋体" panose="02010600030101010101" pitchFamily="2" charset="-122"/>
              </a:rPr>
              <a:t>）连</a:t>
            </a:r>
            <a:r>
              <a:rPr lang="en-US" altLang="zh-CN" sz="1800" i="1" dirty="0">
                <a:solidFill>
                  <a:srgbClr val="8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rgbClr val="8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8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1800" dirty="0">
                <a:solidFill>
                  <a:srgbClr val="800000"/>
                </a:solidFill>
                <a:latin typeface="宋体" panose="02010600030101010101" pitchFamily="2" charset="-122"/>
              </a:rPr>
              <a:t>；</a:t>
            </a:r>
          </a:p>
        </p:txBody>
      </p:sp>
      <p:sp>
        <p:nvSpPr>
          <p:cNvPr id="673942" name="矩形 673941"/>
          <p:cNvSpPr/>
          <p:nvPr/>
        </p:nvSpPr>
        <p:spPr>
          <a:xfrm>
            <a:off x="4284663" y="914400"/>
            <a:ext cx="4679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</a:rPr>
              <a:t>已知椭圆的中心</a:t>
            </a:r>
            <a:r>
              <a:rPr lang="en-US" altLang="zh-CN" sz="18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O</a:t>
            </a: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</a:rPr>
              <a:t>，长轴</a:t>
            </a:r>
            <a:r>
              <a:rPr lang="en-US" altLang="zh-CN" sz="18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</a:rPr>
              <a:t>和短轴</a:t>
            </a:r>
            <a:r>
              <a:rPr lang="en-US" altLang="zh-CN" sz="18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CD</a:t>
            </a:r>
            <a:endParaRPr lang="en-US" altLang="zh-CN" sz="1800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3943" name="矩形 673942"/>
          <p:cNvSpPr/>
          <p:nvPr/>
        </p:nvSpPr>
        <p:spPr>
          <a:xfrm>
            <a:off x="4648200" y="1905000"/>
            <a:ext cx="3884613" cy="700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000099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000099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1800" dirty="0">
                <a:solidFill>
                  <a:srgbClr val="000099"/>
                </a:solidFill>
                <a:latin typeface="宋体" panose="02010600030101010101" pitchFamily="2" charset="-122"/>
              </a:rPr>
              <a:t>）在短轴线上取</a:t>
            </a:r>
            <a:r>
              <a:rPr lang="en-US" altLang="zh-CN" sz="1800" i="1" dirty="0">
                <a:solidFill>
                  <a:srgbClr val="000099"/>
                </a:solidFill>
                <a:latin typeface="Times New Roman" panose="02020603050405020304" pitchFamily="18" charset="0"/>
              </a:rPr>
              <a:t>OE</a:t>
            </a:r>
            <a:r>
              <a:rPr lang="en-US" altLang="zh-CN" sz="1800" dirty="0">
                <a:solidFill>
                  <a:srgbClr val="00009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1800" i="1" dirty="0">
                <a:solidFill>
                  <a:srgbClr val="000099"/>
                </a:solidFill>
                <a:latin typeface="Times New Roman" panose="02020603050405020304" pitchFamily="18" charset="0"/>
              </a:rPr>
              <a:t>OA</a:t>
            </a:r>
            <a:r>
              <a:rPr lang="zh-CN" altLang="en-US" sz="1800" dirty="0">
                <a:solidFill>
                  <a:srgbClr val="000099"/>
                </a:solidFill>
                <a:latin typeface="宋体" panose="02010600030101010101" pitchFamily="2" charset="-122"/>
              </a:rPr>
              <a:t>，</a:t>
            </a:r>
          </a:p>
          <a:p>
            <a:r>
              <a:rPr lang="zh-CN" altLang="en-US" sz="1800" dirty="0">
                <a:solidFill>
                  <a:srgbClr val="000099"/>
                </a:solidFill>
                <a:latin typeface="宋体" panose="02010600030101010101" pitchFamily="2" charset="-122"/>
              </a:rPr>
              <a:t>     在</a:t>
            </a:r>
            <a:r>
              <a:rPr lang="en-US" altLang="zh-CN" sz="1800" i="1" dirty="0">
                <a:solidFill>
                  <a:srgbClr val="000099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1800" dirty="0">
                <a:solidFill>
                  <a:srgbClr val="000099"/>
                </a:solidFill>
                <a:latin typeface="宋体" panose="02010600030101010101" pitchFamily="2" charset="-122"/>
              </a:rPr>
              <a:t>上取</a:t>
            </a:r>
            <a:r>
              <a:rPr lang="en-US" altLang="zh-CN" sz="1800" i="1" dirty="0">
                <a:solidFill>
                  <a:srgbClr val="000099"/>
                </a:solidFill>
                <a:latin typeface="Times New Roman" panose="02020603050405020304" pitchFamily="18" charset="0"/>
              </a:rPr>
              <a:t>CE</a:t>
            </a:r>
            <a:r>
              <a:rPr lang="en-US" altLang="zh-CN" sz="1800" baseline="-30000" dirty="0">
                <a:solidFill>
                  <a:srgbClr val="000099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1800" dirty="0">
                <a:solidFill>
                  <a:srgbClr val="00009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1800" i="1" dirty="0">
                <a:solidFill>
                  <a:srgbClr val="000099"/>
                </a:solidFill>
                <a:latin typeface="Times New Roman" panose="02020603050405020304" pitchFamily="18" charset="0"/>
              </a:rPr>
              <a:t>CE</a:t>
            </a:r>
            <a:r>
              <a:rPr lang="zh-CN" altLang="en-US" sz="1800" dirty="0">
                <a:solidFill>
                  <a:srgbClr val="000099"/>
                </a:solidFill>
                <a:latin typeface="宋体" panose="02010600030101010101" pitchFamily="2" charset="-122"/>
              </a:rPr>
              <a:t>；</a:t>
            </a:r>
          </a:p>
        </p:txBody>
      </p:sp>
      <p:sp>
        <p:nvSpPr>
          <p:cNvPr id="673944" name="矩形 673943"/>
          <p:cNvSpPr/>
          <p:nvPr/>
        </p:nvSpPr>
        <p:spPr>
          <a:xfrm>
            <a:off x="4648200" y="2590800"/>
            <a:ext cx="4316413" cy="700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66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）作</a:t>
            </a:r>
            <a:r>
              <a:rPr lang="en-US" altLang="zh-CN" sz="1800" i="1" dirty="0">
                <a:solidFill>
                  <a:srgbClr val="660066"/>
                </a:solidFill>
                <a:latin typeface="Times New Roman" panose="02020603050405020304" pitchFamily="18" charset="0"/>
              </a:rPr>
              <a:t>AE</a:t>
            </a:r>
            <a:r>
              <a:rPr lang="en-US" altLang="zh-CN" sz="1800" baseline="-30000" dirty="0">
                <a:solidFill>
                  <a:srgbClr val="66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的垂直平分线交长、</a:t>
            </a:r>
          </a:p>
          <a:p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     短轴与</a:t>
            </a:r>
            <a:r>
              <a:rPr lang="en-US" altLang="zh-CN" sz="1800" i="1" dirty="0">
                <a:solidFill>
                  <a:srgbClr val="660066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66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1800" i="1" dirty="0">
                <a:solidFill>
                  <a:srgbClr val="660066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66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两点；</a:t>
            </a:r>
          </a:p>
        </p:txBody>
      </p:sp>
      <p:sp>
        <p:nvSpPr>
          <p:cNvPr id="673945" name="矩形 673944"/>
          <p:cNvSpPr/>
          <p:nvPr/>
        </p:nvSpPr>
        <p:spPr>
          <a:xfrm>
            <a:off x="4648200" y="3352800"/>
            <a:ext cx="4000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4</a:t>
            </a:r>
            <a:r>
              <a:rPr lang="zh-CN" altLang="en-US" sz="18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）求出其对称点</a:t>
            </a:r>
            <a:r>
              <a:rPr lang="en-US" altLang="zh-CN" sz="1800" i="1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</a:rPr>
              <a:t>3</a:t>
            </a:r>
            <a:r>
              <a:rPr lang="zh-CN" altLang="en-US" sz="18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和</a:t>
            </a:r>
            <a:r>
              <a:rPr lang="en-US" altLang="zh-CN" sz="1800" i="1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</a:rPr>
              <a:t>4</a:t>
            </a:r>
            <a:r>
              <a:rPr lang="zh-CN" altLang="en-US" sz="18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；</a:t>
            </a:r>
          </a:p>
        </p:txBody>
      </p:sp>
      <p:sp>
        <p:nvSpPr>
          <p:cNvPr id="673946" name="矩形 673945"/>
          <p:cNvSpPr/>
          <p:nvPr/>
        </p:nvSpPr>
        <p:spPr>
          <a:xfrm>
            <a:off x="4648200" y="3886200"/>
            <a:ext cx="4164013" cy="700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80008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80008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1800" dirty="0">
                <a:solidFill>
                  <a:srgbClr val="800080"/>
                </a:solidFill>
                <a:latin typeface="宋体" panose="02010600030101010101" pitchFamily="2" charset="-122"/>
              </a:rPr>
              <a:t>）作连心线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1800" dirty="0">
                <a:solidFill>
                  <a:srgbClr val="80008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1800" dirty="0">
                <a:solidFill>
                  <a:srgbClr val="800080"/>
                </a:solidFill>
                <a:latin typeface="宋体" panose="02010600030101010101" pitchFamily="2" charset="-122"/>
              </a:rPr>
              <a:t>、</a:t>
            </a:r>
          </a:p>
          <a:p>
            <a:r>
              <a:rPr lang="zh-CN" altLang="en-US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1800" dirty="0">
                <a:solidFill>
                  <a:srgbClr val="80008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1800" i="1" dirty="0">
                <a:solidFill>
                  <a:srgbClr val="80008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solidFill>
                  <a:srgbClr val="800080"/>
                </a:solidFill>
                <a:latin typeface="宋体" panose="02010600030101010101" pitchFamily="2" charset="-122"/>
              </a:rPr>
              <a:t>，并适当延长；</a:t>
            </a:r>
          </a:p>
        </p:txBody>
      </p:sp>
      <p:sp>
        <p:nvSpPr>
          <p:cNvPr id="673947" name="矩形 673946"/>
          <p:cNvSpPr/>
          <p:nvPr/>
        </p:nvSpPr>
        <p:spPr>
          <a:xfrm>
            <a:off x="4648200" y="4648200"/>
            <a:ext cx="3803650" cy="700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3366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3366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1800" dirty="0">
                <a:solidFill>
                  <a:srgbClr val="336600"/>
                </a:solidFill>
                <a:latin typeface="宋体" panose="02010600030101010101" pitchFamily="2" charset="-122"/>
              </a:rPr>
              <a:t>）分别以</a:t>
            </a:r>
            <a:r>
              <a:rPr lang="en-US" altLang="zh-CN" sz="1800" i="1" dirty="0">
                <a:solidFill>
                  <a:srgbClr val="3366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3366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solidFill>
                  <a:srgbClr val="3366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3366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3366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1800" dirty="0">
                <a:solidFill>
                  <a:srgbClr val="336600"/>
                </a:solidFill>
                <a:latin typeface="宋体" panose="02010600030101010101" pitchFamily="2" charset="-122"/>
              </a:rPr>
              <a:t>为圆心，</a:t>
            </a:r>
          </a:p>
          <a:p>
            <a:r>
              <a:rPr lang="zh-CN" altLang="en-US" sz="1800" dirty="0">
                <a:solidFill>
                  <a:srgbClr val="3366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800" i="1" dirty="0">
                <a:solidFill>
                  <a:srgbClr val="3366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1800" baseline="-30000" dirty="0">
                <a:solidFill>
                  <a:srgbClr val="3366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1800" i="1" dirty="0">
                <a:solidFill>
                  <a:srgbClr val="3366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rgbClr val="336600"/>
                </a:solidFill>
                <a:latin typeface="宋体" panose="02010600030101010101" pitchFamily="2" charset="-122"/>
              </a:rPr>
              <a:t>为半径画弧；</a:t>
            </a:r>
          </a:p>
        </p:txBody>
      </p:sp>
      <p:sp>
        <p:nvSpPr>
          <p:cNvPr id="673948" name="矩形 673947"/>
          <p:cNvSpPr/>
          <p:nvPr/>
        </p:nvSpPr>
        <p:spPr>
          <a:xfrm>
            <a:off x="4014788" y="5757863"/>
            <a:ext cx="52054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660066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）分别以</a:t>
            </a:r>
            <a:r>
              <a:rPr lang="en-US" altLang="zh-CN" sz="1800" dirty="0">
                <a:solidFill>
                  <a:srgbClr val="660066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dirty="0">
                <a:solidFill>
                  <a:srgbClr val="660066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为圆心，</a:t>
            </a:r>
            <a:r>
              <a:rPr lang="en-US" altLang="zh-CN" sz="1800" dirty="0">
                <a:solidFill>
                  <a:srgbClr val="660066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1800" baseline="-30000" dirty="0">
                <a:solidFill>
                  <a:srgbClr val="80008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1800" dirty="0">
                <a:solidFill>
                  <a:srgbClr val="660066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1800" dirty="0">
                <a:solidFill>
                  <a:srgbClr val="660066"/>
                </a:solidFill>
                <a:latin typeface="宋体" panose="02010600030101010101" pitchFamily="2" charset="-122"/>
              </a:rPr>
              <a:t>为半径画弧；</a:t>
            </a:r>
          </a:p>
        </p:txBody>
      </p:sp>
      <p:sp>
        <p:nvSpPr>
          <p:cNvPr id="673949" name="矩形 673948"/>
          <p:cNvSpPr/>
          <p:nvPr/>
        </p:nvSpPr>
        <p:spPr>
          <a:xfrm>
            <a:off x="946944" y="5226050"/>
            <a:ext cx="37131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 dirty="0">
                <a:solidFill>
                  <a:srgbClr val="CC0066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四段圆弧构成了近似椭圆。</a:t>
            </a:r>
          </a:p>
        </p:txBody>
      </p:sp>
      <p:sp>
        <p:nvSpPr>
          <p:cNvPr id="673950" name="矩形 673949"/>
          <p:cNvSpPr/>
          <p:nvPr/>
        </p:nvSpPr>
        <p:spPr>
          <a:xfrm>
            <a:off x="4038600" y="5318125"/>
            <a:ext cx="43942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CC0066"/>
                </a:solidFill>
                <a:latin typeface="宋体" panose="02010600030101010101" pitchFamily="2" charset="-122"/>
              </a:rPr>
              <a:t>图中的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K</a:t>
            </a:r>
            <a:r>
              <a:rPr lang="zh-CN" altLang="en-US" sz="1800" dirty="0">
                <a:solidFill>
                  <a:srgbClr val="CC0066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1800" dirty="0">
                <a:solidFill>
                  <a:srgbClr val="CC0066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1800" baseline="-30000" dirty="0">
                <a:solidFill>
                  <a:srgbClr val="CC0066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1800" dirty="0">
                <a:solidFill>
                  <a:srgbClr val="CC0066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1800" baseline="-30000" dirty="0">
                <a:solidFill>
                  <a:srgbClr val="CC0066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1800" dirty="0">
                <a:solidFill>
                  <a:srgbClr val="CC0066"/>
                </a:solidFill>
                <a:latin typeface="宋体" panose="02010600030101010101" pitchFamily="2" charset="-122"/>
              </a:rPr>
              <a:t>为四段圆弧的切点</a:t>
            </a:r>
            <a:r>
              <a:rPr lang="zh-CN" altLang="en-US" dirty="0">
                <a:solidFill>
                  <a:srgbClr val="CC0066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673951" name="组合 673950"/>
          <p:cNvGrpSpPr/>
          <p:nvPr/>
        </p:nvGrpSpPr>
        <p:grpSpPr>
          <a:xfrm>
            <a:off x="3822700" y="4235450"/>
            <a:ext cx="444500" cy="601663"/>
            <a:chOff x="2408" y="2510"/>
            <a:chExt cx="280" cy="379"/>
          </a:xfrm>
        </p:grpSpPr>
        <p:sp>
          <p:nvSpPr>
            <p:cNvPr id="17455" name="矩形 673951"/>
            <p:cNvSpPr>
              <a:spLocks noChangeAspect="1"/>
            </p:cNvSpPr>
            <p:nvPr/>
          </p:nvSpPr>
          <p:spPr>
            <a:xfrm>
              <a:off x="2439" y="2622"/>
              <a:ext cx="249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456" name="矩形 673952"/>
            <p:cNvSpPr>
              <a:spLocks noChangeAspect="1"/>
            </p:cNvSpPr>
            <p:nvPr/>
          </p:nvSpPr>
          <p:spPr>
            <a:xfrm>
              <a:off x="2408" y="2664"/>
              <a:ext cx="117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17457" name="矩形 673953"/>
            <p:cNvSpPr>
              <a:spLocks noChangeAspect="1"/>
            </p:cNvSpPr>
            <p:nvPr/>
          </p:nvSpPr>
          <p:spPr>
            <a:xfrm>
              <a:off x="2473" y="2701"/>
              <a:ext cx="20" cy="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5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dirty="0">
                <a:solidFill>
                  <a:schemeClr val="tx1"/>
                </a:solidFill>
                <a:latin typeface="Simplex" panose="00000400000000000000" pitchFamily="2" charset="0"/>
              </a:endParaRPr>
            </a:p>
          </p:txBody>
        </p:sp>
        <p:sp>
          <p:nvSpPr>
            <p:cNvPr id="17458" name="任意多边形 673954"/>
            <p:cNvSpPr>
              <a:spLocks noChangeAspect="1"/>
            </p:cNvSpPr>
            <p:nvPr/>
          </p:nvSpPr>
          <p:spPr>
            <a:xfrm>
              <a:off x="2503" y="2510"/>
              <a:ext cx="68" cy="68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8" y="25"/>
                </a:cxn>
                <a:cxn ang="0">
                  <a:pos x="60" y="14"/>
                </a:cxn>
                <a:cxn ang="0">
                  <a:pos x="53" y="7"/>
                </a:cxn>
                <a:cxn ang="0">
                  <a:pos x="45" y="0"/>
                </a:cxn>
                <a:cxn ang="0">
                  <a:pos x="34" y="0"/>
                </a:cxn>
                <a:cxn ang="0">
                  <a:pos x="23" y="0"/>
                </a:cxn>
                <a:cxn ang="0">
                  <a:pos x="15" y="7"/>
                </a:cxn>
                <a:cxn ang="0">
                  <a:pos x="8" y="14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8" y="54"/>
                </a:cxn>
                <a:cxn ang="0">
                  <a:pos x="15" y="61"/>
                </a:cxn>
                <a:cxn ang="0">
                  <a:pos x="23" y="68"/>
                </a:cxn>
                <a:cxn ang="0">
                  <a:pos x="34" y="68"/>
                </a:cxn>
                <a:cxn ang="0">
                  <a:pos x="45" y="68"/>
                </a:cxn>
                <a:cxn ang="0">
                  <a:pos x="53" y="61"/>
                </a:cxn>
                <a:cxn ang="0">
                  <a:pos x="60" y="54"/>
                </a:cxn>
                <a:cxn ang="0">
                  <a:pos x="68" y="43"/>
                </a:cxn>
                <a:cxn ang="0">
                  <a:pos x="68" y="36"/>
                </a:cxn>
              </a:cxnLst>
              <a:rect l="0" t="0" r="0" b="0"/>
              <a:pathLst>
                <a:path w="36" h="38">
                  <a:moveTo>
                    <a:pt x="36" y="20"/>
                  </a:move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6" y="24"/>
                  </a:lnTo>
                  <a:lnTo>
                    <a:pt x="36" y="20"/>
                  </a:lnTo>
                </a:path>
              </a:pathLst>
            </a:custGeom>
            <a:solidFill>
              <a:srgbClr val="00FFFF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矩形 673955"/>
            <p:cNvSpPr>
              <a:spLocks noChangeAspect="1"/>
            </p:cNvSpPr>
            <p:nvPr/>
          </p:nvSpPr>
          <p:spPr>
            <a:xfrm>
              <a:off x="2520" y="2736"/>
              <a:ext cx="64" cy="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673957" name="组合 673956"/>
          <p:cNvGrpSpPr/>
          <p:nvPr/>
        </p:nvGrpSpPr>
        <p:grpSpPr>
          <a:xfrm>
            <a:off x="1644650" y="2990850"/>
            <a:ext cx="252413" cy="463550"/>
            <a:chOff x="1036" y="1726"/>
            <a:chExt cx="159" cy="292"/>
          </a:xfrm>
        </p:grpSpPr>
        <p:sp>
          <p:nvSpPr>
            <p:cNvPr id="17450" name="矩形 673957"/>
            <p:cNvSpPr>
              <a:spLocks noChangeAspect="1"/>
            </p:cNvSpPr>
            <p:nvPr/>
          </p:nvSpPr>
          <p:spPr>
            <a:xfrm>
              <a:off x="1057" y="1726"/>
              <a:ext cx="138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Simplex" panose="00000400000000000000" pitchFamily="2" charset="0"/>
              </a:endParaRPr>
            </a:p>
          </p:txBody>
        </p:sp>
        <p:sp>
          <p:nvSpPr>
            <p:cNvPr id="17451" name="矩形 673958"/>
            <p:cNvSpPr>
              <a:spLocks noChangeAspect="1"/>
            </p:cNvSpPr>
            <p:nvPr/>
          </p:nvSpPr>
          <p:spPr>
            <a:xfrm>
              <a:off x="1120" y="1811"/>
              <a:ext cx="64" cy="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6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17452" name="组合 673959"/>
            <p:cNvGrpSpPr/>
            <p:nvPr/>
          </p:nvGrpSpPr>
          <p:grpSpPr>
            <a:xfrm>
              <a:off x="1036" y="1729"/>
              <a:ext cx="126" cy="289"/>
              <a:chOff x="1036" y="1729"/>
              <a:chExt cx="126" cy="289"/>
            </a:xfrm>
          </p:grpSpPr>
          <p:sp>
            <p:nvSpPr>
              <p:cNvPr id="17453" name="矩形 673960"/>
              <p:cNvSpPr>
                <a:spLocks noChangeAspect="1"/>
              </p:cNvSpPr>
              <p:nvPr/>
            </p:nvSpPr>
            <p:spPr>
              <a:xfrm>
                <a:off x="1036" y="1729"/>
                <a:ext cx="116" cy="1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</a:t>
                </a:r>
              </a:p>
            </p:txBody>
          </p:sp>
          <p:sp>
            <p:nvSpPr>
              <p:cNvPr id="17454" name="任意多边形 673961"/>
              <p:cNvSpPr>
                <a:spLocks noChangeAspect="1"/>
              </p:cNvSpPr>
              <p:nvPr/>
            </p:nvSpPr>
            <p:spPr>
              <a:xfrm>
                <a:off x="1094" y="1951"/>
                <a:ext cx="68" cy="67"/>
              </a:xfrm>
              <a:custGeom>
                <a:avLst/>
                <a:gdLst/>
                <a:ahLst/>
                <a:cxnLst>
                  <a:cxn ang="0">
                    <a:pos x="68" y="35"/>
                  </a:cxn>
                  <a:cxn ang="0">
                    <a:pos x="68" y="25"/>
                  </a:cxn>
                  <a:cxn ang="0">
                    <a:pos x="60" y="14"/>
                  </a:cxn>
                  <a:cxn ang="0">
                    <a:pos x="53" y="7"/>
                  </a:cxn>
                  <a:cxn ang="0">
                    <a:pos x="45" y="0"/>
                  </a:cxn>
                  <a:cxn ang="0">
                    <a:pos x="34" y="0"/>
                  </a:cxn>
                  <a:cxn ang="0">
                    <a:pos x="23" y="0"/>
                  </a:cxn>
                  <a:cxn ang="0">
                    <a:pos x="15" y="7"/>
                  </a:cxn>
                  <a:cxn ang="0">
                    <a:pos x="8" y="14"/>
                  </a:cxn>
                  <a:cxn ang="0">
                    <a:pos x="0" y="25"/>
                  </a:cxn>
                  <a:cxn ang="0">
                    <a:pos x="0" y="35"/>
                  </a:cxn>
                  <a:cxn ang="0">
                    <a:pos x="0" y="42"/>
                  </a:cxn>
                  <a:cxn ang="0">
                    <a:pos x="8" y="53"/>
                  </a:cxn>
                  <a:cxn ang="0">
                    <a:pos x="15" y="60"/>
                  </a:cxn>
                  <a:cxn ang="0">
                    <a:pos x="23" y="67"/>
                  </a:cxn>
                  <a:cxn ang="0">
                    <a:pos x="34" y="67"/>
                  </a:cxn>
                  <a:cxn ang="0">
                    <a:pos x="45" y="67"/>
                  </a:cxn>
                  <a:cxn ang="0">
                    <a:pos x="53" y="60"/>
                  </a:cxn>
                  <a:cxn ang="0">
                    <a:pos x="60" y="53"/>
                  </a:cxn>
                  <a:cxn ang="0">
                    <a:pos x="68" y="42"/>
                  </a:cxn>
                  <a:cxn ang="0">
                    <a:pos x="68" y="35"/>
                  </a:cxn>
                </a:cxnLst>
                <a:rect l="0" t="0" r="0" b="0"/>
                <a:pathLst>
                  <a:path w="36" h="38">
                    <a:moveTo>
                      <a:pt x="36" y="20"/>
                    </a:moveTo>
                    <a:lnTo>
                      <a:pt x="36" y="14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34"/>
                    </a:lnTo>
                    <a:lnTo>
                      <a:pt x="12" y="38"/>
                    </a:lnTo>
                    <a:lnTo>
                      <a:pt x="18" y="38"/>
                    </a:lnTo>
                    <a:lnTo>
                      <a:pt x="24" y="38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6" y="24"/>
                    </a:lnTo>
                    <a:lnTo>
                      <a:pt x="36" y="20"/>
                    </a:lnTo>
                  </a:path>
                </a:pathLst>
              </a:custGeom>
              <a:solidFill>
                <a:srgbClr val="FF00FF">
                  <a:alpha val="100000"/>
                </a:srgbClr>
              </a:solidFill>
              <a:ln w="31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74650" y="274638"/>
            <a:ext cx="319405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3.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椭圆的画法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3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3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73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7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7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7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7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73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7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7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73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7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7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7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73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7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7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7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7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73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7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73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73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67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673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795" grpId="0"/>
      <p:bldP spid="673941" grpId="0"/>
      <p:bldP spid="673942" grpId="0"/>
      <p:bldP spid="673943" grpId="0"/>
      <p:bldP spid="673944" grpId="0"/>
      <p:bldP spid="673945" grpId="0"/>
      <p:bldP spid="673946" grpId="0"/>
      <p:bldP spid="673947" grpId="0"/>
      <p:bldP spid="673948" grpId="0"/>
      <p:bldP spid="673949" grpId="0"/>
      <p:bldP spid="67395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直接连接符 637953"/>
          <p:cNvSpPr>
            <a:spLocks noChangeAspect="1"/>
          </p:cNvSpPr>
          <p:nvPr/>
        </p:nvSpPr>
        <p:spPr>
          <a:xfrm rot="-5400000" flipH="1">
            <a:off x="6294438" y="5216525"/>
            <a:ext cx="1587" cy="115888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7956" name="文本框 637955"/>
          <p:cNvSpPr txBox="1"/>
          <p:nvPr/>
        </p:nvSpPr>
        <p:spPr>
          <a:xfrm>
            <a:off x="364836" y="724601"/>
            <a:ext cx="179546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）斜度</a:t>
            </a:r>
          </a:p>
        </p:txBody>
      </p:sp>
      <p:sp>
        <p:nvSpPr>
          <p:cNvPr id="637957" name="文本框 637956"/>
          <p:cNvSpPr txBox="1"/>
          <p:nvPr/>
        </p:nvSpPr>
        <p:spPr>
          <a:xfrm>
            <a:off x="568960" y="1166870"/>
            <a:ext cx="4470400" cy="90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9900CC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斜度是指一直线（或平面）对</a:t>
            </a:r>
          </a:p>
          <a:p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另一直线（或平面）的倾斜程度。</a:t>
            </a:r>
          </a:p>
        </p:txBody>
      </p:sp>
      <p:grpSp>
        <p:nvGrpSpPr>
          <p:cNvPr id="637958" name="组合 637957"/>
          <p:cNvGrpSpPr/>
          <p:nvPr/>
        </p:nvGrpSpPr>
        <p:grpSpPr>
          <a:xfrm>
            <a:off x="2230438" y="5346700"/>
            <a:ext cx="1579562" cy="901700"/>
            <a:chOff x="3648" y="144"/>
            <a:chExt cx="995" cy="568"/>
          </a:xfrm>
        </p:grpSpPr>
        <p:sp>
          <p:nvSpPr>
            <p:cNvPr id="18560" name="直接连接符 637958"/>
            <p:cNvSpPr>
              <a:spLocks noChangeAspect="1"/>
            </p:cNvSpPr>
            <p:nvPr/>
          </p:nvSpPr>
          <p:spPr>
            <a:xfrm>
              <a:off x="3648" y="535"/>
              <a:ext cx="673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1" name="直接连接符 637959"/>
            <p:cNvSpPr>
              <a:spLocks noChangeAspect="1"/>
            </p:cNvSpPr>
            <p:nvPr/>
          </p:nvSpPr>
          <p:spPr>
            <a:xfrm flipV="1">
              <a:off x="3648" y="144"/>
              <a:ext cx="673" cy="3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2" name="直接连接符 637960"/>
            <p:cNvSpPr>
              <a:spLocks noChangeAspect="1"/>
            </p:cNvSpPr>
            <p:nvPr/>
          </p:nvSpPr>
          <p:spPr>
            <a:xfrm>
              <a:off x="3648" y="679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3" name="直接连接符 637961"/>
            <p:cNvSpPr>
              <a:spLocks noChangeAspect="1"/>
            </p:cNvSpPr>
            <p:nvPr/>
          </p:nvSpPr>
          <p:spPr>
            <a:xfrm>
              <a:off x="3648" y="679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64" name="组合 637962"/>
            <p:cNvGrpSpPr>
              <a:grpSpLocks noChangeAspect="1"/>
            </p:cNvGrpSpPr>
            <p:nvPr/>
          </p:nvGrpSpPr>
          <p:grpSpPr>
            <a:xfrm>
              <a:off x="3933" y="164"/>
              <a:ext cx="187" cy="548"/>
              <a:chOff x="3819" y="1353"/>
              <a:chExt cx="302" cy="881"/>
            </a:xfrm>
          </p:grpSpPr>
          <p:sp>
            <p:nvSpPr>
              <p:cNvPr id="18576" name="任意多边形 637963"/>
              <p:cNvSpPr>
                <a:spLocks noChangeAspect="1"/>
              </p:cNvSpPr>
              <p:nvPr/>
            </p:nvSpPr>
            <p:spPr>
              <a:xfrm>
                <a:off x="4055" y="2094"/>
                <a:ext cx="42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4" y="130"/>
                  </a:cxn>
                  <a:cxn ang="0">
                    <a:pos x="8" y="120"/>
                  </a:cxn>
                  <a:cxn ang="0">
                    <a:pos x="11" y="111"/>
                  </a:cxn>
                  <a:cxn ang="0">
                    <a:pos x="15" y="101"/>
                  </a:cxn>
                  <a:cxn ang="0">
                    <a:pos x="18" y="91"/>
                  </a:cxn>
                  <a:cxn ang="0">
                    <a:pos x="21" y="81"/>
                  </a:cxn>
                  <a:cxn ang="0">
                    <a:pos x="24" y="71"/>
                  </a:cxn>
                  <a:cxn ang="0">
                    <a:pos x="27" y="61"/>
                  </a:cxn>
                  <a:cxn ang="0">
                    <a:pos x="30" y="51"/>
                  </a:cxn>
                  <a:cxn ang="0">
                    <a:pos x="33" y="41"/>
                  </a:cxn>
                  <a:cxn ang="0">
                    <a:pos x="35" y="31"/>
                  </a:cxn>
                  <a:cxn ang="0">
                    <a:pos x="38" y="20"/>
                  </a:cxn>
                  <a:cxn ang="0">
                    <a:pos x="40" y="10"/>
                  </a:cxn>
                  <a:cxn ang="0">
                    <a:pos x="42" y="0"/>
                  </a:cxn>
                </a:cxnLst>
                <a:rect l="0" t="0" r="0" b="0"/>
                <a:pathLst>
                  <a:path w="296" h="981">
                    <a:moveTo>
                      <a:pt x="0" y="981"/>
                    </a:moveTo>
                    <a:lnTo>
                      <a:pt x="28" y="913"/>
                    </a:lnTo>
                    <a:lnTo>
                      <a:pt x="53" y="844"/>
                    </a:lnTo>
                    <a:lnTo>
                      <a:pt x="79" y="776"/>
                    </a:lnTo>
                    <a:lnTo>
                      <a:pt x="103" y="707"/>
                    </a:lnTo>
                    <a:lnTo>
                      <a:pt x="128" y="637"/>
                    </a:lnTo>
                    <a:lnTo>
                      <a:pt x="150" y="567"/>
                    </a:lnTo>
                    <a:lnTo>
                      <a:pt x="171" y="497"/>
                    </a:lnTo>
                    <a:lnTo>
                      <a:pt x="192" y="427"/>
                    </a:lnTo>
                    <a:lnTo>
                      <a:pt x="212" y="357"/>
                    </a:lnTo>
                    <a:lnTo>
                      <a:pt x="231" y="286"/>
                    </a:lnTo>
                    <a:lnTo>
                      <a:pt x="248" y="214"/>
                    </a:lnTo>
                    <a:lnTo>
                      <a:pt x="266" y="143"/>
                    </a:lnTo>
                    <a:lnTo>
                      <a:pt x="281" y="71"/>
                    </a:lnTo>
                    <a:lnTo>
                      <a:pt x="296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7" name="任意多边形 637964"/>
              <p:cNvSpPr>
                <a:spLocks noChangeAspect="1"/>
              </p:cNvSpPr>
              <p:nvPr/>
            </p:nvSpPr>
            <p:spPr>
              <a:xfrm>
                <a:off x="3819" y="1353"/>
                <a:ext cx="106" cy="100"/>
              </a:xfrm>
              <a:custGeom>
                <a:avLst/>
                <a:gdLst/>
                <a:ahLst/>
                <a:cxnLst>
                  <a:cxn ang="0">
                    <a:pos x="106" y="100"/>
                  </a:cxn>
                  <a:cxn ang="0">
                    <a:pos x="99" y="92"/>
                  </a:cxn>
                  <a:cxn ang="0">
                    <a:pos x="92" y="84"/>
                  </a:cxn>
                  <a:cxn ang="0">
                    <a:pos x="85" y="77"/>
                  </a:cxn>
                  <a:cxn ang="0">
                    <a:pos x="78" y="69"/>
                  </a:cxn>
                  <a:cxn ang="0">
                    <a:pos x="70" y="62"/>
                  </a:cxn>
                  <a:cxn ang="0">
                    <a:pos x="63" y="55"/>
                  </a:cxn>
                  <a:cxn ang="0">
                    <a:pos x="56" y="47"/>
                  </a:cxn>
                  <a:cxn ang="0">
                    <a:pos x="48" y="40"/>
                  </a:cxn>
                  <a:cxn ang="0">
                    <a:pos x="40" y="33"/>
                  </a:cxn>
                  <a:cxn ang="0">
                    <a:pos x="32" y="26"/>
                  </a:cxn>
                  <a:cxn ang="0">
                    <a:pos x="24" y="20"/>
                  </a:cxn>
                  <a:cxn ang="0">
                    <a:pos x="16" y="13"/>
                  </a:cxn>
                  <a:cxn ang="0">
                    <a:pos x="8" y="6"/>
                  </a:cxn>
                  <a:cxn ang="0">
                    <a:pos x="0" y="0"/>
                  </a:cxn>
                </a:cxnLst>
                <a:rect l="0" t="0" r="0" b="0"/>
                <a:pathLst>
                  <a:path w="746" h="702">
                    <a:moveTo>
                      <a:pt x="746" y="702"/>
                    </a:moveTo>
                    <a:lnTo>
                      <a:pt x="697" y="647"/>
                    </a:lnTo>
                    <a:lnTo>
                      <a:pt x="648" y="593"/>
                    </a:lnTo>
                    <a:lnTo>
                      <a:pt x="598" y="540"/>
                    </a:lnTo>
                    <a:lnTo>
                      <a:pt x="547" y="486"/>
                    </a:lnTo>
                    <a:lnTo>
                      <a:pt x="496" y="435"/>
                    </a:lnTo>
                    <a:lnTo>
                      <a:pt x="443" y="384"/>
                    </a:lnTo>
                    <a:lnTo>
                      <a:pt x="391" y="332"/>
                    </a:lnTo>
                    <a:lnTo>
                      <a:pt x="337" y="283"/>
                    </a:lnTo>
                    <a:lnTo>
                      <a:pt x="282" y="234"/>
                    </a:lnTo>
                    <a:lnTo>
                      <a:pt x="227" y="185"/>
                    </a:lnTo>
                    <a:lnTo>
                      <a:pt x="171" y="138"/>
                    </a:lnTo>
                    <a:lnTo>
                      <a:pt x="115" y="91"/>
                    </a:lnTo>
                    <a:lnTo>
                      <a:pt x="58" y="45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8" name="任意多边形 637965"/>
              <p:cNvSpPr>
                <a:spLocks noChangeAspect="1"/>
              </p:cNvSpPr>
              <p:nvPr/>
            </p:nvSpPr>
            <p:spPr>
              <a:xfrm>
                <a:off x="4011" y="1572"/>
                <a:ext cx="100" cy="376"/>
              </a:xfrm>
              <a:custGeom>
                <a:avLst/>
                <a:gdLst/>
                <a:ahLst/>
                <a:cxnLst>
                  <a:cxn ang="0">
                    <a:pos x="100" y="376"/>
                  </a:cxn>
                  <a:cxn ang="0">
                    <a:pos x="100" y="366"/>
                  </a:cxn>
                  <a:cxn ang="0">
                    <a:pos x="100" y="355"/>
                  </a:cxn>
                  <a:cxn ang="0">
                    <a:pos x="99" y="345"/>
                  </a:cxn>
                  <a:cxn ang="0">
                    <a:pos x="99" y="335"/>
                  </a:cxn>
                  <a:cxn ang="0">
                    <a:pos x="98" y="324"/>
                  </a:cxn>
                  <a:cxn ang="0">
                    <a:pos x="98" y="314"/>
                  </a:cxn>
                  <a:cxn ang="0">
                    <a:pos x="97" y="304"/>
                  </a:cxn>
                  <a:cxn ang="0">
                    <a:pos x="96" y="293"/>
                  </a:cxn>
                  <a:cxn ang="0">
                    <a:pos x="94" y="283"/>
                  </a:cxn>
                  <a:cxn ang="0">
                    <a:pos x="93" y="273"/>
                  </a:cxn>
                  <a:cxn ang="0">
                    <a:pos x="92" y="263"/>
                  </a:cxn>
                  <a:cxn ang="0">
                    <a:pos x="90" y="252"/>
                  </a:cxn>
                  <a:cxn ang="0">
                    <a:pos x="88" y="242"/>
                  </a:cxn>
                  <a:cxn ang="0">
                    <a:pos x="86" y="232"/>
                  </a:cxn>
                  <a:cxn ang="0">
                    <a:pos x="84" y="222"/>
                  </a:cxn>
                  <a:cxn ang="0">
                    <a:pos x="82" y="212"/>
                  </a:cxn>
                  <a:cxn ang="0">
                    <a:pos x="80" y="202"/>
                  </a:cxn>
                  <a:cxn ang="0">
                    <a:pos x="77" y="192"/>
                  </a:cxn>
                  <a:cxn ang="0">
                    <a:pos x="75" y="182"/>
                  </a:cxn>
                  <a:cxn ang="0">
                    <a:pos x="72" y="172"/>
                  </a:cxn>
                  <a:cxn ang="0">
                    <a:pos x="69" y="162"/>
                  </a:cxn>
                  <a:cxn ang="0">
                    <a:pos x="66" y="152"/>
                  </a:cxn>
                  <a:cxn ang="0">
                    <a:pos x="63" y="142"/>
                  </a:cxn>
                  <a:cxn ang="0">
                    <a:pos x="59" y="132"/>
                  </a:cxn>
                  <a:cxn ang="0">
                    <a:pos x="56" y="122"/>
                  </a:cxn>
                  <a:cxn ang="0">
                    <a:pos x="52" y="113"/>
                  </a:cxn>
                  <a:cxn ang="0">
                    <a:pos x="49" y="103"/>
                  </a:cxn>
                  <a:cxn ang="0">
                    <a:pos x="45" y="93"/>
                  </a:cxn>
                  <a:cxn ang="0">
                    <a:pos x="41" y="83"/>
                  </a:cxn>
                  <a:cxn ang="0">
                    <a:pos x="37" y="74"/>
                  </a:cxn>
                  <a:cxn ang="0">
                    <a:pos x="33" y="65"/>
                  </a:cxn>
                  <a:cxn ang="0">
                    <a:pos x="28" y="55"/>
                  </a:cxn>
                  <a:cxn ang="0">
                    <a:pos x="24" y="46"/>
                  </a:cxn>
                  <a:cxn ang="0">
                    <a:pos x="19" y="37"/>
                  </a:cxn>
                  <a:cxn ang="0">
                    <a:pos x="15" y="27"/>
                  </a:cxn>
                  <a:cxn ang="0">
                    <a:pos x="10" y="18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0" b="0"/>
                <a:pathLst>
                  <a:path w="703" h="2630">
                    <a:moveTo>
                      <a:pt x="703" y="2630"/>
                    </a:moveTo>
                    <a:lnTo>
                      <a:pt x="703" y="2558"/>
                    </a:lnTo>
                    <a:lnTo>
                      <a:pt x="701" y="2485"/>
                    </a:lnTo>
                    <a:lnTo>
                      <a:pt x="698" y="2413"/>
                    </a:lnTo>
                    <a:lnTo>
                      <a:pt x="695" y="2341"/>
                    </a:lnTo>
                    <a:lnTo>
                      <a:pt x="690" y="2268"/>
                    </a:lnTo>
                    <a:lnTo>
                      <a:pt x="686" y="2196"/>
                    </a:lnTo>
                    <a:lnTo>
                      <a:pt x="679" y="2124"/>
                    </a:lnTo>
                    <a:lnTo>
                      <a:pt x="672" y="2051"/>
                    </a:lnTo>
                    <a:lnTo>
                      <a:pt x="663" y="1980"/>
                    </a:lnTo>
                    <a:lnTo>
                      <a:pt x="653" y="1908"/>
                    </a:lnTo>
                    <a:lnTo>
                      <a:pt x="644" y="1837"/>
                    </a:lnTo>
                    <a:lnTo>
                      <a:pt x="632" y="1764"/>
                    </a:lnTo>
                    <a:lnTo>
                      <a:pt x="619" y="1693"/>
                    </a:lnTo>
                    <a:lnTo>
                      <a:pt x="606" y="1622"/>
                    </a:lnTo>
                    <a:lnTo>
                      <a:pt x="591" y="1551"/>
                    </a:lnTo>
                    <a:lnTo>
                      <a:pt x="576" y="1480"/>
                    </a:lnTo>
                    <a:lnTo>
                      <a:pt x="560" y="1410"/>
                    </a:lnTo>
                    <a:lnTo>
                      <a:pt x="542" y="1340"/>
                    </a:lnTo>
                    <a:lnTo>
                      <a:pt x="525" y="1270"/>
                    </a:lnTo>
                    <a:lnTo>
                      <a:pt x="505" y="1200"/>
                    </a:lnTo>
                    <a:lnTo>
                      <a:pt x="485" y="1130"/>
                    </a:lnTo>
                    <a:lnTo>
                      <a:pt x="464" y="1061"/>
                    </a:lnTo>
                    <a:lnTo>
                      <a:pt x="442" y="991"/>
                    </a:lnTo>
                    <a:lnTo>
                      <a:pt x="418" y="923"/>
                    </a:lnTo>
                    <a:lnTo>
                      <a:pt x="395" y="854"/>
                    </a:lnTo>
                    <a:lnTo>
                      <a:pt x="369" y="787"/>
                    </a:lnTo>
                    <a:lnTo>
                      <a:pt x="344" y="719"/>
                    </a:lnTo>
                    <a:lnTo>
                      <a:pt x="317" y="651"/>
                    </a:lnTo>
                    <a:lnTo>
                      <a:pt x="289" y="584"/>
                    </a:lnTo>
                    <a:lnTo>
                      <a:pt x="261" y="517"/>
                    </a:lnTo>
                    <a:lnTo>
                      <a:pt x="231" y="452"/>
                    </a:lnTo>
                    <a:lnTo>
                      <a:pt x="200" y="385"/>
                    </a:lnTo>
                    <a:lnTo>
                      <a:pt x="169" y="320"/>
                    </a:lnTo>
                    <a:lnTo>
                      <a:pt x="137" y="256"/>
                    </a:lnTo>
                    <a:lnTo>
                      <a:pt x="103" y="192"/>
                    </a:lnTo>
                    <a:lnTo>
                      <a:pt x="70" y="127"/>
                    </a:lnTo>
                    <a:lnTo>
                      <a:pt x="35" y="63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9" name="任意多边形 637966"/>
              <p:cNvSpPr>
                <a:spLocks noChangeAspect="1"/>
              </p:cNvSpPr>
              <p:nvPr/>
            </p:nvSpPr>
            <p:spPr>
              <a:xfrm>
                <a:off x="4073" y="1948"/>
                <a:ext cx="48" cy="148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48" y="148"/>
                  </a:cxn>
                  <a:cxn ang="0">
                    <a:pos x="38" y="0"/>
                  </a:cxn>
                  <a:cxn ang="0">
                    <a:pos x="0" y="143"/>
                  </a:cxn>
                </a:cxnLst>
                <a:rect l="0" t="0" r="0" b="0"/>
                <a:pathLst>
                  <a:path w="339" h="1037">
                    <a:moveTo>
                      <a:pt x="0" y="1003"/>
                    </a:moveTo>
                    <a:lnTo>
                      <a:pt x="339" y="1037"/>
                    </a:lnTo>
                    <a:lnTo>
                      <a:pt x="269" y="0"/>
                    </a:lnTo>
                    <a:lnTo>
                      <a:pt x="0" y="100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0" name="任意多边形 637967"/>
              <p:cNvSpPr>
                <a:spLocks noChangeAspect="1"/>
              </p:cNvSpPr>
              <p:nvPr/>
            </p:nvSpPr>
            <p:spPr>
              <a:xfrm>
                <a:off x="4073" y="1948"/>
                <a:ext cx="48" cy="148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48" y="148"/>
                  </a:cxn>
                  <a:cxn ang="0">
                    <a:pos x="38" y="0"/>
                  </a:cxn>
                  <a:cxn ang="0">
                    <a:pos x="0" y="143"/>
                  </a:cxn>
                </a:cxnLst>
                <a:rect l="0" t="0" r="0" b="0"/>
                <a:pathLst>
                  <a:path w="339" h="1037">
                    <a:moveTo>
                      <a:pt x="0" y="1003"/>
                    </a:moveTo>
                    <a:lnTo>
                      <a:pt x="339" y="1037"/>
                    </a:lnTo>
                    <a:lnTo>
                      <a:pt x="269" y="0"/>
                    </a:lnTo>
                    <a:lnTo>
                      <a:pt x="0" y="100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1" name="任意多边形 637968"/>
              <p:cNvSpPr>
                <a:spLocks noChangeAspect="1"/>
              </p:cNvSpPr>
              <p:nvPr/>
            </p:nvSpPr>
            <p:spPr>
              <a:xfrm>
                <a:off x="3906" y="1439"/>
                <a:ext cx="105" cy="133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0" y="28"/>
                  </a:cxn>
                  <a:cxn ang="0">
                    <a:pos x="105" y="133"/>
                  </a:cxn>
                  <a:cxn ang="0">
                    <a:pos x="40" y="0"/>
                  </a:cxn>
                </a:cxnLst>
                <a:rect l="0" t="0" r="0" b="0"/>
                <a:pathLst>
                  <a:path w="735" h="932">
                    <a:moveTo>
                      <a:pt x="277" y="0"/>
                    </a:moveTo>
                    <a:lnTo>
                      <a:pt x="0" y="198"/>
                    </a:lnTo>
                    <a:lnTo>
                      <a:pt x="735" y="932"/>
                    </a:lnTo>
                    <a:lnTo>
                      <a:pt x="277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2" name="任意多边形 637969"/>
              <p:cNvSpPr>
                <a:spLocks noChangeAspect="1"/>
              </p:cNvSpPr>
              <p:nvPr/>
            </p:nvSpPr>
            <p:spPr>
              <a:xfrm>
                <a:off x="3906" y="1439"/>
                <a:ext cx="105" cy="133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0" y="28"/>
                  </a:cxn>
                  <a:cxn ang="0">
                    <a:pos x="105" y="133"/>
                  </a:cxn>
                  <a:cxn ang="0">
                    <a:pos x="40" y="0"/>
                  </a:cxn>
                </a:cxnLst>
                <a:rect l="0" t="0" r="0" b="0"/>
                <a:pathLst>
                  <a:path w="735" h="932">
                    <a:moveTo>
                      <a:pt x="277" y="0"/>
                    </a:moveTo>
                    <a:lnTo>
                      <a:pt x="0" y="198"/>
                    </a:lnTo>
                    <a:lnTo>
                      <a:pt x="735" y="932"/>
                    </a:lnTo>
                    <a:lnTo>
                      <a:pt x="27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3" name="直接连接符 637970"/>
              <p:cNvSpPr>
                <a:spLocks noChangeAspect="1"/>
              </p:cNvSpPr>
              <p:nvPr/>
            </p:nvSpPr>
            <p:spPr>
              <a:xfrm>
                <a:off x="4066" y="169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4" name="直接连接符 637971"/>
              <p:cNvSpPr>
                <a:spLocks noChangeAspect="1"/>
              </p:cNvSpPr>
              <p:nvPr/>
            </p:nvSpPr>
            <p:spPr>
              <a:xfrm>
                <a:off x="3904" y="194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5" name="直接连接符 637972"/>
              <p:cNvSpPr>
                <a:spLocks noChangeAspect="1"/>
              </p:cNvSpPr>
              <p:nvPr/>
            </p:nvSpPr>
            <p:spPr>
              <a:xfrm>
                <a:off x="3904" y="163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65" name="直接连接符 637973"/>
            <p:cNvSpPr>
              <a:spLocks noChangeAspect="1"/>
            </p:cNvSpPr>
            <p:nvPr/>
          </p:nvSpPr>
          <p:spPr>
            <a:xfrm>
              <a:off x="4321" y="144"/>
              <a:ext cx="32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6" name="直接连接符 637974"/>
            <p:cNvSpPr>
              <a:spLocks noChangeAspect="1"/>
            </p:cNvSpPr>
            <p:nvPr/>
          </p:nvSpPr>
          <p:spPr>
            <a:xfrm>
              <a:off x="4321" y="535"/>
              <a:ext cx="32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67" name="组合 637975"/>
            <p:cNvGrpSpPr>
              <a:grpSpLocks noChangeAspect="1"/>
            </p:cNvGrpSpPr>
            <p:nvPr/>
          </p:nvGrpSpPr>
          <p:grpSpPr>
            <a:xfrm>
              <a:off x="4584" y="144"/>
              <a:ext cx="30" cy="391"/>
              <a:chOff x="4206" y="1582"/>
              <a:chExt cx="18" cy="234"/>
            </a:xfrm>
          </p:grpSpPr>
          <p:sp>
            <p:nvSpPr>
              <p:cNvPr id="18570" name="直接连接符 637976"/>
              <p:cNvSpPr>
                <a:spLocks noChangeAspect="1"/>
              </p:cNvSpPr>
              <p:nvPr/>
            </p:nvSpPr>
            <p:spPr>
              <a:xfrm>
                <a:off x="4215" y="1637"/>
                <a:ext cx="0" cy="12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1" name="任意多边形 637977"/>
              <p:cNvSpPr>
                <a:spLocks noChangeAspect="1"/>
              </p:cNvSpPr>
              <p:nvPr/>
            </p:nvSpPr>
            <p:spPr>
              <a:xfrm>
                <a:off x="4206" y="1582"/>
                <a:ext cx="18" cy="5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8" y="55"/>
                  </a:cxn>
                  <a:cxn ang="0">
                    <a:pos x="9" y="0"/>
                  </a:cxn>
                  <a:cxn ang="0">
                    <a:pos x="0" y="55"/>
                  </a:cxn>
                </a:cxnLst>
                <a:rect l="0" t="0" r="0" b="0"/>
                <a:pathLst>
                  <a:path w="341" h="1025">
                    <a:moveTo>
                      <a:pt x="0" y="1025"/>
                    </a:moveTo>
                    <a:lnTo>
                      <a:pt x="341" y="1025"/>
                    </a:lnTo>
                    <a:lnTo>
                      <a:pt x="171" y="0"/>
                    </a:lnTo>
                    <a:lnTo>
                      <a:pt x="0" y="102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2" name="任意多边形 637978"/>
              <p:cNvSpPr>
                <a:spLocks noChangeAspect="1"/>
              </p:cNvSpPr>
              <p:nvPr/>
            </p:nvSpPr>
            <p:spPr>
              <a:xfrm>
                <a:off x="4206" y="1582"/>
                <a:ext cx="18" cy="5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8" y="55"/>
                  </a:cxn>
                  <a:cxn ang="0">
                    <a:pos x="9" y="0"/>
                  </a:cxn>
                  <a:cxn ang="0">
                    <a:pos x="0" y="55"/>
                  </a:cxn>
                </a:cxnLst>
                <a:rect l="0" t="0" r="0" b="0"/>
                <a:pathLst>
                  <a:path w="341" h="1025">
                    <a:moveTo>
                      <a:pt x="0" y="1025"/>
                    </a:moveTo>
                    <a:lnTo>
                      <a:pt x="341" y="1025"/>
                    </a:lnTo>
                    <a:lnTo>
                      <a:pt x="171" y="0"/>
                    </a:lnTo>
                    <a:lnTo>
                      <a:pt x="0" y="1025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3" name="任意多边形 637979"/>
              <p:cNvSpPr>
                <a:spLocks noChangeAspect="1"/>
              </p:cNvSpPr>
              <p:nvPr/>
            </p:nvSpPr>
            <p:spPr>
              <a:xfrm>
                <a:off x="4206" y="1761"/>
                <a:ext cx="18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9" y="55"/>
                  </a:cxn>
                  <a:cxn ang="0">
                    <a:pos x="0" y="0"/>
                  </a:cxn>
                </a:cxnLst>
                <a:rect l="0" t="0" r="0" b="0"/>
                <a:pathLst>
                  <a:path w="341" h="1024">
                    <a:moveTo>
                      <a:pt x="0" y="0"/>
                    </a:moveTo>
                    <a:lnTo>
                      <a:pt x="341" y="0"/>
                    </a:lnTo>
                    <a:lnTo>
                      <a:pt x="171" y="1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4" name="任意多边形 637980"/>
              <p:cNvSpPr>
                <a:spLocks noChangeAspect="1"/>
              </p:cNvSpPr>
              <p:nvPr/>
            </p:nvSpPr>
            <p:spPr>
              <a:xfrm>
                <a:off x="4206" y="1761"/>
                <a:ext cx="18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9" y="55"/>
                  </a:cxn>
                  <a:cxn ang="0">
                    <a:pos x="0" y="0"/>
                  </a:cxn>
                </a:cxnLst>
                <a:rect l="0" t="0" r="0" b="0"/>
                <a:pathLst>
                  <a:path w="341" h="1024">
                    <a:moveTo>
                      <a:pt x="0" y="0"/>
                    </a:moveTo>
                    <a:lnTo>
                      <a:pt x="341" y="0"/>
                    </a:lnTo>
                    <a:lnTo>
                      <a:pt x="171" y="1024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5" name="直接连接符 637981"/>
              <p:cNvSpPr>
                <a:spLocks noChangeAspect="1"/>
              </p:cNvSpPr>
              <p:nvPr/>
            </p:nvSpPr>
            <p:spPr>
              <a:xfrm>
                <a:off x="4215" y="1816"/>
                <a:ext cx="0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68" name="文本框 637982"/>
            <p:cNvSpPr txBox="1">
              <a:spLocks noChangeAspect="1"/>
            </p:cNvSpPr>
            <p:nvPr/>
          </p:nvSpPr>
          <p:spPr>
            <a:xfrm>
              <a:off x="4087" y="289"/>
              <a:ext cx="43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30°</a:t>
              </a:r>
            </a:p>
          </p:txBody>
        </p:sp>
        <p:sp>
          <p:nvSpPr>
            <p:cNvPr id="18569" name="文本框 637983"/>
            <p:cNvSpPr txBox="1">
              <a:spLocks noChangeAspect="1"/>
            </p:cNvSpPr>
            <p:nvPr/>
          </p:nvSpPr>
          <p:spPr>
            <a:xfrm rot="-5400000">
              <a:off x="4420" y="230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h</a:t>
              </a:r>
            </a:p>
          </p:txBody>
        </p:sp>
      </p:grpSp>
      <p:sp>
        <p:nvSpPr>
          <p:cNvPr id="637985" name="文本框 637984"/>
          <p:cNvSpPr txBox="1"/>
          <p:nvPr/>
        </p:nvSpPr>
        <p:spPr>
          <a:xfrm>
            <a:off x="591127" y="5459123"/>
            <a:ext cx="16906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Times New Roman" panose="02020603050405020304" pitchFamily="18" charset="0"/>
                <a:ea typeface="仿宋_GB2312" pitchFamily="49" charset="-122"/>
              </a:rPr>
              <a:t>斜度的符号</a:t>
            </a:r>
          </a:p>
        </p:txBody>
      </p:sp>
      <p:grpSp>
        <p:nvGrpSpPr>
          <p:cNvPr id="637986" name="组合 637985"/>
          <p:cNvGrpSpPr/>
          <p:nvPr/>
        </p:nvGrpSpPr>
        <p:grpSpPr>
          <a:xfrm>
            <a:off x="1536700" y="2932113"/>
            <a:ext cx="1498600" cy="82550"/>
            <a:chOff x="968" y="1695"/>
            <a:chExt cx="944" cy="52"/>
          </a:xfrm>
        </p:grpSpPr>
        <p:sp>
          <p:nvSpPr>
            <p:cNvPr id="18555" name="直接连接符 637986"/>
            <p:cNvSpPr/>
            <p:nvPr/>
          </p:nvSpPr>
          <p:spPr>
            <a:xfrm flipV="1">
              <a:off x="968" y="1702"/>
              <a:ext cx="1" cy="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6" name="直接连接符 637987"/>
            <p:cNvSpPr/>
            <p:nvPr/>
          </p:nvSpPr>
          <p:spPr>
            <a:xfrm flipV="1">
              <a:off x="1195" y="1702"/>
              <a:ext cx="1" cy="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7" name="直接连接符 637988"/>
            <p:cNvSpPr/>
            <p:nvPr/>
          </p:nvSpPr>
          <p:spPr>
            <a:xfrm flipV="1">
              <a:off x="1434" y="1695"/>
              <a:ext cx="1" cy="4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8" name="直接连接符 637989"/>
            <p:cNvSpPr/>
            <p:nvPr/>
          </p:nvSpPr>
          <p:spPr>
            <a:xfrm flipV="1">
              <a:off x="1667" y="1695"/>
              <a:ext cx="1" cy="4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9" name="直接连接符 637990"/>
            <p:cNvSpPr/>
            <p:nvPr/>
          </p:nvSpPr>
          <p:spPr>
            <a:xfrm flipV="1">
              <a:off x="1911" y="1695"/>
              <a:ext cx="1" cy="4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7992" name="组合 637991"/>
          <p:cNvGrpSpPr/>
          <p:nvPr/>
        </p:nvGrpSpPr>
        <p:grpSpPr>
          <a:xfrm>
            <a:off x="1770063" y="2444750"/>
            <a:ext cx="939800" cy="374650"/>
            <a:chOff x="1115" y="1388"/>
            <a:chExt cx="592" cy="236"/>
          </a:xfrm>
        </p:grpSpPr>
        <p:sp>
          <p:nvSpPr>
            <p:cNvPr id="18553" name="直接连接符 637992"/>
            <p:cNvSpPr/>
            <p:nvPr/>
          </p:nvSpPr>
          <p:spPr>
            <a:xfrm>
              <a:off x="1115" y="1391"/>
              <a:ext cx="334" cy="2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4" name="直接连接符 637993"/>
            <p:cNvSpPr/>
            <p:nvPr/>
          </p:nvSpPr>
          <p:spPr>
            <a:xfrm flipV="1">
              <a:off x="1115" y="1388"/>
              <a:ext cx="59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7995" name="组合 637994"/>
          <p:cNvGrpSpPr/>
          <p:nvPr/>
        </p:nvGrpSpPr>
        <p:grpSpPr>
          <a:xfrm>
            <a:off x="1774825" y="2020888"/>
            <a:ext cx="984250" cy="457200"/>
            <a:chOff x="1118" y="1121"/>
            <a:chExt cx="620" cy="288"/>
          </a:xfrm>
        </p:grpSpPr>
        <p:sp>
          <p:nvSpPr>
            <p:cNvPr id="18550" name="直接连接符 637995"/>
            <p:cNvSpPr/>
            <p:nvPr/>
          </p:nvSpPr>
          <p:spPr>
            <a:xfrm flipH="1">
              <a:off x="1118" y="1335"/>
              <a:ext cx="235" cy="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1" name="直接连接符 637996"/>
            <p:cNvSpPr/>
            <p:nvPr/>
          </p:nvSpPr>
          <p:spPr>
            <a:xfrm flipH="1">
              <a:off x="1118" y="1199"/>
              <a:ext cx="235" cy="136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2" name="文本框 637997"/>
            <p:cNvSpPr txBox="1"/>
            <p:nvPr/>
          </p:nvSpPr>
          <p:spPr>
            <a:xfrm>
              <a:off x="1377" y="1121"/>
              <a:ext cx="36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1:6</a:t>
              </a:r>
            </a:p>
          </p:txBody>
        </p:sp>
      </p:grpSp>
      <p:sp>
        <p:nvSpPr>
          <p:cNvPr id="637999" name="文本框 637998"/>
          <p:cNvSpPr txBox="1"/>
          <p:nvPr/>
        </p:nvSpPr>
        <p:spPr>
          <a:xfrm>
            <a:off x="3357563" y="2681288"/>
            <a:ext cx="11382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单位</a:t>
            </a:r>
          </a:p>
        </p:txBody>
      </p:sp>
      <p:sp>
        <p:nvSpPr>
          <p:cNvPr id="638000" name="文本框 637999"/>
          <p:cNvSpPr txBox="1"/>
          <p:nvPr/>
        </p:nvSpPr>
        <p:spPr>
          <a:xfrm>
            <a:off x="1947863" y="3082925"/>
            <a:ext cx="11001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rPr>
              <a:t>单位</a:t>
            </a:r>
          </a:p>
        </p:txBody>
      </p:sp>
      <p:grpSp>
        <p:nvGrpSpPr>
          <p:cNvPr id="638001" name="组合 638000"/>
          <p:cNvGrpSpPr/>
          <p:nvPr/>
        </p:nvGrpSpPr>
        <p:grpSpPr>
          <a:xfrm>
            <a:off x="728663" y="2235200"/>
            <a:ext cx="2894012" cy="1150938"/>
            <a:chOff x="459" y="1256"/>
            <a:chExt cx="1823" cy="725"/>
          </a:xfrm>
        </p:grpSpPr>
        <p:sp>
          <p:nvSpPr>
            <p:cNvPr id="18538" name="直接连接符 638001"/>
            <p:cNvSpPr/>
            <p:nvPr/>
          </p:nvSpPr>
          <p:spPr>
            <a:xfrm>
              <a:off x="2145" y="1539"/>
              <a:ext cx="1" cy="178"/>
            </a:xfrm>
            <a:prstGeom prst="line">
              <a:avLst/>
            </a:prstGeom>
            <a:ln w="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" name="直接连接符 638002"/>
            <p:cNvSpPr/>
            <p:nvPr/>
          </p:nvSpPr>
          <p:spPr>
            <a:xfrm flipV="1">
              <a:off x="733" y="1519"/>
              <a:ext cx="1389" cy="21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" name="直接连接符 638003"/>
            <p:cNvSpPr/>
            <p:nvPr/>
          </p:nvSpPr>
          <p:spPr>
            <a:xfrm flipH="1">
              <a:off x="733" y="1741"/>
              <a:ext cx="1389" cy="1"/>
            </a:xfrm>
            <a:prstGeom prst="line">
              <a:avLst/>
            </a:prstGeom>
            <a:ln w="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41" name="组合 638004"/>
            <p:cNvGrpSpPr/>
            <p:nvPr/>
          </p:nvGrpSpPr>
          <p:grpSpPr>
            <a:xfrm>
              <a:off x="2033" y="1256"/>
              <a:ext cx="223" cy="283"/>
              <a:chOff x="2033" y="1256"/>
              <a:chExt cx="223" cy="283"/>
            </a:xfrm>
          </p:grpSpPr>
          <p:sp>
            <p:nvSpPr>
              <p:cNvPr id="18548" name="任意多边形 638005"/>
              <p:cNvSpPr/>
              <p:nvPr/>
            </p:nvSpPr>
            <p:spPr>
              <a:xfrm>
                <a:off x="2122" y="1491"/>
                <a:ext cx="47" cy="48"/>
              </a:xfrm>
              <a:custGeom>
                <a:avLst/>
                <a:gdLst/>
                <a:ahLst/>
                <a:cxnLst>
                  <a:cxn ang="0">
                    <a:pos x="47" y="22"/>
                  </a:cxn>
                  <a:cxn ang="0">
                    <a:pos x="47" y="19"/>
                  </a:cxn>
                  <a:cxn ang="0">
                    <a:pos x="46" y="16"/>
                  </a:cxn>
                  <a:cxn ang="0">
                    <a:pos x="44" y="13"/>
                  </a:cxn>
                  <a:cxn ang="0">
                    <a:pos x="42" y="10"/>
                  </a:cxn>
                  <a:cxn ang="0">
                    <a:pos x="40" y="7"/>
                  </a:cxn>
                  <a:cxn ang="0">
                    <a:pos x="38" y="5"/>
                  </a:cxn>
                  <a:cxn ang="0">
                    <a:pos x="35" y="3"/>
                  </a:cxn>
                  <a:cxn ang="0">
                    <a:pos x="32" y="2"/>
                  </a:cxn>
                  <a:cxn ang="0">
                    <a:pos x="29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1"/>
                  </a:cxn>
                  <a:cxn ang="0">
                    <a:pos x="15" y="2"/>
                  </a:cxn>
                  <a:cxn ang="0">
                    <a:pos x="12" y="3"/>
                  </a:cxn>
                  <a:cxn ang="0">
                    <a:pos x="9" y="5"/>
                  </a:cxn>
                  <a:cxn ang="0">
                    <a:pos x="7" y="7"/>
                  </a:cxn>
                  <a:cxn ang="0">
                    <a:pos x="5" y="10"/>
                  </a:cxn>
                  <a:cxn ang="0">
                    <a:pos x="3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2"/>
                  </a:cxn>
                  <a:cxn ang="0">
                    <a:pos x="0" y="26"/>
                  </a:cxn>
                  <a:cxn ang="0">
                    <a:pos x="0" y="29"/>
                  </a:cxn>
                  <a:cxn ang="0">
                    <a:pos x="1" y="32"/>
                  </a:cxn>
                  <a:cxn ang="0">
                    <a:pos x="3" y="36"/>
                  </a:cxn>
                  <a:cxn ang="0">
                    <a:pos x="5" y="38"/>
                  </a:cxn>
                  <a:cxn ang="0">
                    <a:pos x="7" y="41"/>
                  </a:cxn>
                  <a:cxn ang="0">
                    <a:pos x="9" y="43"/>
                  </a:cxn>
                  <a:cxn ang="0">
                    <a:pos x="12" y="45"/>
                  </a:cxn>
                  <a:cxn ang="0">
                    <a:pos x="15" y="46"/>
                  </a:cxn>
                  <a:cxn ang="0">
                    <a:pos x="18" y="47"/>
                  </a:cxn>
                  <a:cxn ang="0">
                    <a:pos x="22" y="48"/>
                  </a:cxn>
                  <a:cxn ang="0">
                    <a:pos x="25" y="48"/>
                  </a:cxn>
                  <a:cxn ang="0">
                    <a:pos x="29" y="47"/>
                  </a:cxn>
                  <a:cxn ang="0">
                    <a:pos x="32" y="46"/>
                  </a:cxn>
                  <a:cxn ang="0">
                    <a:pos x="35" y="45"/>
                  </a:cxn>
                  <a:cxn ang="0">
                    <a:pos x="38" y="43"/>
                  </a:cxn>
                  <a:cxn ang="0">
                    <a:pos x="40" y="41"/>
                  </a:cxn>
                  <a:cxn ang="0">
                    <a:pos x="42" y="38"/>
                  </a:cxn>
                  <a:cxn ang="0">
                    <a:pos x="44" y="36"/>
                  </a:cxn>
                  <a:cxn ang="0">
                    <a:pos x="46" y="32"/>
                  </a:cxn>
                  <a:cxn ang="0">
                    <a:pos x="47" y="29"/>
                  </a:cxn>
                  <a:cxn ang="0">
                    <a:pos x="47" y="26"/>
                  </a:cxn>
                </a:cxnLst>
                <a:rect l="0" t="0" r="0" b="0"/>
                <a:pathLst>
                  <a:path w="285" h="286">
                    <a:moveTo>
                      <a:pt x="285" y="143"/>
                    </a:moveTo>
                    <a:lnTo>
                      <a:pt x="285" y="133"/>
                    </a:lnTo>
                    <a:lnTo>
                      <a:pt x="284" y="123"/>
                    </a:lnTo>
                    <a:lnTo>
                      <a:pt x="282" y="113"/>
                    </a:lnTo>
                    <a:lnTo>
                      <a:pt x="279" y="103"/>
                    </a:lnTo>
                    <a:lnTo>
                      <a:pt x="276" y="93"/>
                    </a:lnTo>
                    <a:lnTo>
                      <a:pt x="272" y="84"/>
                    </a:lnTo>
                    <a:lnTo>
                      <a:pt x="268" y="75"/>
                    </a:lnTo>
                    <a:lnTo>
                      <a:pt x="263" y="66"/>
                    </a:lnTo>
                    <a:lnTo>
                      <a:pt x="257" y="58"/>
                    </a:lnTo>
                    <a:lnTo>
                      <a:pt x="250" y="50"/>
                    </a:lnTo>
                    <a:lnTo>
                      <a:pt x="243" y="42"/>
                    </a:lnTo>
                    <a:lnTo>
                      <a:pt x="236" y="35"/>
                    </a:lnTo>
                    <a:lnTo>
                      <a:pt x="228" y="29"/>
                    </a:lnTo>
                    <a:lnTo>
                      <a:pt x="220" y="23"/>
                    </a:lnTo>
                    <a:lnTo>
                      <a:pt x="211" y="18"/>
                    </a:lnTo>
                    <a:lnTo>
                      <a:pt x="202" y="13"/>
                    </a:lnTo>
                    <a:lnTo>
                      <a:pt x="192" y="9"/>
                    </a:lnTo>
                    <a:lnTo>
                      <a:pt x="183" y="6"/>
                    </a:lnTo>
                    <a:lnTo>
                      <a:pt x="173" y="4"/>
                    </a:lnTo>
                    <a:lnTo>
                      <a:pt x="163" y="2"/>
                    </a:lnTo>
                    <a:lnTo>
                      <a:pt x="153" y="1"/>
                    </a:lnTo>
                    <a:lnTo>
                      <a:pt x="142" y="0"/>
                    </a:lnTo>
                    <a:lnTo>
                      <a:pt x="132" y="1"/>
                    </a:lnTo>
                    <a:lnTo>
                      <a:pt x="122" y="2"/>
                    </a:lnTo>
                    <a:lnTo>
                      <a:pt x="112" y="4"/>
                    </a:lnTo>
                    <a:lnTo>
                      <a:pt x="102" y="6"/>
                    </a:lnTo>
                    <a:lnTo>
                      <a:pt x="93" y="9"/>
                    </a:lnTo>
                    <a:lnTo>
                      <a:pt x="83" y="13"/>
                    </a:lnTo>
                    <a:lnTo>
                      <a:pt x="74" y="18"/>
                    </a:lnTo>
                    <a:lnTo>
                      <a:pt x="65" y="23"/>
                    </a:lnTo>
                    <a:lnTo>
                      <a:pt x="57" y="29"/>
                    </a:lnTo>
                    <a:lnTo>
                      <a:pt x="49" y="35"/>
                    </a:lnTo>
                    <a:lnTo>
                      <a:pt x="42" y="42"/>
                    </a:lnTo>
                    <a:lnTo>
                      <a:pt x="35" y="50"/>
                    </a:lnTo>
                    <a:lnTo>
                      <a:pt x="28" y="58"/>
                    </a:lnTo>
                    <a:lnTo>
                      <a:pt x="22" y="66"/>
                    </a:lnTo>
                    <a:lnTo>
                      <a:pt x="17" y="75"/>
                    </a:lnTo>
                    <a:lnTo>
                      <a:pt x="13" y="84"/>
                    </a:lnTo>
                    <a:lnTo>
                      <a:pt x="9" y="93"/>
                    </a:lnTo>
                    <a:lnTo>
                      <a:pt x="5" y="103"/>
                    </a:lnTo>
                    <a:lnTo>
                      <a:pt x="3" y="113"/>
                    </a:lnTo>
                    <a:lnTo>
                      <a:pt x="1" y="123"/>
                    </a:lnTo>
                    <a:lnTo>
                      <a:pt x="0" y="133"/>
                    </a:lnTo>
                    <a:lnTo>
                      <a:pt x="0" y="143"/>
                    </a:lnTo>
                    <a:lnTo>
                      <a:pt x="0" y="154"/>
                    </a:lnTo>
                    <a:lnTo>
                      <a:pt x="1" y="164"/>
                    </a:lnTo>
                    <a:lnTo>
                      <a:pt x="3" y="174"/>
                    </a:lnTo>
                    <a:lnTo>
                      <a:pt x="5" y="184"/>
                    </a:lnTo>
                    <a:lnTo>
                      <a:pt x="9" y="193"/>
                    </a:lnTo>
                    <a:lnTo>
                      <a:pt x="13" y="203"/>
                    </a:lnTo>
                    <a:lnTo>
                      <a:pt x="17" y="212"/>
                    </a:lnTo>
                    <a:lnTo>
                      <a:pt x="22" y="221"/>
                    </a:lnTo>
                    <a:lnTo>
                      <a:pt x="28" y="229"/>
                    </a:lnTo>
                    <a:lnTo>
                      <a:pt x="35" y="237"/>
                    </a:lnTo>
                    <a:lnTo>
                      <a:pt x="42" y="244"/>
                    </a:lnTo>
                    <a:lnTo>
                      <a:pt x="49" y="251"/>
                    </a:lnTo>
                    <a:lnTo>
                      <a:pt x="57" y="258"/>
                    </a:lnTo>
                    <a:lnTo>
                      <a:pt x="65" y="264"/>
                    </a:lnTo>
                    <a:lnTo>
                      <a:pt x="74" y="269"/>
                    </a:lnTo>
                    <a:lnTo>
                      <a:pt x="83" y="273"/>
                    </a:lnTo>
                    <a:lnTo>
                      <a:pt x="93" y="277"/>
                    </a:lnTo>
                    <a:lnTo>
                      <a:pt x="102" y="280"/>
                    </a:lnTo>
                    <a:lnTo>
                      <a:pt x="112" y="283"/>
                    </a:lnTo>
                    <a:lnTo>
                      <a:pt x="122" y="285"/>
                    </a:lnTo>
                    <a:lnTo>
                      <a:pt x="132" y="286"/>
                    </a:lnTo>
                    <a:lnTo>
                      <a:pt x="142" y="286"/>
                    </a:lnTo>
                    <a:lnTo>
                      <a:pt x="153" y="286"/>
                    </a:lnTo>
                    <a:lnTo>
                      <a:pt x="163" y="285"/>
                    </a:lnTo>
                    <a:lnTo>
                      <a:pt x="173" y="283"/>
                    </a:lnTo>
                    <a:lnTo>
                      <a:pt x="183" y="280"/>
                    </a:lnTo>
                    <a:lnTo>
                      <a:pt x="192" y="277"/>
                    </a:lnTo>
                    <a:lnTo>
                      <a:pt x="202" y="273"/>
                    </a:lnTo>
                    <a:lnTo>
                      <a:pt x="211" y="269"/>
                    </a:lnTo>
                    <a:lnTo>
                      <a:pt x="220" y="264"/>
                    </a:lnTo>
                    <a:lnTo>
                      <a:pt x="228" y="258"/>
                    </a:lnTo>
                    <a:lnTo>
                      <a:pt x="236" y="251"/>
                    </a:lnTo>
                    <a:lnTo>
                      <a:pt x="243" y="244"/>
                    </a:lnTo>
                    <a:lnTo>
                      <a:pt x="250" y="237"/>
                    </a:lnTo>
                    <a:lnTo>
                      <a:pt x="257" y="229"/>
                    </a:lnTo>
                    <a:lnTo>
                      <a:pt x="263" y="221"/>
                    </a:lnTo>
                    <a:lnTo>
                      <a:pt x="268" y="212"/>
                    </a:lnTo>
                    <a:lnTo>
                      <a:pt x="272" y="203"/>
                    </a:lnTo>
                    <a:lnTo>
                      <a:pt x="276" y="193"/>
                    </a:lnTo>
                    <a:lnTo>
                      <a:pt x="279" y="184"/>
                    </a:lnTo>
                    <a:lnTo>
                      <a:pt x="282" y="174"/>
                    </a:lnTo>
                    <a:lnTo>
                      <a:pt x="284" y="164"/>
                    </a:lnTo>
                    <a:lnTo>
                      <a:pt x="285" y="154"/>
                    </a:lnTo>
                    <a:lnTo>
                      <a:pt x="285" y="143"/>
                    </a:lnTo>
                  </a:path>
                </a:pathLst>
              </a:custGeom>
              <a:solidFill>
                <a:srgbClr val="66FFFF">
                  <a:alpha val="100000"/>
                </a:srgbClr>
              </a:solidFill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9" name="文本框 638006"/>
              <p:cNvSpPr txBox="1"/>
              <p:nvPr/>
            </p:nvSpPr>
            <p:spPr>
              <a:xfrm>
                <a:off x="2033" y="1256"/>
                <a:ext cx="22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B</a:t>
                </a:r>
              </a:p>
            </p:txBody>
          </p:sp>
        </p:grpSp>
        <p:grpSp>
          <p:nvGrpSpPr>
            <p:cNvPr id="18542" name="组合 638007"/>
            <p:cNvGrpSpPr/>
            <p:nvPr/>
          </p:nvGrpSpPr>
          <p:grpSpPr>
            <a:xfrm>
              <a:off x="2050" y="1717"/>
              <a:ext cx="232" cy="264"/>
              <a:chOff x="2050" y="1717"/>
              <a:chExt cx="232" cy="264"/>
            </a:xfrm>
          </p:grpSpPr>
          <p:sp>
            <p:nvSpPr>
              <p:cNvPr id="18546" name="任意多边形 638008"/>
              <p:cNvSpPr/>
              <p:nvPr/>
            </p:nvSpPr>
            <p:spPr>
              <a:xfrm>
                <a:off x="2122" y="1717"/>
                <a:ext cx="47" cy="47"/>
              </a:xfrm>
              <a:custGeom>
                <a:avLst/>
                <a:gdLst/>
                <a:ahLst/>
                <a:cxnLst>
                  <a:cxn ang="0">
                    <a:pos x="47" y="22"/>
                  </a:cxn>
                  <a:cxn ang="0">
                    <a:pos x="47" y="19"/>
                  </a:cxn>
                  <a:cxn ang="0">
                    <a:pos x="46" y="15"/>
                  </a:cxn>
                  <a:cxn ang="0">
                    <a:pos x="44" y="12"/>
                  </a:cxn>
                  <a:cxn ang="0">
                    <a:pos x="42" y="10"/>
                  </a:cxn>
                  <a:cxn ang="0">
                    <a:pos x="40" y="7"/>
                  </a:cxn>
                  <a:cxn ang="0">
                    <a:pos x="38" y="5"/>
                  </a:cxn>
                  <a:cxn ang="0">
                    <a:pos x="35" y="3"/>
                  </a:cxn>
                  <a:cxn ang="0">
                    <a:pos x="32" y="1"/>
                  </a:cxn>
                  <a:cxn ang="0">
                    <a:pos x="29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1"/>
                  </a:cxn>
                  <a:cxn ang="0">
                    <a:pos x="15" y="1"/>
                  </a:cxn>
                  <a:cxn ang="0">
                    <a:pos x="12" y="3"/>
                  </a:cxn>
                  <a:cxn ang="0">
                    <a:pos x="9" y="5"/>
                  </a:cxn>
                  <a:cxn ang="0">
                    <a:pos x="7" y="7"/>
                  </a:cxn>
                  <a:cxn ang="0">
                    <a:pos x="5" y="10"/>
                  </a:cxn>
                  <a:cxn ang="0">
                    <a:pos x="3" y="12"/>
                  </a:cxn>
                  <a:cxn ang="0">
                    <a:pos x="1" y="15"/>
                  </a:cxn>
                  <a:cxn ang="0">
                    <a:pos x="0" y="19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1" y="32"/>
                  </a:cxn>
                  <a:cxn ang="0">
                    <a:pos x="3" y="35"/>
                  </a:cxn>
                  <a:cxn ang="0">
                    <a:pos x="5" y="38"/>
                  </a:cxn>
                  <a:cxn ang="0">
                    <a:pos x="7" y="40"/>
                  </a:cxn>
                  <a:cxn ang="0">
                    <a:pos x="9" y="42"/>
                  </a:cxn>
                  <a:cxn ang="0">
                    <a:pos x="12" y="44"/>
                  </a:cxn>
                  <a:cxn ang="0">
                    <a:pos x="15" y="46"/>
                  </a:cxn>
                  <a:cxn ang="0">
                    <a:pos x="18" y="47"/>
                  </a:cxn>
                  <a:cxn ang="0">
                    <a:pos x="22" y="47"/>
                  </a:cxn>
                  <a:cxn ang="0">
                    <a:pos x="25" y="47"/>
                  </a:cxn>
                  <a:cxn ang="0">
                    <a:pos x="29" y="47"/>
                  </a:cxn>
                  <a:cxn ang="0">
                    <a:pos x="32" y="46"/>
                  </a:cxn>
                  <a:cxn ang="0">
                    <a:pos x="35" y="44"/>
                  </a:cxn>
                  <a:cxn ang="0">
                    <a:pos x="38" y="42"/>
                  </a:cxn>
                  <a:cxn ang="0">
                    <a:pos x="40" y="40"/>
                  </a:cxn>
                  <a:cxn ang="0">
                    <a:pos x="42" y="38"/>
                  </a:cxn>
                  <a:cxn ang="0">
                    <a:pos x="44" y="35"/>
                  </a:cxn>
                  <a:cxn ang="0">
                    <a:pos x="46" y="32"/>
                  </a:cxn>
                  <a:cxn ang="0">
                    <a:pos x="47" y="29"/>
                  </a:cxn>
                  <a:cxn ang="0">
                    <a:pos x="47" y="25"/>
                  </a:cxn>
                </a:cxnLst>
                <a:rect l="0" t="0" r="0" b="0"/>
                <a:pathLst>
                  <a:path w="285" h="286">
                    <a:moveTo>
                      <a:pt x="285" y="143"/>
                    </a:moveTo>
                    <a:lnTo>
                      <a:pt x="285" y="133"/>
                    </a:lnTo>
                    <a:lnTo>
                      <a:pt x="284" y="123"/>
                    </a:lnTo>
                    <a:lnTo>
                      <a:pt x="282" y="113"/>
                    </a:lnTo>
                    <a:lnTo>
                      <a:pt x="279" y="103"/>
                    </a:lnTo>
                    <a:lnTo>
                      <a:pt x="276" y="93"/>
                    </a:lnTo>
                    <a:lnTo>
                      <a:pt x="272" y="84"/>
                    </a:lnTo>
                    <a:lnTo>
                      <a:pt x="268" y="75"/>
                    </a:lnTo>
                    <a:lnTo>
                      <a:pt x="263" y="66"/>
                    </a:lnTo>
                    <a:lnTo>
                      <a:pt x="257" y="58"/>
                    </a:lnTo>
                    <a:lnTo>
                      <a:pt x="250" y="50"/>
                    </a:lnTo>
                    <a:lnTo>
                      <a:pt x="243" y="42"/>
                    </a:lnTo>
                    <a:lnTo>
                      <a:pt x="236" y="35"/>
                    </a:lnTo>
                    <a:lnTo>
                      <a:pt x="228" y="29"/>
                    </a:lnTo>
                    <a:lnTo>
                      <a:pt x="220" y="23"/>
                    </a:lnTo>
                    <a:lnTo>
                      <a:pt x="211" y="18"/>
                    </a:lnTo>
                    <a:lnTo>
                      <a:pt x="202" y="13"/>
                    </a:lnTo>
                    <a:lnTo>
                      <a:pt x="192" y="9"/>
                    </a:lnTo>
                    <a:lnTo>
                      <a:pt x="183" y="6"/>
                    </a:lnTo>
                    <a:lnTo>
                      <a:pt x="173" y="4"/>
                    </a:lnTo>
                    <a:lnTo>
                      <a:pt x="163" y="2"/>
                    </a:lnTo>
                    <a:lnTo>
                      <a:pt x="153" y="1"/>
                    </a:lnTo>
                    <a:lnTo>
                      <a:pt x="142" y="0"/>
                    </a:lnTo>
                    <a:lnTo>
                      <a:pt x="132" y="1"/>
                    </a:lnTo>
                    <a:lnTo>
                      <a:pt x="122" y="2"/>
                    </a:lnTo>
                    <a:lnTo>
                      <a:pt x="112" y="4"/>
                    </a:lnTo>
                    <a:lnTo>
                      <a:pt x="102" y="6"/>
                    </a:lnTo>
                    <a:lnTo>
                      <a:pt x="93" y="9"/>
                    </a:lnTo>
                    <a:lnTo>
                      <a:pt x="83" y="13"/>
                    </a:lnTo>
                    <a:lnTo>
                      <a:pt x="74" y="18"/>
                    </a:lnTo>
                    <a:lnTo>
                      <a:pt x="65" y="23"/>
                    </a:lnTo>
                    <a:lnTo>
                      <a:pt x="57" y="29"/>
                    </a:lnTo>
                    <a:lnTo>
                      <a:pt x="49" y="35"/>
                    </a:lnTo>
                    <a:lnTo>
                      <a:pt x="42" y="42"/>
                    </a:lnTo>
                    <a:lnTo>
                      <a:pt x="35" y="50"/>
                    </a:lnTo>
                    <a:lnTo>
                      <a:pt x="28" y="58"/>
                    </a:lnTo>
                    <a:lnTo>
                      <a:pt x="22" y="66"/>
                    </a:lnTo>
                    <a:lnTo>
                      <a:pt x="17" y="75"/>
                    </a:lnTo>
                    <a:lnTo>
                      <a:pt x="13" y="84"/>
                    </a:lnTo>
                    <a:lnTo>
                      <a:pt x="9" y="93"/>
                    </a:lnTo>
                    <a:lnTo>
                      <a:pt x="5" y="103"/>
                    </a:lnTo>
                    <a:lnTo>
                      <a:pt x="3" y="113"/>
                    </a:lnTo>
                    <a:lnTo>
                      <a:pt x="1" y="123"/>
                    </a:lnTo>
                    <a:lnTo>
                      <a:pt x="0" y="133"/>
                    </a:lnTo>
                    <a:lnTo>
                      <a:pt x="0" y="143"/>
                    </a:lnTo>
                    <a:lnTo>
                      <a:pt x="0" y="154"/>
                    </a:lnTo>
                    <a:lnTo>
                      <a:pt x="1" y="164"/>
                    </a:lnTo>
                    <a:lnTo>
                      <a:pt x="3" y="174"/>
                    </a:lnTo>
                    <a:lnTo>
                      <a:pt x="5" y="184"/>
                    </a:lnTo>
                    <a:lnTo>
                      <a:pt x="9" y="193"/>
                    </a:lnTo>
                    <a:lnTo>
                      <a:pt x="13" y="203"/>
                    </a:lnTo>
                    <a:lnTo>
                      <a:pt x="17" y="212"/>
                    </a:lnTo>
                    <a:lnTo>
                      <a:pt x="22" y="221"/>
                    </a:lnTo>
                    <a:lnTo>
                      <a:pt x="28" y="229"/>
                    </a:lnTo>
                    <a:lnTo>
                      <a:pt x="35" y="237"/>
                    </a:lnTo>
                    <a:lnTo>
                      <a:pt x="42" y="244"/>
                    </a:lnTo>
                    <a:lnTo>
                      <a:pt x="49" y="251"/>
                    </a:lnTo>
                    <a:lnTo>
                      <a:pt x="57" y="258"/>
                    </a:lnTo>
                    <a:lnTo>
                      <a:pt x="65" y="264"/>
                    </a:lnTo>
                    <a:lnTo>
                      <a:pt x="74" y="269"/>
                    </a:lnTo>
                    <a:lnTo>
                      <a:pt x="83" y="273"/>
                    </a:lnTo>
                    <a:lnTo>
                      <a:pt x="93" y="277"/>
                    </a:lnTo>
                    <a:lnTo>
                      <a:pt x="102" y="280"/>
                    </a:lnTo>
                    <a:lnTo>
                      <a:pt x="112" y="283"/>
                    </a:lnTo>
                    <a:lnTo>
                      <a:pt x="122" y="285"/>
                    </a:lnTo>
                    <a:lnTo>
                      <a:pt x="132" y="286"/>
                    </a:lnTo>
                    <a:lnTo>
                      <a:pt x="142" y="286"/>
                    </a:lnTo>
                    <a:lnTo>
                      <a:pt x="153" y="286"/>
                    </a:lnTo>
                    <a:lnTo>
                      <a:pt x="163" y="285"/>
                    </a:lnTo>
                    <a:lnTo>
                      <a:pt x="173" y="283"/>
                    </a:lnTo>
                    <a:lnTo>
                      <a:pt x="183" y="280"/>
                    </a:lnTo>
                    <a:lnTo>
                      <a:pt x="192" y="277"/>
                    </a:lnTo>
                    <a:lnTo>
                      <a:pt x="202" y="273"/>
                    </a:lnTo>
                    <a:lnTo>
                      <a:pt x="211" y="269"/>
                    </a:lnTo>
                    <a:lnTo>
                      <a:pt x="220" y="264"/>
                    </a:lnTo>
                    <a:lnTo>
                      <a:pt x="228" y="258"/>
                    </a:lnTo>
                    <a:lnTo>
                      <a:pt x="236" y="251"/>
                    </a:lnTo>
                    <a:lnTo>
                      <a:pt x="243" y="244"/>
                    </a:lnTo>
                    <a:lnTo>
                      <a:pt x="250" y="237"/>
                    </a:lnTo>
                    <a:lnTo>
                      <a:pt x="257" y="229"/>
                    </a:lnTo>
                    <a:lnTo>
                      <a:pt x="263" y="221"/>
                    </a:lnTo>
                    <a:lnTo>
                      <a:pt x="268" y="212"/>
                    </a:lnTo>
                    <a:lnTo>
                      <a:pt x="272" y="203"/>
                    </a:lnTo>
                    <a:lnTo>
                      <a:pt x="276" y="193"/>
                    </a:lnTo>
                    <a:lnTo>
                      <a:pt x="279" y="184"/>
                    </a:lnTo>
                    <a:lnTo>
                      <a:pt x="282" y="174"/>
                    </a:lnTo>
                    <a:lnTo>
                      <a:pt x="284" y="164"/>
                    </a:lnTo>
                    <a:lnTo>
                      <a:pt x="285" y="154"/>
                    </a:lnTo>
                    <a:lnTo>
                      <a:pt x="285" y="143"/>
                    </a:lnTo>
                  </a:path>
                </a:pathLst>
              </a:custGeom>
              <a:solidFill>
                <a:srgbClr val="66FFFF">
                  <a:alpha val="100000"/>
                </a:srgbClr>
              </a:solidFill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7" name="文本框 638009"/>
              <p:cNvSpPr txBox="1"/>
              <p:nvPr/>
            </p:nvSpPr>
            <p:spPr>
              <a:xfrm>
                <a:off x="2050" y="1731"/>
                <a:ext cx="23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D</a:t>
                </a:r>
              </a:p>
            </p:txBody>
          </p:sp>
        </p:grpSp>
        <p:grpSp>
          <p:nvGrpSpPr>
            <p:cNvPr id="18543" name="组合 638010"/>
            <p:cNvGrpSpPr/>
            <p:nvPr/>
          </p:nvGrpSpPr>
          <p:grpSpPr>
            <a:xfrm>
              <a:off x="459" y="1601"/>
              <a:ext cx="274" cy="250"/>
              <a:chOff x="459" y="1601"/>
              <a:chExt cx="274" cy="250"/>
            </a:xfrm>
          </p:grpSpPr>
          <p:sp>
            <p:nvSpPr>
              <p:cNvPr id="18544" name="任意多边形 638011"/>
              <p:cNvSpPr/>
              <p:nvPr/>
            </p:nvSpPr>
            <p:spPr>
              <a:xfrm>
                <a:off x="686" y="1717"/>
                <a:ext cx="47" cy="47"/>
              </a:xfrm>
              <a:custGeom>
                <a:avLst/>
                <a:gdLst/>
                <a:ahLst/>
                <a:cxnLst>
                  <a:cxn ang="0">
                    <a:pos x="47" y="22"/>
                  </a:cxn>
                  <a:cxn ang="0">
                    <a:pos x="47" y="19"/>
                  </a:cxn>
                  <a:cxn ang="0">
                    <a:pos x="46" y="15"/>
                  </a:cxn>
                  <a:cxn ang="0">
                    <a:pos x="44" y="12"/>
                  </a:cxn>
                  <a:cxn ang="0">
                    <a:pos x="42" y="10"/>
                  </a:cxn>
                  <a:cxn ang="0">
                    <a:pos x="40" y="7"/>
                  </a:cxn>
                  <a:cxn ang="0">
                    <a:pos x="38" y="5"/>
                  </a:cxn>
                  <a:cxn ang="0">
                    <a:pos x="35" y="3"/>
                  </a:cxn>
                  <a:cxn ang="0">
                    <a:pos x="32" y="1"/>
                  </a:cxn>
                  <a:cxn ang="0">
                    <a:pos x="29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1"/>
                  </a:cxn>
                  <a:cxn ang="0">
                    <a:pos x="15" y="1"/>
                  </a:cxn>
                  <a:cxn ang="0">
                    <a:pos x="12" y="3"/>
                  </a:cxn>
                  <a:cxn ang="0">
                    <a:pos x="9" y="5"/>
                  </a:cxn>
                  <a:cxn ang="0">
                    <a:pos x="7" y="7"/>
                  </a:cxn>
                  <a:cxn ang="0">
                    <a:pos x="5" y="10"/>
                  </a:cxn>
                  <a:cxn ang="0">
                    <a:pos x="3" y="12"/>
                  </a:cxn>
                  <a:cxn ang="0">
                    <a:pos x="1" y="15"/>
                  </a:cxn>
                  <a:cxn ang="0">
                    <a:pos x="0" y="19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1" y="32"/>
                  </a:cxn>
                  <a:cxn ang="0">
                    <a:pos x="3" y="35"/>
                  </a:cxn>
                  <a:cxn ang="0">
                    <a:pos x="5" y="38"/>
                  </a:cxn>
                  <a:cxn ang="0">
                    <a:pos x="7" y="40"/>
                  </a:cxn>
                  <a:cxn ang="0">
                    <a:pos x="9" y="42"/>
                  </a:cxn>
                  <a:cxn ang="0">
                    <a:pos x="12" y="44"/>
                  </a:cxn>
                  <a:cxn ang="0">
                    <a:pos x="15" y="46"/>
                  </a:cxn>
                  <a:cxn ang="0">
                    <a:pos x="18" y="47"/>
                  </a:cxn>
                  <a:cxn ang="0">
                    <a:pos x="22" y="47"/>
                  </a:cxn>
                  <a:cxn ang="0">
                    <a:pos x="25" y="47"/>
                  </a:cxn>
                  <a:cxn ang="0">
                    <a:pos x="29" y="47"/>
                  </a:cxn>
                  <a:cxn ang="0">
                    <a:pos x="32" y="46"/>
                  </a:cxn>
                  <a:cxn ang="0">
                    <a:pos x="35" y="44"/>
                  </a:cxn>
                  <a:cxn ang="0">
                    <a:pos x="38" y="42"/>
                  </a:cxn>
                  <a:cxn ang="0">
                    <a:pos x="40" y="40"/>
                  </a:cxn>
                  <a:cxn ang="0">
                    <a:pos x="42" y="38"/>
                  </a:cxn>
                  <a:cxn ang="0">
                    <a:pos x="44" y="35"/>
                  </a:cxn>
                  <a:cxn ang="0">
                    <a:pos x="46" y="32"/>
                  </a:cxn>
                  <a:cxn ang="0">
                    <a:pos x="47" y="29"/>
                  </a:cxn>
                  <a:cxn ang="0">
                    <a:pos x="47" y="25"/>
                  </a:cxn>
                </a:cxnLst>
                <a:rect l="0" t="0" r="0" b="0"/>
                <a:pathLst>
                  <a:path w="285" h="286">
                    <a:moveTo>
                      <a:pt x="285" y="143"/>
                    </a:moveTo>
                    <a:lnTo>
                      <a:pt x="285" y="133"/>
                    </a:lnTo>
                    <a:lnTo>
                      <a:pt x="284" y="123"/>
                    </a:lnTo>
                    <a:lnTo>
                      <a:pt x="282" y="113"/>
                    </a:lnTo>
                    <a:lnTo>
                      <a:pt x="280" y="103"/>
                    </a:lnTo>
                    <a:lnTo>
                      <a:pt x="276" y="93"/>
                    </a:lnTo>
                    <a:lnTo>
                      <a:pt x="272" y="84"/>
                    </a:lnTo>
                    <a:lnTo>
                      <a:pt x="268" y="75"/>
                    </a:lnTo>
                    <a:lnTo>
                      <a:pt x="263" y="66"/>
                    </a:lnTo>
                    <a:lnTo>
                      <a:pt x="257" y="58"/>
                    </a:lnTo>
                    <a:lnTo>
                      <a:pt x="250" y="50"/>
                    </a:lnTo>
                    <a:lnTo>
                      <a:pt x="244" y="42"/>
                    </a:lnTo>
                    <a:lnTo>
                      <a:pt x="236" y="35"/>
                    </a:lnTo>
                    <a:lnTo>
                      <a:pt x="228" y="29"/>
                    </a:lnTo>
                    <a:lnTo>
                      <a:pt x="220" y="23"/>
                    </a:lnTo>
                    <a:lnTo>
                      <a:pt x="211" y="18"/>
                    </a:lnTo>
                    <a:lnTo>
                      <a:pt x="202" y="13"/>
                    </a:lnTo>
                    <a:lnTo>
                      <a:pt x="192" y="9"/>
                    </a:lnTo>
                    <a:lnTo>
                      <a:pt x="183" y="6"/>
                    </a:lnTo>
                    <a:lnTo>
                      <a:pt x="173" y="4"/>
                    </a:lnTo>
                    <a:lnTo>
                      <a:pt x="163" y="2"/>
                    </a:lnTo>
                    <a:lnTo>
                      <a:pt x="153" y="1"/>
                    </a:lnTo>
                    <a:lnTo>
                      <a:pt x="143" y="0"/>
                    </a:lnTo>
                    <a:lnTo>
                      <a:pt x="132" y="1"/>
                    </a:lnTo>
                    <a:lnTo>
                      <a:pt x="122" y="2"/>
                    </a:lnTo>
                    <a:lnTo>
                      <a:pt x="112" y="4"/>
                    </a:lnTo>
                    <a:lnTo>
                      <a:pt x="102" y="6"/>
                    </a:lnTo>
                    <a:lnTo>
                      <a:pt x="93" y="9"/>
                    </a:lnTo>
                    <a:lnTo>
                      <a:pt x="83" y="13"/>
                    </a:lnTo>
                    <a:lnTo>
                      <a:pt x="74" y="18"/>
                    </a:lnTo>
                    <a:lnTo>
                      <a:pt x="65" y="23"/>
                    </a:lnTo>
                    <a:lnTo>
                      <a:pt x="57" y="29"/>
                    </a:lnTo>
                    <a:lnTo>
                      <a:pt x="49" y="35"/>
                    </a:lnTo>
                    <a:lnTo>
                      <a:pt x="42" y="42"/>
                    </a:lnTo>
                    <a:lnTo>
                      <a:pt x="35" y="50"/>
                    </a:lnTo>
                    <a:lnTo>
                      <a:pt x="28" y="58"/>
                    </a:lnTo>
                    <a:lnTo>
                      <a:pt x="22" y="66"/>
                    </a:lnTo>
                    <a:lnTo>
                      <a:pt x="17" y="75"/>
                    </a:lnTo>
                    <a:lnTo>
                      <a:pt x="13" y="84"/>
                    </a:lnTo>
                    <a:lnTo>
                      <a:pt x="9" y="93"/>
                    </a:lnTo>
                    <a:lnTo>
                      <a:pt x="6" y="103"/>
                    </a:lnTo>
                    <a:lnTo>
                      <a:pt x="3" y="113"/>
                    </a:lnTo>
                    <a:lnTo>
                      <a:pt x="1" y="123"/>
                    </a:lnTo>
                    <a:lnTo>
                      <a:pt x="0" y="133"/>
                    </a:lnTo>
                    <a:lnTo>
                      <a:pt x="0" y="143"/>
                    </a:lnTo>
                    <a:lnTo>
                      <a:pt x="0" y="154"/>
                    </a:lnTo>
                    <a:lnTo>
                      <a:pt x="1" y="164"/>
                    </a:lnTo>
                    <a:lnTo>
                      <a:pt x="3" y="174"/>
                    </a:lnTo>
                    <a:lnTo>
                      <a:pt x="6" y="184"/>
                    </a:lnTo>
                    <a:lnTo>
                      <a:pt x="9" y="193"/>
                    </a:lnTo>
                    <a:lnTo>
                      <a:pt x="13" y="203"/>
                    </a:lnTo>
                    <a:lnTo>
                      <a:pt x="17" y="212"/>
                    </a:lnTo>
                    <a:lnTo>
                      <a:pt x="22" y="221"/>
                    </a:lnTo>
                    <a:lnTo>
                      <a:pt x="28" y="229"/>
                    </a:lnTo>
                    <a:lnTo>
                      <a:pt x="35" y="237"/>
                    </a:lnTo>
                    <a:lnTo>
                      <a:pt x="42" y="244"/>
                    </a:lnTo>
                    <a:lnTo>
                      <a:pt x="49" y="251"/>
                    </a:lnTo>
                    <a:lnTo>
                      <a:pt x="57" y="258"/>
                    </a:lnTo>
                    <a:lnTo>
                      <a:pt x="65" y="264"/>
                    </a:lnTo>
                    <a:lnTo>
                      <a:pt x="74" y="269"/>
                    </a:lnTo>
                    <a:lnTo>
                      <a:pt x="83" y="273"/>
                    </a:lnTo>
                    <a:lnTo>
                      <a:pt x="93" y="277"/>
                    </a:lnTo>
                    <a:lnTo>
                      <a:pt x="102" y="280"/>
                    </a:lnTo>
                    <a:lnTo>
                      <a:pt x="112" y="283"/>
                    </a:lnTo>
                    <a:lnTo>
                      <a:pt x="122" y="285"/>
                    </a:lnTo>
                    <a:lnTo>
                      <a:pt x="132" y="286"/>
                    </a:lnTo>
                    <a:lnTo>
                      <a:pt x="143" y="286"/>
                    </a:lnTo>
                    <a:lnTo>
                      <a:pt x="153" y="286"/>
                    </a:lnTo>
                    <a:lnTo>
                      <a:pt x="163" y="285"/>
                    </a:lnTo>
                    <a:lnTo>
                      <a:pt x="173" y="283"/>
                    </a:lnTo>
                    <a:lnTo>
                      <a:pt x="183" y="280"/>
                    </a:lnTo>
                    <a:lnTo>
                      <a:pt x="192" y="277"/>
                    </a:lnTo>
                    <a:lnTo>
                      <a:pt x="202" y="273"/>
                    </a:lnTo>
                    <a:lnTo>
                      <a:pt x="211" y="269"/>
                    </a:lnTo>
                    <a:lnTo>
                      <a:pt x="220" y="264"/>
                    </a:lnTo>
                    <a:lnTo>
                      <a:pt x="228" y="258"/>
                    </a:lnTo>
                    <a:lnTo>
                      <a:pt x="236" y="251"/>
                    </a:lnTo>
                    <a:lnTo>
                      <a:pt x="244" y="244"/>
                    </a:lnTo>
                    <a:lnTo>
                      <a:pt x="250" y="237"/>
                    </a:lnTo>
                    <a:lnTo>
                      <a:pt x="257" y="229"/>
                    </a:lnTo>
                    <a:lnTo>
                      <a:pt x="263" y="221"/>
                    </a:lnTo>
                    <a:lnTo>
                      <a:pt x="268" y="212"/>
                    </a:lnTo>
                    <a:lnTo>
                      <a:pt x="272" y="203"/>
                    </a:lnTo>
                    <a:lnTo>
                      <a:pt x="276" y="193"/>
                    </a:lnTo>
                    <a:lnTo>
                      <a:pt x="280" y="184"/>
                    </a:lnTo>
                    <a:lnTo>
                      <a:pt x="282" y="174"/>
                    </a:lnTo>
                    <a:lnTo>
                      <a:pt x="284" y="164"/>
                    </a:lnTo>
                    <a:lnTo>
                      <a:pt x="285" y="154"/>
                    </a:lnTo>
                    <a:lnTo>
                      <a:pt x="285" y="143"/>
                    </a:lnTo>
                  </a:path>
                </a:pathLst>
              </a:custGeom>
              <a:solidFill>
                <a:srgbClr val="66FFFF">
                  <a:alpha val="100000"/>
                </a:srgbClr>
              </a:solidFill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5" name="文本框 638012"/>
              <p:cNvSpPr txBox="1"/>
              <p:nvPr/>
            </p:nvSpPr>
            <p:spPr>
              <a:xfrm>
                <a:off x="459" y="1601"/>
                <a:ext cx="23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</p:grpSp>
      <p:grpSp>
        <p:nvGrpSpPr>
          <p:cNvPr id="638014" name="组合 638013"/>
          <p:cNvGrpSpPr/>
          <p:nvPr/>
        </p:nvGrpSpPr>
        <p:grpSpPr>
          <a:xfrm>
            <a:off x="493713" y="3492501"/>
            <a:ext cx="3276600" cy="765174"/>
            <a:chOff x="288" y="1170"/>
            <a:chExt cx="2064" cy="482"/>
          </a:xfrm>
        </p:grpSpPr>
        <p:sp>
          <p:nvSpPr>
            <p:cNvPr id="18529" name="文本框 638014"/>
            <p:cNvSpPr txBox="1"/>
            <p:nvPr/>
          </p:nvSpPr>
          <p:spPr>
            <a:xfrm>
              <a:off x="288" y="1282"/>
              <a:ext cx="206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直线</a:t>
              </a:r>
              <a:r>
                <a:rPr lang="en-US" altLang="zh-CN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AB</a:t>
              </a:r>
              <a:r>
                <a:rPr lang="zh-CN" altLang="en-US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的</a:t>
              </a:r>
              <a:r>
                <a:rPr lang="zh-CN" altLang="en-US" sz="1800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斜度</a:t>
              </a:r>
              <a:r>
                <a:rPr lang="zh-CN" altLang="en-US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＝  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       ＝</a:t>
              </a:r>
              <a:endParaRPr lang="zh-CN" altLang="en-US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8530" name="组合 638015"/>
            <p:cNvGrpSpPr/>
            <p:nvPr/>
          </p:nvGrpSpPr>
          <p:grpSpPr>
            <a:xfrm>
              <a:off x="1393" y="1186"/>
              <a:ext cx="339" cy="400"/>
              <a:chOff x="1825" y="1186"/>
              <a:chExt cx="339" cy="400"/>
            </a:xfrm>
          </p:grpSpPr>
          <p:sp>
            <p:nvSpPr>
              <p:cNvPr id="18535" name="文本框 638016"/>
              <p:cNvSpPr txBox="1"/>
              <p:nvPr/>
            </p:nvSpPr>
            <p:spPr>
              <a:xfrm>
                <a:off x="1825" y="1186"/>
                <a:ext cx="33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BD</a:t>
                </a:r>
              </a:p>
            </p:txBody>
          </p:sp>
          <p:sp>
            <p:nvSpPr>
              <p:cNvPr id="18536" name="直接连接符 638017"/>
              <p:cNvSpPr/>
              <p:nvPr/>
            </p:nvSpPr>
            <p:spPr>
              <a:xfrm flipV="1">
                <a:off x="1846" y="1373"/>
                <a:ext cx="250" cy="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7" name="矩形 638018"/>
              <p:cNvSpPr/>
              <p:nvPr/>
            </p:nvSpPr>
            <p:spPr>
              <a:xfrm>
                <a:off x="1839" y="1393"/>
                <a:ext cx="277" cy="1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AD</a:t>
                </a:r>
              </a:p>
            </p:txBody>
          </p:sp>
        </p:grpSp>
        <p:grpSp>
          <p:nvGrpSpPr>
            <p:cNvPr id="18531" name="组合 638019"/>
            <p:cNvGrpSpPr/>
            <p:nvPr/>
          </p:nvGrpSpPr>
          <p:grpSpPr>
            <a:xfrm>
              <a:off x="1854" y="1170"/>
              <a:ext cx="231" cy="482"/>
              <a:chOff x="2286" y="1170"/>
              <a:chExt cx="231" cy="482"/>
            </a:xfrm>
          </p:grpSpPr>
          <p:sp>
            <p:nvSpPr>
              <p:cNvPr id="18532" name="文本框 638020"/>
              <p:cNvSpPr txBox="1"/>
              <p:nvPr/>
            </p:nvSpPr>
            <p:spPr>
              <a:xfrm>
                <a:off x="2286" y="1170"/>
                <a:ext cx="196" cy="2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no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8533" name="直接连接符 638021"/>
              <p:cNvSpPr/>
              <p:nvPr/>
            </p:nvSpPr>
            <p:spPr>
              <a:xfrm>
                <a:off x="2291" y="1393"/>
                <a:ext cx="22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4" name="矩形 638022"/>
              <p:cNvSpPr/>
              <p:nvPr/>
            </p:nvSpPr>
            <p:spPr>
              <a:xfrm>
                <a:off x="2291" y="1402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6</a:t>
                </a:r>
              </a:p>
            </p:txBody>
          </p:sp>
        </p:grpSp>
      </p:grpSp>
      <p:sp>
        <p:nvSpPr>
          <p:cNvPr id="638024" name="文本框 638023"/>
          <p:cNvSpPr txBox="1"/>
          <p:nvPr/>
        </p:nvSpPr>
        <p:spPr>
          <a:xfrm>
            <a:off x="3922713" y="3692525"/>
            <a:ext cx="1231178" cy="40011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写成 </a:t>
            </a:r>
            <a:r>
              <a:rPr lang="en-US" altLang="zh-CN" sz="2000" dirty="0">
                <a:solidFill>
                  <a:srgbClr val="FF3300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1 :6</a:t>
            </a:r>
          </a:p>
        </p:txBody>
      </p:sp>
      <p:sp>
        <p:nvSpPr>
          <p:cNvPr id="638025" name="直接连接符 638024"/>
          <p:cNvSpPr/>
          <p:nvPr/>
        </p:nvSpPr>
        <p:spPr>
          <a:xfrm flipH="1" flipV="1">
            <a:off x="6350000" y="4533900"/>
            <a:ext cx="2374900" cy="3968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26" name="直接连接符 638025"/>
          <p:cNvSpPr/>
          <p:nvPr/>
        </p:nvSpPr>
        <p:spPr>
          <a:xfrm flipH="1">
            <a:off x="8723313" y="4930775"/>
            <a:ext cx="1587" cy="622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27" name="直接连接符 638026"/>
          <p:cNvSpPr>
            <a:spLocks noChangeAspect="1"/>
          </p:cNvSpPr>
          <p:nvPr/>
        </p:nvSpPr>
        <p:spPr>
          <a:xfrm flipH="1" flipV="1">
            <a:off x="6324600" y="5270500"/>
            <a:ext cx="1698625" cy="282575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28" name="直接连接符 638027"/>
          <p:cNvSpPr/>
          <p:nvPr/>
        </p:nvSpPr>
        <p:spPr>
          <a:xfrm flipH="1">
            <a:off x="7777163" y="5472113"/>
            <a:ext cx="1587" cy="809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29" name="直接连接符 638028"/>
          <p:cNvSpPr/>
          <p:nvPr/>
        </p:nvSpPr>
        <p:spPr>
          <a:xfrm flipH="1">
            <a:off x="7508875" y="5472113"/>
            <a:ext cx="1588" cy="809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30" name="直接连接符 638029"/>
          <p:cNvSpPr/>
          <p:nvPr/>
        </p:nvSpPr>
        <p:spPr>
          <a:xfrm flipH="1">
            <a:off x="7239000" y="5472113"/>
            <a:ext cx="1588" cy="809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31" name="直接连接符 638030"/>
          <p:cNvSpPr/>
          <p:nvPr/>
        </p:nvSpPr>
        <p:spPr>
          <a:xfrm flipH="1">
            <a:off x="6948488" y="5472113"/>
            <a:ext cx="1587" cy="809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32" name="直接连接符 638031"/>
          <p:cNvSpPr/>
          <p:nvPr/>
        </p:nvSpPr>
        <p:spPr>
          <a:xfrm flipH="1">
            <a:off x="8034338" y="5470525"/>
            <a:ext cx="1587" cy="80963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33" name="直接连接符 638032"/>
          <p:cNvSpPr/>
          <p:nvPr/>
        </p:nvSpPr>
        <p:spPr>
          <a:xfrm flipH="1">
            <a:off x="6642100" y="5472113"/>
            <a:ext cx="1588" cy="809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8034" name="组合 638033"/>
          <p:cNvGrpSpPr/>
          <p:nvPr/>
        </p:nvGrpSpPr>
        <p:grpSpPr>
          <a:xfrm>
            <a:off x="7124700" y="4402138"/>
            <a:ext cx="933450" cy="338137"/>
            <a:chOff x="4488" y="2765"/>
            <a:chExt cx="588" cy="213"/>
          </a:xfrm>
        </p:grpSpPr>
        <p:sp>
          <p:nvSpPr>
            <p:cNvPr id="18527" name="直接连接符 638034"/>
            <p:cNvSpPr/>
            <p:nvPr/>
          </p:nvSpPr>
          <p:spPr>
            <a:xfrm flipH="1" flipV="1">
              <a:off x="4488" y="2765"/>
              <a:ext cx="588" cy="3"/>
            </a:xfrm>
            <a:prstGeom prst="line">
              <a:avLst/>
            </a:prstGeom>
            <a:ln w="19050" cap="flat" cmpd="sng">
              <a:solidFill>
                <a:srgbClr val="3333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8" name="直接连接符 638035"/>
            <p:cNvSpPr/>
            <p:nvPr/>
          </p:nvSpPr>
          <p:spPr>
            <a:xfrm flipH="1">
              <a:off x="4777" y="2768"/>
              <a:ext cx="299" cy="210"/>
            </a:xfrm>
            <a:prstGeom prst="line">
              <a:avLst/>
            </a:prstGeom>
            <a:ln w="19050" cap="flat" cmpd="sng">
              <a:solidFill>
                <a:srgbClr val="3333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8037" name="组合 638036"/>
          <p:cNvGrpSpPr/>
          <p:nvPr/>
        </p:nvGrpSpPr>
        <p:grpSpPr>
          <a:xfrm>
            <a:off x="7239000" y="4030663"/>
            <a:ext cx="766763" cy="396875"/>
            <a:chOff x="4589" y="2539"/>
            <a:chExt cx="483" cy="250"/>
          </a:xfrm>
        </p:grpSpPr>
        <p:grpSp>
          <p:nvGrpSpPr>
            <p:cNvPr id="18523" name="组合 638037"/>
            <p:cNvGrpSpPr/>
            <p:nvPr/>
          </p:nvGrpSpPr>
          <p:grpSpPr>
            <a:xfrm>
              <a:off x="4589" y="2604"/>
              <a:ext cx="211" cy="122"/>
              <a:chOff x="4863" y="2366"/>
              <a:chExt cx="211" cy="122"/>
            </a:xfrm>
          </p:grpSpPr>
          <p:sp>
            <p:nvSpPr>
              <p:cNvPr id="18525" name="直接连接符 638038"/>
              <p:cNvSpPr/>
              <p:nvPr/>
            </p:nvSpPr>
            <p:spPr>
              <a:xfrm>
                <a:off x="4863" y="2487"/>
                <a:ext cx="211" cy="1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26" name="直接连接符 638039"/>
              <p:cNvSpPr/>
              <p:nvPr/>
            </p:nvSpPr>
            <p:spPr>
              <a:xfrm>
                <a:off x="4863" y="2366"/>
                <a:ext cx="211" cy="121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24" name="文本框 638040"/>
            <p:cNvSpPr txBox="1"/>
            <p:nvPr/>
          </p:nvSpPr>
          <p:spPr>
            <a:xfrm flipH="1">
              <a:off x="4752" y="2539"/>
              <a:ext cx="3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1:6</a:t>
              </a:r>
            </a:p>
          </p:txBody>
        </p:sp>
      </p:grpSp>
      <p:sp>
        <p:nvSpPr>
          <p:cNvPr id="638042" name="直接连接符 638041"/>
          <p:cNvSpPr/>
          <p:nvPr/>
        </p:nvSpPr>
        <p:spPr>
          <a:xfrm flipH="1">
            <a:off x="6350000" y="5561013"/>
            <a:ext cx="2374900" cy="1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0" name="直接连接符 638042"/>
          <p:cNvSpPr/>
          <p:nvPr/>
        </p:nvSpPr>
        <p:spPr>
          <a:xfrm flipH="1">
            <a:off x="8723313" y="5551488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1" name="直接连接符 638043"/>
          <p:cNvSpPr/>
          <p:nvPr/>
        </p:nvSpPr>
        <p:spPr>
          <a:xfrm flipH="1">
            <a:off x="6348413" y="5551488"/>
            <a:ext cx="1587" cy="1587"/>
          </a:xfrm>
          <a:prstGeom prst="line">
            <a:avLst/>
          </a:prstGeom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2" name="直接连接符 638044"/>
          <p:cNvSpPr/>
          <p:nvPr/>
        </p:nvSpPr>
        <p:spPr>
          <a:xfrm flipH="1">
            <a:off x="6348413" y="5551488"/>
            <a:ext cx="1587" cy="1587"/>
          </a:xfrm>
          <a:prstGeom prst="line">
            <a:avLst/>
          </a:prstGeom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046" name="直接连接符 638045"/>
          <p:cNvSpPr/>
          <p:nvPr/>
        </p:nvSpPr>
        <p:spPr>
          <a:xfrm flipH="1">
            <a:off x="6348413" y="4540250"/>
            <a:ext cx="1587" cy="1017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4" name="直接连接符 638046"/>
          <p:cNvSpPr/>
          <p:nvPr/>
        </p:nvSpPr>
        <p:spPr>
          <a:xfrm flipH="1">
            <a:off x="6348413" y="4540250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8048" name="组合 638047"/>
          <p:cNvGrpSpPr/>
          <p:nvPr/>
        </p:nvGrpSpPr>
        <p:grpSpPr>
          <a:xfrm>
            <a:off x="6348413" y="5546725"/>
            <a:ext cx="2376487" cy="581025"/>
            <a:chOff x="3999" y="3486"/>
            <a:chExt cx="1497" cy="366"/>
          </a:xfrm>
        </p:grpSpPr>
        <p:sp>
          <p:nvSpPr>
            <p:cNvPr id="18514" name="直接连接符 638048"/>
            <p:cNvSpPr/>
            <p:nvPr/>
          </p:nvSpPr>
          <p:spPr>
            <a:xfrm flipH="1">
              <a:off x="5495" y="3486"/>
              <a:ext cx="0" cy="36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5" name="直接连接符 638049"/>
            <p:cNvSpPr>
              <a:spLocks noChangeAspect="1"/>
            </p:cNvSpPr>
            <p:nvPr/>
          </p:nvSpPr>
          <p:spPr>
            <a:xfrm flipH="1">
              <a:off x="3999" y="3489"/>
              <a:ext cx="1" cy="36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6" name="直接连接符 638050"/>
            <p:cNvSpPr/>
            <p:nvPr/>
          </p:nvSpPr>
          <p:spPr>
            <a:xfrm flipH="1">
              <a:off x="4107" y="3787"/>
              <a:ext cx="128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7" name="任意多边形 638051"/>
            <p:cNvSpPr/>
            <p:nvPr/>
          </p:nvSpPr>
          <p:spPr>
            <a:xfrm flipH="1">
              <a:off x="5389" y="3769"/>
              <a:ext cx="107" cy="36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107" y="36"/>
                </a:cxn>
                <a:cxn ang="0">
                  <a:pos x="0" y="18"/>
                </a:cxn>
                <a:cxn ang="0">
                  <a:pos x="107" y="0"/>
                </a:cxn>
              </a:cxnLst>
              <a:rect l="0" t="0" r="0" b="0"/>
              <a:pathLst>
                <a:path w="641" h="214">
                  <a:moveTo>
                    <a:pt x="641" y="0"/>
                  </a:moveTo>
                  <a:lnTo>
                    <a:pt x="641" y="214"/>
                  </a:lnTo>
                  <a:lnTo>
                    <a:pt x="0" y="107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8" name="任意多边形 638052"/>
            <p:cNvSpPr/>
            <p:nvPr/>
          </p:nvSpPr>
          <p:spPr>
            <a:xfrm flipH="1">
              <a:off x="5389" y="3769"/>
              <a:ext cx="107" cy="36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107" y="36"/>
                </a:cxn>
                <a:cxn ang="0">
                  <a:pos x="0" y="18"/>
                </a:cxn>
                <a:cxn ang="0">
                  <a:pos x="107" y="0"/>
                </a:cxn>
              </a:cxnLst>
              <a:rect l="0" t="0" r="0" b="0"/>
              <a:pathLst>
                <a:path w="641" h="214">
                  <a:moveTo>
                    <a:pt x="641" y="0"/>
                  </a:moveTo>
                  <a:lnTo>
                    <a:pt x="641" y="214"/>
                  </a:lnTo>
                  <a:lnTo>
                    <a:pt x="0" y="107"/>
                  </a:lnTo>
                  <a:lnTo>
                    <a:pt x="64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9" name="任意多边形 638053"/>
            <p:cNvSpPr/>
            <p:nvPr/>
          </p:nvSpPr>
          <p:spPr>
            <a:xfrm flipH="1">
              <a:off x="4000" y="3769"/>
              <a:ext cx="107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"/>
                </a:cxn>
                <a:cxn ang="0">
                  <a:pos x="107" y="18"/>
                </a:cxn>
                <a:cxn ang="0">
                  <a:pos x="0" y="0"/>
                </a:cxn>
              </a:cxnLst>
              <a:rect l="0" t="0" r="0" b="0"/>
              <a:pathLst>
                <a:path w="641" h="214">
                  <a:moveTo>
                    <a:pt x="0" y="0"/>
                  </a:moveTo>
                  <a:lnTo>
                    <a:pt x="0" y="214"/>
                  </a:lnTo>
                  <a:lnTo>
                    <a:pt x="641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0" name="任意多边形 638054"/>
            <p:cNvSpPr/>
            <p:nvPr/>
          </p:nvSpPr>
          <p:spPr>
            <a:xfrm flipH="1">
              <a:off x="4000" y="3769"/>
              <a:ext cx="107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"/>
                </a:cxn>
                <a:cxn ang="0">
                  <a:pos x="107" y="18"/>
                </a:cxn>
                <a:cxn ang="0">
                  <a:pos x="0" y="0"/>
                </a:cxn>
              </a:cxnLst>
              <a:rect l="0" t="0" r="0" b="0"/>
              <a:pathLst>
                <a:path w="641" h="214">
                  <a:moveTo>
                    <a:pt x="0" y="0"/>
                  </a:moveTo>
                  <a:lnTo>
                    <a:pt x="0" y="214"/>
                  </a:lnTo>
                  <a:lnTo>
                    <a:pt x="641" y="10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1" name="直接连接符 638055"/>
            <p:cNvSpPr/>
            <p:nvPr/>
          </p:nvSpPr>
          <p:spPr>
            <a:xfrm flipH="1">
              <a:off x="3999" y="378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2" name="文本框 638056"/>
            <p:cNvSpPr txBox="1"/>
            <p:nvPr/>
          </p:nvSpPr>
          <p:spPr>
            <a:xfrm flipH="1">
              <a:off x="4636" y="3590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35</a:t>
              </a:r>
            </a:p>
          </p:txBody>
        </p:sp>
      </p:grpSp>
      <p:grpSp>
        <p:nvGrpSpPr>
          <p:cNvPr id="638058" name="组合 638057"/>
          <p:cNvGrpSpPr/>
          <p:nvPr/>
        </p:nvGrpSpPr>
        <p:grpSpPr>
          <a:xfrm>
            <a:off x="5691188" y="4527550"/>
            <a:ext cx="633412" cy="1019175"/>
            <a:chOff x="3601" y="2852"/>
            <a:chExt cx="399" cy="642"/>
          </a:xfrm>
        </p:grpSpPr>
        <p:sp>
          <p:nvSpPr>
            <p:cNvPr id="18505" name="直接连接符 638058"/>
            <p:cNvSpPr/>
            <p:nvPr/>
          </p:nvSpPr>
          <p:spPr>
            <a:xfrm flipH="1">
              <a:off x="3757" y="2852"/>
              <a:ext cx="24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直接连接符 638059"/>
            <p:cNvSpPr/>
            <p:nvPr/>
          </p:nvSpPr>
          <p:spPr>
            <a:xfrm flipH="1">
              <a:off x="3757" y="3493"/>
              <a:ext cx="24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直接连接符 638060"/>
            <p:cNvSpPr/>
            <p:nvPr/>
          </p:nvSpPr>
          <p:spPr>
            <a:xfrm flipH="1">
              <a:off x="3813" y="2959"/>
              <a:ext cx="1" cy="42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8" name="任意多边形 638061"/>
            <p:cNvSpPr/>
            <p:nvPr/>
          </p:nvSpPr>
          <p:spPr>
            <a:xfrm flipH="1">
              <a:off x="3793" y="2852"/>
              <a:ext cx="35" cy="107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35" y="107"/>
                </a:cxn>
                <a:cxn ang="0">
                  <a:pos x="18" y="0"/>
                </a:cxn>
                <a:cxn ang="0">
                  <a:pos x="0" y="107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9" name="任意多边形 638062"/>
            <p:cNvSpPr/>
            <p:nvPr/>
          </p:nvSpPr>
          <p:spPr>
            <a:xfrm flipH="1">
              <a:off x="3793" y="2852"/>
              <a:ext cx="35" cy="107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35" y="107"/>
                </a:cxn>
                <a:cxn ang="0">
                  <a:pos x="18" y="0"/>
                </a:cxn>
                <a:cxn ang="0">
                  <a:pos x="0" y="107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0" name="任意多边形 638063"/>
            <p:cNvSpPr/>
            <p:nvPr/>
          </p:nvSpPr>
          <p:spPr>
            <a:xfrm flipH="1">
              <a:off x="3793" y="3387"/>
              <a:ext cx="3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18" y="106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1" name="任意多边形 638064"/>
            <p:cNvSpPr/>
            <p:nvPr/>
          </p:nvSpPr>
          <p:spPr>
            <a:xfrm flipH="1">
              <a:off x="3793" y="3387"/>
              <a:ext cx="3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18" y="106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2" name="直接连接符 638065"/>
            <p:cNvSpPr/>
            <p:nvPr/>
          </p:nvSpPr>
          <p:spPr>
            <a:xfrm flipH="1">
              <a:off x="3809" y="349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3" name="文本框 638066"/>
            <p:cNvSpPr txBox="1"/>
            <p:nvPr/>
          </p:nvSpPr>
          <p:spPr>
            <a:xfrm rot="-5400000">
              <a:off x="3588" y="3035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38068" name="组合 638067"/>
          <p:cNvGrpSpPr/>
          <p:nvPr/>
        </p:nvGrpSpPr>
        <p:grpSpPr>
          <a:xfrm>
            <a:off x="5715000" y="1785938"/>
            <a:ext cx="2840038" cy="1785937"/>
            <a:chOff x="3600" y="1125"/>
            <a:chExt cx="1789" cy="1125"/>
          </a:xfrm>
        </p:grpSpPr>
        <p:sp>
          <p:nvSpPr>
            <p:cNvPr id="18473" name="直接连接符 638068"/>
            <p:cNvSpPr>
              <a:spLocks noChangeAspect="1"/>
            </p:cNvSpPr>
            <p:nvPr/>
          </p:nvSpPr>
          <p:spPr>
            <a:xfrm flipH="1">
              <a:off x="4714" y="1339"/>
              <a:ext cx="281" cy="196"/>
            </a:xfrm>
            <a:prstGeom prst="line">
              <a:avLst/>
            </a:prstGeom>
            <a:ln w="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直接连接符 638069"/>
            <p:cNvSpPr>
              <a:spLocks noChangeAspect="1"/>
            </p:cNvSpPr>
            <p:nvPr/>
          </p:nvSpPr>
          <p:spPr>
            <a:xfrm flipH="1" flipV="1">
              <a:off x="4488" y="1335"/>
              <a:ext cx="507" cy="0"/>
            </a:xfrm>
            <a:prstGeom prst="line">
              <a:avLst/>
            </a:prstGeom>
            <a:ln w="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75" name="组合 638070"/>
            <p:cNvGrpSpPr/>
            <p:nvPr/>
          </p:nvGrpSpPr>
          <p:grpSpPr>
            <a:xfrm>
              <a:off x="4546" y="1176"/>
              <a:ext cx="206" cy="116"/>
              <a:chOff x="4787" y="1024"/>
              <a:chExt cx="206" cy="116"/>
            </a:xfrm>
          </p:grpSpPr>
          <p:sp>
            <p:nvSpPr>
              <p:cNvPr id="18503" name="直接连接符 638071"/>
              <p:cNvSpPr>
                <a:spLocks noChangeAspect="1"/>
              </p:cNvSpPr>
              <p:nvPr/>
            </p:nvSpPr>
            <p:spPr>
              <a:xfrm>
                <a:off x="4787" y="1024"/>
                <a:ext cx="198" cy="115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4" name="直接连接符 638072"/>
              <p:cNvSpPr>
                <a:spLocks noChangeAspect="1"/>
              </p:cNvSpPr>
              <p:nvPr/>
            </p:nvSpPr>
            <p:spPr>
              <a:xfrm>
                <a:off x="4795" y="1139"/>
                <a:ext cx="198" cy="1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76" name="直接连接符 638073"/>
            <p:cNvSpPr>
              <a:spLocks noChangeAspect="1"/>
            </p:cNvSpPr>
            <p:nvPr/>
          </p:nvSpPr>
          <p:spPr>
            <a:xfrm flipH="1">
              <a:off x="5384" y="2015"/>
              <a:ext cx="1" cy="2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直接连接符 638074"/>
            <p:cNvSpPr>
              <a:spLocks noChangeAspect="1"/>
            </p:cNvSpPr>
            <p:nvPr/>
          </p:nvSpPr>
          <p:spPr>
            <a:xfrm flipH="1">
              <a:off x="3985" y="2015"/>
              <a:ext cx="1" cy="2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直接连接符 638075"/>
            <p:cNvSpPr>
              <a:spLocks noChangeAspect="1"/>
            </p:cNvSpPr>
            <p:nvPr/>
          </p:nvSpPr>
          <p:spPr>
            <a:xfrm flipH="1">
              <a:off x="4086" y="2199"/>
              <a:ext cx="120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任意多边形 638076"/>
            <p:cNvSpPr>
              <a:spLocks noChangeAspect="1"/>
            </p:cNvSpPr>
            <p:nvPr/>
          </p:nvSpPr>
          <p:spPr>
            <a:xfrm flipH="1">
              <a:off x="5289" y="2182"/>
              <a:ext cx="100" cy="34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4"/>
                </a:cxn>
                <a:cxn ang="0">
                  <a:pos x="0" y="17"/>
                </a:cxn>
                <a:cxn ang="0">
                  <a:pos x="100" y="0"/>
                </a:cxn>
              </a:cxnLst>
              <a:rect l="0" t="0" r="0" b="0"/>
              <a:pathLst>
                <a:path w="641" h="214">
                  <a:moveTo>
                    <a:pt x="641" y="0"/>
                  </a:moveTo>
                  <a:lnTo>
                    <a:pt x="641" y="214"/>
                  </a:lnTo>
                  <a:lnTo>
                    <a:pt x="0" y="107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任意多边形 638077"/>
            <p:cNvSpPr>
              <a:spLocks noChangeAspect="1"/>
            </p:cNvSpPr>
            <p:nvPr/>
          </p:nvSpPr>
          <p:spPr>
            <a:xfrm flipH="1">
              <a:off x="5289" y="2182"/>
              <a:ext cx="100" cy="34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00" y="34"/>
                </a:cxn>
                <a:cxn ang="0">
                  <a:pos x="0" y="17"/>
                </a:cxn>
                <a:cxn ang="0">
                  <a:pos x="100" y="0"/>
                </a:cxn>
              </a:cxnLst>
              <a:rect l="0" t="0" r="0" b="0"/>
              <a:pathLst>
                <a:path w="641" h="214">
                  <a:moveTo>
                    <a:pt x="641" y="0"/>
                  </a:moveTo>
                  <a:lnTo>
                    <a:pt x="641" y="214"/>
                  </a:lnTo>
                  <a:lnTo>
                    <a:pt x="0" y="107"/>
                  </a:lnTo>
                  <a:lnTo>
                    <a:pt x="64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任意多边形 638078"/>
            <p:cNvSpPr>
              <a:spLocks noChangeAspect="1"/>
            </p:cNvSpPr>
            <p:nvPr/>
          </p:nvSpPr>
          <p:spPr>
            <a:xfrm flipH="1">
              <a:off x="3986" y="2182"/>
              <a:ext cx="100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100" y="17"/>
                </a:cxn>
                <a:cxn ang="0">
                  <a:pos x="0" y="0"/>
                </a:cxn>
              </a:cxnLst>
              <a:rect l="0" t="0" r="0" b="0"/>
              <a:pathLst>
                <a:path w="641" h="214">
                  <a:moveTo>
                    <a:pt x="0" y="0"/>
                  </a:moveTo>
                  <a:lnTo>
                    <a:pt x="0" y="214"/>
                  </a:lnTo>
                  <a:lnTo>
                    <a:pt x="641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任意多边形 638079"/>
            <p:cNvSpPr>
              <a:spLocks noChangeAspect="1"/>
            </p:cNvSpPr>
            <p:nvPr/>
          </p:nvSpPr>
          <p:spPr>
            <a:xfrm flipH="1">
              <a:off x="3986" y="2182"/>
              <a:ext cx="100" cy="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100" y="17"/>
                </a:cxn>
                <a:cxn ang="0">
                  <a:pos x="0" y="0"/>
                </a:cxn>
              </a:cxnLst>
              <a:rect l="0" t="0" r="0" b="0"/>
              <a:pathLst>
                <a:path w="641" h="214">
                  <a:moveTo>
                    <a:pt x="0" y="0"/>
                  </a:moveTo>
                  <a:lnTo>
                    <a:pt x="0" y="214"/>
                  </a:lnTo>
                  <a:lnTo>
                    <a:pt x="641" y="10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直接连接符 638080"/>
            <p:cNvSpPr>
              <a:spLocks noChangeAspect="1"/>
            </p:cNvSpPr>
            <p:nvPr/>
          </p:nvSpPr>
          <p:spPr>
            <a:xfrm flipH="1">
              <a:off x="5388" y="201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直接连接符 638081"/>
            <p:cNvSpPr>
              <a:spLocks noChangeAspect="1"/>
            </p:cNvSpPr>
            <p:nvPr/>
          </p:nvSpPr>
          <p:spPr>
            <a:xfrm flipH="1">
              <a:off x="3985" y="201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直接连接符 638082"/>
            <p:cNvSpPr>
              <a:spLocks noChangeAspect="1"/>
            </p:cNvSpPr>
            <p:nvPr/>
          </p:nvSpPr>
          <p:spPr>
            <a:xfrm flipH="1">
              <a:off x="3985" y="219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直接连接符 638083"/>
            <p:cNvSpPr>
              <a:spLocks noChangeAspect="1"/>
            </p:cNvSpPr>
            <p:nvPr/>
          </p:nvSpPr>
          <p:spPr>
            <a:xfrm flipH="1">
              <a:off x="3985" y="201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直接连接符 638084"/>
            <p:cNvSpPr>
              <a:spLocks noChangeAspect="1"/>
            </p:cNvSpPr>
            <p:nvPr/>
          </p:nvSpPr>
          <p:spPr>
            <a:xfrm flipH="1">
              <a:off x="5384" y="1647"/>
              <a:ext cx="1" cy="36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直接连接符 638085"/>
            <p:cNvSpPr>
              <a:spLocks noChangeAspect="1"/>
            </p:cNvSpPr>
            <p:nvPr/>
          </p:nvSpPr>
          <p:spPr>
            <a:xfrm flipH="1" flipV="1">
              <a:off x="3986" y="1414"/>
              <a:ext cx="1403" cy="23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9" name="直接连接符 638086"/>
            <p:cNvSpPr>
              <a:spLocks noChangeAspect="1"/>
            </p:cNvSpPr>
            <p:nvPr/>
          </p:nvSpPr>
          <p:spPr>
            <a:xfrm flipH="1">
              <a:off x="3986" y="2015"/>
              <a:ext cx="1403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0" name="直接连接符 638087"/>
            <p:cNvSpPr>
              <a:spLocks noChangeAspect="1"/>
            </p:cNvSpPr>
            <p:nvPr/>
          </p:nvSpPr>
          <p:spPr>
            <a:xfrm flipH="1">
              <a:off x="3985" y="1414"/>
              <a:ext cx="1" cy="60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1" name="直接连接符 638088"/>
            <p:cNvSpPr>
              <a:spLocks noChangeAspect="1"/>
            </p:cNvSpPr>
            <p:nvPr/>
          </p:nvSpPr>
          <p:spPr>
            <a:xfrm flipH="1">
              <a:off x="3758" y="1414"/>
              <a:ext cx="22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2" name="直接连接符 638089"/>
            <p:cNvSpPr>
              <a:spLocks noChangeAspect="1"/>
            </p:cNvSpPr>
            <p:nvPr/>
          </p:nvSpPr>
          <p:spPr>
            <a:xfrm flipH="1">
              <a:off x="3758" y="2015"/>
              <a:ext cx="22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3" name="直接连接符 638090"/>
            <p:cNvSpPr>
              <a:spLocks noChangeAspect="1"/>
            </p:cNvSpPr>
            <p:nvPr/>
          </p:nvSpPr>
          <p:spPr>
            <a:xfrm flipH="1">
              <a:off x="3810" y="1514"/>
              <a:ext cx="1" cy="40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任意多边形 638091"/>
            <p:cNvSpPr>
              <a:spLocks noChangeAspect="1"/>
            </p:cNvSpPr>
            <p:nvPr/>
          </p:nvSpPr>
          <p:spPr>
            <a:xfrm flipH="1">
              <a:off x="3791" y="1414"/>
              <a:ext cx="33" cy="100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33" y="100"/>
                </a:cxn>
                <a:cxn ang="0">
                  <a:pos x="17" y="0"/>
                </a:cxn>
                <a:cxn ang="0">
                  <a:pos x="0" y="100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5" name="任意多边形 638092"/>
            <p:cNvSpPr>
              <a:spLocks noChangeAspect="1"/>
            </p:cNvSpPr>
            <p:nvPr/>
          </p:nvSpPr>
          <p:spPr>
            <a:xfrm flipH="1">
              <a:off x="3791" y="1414"/>
              <a:ext cx="33" cy="100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33" y="100"/>
                </a:cxn>
                <a:cxn ang="0">
                  <a:pos x="17" y="0"/>
                </a:cxn>
                <a:cxn ang="0">
                  <a:pos x="0" y="100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任意多边形 638093"/>
            <p:cNvSpPr>
              <a:spLocks noChangeAspect="1"/>
            </p:cNvSpPr>
            <p:nvPr/>
          </p:nvSpPr>
          <p:spPr>
            <a:xfrm flipH="1">
              <a:off x="3791" y="1916"/>
              <a:ext cx="33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17" y="99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任意多边形 638094"/>
            <p:cNvSpPr>
              <a:spLocks noChangeAspect="1"/>
            </p:cNvSpPr>
            <p:nvPr/>
          </p:nvSpPr>
          <p:spPr>
            <a:xfrm flipH="1">
              <a:off x="3791" y="1916"/>
              <a:ext cx="33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17" y="99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直接连接符 638095"/>
            <p:cNvSpPr>
              <a:spLocks noChangeAspect="1"/>
            </p:cNvSpPr>
            <p:nvPr/>
          </p:nvSpPr>
          <p:spPr>
            <a:xfrm flipH="1">
              <a:off x="3985" y="141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直接连接符 638096"/>
            <p:cNvSpPr>
              <a:spLocks noChangeAspect="1"/>
            </p:cNvSpPr>
            <p:nvPr/>
          </p:nvSpPr>
          <p:spPr>
            <a:xfrm flipH="1">
              <a:off x="3806" y="201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文本框 638097"/>
            <p:cNvSpPr txBox="1">
              <a:spLocks noChangeAspect="1"/>
            </p:cNvSpPr>
            <p:nvPr/>
          </p:nvSpPr>
          <p:spPr>
            <a:xfrm flipH="1">
              <a:off x="4720" y="1125"/>
              <a:ext cx="3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1:6</a:t>
              </a:r>
            </a:p>
          </p:txBody>
        </p:sp>
        <p:sp>
          <p:nvSpPr>
            <p:cNvPr id="18501" name="文本框 638098"/>
            <p:cNvSpPr txBox="1">
              <a:spLocks noChangeAspect="1"/>
            </p:cNvSpPr>
            <p:nvPr/>
          </p:nvSpPr>
          <p:spPr>
            <a:xfrm rot="-5400000">
              <a:off x="3587" y="1613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  <p:sp>
          <p:nvSpPr>
            <p:cNvPr id="18502" name="文本框 638099"/>
            <p:cNvSpPr txBox="1">
              <a:spLocks noChangeAspect="1"/>
            </p:cNvSpPr>
            <p:nvPr/>
          </p:nvSpPr>
          <p:spPr>
            <a:xfrm flipH="1">
              <a:off x="4600" y="2001"/>
              <a:ext cx="276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35</a:t>
              </a:r>
            </a:p>
          </p:txBody>
        </p:sp>
      </p:grpSp>
      <p:sp>
        <p:nvSpPr>
          <p:cNvPr id="638101" name="文本框 638100"/>
          <p:cNvSpPr txBox="1"/>
          <p:nvPr/>
        </p:nvSpPr>
        <p:spPr>
          <a:xfrm>
            <a:off x="5795962" y="1260927"/>
            <a:ext cx="3061711" cy="3987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6"/>
                </a:solidFill>
                <a:latin typeface="仿宋_GB2312" pitchFamily="49" charset="-122"/>
                <a:ea typeface="仿宋_GB2312" pitchFamily="49" charset="-122"/>
              </a:rPr>
              <a:t>[</a:t>
            </a:r>
            <a:r>
              <a:rPr lang="zh-CN" altLang="en-US" sz="2000" b="1" dirty="0">
                <a:solidFill>
                  <a:schemeClr val="accent6"/>
                </a:solidFill>
                <a:latin typeface="仿宋_GB2312" pitchFamily="49" charset="-122"/>
                <a:ea typeface="仿宋_GB2312" pitchFamily="49" charset="-122"/>
              </a:rPr>
              <a:t>例</a:t>
            </a:r>
            <a:r>
              <a:rPr lang="en-US" altLang="zh-CN" sz="2000" b="1" dirty="0">
                <a:solidFill>
                  <a:schemeClr val="accent6"/>
                </a:solidFill>
                <a:latin typeface="仿宋_GB2312" pitchFamily="49" charset="-122"/>
                <a:ea typeface="仿宋_GB2312" pitchFamily="49" charset="-122"/>
              </a:rPr>
              <a:t>2]</a:t>
            </a:r>
            <a:r>
              <a:rPr lang="zh-CN" altLang="en-US" sz="2000" b="1" dirty="0">
                <a:solidFill>
                  <a:schemeClr val="accent6"/>
                </a:solidFill>
                <a:latin typeface="仿宋_GB2312" pitchFamily="49" charset="-122"/>
                <a:ea typeface="仿宋_GB2312" pitchFamily="49" charset="-122"/>
              </a:rPr>
              <a:t>按尺寸</a:t>
            </a:r>
            <a:r>
              <a:rPr lang="en-US" altLang="zh-CN" sz="2000" b="1" dirty="0">
                <a:solidFill>
                  <a:schemeClr val="accent6"/>
                </a:solidFill>
                <a:latin typeface="仿宋_GB2312" pitchFamily="49" charset="-122"/>
                <a:ea typeface="仿宋_GB2312" pitchFamily="49" charset="-122"/>
              </a:rPr>
              <a:t>1:1</a:t>
            </a:r>
            <a:r>
              <a:rPr lang="zh-CN" altLang="en-US" sz="2000" b="1" dirty="0">
                <a:solidFill>
                  <a:schemeClr val="accent6"/>
                </a:solidFill>
                <a:latin typeface="仿宋_GB2312" pitchFamily="49" charset="-122"/>
                <a:ea typeface="仿宋_GB2312" pitchFamily="49" charset="-122"/>
              </a:rPr>
              <a:t>作出下图。</a:t>
            </a:r>
          </a:p>
        </p:txBody>
      </p:sp>
      <p:sp>
        <p:nvSpPr>
          <p:cNvPr id="638102" name="直接连接符 638101"/>
          <p:cNvSpPr/>
          <p:nvPr/>
        </p:nvSpPr>
        <p:spPr>
          <a:xfrm flipH="1" flipV="1">
            <a:off x="2743200" y="5041900"/>
            <a:ext cx="3810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8103" name="文本框 638102"/>
          <p:cNvSpPr txBox="1"/>
          <p:nvPr/>
        </p:nvSpPr>
        <p:spPr>
          <a:xfrm>
            <a:off x="969010" y="4697413"/>
            <a:ext cx="3670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与直线</a:t>
            </a:r>
            <a:r>
              <a:rPr lang="en-US" altLang="zh-CN" sz="2000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(</a:t>
            </a:r>
            <a:r>
              <a:rPr lang="zh-CN" altLang="en-US" sz="2000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平面</a:t>
            </a:r>
            <a:r>
              <a:rPr lang="en-US" altLang="zh-CN" sz="2000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)</a:t>
            </a:r>
            <a:r>
              <a:rPr lang="zh-CN" altLang="en-US" sz="2000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倾斜方向一致</a:t>
            </a:r>
          </a:p>
        </p:txBody>
      </p:sp>
      <p:sp>
        <p:nvSpPr>
          <p:cNvPr id="638104" name="文本框 638103"/>
          <p:cNvSpPr txBox="1"/>
          <p:nvPr/>
        </p:nvSpPr>
        <p:spPr>
          <a:xfrm>
            <a:off x="6067425" y="521811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0" dirty="0">
                <a:solidFill>
                  <a:srgbClr val="CC0099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38105" name="文本框 638104"/>
          <p:cNvSpPr txBox="1"/>
          <p:nvPr/>
        </p:nvSpPr>
        <p:spPr>
          <a:xfrm>
            <a:off x="7127875" y="5487988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0" dirty="0">
                <a:solidFill>
                  <a:srgbClr val="CC0099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8160" y="198689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4. 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斜度和锥度的画法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7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8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7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3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8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7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7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38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8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37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7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38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3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38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38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38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38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63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38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38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638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638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38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638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638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38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38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38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63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3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38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7956" grpId="0"/>
      <p:bldP spid="637957" grpId="0"/>
      <p:bldP spid="637985" grpId="0"/>
      <p:bldP spid="637999" grpId="0"/>
      <p:bldP spid="638000" grpId="0"/>
      <p:bldP spid="638024" grpId="0" animBg="1"/>
      <p:bldP spid="638101" grpId="0" animBg="1"/>
      <p:bldP spid="638103" grpId="0"/>
      <p:bldP spid="638104" grpId="0"/>
      <p:bldP spid="63810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文本框 638977"/>
          <p:cNvSpPr txBox="1"/>
          <p:nvPr/>
        </p:nvSpPr>
        <p:spPr>
          <a:xfrm>
            <a:off x="493353" y="110937"/>
            <a:ext cx="21205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）锥度</a:t>
            </a:r>
          </a:p>
        </p:txBody>
      </p:sp>
      <p:sp>
        <p:nvSpPr>
          <p:cNvPr id="638979" name="文本框 638978"/>
          <p:cNvSpPr txBox="1"/>
          <p:nvPr/>
        </p:nvSpPr>
        <p:spPr>
          <a:xfrm>
            <a:off x="526472" y="555507"/>
            <a:ext cx="4052456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锥度是指正圆锥的底圆直径与圆锥高度之比。如果是圆台，则为两底面圆直径之差与圆台高度之比。</a:t>
            </a:r>
          </a:p>
        </p:txBody>
      </p:sp>
      <p:grpSp>
        <p:nvGrpSpPr>
          <p:cNvPr id="638980" name="组合 638979"/>
          <p:cNvGrpSpPr/>
          <p:nvPr/>
        </p:nvGrpSpPr>
        <p:grpSpPr>
          <a:xfrm>
            <a:off x="1955800" y="1993900"/>
            <a:ext cx="1287463" cy="790575"/>
            <a:chOff x="1232" y="1536"/>
            <a:chExt cx="811" cy="498"/>
          </a:xfrm>
        </p:grpSpPr>
        <p:sp>
          <p:nvSpPr>
            <p:cNvPr id="19621" name="直接连接符 638980"/>
            <p:cNvSpPr/>
            <p:nvPr/>
          </p:nvSpPr>
          <p:spPr>
            <a:xfrm>
              <a:off x="1432" y="1797"/>
              <a:ext cx="244" cy="6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2" name="直接连接符 638981"/>
            <p:cNvSpPr/>
            <p:nvPr/>
          </p:nvSpPr>
          <p:spPr>
            <a:xfrm flipV="1">
              <a:off x="1432" y="1732"/>
              <a:ext cx="244" cy="6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3" name="直接连接符 638982"/>
            <p:cNvSpPr/>
            <p:nvPr/>
          </p:nvSpPr>
          <p:spPr>
            <a:xfrm>
              <a:off x="1676" y="1732"/>
              <a:ext cx="1" cy="13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4" name="直接连接符 638983"/>
            <p:cNvSpPr/>
            <p:nvPr/>
          </p:nvSpPr>
          <p:spPr>
            <a:xfrm flipV="1">
              <a:off x="1232" y="1797"/>
              <a:ext cx="799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5" name="直接连接符 638984"/>
            <p:cNvSpPr/>
            <p:nvPr/>
          </p:nvSpPr>
          <p:spPr>
            <a:xfrm>
              <a:off x="1232" y="1801"/>
              <a:ext cx="334" cy="2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6" name="文本框 638985"/>
            <p:cNvSpPr txBox="1"/>
            <p:nvPr/>
          </p:nvSpPr>
          <p:spPr>
            <a:xfrm>
              <a:off x="1671" y="1536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1:3</a:t>
              </a:r>
            </a:p>
          </p:txBody>
        </p:sp>
      </p:grpSp>
      <p:grpSp>
        <p:nvGrpSpPr>
          <p:cNvPr id="638987" name="组合 638986"/>
          <p:cNvGrpSpPr/>
          <p:nvPr/>
        </p:nvGrpSpPr>
        <p:grpSpPr>
          <a:xfrm>
            <a:off x="682625" y="3808413"/>
            <a:ext cx="3276600" cy="744538"/>
            <a:chOff x="430" y="2399"/>
            <a:chExt cx="2064" cy="469"/>
          </a:xfrm>
        </p:grpSpPr>
        <p:sp>
          <p:nvSpPr>
            <p:cNvPr id="19612" name="文本框 638987"/>
            <p:cNvSpPr txBox="1"/>
            <p:nvPr/>
          </p:nvSpPr>
          <p:spPr>
            <a:xfrm>
              <a:off x="430" y="2509"/>
              <a:ext cx="2064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锥度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＝          ＝</a:t>
              </a:r>
              <a:endParaRPr lang="zh-CN" altLang="en-US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9613" name="组合 638988"/>
            <p:cNvGrpSpPr/>
            <p:nvPr/>
          </p:nvGrpSpPr>
          <p:grpSpPr>
            <a:xfrm>
              <a:off x="836" y="2417"/>
              <a:ext cx="339" cy="451"/>
              <a:chOff x="1847" y="1190"/>
              <a:chExt cx="339" cy="451"/>
            </a:xfrm>
          </p:grpSpPr>
          <p:sp>
            <p:nvSpPr>
              <p:cNvPr id="19618" name="文本框 638989"/>
              <p:cNvSpPr txBox="1"/>
              <p:nvPr/>
            </p:nvSpPr>
            <p:spPr>
              <a:xfrm>
                <a:off x="1847" y="1190"/>
                <a:ext cx="33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AB</a:t>
                </a:r>
              </a:p>
            </p:txBody>
          </p:sp>
          <p:sp>
            <p:nvSpPr>
              <p:cNvPr id="19619" name="直接连接符 638990"/>
              <p:cNvSpPr/>
              <p:nvPr/>
            </p:nvSpPr>
            <p:spPr>
              <a:xfrm flipV="1">
                <a:off x="1868" y="1384"/>
                <a:ext cx="252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20" name="矩形 638991"/>
              <p:cNvSpPr/>
              <p:nvPr/>
            </p:nvSpPr>
            <p:spPr>
              <a:xfrm>
                <a:off x="1857" y="1391"/>
                <a:ext cx="32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OS</a:t>
                </a:r>
              </a:p>
            </p:txBody>
          </p:sp>
        </p:grpSp>
        <p:grpSp>
          <p:nvGrpSpPr>
            <p:cNvPr id="19614" name="组合 638992"/>
            <p:cNvGrpSpPr/>
            <p:nvPr/>
          </p:nvGrpSpPr>
          <p:grpSpPr>
            <a:xfrm>
              <a:off x="1262" y="2399"/>
              <a:ext cx="297" cy="441"/>
              <a:chOff x="2247" y="1172"/>
              <a:chExt cx="297" cy="441"/>
            </a:xfrm>
          </p:grpSpPr>
          <p:sp>
            <p:nvSpPr>
              <p:cNvPr id="19615" name="文本框 638993"/>
              <p:cNvSpPr txBox="1"/>
              <p:nvPr/>
            </p:nvSpPr>
            <p:spPr>
              <a:xfrm>
                <a:off x="2249" y="1172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9616" name="直接连接符 638994"/>
              <p:cNvSpPr/>
              <p:nvPr/>
            </p:nvSpPr>
            <p:spPr>
              <a:xfrm>
                <a:off x="2247" y="1399"/>
                <a:ext cx="22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17" name="矩形 638995"/>
              <p:cNvSpPr/>
              <p:nvPr/>
            </p:nvSpPr>
            <p:spPr>
              <a:xfrm flipH="1">
                <a:off x="2248" y="1419"/>
                <a:ext cx="296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3</a:t>
                </a:r>
              </a:p>
            </p:txBody>
          </p:sp>
        </p:grpSp>
      </p:grpSp>
      <p:sp>
        <p:nvSpPr>
          <p:cNvPr id="638997" name="文本框 638996"/>
          <p:cNvSpPr txBox="1"/>
          <p:nvPr/>
        </p:nvSpPr>
        <p:spPr>
          <a:xfrm>
            <a:off x="3160713" y="3955990"/>
            <a:ext cx="1219201" cy="40011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写成 </a:t>
            </a:r>
            <a:r>
              <a:rPr lang="en-US" altLang="zh-CN" sz="2000" dirty="0">
                <a:solidFill>
                  <a:srgbClr val="FF3300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1 :3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</a:rPr>
              <a:t>    </a:t>
            </a:r>
          </a:p>
        </p:txBody>
      </p:sp>
      <p:grpSp>
        <p:nvGrpSpPr>
          <p:cNvPr id="638998" name="组合 638997"/>
          <p:cNvGrpSpPr/>
          <p:nvPr/>
        </p:nvGrpSpPr>
        <p:grpSpPr>
          <a:xfrm>
            <a:off x="873125" y="2197100"/>
            <a:ext cx="3062288" cy="1612900"/>
            <a:chOff x="550" y="1384"/>
            <a:chExt cx="1929" cy="1016"/>
          </a:xfrm>
        </p:grpSpPr>
        <p:sp>
          <p:nvSpPr>
            <p:cNvPr id="19597" name="矩形 638998"/>
            <p:cNvSpPr/>
            <p:nvPr/>
          </p:nvSpPr>
          <p:spPr>
            <a:xfrm>
              <a:off x="660" y="1493"/>
              <a:ext cx="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endPara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98" name="直接连接符 638999"/>
            <p:cNvSpPr/>
            <p:nvPr/>
          </p:nvSpPr>
          <p:spPr>
            <a:xfrm flipV="1">
              <a:off x="1266" y="1864"/>
              <a:ext cx="1" cy="4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9" name="直接连接符 639000"/>
            <p:cNvSpPr/>
            <p:nvPr/>
          </p:nvSpPr>
          <p:spPr>
            <a:xfrm flipV="1">
              <a:off x="1738" y="1864"/>
              <a:ext cx="1" cy="4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0" name="直接连接符 639001"/>
            <p:cNvSpPr/>
            <p:nvPr/>
          </p:nvSpPr>
          <p:spPr>
            <a:xfrm flipV="1">
              <a:off x="798" y="1640"/>
              <a:ext cx="1458" cy="2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1" name="直接连接符 639002"/>
            <p:cNvSpPr/>
            <p:nvPr/>
          </p:nvSpPr>
          <p:spPr>
            <a:xfrm>
              <a:off x="2243" y="1632"/>
              <a:ext cx="0" cy="57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2" name="矩形 639003"/>
            <p:cNvSpPr/>
            <p:nvPr/>
          </p:nvSpPr>
          <p:spPr>
            <a:xfrm>
              <a:off x="2282" y="1440"/>
              <a:ext cx="34" cy="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7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24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603" name="文本框 639004"/>
            <p:cNvSpPr txBox="1"/>
            <p:nvPr/>
          </p:nvSpPr>
          <p:spPr>
            <a:xfrm>
              <a:off x="2208" y="1384"/>
              <a:ext cx="2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9604" name="文本框 639005"/>
            <p:cNvSpPr txBox="1"/>
            <p:nvPr/>
          </p:nvSpPr>
          <p:spPr>
            <a:xfrm>
              <a:off x="2256" y="2150"/>
              <a:ext cx="22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9605" name="文本框 639006"/>
            <p:cNvSpPr txBox="1"/>
            <p:nvPr/>
          </p:nvSpPr>
          <p:spPr>
            <a:xfrm>
              <a:off x="550" y="1754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19606" name="文本框 639007"/>
            <p:cNvSpPr txBox="1"/>
            <p:nvPr/>
          </p:nvSpPr>
          <p:spPr>
            <a:xfrm>
              <a:off x="2192" y="1840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9607" name="任意多边形 639008"/>
            <p:cNvSpPr>
              <a:spLocks noChangeAspect="1"/>
            </p:cNvSpPr>
            <p:nvPr/>
          </p:nvSpPr>
          <p:spPr>
            <a:xfrm>
              <a:off x="2213" y="1608"/>
              <a:ext cx="57" cy="58"/>
            </a:xfrm>
            <a:custGeom>
              <a:avLst/>
              <a:gdLst/>
              <a:ahLst/>
              <a:cxnLst>
                <a:cxn ang="0">
                  <a:pos x="57" y="27"/>
                </a:cxn>
                <a:cxn ang="0">
                  <a:pos x="56" y="23"/>
                </a:cxn>
                <a:cxn ang="0">
                  <a:pos x="55" y="19"/>
                </a:cxn>
                <a:cxn ang="0">
                  <a:pos x="53" y="15"/>
                </a:cxn>
                <a:cxn ang="0">
                  <a:pos x="51" y="12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2" y="4"/>
                </a:cxn>
                <a:cxn ang="0">
                  <a:pos x="38" y="2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1" y="6"/>
                </a:cxn>
                <a:cxn ang="0">
                  <a:pos x="8" y="9"/>
                </a:cxn>
                <a:cxn ang="0">
                  <a:pos x="6" y="12"/>
                </a:cxn>
                <a:cxn ang="0">
                  <a:pos x="4" y="15"/>
                </a:cxn>
                <a:cxn ang="0">
                  <a:pos x="2" y="19"/>
                </a:cxn>
                <a:cxn ang="0">
                  <a:pos x="1" y="23"/>
                </a:cxn>
                <a:cxn ang="0">
                  <a:pos x="0" y="27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2" y="39"/>
                </a:cxn>
                <a:cxn ang="0">
                  <a:pos x="4" y="43"/>
                </a:cxn>
                <a:cxn ang="0">
                  <a:pos x="6" y="4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5" y="55"/>
                </a:cxn>
                <a:cxn ang="0">
                  <a:pos x="19" y="56"/>
                </a:cxn>
                <a:cxn ang="0">
                  <a:pos x="23" y="57"/>
                </a:cxn>
                <a:cxn ang="0">
                  <a:pos x="27" y="58"/>
                </a:cxn>
                <a:cxn ang="0">
                  <a:pos x="30" y="58"/>
                </a:cxn>
                <a:cxn ang="0">
                  <a:pos x="34" y="57"/>
                </a:cxn>
                <a:cxn ang="0">
                  <a:pos x="38" y="56"/>
                </a:cxn>
                <a:cxn ang="0">
                  <a:pos x="42" y="55"/>
                </a:cxn>
                <a:cxn ang="0">
                  <a:pos x="45" y="52"/>
                </a:cxn>
                <a:cxn ang="0">
                  <a:pos x="49" y="49"/>
                </a:cxn>
                <a:cxn ang="0">
                  <a:pos x="51" y="46"/>
                </a:cxn>
                <a:cxn ang="0">
                  <a:pos x="53" y="43"/>
                </a:cxn>
                <a:cxn ang="0">
                  <a:pos x="55" y="39"/>
                </a:cxn>
                <a:cxn ang="0">
                  <a:pos x="56" y="35"/>
                </a:cxn>
                <a:cxn ang="0">
                  <a:pos x="57" y="31"/>
                </a:cxn>
              </a:cxnLst>
              <a:rect l="0" t="0" r="0" b="0"/>
              <a:pathLst>
                <a:path w="286" h="286">
                  <a:moveTo>
                    <a:pt x="286" y="143"/>
                  </a:moveTo>
                  <a:lnTo>
                    <a:pt x="285" y="133"/>
                  </a:lnTo>
                  <a:lnTo>
                    <a:pt x="284" y="123"/>
                  </a:lnTo>
                  <a:lnTo>
                    <a:pt x="282" y="113"/>
                  </a:lnTo>
                  <a:lnTo>
                    <a:pt x="280" y="103"/>
                  </a:lnTo>
                  <a:lnTo>
                    <a:pt x="277" y="93"/>
                  </a:lnTo>
                  <a:lnTo>
                    <a:pt x="273" y="84"/>
                  </a:lnTo>
                  <a:lnTo>
                    <a:pt x="268" y="75"/>
                  </a:lnTo>
                  <a:lnTo>
                    <a:pt x="263" y="66"/>
                  </a:lnTo>
                  <a:lnTo>
                    <a:pt x="257" y="58"/>
                  </a:lnTo>
                  <a:lnTo>
                    <a:pt x="251" y="50"/>
                  </a:lnTo>
                  <a:lnTo>
                    <a:pt x="244" y="42"/>
                  </a:lnTo>
                  <a:lnTo>
                    <a:pt x="236" y="35"/>
                  </a:lnTo>
                  <a:lnTo>
                    <a:pt x="228" y="29"/>
                  </a:lnTo>
                  <a:lnTo>
                    <a:pt x="220" y="23"/>
                  </a:lnTo>
                  <a:lnTo>
                    <a:pt x="211" y="18"/>
                  </a:lnTo>
                  <a:lnTo>
                    <a:pt x="202" y="13"/>
                  </a:lnTo>
                  <a:lnTo>
                    <a:pt x="193" y="10"/>
                  </a:lnTo>
                  <a:lnTo>
                    <a:pt x="183" y="6"/>
                  </a:lnTo>
                  <a:lnTo>
                    <a:pt x="173" y="4"/>
                  </a:lnTo>
                  <a:lnTo>
                    <a:pt x="163" y="2"/>
                  </a:lnTo>
                  <a:lnTo>
                    <a:pt x="153" y="1"/>
                  </a:lnTo>
                  <a:lnTo>
                    <a:pt x="143" y="0"/>
                  </a:lnTo>
                  <a:lnTo>
                    <a:pt x="133" y="1"/>
                  </a:lnTo>
                  <a:lnTo>
                    <a:pt x="123" y="2"/>
                  </a:lnTo>
                  <a:lnTo>
                    <a:pt x="113" y="4"/>
                  </a:lnTo>
                  <a:lnTo>
                    <a:pt x="103" y="6"/>
                  </a:lnTo>
                  <a:lnTo>
                    <a:pt x="93" y="10"/>
                  </a:lnTo>
                  <a:lnTo>
                    <a:pt x="84" y="13"/>
                  </a:lnTo>
                  <a:lnTo>
                    <a:pt x="74" y="18"/>
                  </a:lnTo>
                  <a:lnTo>
                    <a:pt x="66" y="23"/>
                  </a:lnTo>
                  <a:lnTo>
                    <a:pt x="57" y="29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5" y="50"/>
                  </a:lnTo>
                  <a:lnTo>
                    <a:pt x="29" y="58"/>
                  </a:lnTo>
                  <a:lnTo>
                    <a:pt x="23" y="66"/>
                  </a:lnTo>
                  <a:lnTo>
                    <a:pt x="18" y="75"/>
                  </a:lnTo>
                  <a:lnTo>
                    <a:pt x="13" y="84"/>
                  </a:lnTo>
                  <a:lnTo>
                    <a:pt x="9" y="93"/>
                  </a:lnTo>
                  <a:lnTo>
                    <a:pt x="6" y="103"/>
                  </a:lnTo>
                  <a:lnTo>
                    <a:pt x="3" y="113"/>
                  </a:lnTo>
                  <a:lnTo>
                    <a:pt x="2" y="123"/>
                  </a:lnTo>
                  <a:lnTo>
                    <a:pt x="0" y="133"/>
                  </a:lnTo>
                  <a:lnTo>
                    <a:pt x="0" y="143"/>
                  </a:lnTo>
                  <a:lnTo>
                    <a:pt x="0" y="154"/>
                  </a:lnTo>
                  <a:lnTo>
                    <a:pt x="2" y="164"/>
                  </a:lnTo>
                  <a:lnTo>
                    <a:pt x="3" y="174"/>
                  </a:lnTo>
                  <a:lnTo>
                    <a:pt x="6" y="184"/>
                  </a:lnTo>
                  <a:lnTo>
                    <a:pt x="9" y="193"/>
                  </a:lnTo>
                  <a:lnTo>
                    <a:pt x="13" y="203"/>
                  </a:lnTo>
                  <a:lnTo>
                    <a:pt x="18" y="212"/>
                  </a:lnTo>
                  <a:lnTo>
                    <a:pt x="23" y="221"/>
                  </a:lnTo>
                  <a:lnTo>
                    <a:pt x="29" y="229"/>
                  </a:lnTo>
                  <a:lnTo>
                    <a:pt x="35" y="237"/>
                  </a:lnTo>
                  <a:lnTo>
                    <a:pt x="42" y="244"/>
                  </a:lnTo>
                  <a:lnTo>
                    <a:pt x="49" y="251"/>
                  </a:lnTo>
                  <a:lnTo>
                    <a:pt x="57" y="258"/>
                  </a:lnTo>
                  <a:lnTo>
                    <a:pt x="66" y="264"/>
                  </a:lnTo>
                  <a:lnTo>
                    <a:pt x="74" y="269"/>
                  </a:lnTo>
                  <a:lnTo>
                    <a:pt x="84" y="273"/>
                  </a:lnTo>
                  <a:lnTo>
                    <a:pt x="93" y="277"/>
                  </a:lnTo>
                  <a:lnTo>
                    <a:pt x="103" y="281"/>
                  </a:lnTo>
                  <a:lnTo>
                    <a:pt x="113" y="283"/>
                  </a:lnTo>
                  <a:lnTo>
                    <a:pt x="123" y="285"/>
                  </a:lnTo>
                  <a:lnTo>
                    <a:pt x="133" y="286"/>
                  </a:lnTo>
                  <a:lnTo>
                    <a:pt x="143" y="286"/>
                  </a:lnTo>
                  <a:lnTo>
                    <a:pt x="153" y="286"/>
                  </a:lnTo>
                  <a:lnTo>
                    <a:pt x="163" y="285"/>
                  </a:lnTo>
                  <a:lnTo>
                    <a:pt x="173" y="283"/>
                  </a:lnTo>
                  <a:lnTo>
                    <a:pt x="183" y="281"/>
                  </a:lnTo>
                  <a:lnTo>
                    <a:pt x="193" y="277"/>
                  </a:lnTo>
                  <a:lnTo>
                    <a:pt x="202" y="273"/>
                  </a:lnTo>
                  <a:lnTo>
                    <a:pt x="211" y="269"/>
                  </a:lnTo>
                  <a:lnTo>
                    <a:pt x="220" y="264"/>
                  </a:lnTo>
                  <a:lnTo>
                    <a:pt x="228" y="258"/>
                  </a:lnTo>
                  <a:lnTo>
                    <a:pt x="236" y="251"/>
                  </a:lnTo>
                  <a:lnTo>
                    <a:pt x="244" y="244"/>
                  </a:lnTo>
                  <a:lnTo>
                    <a:pt x="251" y="237"/>
                  </a:lnTo>
                  <a:lnTo>
                    <a:pt x="257" y="229"/>
                  </a:lnTo>
                  <a:lnTo>
                    <a:pt x="263" y="221"/>
                  </a:lnTo>
                  <a:lnTo>
                    <a:pt x="268" y="212"/>
                  </a:lnTo>
                  <a:lnTo>
                    <a:pt x="273" y="203"/>
                  </a:lnTo>
                  <a:lnTo>
                    <a:pt x="277" y="193"/>
                  </a:lnTo>
                  <a:lnTo>
                    <a:pt x="280" y="184"/>
                  </a:lnTo>
                  <a:lnTo>
                    <a:pt x="282" y="174"/>
                  </a:lnTo>
                  <a:lnTo>
                    <a:pt x="284" y="164"/>
                  </a:lnTo>
                  <a:lnTo>
                    <a:pt x="285" y="154"/>
                  </a:lnTo>
                  <a:lnTo>
                    <a:pt x="286" y="143"/>
                  </a:lnTo>
                </a:path>
              </a:pathLst>
            </a:custGeom>
            <a:solidFill>
              <a:srgbClr val="66FFFF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8" name="直接连接符 639009"/>
            <p:cNvSpPr/>
            <p:nvPr/>
          </p:nvSpPr>
          <p:spPr>
            <a:xfrm>
              <a:off x="799" y="1910"/>
              <a:ext cx="1451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9" name="直接连接符 639010"/>
            <p:cNvSpPr/>
            <p:nvPr/>
          </p:nvSpPr>
          <p:spPr>
            <a:xfrm>
              <a:off x="790" y="1908"/>
              <a:ext cx="1458" cy="2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0" name="任意多边形 639011"/>
            <p:cNvSpPr>
              <a:spLocks noChangeAspect="1"/>
            </p:cNvSpPr>
            <p:nvPr/>
          </p:nvSpPr>
          <p:spPr>
            <a:xfrm>
              <a:off x="2213" y="2160"/>
              <a:ext cx="57" cy="58"/>
            </a:xfrm>
            <a:custGeom>
              <a:avLst/>
              <a:gdLst/>
              <a:ahLst/>
              <a:cxnLst>
                <a:cxn ang="0">
                  <a:pos x="57" y="27"/>
                </a:cxn>
                <a:cxn ang="0">
                  <a:pos x="56" y="23"/>
                </a:cxn>
                <a:cxn ang="0">
                  <a:pos x="55" y="19"/>
                </a:cxn>
                <a:cxn ang="0">
                  <a:pos x="53" y="15"/>
                </a:cxn>
                <a:cxn ang="0">
                  <a:pos x="51" y="12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2" y="4"/>
                </a:cxn>
                <a:cxn ang="0">
                  <a:pos x="38" y="2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1" y="6"/>
                </a:cxn>
                <a:cxn ang="0">
                  <a:pos x="8" y="9"/>
                </a:cxn>
                <a:cxn ang="0">
                  <a:pos x="6" y="12"/>
                </a:cxn>
                <a:cxn ang="0">
                  <a:pos x="4" y="15"/>
                </a:cxn>
                <a:cxn ang="0">
                  <a:pos x="2" y="19"/>
                </a:cxn>
                <a:cxn ang="0">
                  <a:pos x="1" y="23"/>
                </a:cxn>
                <a:cxn ang="0">
                  <a:pos x="0" y="27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2" y="39"/>
                </a:cxn>
                <a:cxn ang="0">
                  <a:pos x="4" y="43"/>
                </a:cxn>
                <a:cxn ang="0">
                  <a:pos x="6" y="4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5" y="55"/>
                </a:cxn>
                <a:cxn ang="0">
                  <a:pos x="19" y="56"/>
                </a:cxn>
                <a:cxn ang="0">
                  <a:pos x="23" y="57"/>
                </a:cxn>
                <a:cxn ang="0">
                  <a:pos x="27" y="58"/>
                </a:cxn>
                <a:cxn ang="0">
                  <a:pos x="30" y="58"/>
                </a:cxn>
                <a:cxn ang="0">
                  <a:pos x="34" y="57"/>
                </a:cxn>
                <a:cxn ang="0">
                  <a:pos x="38" y="56"/>
                </a:cxn>
                <a:cxn ang="0">
                  <a:pos x="42" y="55"/>
                </a:cxn>
                <a:cxn ang="0">
                  <a:pos x="45" y="52"/>
                </a:cxn>
                <a:cxn ang="0">
                  <a:pos x="49" y="49"/>
                </a:cxn>
                <a:cxn ang="0">
                  <a:pos x="51" y="46"/>
                </a:cxn>
                <a:cxn ang="0">
                  <a:pos x="53" y="43"/>
                </a:cxn>
                <a:cxn ang="0">
                  <a:pos x="55" y="39"/>
                </a:cxn>
                <a:cxn ang="0">
                  <a:pos x="56" y="35"/>
                </a:cxn>
                <a:cxn ang="0">
                  <a:pos x="57" y="31"/>
                </a:cxn>
              </a:cxnLst>
              <a:rect l="0" t="0" r="0" b="0"/>
              <a:pathLst>
                <a:path w="286" h="286">
                  <a:moveTo>
                    <a:pt x="286" y="143"/>
                  </a:moveTo>
                  <a:lnTo>
                    <a:pt x="285" y="133"/>
                  </a:lnTo>
                  <a:lnTo>
                    <a:pt x="284" y="123"/>
                  </a:lnTo>
                  <a:lnTo>
                    <a:pt x="282" y="113"/>
                  </a:lnTo>
                  <a:lnTo>
                    <a:pt x="280" y="103"/>
                  </a:lnTo>
                  <a:lnTo>
                    <a:pt x="277" y="93"/>
                  </a:lnTo>
                  <a:lnTo>
                    <a:pt x="273" y="84"/>
                  </a:lnTo>
                  <a:lnTo>
                    <a:pt x="268" y="75"/>
                  </a:lnTo>
                  <a:lnTo>
                    <a:pt x="263" y="66"/>
                  </a:lnTo>
                  <a:lnTo>
                    <a:pt x="257" y="58"/>
                  </a:lnTo>
                  <a:lnTo>
                    <a:pt x="251" y="50"/>
                  </a:lnTo>
                  <a:lnTo>
                    <a:pt x="244" y="42"/>
                  </a:lnTo>
                  <a:lnTo>
                    <a:pt x="236" y="35"/>
                  </a:lnTo>
                  <a:lnTo>
                    <a:pt x="228" y="29"/>
                  </a:lnTo>
                  <a:lnTo>
                    <a:pt x="220" y="23"/>
                  </a:lnTo>
                  <a:lnTo>
                    <a:pt x="211" y="18"/>
                  </a:lnTo>
                  <a:lnTo>
                    <a:pt x="202" y="13"/>
                  </a:lnTo>
                  <a:lnTo>
                    <a:pt x="193" y="10"/>
                  </a:lnTo>
                  <a:lnTo>
                    <a:pt x="183" y="6"/>
                  </a:lnTo>
                  <a:lnTo>
                    <a:pt x="173" y="4"/>
                  </a:lnTo>
                  <a:lnTo>
                    <a:pt x="163" y="2"/>
                  </a:lnTo>
                  <a:lnTo>
                    <a:pt x="153" y="1"/>
                  </a:lnTo>
                  <a:lnTo>
                    <a:pt x="143" y="0"/>
                  </a:lnTo>
                  <a:lnTo>
                    <a:pt x="133" y="1"/>
                  </a:lnTo>
                  <a:lnTo>
                    <a:pt x="123" y="2"/>
                  </a:lnTo>
                  <a:lnTo>
                    <a:pt x="113" y="4"/>
                  </a:lnTo>
                  <a:lnTo>
                    <a:pt x="103" y="6"/>
                  </a:lnTo>
                  <a:lnTo>
                    <a:pt x="93" y="10"/>
                  </a:lnTo>
                  <a:lnTo>
                    <a:pt x="84" y="13"/>
                  </a:lnTo>
                  <a:lnTo>
                    <a:pt x="74" y="18"/>
                  </a:lnTo>
                  <a:lnTo>
                    <a:pt x="66" y="23"/>
                  </a:lnTo>
                  <a:lnTo>
                    <a:pt x="57" y="29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5" y="50"/>
                  </a:lnTo>
                  <a:lnTo>
                    <a:pt x="29" y="58"/>
                  </a:lnTo>
                  <a:lnTo>
                    <a:pt x="23" y="66"/>
                  </a:lnTo>
                  <a:lnTo>
                    <a:pt x="18" y="75"/>
                  </a:lnTo>
                  <a:lnTo>
                    <a:pt x="13" y="84"/>
                  </a:lnTo>
                  <a:lnTo>
                    <a:pt x="9" y="93"/>
                  </a:lnTo>
                  <a:lnTo>
                    <a:pt x="6" y="103"/>
                  </a:lnTo>
                  <a:lnTo>
                    <a:pt x="3" y="113"/>
                  </a:lnTo>
                  <a:lnTo>
                    <a:pt x="2" y="123"/>
                  </a:lnTo>
                  <a:lnTo>
                    <a:pt x="0" y="133"/>
                  </a:lnTo>
                  <a:lnTo>
                    <a:pt x="0" y="143"/>
                  </a:lnTo>
                  <a:lnTo>
                    <a:pt x="0" y="154"/>
                  </a:lnTo>
                  <a:lnTo>
                    <a:pt x="2" y="164"/>
                  </a:lnTo>
                  <a:lnTo>
                    <a:pt x="3" y="174"/>
                  </a:lnTo>
                  <a:lnTo>
                    <a:pt x="6" y="184"/>
                  </a:lnTo>
                  <a:lnTo>
                    <a:pt x="9" y="193"/>
                  </a:lnTo>
                  <a:lnTo>
                    <a:pt x="13" y="203"/>
                  </a:lnTo>
                  <a:lnTo>
                    <a:pt x="18" y="212"/>
                  </a:lnTo>
                  <a:lnTo>
                    <a:pt x="23" y="221"/>
                  </a:lnTo>
                  <a:lnTo>
                    <a:pt x="29" y="229"/>
                  </a:lnTo>
                  <a:lnTo>
                    <a:pt x="35" y="237"/>
                  </a:lnTo>
                  <a:lnTo>
                    <a:pt x="42" y="244"/>
                  </a:lnTo>
                  <a:lnTo>
                    <a:pt x="49" y="251"/>
                  </a:lnTo>
                  <a:lnTo>
                    <a:pt x="57" y="258"/>
                  </a:lnTo>
                  <a:lnTo>
                    <a:pt x="66" y="264"/>
                  </a:lnTo>
                  <a:lnTo>
                    <a:pt x="74" y="269"/>
                  </a:lnTo>
                  <a:lnTo>
                    <a:pt x="84" y="273"/>
                  </a:lnTo>
                  <a:lnTo>
                    <a:pt x="93" y="277"/>
                  </a:lnTo>
                  <a:lnTo>
                    <a:pt x="103" y="281"/>
                  </a:lnTo>
                  <a:lnTo>
                    <a:pt x="113" y="283"/>
                  </a:lnTo>
                  <a:lnTo>
                    <a:pt x="123" y="285"/>
                  </a:lnTo>
                  <a:lnTo>
                    <a:pt x="133" y="286"/>
                  </a:lnTo>
                  <a:lnTo>
                    <a:pt x="143" y="286"/>
                  </a:lnTo>
                  <a:lnTo>
                    <a:pt x="153" y="286"/>
                  </a:lnTo>
                  <a:lnTo>
                    <a:pt x="163" y="285"/>
                  </a:lnTo>
                  <a:lnTo>
                    <a:pt x="173" y="283"/>
                  </a:lnTo>
                  <a:lnTo>
                    <a:pt x="183" y="281"/>
                  </a:lnTo>
                  <a:lnTo>
                    <a:pt x="193" y="277"/>
                  </a:lnTo>
                  <a:lnTo>
                    <a:pt x="202" y="273"/>
                  </a:lnTo>
                  <a:lnTo>
                    <a:pt x="211" y="269"/>
                  </a:lnTo>
                  <a:lnTo>
                    <a:pt x="220" y="264"/>
                  </a:lnTo>
                  <a:lnTo>
                    <a:pt x="228" y="258"/>
                  </a:lnTo>
                  <a:lnTo>
                    <a:pt x="236" y="251"/>
                  </a:lnTo>
                  <a:lnTo>
                    <a:pt x="244" y="244"/>
                  </a:lnTo>
                  <a:lnTo>
                    <a:pt x="251" y="237"/>
                  </a:lnTo>
                  <a:lnTo>
                    <a:pt x="257" y="229"/>
                  </a:lnTo>
                  <a:lnTo>
                    <a:pt x="263" y="221"/>
                  </a:lnTo>
                  <a:lnTo>
                    <a:pt x="268" y="212"/>
                  </a:lnTo>
                  <a:lnTo>
                    <a:pt x="273" y="203"/>
                  </a:lnTo>
                  <a:lnTo>
                    <a:pt x="277" y="193"/>
                  </a:lnTo>
                  <a:lnTo>
                    <a:pt x="280" y="184"/>
                  </a:lnTo>
                  <a:lnTo>
                    <a:pt x="282" y="174"/>
                  </a:lnTo>
                  <a:lnTo>
                    <a:pt x="284" y="164"/>
                  </a:lnTo>
                  <a:lnTo>
                    <a:pt x="285" y="154"/>
                  </a:lnTo>
                  <a:lnTo>
                    <a:pt x="286" y="143"/>
                  </a:lnTo>
                </a:path>
              </a:pathLst>
            </a:custGeom>
            <a:solidFill>
              <a:srgbClr val="66FFFF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1" name="任意多边形 639012"/>
            <p:cNvSpPr>
              <a:spLocks noChangeAspect="1"/>
            </p:cNvSpPr>
            <p:nvPr/>
          </p:nvSpPr>
          <p:spPr>
            <a:xfrm>
              <a:off x="768" y="1883"/>
              <a:ext cx="57" cy="58"/>
            </a:xfrm>
            <a:custGeom>
              <a:avLst/>
              <a:gdLst/>
              <a:ahLst/>
              <a:cxnLst>
                <a:cxn ang="0">
                  <a:pos x="57" y="27"/>
                </a:cxn>
                <a:cxn ang="0">
                  <a:pos x="56" y="23"/>
                </a:cxn>
                <a:cxn ang="0">
                  <a:pos x="55" y="19"/>
                </a:cxn>
                <a:cxn ang="0">
                  <a:pos x="53" y="15"/>
                </a:cxn>
                <a:cxn ang="0">
                  <a:pos x="51" y="12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2" y="4"/>
                </a:cxn>
                <a:cxn ang="0">
                  <a:pos x="38" y="2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1" y="6"/>
                </a:cxn>
                <a:cxn ang="0">
                  <a:pos x="8" y="9"/>
                </a:cxn>
                <a:cxn ang="0">
                  <a:pos x="6" y="12"/>
                </a:cxn>
                <a:cxn ang="0">
                  <a:pos x="4" y="15"/>
                </a:cxn>
                <a:cxn ang="0">
                  <a:pos x="2" y="19"/>
                </a:cxn>
                <a:cxn ang="0">
                  <a:pos x="1" y="23"/>
                </a:cxn>
                <a:cxn ang="0">
                  <a:pos x="0" y="27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2" y="39"/>
                </a:cxn>
                <a:cxn ang="0">
                  <a:pos x="4" y="43"/>
                </a:cxn>
                <a:cxn ang="0">
                  <a:pos x="6" y="4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5" y="55"/>
                </a:cxn>
                <a:cxn ang="0">
                  <a:pos x="19" y="56"/>
                </a:cxn>
                <a:cxn ang="0">
                  <a:pos x="23" y="57"/>
                </a:cxn>
                <a:cxn ang="0">
                  <a:pos x="27" y="58"/>
                </a:cxn>
                <a:cxn ang="0">
                  <a:pos x="30" y="58"/>
                </a:cxn>
                <a:cxn ang="0">
                  <a:pos x="34" y="57"/>
                </a:cxn>
                <a:cxn ang="0">
                  <a:pos x="38" y="56"/>
                </a:cxn>
                <a:cxn ang="0">
                  <a:pos x="42" y="55"/>
                </a:cxn>
                <a:cxn ang="0">
                  <a:pos x="45" y="52"/>
                </a:cxn>
                <a:cxn ang="0">
                  <a:pos x="49" y="49"/>
                </a:cxn>
                <a:cxn ang="0">
                  <a:pos x="51" y="46"/>
                </a:cxn>
                <a:cxn ang="0">
                  <a:pos x="53" y="43"/>
                </a:cxn>
                <a:cxn ang="0">
                  <a:pos x="55" y="39"/>
                </a:cxn>
                <a:cxn ang="0">
                  <a:pos x="56" y="35"/>
                </a:cxn>
                <a:cxn ang="0">
                  <a:pos x="57" y="31"/>
                </a:cxn>
              </a:cxnLst>
              <a:rect l="0" t="0" r="0" b="0"/>
              <a:pathLst>
                <a:path w="286" h="286">
                  <a:moveTo>
                    <a:pt x="286" y="143"/>
                  </a:moveTo>
                  <a:lnTo>
                    <a:pt x="285" y="133"/>
                  </a:lnTo>
                  <a:lnTo>
                    <a:pt x="284" y="123"/>
                  </a:lnTo>
                  <a:lnTo>
                    <a:pt x="282" y="113"/>
                  </a:lnTo>
                  <a:lnTo>
                    <a:pt x="280" y="103"/>
                  </a:lnTo>
                  <a:lnTo>
                    <a:pt x="277" y="93"/>
                  </a:lnTo>
                  <a:lnTo>
                    <a:pt x="273" y="84"/>
                  </a:lnTo>
                  <a:lnTo>
                    <a:pt x="268" y="75"/>
                  </a:lnTo>
                  <a:lnTo>
                    <a:pt x="263" y="66"/>
                  </a:lnTo>
                  <a:lnTo>
                    <a:pt x="257" y="58"/>
                  </a:lnTo>
                  <a:lnTo>
                    <a:pt x="251" y="50"/>
                  </a:lnTo>
                  <a:lnTo>
                    <a:pt x="244" y="42"/>
                  </a:lnTo>
                  <a:lnTo>
                    <a:pt x="236" y="35"/>
                  </a:lnTo>
                  <a:lnTo>
                    <a:pt x="228" y="29"/>
                  </a:lnTo>
                  <a:lnTo>
                    <a:pt x="220" y="23"/>
                  </a:lnTo>
                  <a:lnTo>
                    <a:pt x="211" y="18"/>
                  </a:lnTo>
                  <a:lnTo>
                    <a:pt x="202" y="13"/>
                  </a:lnTo>
                  <a:lnTo>
                    <a:pt x="193" y="10"/>
                  </a:lnTo>
                  <a:lnTo>
                    <a:pt x="183" y="6"/>
                  </a:lnTo>
                  <a:lnTo>
                    <a:pt x="173" y="4"/>
                  </a:lnTo>
                  <a:lnTo>
                    <a:pt x="163" y="2"/>
                  </a:lnTo>
                  <a:lnTo>
                    <a:pt x="153" y="1"/>
                  </a:lnTo>
                  <a:lnTo>
                    <a:pt x="143" y="0"/>
                  </a:lnTo>
                  <a:lnTo>
                    <a:pt x="133" y="1"/>
                  </a:lnTo>
                  <a:lnTo>
                    <a:pt x="123" y="2"/>
                  </a:lnTo>
                  <a:lnTo>
                    <a:pt x="113" y="4"/>
                  </a:lnTo>
                  <a:lnTo>
                    <a:pt x="103" y="6"/>
                  </a:lnTo>
                  <a:lnTo>
                    <a:pt x="93" y="10"/>
                  </a:lnTo>
                  <a:lnTo>
                    <a:pt x="84" y="13"/>
                  </a:lnTo>
                  <a:lnTo>
                    <a:pt x="74" y="18"/>
                  </a:lnTo>
                  <a:lnTo>
                    <a:pt x="66" y="23"/>
                  </a:lnTo>
                  <a:lnTo>
                    <a:pt x="57" y="29"/>
                  </a:lnTo>
                  <a:lnTo>
                    <a:pt x="49" y="35"/>
                  </a:lnTo>
                  <a:lnTo>
                    <a:pt x="42" y="42"/>
                  </a:lnTo>
                  <a:lnTo>
                    <a:pt x="35" y="50"/>
                  </a:lnTo>
                  <a:lnTo>
                    <a:pt x="29" y="58"/>
                  </a:lnTo>
                  <a:lnTo>
                    <a:pt x="23" y="66"/>
                  </a:lnTo>
                  <a:lnTo>
                    <a:pt x="18" y="75"/>
                  </a:lnTo>
                  <a:lnTo>
                    <a:pt x="13" y="84"/>
                  </a:lnTo>
                  <a:lnTo>
                    <a:pt x="9" y="93"/>
                  </a:lnTo>
                  <a:lnTo>
                    <a:pt x="6" y="103"/>
                  </a:lnTo>
                  <a:lnTo>
                    <a:pt x="3" y="113"/>
                  </a:lnTo>
                  <a:lnTo>
                    <a:pt x="2" y="123"/>
                  </a:lnTo>
                  <a:lnTo>
                    <a:pt x="0" y="133"/>
                  </a:lnTo>
                  <a:lnTo>
                    <a:pt x="0" y="143"/>
                  </a:lnTo>
                  <a:lnTo>
                    <a:pt x="0" y="154"/>
                  </a:lnTo>
                  <a:lnTo>
                    <a:pt x="2" y="164"/>
                  </a:lnTo>
                  <a:lnTo>
                    <a:pt x="3" y="174"/>
                  </a:lnTo>
                  <a:lnTo>
                    <a:pt x="6" y="184"/>
                  </a:lnTo>
                  <a:lnTo>
                    <a:pt x="9" y="193"/>
                  </a:lnTo>
                  <a:lnTo>
                    <a:pt x="13" y="203"/>
                  </a:lnTo>
                  <a:lnTo>
                    <a:pt x="18" y="212"/>
                  </a:lnTo>
                  <a:lnTo>
                    <a:pt x="23" y="221"/>
                  </a:lnTo>
                  <a:lnTo>
                    <a:pt x="29" y="229"/>
                  </a:lnTo>
                  <a:lnTo>
                    <a:pt x="35" y="237"/>
                  </a:lnTo>
                  <a:lnTo>
                    <a:pt x="42" y="244"/>
                  </a:lnTo>
                  <a:lnTo>
                    <a:pt x="49" y="251"/>
                  </a:lnTo>
                  <a:lnTo>
                    <a:pt x="57" y="258"/>
                  </a:lnTo>
                  <a:lnTo>
                    <a:pt x="66" y="264"/>
                  </a:lnTo>
                  <a:lnTo>
                    <a:pt x="74" y="269"/>
                  </a:lnTo>
                  <a:lnTo>
                    <a:pt x="84" y="273"/>
                  </a:lnTo>
                  <a:lnTo>
                    <a:pt x="93" y="277"/>
                  </a:lnTo>
                  <a:lnTo>
                    <a:pt x="103" y="281"/>
                  </a:lnTo>
                  <a:lnTo>
                    <a:pt x="113" y="283"/>
                  </a:lnTo>
                  <a:lnTo>
                    <a:pt x="123" y="285"/>
                  </a:lnTo>
                  <a:lnTo>
                    <a:pt x="133" y="286"/>
                  </a:lnTo>
                  <a:lnTo>
                    <a:pt x="143" y="286"/>
                  </a:lnTo>
                  <a:lnTo>
                    <a:pt x="153" y="286"/>
                  </a:lnTo>
                  <a:lnTo>
                    <a:pt x="163" y="285"/>
                  </a:lnTo>
                  <a:lnTo>
                    <a:pt x="173" y="283"/>
                  </a:lnTo>
                  <a:lnTo>
                    <a:pt x="183" y="281"/>
                  </a:lnTo>
                  <a:lnTo>
                    <a:pt x="193" y="277"/>
                  </a:lnTo>
                  <a:lnTo>
                    <a:pt x="202" y="273"/>
                  </a:lnTo>
                  <a:lnTo>
                    <a:pt x="211" y="269"/>
                  </a:lnTo>
                  <a:lnTo>
                    <a:pt x="220" y="264"/>
                  </a:lnTo>
                  <a:lnTo>
                    <a:pt x="228" y="258"/>
                  </a:lnTo>
                  <a:lnTo>
                    <a:pt x="236" y="251"/>
                  </a:lnTo>
                  <a:lnTo>
                    <a:pt x="244" y="244"/>
                  </a:lnTo>
                  <a:lnTo>
                    <a:pt x="251" y="237"/>
                  </a:lnTo>
                  <a:lnTo>
                    <a:pt x="257" y="229"/>
                  </a:lnTo>
                  <a:lnTo>
                    <a:pt x="263" y="221"/>
                  </a:lnTo>
                  <a:lnTo>
                    <a:pt x="268" y="212"/>
                  </a:lnTo>
                  <a:lnTo>
                    <a:pt x="273" y="203"/>
                  </a:lnTo>
                  <a:lnTo>
                    <a:pt x="277" y="193"/>
                  </a:lnTo>
                  <a:lnTo>
                    <a:pt x="280" y="184"/>
                  </a:lnTo>
                  <a:lnTo>
                    <a:pt x="282" y="174"/>
                  </a:lnTo>
                  <a:lnTo>
                    <a:pt x="284" y="164"/>
                  </a:lnTo>
                  <a:lnTo>
                    <a:pt x="285" y="154"/>
                  </a:lnTo>
                  <a:lnTo>
                    <a:pt x="286" y="143"/>
                  </a:lnTo>
                </a:path>
              </a:pathLst>
            </a:custGeom>
            <a:solidFill>
              <a:srgbClr val="66FFFF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9014" name="右大括号 639013"/>
          <p:cNvSpPr>
            <a:spLocks noChangeAspect="1"/>
          </p:cNvSpPr>
          <p:nvPr/>
        </p:nvSpPr>
        <p:spPr>
          <a:xfrm>
            <a:off x="3670300" y="2590800"/>
            <a:ext cx="144463" cy="862013"/>
          </a:xfrm>
          <a:prstGeom prst="rightBrace">
            <a:avLst>
              <a:gd name="adj1" fmla="val 49697"/>
              <a:gd name="adj2" fmla="val 50000"/>
            </a:avLst>
          </a:prstGeom>
          <a:noFill/>
          <a:ln w="19050" cap="flat" cmpd="sng">
            <a:solidFill>
              <a:srgbClr val="CC00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39015" name="文本框 639014"/>
          <p:cNvSpPr txBox="1"/>
          <p:nvPr/>
        </p:nvSpPr>
        <p:spPr>
          <a:xfrm>
            <a:off x="3794125" y="2895600"/>
            <a:ext cx="992579" cy="30777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6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b="1" dirty="0">
                <a:solidFill>
                  <a:schemeClr val="accent6"/>
                </a:solidFill>
                <a:latin typeface="Times New Roman" panose="02020603050405020304" pitchFamily="18" charset="0"/>
                <a:ea typeface="仿宋_GB2312" pitchFamily="49" charset="-122"/>
              </a:rPr>
              <a:t>单位长度</a:t>
            </a:r>
          </a:p>
        </p:txBody>
      </p:sp>
      <p:sp>
        <p:nvSpPr>
          <p:cNvPr id="639016" name="文本框 639015"/>
          <p:cNvSpPr txBox="1"/>
          <p:nvPr/>
        </p:nvSpPr>
        <p:spPr>
          <a:xfrm>
            <a:off x="2362200" y="2971800"/>
            <a:ext cx="121920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  <a:r>
              <a:rPr lang="zh-CN" altLang="en-US" sz="1800" dirty="0">
                <a:solidFill>
                  <a:srgbClr val="333399"/>
                </a:solidFill>
                <a:latin typeface="Times New Roman" panose="02020603050405020304" pitchFamily="18" charset="0"/>
                <a:ea typeface="仿宋_GB2312" pitchFamily="49" charset="-122"/>
              </a:rPr>
              <a:t>单位长度</a:t>
            </a:r>
          </a:p>
        </p:txBody>
      </p:sp>
      <p:sp>
        <p:nvSpPr>
          <p:cNvPr id="639017" name="文本框 639016"/>
          <p:cNvSpPr txBox="1"/>
          <p:nvPr/>
        </p:nvSpPr>
        <p:spPr>
          <a:xfrm>
            <a:off x="4932363" y="908050"/>
            <a:ext cx="374173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3]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按尺寸</a:t>
            </a:r>
            <a:r>
              <a:rPr lang="en-US" altLang="zh-CN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1:1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作出下图。</a:t>
            </a:r>
          </a:p>
        </p:txBody>
      </p:sp>
      <p:sp>
        <p:nvSpPr>
          <p:cNvPr id="639018" name="直接连接符 639017"/>
          <p:cNvSpPr/>
          <p:nvPr/>
        </p:nvSpPr>
        <p:spPr>
          <a:xfrm flipH="1">
            <a:off x="6057900" y="5487988"/>
            <a:ext cx="2374900" cy="1984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19" name="直接连接符 639018"/>
          <p:cNvSpPr/>
          <p:nvPr/>
        </p:nvSpPr>
        <p:spPr>
          <a:xfrm flipH="1" flipV="1">
            <a:off x="6057900" y="4667250"/>
            <a:ext cx="2374900" cy="1984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9020" name="组合 639019"/>
          <p:cNvGrpSpPr/>
          <p:nvPr/>
        </p:nvGrpSpPr>
        <p:grpSpPr>
          <a:xfrm>
            <a:off x="5954713" y="5178425"/>
            <a:ext cx="2579687" cy="1588"/>
            <a:chOff x="3431" y="2109"/>
            <a:chExt cx="1625" cy="1"/>
          </a:xfrm>
        </p:grpSpPr>
        <p:sp>
          <p:nvSpPr>
            <p:cNvPr id="19590" name="直接连接符 639020"/>
            <p:cNvSpPr/>
            <p:nvPr/>
          </p:nvSpPr>
          <p:spPr>
            <a:xfrm flipH="1">
              <a:off x="4743" y="2109"/>
              <a:ext cx="313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1" name="直接连接符 639021"/>
            <p:cNvSpPr/>
            <p:nvPr/>
          </p:nvSpPr>
          <p:spPr>
            <a:xfrm flipH="1">
              <a:off x="4648" y="2109"/>
              <a:ext cx="4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2" name="直接连接符 639022"/>
            <p:cNvSpPr/>
            <p:nvPr/>
          </p:nvSpPr>
          <p:spPr>
            <a:xfrm flipH="1">
              <a:off x="4315" y="2109"/>
              <a:ext cx="285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3" name="直接连接符 639023"/>
            <p:cNvSpPr/>
            <p:nvPr/>
          </p:nvSpPr>
          <p:spPr>
            <a:xfrm flipH="1">
              <a:off x="4220" y="2109"/>
              <a:ext cx="4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4" name="直接连接符 639024"/>
            <p:cNvSpPr/>
            <p:nvPr/>
          </p:nvSpPr>
          <p:spPr>
            <a:xfrm flipH="1">
              <a:off x="3888" y="2109"/>
              <a:ext cx="285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5" name="直接连接符 639025"/>
            <p:cNvSpPr/>
            <p:nvPr/>
          </p:nvSpPr>
          <p:spPr>
            <a:xfrm flipH="1">
              <a:off x="3792" y="2109"/>
              <a:ext cx="4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6" name="直接连接符 639026"/>
            <p:cNvSpPr/>
            <p:nvPr/>
          </p:nvSpPr>
          <p:spPr>
            <a:xfrm flipH="1">
              <a:off x="3431" y="2109"/>
              <a:ext cx="31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9028" name="直接连接符 639027"/>
          <p:cNvSpPr/>
          <p:nvPr/>
        </p:nvSpPr>
        <p:spPr>
          <a:xfrm>
            <a:off x="6057900" y="4667250"/>
            <a:ext cx="1588" cy="1019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29" name="直接连接符 639028"/>
          <p:cNvSpPr/>
          <p:nvPr/>
        </p:nvSpPr>
        <p:spPr>
          <a:xfrm flipH="1">
            <a:off x="6057900" y="5176838"/>
            <a:ext cx="1220788" cy="1016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0" name="直接连接符 639029"/>
          <p:cNvSpPr/>
          <p:nvPr/>
        </p:nvSpPr>
        <p:spPr>
          <a:xfrm flipH="1" flipV="1">
            <a:off x="6057900" y="5075238"/>
            <a:ext cx="1220788" cy="1016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1" name="直接连接符 639030"/>
          <p:cNvSpPr/>
          <p:nvPr/>
        </p:nvSpPr>
        <p:spPr>
          <a:xfrm>
            <a:off x="6261100" y="5108575"/>
            <a:ext cx="1588" cy="136525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2" name="直接连接符 639031"/>
          <p:cNvSpPr/>
          <p:nvPr/>
        </p:nvSpPr>
        <p:spPr>
          <a:xfrm>
            <a:off x="6464300" y="5108575"/>
            <a:ext cx="1588" cy="136525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3" name="直接连接符 639032"/>
          <p:cNvSpPr/>
          <p:nvPr/>
        </p:nvSpPr>
        <p:spPr>
          <a:xfrm>
            <a:off x="6667500" y="5108575"/>
            <a:ext cx="1588" cy="136525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4" name="直接连接符 639033"/>
          <p:cNvSpPr/>
          <p:nvPr/>
        </p:nvSpPr>
        <p:spPr>
          <a:xfrm>
            <a:off x="6886575" y="5108575"/>
            <a:ext cx="1588" cy="136525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5" name="直接连接符 639034"/>
          <p:cNvSpPr/>
          <p:nvPr/>
        </p:nvSpPr>
        <p:spPr>
          <a:xfrm>
            <a:off x="7075488" y="5108575"/>
            <a:ext cx="1587" cy="136525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6" name="直接连接符 639035"/>
          <p:cNvSpPr/>
          <p:nvPr/>
        </p:nvSpPr>
        <p:spPr>
          <a:xfrm>
            <a:off x="7278688" y="5108575"/>
            <a:ext cx="1587" cy="136525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37" name="直接连接符 639036"/>
          <p:cNvSpPr/>
          <p:nvPr/>
        </p:nvSpPr>
        <p:spPr>
          <a:xfrm>
            <a:off x="8432800" y="4865688"/>
            <a:ext cx="1588" cy="622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9038" name="组合 639037"/>
          <p:cNvGrpSpPr/>
          <p:nvPr/>
        </p:nvGrpSpPr>
        <p:grpSpPr>
          <a:xfrm>
            <a:off x="6727825" y="4343400"/>
            <a:ext cx="1138238" cy="434975"/>
            <a:chOff x="4238" y="2736"/>
            <a:chExt cx="717" cy="274"/>
          </a:xfrm>
        </p:grpSpPr>
        <p:sp>
          <p:nvSpPr>
            <p:cNvPr id="19585" name="直接连接符 639038"/>
            <p:cNvSpPr/>
            <p:nvPr/>
          </p:nvSpPr>
          <p:spPr>
            <a:xfrm flipH="1" flipV="1">
              <a:off x="4650" y="2736"/>
              <a:ext cx="219" cy="59"/>
            </a:xfrm>
            <a:prstGeom prst="line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6" name="直接连接符 639039"/>
            <p:cNvSpPr/>
            <p:nvPr/>
          </p:nvSpPr>
          <p:spPr>
            <a:xfrm flipH="1" flipV="1">
              <a:off x="4238" y="2797"/>
              <a:ext cx="717" cy="0"/>
            </a:xfrm>
            <a:prstGeom prst="line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7" name="直接连接符 639040"/>
            <p:cNvSpPr/>
            <p:nvPr/>
          </p:nvSpPr>
          <p:spPr>
            <a:xfrm flipH="1">
              <a:off x="4650" y="2795"/>
              <a:ext cx="219" cy="59"/>
            </a:xfrm>
            <a:prstGeom prst="line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8" name="直接连接符 639041"/>
            <p:cNvSpPr/>
            <p:nvPr/>
          </p:nvSpPr>
          <p:spPr>
            <a:xfrm flipH="1">
              <a:off x="4656" y="2801"/>
              <a:ext cx="299" cy="209"/>
            </a:xfrm>
            <a:prstGeom prst="line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9" name="直接连接符 639042"/>
            <p:cNvSpPr/>
            <p:nvPr/>
          </p:nvSpPr>
          <p:spPr>
            <a:xfrm>
              <a:off x="4650" y="2736"/>
              <a:ext cx="1" cy="118"/>
            </a:xfrm>
            <a:prstGeom prst="line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9044" name="文本框 639043"/>
          <p:cNvSpPr txBox="1"/>
          <p:nvPr/>
        </p:nvSpPr>
        <p:spPr>
          <a:xfrm>
            <a:off x="6792913" y="4038600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0" i="1" dirty="0">
                <a:solidFill>
                  <a:schemeClr val="tx1"/>
                </a:solidFill>
                <a:latin typeface="Times New Roman" panose="02020603050405020304" pitchFamily="18" charset="0"/>
              </a:rPr>
              <a:t>1:6</a:t>
            </a:r>
          </a:p>
        </p:txBody>
      </p:sp>
      <p:sp>
        <p:nvSpPr>
          <p:cNvPr id="19483" name="直接连接符 639044"/>
          <p:cNvSpPr/>
          <p:nvPr/>
        </p:nvSpPr>
        <p:spPr>
          <a:xfrm>
            <a:off x="6049963" y="568166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4" name="直接连接符 639045"/>
          <p:cNvSpPr/>
          <p:nvPr/>
        </p:nvSpPr>
        <p:spPr>
          <a:xfrm>
            <a:off x="6049963" y="568166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5" name="直接连接符 639046"/>
          <p:cNvSpPr/>
          <p:nvPr/>
        </p:nvSpPr>
        <p:spPr>
          <a:xfrm>
            <a:off x="6049963" y="4664075"/>
            <a:ext cx="1587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48" name="直接连接符 639047"/>
          <p:cNvSpPr/>
          <p:nvPr/>
        </p:nvSpPr>
        <p:spPr>
          <a:xfrm rot="5400000">
            <a:off x="6016625" y="5246688"/>
            <a:ext cx="1588" cy="80962"/>
          </a:xfrm>
          <a:prstGeom prst="line">
            <a:avLst/>
          </a:prstGeom>
          <a:ln w="19050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9049" name="直接连接符 639048"/>
          <p:cNvSpPr/>
          <p:nvPr/>
        </p:nvSpPr>
        <p:spPr>
          <a:xfrm rot="5400000">
            <a:off x="6016625" y="5037138"/>
            <a:ext cx="1588" cy="80962"/>
          </a:xfrm>
          <a:prstGeom prst="line">
            <a:avLst/>
          </a:prstGeom>
          <a:ln w="19050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9050" name="组合 639049"/>
          <p:cNvGrpSpPr/>
          <p:nvPr/>
        </p:nvGrpSpPr>
        <p:grpSpPr>
          <a:xfrm>
            <a:off x="5519738" y="1524000"/>
            <a:ext cx="2709862" cy="1798638"/>
            <a:chOff x="3477" y="1285"/>
            <a:chExt cx="1707" cy="1133"/>
          </a:xfrm>
        </p:grpSpPr>
        <p:grpSp>
          <p:nvGrpSpPr>
            <p:cNvPr id="19545" name="组合 639050"/>
            <p:cNvGrpSpPr>
              <a:grpSpLocks noChangeAspect="1"/>
            </p:cNvGrpSpPr>
            <p:nvPr/>
          </p:nvGrpSpPr>
          <p:grpSpPr>
            <a:xfrm>
              <a:off x="3791" y="1905"/>
              <a:ext cx="1393" cy="1"/>
              <a:chOff x="3431" y="3227"/>
              <a:chExt cx="1625" cy="1"/>
            </a:xfrm>
          </p:grpSpPr>
          <p:sp>
            <p:nvSpPr>
              <p:cNvPr id="19578" name="直接连接符 639051"/>
              <p:cNvSpPr>
                <a:spLocks noChangeAspect="1"/>
              </p:cNvSpPr>
              <p:nvPr/>
            </p:nvSpPr>
            <p:spPr>
              <a:xfrm flipH="1">
                <a:off x="4743" y="3227"/>
                <a:ext cx="313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79" name="直接连接符 639052"/>
              <p:cNvSpPr>
                <a:spLocks noChangeAspect="1"/>
              </p:cNvSpPr>
              <p:nvPr/>
            </p:nvSpPr>
            <p:spPr>
              <a:xfrm flipH="1">
                <a:off x="4648" y="3227"/>
                <a:ext cx="47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80" name="直接连接符 639053"/>
              <p:cNvSpPr>
                <a:spLocks noChangeAspect="1"/>
              </p:cNvSpPr>
              <p:nvPr/>
            </p:nvSpPr>
            <p:spPr>
              <a:xfrm flipH="1">
                <a:off x="4315" y="3227"/>
                <a:ext cx="28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81" name="直接连接符 639054"/>
              <p:cNvSpPr>
                <a:spLocks noChangeAspect="1"/>
              </p:cNvSpPr>
              <p:nvPr/>
            </p:nvSpPr>
            <p:spPr>
              <a:xfrm flipH="1">
                <a:off x="4220" y="3227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82" name="直接连接符 639055"/>
              <p:cNvSpPr>
                <a:spLocks noChangeAspect="1"/>
              </p:cNvSpPr>
              <p:nvPr/>
            </p:nvSpPr>
            <p:spPr>
              <a:xfrm flipH="1">
                <a:off x="3888" y="3227"/>
                <a:ext cx="28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83" name="直接连接符 639056"/>
              <p:cNvSpPr>
                <a:spLocks noChangeAspect="1"/>
              </p:cNvSpPr>
              <p:nvPr/>
            </p:nvSpPr>
            <p:spPr>
              <a:xfrm flipH="1">
                <a:off x="3792" y="3227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84" name="直接连接符 639057"/>
              <p:cNvSpPr>
                <a:spLocks noChangeAspect="1"/>
              </p:cNvSpPr>
              <p:nvPr/>
            </p:nvSpPr>
            <p:spPr>
              <a:xfrm flipH="1">
                <a:off x="3431" y="3227"/>
                <a:ext cx="314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46" name="直接连接符 639058"/>
            <p:cNvSpPr>
              <a:spLocks noChangeAspect="1"/>
            </p:cNvSpPr>
            <p:nvPr/>
          </p:nvSpPr>
          <p:spPr>
            <a:xfrm flipH="1">
              <a:off x="4567" y="1511"/>
              <a:ext cx="256" cy="1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7" name="直接连接符 639059"/>
            <p:cNvSpPr>
              <a:spLocks noChangeAspect="1"/>
            </p:cNvSpPr>
            <p:nvPr/>
          </p:nvSpPr>
          <p:spPr>
            <a:xfrm>
              <a:off x="4562" y="1456"/>
              <a:ext cx="0" cy="10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8" name="直接连接符 639060"/>
            <p:cNvSpPr>
              <a:spLocks noChangeAspect="1"/>
            </p:cNvSpPr>
            <p:nvPr/>
          </p:nvSpPr>
          <p:spPr>
            <a:xfrm flipH="1">
              <a:off x="4562" y="1506"/>
              <a:ext cx="187" cy="5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9" name="直接连接符 639061"/>
            <p:cNvSpPr>
              <a:spLocks noChangeAspect="1"/>
            </p:cNvSpPr>
            <p:nvPr/>
          </p:nvSpPr>
          <p:spPr>
            <a:xfrm flipH="1" flipV="1">
              <a:off x="4208" y="1508"/>
              <a:ext cx="615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0" name="直接连接符 639062"/>
            <p:cNvSpPr>
              <a:spLocks noChangeAspect="1"/>
            </p:cNvSpPr>
            <p:nvPr/>
          </p:nvSpPr>
          <p:spPr>
            <a:xfrm flipH="1" flipV="1">
              <a:off x="4562" y="1456"/>
              <a:ext cx="187" cy="5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1" name="直接连接符 639063"/>
            <p:cNvSpPr>
              <a:spLocks noChangeAspect="1"/>
            </p:cNvSpPr>
            <p:nvPr/>
          </p:nvSpPr>
          <p:spPr>
            <a:xfrm>
              <a:off x="5129" y="207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2" name="直接连接符 639064"/>
            <p:cNvSpPr>
              <a:spLocks noChangeAspect="1"/>
            </p:cNvSpPr>
            <p:nvPr/>
          </p:nvSpPr>
          <p:spPr>
            <a:xfrm>
              <a:off x="3847" y="2180"/>
              <a:ext cx="0" cy="238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3" name="直接连接符 639065"/>
            <p:cNvSpPr>
              <a:spLocks noChangeAspect="1"/>
            </p:cNvSpPr>
            <p:nvPr/>
          </p:nvSpPr>
          <p:spPr>
            <a:xfrm>
              <a:off x="5129" y="2074"/>
              <a:ext cx="1" cy="3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4" name="直接连接符 639066"/>
            <p:cNvSpPr>
              <a:spLocks noChangeAspect="1"/>
            </p:cNvSpPr>
            <p:nvPr/>
          </p:nvSpPr>
          <p:spPr>
            <a:xfrm>
              <a:off x="3938" y="2373"/>
              <a:ext cx="1099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5" name="任意多边形 639067"/>
            <p:cNvSpPr>
              <a:spLocks noChangeAspect="1"/>
            </p:cNvSpPr>
            <p:nvPr/>
          </p:nvSpPr>
          <p:spPr>
            <a:xfrm>
              <a:off x="3847" y="2357"/>
              <a:ext cx="91" cy="3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1" y="30"/>
                </a:cxn>
                <a:cxn ang="0">
                  <a:pos x="0" y="15"/>
                </a:cxn>
                <a:cxn ang="0">
                  <a:pos x="91" y="0"/>
                </a:cxn>
              </a:cxnLst>
              <a:rect l="0" t="0" r="0" b="0"/>
              <a:pathLst>
                <a:path w="641" h="214">
                  <a:moveTo>
                    <a:pt x="641" y="0"/>
                  </a:moveTo>
                  <a:lnTo>
                    <a:pt x="641" y="214"/>
                  </a:lnTo>
                  <a:lnTo>
                    <a:pt x="0" y="107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6" name="任意多边形 639068"/>
            <p:cNvSpPr>
              <a:spLocks noChangeAspect="1"/>
            </p:cNvSpPr>
            <p:nvPr/>
          </p:nvSpPr>
          <p:spPr>
            <a:xfrm>
              <a:off x="3847" y="2357"/>
              <a:ext cx="91" cy="3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1" y="30"/>
                </a:cxn>
                <a:cxn ang="0">
                  <a:pos x="0" y="15"/>
                </a:cxn>
                <a:cxn ang="0">
                  <a:pos x="91" y="0"/>
                </a:cxn>
              </a:cxnLst>
              <a:rect l="0" t="0" r="0" b="0"/>
              <a:pathLst>
                <a:path w="641" h="214">
                  <a:moveTo>
                    <a:pt x="641" y="0"/>
                  </a:moveTo>
                  <a:lnTo>
                    <a:pt x="641" y="214"/>
                  </a:lnTo>
                  <a:lnTo>
                    <a:pt x="0" y="107"/>
                  </a:lnTo>
                  <a:lnTo>
                    <a:pt x="641" y="0"/>
                  </a:lnTo>
                </a:path>
              </a:pathLst>
            </a:custGeom>
            <a:noFill/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7" name="任意多边形 639069"/>
            <p:cNvSpPr>
              <a:spLocks noChangeAspect="1"/>
            </p:cNvSpPr>
            <p:nvPr/>
          </p:nvSpPr>
          <p:spPr>
            <a:xfrm>
              <a:off x="5037" y="2357"/>
              <a:ext cx="92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92" y="15"/>
                </a:cxn>
                <a:cxn ang="0">
                  <a:pos x="0" y="0"/>
                </a:cxn>
              </a:cxnLst>
              <a:rect l="0" t="0" r="0" b="0"/>
              <a:pathLst>
                <a:path w="641" h="214">
                  <a:moveTo>
                    <a:pt x="0" y="0"/>
                  </a:moveTo>
                  <a:lnTo>
                    <a:pt x="0" y="214"/>
                  </a:lnTo>
                  <a:lnTo>
                    <a:pt x="641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8" name="任意多边形 639070"/>
            <p:cNvSpPr>
              <a:spLocks noChangeAspect="1"/>
            </p:cNvSpPr>
            <p:nvPr/>
          </p:nvSpPr>
          <p:spPr>
            <a:xfrm>
              <a:off x="5037" y="2357"/>
              <a:ext cx="92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92" y="15"/>
                </a:cxn>
                <a:cxn ang="0">
                  <a:pos x="0" y="0"/>
                </a:cxn>
              </a:cxnLst>
              <a:rect l="0" t="0" r="0" b="0"/>
              <a:pathLst>
                <a:path w="641" h="214">
                  <a:moveTo>
                    <a:pt x="0" y="0"/>
                  </a:moveTo>
                  <a:lnTo>
                    <a:pt x="0" y="214"/>
                  </a:lnTo>
                  <a:lnTo>
                    <a:pt x="641" y="107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9" name="直接连接符 639071"/>
            <p:cNvSpPr>
              <a:spLocks noChangeAspect="1"/>
            </p:cNvSpPr>
            <p:nvPr/>
          </p:nvSpPr>
          <p:spPr>
            <a:xfrm>
              <a:off x="5129" y="2373"/>
              <a:ext cx="1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0" name="直接连接符 639072"/>
            <p:cNvSpPr>
              <a:spLocks noChangeAspect="1"/>
            </p:cNvSpPr>
            <p:nvPr/>
          </p:nvSpPr>
          <p:spPr>
            <a:xfrm>
              <a:off x="5129" y="1737"/>
              <a:ext cx="1" cy="33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1" name="直接连接符 639073"/>
            <p:cNvSpPr>
              <a:spLocks noChangeAspect="1"/>
            </p:cNvSpPr>
            <p:nvPr/>
          </p:nvSpPr>
          <p:spPr>
            <a:xfrm flipH="1" flipV="1">
              <a:off x="3847" y="1631"/>
              <a:ext cx="1282" cy="10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2" name="直接连接符 639074"/>
            <p:cNvSpPr>
              <a:spLocks noChangeAspect="1"/>
            </p:cNvSpPr>
            <p:nvPr/>
          </p:nvSpPr>
          <p:spPr>
            <a:xfrm flipH="1">
              <a:off x="3847" y="2074"/>
              <a:ext cx="1282" cy="10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3" name="直接连接符 639075"/>
            <p:cNvSpPr>
              <a:spLocks noChangeAspect="1"/>
            </p:cNvSpPr>
            <p:nvPr/>
          </p:nvSpPr>
          <p:spPr>
            <a:xfrm>
              <a:off x="3847" y="1631"/>
              <a:ext cx="0" cy="549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4" name="直接连接符 639076"/>
            <p:cNvSpPr>
              <a:spLocks noChangeAspect="1"/>
            </p:cNvSpPr>
            <p:nvPr/>
          </p:nvSpPr>
          <p:spPr>
            <a:xfrm>
              <a:off x="3847" y="2180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5" name="直接连接符 639077"/>
            <p:cNvSpPr>
              <a:spLocks noChangeAspect="1"/>
            </p:cNvSpPr>
            <p:nvPr/>
          </p:nvSpPr>
          <p:spPr>
            <a:xfrm flipH="1">
              <a:off x="3655" y="2180"/>
              <a:ext cx="19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6" name="直接连接符 639078"/>
            <p:cNvSpPr>
              <a:spLocks noChangeAspect="1"/>
            </p:cNvSpPr>
            <p:nvPr/>
          </p:nvSpPr>
          <p:spPr>
            <a:xfrm flipH="1">
              <a:off x="3655" y="1631"/>
              <a:ext cx="19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7" name="直接连接符 639079"/>
            <p:cNvSpPr>
              <a:spLocks noChangeAspect="1"/>
            </p:cNvSpPr>
            <p:nvPr/>
          </p:nvSpPr>
          <p:spPr>
            <a:xfrm flipV="1">
              <a:off x="3702" y="1722"/>
              <a:ext cx="1" cy="36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8" name="任意多边形 639080"/>
            <p:cNvSpPr>
              <a:spLocks noChangeAspect="1"/>
            </p:cNvSpPr>
            <p:nvPr/>
          </p:nvSpPr>
          <p:spPr>
            <a:xfrm>
              <a:off x="3686" y="2089"/>
              <a:ext cx="30" cy="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15" y="91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9" name="任意多边形 639081"/>
            <p:cNvSpPr>
              <a:spLocks noChangeAspect="1"/>
            </p:cNvSpPr>
            <p:nvPr/>
          </p:nvSpPr>
          <p:spPr>
            <a:xfrm>
              <a:off x="3686" y="2089"/>
              <a:ext cx="30" cy="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15" y="91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0" name="任意多边形 639082"/>
            <p:cNvSpPr>
              <a:spLocks noChangeAspect="1"/>
            </p:cNvSpPr>
            <p:nvPr/>
          </p:nvSpPr>
          <p:spPr>
            <a:xfrm>
              <a:off x="3686" y="1631"/>
              <a:ext cx="30" cy="91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0" y="91"/>
                </a:cxn>
                <a:cxn ang="0">
                  <a:pos x="15" y="0"/>
                </a:cxn>
                <a:cxn ang="0">
                  <a:pos x="0" y="91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1" name="任意多边形 639083"/>
            <p:cNvSpPr>
              <a:spLocks noChangeAspect="1"/>
            </p:cNvSpPr>
            <p:nvPr/>
          </p:nvSpPr>
          <p:spPr>
            <a:xfrm>
              <a:off x="3686" y="1631"/>
              <a:ext cx="30" cy="91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0" y="91"/>
                </a:cxn>
                <a:cxn ang="0">
                  <a:pos x="15" y="0"/>
                </a:cxn>
                <a:cxn ang="0">
                  <a:pos x="0" y="91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2" name="直接连接符 639084"/>
            <p:cNvSpPr>
              <a:spLocks noChangeAspect="1"/>
            </p:cNvSpPr>
            <p:nvPr/>
          </p:nvSpPr>
          <p:spPr>
            <a:xfrm>
              <a:off x="3847" y="2180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3" name="直接连接符 639085"/>
            <p:cNvSpPr>
              <a:spLocks noChangeAspect="1"/>
            </p:cNvSpPr>
            <p:nvPr/>
          </p:nvSpPr>
          <p:spPr>
            <a:xfrm>
              <a:off x="3847" y="1631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4" name="直接连接符 639086"/>
            <p:cNvSpPr>
              <a:spLocks noChangeAspect="1"/>
            </p:cNvSpPr>
            <p:nvPr/>
          </p:nvSpPr>
          <p:spPr>
            <a:xfrm>
              <a:off x="3702" y="1631"/>
              <a:ext cx="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5" name="文本框 639087"/>
            <p:cNvSpPr txBox="1">
              <a:spLocks noChangeAspect="1"/>
            </p:cNvSpPr>
            <p:nvPr/>
          </p:nvSpPr>
          <p:spPr>
            <a:xfrm>
              <a:off x="4216" y="1285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1:6</a:t>
              </a:r>
            </a:p>
          </p:txBody>
        </p:sp>
        <p:sp>
          <p:nvSpPr>
            <p:cNvPr id="19576" name="文本框 639088"/>
            <p:cNvSpPr txBox="1">
              <a:spLocks noChangeAspect="1"/>
            </p:cNvSpPr>
            <p:nvPr/>
          </p:nvSpPr>
          <p:spPr>
            <a:xfrm rot="-5504128">
              <a:off x="3467" y="173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  <p:sp>
          <p:nvSpPr>
            <p:cNvPr id="19577" name="文本框 639089"/>
            <p:cNvSpPr txBox="1">
              <a:spLocks noChangeAspect="1"/>
            </p:cNvSpPr>
            <p:nvPr/>
          </p:nvSpPr>
          <p:spPr>
            <a:xfrm>
              <a:off x="4332" y="2129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35</a:t>
              </a:r>
            </a:p>
          </p:txBody>
        </p:sp>
      </p:grpSp>
      <p:grpSp>
        <p:nvGrpSpPr>
          <p:cNvPr id="639091" name="组合 639090"/>
          <p:cNvGrpSpPr/>
          <p:nvPr/>
        </p:nvGrpSpPr>
        <p:grpSpPr>
          <a:xfrm>
            <a:off x="5359400" y="4664075"/>
            <a:ext cx="690563" cy="1019175"/>
            <a:chOff x="3376" y="2938"/>
            <a:chExt cx="435" cy="642"/>
          </a:xfrm>
        </p:grpSpPr>
        <p:sp>
          <p:nvSpPr>
            <p:cNvPr id="19536" name="直接连接符 639091"/>
            <p:cNvSpPr/>
            <p:nvPr/>
          </p:nvSpPr>
          <p:spPr>
            <a:xfrm flipH="1">
              <a:off x="3588" y="3579"/>
              <a:ext cx="22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7" name="直接连接符 639092"/>
            <p:cNvSpPr/>
            <p:nvPr/>
          </p:nvSpPr>
          <p:spPr>
            <a:xfrm flipH="1">
              <a:off x="3588" y="2938"/>
              <a:ext cx="22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8" name="直接连接符 639093"/>
            <p:cNvSpPr/>
            <p:nvPr/>
          </p:nvSpPr>
          <p:spPr>
            <a:xfrm flipV="1">
              <a:off x="3642" y="3045"/>
              <a:ext cx="1" cy="42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9" name="任意多边形 639094"/>
            <p:cNvSpPr/>
            <p:nvPr/>
          </p:nvSpPr>
          <p:spPr>
            <a:xfrm>
              <a:off x="3624" y="3473"/>
              <a:ext cx="3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18" y="106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0" name="任意多边形 639095"/>
            <p:cNvSpPr/>
            <p:nvPr/>
          </p:nvSpPr>
          <p:spPr>
            <a:xfrm>
              <a:off x="3624" y="3473"/>
              <a:ext cx="3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18" y="106"/>
                </a:cxn>
                <a:cxn ang="0">
                  <a:pos x="0" y="0"/>
                </a:cxn>
              </a:cxnLst>
              <a:rect l="0" t="0" r="0" b="0"/>
              <a:pathLst>
                <a:path w="214" h="641">
                  <a:moveTo>
                    <a:pt x="0" y="0"/>
                  </a:moveTo>
                  <a:lnTo>
                    <a:pt x="214" y="0"/>
                  </a:lnTo>
                  <a:lnTo>
                    <a:pt x="107" y="64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1" name="任意多边形 639096"/>
            <p:cNvSpPr/>
            <p:nvPr/>
          </p:nvSpPr>
          <p:spPr>
            <a:xfrm>
              <a:off x="3624" y="2938"/>
              <a:ext cx="35" cy="107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35" y="107"/>
                </a:cxn>
                <a:cxn ang="0">
                  <a:pos x="18" y="0"/>
                </a:cxn>
                <a:cxn ang="0">
                  <a:pos x="0" y="107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2" name="任意多边形 639097"/>
            <p:cNvSpPr/>
            <p:nvPr/>
          </p:nvSpPr>
          <p:spPr>
            <a:xfrm>
              <a:off x="3624" y="2938"/>
              <a:ext cx="35" cy="107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35" y="107"/>
                </a:cxn>
                <a:cxn ang="0">
                  <a:pos x="18" y="0"/>
                </a:cxn>
                <a:cxn ang="0">
                  <a:pos x="0" y="107"/>
                </a:cxn>
              </a:cxnLst>
              <a:rect l="0" t="0" r="0" b="0"/>
              <a:pathLst>
                <a:path w="214" h="641">
                  <a:moveTo>
                    <a:pt x="0" y="641"/>
                  </a:moveTo>
                  <a:lnTo>
                    <a:pt x="214" y="641"/>
                  </a:lnTo>
                  <a:lnTo>
                    <a:pt x="107" y="0"/>
                  </a:lnTo>
                  <a:lnTo>
                    <a:pt x="0" y="64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3" name="直接连接符 639098"/>
            <p:cNvSpPr/>
            <p:nvPr/>
          </p:nvSpPr>
          <p:spPr>
            <a:xfrm>
              <a:off x="3642" y="293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4" name="文本框 639099"/>
            <p:cNvSpPr txBox="1"/>
            <p:nvPr/>
          </p:nvSpPr>
          <p:spPr>
            <a:xfrm rot="-5504128">
              <a:off x="3366" y="3109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39101" name="组合 639100"/>
          <p:cNvGrpSpPr/>
          <p:nvPr/>
        </p:nvGrpSpPr>
        <p:grpSpPr>
          <a:xfrm>
            <a:off x="6056313" y="5497513"/>
            <a:ext cx="2376487" cy="636587"/>
            <a:chOff x="3815" y="3463"/>
            <a:chExt cx="1497" cy="401"/>
          </a:xfrm>
        </p:grpSpPr>
        <p:grpSp>
          <p:nvGrpSpPr>
            <p:cNvPr id="19526" name="组合 639101"/>
            <p:cNvGrpSpPr/>
            <p:nvPr/>
          </p:nvGrpSpPr>
          <p:grpSpPr>
            <a:xfrm>
              <a:off x="3815" y="3463"/>
              <a:ext cx="1497" cy="401"/>
              <a:chOff x="3815" y="3463"/>
              <a:chExt cx="1497" cy="401"/>
            </a:xfrm>
          </p:grpSpPr>
          <p:sp>
            <p:nvSpPr>
              <p:cNvPr id="19528" name="直接连接符 639102"/>
              <p:cNvSpPr/>
              <p:nvPr/>
            </p:nvSpPr>
            <p:spPr>
              <a:xfrm>
                <a:off x="3815" y="3587"/>
                <a:ext cx="1" cy="27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9" name="直接连接符 639103"/>
              <p:cNvSpPr/>
              <p:nvPr/>
            </p:nvSpPr>
            <p:spPr>
              <a:xfrm>
                <a:off x="5311" y="3463"/>
                <a:ext cx="1" cy="40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0" name="直接连接符 639104"/>
              <p:cNvSpPr/>
              <p:nvPr/>
            </p:nvSpPr>
            <p:spPr>
              <a:xfrm>
                <a:off x="3921" y="3811"/>
                <a:ext cx="1283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1" name="任意多边形 639105"/>
              <p:cNvSpPr/>
              <p:nvPr/>
            </p:nvSpPr>
            <p:spPr>
              <a:xfrm>
                <a:off x="3815" y="3793"/>
                <a:ext cx="106" cy="3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6" y="35"/>
                  </a:cxn>
                  <a:cxn ang="0">
                    <a:pos x="0" y="18"/>
                  </a:cxn>
                  <a:cxn ang="0">
                    <a:pos x="106" y="0"/>
                  </a:cxn>
                </a:cxnLst>
                <a:rect l="0" t="0" r="0" b="0"/>
                <a:pathLst>
                  <a:path w="641" h="214">
                    <a:moveTo>
                      <a:pt x="641" y="0"/>
                    </a:moveTo>
                    <a:lnTo>
                      <a:pt x="641" y="214"/>
                    </a:lnTo>
                    <a:lnTo>
                      <a:pt x="0" y="107"/>
                    </a:lnTo>
                    <a:lnTo>
                      <a:pt x="641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2" name="任意多边形 639106"/>
              <p:cNvSpPr/>
              <p:nvPr/>
            </p:nvSpPr>
            <p:spPr>
              <a:xfrm>
                <a:off x="3815" y="3793"/>
                <a:ext cx="106" cy="3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6" y="35"/>
                  </a:cxn>
                  <a:cxn ang="0">
                    <a:pos x="0" y="18"/>
                  </a:cxn>
                  <a:cxn ang="0">
                    <a:pos x="106" y="0"/>
                  </a:cxn>
                </a:cxnLst>
                <a:rect l="0" t="0" r="0" b="0"/>
                <a:pathLst>
                  <a:path w="641" h="214">
                    <a:moveTo>
                      <a:pt x="641" y="0"/>
                    </a:moveTo>
                    <a:lnTo>
                      <a:pt x="641" y="214"/>
                    </a:lnTo>
                    <a:lnTo>
                      <a:pt x="0" y="107"/>
                    </a:lnTo>
                    <a:lnTo>
                      <a:pt x="641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3" name="任意多边形 639107"/>
              <p:cNvSpPr/>
              <p:nvPr/>
            </p:nvSpPr>
            <p:spPr>
              <a:xfrm>
                <a:off x="5204" y="3793"/>
                <a:ext cx="107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"/>
                  </a:cxn>
                  <a:cxn ang="0">
                    <a:pos x="107" y="18"/>
                  </a:cxn>
                  <a:cxn ang="0">
                    <a:pos x="0" y="0"/>
                  </a:cxn>
                </a:cxnLst>
                <a:rect l="0" t="0" r="0" b="0"/>
                <a:pathLst>
                  <a:path w="641" h="214">
                    <a:moveTo>
                      <a:pt x="0" y="0"/>
                    </a:moveTo>
                    <a:lnTo>
                      <a:pt x="0" y="214"/>
                    </a:lnTo>
                    <a:lnTo>
                      <a:pt x="641" y="1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4" name="任意多边形 639108"/>
              <p:cNvSpPr/>
              <p:nvPr/>
            </p:nvSpPr>
            <p:spPr>
              <a:xfrm>
                <a:off x="5204" y="3793"/>
                <a:ext cx="107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"/>
                  </a:cxn>
                  <a:cxn ang="0">
                    <a:pos x="107" y="18"/>
                  </a:cxn>
                  <a:cxn ang="0">
                    <a:pos x="0" y="0"/>
                  </a:cxn>
                </a:cxnLst>
                <a:rect l="0" t="0" r="0" b="0"/>
                <a:pathLst>
                  <a:path w="641" h="214">
                    <a:moveTo>
                      <a:pt x="0" y="0"/>
                    </a:moveTo>
                    <a:lnTo>
                      <a:pt x="0" y="214"/>
                    </a:lnTo>
                    <a:lnTo>
                      <a:pt x="641" y="107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5" name="直接连接符 639109"/>
              <p:cNvSpPr/>
              <p:nvPr/>
            </p:nvSpPr>
            <p:spPr>
              <a:xfrm>
                <a:off x="5311" y="38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27" name="文本框 639110"/>
            <p:cNvSpPr txBox="1"/>
            <p:nvPr/>
          </p:nvSpPr>
          <p:spPr>
            <a:xfrm>
              <a:off x="4454" y="3572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35</a:t>
              </a:r>
            </a:p>
          </p:txBody>
        </p:sp>
      </p:grpSp>
      <p:sp>
        <p:nvSpPr>
          <p:cNvPr id="639112" name="文本框 639111"/>
          <p:cNvSpPr txBox="1"/>
          <p:nvPr/>
        </p:nvSpPr>
        <p:spPr>
          <a:xfrm>
            <a:off x="644639" y="6116121"/>
            <a:ext cx="503214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800" b="1" dirty="0">
                <a:solidFill>
                  <a:srgbClr val="CC0099"/>
                </a:solidFill>
                <a:latin typeface="Times New Roman" panose="02020603050405020304" pitchFamily="18" charset="0"/>
                <a:ea typeface="仿宋_GB2312" pitchFamily="49" charset="-122"/>
              </a:rPr>
              <a:t>锥度符号的倾斜方向应与圆锥倾斜的方向一致。</a:t>
            </a:r>
            <a:endParaRPr lang="zh-CN" altLang="en-US" sz="1800" b="1" dirty="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9113" name="文本框 639112"/>
          <p:cNvSpPr txBox="1"/>
          <p:nvPr/>
        </p:nvSpPr>
        <p:spPr>
          <a:xfrm>
            <a:off x="493353" y="4981575"/>
            <a:ext cx="17974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Times New Roman" panose="02020603050405020304" pitchFamily="18" charset="0"/>
                <a:ea typeface="仿宋_GB2312" pitchFamily="49" charset="-122"/>
              </a:rPr>
              <a:t>锥度的符号</a:t>
            </a:r>
          </a:p>
        </p:txBody>
      </p:sp>
      <p:grpSp>
        <p:nvGrpSpPr>
          <p:cNvPr id="639114" name="组合 639113"/>
          <p:cNvGrpSpPr/>
          <p:nvPr/>
        </p:nvGrpSpPr>
        <p:grpSpPr>
          <a:xfrm>
            <a:off x="2379663" y="4786313"/>
            <a:ext cx="1327150" cy="776287"/>
            <a:chOff x="1499" y="3015"/>
            <a:chExt cx="836" cy="489"/>
          </a:xfrm>
        </p:grpSpPr>
        <p:sp>
          <p:nvSpPr>
            <p:cNvPr id="19497" name="直接连接符 639114"/>
            <p:cNvSpPr>
              <a:spLocks noChangeAspect="1"/>
            </p:cNvSpPr>
            <p:nvPr/>
          </p:nvSpPr>
          <p:spPr>
            <a:xfrm flipH="1">
              <a:off x="1499" y="3095"/>
              <a:ext cx="614" cy="16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直接连接符 639115"/>
            <p:cNvSpPr>
              <a:spLocks noChangeAspect="1"/>
            </p:cNvSpPr>
            <p:nvPr/>
          </p:nvSpPr>
          <p:spPr>
            <a:xfrm>
              <a:off x="1499" y="3260"/>
              <a:ext cx="614" cy="16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直接连接符 639116"/>
            <p:cNvSpPr>
              <a:spLocks noChangeAspect="1"/>
            </p:cNvSpPr>
            <p:nvPr/>
          </p:nvSpPr>
          <p:spPr>
            <a:xfrm>
              <a:off x="2113" y="3095"/>
              <a:ext cx="2" cy="329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500" name="组合 639117"/>
            <p:cNvGrpSpPr>
              <a:grpSpLocks noChangeAspect="1"/>
            </p:cNvGrpSpPr>
            <p:nvPr/>
          </p:nvGrpSpPr>
          <p:grpSpPr>
            <a:xfrm>
              <a:off x="1834" y="3015"/>
              <a:ext cx="80" cy="489"/>
              <a:chOff x="3910" y="2406"/>
              <a:chExt cx="153" cy="938"/>
            </a:xfrm>
          </p:grpSpPr>
          <p:sp>
            <p:nvSpPr>
              <p:cNvPr id="19518" name="任意多边形 639118"/>
              <p:cNvSpPr>
                <a:spLocks noChangeAspect="1"/>
              </p:cNvSpPr>
              <p:nvPr/>
            </p:nvSpPr>
            <p:spPr>
              <a:xfrm>
                <a:off x="3910" y="3219"/>
                <a:ext cx="75" cy="125"/>
              </a:xfrm>
              <a:custGeom>
                <a:avLst/>
                <a:gdLst/>
                <a:ahLst/>
                <a:cxnLst>
                  <a:cxn ang="0">
                    <a:pos x="0" y="125"/>
                  </a:cxn>
                  <a:cxn ang="0">
                    <a:pos x="6" y="117"/>
                  </a:cxn>
                  <a:cxn ang="0">
                    <a:pos x="12" y="108"/>
                  </a:cxn>
                  <a:cxn ang="0">
                    <a:pos x="18" y="100"/>
                  </a:cxn>
                  <a:cxn ang="0">
                    <a:pos x="24" y="91"/>
                  </a:cxn>
                  <a:cxn ang="0">
                    <a:pos x="29" y="82"/>
                  </a:cxn>
                  <a:cxn ang="0">
                    <a:pos x="35" y="73"/>
                  </a:cxn>
                  <a:cxn ang="0">
                    <a:pos x="40" y="64"/>
                  </a:cxn>
                  <a:cxn ang="0">
                    <a:pos x="46" y="55"/>
                  </a:cxn>
                  <a:cxn ang="0">
                    <a:pos x="51" y="46"/>
                  </a:cxn>
                  <a:cxn ang="0">
                    <a:pos x="56" y="37"/>
                  </a:cxn>
                  <a:cxn ang="0">
                    <a:pos x="61" y="28"/>
                  </a:cxn>
                  <a:cxn ang="0">
                    <a:pos x="66" y="18"/>
                  </a:cxn>
                  <a:cxn ang="0">
                    <a:pos x="70" y="9"/>
                  </a:cxn>
                  <a:cxn ang="0">
                    <a:pos x="75" y="0"/>
                  </a:cxn>
                </a:cxnLst>
                <a:rect l="0" t="0" r="0" b="0"/>
                <a:pathLst>
                  <a:path w="524" h="879">
                    <a:moveTo>
                      <a:pt x="0" y="879"/>
                    </a:moveTo>
                    <a:lnTo>
                      <a:pt x="42" y="820"/>
                    </a:lnTo>
                    <a:lnTo>
                      <a:pt x="84" y="759"/>
                    </a:lnTo>
                    <a:lnTo>
                      <a:pt x="126" y="700"/>
                    </a:lnTo>
                    <a:lnTo>
                      <a:pt x="166" y="638"/>
                    </a:lnTo>
                    <a:lnTo>
                      <a:pt x="205" y="576"/>
                    </a:lnTo>
                    <a:lnTo>
                      <a:pt x="244" y="514"/>
                    </a:lnTo>
                    <a:lnTo>
                      <a:pt x="282" y="451"/>
                    </a:lnTo>
                    <a:lnTo>
                      <a:pt x="320" y="388"/>
                    </a:lnTo>
                    <a:lnTo>
                      <a:pt x="356" y="324"/>
                    </a:lnTo>
                    <a:lnTo>
                      <a:pt x="391" y="260"/>
                    </a:lnTo>
                    <a:lnTo>
                      <a:pt x="426" y="196"/>
                    </a:lnTo>
                    <a:lnTo>
                      <a:pt x="460" y="130"/>
                    </a:lnTo>
                    <a:lnTo>
                      <a:pt x="492" y="65"/>
                    </a:lnTo>
                    <a:lnTo>
                      <a:pt x="524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9" name="任意多边形 639119"/>
              <p:cNvSpPr>
                <a:spLocks noChangeAspect="1"/>
              </p:cNvSpPr>
              <p:nvPr/>
            </p:nvSpPr>
            <p:spPr>
              <a:xfrm>
                <a:off x="3910" y="2406"/>
                <a:ext cx="75" cy="126"/>
              </a:xfrm>
              <a:custGeom>
                <a:avLst/>
                <a:gdLst/>
                <a:ahLst/>
                <a:cxnLst>
                  <a:cxn ang="0">
                    <a:pos x="75" y="126"/>
                  </a:cxn>
                  <a:cxn ang="0">
                    <a:pos x="70" y="117"/>
                  </a:cxn>
                  <a:cxn ang="0">
                    <a:pos x="66" y="107"/>
                  </a:cxn>
                  <a:cxn ang="0">
                    <a:pos x="61" y="98"/>
                  </a:cxn>
                  <a:cxn ang="0">
                    <a:pos x="56" y="89"/>
                  </a:cxn>
                  <a:cxn ang="0">
                    <a:pos x="51" y="79"/>
                  </a:cxn>
                  <a:cxn ang="0">
                    <a:pos x="46" y="70"/>
                  </a:cxn>
                  <a:cxn ang="0">
                    <a:pos x="40" y="61"/>
                  </a:cxn>
                  <a:cxn ang="0">
                    <a:pos x="35" y="52"/>
                  </a:cxn>
                  <a:cxn ang="0">
                    <a:pos x="29" y="43"/>
                  </a:cxn>
                  <a:cxn ang="0">
                    <a:pos x="24" y="35"/>
                  </a:cxn>
                  <a:cxn ang="0">
                    <a:pos x="18" y="26"/>
                  </a:cxn>
                  <a:cxn ang="0">
                    <a:pos x="12" y="17"/>
                  </a:cxn>
                  <a:cxn ang="0">
                    <a:pos x="6" y="8"/>
                  </a:cxn>
                  <a:cxn ang="0">
                    <a:pos x="0" y="0"/>
                  </a:cxn>
                </a:cxnLst>
                <a:rect l="0" t="0" r="0" b="0"/>
                <a:pathLst>
                  <a:path w="524" h="880">
                    <a:moveTo>
                      <a:pt x="524" y="880"/>
                    </a:moveTo>
                    <a:lnTo>
                      <a:pt x="492" y="814"/>
                    </a:lnTo>
                    <a:lnTo>
                      <a:pt x="460" y="749"/>
                    </a:lnTo>
                    <a:lnTo>
                      <a:pt x="426" y="684"/>
                    </a:lnTo>
                    <a:lnTo>
                      <a:pt x="391" y="619"/>
                    </a:lnTo>
                    <a:lnTo>
                      <a:pt x="356" y="555"/>
                    </a:lnTo>
                    <a:lnTo>
                      <a:pt x="320" y="491"/>
                    </a:lnTo>
                    <a:lnTo>
                      <a:pt x="282" y="428"/>
                    </a:lnTo>
                    <a:lnTo>
                      <a:pt x="244" y="365"/>
                    </a:lnTo>
                    <a:lnTo>
                      <a:pt x="205" y="303"/>
                    </a:lnTo>
                    <a:lnTo>
                      <a:pt x="166" y="241"/>
                    </a:lnTo>
                    <a:lnTo>
                      <a:pt x="126" y="180"/>
                    </a:lnTo>
                    <a:lnTo>
                      <a:pt x="84" y="119"/>
                    </a:lnTo>
                    <a:lnTo>
                      <a:pt x="42" y="5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0" name="任意多边形 639120"/>
              <p:cNvSpPr>
                <a:spLocks noChangeAspect="1"/>
              </p:cNvSpPr>
              <p:nvPr/>
            </p:nvSpPr>
            <p:spPr>
              <a:xfrm>
                <a:off x="4036" y="2669"/>
                <a:ext cx="27" cy="412"/>
              </a:xfrm>
              <a:custGeom>
                <a:avLst/>
                <a:gdLst/>
                <a:ahLst/>
                <a:cxnLst>
                  <a:cxn ang="0">
                    <a:pos x="0" y="412"/>
                  </a:cxn>
                  <a:cxn ang="0">
                    <a:pos x="2" y="402"/>
                  </a:cxn>
                  <a:cxn ang="0">
                    <a:pos x="5" y="392"/>
                  </a:cxn>
                  <a:cxn ang="0">
                    <a:pos x="7" y="382"/>
                  </a:cxn>
                  <a:cxn ang="0">
                    <a:pos x="10" y="372"/>
                  </a:cxn>
                  <a:cxn ang="0">
                    <a:pos x="12" y="361"/>
                  </a:cxn>
                  <a:cxn ang="0">
                    <a:pos x="14" y="351"/>
                  </a:cxn>
                  <a:cxn ang="0">
                    <a:pos x="15" y="341"/>
                  </a:cxn>
                  <a:cxn ang="0">
                    <a:pos x="17" y="331"/>
                  </a:cxn>
                  <a:cxn ang="0">
                    <a:pos x="19" y="320"/>
                  </a:cxn>
                  <a:cxn ang="0">
                    <a:pos x="20" y="310"/>
                  </a:cxn>
                  <a:cxn ang="0">
                    <a:pos x="21" y="300"/>
                  </a:cxn>
                  <a:cxn ang="0">
                    <a:pos x="23" y="289"/>
                  </a:cxn>
                  <a:cxn ang="0">
                    <a:pos x="24" y="279"/>
                  </a:cxn>
                  <a:cxn ang="0">
                    <a:pos x="25" y="269"/>
                  </a:cxn>
                  <a:cxn ang="0">
                    <a:pos x="25" y="258"/>
                  </a:cxn>
                  <a:cxn ang="0">
                    <a:pos x="26" y="248"/>
                  </a:cxn>
                  <a:cxn ang="0">
                    <a:pos x="26" y="237"/>
                  </a:cxn>
                  <a:cxn ang="0">
                    <a:pos x="27" y="227"/>
                  </a:cxn>
                  <a:cxn ang="0">
                    <a:pos x="27" y="217"/>
                  </a:cxn>
                  <a:cxn ang="0">
                    <a:pos x="27" y="206"/>
                  </a:cxn>
                  <a:cxn ang="0">
                    <a:pos x="27" y="196"/>
                  </a:cxn>
                  <a:cxn ang="0">
                    <a:pos x="27" y="185"/>
                  </a:cxn>
                  <a:cxn ang="0">
                    <a:pos x="26" y="175"/>
                  </a:cxn>
                  <a:cxn ang="0">
                    <a:pos x="26" y="164"/>
                  </a:cxn>
                  <a:cxn ang="0">
                    <a:pos x="25" y="154"/>
                  </a:cxn>
                  <a:cxn ang="0">
                    <a:pos x="25" y="144"/>
                  </a:cxn>
                  <a:cxn ang="0">
                    <a:pos x="24" y="133"/>
                  </a:cxn>
                  <a:cxn ang="0">
                    <a:pos x="23" y="123"/>
                  </a:cxn>
                  <a:cxn ang="0">
                    <a:pos x="21" y="112"/>
                  </a:cxn>
                  <a:cxn ang="0">
                    <a:pos x="20" y="102"/>
                  </a:cxn>
                  <a:cxn ang="0">
                    <a:pos x="19" y="92"/>
                  </a:cxn>
                  <a:cxn ang="0">
                    <a:pos x="17" y="82"/>
                  </a:cxn>
                  <a:cxn ang="0">
                    <a:pos x="15" y="71"/>
                  </a:cxn>
                  <a:cxn ang="0">
                    <a:pos x="14" y="61"/>
                  </a:cxn>
                  <a:cxn ang="0">
                    <a:pos x="12" y="51"/>
                  </a:cxn>
                  <a:cxn ang="0">
                    <a:pos x="10" y="41"/>
                  </a:cxn>
                  <a:cxn ang="0">
                    <a:pos x="7" y="30"/>
                  </a:cxn>
                  <a:cxn ang="0">
                    <a:pos x="5" y="20"/>
                  </a:cxn>
                  <a:cxn ang="0">
                    <a:pos x="2" y="10"/>
                  </a:cxn>
                  <a:cxn ang="0">
                    <a:pos x="0" y="0"/>
                  </a:cxn>
                </a:cxnLst>
                <a:rect l="0" t="0" r="0" b="0"/>
                <a:pathLst>
                  <a:path w="189" h="2885">
                    <a:moveTo>
                      <a:pt x="0" y="2885"/>
                    </a:moveTo>
                    <a:lnTo>
                      <a:pt x="17" y="2815"/>
                    </a:lnTo>
                    <a:lnTo>
                      <a:pt x="35" y="2744"/>
                    </a:lnTo>
                    <a:lnTo>
                      <a:pt x="52" y="2673"/>
                    </a:lnTo>
                    <a:lnTo>
                      <a:pt x="67" y="2602"/>
                    </a:lnTo>
                    <a:lnTo>
                      <a:pt x="83" y="2530"/>
                    </a:lnTo>
                    <a:lnTo>
                      <a:pt x="95" y="2459"/>
                    </a:lnTo>
                    <a:lnTo>
                      <a:pt x="108" y="2387"/>
                    </a:lnTo>
                    <a:lnTo>
                      <a:pt x="121" y="2315"/>
                    </a:lnTo>
                    <a:lnTo>
                      <a:pt x="132" y="2242"/>
                    </a:lnTo>
                    <a:lnTo>
                      <a:pt x="141" y="2171"/>
                    </a:lnTo>
                    <a:lnTo>
                      <a:pt x="150" y="2098"/>
                    </a:lnTo>
                    <a:lnTo>
                      <a:pt x="158" y="2025"/>
                    </a:lnTo>
                    <a:lnTo>
                      <a:pt x="165" y="1953"/>
                    </a:lnTo>
                    <a:lnTo>
                      <a:pt x="172" y="1881"/>
                    </a:lnTo>
                    <a:lnTo>
                      <a:pt x="177" y="1807"/>
                    </a:lnTo>
                    <a:lnTo>
                      <a:pt x="182" y="1735"/>
                    </a:lnTo>
                    <a:lnTo>
                      <a:pt x="185" y="1662"/>
                    </a:lnTo>
                    <a:lnTo>
                      <a:pt x="188" y="1589"/>
                    </a:lnTo>
                    <a:lnTo>
                      <a:pt x="189" y="1517"/>
                    </a:lnTo>
                    <a:lnTo>
                      <a:pt x="189" y="1443"/>
                    </a:lnTo>
                    <a:lnTo>
                      <a:pt x="189" y="1370"/>
                    </a:lnTo>
                    <a:lnTo>
                      <a:pt x="188" y="1297"/>
                    </a:lnTo>
                    <a:lnTo>
                      <a:pt x="185" y="1224"/>
                    </a:lnTo>
                    <a:lnTo>
                      <a:pt x="182" y="1151"/>
                    </a:lnTo>
                    <a:lnTo>
                      <a:pt x="177" y="1079"/>
                    </a:lnTo>
                    <a:lnTo>
                      <a:pt x="172" y="1006"/>
                    </a:lnTo>
                    <a:lnTo>
                      <a:pt x="165" y="933"/>
                    </a:lnTo>
                    <a:lnTo>
                      <a:pt x="158" y="861"/>
                    </a:lnTo>
                    <a:lnTo>
                      <a:pt x="150" y="787"/>
                    </a:lnTo>
                    <a:lnTo>
                      <a:pt x="141" y="715"/>
                    </a:lnTo>
                    <a:lnTo>
                      <a:pt x="132" y="643"/>
                    </a:lnTo>
                    <a:lnTo>
                      <a:pt x="121" y="572"/>
                    </a:lnTo>
                    <a:lnTo>
                      <a:pt x="108" y="499"/>
                    </a:lnTo>
                    <a:lnTo>
                      <a:pt x="95" y="427"/>
                    </a:lnTo>
                    <a:lnTo>
                      <a:pt x="83" y="356"/>
                    </a:lnTo>
                    <a:lnTo>
                      <a:pt x="67" y="285"/>
                    </a:lnTo>
                    <a:lnTo>
                      <a:pt x="52" y="213"/>
                    </a:lnTo>
                    <a:lnTo>
                      <a:pt x="35" y="142"/>
                    </a:lnTo>
                    <a:lnTo>
                      <a:pt x="17" y="7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1" name="任意多边形 639121"/>
              <p:cNvSpPr>
                <a:spLocks noChangeAspect="1"/>
              </p:cNvSpPr>
              <p:nvPr/>
            </p:nvSpPr>
            <p:spPr>
              <a:xfrm>
                <a:off x="3962" y="3081"/>
                <a:ext cx="74" cy="146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46" y="146"/>
                  </a:cxn>
                  <a:cxn ang="0">
                    <a:pos x="74" y="0"/>
                  </a:cxn>
                  <a:cxn ang="0">
                    <a:pos x="0" y="129"/>
                  </a:cxn>
                </a:cxnLst>
                <a:rect l="0" t="0" r="0" b="0"/>
                <a:pathLst>
                  <a:path w="516" h="1021">
                    <a:moveTo>
                      <a:pt x="0" y="903"/>
                    </a:moveTo>
                    <a:lnTo>
                      <a:pt x="321" y="1021"/>
                    </a:lnTo>
                    <a:lnTo>
                      <a:pt x="516" y="0"/>
                    </a:lnTo>
                    <a:lnTo>
                      <a:pt x="0" y="90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2" name="任意多边形 639122"/>
              <p:cNvSpPr>
                <a:spLocks noChangeAspect="1"/>
              </p:cNvSpPr>
              <p:nvPr/>
            </p:nvSpPr>
            <p:spPr>
              <a:xfrm>
                <a:off x="3962" y="3081"/>
                <a:ext cx="74" cy="146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46" y="146"/>
                  </a:cxn>
                  <a:cxn ang="0">
                    <a:pos x="74" y="0"/>
                  </a:cxn>
                  <a:cxn ang="0">
                    <a:pos x="0" y="129"/>
                  </a:cxn>
                </a:cxnLst>
                <a:rect l="0" t="0" r="0" b="0"/>
                <a:pathLst>
                  <a:path w="516" h="1021">
                    <a:moveTo>
                      <a:pt x="0" y="903"/>
                    </a:moveTo>
                    <a:lnTo>
                      <a:pt x="321" y="1021"/>
                    </a:lnTo>
                    <a:lnTo>
                      <a:pt x="516" y="0"/>
                    </a:lnTo>
                    <a:lnTo>
                      <a:pt x="0" y="90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3" name="任意多边形 639123"/>
              <p:cNvSpPr>
                <a:spLocks noChangeAspect="1"/>
              </p:cNvSpPr>
              <p:nvPr/>
            </p:nvSpPr>
            <p:spPr>
              <a:xfrm>
                <a:off x="3962" y="2523"/>
                <a:ext cx="74" cy="146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0" y="17"/>
                  </a:cxn>
                  <a:cxn ang="0">
                    <a:pos x="74" y="146"/>
                  </a:cxn>
                  <a:cxn ang="0">
                    <a:pos x="46" y="0"/>
                  </a:cxn>
                </a:cxnLst>
                <a:rect l="0" t="0" r="0" b="0"/>
                <a:pathLst>
                  <a:path w="516" h="1020">
                    <a:moveTo>
                      <a:pt x="321" y="0"/>
                    </a:moveTo>
                    <a:lnTo>
                      <a:pt x="0" y="118"/>
                    </a:lnTo>
                    <a:lnTo>
                      <a:pt x="516" y="1020"/>
                    </a:lnTo>
                    <a:lnTo>
                      <a:pt x="321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4" name="任意多边形 639124"/>
              <p:cNvSpPr>
                <a:spLocks noChangeAspect="1"/>
              </p:cNvSpPr>
              <p:nvPr/>
            </p:nvSpPr>
            <p:spPr>
              <a:xfrm>
                <a:off x="3962" y="2523"/>
                <a:ext cx="74" cy="146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0" y="17"/>
                  </a:cxn>
                  <a:cxn ang="0">
                    <a:pos x="74" y="146"/>
                  </a:cxn>
                  <a:cxn ang="0">
                    <a:pos x="46" y="0"/>
                  </a:cxn>
                </a:cxnLst>
                <a:rect l="0" t="0" r="0" b="0"/>
                <a:pathLst>
                  <a:path w="516" h="1020">
                    <a:moveTo>
                      <a:pt x="321" y="0"/>
                    </a:moveTo>
                    <a:lnTo>
                      <a:pt x="0" y="118"/>
                    </a:lnTo>
                    <a:lnTo>
                      <a:pt x="516" y="1020"/>
                    </a:lnTo>
                    <a:lnTo>
                      <a:pt x="321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25" name="直接连接符 639125"/>
              <p:cNvSpPr>
                <a:spLocks noChangeAspect="1"/>
              </p:cNvSpPr>
              <p:nvPr/>
            </p:nvSpPr>
            <p:spPr>
              <a:xfrm>
                <a:off x="4060" y="280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01" name="直接连接符 639126"/>
            <p:cNvSpPr>
              <a:spLocks noChangeAspect="1"/>
            </p:cNvSpPr>
            <p:nvPr/>
          </p:nvSpPr>
          <p:spPr>
            <a:xfrm>
              <a:off x="2113" y="309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2" name="直接连接符 639127"/>
            <p:cNvSpPr>
              <a:spLocks noChangeAspect="1"/>
            </p:cNvSpPr>
            <p:nvPr/>
          </p:nvSpPr>
          <p:spPr>
            <a:xfrm>
              <a:off x="1499" y="3260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3" name="直接连接符 639128"/>
            <p:cNvSpPr>
              <a:spLocks noChangeAspect="1"/>
            </p:cNvSpPr>
            <p:nvPr/>
          </p:nvSpPr>
          <p:spPr>
            <a:xfrm>
              <a:off x="2113" y="3424"/>
              <a:ext cx="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直接连接符 639129"/>
            <p:cNvSpPr>
              <a:spLocks noChangeAspect="1"/>
            </p:cNvSpPr>
            <p:nvPr/>
          </p:nvSpPr>
          <p:spPr>
            <a:xfrm>
              <a:off x="1499" y="3260"/>
              <a:ext cx="0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直接连接符 639130"/>
            <p:cNvSpPr>
              <a:spLocks noChangeAspect="1"/>
            </p:cNvSpPr>
            <p:nvPr/>
          </p:nvSpPr>
          <p:spPr>
            <a:xfrm>
              <a:off x="2113" y="309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直接连接符 639131"/>
            <p:cNvSpPr>
              <a:spLocks noChangeAspect="1"/>
            </p:cNvSpPr>
            <p:nvPr/>
          </p:nvSpPr>
          <p:spPr>
            <a:xfrm>
              <a:off x="2113" y="3424"/>
              <a:ext cx="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507" name="组合 639132"/>
            <p:cNvGrpSpPr>
              <a:grpSpLocks noChangeAspect="1"/>
            </p:cNvGrpSpPr>
            <p:nvPr/>
          </p:nvGrpSpPr>
          <p:grpSpPr>
            <a:xfrm>
              <a:off x="2113" y="3095"/>
              <a:ext cx="202" cy="329"/>
              <a:chOff x="4447" y="2559"/>
              <a:chExt cx="386" cy="633"/>
            </a:xfrm>
          </p:grpSpPr>
          <p:sp>
            <p:nvSpPr>
              <p:cNvPr id="19510" name="直接连接符 639133"/>
              <p:cNvSpPr>
                <a:spLocks noChangeAspect="1"/>
              </p:cNvSpPr>
              <p:nvPr/>
            </p:nvSpPr>
            <p:spPr>
              <a:xfrm>
                <a:off x="4447" y="2559"/>
                <a:ext cx="38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1" name="直接连接符 639134"/>
              <p:cNvSpPr>
                <a:spLocks noChangeAspect="1"/>
              </p:cNvSpPr>
              <p:nvPr/>
            </p:nvSpPr>
            <p:spPr>
              <a:xfrm>
                <a:off x="4447" y="3191"/>
                <a:ext cx="38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2" name="直接连接符 639135"/>
              <p:cNvSpPr>
                <a:spLocks noChangeAspect="1"/>
              </p:cNvSpPr>
              <p:nvPr/>
            </p:nvSpPr>
            <p:spPr>
              <a:xfrm>
                <a:off x="4760" y="2705"/>
                <a:ext cx="1" cy="34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3" name="任意多边形 639136"/>
              <p:cNvSpPr>
                <a:spLocks noChangeAspect="1"/>
              </p:cNvSpPr>
              <p:nvPr/>
            </p:nvSpPr>
            <p:spPr>
              <a:xfrm>
                <a:off x="4736" y="2559"/>
                <a:ext cx="49" cy="146"/>
              </a:xfrm>
              <a:custGeom>
                <a:avLst/>
                <a:gdLst/>
                <a:ahLst/>
                <a:cxnLst>
                  <a:cxn ang="0">
                    <a:pos x="0" y="146"/>
                  </a:cxn>
                  <a:cxn ang="0">
                    <a:pos x="49" y="146"/>
                  </a:cxn>
                  <a:cxn ang="0">
                    <a:pos x="25" y="0"/>
                  </a:cxn>
                  <a:cxn ang="0">
                    <a:pos x="0" y="146"/>
                  </a:cxn>
                </a:cxnLst>
                <a:rect l="0" t="0" r="0" b="0"/>
                <a:pathLst>
                  <a:path w="342" h="1025">
                    <a:moveTo>
                      <a:pt x="0" y="1025"/>
                    </a:moveTo>
                    <a:lnTo>
                      <a:pt x="342" y="1025"/>
                    </a:lnTo>
                    <a:lnTo>
                      <a:pt x="171" y="0"/>
                    </a:lnTo>
                    <a:lnTo>
                      <a:pt x="0" y="102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4" name="任意多边形 639137"/>
              <p:cNvSpPr>
                <a:spLocks noChangeAspect="1"/>
              </p:cNvSpPr>
              <p:nvPr/>
            </p:nvSpPr>
            <p:spPr>
              <a:xfrm>
                <a:off x="4736" y="2559"/>
                <a:ext cx="49" cy="146"/>
              </a:xfrm>
              <a:custGeom>
                <a:avLst/>
                <a:gdLst/>
                <a:ahLst/>
                <a:cxnLst>
                  <a:cxn ang="0">
                    <a:pos x="0" y="146"/>
                  </a:cxn>
                  <a:cxn ang="0">
                    <a:pos x="49" y="146"/>
                  </a:cxn>
                  <a:cxn ang="0">
                    <a:pos x="25" y="0"/>
                  </a:cxn>
                  <a:cxn ang="0">
                    <a:pos x="0" y="146"/>
                  </a:cxn>
                </a:cxnLst>
                <a:rect l="0" t="0" r="0" b="0"/>
                <a:pathLst>
                  <a:path w="342" h="1025">
                    <a:moveTo>
                      <a:pt x="0" y="1025"/>
                    </a:moveTo>
                    <a:lnTo>
                      <a:pt x="342" y="1025"/>
                    </a:lnTo>
                    <a:lnTo>
                      <a:pt x="171" y="0"/>
                    </a:lnTo>
                    <a:lnTo>
                      <a:pt x="0" y="1025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5" name="任意多边形 639138"/>
              <p:cNvSpPr>
                <a:spLocks noChangeAspect="1"/>
              </p:cNvSpPr>
              <p:nvPr/>
            </p:nvSpPr>
            <p:spPr>
              <a:xfrm>
                <a:off x="4736" y="3045"/>
                <a:ext cx="49" cy="1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0"/>
                  </a:cxn>
                  <a:cxn ang="0">
                    <a:pos x="25" y="146"/>
                  </a:cxn>
                  <a:cxn ang="0">
                    <a:pos x="0" y="0"/>
                  </a:cxn>
                </a:cxnLst>
                <a:rect l="0" t="0" r="0" b="0"/>
                <a:pathLst>
                  <a:path w="342" h="1025">
                    <a:moveTo>
                      <a:pt x="0" y="0"/>
                    </a:moveTo>
                    <a:lnTo>
                      <a:pt x="342" y="0"/>
                    </a:lnTo>
                    <a:lnTo>
                      <a:pt x="171" y="1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6" name="任意多边形 639139"/>
              <p:cNvSpPr>
                <a:spLocks noChangeAspect="1"/>
              </p:cNvSpPr>
              <p:nvPr/>
            </p:nvSpPr>
            <p:spPr>
              <a:xfrm>
                <a:off x="4736" y="3045"/>
                <a:ext cx="49" cy="1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0"/>
                  </a:cxn>
                  <a:cxn ang="0">
                    <a:pos x="25" y="146"/>
                  </a:cxn>
                  <a:cxn ang="0">
                    <a:pos x="0" y="0"/>
                  </a:cxn>
                </a:cxnLst>
                <a:rect l="0" t="0" r="0" b="0"/>
                <a:pathLst>
                  <a:path w="342" h="1025">
                    <a:moveTo>
                      <a:pt x="0" y="0"/>
                    </a:moveTo>
                    <a:lnTo>
                      <a:pt x="342" y="0"/>
                    </a:lnTo>
                    <a:lnTo>
                      <a:pt x="171" y="1025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7" name="直接连接符 639140"/>
              <p:cNvSpPr>
                <a:spLocks noChangeAspect="1"/>
              </p:cNvSpPr>
              <p:nvPr/>
            </p:nvSpPr>
            <p:spPr>
              <a:xfrm>
                <a:off x="4760" y="319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08" name="文本框 639141"/>
            <p:cNvSpPr txBox="1">
              <a:spLocks noChangeAspect="1"/>
            </p:cNvSpPr>
            <p:nvPr/>
          </p:nvSpPr>
          <p:spPr>
            <a:xfrm>
              <a:off x="1873" y="3161"/>
              <a:ext cx="37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30°</a:t>
              </a:r>
            </a:p>
          </p:txBody>
        </p:sp>
        <p:sp>
          <p:nvSpPr>
            <p:cNvPr id="19509" name="文本框 639142"/>
            <p:cNvSpPr txBox="1"/>
            <p:nvPr/>
          </p:nvSpPr>
          <p:spPr>
            <a:xfrm rot="-5400000">
              <a:off x="2085" y="3102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0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h</a:t>
              </a:r>
            </a:p>
          </p:txBody>
        </p:sp>
      </p:grpSp>
      <p:sp>
        <p:nvSpPr>
          <p:cNvPr id="639144" name="文本框 639143"/>
          <p:cNvSpPr txBox="1"/>
          <p:nvPr/>
        </p:nvSpPr>
        <p:spPr>
          <a:xfrm>
            <a:off x="5740400" y="4981575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0" dirty="0">
                <a:solidFill>
                  <a:srgbClr val="CC0099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39145" name="文本框 639144"/>
          <p:cNvSpPr txBox="1"/>
          <p:nvPr/>
        </p:nvSpPr>
        <p:spPr>
          <a:xfrm>
            <a:off x="6537325" y="5181600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0" dirty="0">
                <a:solidFill>
                  <a:srgbClr val="CC0099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639146" name="直接连接符 639145"/>
          <p:cNvSpPr/>
          <p:nvPr/>
        </p:nvSpPr>
        <p:spPr>
          <a:xfrm flipH="1">
            <a:off x="2362200" y="5283200"/>
            <a:ext cx="381000" cy="6096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38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39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9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9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8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8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9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39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9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39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9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9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39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3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3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3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3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639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3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63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63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63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3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63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63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63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3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3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3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39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39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3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3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978" grpId="0"/>
      <p:bldP spid="638979" grpId="0"/>
      <p:bldP spid="638997" grpId="0" animBg="1"/>
      <p:bldP spid="639015" grpId="0"/>
      <p:bldP spid="639016" grpId="0"/>
      <p:bldP spid="639017" grpId="0" animBg="1"/>
      <p:bldP spid="639044" grpId="0"/>
      <p:bldP spid="639112" grpId="0"/>
      <p:bldP spid="639113" grpId="0"/>
      <p:bldP spid="639144" grpId="0"/>
      <p:bldP spid="6391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1" name="矩形 693250"/>
          <p:cNvSpPr/>
          <p:nvPr/>
        </p:nvSpPr>
        <p:spPr>
          <a:xfrm>
            <a:off x="556260" y="838904"/>
            <a:ext cx="83058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333399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chemeClr val="accent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绘图时，经常需要用圆弧来光滑连接两已知直线或圆弧（光滑连接即相切）。为了保证连接圆滑，必须准确地作出连接圆弧的圆心和切点。</a:t>
            </a:r>
          </a:p>
        </p:txBody>
      </p:sp>
      <p:sp>
        <p:nvSpPr>
          <p:cNvPr id="693252" name="矩形 693251"/>
          <p:cNvSpPr>
            <a:spLocks noChangeAspect="1"/>
          </p:cNvSpPr>
          <p:nvPr/>
        </p:nvSpPr>
        <p:spPr>
          <a:xfrm>
            <a:off x="2195513" y="5151438"/>
            <a:ext cx="5329237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80008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）圆弧与直线、圆弧相切的画法</a:t>
            </a:r>
            <a:endParaRPr lang="zh-CN" altLang="en-US" sz="2400" dirty="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3253" name="矩形 693252"/>
          <p:cNvSpPr/>
          <p:nvPr/>
        </p:nvSpPr>
        <p:spPr>
          <a:xfrm>
            <a:off x="2195513" y="3667125"/>
            <a:ext cx="489585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80008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）圆弧与两圆弧外切的画法</a:t>
            </a:r>
          </a:p>
        </p:txBody>
      </p:sp>
      <p:sp>
        <p:nvSpPr>
          <p:cNvPr id="693254" name="文本框 693253"/>
          <p:cNvSpPr txBox="1"/>
          <p:nvPr/>
        </p:nvSpPr>
        <p:spPr>
          <a:xfrm>
            <a:off x="900113" y="2333625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CC"/>
                </a:solidFill>
                <a:latin typeface="+mn-ea"/>
                <a:ea typeface="+mn-ea"/>
              </a:rPr>
              <a:t>圆弧连接常用画法有以下五种：</a:t>
            </a:r>
          </a:p>
        </p:txBody>
      </p:sp>
      <p:sp>
        <p:nvSpPr>
          <p:cNvPr id="693255" name="矩形 693254"/>
          <p:cNvSpPr/>
          <p:nvPr/>
        </p:nvSpPr>
        <p:spPr>
          <a:xfrm>
            <a:off x="2195513" y="4162425"/>
            <a:ext cx="496887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80008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）圆弧与两圆弧内切的画法</a:t>
            </a:r>
          </a:p>
        </p:txBody>
      </p:sp>
      <p:sp>
        <p:nvSpPr>
          <p:cNvPr id="693256" name="矩形 693255"/>
          <p:cNvSpPr/>
          <p:nvPr/>
        </p:nvSpPr>
        <p:spPr>
          <a:xfrm>
            <a:off x="2195513" y="4656138"/>
            <a:ext cx="4824412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80008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）圆弧与两圆弧内、外切的画法</a:t>
            </a:r>
          </a:p>
        </p:txBody>
      </p:sp>
      <p:sp>
        <p:nvSpPr>
          <p:cNvPr id="693257" name="矩形 693256"/>
          <p:cNvSpPr/>
          <p:nvPr/>
        </p:nvSpPr>
        <p:spPr>
          <a:xfrm>
            <a:off x="2195513" y="3173413"/>
            <a:ext cx="489585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80008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800080"/>
                </a:solidFill>
                <a:latin typeface="宋体" panose="02010600030101010101" pitchFamily="2" charset="-122"/>
              </a:rPr>
              <a:t>）圆弧与两直线相切的画法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6260" y="200660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5.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圆弧连接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3251" grpId="0"/>
      <p:bldP spid="693252" grpId="0"/>
      <p:bldP spid="693253" grpId="0"/>
      <p:bldP spid="693254" grpId="0"/>
      <p:bldP spid="693255" grpId="0"/>
      <p:bldP spid="693256" grpId="0"/>
      <p:bldP spid="69325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直接连接符 642049"/>
          <p:cNvSpPr>
            <a:spLocks noChangeAspect="1"/>
          </p:cNvSpPr>
          <p:nvPr/>
        </p:nvSpPr>
        <p:spPr>
          <a:xfrm>
            <a:off x="5610225" y="5486400"/>
            <a:ext cx="1588" cy="536575"/>
          </a:xfrm>
          <a:prstGeom prst="line">
            <a:avLst/>
          </a:prstGeom>
          <a:ln w="19050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051" name="任意多边形 642050"/>
          <p:cNvSpPr>
            <a:spLocks noChangeAspect="1"/>
          </p:cNvSpPr>
          <p:nvPr/>
        </p:nvSpPr>
        <p:spPr>
          <a:xfrm>
            <a:off x="2832100" y="5272088"/>
            <a:ext cx="90488" cy="127000"/>
          </a:xfrm>
          <a:custGeom>
            <a:avLst/>
            <a:gdLst/>
            <a:ahLst/>
            <a:cxnLst>
              <a:cxn ang="0">
                <a:pos x="43370" y="0"/>
              </a:cxn>
              <a:cxn ang="0">
                <a:pos x="32126" y="6145"/>
              </a:cxn>
              <a:cxn ang="0">
                <a:pos x="19276" y="17923"/>
              </a:cxn>
              <a:cxn ang="0">
                <a:pos x="12315" y="30214"/>
              </a:cxn>
              <a:cxn ang="0">
                <a:pos x="4283" y="48137"/>
              </a:cxn>
              <a:cxn ang="0">
                <a:pos x="0" y="78351"/>
              </a:cxn>
              <a:cxn ang="0">
                <a:pos x="2677" y="96786"/>
              </a:cxn>
              <a:cxn ang="0">
                <a:pos x="5890" y="108565"/>
              </a:cxn>
              <a:cxn ang="0">
                <a:pos x="14992" y="120855"/>
              </a:cxn>
              <a:cxn ang="0">
                <a:pos x="25165" y="127000"/>
              </a:cxn>
              <a:cxn ang="0">
                <a:pos x="46583" y="127000"/>
              </a:cxn>
              <a:cxn ang="0">
                <a:pos x="57827" y="120855"/>
              </a:cxn>
              <a:cxn ang="0">
                <a:pos x="70677" y="108565"/>
              </a:cxn>
              <a:cxn ang="0">
                <a:pos x="77638" y="96786"/>
              </a:cxn>
              <a:cxn ang="0">
                <a:pos x="85669" y="78351"/>
              </a:cxn>
              <a:cxn ang="0">
                <a:pos x="90488" y="48137"/>
              </a:cxn>
              <a:cxn ang="0">
                <a:pos x="87275" y="30214"/>
              </a:cxn>
              <a:cxn ang="0">
                <a:pos x="84063" y="17923"/>
              </a:cxn>
              <a:cxn ang="0">
                <a:pos x="74960" y="6145"/>
              </a:cxn>
              <a:cxn ang="0">
                <a:pos x="65323" y="0"/>
              </a:cxn>
              <a:cxn ang="0">
                <a:pos x="43370" y="0"/>
              </a:cxn>
            </a:cxnLst>
            <a:rect l="0" t="0" r="0" b="0"/>
            <a:pathLst>
              <a:path w="169" h="248">
                <a:moveTo>
                  <a:pt x="81" y="0"/>
                </a:moveTo>
                <a:lnTo>
                  <a:pt x="60" y="12"/>
                </a:lnTo>
                <a:lnTo>
                  <a:pt x="36" y="35"/>
                </a:lnTo>
                <a:lnTo>
                  <a:pt x="23" y="59"/>
                </a:lnTo>
                <a:lnTo>
                  <a:pt x="8" y="94"/>
                </a:lnTo>
                <a:lnTo>
                  <a:pt x="0" y="153"/>
                </a:lnTo>
                <a:lnTo>
                  <a:pt x="5" y="189"/>
                </a:lnTo>
                <a:lnTo>
                  <a:pt x="11" y="212"/>
                </a:lnTo>
                <a:lnTo>
                  <a:pt x="28" y="236"/>
                </a:lnTo>
                <a:lnTo>
                  <a:pt x="47" y="248"/>
                </a:lnTo>
                <a:lnTo>
                  <a:pt x="87" y="248"/>
                </a:lnTo>
                <a:lnTo>
                  <a:pt x="108" y="236"/>
                </a:lnTo>
                <a:lnTo>
                  <a:pt x="132" y="212"/>
                </a:lnTo>
                <a:lnTo>
                  <a:pt x="145" y="189"/>
                </a:lnTo>
                <a:lnTo>
                  <a:pt x="160" y="153"/>
                </a:lnTo>
                <a:lnTo>
                  <a:pt x="169" y="94"/>
                </a:lnTo>
                <a:lnTo>
                  <a:pt x="163" y="59"/>
                </a:lnTo>
                <a:lnTo>
                  <a:pt x="157" y="35"/>
                </a:lnTo>
                <a:lnTo>
                  <a:pt x="140" y="12"/>
                </a:lnTo>
                <a:lnTo>
                  <a:pt x="122" y="0"/>
                </a:lnTo>
                <a:lnTo>
                  <a:pt x="81" y="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052" name="组合 642051"/>
          <p:cNvGrpSpPr/>
          <p:nvPr/>
        </p:nvGrpSpPr>
        <p:grpSpPr>
          <a:xfrm>
            <a:off x="2349500" y="4718050"/>
            <a:ext cx="455613" cy="874713"/>
            <a:chOff x="1200" y="2878"/>
            <a:chExt cx="287" cy="551"/>
          </a:xfrm>
        </p:grpSpPr>
        <p:sp>
          <p:nvSpPr>
            <p:cNvPr id="21756" name="任意多边形 642052"/>
            <p:cNvSpPr>
              <a:spLocks noChangeAspect="1"/>
            </p:cNvSpPr>
            <p:nvPr/>
          </p:nvSpPr>
          <p:spPr>
            <a:xfrm>
              <a:off x="1200" y="2878"/>
              <a:ext cx="287" cy="452"/>
            </a:xfrm>
            <a:custGeom>
              <a:avLst/>
              <a:gdLst/>
              <a:ahLst/>
              <a:cxnLst>
                <a:cxn ang="0">
                  <a:pos x="287" y="452"/>
                </a:cxn>
                <a:cxn ang="0">
                  <a:pos x="283" y="435"/>
                </a:cxn>
                <a:cxn ang="0">
                  <a:pos x="280" y="418"/>
                </a:cxn>
                <a:cxn ang="0">
                  <a:pos x="275" y="402"/>
                </a:cxn>
                <a:cxn ang="0">
                  <a:pos x="271" y="385"/>
                </a:cxn>
                <a:cxn ang="0">
                  <a:pos x="266" y="369"/>
                </a:cxn>
                <a:cxn ang="0">
                  <a:pos x="260" y="353"/>
                </a:cxn>
                <a:cxn ang="0">
                  <a:pos x="255" y="337"/>
                </a:cxn>
                <a:cxn ang="0">
                  <a:pos x="248" y="320"/>
                </a:cxn>
                <a:cxn ang="0">
                  <a:pos x="242" y="305"/>
                </a:cxn>
                <a:cxn ang="0">
                  <a:pos x="235" y="289"/>
                </a:cxn>
                <a:cxn ang="0">
                  <a:pos x="228" y="273"/>
                </a:cxn>
                <a:cxn ang="0">
                  <a:pos x="220" y="258"/>
                </a:cxn>
                <a:cxn ang="0">
                  <a:pos x="212" y="242"/>
                </a:cxn>
                <a:cxn ang="0">
                  <a:pos x="204" y="227"/>
                </a:cxn>
                <a:cxn ang="0">
                  <a:pos x="195" y="213"/>
                </a:cxn>
                <a:cxn ang="0">
                  <a:pos x="186" y="198"/>
                </a:cxn>
                <a:cxn ang="0">
                  <a:pos x="177" y="184"/>
                </a:cxn>
                <a:cxn ang="0">
                  <a:pos x="167" y="170"/>
                </a:cxn>
                <a:cxn ang="0">
                  <a:pos x="157" y="156"/>
                </a:cxn>
                <a:cxn ang="0">
                  <a:pos x="147" y="142"/>
                </a:cxn>
                <a:cxn ang="0">
                  <a:pos x="136" y="129"/>
                </a:cxn>
                <a:cxn ang="0">
                  <a:pos x="125" y="116"/>
                </a:cxn>
                <a:cxn ang="0">
                  <a:pos x="114" y="103"/>
                </a:cxn>
                <a:cxn ang="0">
                  <a:pos x="103" y="90"/>
                </a:cxn>
                <a:cxn ang="0">
                  <a:pos x="91" y="78"/>
                </a:cxn>
                <a:cxn ang="0">
                  <a:pos x="79" y="66"/>
                </a:cxn>
                <a:cxn ang="0">
                  <a:pos x="66" y="54"/>
                </a:cxn>
                <a:cxn ang="0">
                  <a:pos x="53" y="43"/>
                </a:cxn>
                <a:cxn ang="0">
                  <a:pos x="40" y="32"/>
                </a:cxn>
                <a:cxn ang="0">
                  <a:pos x="27" y="21"/>
                </a:cxn>
                <a:cxn ang="0">
                  <a:pos x="14" y="10"/>
                </a:cxn>
                <a:cxn ang="0">
                  <a:pos x="0" y="0"/>
                </a:cxn>
              </a:cxnLst>
              <a:rect l="0" t="0" r="0" b="0"/>
              <a:pathLst>
                <a:path w="887" h="1387">
                  <a:moveTo>
                    <a:pt x="887" y="1387"/>
                  </a:moveTo>
                  <a:lnTo>
                    <a:pt x="876" y="1335"/>
                  </a:lnTo>
                  <a:lnTo>
                    <a:pt x="864" y="1284"/>
                  </a:lnTo>
                  <a:lnTo>
                    <a:pt x="851" y="1233"/>
                  </a:lnTo>
                  <a:lnTo>
                    <a:pt x="837" y="1182"/>
                  </a:lnTo>
                  <a:lnTo>
                    <a:pt x="822" y="1132"/>
                  </a:lnTo>
                  <a:lnTo>
                    <a:pt x="805" y="1082"/>
                  </a:lnTo>
                  <a:lnTo>
                    <a:pt x="787" y="1033"/>
                  </a:lnTo>
                  <a:lnTo>
                    <a:pt x="768" y="983"/>
                  </a:lnTo>
                  <a:lnTo>
                    <a:pt x="748" y="935"/>
                  </a:lnTo>
                  <a:lnTo>
                    <a:pt x="727" y="887"/>
                  </a:lnTo>
                  <a:lnTo>
                    <a:pt x="704" y="838"/>
                  </a:lnTo>
                  <a:lnTo>
                    <a:pt x="681" y="791"/>
                  </a:lnTo>
                  <a:lnTo>
                    <a:pt x="656" y="744"/>
                  </a:lnTo>
                  <a:lnTo>
                    <a:pt x="630" y="698"/>
                  </a:lnTo>
                  <a:lnTo>
                    <a:pt x="604" y="653"/>
                  </a:lnTo>
                  <a:lnTo>
                    <a:pt x="576" y="608"/>
                  </a:lnTo>
                  <a:lnTo>
                    <a:pt x="547" y="564"/>
                  </a:lnTo>
                  <a:lnTo>
                    <a:pt x="517" y="521"/>
                  </a:lnTo>
                  <a:lnTo>
                    <a:pt x="486" y="478"/>
                  </a:lnTo>
                  <a:lnTo>
                    <a:pt x="454" y="437"/>
                  </a:lnTo>
                  <a:lnTo>
                    <a:pt x="421" y="395"/>
                  </a:lnTo>
                  <a:lnTo>
                    <a:pt x="387" y="355"/>
                  </a:lnTo>
                  <a:lnTo>
                    <a:pt x="352" y="316"/>
                  </a:lnTo>
                  <a:lnTo>
                    <a:pt x="317" y="277"/>
                  </a:lnTo>
                  <a:lnTo>
                    <a:pt x="280" y="239"/>
                  </a:lnTo>
                  <a:lnTo>
                    <a:pt x="243" y="202"/>
                  </a:lnTo>
                  <a:lnTo>
                    <a:pt x="204" y="166"/>
                  </a:lnTo>
                  <a:lnTo>
                    <a:pt x="165" y="131"/>
                  </a:lnTo>
                  <a:lnTo>
                    <a:pt x="125" y="97"/>
                  </a:lnTo>
                  <a:lnTo>
                    <a:pt x="84" y="64"/>
                  </a:lnTo>
                  <a:lnTo>
                    <a:pt x="42" y="31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CC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57" name="任意多边形 642053"/>
            <p:cNvSpPr/>
            <p:nvPr/>
          </p:nvSpPr>
          <p:spPr>
            <a:xfrm>
              <a:off x="1483" y="3316"/>
              <a:ext cx="1" cy="11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0" y="104"/>
                </a:cxn>
                <a:cxn ang="0">
                  <a:pos x="1" y="94"/>
                </a:cxn>
                <a:cxn ang="0">
                  <a:pos x="1" y="85"/>
                </a:cxn>
                <a:cxn ang="0">
                  <a:pos x="1" y="75"/>
                </a:cxn>
                <a:cxn ang="0">
                  <a:pos x="1" y="66"/>
                </a:cxn>
                <a:cxn ang="0">
                  <a:pos x="1" y="57"/>
                </a:cxn>
                <a:cxn ang="0">
                  <a:pos x="1" y="47"/>
                </a:cxn>
                <a:cxn ang="0">
                  <a:pos x="1" y="38"/>
                </a:cxn>
                <a:cxn ang="0">
                  <a:pos x="1" y="28"/>
                </a:cxn>
                <a:cxn ang="0">
                  <a:pos x="1" y="19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0" b="0"/>
              <a:pathLst>
                <a:path w="22" h="626">
                  <a:moveTo>
                    <a:pt x="1" y="626"/>
                  </a:moveTo>
                  <a:lnTo>
                    <a:pt x="7" y="574"/>
                  </a:lnTo>
                  <a:lnTo>
                    <a:pt x="13" y="522"/>
                  </a:lnTo>
                  <a:lnTo>
                    <a:pt x="17" y="470"/>
                  </a:lnTo>
                  <a:lnTo>
                    <a:pt x="20" y="418"/>
                  </a:lnTo>
                  <a:lnTo>
                    <a:pt x="22" y="366"/>
                  </a:lnTo>
                  <a:lnTo>
                    <a:pt x="22" y="313"/>
                  </a:lnTo>
                  <a:lnTo>
                    <a:pt x="21" y="261"/>
                  </a:lnTo>
                  <a:lnTo>
                    <a:pt x="19" y="209"/>
                  </a:lnTo>
                  <a:lnTo>
                    <a:pt x="16" y="156"/>
                  </a:lnTo>
                  <a:lnTo>
                    <a:pt x="12" y="104"/>
                  </a:lnTo>
                  <a:lnTo>
                    <a:pt x="6" y="52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CC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055" name="组合 642054"/>
          <p:cNvGrpSpPr/>
          <p:nvPr/>
        </p:nvGrpSpPr>
        <p:grpSpPr>
          <a:xfrm>
            <a:off x="1679575" y="4860925"/>
            <a:ext cx="928688" cy="790575"/>
            <a:chOff x="1058" y="2972"/>
            <a:chExt cx="585" cy="498"/>
          </a:xfrm>
        </p:grpSpPr>
        <p:grpSp>
          <p:nvGrpSpPr>
            <p:cNvPr id="21742" name="组合 642055"/>
            <p:cNvGrpSpPr/>
            <p:nvPr/>
          </p:nvGrpSpPr>
          <p:grpSpPr>
            <a:xfrm>
              <a:off x="1334" y="2972"/>
              <a:ext cx="243" cy="217"/>
              <a:chOff x="1334" y="2972"/>
              <a:chExt cx="243" cy="217"/>
            </a:xfrm>
          </p:grpSpPr>
          <p:sp>
            <p:nvSpPr>
              <p:cNvPr id="21749" name="任意多边形 642056"/>
              <p:cNvSpPr>
                <a:spLocks noChangeAspect="1"/>
              </p:cNvSpPr>
              <p:nvPr/>
            </p:nvSpPr>
            <p:spPr>
              <a:xfrm>
                <a:off x="1334" y="3097"/>
                <a:ext cx="49" cy="92"/>
              </a:xfrm>
              <a:custGeom>
                <a:avLst/>
                <a:gdLst/>
                <a:ahLst/>
                <a:cxnLst>
                  <a:cxn ang="0">
                    <a:pos x="40" y="92"/>
                  </a:cxn>
                  <a:cxn ang="0">
                    <a:pos x="0" y="20"/>
                  </a:cxn>
                  <a:cxn ang="0">
                    <a:pos x="24" y="3"/>
                  </a:cxn>
                  <a:cxn ang="0">
                    <a:pos x="33" y="0"/>
                  </a:cxn>
                  <a:cxn ang="0">
                    <a:pos x="38" y="2"/>
                  </a:cxn>
                  <a:cxn ang="0">
                    <a:pos x="44" y="6"/>
                  </a:cxn>
                  <a:cxn ang="0">
                    <a:pos x="48" y="13"/>
                  </a:cxn>
                  <a:cxn ang="0">
                    <a:pos x="49" y="22"/>
                  </a:cxn>
                  <a:cxn ang="0">
                    <a:pos x="48" y="27"/>
                  </a:cxn>
                  <a:cxn ang="0">
                    <a:pos x="42" y="37"/>
                  </a:cxn>
                  <a:cxn ang="0">
                    <a:pos x="19" y="54"/>
                  </a:cxn>
                </a:cxnLst>
                <a:rect l="0" t="0" r="0" b="0"/>
                <a:pathLst>
                  <a:path w="150" h="282">
                    <a:moveTo>
                      <a:pt x="121" y="282"/>
                    </a:moveTo>
                    <a:lnTo>
                      <a:pt x="0" y="62"/>
                    </a:lnTo>
                    <a:lnTo>
                      <a:pt x="72" y="8"/>
                    </a:lnTo>
                    <a:lnTo>
                      <a:pt x="102" y="0"/>
                    </a:lnTo>
                    <a:lnTo>
                      <a:pt x="116" y="5"/>
                    </a:lnTo>
                    <a:lnTo>
                      <a:pt x="135" y="19"/>
                    </a:lnTo>
                    <a:lnTo>
                      <a:pt x="147" y="40"/>
                    </a:lnTo>
                    <a:lnTo>
                      <a:pt x="150" y="67"/>
                    </a:lnTo>
                    <a:lnTo>
                      <a:pt x="148" y="84"/>
                    </a:lnTo>
                    <a:lnTo>
                      <a:pt x="130" y="112"/>
                    </a:lnTo>
                    <a:lnTo>
                      <a:pt x="58" y="167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0" name="直接连接符 642057"/>
              <p:cNvSpPr>
                <a:spLocks noChangeAspect="1"/>
              </p:cNvSpPr>
              <p:nvPr/>
            </p:nvSpPr>
            <p:spPr>
              <a:xfrm>
                <a:off x="1371" y="3136"/>
                <a:ext cx="39" cy="2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1" name="任意多边形 642058"/>
              <p:cNvSpPr>
                <a:spLocks noChangeAspect="1"/>
              </p:cNvSpPr>
              <p:nvPr/>
            </p:nvSpPr>
            <p:spPr>
              <a:xfrm>
                <a:off x="1396" y="3066"/>
                <a:ext cx="45" cy="7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4" y="16"/>
                  </a:cxn>
                  <a:cxn ang="0">
                    <a:pos x="6" y="0"/>
                  </a:cxn>
                  <a:cxn ang="0">
                    <a:pos x="45" y="70"/>
                  </a:cxn>
                </a:cxnLst>
                <a:rect l="0" t="0" r="0" b="0"/>
                <a:pathLst>
                  <a:path w="139" h="219">
                    <a:moveTo>
                      <a:pt x="0" y="72"/>
                    </a:moveTo>
                    <a:lnTo>
                      <a:pt x="11" y="49"/>
                    </a:lnTo>
                    <a:lnTo>
                      <a:pt x="17" y="0"/>
                    </a:lnTo>
                    <a:lnTo>
                      <a:pt x="139" y="219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2" name="直接连接符 642059"/>
              <p:cNvSpPr>
                <a:spLocks noChangeAspect="1"/>
              </p:cNvSpPr>
              <p:nvPr/>
            </p:nvSpPr>
            <p:spPr>
              <a:xfrm>
                <a:off x="1461" y="3036"/>
                <a:ext cx="33" cy="6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3" name="直接连接符 642060"/>
              <p:cNvSpPr>
                <a:spLocks noChangeAspect="1"/>
              </p:cNvSpPr>
              <p:nvPr/>
            </p:nvSpPr>
            <p:spPr>
              <a:xfrm flipV="1">
                <a:off x="1453" y="3050"/>
                <a:ext cx="47" cy="3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4" name="任意多边形 642061"/>
              <p:cNvSpPr>
                <a:spLocks noChangeAspect="1"/>
              </p:cNvSpPr>
              <p:nvPr/>
            </p:nvSpPr>
            <p:spPr>
              <a:xfrm>
                <a:off x="1500" y="2972"/>
                <a:ext cx="49" cy="92"/>
              </a:xfrm>
              <a:custGeom>
                <a:avLst/>
                <a:gdLst/>
                <a:ahLst/>
                <a:cxnLst>
                  <a:cxn ang="0">
                    <a:pos x="40" y="92"/>
                  </a:cxn>
                  <a:cxn ang="0">
                    <a:pos x="0" y="20"/>
                  </a:cxn>
                  <a:cxn ang="0">
                    <a:pos x="24" y="3"/>
                  </a:cxn>
                  <a:cxn ang="0">
                    <a:pos x="33" y="0"/>
                  </a:cxn>
                  <a:cxn ang="0">
                    <a:pos x="38" y="2"/>
                  </a:cxn>
                  <a:cxn ang="0">
                    <a:pos x="44" y="6"/>
                  </a:cxn>
                  <a:cxn ang="0">
                    <a:pos x="48" y="13"/>
                  </a:cxn>
                  <a:cxn ang="0">
                    <a:pos x="49" y="22"/>
                  </a:cxn>
                  <a:cxn ang="0">
                    <a:pos x="48" y="27"/>
                  </a:cxn>
                  <a:cxn ang="0">
                    <a:pos x="42" y="37"/>
                  </a:cxn>
                  <a:cxn ang="0">
                    <a:pos x="19" y="54"/>
                  </a:cxn>
                </a:cxnLst>
                <a:rect l="0" t="0" r="0" b="0"/>
                <a:pathLst>
                  <a:path w="150" h="282">
                    <a:moveTo>
                      <a:pt x="121" y="282"/>
                    </a:moveTo>
                    <a:lnTo>
                      <a:pt x="0" y="62"/>
                    </a:lnTo>
                    <a:lnTo>
                      <a:pt x="72" y="8"/>
                    </a:lnTo>
                    <a:lnTo>
                      <a:pt x="102" y="0"/>
                    </a:lnTo>
                    <a:lnTo>
                      <a:pt x="116" y="5"/>
                    </a:lnTo>
                    <a:lnTo>
                      <a:pt x="135" y="19"/>
                    </a:lnTo>
                    <a:lnTo>
                      <a:pt x="147" y="40"/>
                    </a:lnTo>
                    <a:lnTo>
                      <a:pt x="150" y="67"/>
                    </a:lnTo>
                    <a:lnTo>
                      <a:pt x="148" y="84"/>
                    </a:lnTo>
                    <a:lnTo>
                      <a:pt x="130" y="112"/>
                    </a:lnTo>
                    <a:lnTo>
                      <a:pt x="58" y="167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5" name="直接连接符 642062"/>
              <p:cNvSpPr>
                <a:spLocks noChangeAspect="1"/>
              </p:cNvSpPr>
              <p:nvPr/>
            </p:nvSpPr>
            <p:spPr>
              <a:xfrm>
                <a:off x="1537" y="3013"/>
                <a:ext cx="40" cy="2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743" name="组合 642063"/>
            <p:cNvGrpSpPr/>
            <p:nvPr/>
          </p:nvGrpSpPr>
          <p:grpSpPr>
            <a:xfrm>
              <a:off x="1058" y="3033"/>
              <a:ext cx="583" cy="437"/>
              <a:chOff x="1058" y="3033"/>
              <a:chExt cx="583" cy="437"/>
            </a:xfrm>
          </p:grpSpPr>
          <p:sp>
            <p:nvSpPr>
              <p:cNvPr id="21747" name="直接连接符 642064"/>
              <p:cNvSpPr>
                <a:spLocks noChangeAspect="1"/>
              </p:cNvSpPr>
              <p:nvPr/>
            </p:nvSpPr>
            <p:spPr>
              <a:xfrm flipH="1">
                <a:off x="1058" y="3317"/>
                <a:ext cx="203" cy="15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48" name="直接连接符 642065"/>
              <p:cNvSpPr>
                <a:spLocks noChangeAspect="1"/>
              </p:cNvSpPr>
              <p:nvPr/>
            </p:nvSpPr>
            <p:spPr>
              <a:xfrm flipV="1">
                <a:off x="1261" y="3033"/>
                <a:ext cx="380" cy="28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744" name="任意多边形 642066"/>
            <p:cNvSpPr>
              <a:spLocks noChangeAspect="1"/>
            </p:cNvSpPr>
            <p:nvPr/>
          </p:nvSpPr>
          <p:spPr>
            <a:xfrm>
              <a:off x="1569" y="3033"/>
              <a:ext cx="72" cy="5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6" y="58"/>
                </a:cxn>
                <a:cxn ang="0">
                  <a:pos x="72" y="0"/>
                </a:cxn>
                <a:cxn ang="0">
                  <a:pos x="0" y="37"/>
                </a:cxn>
              </a:cxnLst>
              <a:rect l="0" t="0" r="0" b="0"/>
              <a:pathLst>
                <a:path w="223" h="182">
                  <a:moveTo>
                    <a:pt x="0" y="116"/>
                  </a:moveTo>
                  <a:lnTo>
                    <a:pt x="50" y="182"/>
                  </a:lnTo>
                  <a:lnTo>
                    <a:pt x="223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5" name="任意多边形 642067"/>
            <p:cNvSpPr>
              <a:spLocks noChangeAspect="1"/>
            </p:cNvSpPr>
            <p:nvPr/>
          </p:nvSpPr>
          <p:spPr>
            <a:xfrm>
              <a:off x="1569" y="3033"/>
              <a:ext cx="72" cy="5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6" y="58"/>
                </a:cxn>
                <a:cxn ang="0">
                  <a:pos x="72" y="0"/>
                </a:cxn>
                <a:cxn ang="0">
                  <a:pos x="0" y="37"/>
                </a:cxn>
              </a:cxnLst>
              <a:rect l="0" t="0" r="0" b="0"/>
              <a:pathLst>
                <a:path w="223" h="182">
                  <a:moveTo>
                    <a:pt x="0" y="116"/>
                  </a:moveTo>
                  <a:lnTo>
                    <a:pt x="50" y="182"/>
                  </a:lnTo>
                  <a:lnTo>
                    <a:pt x="223" y="0"/>
                  </a:lnTo>
                  <a:lnTo>
                    <a:pt x="0" y="11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6" name="直接连接符 642068"/>
            <p:cNvSpPr>
              <a:spLocks noChangeAspect="1"/>
            </p:cNvSpPr>
            <p:nvPr/>
          </p:nvSpPr>
          <p:spPr>
            <a:xfrm>
              <a:off x="1641" y="3033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070" name="组合 642069"/>
          <p:cNvGrpSpPr/>
          <p:nvPr/>
        </p:nvGrpSpPr>
        <p:grpSpPr>
          <a:xfrm>
            <a:off x="973138" y="4941888"/>
            <a:ext cx="2330450" cy="1416050"/>
            <a:chOff x="613" y="3023"/>
            <a:chExt cx="1468" cy="892"/>
          </a:xfrm>
        </p:grpSpPr>
        <p:sp>
          <p:nvSpPr>
            <p:cNvPr id="21716" name="直接连接符 642070"/>
            <p:cNvSpPr>
              <a:spLocks noChangeAspect="1"/>
            </p:cNvSpPr>
            <p:nvPr/>
          </p:nvSpPr>
          <p:spPr>
            <a:xfrm>
              <a:off x="977" y="3470"/>
              <a:ext cx="163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717" name="组合 642071"/>
            <p:cNvGrpSpPr/>
            <p:nvPr/>
          </p:nvGrpSpPr>
          <p:grpSpPr>
            <a:xfrm>
              <a:off x="613" y="3023"/>
              <a:ext cx="1468" cy="892"/>
              <a:chOff x="613" y="3023"/>
              <a:chExt cx="1468" cy="892"/>
            </a:xfrm>
          </p:grpSpPr>
          <p:sp>
            <p:nvSpPr>
              <p:cNvPr id="21718" name="直接连接符 642072"/>
              <p:cNvSpPr>
                <a:spLocks noChangeAspect="1"/>
              </p:cNvSpPr>
              <p:nvPr/>
            </p:nvSpPr>
            <p:spPr>
              <a:xfrm>
                <a:off x="1645" y="3713"/>
                <a:ext cx="427" cy="2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719" name="组合 642073"/>
              <p:cNvGrpSpPr/>
              <p:nvPr/>
            </p:nvGrpSpPr>
            <p:grpSpPr>
              <a:xfrm>
                <a:off x="613" y="3023"/>
                <a:ext cx="891" cy="892"/>
                <a:chOff x="613" y="3023"/>
                <a:chExt cx="891" cy="892"/>
              </a:xfrm>
            </p:grpSpPr>
            <p:sp>
              <p:nvSpPr>
                <p:cNvPr id="21721" name="直接连接符 642074"/>
                <p:cNvSpPr>
                  <a:spLocks noChangeAspect="1"/>
                </p:cNvSpPr>
                <p:nvPr/>
              </p:nvSpPr>
              <p:spPr>
                <a:xfrm flipH="1">
                  <a:off x="613" y="3470"/>
                  <a:ext cx="282" cy="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722" name="任意多边形 642075"/>
                <p:cNvSpPr>
                  <a:spLocks noChangeAspect="1"/>
                </p:cNvSpPr>
                <p:nvPr/>
              </p:nvSpPr>
              <p:spPr>
                <a:xfrm>
                  <a:off x="693" y="3105"/>
                  <a:ext cx="729" cy="729"/>
                </a:xfrm>
                <a:custGeom>
                  <a:avLst/>
                  <a:gdLst/>
                  <a:ahLst/>
                  <a:cxnLst>
                    <a:cxn ang="0">
                      <a:pos x="728" y="340"/>
                    </a:cxn>
                    <a:cxn ang="0">
                      <a:pos x="724" y="304"/>
                    </a:cxn>
                    <a:cxn ang="0">
                      <a:pos x="716" y="268"/>
                    </a:cxn>
                    <a:cxn ang="0">
                      <a:pos x="705" y="234"/>
                    </a:cxn>
                    <a:cxn ang="0">
                      <a:pos x="690" y="200"/>
                    </a:cxn>
                    <a:cxn ang="0">
                      <a:pos x="672" y="169"/>
                    </a:cxn>
                    <a:cxn ang="0">
                      <a:pos x="651" y="139"/>
                    </a:cxn>
                    <a:cxn ang="0">
                      <a:pos x="626" y="111"/>
                    </a:cxn>
                    <a:cxn ang="0">
                      <a:pos x="600" y="86"/>
                    </a:cxn>
                    <a:cxn ang="0">
                      <a:pos x="571" y="64"/>
                    </a:cxn>
                    <a:cxn ang="0">
                      <a:pos x="540" y="45"/>
                    </a:cxn>
                    <a:cxn ang="0">
                      <a:pos x="507" y="29"/>
                    </a:cxn>
                    <a:cxn ang="0">
                      <a:pos x="473" y="16"/>
                    </a:cxn>
                    <a:cxn ang="0">
                      <a:pos x="437" y="7"/>
                    </a:cxn>
                    <a:cxn ang="0">
                      <a:pos x="401" y="2"/>
                    </a:cxn>
                    <a:cxn ang="0">
                      <a:pos x="365" y="0"/>
                    </a:cxn>
                    <a:cxn ang="0">
                      <a:pos x="328" y="2"/>
                    </a:cxn>
                    <a:cxn ang="0">
                      <a:pos x="292" y="7"/>
                    </a:cxn>
                    <a:cxn ang="0">
                      <a:pos x="256" y="16"/>
                    </a:cxn>
                    <a:cxn ang="0">
                      <a:pos x="222" y="29"/>
                    </a:cxn>
                    <a:cxn ang="0">
                      <a:pos x="189" y="45"/>
                    </a:cxn>
                    <a:cxn ang="0">
                      <a:pos x="158" y="64"/>
                    </a:cxn>
                    <a:cxn ang="0">
                      <a:pos x="129" y="86"/>
                    </a:cxn>
                    <a:cxn ang="0">
                      <a:pos x="103" y="111"/>
                    </a:cxn>
                    <a:cxn ang="0">
                      <a:pos x="78" y="139"/>
                    </a:cxn>
                    <a:cxn ang="0">
                      <a:pos x="57" y="169"/>
                    </a:cxn>
                    <a:cxn ang="0">
                      <a:pos x="39" y="200"/>
                    </a:cxn>
                    <a:cxn ang="0">
                      <a:pos x="24" y="234"/>
                    </a:cxn>
                    <a:cxn ang="0">
                      <a:pos x="13" y="268"/>
                    </a:cxn>
                    <a:cxn ang="0">
                      <a:pos x="5" y="304"/>
                    </a:cxn>
                    <a:cxn ang="0">
                      <a:pos x="1" y="340"/>
                    </a:cxn>
                    <a:cxn ang="0">
                      <a:pos x="0" y="377"/>
                    </a:cxn>
                    <a:cxn ang="0">
                      <a:pos x="3" y="413"/>
                    </a:cxn>
                    <a:cxn ang="0">
                      <a:pos x="10" y="449"/>
                    </a:cxn>
                    <a:cxn ang="0">
                      <a:pos x="20" y="484"/>
                    </a:cxn>
                    <a:cxn ang="0">
                      <a:pos x="34" y="518"/>
                    </a:cxn>
                    <a:cxn ang="0">
                      <a:pos x="51" y="550"/>
                    </a:cxn>
                    <a:cxn ang="0">
                      <a:pos x="71" y="581"/>
                    </a:cxn>
                    <a:cxn ang="0">
                      <a:pos x="94" y="609"/>
                    </a:cxn>
                    <a:cxn ang="0">
                      <a:pos x="120" y="635"/>
                    </a:cxn>
                    <a:cxn ang="0">
                      <a:pos x="148" y="658"/>
                    </a:cxn>
                    <a:cxn ang="0">
                      <a:pos x="179" y="678"/>
                    </a:cxn>
                    <a:cxn ang="0">
                      <a:pos x="211" y="695"/>
                    </a:cxn>
                    <a:cxn ang="0">
                      <a:pos x="245" y="709"/>
                    </a:cxn>
                    <a:cxn ang="0">
                      <a:pos x="280" y="719"/>
                    </a:cxn>
                    <a:cxn ang="0">
                      <a:pos x="316" y="726"/>
                    </a:cxn>
                    <a:cxn ang="0">
                      <a:pos x="352" y="729"/>
                    </a:cxn>
                    <a:cxn ang="0">
                      <a:pos x="389" y="728"/>
                    </a:cxn>
                    <a:cxn ang="0">
                      <a:pos x="425" y="724"/>
                    </a:cxn>
                    <a:cxn ang="0">
                      <a:pos x="461" y="716"/>
                    </a:cxn>
                    <a:cxn ang="0">
                      <a:pos x="495" y="705"/>
                    </a:cxn>
                    <a:cxn ang="0">
                      <a:pos x="529" y="690"/>
                    </a:cxn>
                    <a:cxn ang="0">
                      <a:pos x="561" y="672"/>
                    </a:cxn>
                    <a:cxn ang="0">
                      <a:pos x="591" y="650"/>
                    </a:cxn>
                    <a:cxn ang="0">
                      <a:pos x="618" y="626"/>
                    </a:cxn>
                    <a:cxn ang="0">
                      <a:pos x="643" y="600"/>
                    </a:cxn>
                    <a:cxn ang="0">
                      <a:pos x="665" y="571"/>
                    </a:cxn>
                    <a:cxn ang="0">
                      <a:pos x="684" y="539"/>
                    </a:cxn>
                    <a:cxn ang="0">
                      <a:pos x="700" y="507"/>
                    </a:cxn>
                    <a:cxn ang="0">
                      <a:pos x="713" y="473"/>
                    </a:cxn>
                    <a:cxn ang="0">
                      <a:pos x="722" y="437"/>
                    </a:cxn>
                    <a:cxn ang="0">
                      <a:pos x="727" y="401"/>
                    </a:cxn>
                    <a:cxn ang="0">
                      <a:pos x="729" y="365"/>
                    </a:cxn>
                  </a:cxnLst>
                  <a:rect l="0" t="0" r="0" b="0"/>
                  <a:pathLst>
                    <a:path w="2232" h="2235">
                      <a:moveTo>
                        <a:pt x="2232" y="1118"/>
                      </a:moveTo>
                      <a:lnTo>
                        <a:pt x="2231" y="1080"/>
                      </a:lnTo>
                      <a:lnTo>
                        <a:pt x="2230" y="1043"/>
                      </a:lnTo>
                      <a:lnTo>
                        <a:pt x="2226" y="1006"/>
                      </a:lnTo>
                      <a:lnTo>
                        <a:pt x="2222" y="969"/>
                      </a:lnTo>
                      <a:lnTo>
                        <a:pt x="2217" y="932"/>
                      </a:lnTo>
                      <a:lnTo>
                        <a:pt x="2210" y="895"/>
                      </a:lnTo>
                      <a:lnTo>
                        <a:pt x="2202" y="859"/>
                      </a:lnTo>
                      <a:lnTo>
                        <a:pt x="2192" y="823"/>
                      </a:lnTo>
                      <a:lnTo>
                        <a:pt x="2182" y="787"/>
                      </a:lnTo>
                      <a:lnTo>
                        <a:pt x="2170" y="751"/>
                      </a:lnTo>
                      <a:lnTo>
                        <a:pt x="2158" y="716"/>
                      </a:lnTo>
                      <a:lnTo>
                        <a:pt x="2144" y="682"/>
                      </a:lnTo>
                      <a:lnTo>
                        <a:pt x="2128" y="648"/>
                      </a:lnTo>
                      <a:lnTo>
                        <a:pt x="2112" y="614"/>
                      </a:lnTo>
                      <a:lnTo>
                        <a:pt x="2095" y="581"/>
                      </a:lnTo>
                      <a:lnTo>
                        <a:pt x="2076" y="549"/>
                      </a:lnTo>
                      <a:lnTo>
                        <a:pt x="2057" y="517"/>
                      </a:lnTo>
                      <a:lnTo>
                        <a:pt x="2036" y="486"/>
                      </a:lnTo>
                      <a:lnTo>
                        <a:pt x="2015" y="455"/>
                      </a:lnTo>
                      <a:lnTo>
                        <a:pt x="1992" y="426"/>
                      </a:lnTo>
                      <a:lnTo>
                        <a:pt x="1968" y="397"/>
                      </a:lnTo>
                      <a:lnTo>
                        <a:pt x="1944" y="369"/>
                      </a:lnTo>
                      <a:lnTo>
                        <a:pt x="1918" y="341"/>
                      </a:lnTo>
                      <a:lnTo>
                        <a:pt x="1892" y="315"/>
                      </a:lnTo>
                      <a:lnTo>
                        <a:pt x="1865" y="289"/>
                      </a:lnTo>
                      <a:lnTo>
                        <a:pt x="1837" y="265"/>
                      </a:lnTo>
                      <a:lnTo>
                        <a:pt x="1808" y="241"/>
                      </a:lnTo>
                      <a:lnTo>
                        <a:pt x="1778" y="219"/>
                      </a:lnTo>
                      <a:lnTo>
                        <a:pt x="1748" y="197"/>
                      </a:lnTo>
                      <a:lnTo>
                        <a:pt x="1717" y="176"/>
                      </a:lnTo>
                      <a:lnTo>
                        <a:pt x="1685" y="156"/>
                      </a:lnTo>
                      <a:lnTo>
                        <a:pt x="1652" y="137"/>
                      </a:lnTo>
                      <a:lnTo>
                        <a:pt x="1619" y="120"/>
                      </a:lnTo>
                      <a:lnTo>
                        <a:pt x="1586" y="104"/>
                      </a:lnTo>
                      <a:lnTo>
                        <a:pt x="1552" y="89"/>
                      </a:lnTo>
                      <a:lnTo>
                        <a:pt x="1517" y="75"/>
                      </a:lnTo>
                      <a:lnTo>
                        <a:pt x="1482" y="62"/>
                      </a:lnTo>
                      <a:lnTo>
                        <a:pt x="1447" y="50"/>
                      </a:lnTo>
                      <a:lnTo>
                        <a:pt x="1411" y="40"/>
                      </a:lnTo>
                      <a:lnTo>
                        <a:pt x="1375" y="30"/>
                      </a:lnTo>
                      <a:lnTo>
                        <a:pt x="1338" y="22"/>
                      </a:lnTo>
                      <a:lnTo>
                        <a:pt x="1302" y="16"/>
                      </a:lnTo>
                      <a:lnTo>
                        <a:pt x="1265" y="10"/>
                      </a:lnTo>
                      <a:lnTo>
                        <a:pt x="1228" y="6"/>
                      </a:lnTo>
                      <a:lnTo>
                        <a:pt x="1191" y="2"/>
                      </a:lnTo>
                      <a:lnTo>
                        <a:pt x="1153" y="1"/>
                      </a:lnTo>
                      <a:lnTo>
                        <a:pt x="1116" y="0"/>
                      </a:lnTo>
                      <a:lnTo>
                        <a:pt x="1079" y="1"/>
                      </a:lnTo>
                      <a:lnTo>
                        <a:pt x="1042" y="2"/>
                      </a:lnTo>
                      <a:lnTo>
                        <a:pt x="1004" y="6"/>
                      </a:lnTo>
                      <a:lnTo>
                        <a:pt x="967" y="10"/>
                      </a:lnTo>
                      <a:lnTo>
                        <a:pt x="930" y="16"/>
                      </a:lnTo>
                      <a:lnTo>
                        <a:pt x="894" y="22"/>
                      </a:lnTo>
                      <a:lnTo>
                        <a:pt x="857" y="30"/>
                      </a:lnTo>
                      <a:lnTo>
                        <a:pt x="821" y="40"/>
                      </a:lnTo>
                      <a:lnTo>
                        <a:pt x="785" y="50"/>
                      </a:lnTo>
                      <a:lnTo>
                        <a:pt x="750" y="62"/>
                      </a:lnTo>
                      <a:lnTo>
                        <a:pt x="715" y="75"/>
                      </a:lnTo>
                      <a:lnTo>
                        <a:pt x="680" y="89"/>
                      </a:lnTo>
                      <a:lnTo>
                        <a:pt x="646" y="104"/>
                      </a:lnTo>
                      <a:lnTo>
                        <a:pt x="613" y="120"/>
                      </a:lnTo>
                      <a:lnTo>
                        <a:pt x="580" y="137"/>
                      </a:lnTo>
                      <a:lnTo>
                        <a:pt x="547" y="156"/>
                      </a:lnTo>
                      <a:lnTo>
                        <a:pt x="516" y="176"/>
                      </a:lnTo>
                      <a:lnTo>
                        <a:pt x="485" y="197"/>
                      </a:lnTo>
                      <a:lnTo>
                        <a:pt x="454" y="219"/>
                      </a:lnTo>
                      <a:lnTo>
                        <a:pt x="424" y="241"/>
                      </a:lnTo>
                      <a:lnTo>
                        <a:pt x="396" y="265"/>
                      </a:lnTo>
                      <a:lnTo>
                        <a:pt x="368" y="289"/>
                      </a:lnTo>
                      <a:lnTo>
                        <a:pt x="340" y="315"/>
                      </a:lnTo>
                      <a:lnTo>
                        <a:pt x="314" y="341"/>
                      </a:lnTo>
                      <a:lnTo>
                        <a:pt x="288" y="369"/>
                      </a:lnTo>
                      <a:lnTo>
                        <a:pt x="264" y="397"/>
                      </a:lnTo>
                      <a:lnTo>
                        <a:pt x="240" y="426"/>
                      </a:lnTo>
                      <a:lnTo>
                        <a:pt x="218" y="455"/>
                      </a:lnTo>
                      <a:lnTo>
                        <a:pt x="196" y="486"/>
                      </a:lnTo>
                      <a:lnTo>
                        <a:pt x="175" y="517"/>
                      </a:lnTo>
                      <a:lnTo>
                        <a:pt x="156" y="549"/>
                      </a:lnTo>
                      <a:lnTo>
                        <a:pt x="137" y="581"/>
                      </a:lnTo>
                      <a:lnTo>
                        <a:pt x="120" y="614"/>
                      </a:lnTo>
                      <a:lnTo>
                        <a:pt x="104" y="648"/>
                      </a:lnTo>
                      <a:lnTo>
                        <a:pt x="89" y="682"/>
                      </a:lnTo>
                      <a:lnTo>
                        <a:pt x="75" y="716"/>
                      </a:lnTo>
                      <a:lnTo>
                        <a:pt x="62" y="751"/>
                      </a:lnTo>
                      <a:lnTo>
                        <a:pt x="50" y="787"/>
                      </a:lnTo>
                      <a:lnTo>
                        <a:pt x="40" y="823"/>
                      </a:lnTo>
                      <a:lnTo>
                        <a:pt x="31" y="859"/>
                      </a:lnTo>
                      <a:lnTo>
                        <a:pt x="22" y="895"/>
                      </a:lnTo>
                      <a:lnTo>
                        <a:pt x="16" y="932"/>
                      </a:lnTo>
                      <a:lnTo>
                        <a:pt x="10" y="969"/>
                      </a:lnTo>
                      <a:lnTo>
                        <a:pt x="6" y="1006"/>
                      </a:lnTo>
                      <a:lnTo>
                        <a:pt x="3" y="1043"/>
                      </a:lnTo>
                      <a:lnTo>
                        <a:pt x="1" y="1080"/>
                      </a:lnTo>
                      <a:lnTo>
                        <a:pt x="0" y="1118"/>
                      </a:lnTo>
                      <a:lnTo>
                        <a:pt x="1" y="1155"/>
                      </a:lnTo>
                      <a:lnTo>
                        <a:pt x="3" y="1192"/>
                      </a:lnTo>
                      <a:lnTo>
                        <a:pt x="6" y="1230"/>
                      </a:lnTo>
                      <a:lnTo>
                        <a:pt x="10" y="1267"/>
                      </a:lnTo>
                      <a:lnTo>
                        <a:pt x="16" y="1303"/>
                      </a:lnTo>
                      <a:lnTo>
                        <a:pt x="22" y="1340"/>
                      </a:lnTo>
                      <a:lnTo>
                        <a:pt x="31" y="1377"/>
                      </a:lnTo>
                      <a:lnTo>
                        <a:pt x="40" y="1413"/>
                      </a:lnTo>
                      <a:lnTo>
                        <a:pt x="50" y="1449"/>
                      </a:lnTo>
                      <a:lnTo>
                        <a:pt x="62" y="1484"/>
                      </a:lnTo>
                      <a:lnTo>
                        <a:pt x="75" y="1519"/>
                      </a:lnTo>
                      <a:lnTo>
                        <a:pt x="89" y="1554"/>
                      </a:lnTo>
                      <a:lnTo>
                        <a:pt x="104" y="1588"/>
                      </a:lnTo>
                      <a:lnTo>
                        <a:pt x="120" y="1621"/>
                      </a:lnTo>
                      <a:lnTo>
                        <a:pt x="137" y="1654"/>
                      </a:lnTo>
                      <a:lnTo>
                        <a:pt x="156" y="1687"/>
                      </a:lnTo>
                      <a:lnTo>
                        <a:pt x="175" y="1719"/>
                      </a:lnTo>
                      <a:lnTo>
                        <a:pt x="196" y="1750"/>
                      </a:lnTo>
                      <a:lnTo>
                        <a:pt x="218" y="1780"/>
                      </a:lnTo>
                      <a:lnTo>
                        <a:pt x="240" y="1810"/>
                      </a:lnTo>
                      <a:lnTo>
                        <a:pt x="264" y="1839"/>
                      </a:lnTo>
                      <a:lnTo>
                        <a:pt x="288" y="1867"/>
                      </a:lnTo>
                      <a:lnTo>
                        <a:pt x="314" y="1894"/>
                      </a:lnTo>
                      <a:lnTo>
                        <a:pt x="340" y="1920"/>
                      </a:lnTo>
                      <a:lnTo>
                        <a:pt x="368" y="1946"/>
                      </a:lnTo>
                      <a:lnTo>
                        <a:pt x="396" y="1971"/>
                      </a:lnTo>
                      <a:lnTo>
                        <a:pt x="424" y="1994"/>
                      </a:lnTo>
                      <a:lnTo>
                        <a:pt x="454" y="2017"/>
                      </a:lnTo>
                      <a:lnTo>
                        <a:pt x="485" y="2038"/>
                      </a:lnTo>
                      <a:lnTo>
                        <a:pt x="516" y="2059"/>
                      </a:lnTo>
                      <a:lnTo>
                        <a:pt x="547" y="2079"/>
                      </a:lnTo>
                      <a:lnTo>
                        <a:pt x="580" y="2097"/>
                      </a:lnTo>
                      <a:lnTo>
                        <a:pt x="613" y="2114"/>
                      </a:lnTo>
                      <a:lnTo>
                        <a:pt x="646" y="2131"/>
                      </a:lnTo>
                      <a:lnTo>
                        <a:pt x="680" y="2146"/>
                      </a:lnTo>
                      <a:lnTo>
                        <a:pt x="715" y="2160"/>
                      </a:lnTo>
                      <a:lnTo>
                        <a:pt x="750" y="2173"/>
                      </a:lnTo>
                      <a:lnTo>
                        <a:pt x="785" y="2184"/>
                      </a:lnTo>
                      <a:lnTo>
                        <a:pt x="821" y="2195"/>
                      </a:lnTo>
                      <a:lnTo>
                        <a:pt x="857" y="2204"/>
                      </a:lnTo>
                      <a:lnTo>
                        <a:pt x="894" y="2212"/>
                      </a:lnTo>
                      <a:lnTo>
                        <a:pt x="930" y="2219"/>
                      </a:lnTo>
                      <a:lnTo>
                        <a:pt x="967" y="2225"/>
                      </a:lnTo>
                      <a:lnTo>
                        <a:pt x="1004" y="2229"/>
                      </a:lnTo>
                      <a:lnTo>
                        <a:pt x="1042" y="2232"/>
                      </a:lnTo>
                      <a:lnTo>
                        <a:pt x="1079" y="2234"/>
                      </a:lnTo>
                      <a:lnTo>
                        <a:pt x="1116" y="2235"/>
                      </a:lnTo>
                      <a:lnTo>
                        <a:pt x="1153" y="2234"/>
                      </a:lnTo>
                      <a:lnTo>
                        <a:pt x="1191" y="2232"/>
                      </a:lnTo>
                      <a:lnTo>
                        <a:pt x="1228" y="2229"/>
                      </a:lnTo>
                      <a:lnTo>
                        <a:pt x="1265" y="2225"/>
                      </a:lnTo>
                      <a:lnTo>
                        <a:pt x="1302" y="2219"/>
                      </a:lnTo>
                      <a:lnTo>
                        <a:pt x="1338" y="2212"/>
                      </a:lnTo>
                      <a:lnTo>
                        <a:pt x="1375" y="2204"/>
                      </a:lnTo>
                      <a:lnTo>
                        <a:pt x="1411" y="2195"/>
                      </a:lnTo>
                      <a:lnTo>
                        <a:pt x="1447" y="2184"/>
                      </a:lnTo>
                      <a:lnTo>
                        <a:pt x="1482" y="2173"/>
                      </a:lnTo>
                      <a:lnTo>
                        <a:pt x="1517" y="2160"/>
                      </a:lnTo>
                      <a:lnTo>
                        <a:pt x="1552" y="2146"/>
                      </a:lnTo>
                      <a:lnTo>
                        <a:pt x="1586" y="2131"/>
                      </a:lnTo>
                      <a:lnTo>
                        <a:pt x="1619" y="2114"/>
                      </a:lnTo>
                      <a:lnTo>
                        <a:pt x="1652" y="2097"/>
                      </a:lnTo>
                      <a:lnTo>
                        <a:pt x="1685" y="2079"/>
                      </a:lnTo>
                      <a:lnTo>
                        <a:pt x="1717" y="2059"/>
                      </a:lnTo>
                      <a:lnTo>
                        <a:pt x="1748" y="2038"/>
                      </a:lnTo>
                      <a:lnTo>
                        <a:pt x="1778" y="2017"/>
                      </a:lnTo>
                      <a:lnTo>
                        <a:pt x="1808" y="1994"/>
                      </a:lnTo>
                      <a:lnTo>
                        <a:pt x="1837" y="1971"/>
                      </a:lnTo>
                      <a:lnTo>
                        <a:pt x="1865" y="1946"/>
                      </a:lnTo>
                      <a:lnTo>
                        <a:pt x="1892" y="1920"/>
                      </a:lnTo>
                      <a:lnTo>
                        <a:pt x="1918" y="1894"/>
                      </a:lnTo>
                      <a:lnTo>
                        <a:pt x="1944" y="1867"/>
                      </a:lnTo>
                      <a:lnTo>
                        <a:pt x="1968" y="1839"/>
                      </a:lnTo>
                      <a:lnTo>
                        <a:pt x="1992" y="1810"/>
                      </a:lnTo>
                      <a:lnTo>
                        <a:pt x="2015" y="1780"/>
                      </a:lnTo>
                      <a:lnTo>
                        <a:pt x="2036" y="1750"/>
                      </a:lnTo>
                      <a:lnTo>
                        <a:pt x="2057" y="1719"/>
                      </a:lnTo>
                      <a:lnTo>
                        <a:pt x="2076" y="1687"/>
                      </a:lnTo>
                      <a:lnTo>
                        <a:pt x="2095" y="1654"/>
                      </a:lnTo>
                      <a:lnTo>
                        <a:pt x="2112" y="1621"/>
                      </a:lnTo>
                      <a:lnTo>
                        <a:pt x="2128" y="1588"/>
                      </a:lnTo>
                      <a:lnTo>
                        <a:pt x="2144" y="1554"/>
                      </a:lnTo>
                      <a:lnTo>
                        <a:pt x="2158" y="1519"/>
                      </a:lnTo>
                      <a:lnTo>
                        <a:pt x="2170" y="1484"/>
                      </a:lnTo>
                      <a:lnTo>
                        <a:pt x="2182" y="1449"/>
                      </a:lnTo>
                      <a:lnTo>
                        <a:pt x="2192" y="1413"/>
                      </a:lnTo>
                      <a:lnTo>
                        <a:pt x="2202" y="1377"/>
                      </a:lnTo>
                      <a:lnTo>
                        <a:pt x="2210" y="1340"/>
                      </a:lnTo>
                      <a:lnTo>
                        <a:pt x="2217" y="1303"/>
                      </a:lnTo>
                      <a:lnTo>
                        <a:pt x="2222" y="1267"/>
                      </a:lnTo>
                      <a:lnTo>
                        <a:pt x="2226" y="1230"/>
                      </a:lnTo>
                      <a:lnTo>
                        <a:pt x="2230" y="1192"/>
                      </a:lnTo>
                      <a:lnTo>
                        <a:pt x="2231" y="1155"/>
                      </a:lnTo>
                      <a:lnTo>
                        <a:pt x="2232" y="1118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1723" name="组合 642076"/>
                <p:cNvGrpSpPr/>
                <p:nvPr/>
              </p:nvGrpSpPr>
              <p:grpSpPr>
                <a:xfrm>
                  <a:off x="905" y="3227"/>
                  <a:ext cx="90" cy="103"/>
                  <a:chOff x="905" y="3227"/>
                  <a:chExt cx="90" cy="103"/>
                </a:xfrm>
              </p:grpSpPr>
              <p:sp>
                <p:nvSpPr>
                  <p:cNvPr id="21739" name="任意多边形 642077"/>
                  <p:cNvSpPr>
                    <a:spLocks noChangeAspect="1"/>
                  </p:cNvSpPr>
                  <p:nvPr/>
                </p:nvSpPr>
                <p:spPr>
                  <a:xfrm>
                    <a:off x="905" y="3227"/>
                    <a:ext cx="90" cy="53"/>
                  </a:xfrm>
                  <a:custGeom>
                    <a:avLst/>
                    <a:gdLst/>
                    <a:ahLst/>
                    <a:cxnLst>
                      <a:cxn ang="0">
                        <a:pos x="0" y="53"/>
                      </a:cxn>
                      <a:cxn ang="0">
                        <a:pos x="64" y="0"/>
                      </a:cxn>
                      <a:cxn ang="0">
                        <a:pos x="86" y="20"/>
                      </a:cxn>
                      <a:cxn ang="0">
                        <a:pos x="90" y="29"/>
                      </a:cxn>
                      <a:cxn ang="0">
                        <a:pos x="90" y="34"/>
                      </a:cxn>
                      <a:cxn ang="0">
                        <a:pos x="86" y="41"/>
                      </a:cxn>
                      <a:cxn ang="0">
                        <a:pos x="80" y="46"/>
                      </a:cxn>
                      <a:cxn ang="0">
                        <a:pos x="71" y="49"/>
                      </a:cxn>
                      <a:cxn ang="0">
                        <a:pos x="66" y="49"/>
                      </a:cxn>
                      <a:cxn ang="0">
                        <a:pos x="56" y="45"/>
                      </a:cxn>
                      <a:cxn ang="0">
                        <a:pos x="33" y="25"/>
                      </a:cxn>
                    </a:cxnLst>
                    <a:rect l="0" t="0" r="0" b="0"/>
                    <a:pathLst>
                      <a:path w="272" h="161">
                        <a:moveTo>
                          <a:pt x="0" y="161"/>
                        </a:moveTo>
                        <a:lnTo>
                          <a:pt x="192" y="0"/>
                        </a:lnTo>
                        <a:lnTo>
                          <a:pt x="259" y="60"/>
                        </a:lnTo>
                        <a:lnTo>
                          <a:pt x="272" y="88"/>
                        </a:lnTo>
                        <a:lnTo>
                          <a:pt x="271" y="102"/>
                        </a:lnTo>
                        <a:lnTo>
                          <a:pt x="260" y="124"/>
                        </a:lnTo>
                        <a:lnTo>
                          <a:pt x="242" y="140"/>
                        </a:lnTo>
                        <a:lnTo>
                          <a:pt x="216" y="148"/>
                        </a:lnTo>
                        <a:lnTo>
                          <a:pt x="199" y="149"/>
                        </a:lnTo>
                        <a:lnTo>
                          <a:pt x="168" y="137"/>
                        </a:lnTo>
                        <a:lnTo>
                          <a:pt x="101" y="76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40" name="直接连接符 642078"/>
                  <p:cNvSpPr>
                    <a:spLocks noChangeAspect="1"/>
                  </p:cNvSpPr>
                  <p:nvPr/>
                </p:nvSpPr>
                <p:spPr>
                  <a:xfrm flipH="1">
                    <a:off x="940" y="3268"/>
                    <a:ext cx="16" cy="43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41" name="任意多边形 642079"/>
                  <p:cNvSpPr>
                    <a:spLocks noChangeAspect="1"/>
                  </p:cNvSpPr>
                  <p:nvPr/>
                </p:nvSpPr>
                <p:spPr>
                  <a:xfrm>
                    <a:off x="964" y="3305"/>
                    <a:ext cx="31" cy="25"/>
                  </a:xfrm>
                  <a:custGeom>
                    <a:avLst/>
                    <a:gdLst/>
                    <a:ahLst/>
                    <a:cxnLst>
                      <a:cxn ang="0">
                        <a:pos x="19" y="0"/>
                      </a:cxn>
                      <a:cxn ang="0">
                        <a:pos x="23" y="1"/>
                      </a:cxn>
                      <a:cxn ang="0">
                        <a:pos x="31" y="0"/>
                      </a:cxn>
                      <a:cxn ang="0">
                        <a:pos x="0" y="25"/>
                      </a:cxn>
                    </a:cxnLst>
                    <a:rect l="0" t="0" r="0" b="0"/>
                    <a:pathLst>
                      <a:path w="96" h="82">
                        <a:moveTo>
                          <a:pt x="59" y="0"/>
                        </a:moveTo>
                        <a:lnTo>
                          <a:pt x="71" y="2"/>
                        </a:lnTo>
                        <a:lnTo>
                          <a:pt x="96" y="1"/>
                        </a:lnTo>
                        <a:lnTo>
                          <a:pt x="0" y="82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724" name="直接连接符 642080"/>
                <p:cNvSpPr>
                  <a:spLocks noChangeAspect="1"/>
                </p:cNvSpPr>
                <p:nvPr/>
              </p:nvSpPr>
              <p:spPr>
                <a:xfrm flipH="1" flipV="1">
                  <a:off x="787" y="3225"/>
                  <a:ext cx="229" cy="207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725" name="任意多边形 642081"/>
                <p:cNvSpPr>
                  <a:spLocks noChangeAspect="1"/>
                </p:cNvSpPr>
                <p:nvPr/>
              </p:nvSpPr>
              <p:spPr>
                <a:xfrm>
                  <a:off x="787" y="3225"/>
                  <a:ext cx="69" cy="64"/>
                </a:xfrm>
                <a:custGeom>
                  <a:avLst/>
                  <a:gdLst/>
                  <a:ahLst/>
                  <a:cxnLst>
                    <a:cxn ang="0">
                      <a:pos x="69" y="44"/>
                    </a:cxn>
                    <a:cxn ang="0">
                      <a:pos x="51" y="64"/>
                    </a:cxn>
                    <a:cxn ang="0">
                      <a:pos x="0" y="0"/>
                    </a:cxn>
                    <a:cxn ang="0">
                      <a:pos x="69" y="44"/>
                    </a:cxn>
                  </a:cxnLst>
                  <a:rect l="0" t="0" r="0" b="0"/>
                  <a:pathLst>
                    <a:path w="212" h="197">
                      <a:moveTo>
                        <a:pt x="212" y="135"/>
                      </a:moveTo>
                      <a:lnTo>
                        <a:pt x="157" y="197"/>
                      </a:lnTo>
                      <a:lnTo>
                        <a:pt x="0" y="0"/>
                      </a:lnTo>
                      <a:lnTo>
                        <a:pt x="212" y="13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726" name="任意多边形 642082"/>
                <p:cNvSpPr>
                  <a:spLocks noChangeAspect="1"/>
                </p:cNvSpPr>
                <p:nvPr/>
              </p:nvSpPr>
              <p:spPr>
                <a:xfrm>
                  <a:off x="787" y="3225"/>
                  <a:ext cx="69" cy="64"/>
                </a:xfrm>
                <a:custGeom>
                  <a:avLst/>
                  <a:gdLst/>
                  <a:ahLst/>
                  <a:cxnLst>
                    <a:cxn ang="0">
                      <a:pos x="69" y="44"/>
                    </a:cxn>
                    <a:cxn ang="0">
                      <a:pos x="51" y="64"/>
                    </a:cxn>
                    <a:cxn ang="0">
                      <a:pos x="0" y="0"/>
                    </a:cxn>
                    <a:cxn ang="0">
                      <a:pos x="69" y="44"/>
                    </a:cxn>
                  </a:cxnLst>
                  <a:rect l="0" t="0" r="0" b="0"/>
                  <a:pathLst>
                    <a:path w="212" h="197">
                      <a:moveTo>
                        <a:pt x="212" y="135"/>
                      </a:moveTo>
                      <a:lnTo>
                        <a:pt x="157" y="197"/>
                      </a:lnTo>
                      <a:lnTo>
                        <a:pt x="0" y="0"/>
                      </a:lnTo>
                      <a:lnTo>
                        <a:pt x="212" y="135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727" name="直接连接符 642083"/>
                <p:cNvSpPr>
                  <a:spLocks noChangeAspect="1"/>
                </p:cNvSpPr>
                <p:nvPr/>
              </p:nvSpPr>
              <p:spPr>
                <a:xfrm>
                  <a:off x="787" y="3225"/>
                  <a:ext cx="2" cy="2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1728" name="组合 642084"/>
                <p:cNvGrpSpPr/>
                <p:nvPr/>
              </p:nvGrpSpPr>
              <p:grpSpPr>
                <a:xfrm>
                  <a:off x="942" y="3487"/>
                  <a:ext cx="82" cy="81"/>
                  <a:chOff x="942" y="3487"/>
                  <a:chExt cx="82" cy="81"/>
                </a:xfrm>
              </p:grpSpPr>
              <p:sp>
                <p:nvSpPr>
                  <p:cNvPr id="21737" name="任意多边形 642085"/>
                  <p:cNvSpPr>
                    <a:spLocks noChangeAspect="1"/>
                  </p:cNvSpPr>
                  <p:nvPr/>
                </p:nvSpPr>
                <p:spPr>
                  <a:xfrm>
                    <a:off x="942" y="3487"/>
                    <a:ext cx="55" cy="81"/>
                  </a:xfrm>
                  <a:custGeom>
                    <a:avLst/>
                    <a:gdLst/>
                    <a:ahLst/>
                    <a:cxnLst>
                      <a:cxn ang="0">
                        <a:pos x="27" y="0"/>
                      </a:cxn>
                      <a:cxn ang="0">
                        <a:pos x="20" y="4"/>
                      </a:cxn>
                      <a:cxn ang="0">
                        <a:pos x="12" y="11"/>
                      </a:cxn>
                      <a:cxn ang="0">
                        <a:pos x="8" y="19"/>
                      </a:cxn>
                      <a:cxn ang="0">
                        <a:pos x="3" y="31"/>
                      </a:cxn>
                      <a:cxn ang="0">
                        <a:pos x="0" y="50"/>
                      </a:cxn>
                      <a:cxn ang="0">
                        <a:pos x="2" y="62"/>
                      </a:cxn>
                      <a:cxn ang="0">
                        <a:pos x="4" y="70"/>
                      </a:cxn>
                      <a:cxn ang="0">
                        <a:pos x="9" y="77"/>
                      </a:cxn>
                      <a:cxn ang="0">
                        <a:pos x="15" y="81"/>
                      </a:cxn>
                      <a:cxn ang="0">
                        <a:pos x="28" y="81"/>
                      </a:cxn>
                      <a:cxn ang="0">
                        <a:pos x="35" y="77"/>
                      </a:cxn>
                      <a:cxn ang="0">
                        <a:pos x="43" y="70"/>
                      </a:cxn>
                      <a:cxn ang="0">
                        <a:pos x="48" y="62"/>
                      </a:cxn>
                      <a:cxn ang="0">
                        <a:pos x="52" y="50"/>
                      </a:cxn>
                      <a:cxn ang="0">
                        <a:pos x="55" y="31"/>
                      </a:cxn>
                      <a:cxn ang="0">
                        <a:pos x="53" y="19"/>
                      </a:cxn>
                      <a:cxn ang="0">
                        <a:pos x="51" y="11"/>
                      </a:cxn>
                      <a:cxn ang="0">
                        <a:pos x="46" y="4"/>
                      </a:cxn>
                      <a:cxn ang="0">
                        <a:pos x="40" y="0"/>
                      </a:cxn>
                      <a:cxn ang="0">
                        <a:pos x="27" y="0"/>
                      </a:cxn>
                    </a:cxnLst>
                    <a:rect l="0" t="0" r="0" b="0"/>
                    <a:pathLst>
                      <a:path w="169" h="248">
                        <a:moveTo>
                          <a:pt x="82" y="0"/>
                        </a:moveTo>
                        <a:lnTo>
                          <a:pt x="60" y="12"/>
                        </a:lnTo>
                        <a:lnTo>
                          <a:pt x="37" y="35"/>
                        </a:lnTo>
                        <a:lnTo>
                          <a:pt x="24" y="59"/>
                        </a:lnTo>
                        <a:lnTo>
                          <a:pt x="9" y="95"/>
                        </a:lnTo>
                        <a:lnTo>
                          <a:pt x="0" y="154"/>
                        </a:lnTo>
                        <a:lnTo>
                          <a:pt x="5" y="189"/>
                        </a:lnTo>
                        <a:lnTo>
                          <a:pt x="12" y="213"/>
                        </a:lnTo>
                        <a:lnTo>
                          <a:pt x="29" y="236"/>
                        </a:lnTo>
                        <a:lnTo>
                          <a:pt x="47" y="248"/>
                        </a:lnTo>
                        <a:lnTo>
                          <a:pt x="87" y="248"/>
                        </a:lnTo>
                        <a:lnTo>
                          <a:pt x="109" y="236"/>
                        </a:lnTo>
                        <a:lnTo>
                          <a:pt x="133" y="213"/>
                        </a:lnTo>
                        <a:lnTo>
                          <a:pt x="146" y="189"/>
                        </a:lnTo>
                        <a:lnTo>
                          <a:pt x="161" y="154"/>
                        </a:lnTo>
                        <a:lnTo>
                          <a:pt x="169" y="95"/>
                        </a:lnTo>
                        <a:lnTo>
                          <a:pt x="164" y="59"/>
                        </a:lnTo>
                        <a:lnTo>
                          <a:pt x="157" y="35"/>
                        </a:lnTo>
                        <a:lnTo>
                          <a:pt x="141" y="12"/>
                        </a:lnTo>
                        <a:lnTo>
                          <a:pt x="122" y="0"/>
                        </a:lnTo>
                        <a:lnTo>
                          <a:pt x="82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38" name="任意多边形 642086"/>
                  <p:cNvSpPr>
                    <a:spLocks noChangeAspect="1"/>
                  </p:cNvSpPr>
                  <p:nvPr/>
                </p:nvSpPr>
                <p:spPr>
                  <a:xfrm>
                    <a:off x="1015" y="3528"/>
                    <a:ext cx="9" cy="40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4" y="6"/>
                      </a:cxn>
                      <a:cxn ang="0">
                        <a:pos x="9" y="0"/>
                      </a:cxn>
                      <a:cxn ang="0">
                        <a:pos x="4" y="40"/>
                      </a:cxn>
                    </a:cxnLst>
                    <a:rect l="0" t="0" r="0" b="0"/>
                    <a:pathLst>
                      <a:path w="28" h="124">
                        <a:moveTo>
                          <a:pt x="0" y="24"/>
                        </a:moveTo>
                        <a:lnTo>
                          <a:pt x="11" y="18"/>
                        </a:lnTo>
                        <a:lnTo>
                          <a:pt x="28" y="0"/>
                        </a:lnTo>
                        <a:lnTo>
                          <a:pt x="11" y="124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729" name="直接连接符 642087"/>
                <p:cNvSpPr>
                  <a:spLocks noChangeAspect="1"/>
                </p:cNvSpPr>
                <p:nvPr/>
              </p:nvSpPr>
              <p:spPr>
                <a:xfrm flipH="1" flipV="1">
                  <a:off x="971" y="3391"/>
                  <a:ext cx="87" cy="79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1730" name="组合 642088"/>
                <p:cNvGrpSpPr/>
                <p:nvPr/>
              </p:nvGrpSpPr>
              <p:grpSpPr>
                <a:xfrm>
                  <a:off x="1062" y="3023"/>
                  <a:ext cx="2" cy="892"/>
                  <a:chOff x="1058" y="2397"/>
                  <a:chExt cx="2" cy="892"/>
                </a:xfrm>
              </p:grpSpPr>
              <p:sp>
                <p:nvSpPr>
                  <p:cNvPr id="21732" name="直接连接符 642089"/>
                  <p:cNvSpPr>
                    <a:spLocks noChangeAspect="1"/>
                  </p:cNvSpPr>
                  <p:nvPr/>
                </p:nvSpPr>
                <p:spPr>
                  <a:xfrm>
                    <a:off x="1058" y="3004"/>
                    <a:ext cx="2" cy="285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33" name="直接连接符 642090"/>
                  <p:cNvSpPr>
                    <a:spLocks noChangeAspect="1"/>
                  </p:cNvSpPr>
                  <p:nvPr/>
                </p:nvSpPr>
                <p:spPr>
                  <a:xfrm flipV="1">
                    <a:off x="1058" y="2761"/>
                    <a:ext cx="2" cy="163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34" name="直接连接符 642091"/>
                  <p:cNvSpPr>
                    <a:spLocks noChangeAspect="1"/>
                  </p:cNvSpPr>
                  <p:nvPr/>
                </p:nvSpPr>
                <p:spPr>
                  <a:xfrm>
                    <a:off x="1058" y="2844"/>
                    <a:ext cx="2" cy="2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35" name="直接连接符 642092"/>
                  <p:cNvSpPr>
                    <a:spLocks noChangeAspect="1"/>
                  </p:cNvSpPr>
                  <p:nvPr/>
                </p:nvSpPr>
                <p:spPr>
                  <a:xfrm>
                    <a:off x="1058" y="2844"/>
                    <a:ext cx="2" cy="2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36" name="直接连接符 642093"/>
                  <p:cNvSpPr>
                    <a:spLocks noChangeAspect="1"/>
                  </p:cNvSpPr>
                  <p:nvPr/>
                </p:nvSpPr>
                <p:spPr>
                  <a:xfrm flipV="1">
                    <a:off x="1058" y="2397"/>
                    <a:ext cx="2" cy="284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731" name="直接连接符 642094"/>
                <p:cNvSpPr>
                  <a:spLocks noChangeAspect="1"/>
                </p:cNvSpPr>
                <p:nvPr/>
              </p:nvSpPr>
              <p:spPr>
                <a:xfrm>
                  <a:off x="1220" y="3470"/>
                  <a:ext cx="284" cy="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720" name="矩形 642095"/>
              <p:cNvSpPr>
                <a:spLocks noChangeAspect="1"/>
              </p:cNvSpPr>
              <p:nvPr/>
            </p:nvSpPr>
            <p:spPr>
              <a:xfrm>
                <a:off x="1968" y="3732"/>
                <a:ext cx="113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Ⅰ</a:t>
                </a:r>
                <a:endParaRPr lang="en-US" altLang="zh-CN" sz="440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42097" name="组合 642096"/>
          <p:cNvGrpSpPr/>
          <p:nvPr/>
        </p:nvGrpSpPr>
        <p:grpSpPr>
          <a:xfrm>
            <a:off x="2951163" y="5457825"/>
            <a:ext cx="188912" cy="582613"/>
            <a:chOff x="1859" y="3348"/>
            <a:chExt cx="119" cy="367"/>
          </a:xfrm>
        </p:grpSpPr>
        <p:grpSp>
          <p:nvGrpSpPr>
            <p:cNvPr id="21707" name="组合 642097"/>
            <p:cNvGrpSpPr/>
            <p:nvPr/>
          </p:nvGrpSpPr>
          <p:grpSpPr>
            <a:xfrm>
              <a:off x="1859" y="3348"/>
              <a:ext cx="119" cy="367"/>
              <a:chOff x="1859" y="3348"/>
              <a:chExt cx="119" cy="367"/>
            </a:xfrm>
          </p:grpSpPr>
          <p:sp>
            <p:nvSpPr>
              <p:cNvPr id="21709" name="直接连接符 642098"/>
              <p:cNvSpPr>
                <a:spLocks noChangeAspect="1"/>
              </p:cNvSpPr>
              <p:nvPr/>
            </p:nvSpPr>
            <p:spPr>
              <a:xfrm>
                <a:off x="1966" y="3713"/>
                <a:ext cx="2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0" name="直接连接符 642099"/>
              <p:cNvSpPr>
                <a:spLocks noChangeAspect="1"/>
              </p:cNvSpPr>
              <p:nvPr/>
            </p:nvSpPr>
            <p:spPr>
              <a:xfrm>
                <a:off x="1966" y="3428"/>
                <a:ext cx="2" cy="20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1" name="任意多边形 642100"/>
              <p:cNvSpPr>
                <a:spLocks noChangeAspect="1"/>
              </p:cNvSpPr>
              <p:nvPr/>
            </p:nvSpPr>
            <p:spPr>
              <a:xfrm>
                <a:off x="1953" y="3348"/>
                <a:ext cx="25" cy="80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25" y="80"/>
                  </a:cxn>
                  <a:cxn ang="0">
                    <a:pos x="13" y="0"/>
                  </a:cxn>
                  <a:cxn ang="0">
                    <a:pos x="0" y="80"/>
                  </a:cxn>
                </a:cxnLst>
                <a:rect l="0" t="0" r="0" b="0"/>
                <a:pathLst>
                  <a:path w="82" h="248">
                    <a:moveTo>
                      <a:pt x="0" y="248"/>
                    </a:moveTo>
                    <a:lnTo>
                      <a:pt x="82" y="248"/>
                    </a:lnTo>
                    <a:lnTo>
                      <a:pt x="41" y="0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2" name="任意多边形 642101"/>
              <p:cNvSpPr>
                <a:spLocks noChangeAspect="1"/>
              </p:cNvSpPr>
              <p:nvPr/>
            </p:nvSpPr>
            <p:spPr>
              <a:xfrm>
                <a:off x="1953" y="3348"/>
                <a:ext cx="25" cy="80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25" y="80"/>
                  </a:cxn>
                  <a:cxn ang="0">
                    <a:pos x="13" y="0"/>
                  </a:cxn>
                  <a:cxn ang="0">
                    <a:pos x="0" y="80"/>
                  </a:cxn>
                </a:cxnLst>
                <a:rect l="0" t="0" r="0" b="0"/>
                <a:pathLst>
                  <a:path w="82" h="248">
                    <a:moveTo>
                      <a:pt x="0" y="248"/>
                    </a:moveTo>
                    <a:lnTo>
                      <a:pt x="82" y="248"/>
                    </a:lnTo>
                    <a:lnTo>
                      <a:pt x="41" y="0"/>
                    </a:lnTo>
                    <a:lnTo>
                      <a:pt x="0" y="24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3" name="任意多边形 642102"/>
              <p:cNvSpPr>
                <a:spLocks noChangeAspect="1"/>
              </p:cNvSpPr>
              <p:nvPr/>
            </p:nvSpPr>
            <p:spPr>
              <a:xfrm>
                <a:off x="1953" y="3632"/>
                <a:ext cx="25" cy="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0"/>
                  </a:cxn>
                  <a:cxn ang="0">
                    <a:pos x="13" y="81"/>
                  </a:cxn>
                  <a:cxn ang="0">
                    <a:pos x="0" y="0"/>
                  </a:cxn>
                </a:cxnLst>
                <a:rect l="0" t="0" r="0" b="0"/>
                <a:pathLst>
                  <a:path w="82" h="248">
                    <a:moveTo>
                      <a:pt x="0" y="0"/>
                    </a:moveTo>
                    <a:lnTo>
                      <a:pt x="82" y="0"/>
                    </a:lnTo>
                    <a:lnTo>
                      <a:pt x="41" y="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4" name="任意多边形 642103"/>
              <p:cNvSpPr>
                <a:spLocks noChangeAspect="1"/>
              </p:cNvSpPr>
              <p:nvPr/>
            </p:nvSpPr>
            <p:spPr>
              <a:xfrm>
                <a:off x="1953" y="3632"/>
                <a:ext cx="25" cy="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0"/>
                  </a:cxn>
                  <a:cxn ang="0">
                    <a:pos x="13" y="81"/>
                  </a:cxn>
                  <a:cxn ang="0">
                    <a:pos x="0" y="0"/>
                  </a:cxn>
                </a:cxnLst>
                <a:rect l="0" t="0" r="0" b="0"/>
                <a:pathLst>
                  <a:path w="82" h="248">
                    <a:moveTo>
                      <a:pt x="0" y="0"/>
                    </a:moveTo>
                    <a:lnTo>
                      <a:pt x="82" y="0"/>
                    </a:lnTo>
                    <a:lnTo>
                      <a:pt x="41" y="248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5" name="任意多边形 642104"/>
              <p:cNvSpPr>
                <a:spLocks noChangeAspect="1"/>
              </p:cNvSpPr>
              <p:nvPr/>
            </p:nvSpPr>
            <p:spPr>
              <a:xfrm>
                <a:off x="1859" y="3503"/>
                <a:ext cx="82" cy="55"/>
              </a:xfrm>
              <a:custGeom>
                <a:avLst/>
                <a:gdLst/>
                <a:ahLst/>
                <a:cxnLst>
                  <a:cxn ang="0">
                    <a:pos x="82" y="55"/>
                  </a:cxn>
                  <a:cxn ang="0">
                    <a:pos x="0" y="44"/>
                  </a:cxn>
                  <a:cxn ang="0">
                    <a:pos x="0" y="14"/>
                  </a:cxn>
                  <a:cxn ang="0">
                    <a:pos x="4" y="5"/>
                  </a:cxn>
                  <a:cxn ang="0">
                    <a:pos x="8" y="2"/>
                  </a:cxn>
                  <a:cxn ang="0">
                    <a:pos x="16" y="0"/>
                  </a:cxn>
                  <a:cxn ang="0">
                    <a:pos x="23" y="1"/>
                  </a:cxn>
                  <a:cxn ang="0">
                    <a:pos x="31" y="6"/>
                  </a:cxn>
                  <a:cxn ang="0">
                    <a:pos x="35" y="9"/>
                  </a:cxn>
                  <a:cxn ang="0">
                    <a:pos x="39" y="20"/>
                  </a:cxn>
                  <a:cxn ang="0">
                    <a:pos x="39" y="49"/>
                  </a:cxn>
                </a:cxnLst>
                <a:rect l="0" t="0" r="0" b="0"/>
                <a:pathLst>
                  <a:path w="248" h="169">
                    <a:moveTo>
                      <a:pt x="248" y="169"/>
                    </a:moveTo>
                    <a:lnTo>
                      <a:pt x="0" y="134"/>
                    </a:lnTo>
                    <a:lnTo>
                      <a:pt x="0" y="43"/>
                    </a:lnTo>
                    <a:lnTo>
                      <a:pt x="11" y="15"/>
                    </a:lnTo>
                    <a:lnTo>
                      <a:pt x="23" y="7"/>
                    </a:lnTo>
                    <a:lnTo>
                      <a:pt x="47" y="0"/>
                    </a:lnTo>
                    <a:lnTo>
                      <a:pt x="70" y="3"/>
                    </a:lnTo>
                    <a:lnTo>
                      <a:pt x="94" y="17"/>
                    </a:lnTo>
                    <a:lnTo>
                      <a:pt x="106" y="28"/>
                    </a:lnTo>
                    <a:lnTo>
                      <a:pt x="118" y="60"/>
                    </a:lnTo>
                    <a:lnTo>
                      <a:pt x="118" y="15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708" name="直接连接符 642105"/>
            <p:cNvSpPr>
              <a:spLocks noChangeAspect="1"/>
            </p:cNvSpPr>
            <p:nvPr/>
          </p:nvSpPr>
          <p:spPr>
            <a:xfrm flipV="1">
              <a:off x="1898" y="3511"/>
              <a:ext cx="43" cy="1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2107" name="直接连接符 642106"/>
          <p:cNvSpPr/>
          <p:nvPr/>
        </p:nvSpPr>
        <p:spPr>
          <a:xfrm>
            <a:off x="2651125" y="5457825"/>
            <a:ext cx="576263" cy="0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108" name="组合 642107"/>
          <p:cNvGrpSpPr/>
          <p:nvPr/>
        </p:nvGrpSpPr>
        <p:grpSpPr>
          <a:xfrm>
            <a:off x="5564188" y="6135688"/>
            <a:ext cx="149225" cy="128587"/>
            <a:chOff x="3505" y="3775"/>
            <a:chExt cx="94" cy="81"/>
          </a:xfrm>
        </p:grpSpPr>
        <p:sp>
          <p:nvSpPr>
            <p:cNvPr id="21703" name="直接连接符 642108"/>
            <p:cNvSpPr>
              <a:spLocks noChangeAspect="1"/>
            </p:cNvSpPr>
            <p:nvPr/>
          </p:nvSpPr>
          <p:spPr>
            <a:xfrm flipV="1">
              <a:off x="3505" y="3775"/>
              <a:ext cx="12" cy="8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4" name="直接连接符 642109"/>
            <p:cNvSpPr>
              <a:spLocks noChangeAspect="1"/>
            </p:cNvSpPr>
            <p:nvPr/>
          </p:nvSpPr>
          <p:spPr>
            <a:xfrm flipH="1">
              <a:off x="3509" y="3775"/>
              <a:ext cx="53" cy="5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5" name="直接连接符 642110"/>
            <p:cNvSpPr>
              <a:spLocks noChangeAspect="1"/>
            </p:cNvSpPr>
            <p:nvPr/>
          </p:nvSpPr>
          <p:spPr>
            <a:xfrm>
              <a:off x="3529" y="3811"/>
              <a:ext cx="21" cy="4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6" name="任意多边形 642111"/>
            <p:cNvSpPr>
              <a:spLocks noChangeAspect="1"/>
            </p:cNvSpPr>
            <p:nvPr/>
          </p:nvSpPr>
          <p:spPr>
            <a:xfrm>
              <a:off x="3574" y="3817"/>
              <a:ext cx="25" cy="39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3" y="2"/>
                </a:cxn>
                <a:cxn ang="0">
                  <a:pos x="24" y="4"/>
                </a:cxn>
                <a:cxn ang="0">
                  <a:pos x="25" y="8"/>
                </a:cxn>
                <a:cxn ang="0">
                  <a:pos x="25" y="11"/>
                </a:cxn>
                <a:cxn ang="0">
                  <a:pos x="22" y="15"/>
                </a:cxn>
                <a:cxn ang="0">
                  <a:pos x="19" y="20"/>
                </a:cxn>
                <a:cxn ang="0">
                  <a:pos x="0" y="39"/>
                </a:cxn>
                <a:cxn ang="0">
                  <a:pos x="22" y="39"/>
                </a:cxn>
              </a:cxnLst>
              <a:rect l="0" t="0" r="0" b="0"/>
              <a:pathLst>
                <a:path w="79" h="124">
                  <a:moveTo>
                    <a:pt x="18" y="30"/>
                  </a:moveTo>
                  <a:lnTo>
                    <a:pt x="19" y="24"/>
                  </a:lnTo>
                  <a:lnTo>
                    <a:pt x="26" y="12"/>
                  </a:lnTo>
                  <a:lnTo>
                    <a:pt x="32" y="6"/>
                  </a:lnTo>
                  <a:lnTo>
                    <a:pt x="43" y="0"/>
                  </a:lnTo>
                  <a:lnTo>
                    <a:pt x="63" y="0"/>
                  </a:lnTo>
                  <a:lnTo>
                    <a:pt x="72" y="6"/>
                  </a:lnTo>
                  <a:lnTo>
                    <a:pt x="76" y="12"/>
                  </a:lnTo>
                  <a:lnTo>
                    <a:pt x="79" y="24"/>
                  </a:lnTo>
                  <a:lnTo>
                    <a:pt x="78" y="36"/>
                  </a:lnTo>
                  <a:lnTo>
                    <a:pt x="71" y="47"/>
                  </a:lnTo>
                  <a:lnTo>
                    <a:pt x="59" y="65"/>
                  </a:lnTo>
                  <a:lnTo>
                    <a:pt x="0" y="124"/>
                  </a:lnTo>
                  <a:lnTo>
                    <a:pt x="70" y="124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2113" name="直接连接符 642112"/>
          <p:cNvSpPr>
            <a:spLocks noChangeAspect="1"/>
          </p:cNvSpPr>
          <p:nvPr/>
        </p:nvSpPr>
        <p:spPr>
          <a:xfrm flipV="1">
            <a:off x="4460875" y="5454650"/>
            <a:ext cx="1173163" cy="200025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114" name="组合 642113"/>
          <p:cNvGrpSpPr/>
          <p:nvPr/>
        </p:nvGrpSpPr>
        <p:grpSpPr>
          <a:xfrm>
            <a:off x="5048250" y="5337175"/>
            <a:ext cx="133350" cy="130175"/>
            <a:chOff x="3180" y="3272"/>
            <a:chExt cx="84" cy="82"/>
          </a:xfrm>
        </p:grpSpPr>
        <p:sp>
          <p:nvSpPr>
            <p:cNvPr id="21699" name="直接连接符 642114"/>
            <p:cNvSpPr>
              <a:spLocks noChangeAspect="1"/>
            </p:cNvSpPr>
            <p:nvPr/>
          </p:nvSpPr>
          <p:spPr>
            <a:xfrm flipV="1">
              <a:off x="3180" y="3272"/>
              <a:ext cx="12" cy="8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0" name="直接连接符 642115"/>
            <p:cNvSpPr>
              <a:spLocks noChangeAspect="1"/>
            </p:cNvSpPr>
            <p:nvPr/>
          </p:nvSpPr>
          <p:spPr>
            <a:xfrm flipH="1">
              <a:off x="3184" y="3272"/>
              <a:ext cx="55" cy="5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1" name="直接连接符 642116"/>
            <p:cNvSpPr>
              <a:spLocks noChangeAspect="1"/>
            </p:cNvSpPr>
            <p:nvPr/>
          </p:nvSpPr>
          <p:spPr>
            <a:xfrm>
              <a:off x="3203" y="3307"/>
              <a:ext cx="24" cy="4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2" name="任意多边形 642117"/>
            <p:cNvSpPr>
              <a:spLocks noChangeAspect="1"/>
            </p:cNvSpPr>
            <p:nvPr/>
          </p:nvSpPr>
          <p:spPr>
            <a:xfrm>
              <a:off x="3254" y="3313"/>
              <a:ext cx="10" cy="4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6"/>
                </a:cxn>
                <a:cxn ang="0">
                  <a:pos x="10" y="0"/>
                </a:cxn>
                <a:cxn ang="0">
                  <a:pos x="4" y="41"/>
                </a:cxn>
              </a:cxnLst>
              <a:rect l="0" t="0" r="0" b="0"/>
              <a:pathLst>
                <a:path w="28" h="124">
                  <a:moveTo>
                    <a:pt x="0" y="23"/>
                  </a:moveTo>
                  <a:lnTo>
                    <a:pt x="10" y="17"/>
                  </a:lnTo>
                  <a:lnTo>
                    <a:pt x="28" y="0"/>
                  </a:lnTo>
                  <a:lnTo>
                    <a:pt x="11" y="124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119" name="组合 642118"/>
          <p:cNvGrpSpPr/>
          <p:nvPr/>
        </p:nvGrpSpPr>
        <p:grpSpPr>
          <a:xfrm>
            <a:off x="5610225" y="5962650"/>
            <a:ext cx="74613" cy="74613"/>
            <a:chOff x="3534" y="3666"/>
            <a:chExt cx="47" cy="47"/>
          </a:xfrm>
        </p:grpSpPr>
        <p:sp>
          <p:nvSpPr>
            <p:cNvPr id="21697" name="直接连接符 642119"/>
            <p:cNvSpPr>
              <a:spLocks noChangeAspect="1"/>
            </p:cNvSpPr>
            <p:nvPr/>
          </p:nvSpPr>
          <p:spPr>
            <a:xfrm>
              <a:off x="3534" y="3666"/>
              <a:ext cx="47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8" name="直接连接符 642120"/>
            <p:cNvSpPr/>
            <p:nvPr/>
          </p:nvSpPr>
          <p:spPr>
            <a:xfrm>
              <a:off x="3581" y="3666"/>
              <a:ext cx="0" cy="4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122" name="组合 642121"/>
          <p:cNvGrpSpPr/>
          <p:nvPr/>
        </p:nvGrpSpPr>
        <p:grpSpPr>
          <a:xfrm>
            <a:off x="3776663" y="4954588"/>
            <a:ext cx="2433637" cy="1390650"/>
            <a:chOff x="2379" y="3031"/>
            <a:chExt cx="1533" cy="876"/>
          </a:xfrm>
        </p:grpSpPr>
        <p:sp>
          <p:nvSpPr>
            <p:cNvPr id="21682" name="任意多边形 642122"/>
            <p:cNvSpPr>
              <a:spLocks noChangeAspect="1"/>
            </p:cNvSpPr>
            <p:nvPr/>
          </p:nvSpPr>
          <p:spPr>
            <a:xfrm>
              <a:off x="2845" y="3513"/>
              <a:ext cx="57" cy="8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0" y="4"/>
                </a:cxn>
                <a:cxn ang="0">
                  <a:pos x="12" y="12"/>
                </a:cxn>
                <a:cxn ang="0">
                  <a:pos x="8" y="20"/>
                </a:cxn>
                <a:cxn ang="0">
                  <a:pos x="3" y="31"/>
                </a:cxn>
                <a:cxn ang="0">
                  <a:pos x="0" y="51"/>
                </a:cxn>
                <a:cxn ang="0">
                  <a:pos x="2" y="62"/>
                </a:cxn>
                <a:cxn ang="0">
                  <a:pos x="4" y="70"/>
                </a:cxn>
                <a:cxn ang="0">
                  <a:pos x="10" y="78"/>
                </a:cxn>
                <a:cxn ang="0">
                  <a:pos x="16" y="82"/>
                </a:cxn>
                <a:cxn ang="0">
                  <a:pos x="29" y="82"/>
                </a:cxn>
                <a:cxn ang="0">
                  <a:pos x="37" y="78"/>
                </a:cxn>
                <a:cxn ang="0">
                  <a:pos x="45" y="70"/>
                </a:cxn>
                <a:cxn ang="0">
                  <a:pos x="49" y="62"/>
                </a:cxn>
                <a:cxn ang="0">
                  <a:pos x="54" y="51"/>
                </a:cxn>
                <a:cxn ang="0">
                  <a:pos x="57" y="31"/>
                </a:cxn>
                <a:cxn ang="0">
                  <a:pos x="55" y="20"/>
                </a:cxn>
                <a:cxn ang="0">
                  <a:pos x="53" y="12"/>
                </a:cxn>
                <a:cxn ang="0">
                  <a:pos x="47" y="4"/>
                </a:cxn>
                <a:cxn ang="0">
                  <a:pos x="41" y="0"/>
                </a:cxn>
                <a:cxn ang="0">
                  <a:pos x="28" y="0"/>
                </a:cxn>
              </a:cxnLst>
              <a:rect l="0" t="0" r="0" b="0"/>
              <a:pathLst>
                <a:path w="169" h="248">
                  <a:moveTo>
                    <a:pt x="82" y="0"/>
                  </a:moveTo>
                  <a:lnTo>
                    <a:pt x="60" y="12"/>
                  </a:lnTo>
                  <a:lnTo>
                    <a:pt x="37" y="35"/>
                  </a:lnTo>
                  <a:lnTo>
                    <a:pt x="23" y="59"/>
                  </a:lnTo>
                  <a:lnTo>
                    <a:pt x="8" y="94"/>
                  </a:lnTo>
                  <a:lnTo>
                    <a:pt x="0" y="153"/>
                  </a:lnTo>
                  <a:lnTo>
                    <a:pt x="5" y="189"/>
                  </a:lnTo>
                  <a:lnTo>
                    <a:pt x="12" y="212"/>
                  </a:lnTo>
                  <a:lnTo>
                    <a:pt x="29" y="236"/>
                  </a:lnTo>
                  <a:lnTo>
                    <a:pt x="47" y="248"/>
                  </a:lnTo>
                  <a:lnTo>
                    <a:pt x="87" y="248"/>
                  </a:lnTo>
                  <a:lnTo>
                    <a:pt x="109" y="236"/>
                  </a:lnTo>
                  <a:lnTo>
                    <a:pt x="132" y="212"/>
                  </a:lnTo>
                  <a:lnTo>
                    <a:pt x="146" y="189"/>
                  </a:lnTo>
                  <a:lnTo>
                    <a:pt x="161" y="153"/>
                  </a:lnTo>
                  <a:lnTo>
                    <a:pt x="169" y="94"/>
                  </a:lnTo>
                  <a:lnTo>
                    <a:pt x="164" y="59"/>
                  </a:lnTo>
                  <a:lnTo>
                    <a:pt x="157" y="35"/>
                  </a:lnTo>
                  <a:lnTo>
                    <a:pt x="140" y="12"/>
                  </a:lnTo>
                  <a:lnTo>
                    <a:pt x="122" y="0"/>
                  </a:lnTo>
                  <a:lnTo>
                    <a:pt x="82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3" name="任意多边形 642123"/>
            <p:cNvSpPr>
              <a:spLocks noChangeAspect="1"/>
            </p:cNvSpPr>
            <p:nvPr/>
          </p:nvSpPr>
          <p:spPr>
            <a:xfrm>
              <a:off x="2918" y="3554"/>
              <a:ext cx="9" cy="4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6"/>
                </a:cxn>
                <a:cxn ang="0">
                  <a:pos x="9" y="0"/>
                </a:cxn>
                <a:cxn ang="0">
                  <a:pos x="4" y="41"/>
                </a:cxn>
              </a:cxnLst>
              <a:rect l="0" t="0" r="0" b="0"/>
              <a:pathLst>
                <a:path w="28" h="124">
                  <a:moveTo>
                    <a:pt x="0" y="23"/>
                  </a:moveTo>
                  <a:lnTo>
                    <a:pt x="11" y="18"/>
                  </a:lnTo>
                  <a:lnTo>
                    <a:pt x="28" y="0"/>
                  </a:lnTo>
                  <a:lnTo>
                    <a:pt x="11" y="124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84" name="组合 642124"/>
            <p:cNvGrpSpPr/>
            <p:nvPr/>
          </p:nvGrpSpPr>
          <p:grpSpPr>
            <a:xfrm>
              <a:off x="2379" y="3031"/>
              <a:ext cx="1533" cy="876"/>
              <a:chOff x="2379" y="3031"/>
              <a:chExt cx="1533" cy="876"/>
            </a:xfrm>
          </p:grpSpPr>
          <p:sp>
            <p:nvSpPr>
              <p:cNvPr id="21685" name="直接连接符 642125"/>
              <p:cNvSpPr/>
              <p:nvPr/>
            </p:nvSpPr>
            <p:spPr>
              <a:xfrm>
                <a:off x="3410" y="3713"/>
                <a:ext cx="385" cy="0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686" name="组合 642126"/>
              <p:cNvGrpSpPr/>
              <p:nvPr/>
            </p:nvGrpSpPr>
            <p:grpSpPr>
              <a:xfrm>
                <a:off x="2379" y="3031"/>
                <a:ext cx="875" cy="876"/>
                <a:chOff x="2379" y="3031"/>
                <a:chExt cx="875" cy="876"/>
              </a:xfrm>
            </p:grpSpPr>
            <p:sp>
              <p:nvSpPr>
                <p:cNvPr id="21690" name="任意多边形 642127"/>
                <p:cNvSpPr>
                  <a:spLocks noChangeAspect="1"/>
                </p:cNvSpPr>
                <p:nvPr/>
              </p:nvSpPr>
              <p:spPr>
                <a:xfrm>
                  <a:off x="2460" y="3112"/>
                  <a:ext cx="729" cy="729"/>
                </a:xfrm>
                <a:custGeom>
                  <a:avLst/>
                  <a:gdLst/>
                  <a:ahLst/>
                  <a:cxnLst>
                    <a:cxn ang="0">
                      <a:pos x="728" y="340"/>
                    </a:cxn>
                    <a:cxn ang="0">
                      <a:pos x="724" y="304"/>
                    </a:cxn>
                    <a:cxn ang="0">
                      <a:pos x="716" y="268"/>
                    </a:cxn>
                    <a:cxn ang="0">
                      <a:pos x="705" y="234"/>
                    </a:cxn>
                    <a:cxn ang="0">
                      <a:pos x="690" y="200"/>
                    </a:cxn>
                    <a:cxn ang="0">
                      <a:pos x="672" y="169"/>
                    </a:cxn>
                    <a:cxn ang="0">
                      <a:pos x="651" y="139"/>
                    </a:cxn>
                    <a:cxn ang="0">
                      <a:pos x="626" y="111"/>
                    </a:cxn>
                    <a:cxn ang="0">
                      <a:pos x="600" y="86"/>
                    </a:cxn>
                    <a:cxn ang="0">
                      <a:pos x="571" y="64"/>
                    </a:cxn>
                    <a:cxn ang="0">
                      <a:pos x="540" y="45"/>
                    </a:cxn>
                    <a:cxn ang="0">
                      <a:pos x="507" y="29"/>
                    </a:cxn>
                    <a:cxn ang="0">
                      <a:pos x="473" y="16"/>
                    </a:cxn>
                    <a:cxn ang="0">
                      <a:pos x="437" y="7"/>
                    </a:cxn>
                    <a:cxn ang="0">
                      <a:pos x="401" y="2"/>
                    </a:cxn>
                    <a:cxn ang="0">
                      <a:pos x="365" y="0"/>
                    </a:cxn>
                    <a:cxn ang="0">
                      <a:pos x="328" y="2"/>
                    </a:cxn>
                    <a:cxn ang="0">
                      <a:pos x="292" y="7"/>
                    </a:cxn>
                    <a:cxn ang="0">
                      <a:pos x="256" y="16"/>
                    </a:cxn>
                    <a:cxn ang="0">
                      <a:pos x="222" y="29"/>
                    </a:cxn>
                    <a:cxn ang="0">
                      <a:pos x="189" y="45"/>
                    </a:cxn>
                    <a:cxn ang="0">
                      <a:pos x="158" y="64"/>
                    </a:cxn>
                    <a:cxn ang="0">
                      <a:pos x="129" y="86"/>
                    </a:cxn>
                    <a:cxn ang="0">
                      <a:pos x="103" y="111"/>
                    </a:cxn>
                    <a:cxn ang="0">
                      <a:pos x="78" y="139"/>
                    </a:cxn>
                    <a:cxn ang="0">
                      <a:pos x="57" y="169"/>
                    </a:cxn>
                    <a:cxn ang="0">
                      <a:pos x="39" y="200"/>
                    </a:cxn>
                    <a:cxn ang="0">
                      <a:pos x="24" y="234"/>
                    </a:cxn>
                    <a:cxn ang="0">
                      <a:pos x="13" y="268"/>
                    </a:cxn>
                    <a:cxn ang="0">
                      <a:pos x="5" y="304"/>
                    </a:cxn>
                    <a:cxn ang="0">
                      <a:pos x="1" y="340"/>
                    </a:cxn>
                    <a:cxn ang="0">
                      <a:pos x="0" y="377"/>
                    </a:cxn>
                    <a:cxn ang="0">
                      <a:pos x="3" y="413"/>
                    </a:cxn>
                    <a:cxn ang="0">
                      <a:pos x="10" y="449"/>
                    </a:cxn>
                    <a:cxn ang="0">
                      <a:pos x="20" y="484"/>
                    </a:cxn>
                    <a:cxn ang="0">
                      <a:pos x="34" y="518"/>
                    </a:cxn>
                    <a:cxn ang="0">
                      <a:pos x="51" y="550"/>
                    </a:cxn>
                    <a:cxn ang="0">
                      <a:pos x="71" y="581"/>
                    </a:cxn>
                    <a:cxn ang="0">
                      <a:pos x="94" y="609"/>
                    </a:cxn>
                    <a:cxn ang="0">
                      <a:pos x="120" y="635"/>
                    </a:cxn>
                    <a:cxn ang="0">
                      <a:pos x="148" y="658"/>
                    </a:cxn>
                    <a:cxn ang="0">
                      <a:pos x="179" y="678"/>
                    </a:cxn>
                    <a:cxn ang="0">
                      <a:pos x="211" y="695"/>
                    </a:cxn>
                    <a:cxn ang="0">
                      <a:pos x="245" y="709"/>
                    </a:cxn>
                    <a:cxn ang="0">
                      <a:pos x="280" y="719"/>
                    </a:cxn>
                    <a:cxn ang="0">
                      <a:pos x="316" y="726"/>
                    </a:cxn>
                    <a:cxn ang="0">
                      <a:pos x="352" y="729"/>
                    </a:cxn>
                    <a:cxn ang="0">
                      <a:pos x="389" y="728"/>
                    </a:cxn>
                    <a:cxn ang="0">
                      <a:pos x="425" y="724"/>
                    </a:cxn>
                    <a:cxn ang="0">
                      <a:pos x="461" y="716"/>
                    </a:cxn>
                    <a:cxn ang="0">
                      <a:pos x="495" y="705"/>
                    </a:cxn>
                    <a:cxn ang="0">
                      <a:pos x="529" y="690"/>
                    </a:cxn>
                    <a:cxn ang="0">
                      <a:pos x="561" y="672"/>
                    </a:cxn>
                    <a:cxn ang="0">
                      <a:pos x="591" y="650"/>
                    </a:cxn>
                    <a:cxn ang="0">
                      <a:pos x="618" y="626"/>
                    </a:cxn>
                    <a:cxn ang="0">
                      <a:pos x="643" y="600"/>
                    </a:cxn>
                    <a:cxn ang="0">
                      <a:pos x="665" y="571"/>
                    </a:cxn>
                    <a:cxn ang="0">
                      <a:pos x="684" y="539"/>
                    </a:cxn>
                    <a:cxn ang="0">
                      <a:pos x="700" y="507"/>
                    </a:cxn>
                    <a:cxn ang="0">
                      <a:pos x="713" y="473"/>
                    </a:cxn>
                    <a:cxn ang="0">
                      <a:pos x="722" y="437"/>
                    </a:cxn>
                    <a:cxn ang="0">
                      <a:pos x="727" y="401"/>
                    </a:cxn>
                    <a:cxn ang="0">
                      <a:pos x="729" y="365"/>
                    </a:cxn>
                  </a:cxnLst>
                  <a:rect l="0" t="0" r="0" b="0"/>
                  <a:pathLst>
                    <a:path w="2232" h="2235">
                      <a:moveTo>
                        <a:pt x="2232" y="1118"/>
                      </a:moveTo>
                      <a:lnTo>
                        <a:pt x="2231" y="1080"/>
                      </a:lnTo>
                      <a:lnTo>
                        <a:pt x="2230" y="1043"/>
                      </a:lnTo>
                      <a:lnTo>
                        <a:pt x="2226" y="1006"/>
                      </a:lnTo>
                      <a:lnTo>
                        <a:pt x="2222" y="969"/>
                      </a:lnTo>
                      <a:lnTo>
                        <a:pt x="2217" y="932"/>
                      </a:lnTo>
                      <a:lnTo>
                        <a:pt x="2210" y="895"/>
                      </a:lnTo>
                      <a:lnTo>
                        <a:pt x="2202" y="859"/>
                      </a:lnTo>
                      <a:lnTo>
                        <a:pt x="2192" y="823"/>
                      </a:lnTo>
                      <a:lnTo>
                        <a:pt x="2182" y="787"/>
                      </a:lnTo>
                      <a:lnTo>
                        <a:pt x="2170" y="751"/>
                      </a:lnTo>
                      <a:lnTo>
                        <a:pt x="2158" y="716"/>
                      </a:lnTo>
                      <a:lnTo>
                        <a:pt x="2144" y="682"/>
                      </a:lnTo>
                      <a:lnTo>
                        <a:pt x="2128" y="648"/>
                      </a:lnTo>
                      <a:lnTo>
                        <a:pt x="2112" y="614"/>
                      </a:lnTo>
                      <a:lnTo>
                        <a:pt x="2095" y="581"/>
                      </a:lnTo>
                      <a:lnTo>
                        <a:pt x="2076" y="549"/>
                      </a:lnTo>
                      <a:lnTo>
                        <a:pt x="2057" y="517"/>
                      </a:lnTo>
                      <a:lnTo>
                        <a:pt x="2036" y="486"/>
                      </a:lnTo>
                      <a:lnTo>
                        <a:pt x="2015" y="455"/>
                      </a:lnTo>
                      <a:lnTo>
                        <a:pt x="1992" y="426"/>
                      </a:lnTo>
                      <a:lnTo>
                        <a:pt x="1968" y="397"/>
                      </a:lnTo>
                      <a:lnTo>
                        <a:pt x="1944" y="369"/>
                      </a:lnTo>
                      <a:lnTo>
                        <a:pt x="1918" y="341"/>
                      </a:lnTo>
                      <a:lnTo>
                        <a:pt x="1892" y="315"/>
                      </a:lnTo>
                      <a:lnTo>
                        <a:pt x="1865" y="289"/>
                      </a:lnTo>
                      <a:lnTo>
                        <a:pt x="1837" y="265"/>
                      </a:lnTo>
                      <a:lnTo>
                        <a:pt x="1808" y="241"/>
                      </a:lnTo>
                      <a:lnTo>
                        <a:pt x="1778" y="219"/>
                      </a:lnTo>
                      <a:lnTo>
                        <a:pt x="1748" y="197"/>
                      </a:lnTo>
                      <a:lnTo>
                        <a:pt x="1717" y="176"/>
                      </a:lnTo>
                      <a:lnTo>
                        <a:pt x="1685" y="156"/>
                      </a:lnTo>
                      <a:lnTo>
                        <a:pt x="1652" y="137"/>
                      </a:lnTo>
                      <a:lnTo>
                        <a:pt x="1619" y="120"/>
                      </a:lnTo>
                      <a:lnTo>
                        <a:pt x="1586" y="104"/>
                      </a:lnTo>
                      <a:lnTo>
                        <a:pt x="1552" y="89"/>
                      </a:lnTo>
                      <a:lnTo>
                        <a:pt x="1517" y="75"/>
                      </a:lnTo>
                      <a:lnTo>
                        <a:pt x="1482" y="62"/>
                      </a:lnTo>
                      <a:lnTo>
                        <a:pt x="1447" y="50"/>
                      </a:lnTo>
                      <a:lnTo>
                        <a:pt x="1411" y="40"/>
                      </a:lnTo>
                      <a:lnTo>
                        <a:pt x="1375" y="30"/>
                      </a:lnTo>
                      <a:lnTo>
                        <a:pt x="1338" y="22"/>
                      </a:lnTo>
                      <a:lnTo>
                        <a:pt x="1302" y="16"/>
                      </a:lnTo>
                      <a:lnTo>
                        <a:pt x="1265" y="10"/>
                      </a:lnTo>
                      <a:lnTo>
                        <a:pt x="1228" y="6"/>
                      </a:lnTo>
                      <a:lnTo>
                        <a:pt x="1191" y="2"/>
                      </a:lnTo>
                      <a:lnTo>
                        <a:pt x="1153" y="1"/>
                      </a:lnTo>
                      <a:lnTo>
                        <a:pt x="1116" y="0"/>
                      </a:lnTo>
                      <a:lnTo>
                        <a:pt x="1079" y="1"/>
                      </a:lnTo>
                      <a:lnTo>
                        <a:pt x="1042" y="2"/>
                      </a:lnTo>
                      <a:lnTo>
                        <a:pt x="1004" y="6"/>
                      </a:lnTo>
                      <a:lnTo>
                        <a:pt x="967" y="10"/>
                      </a:lnTo>
                      <a:lnTo>
                        <a:pt x="930" y="16"/>
                      </a:lnTo>
                      <a:lnTo>
                        <a:pt x="894" y="22"/>
                      </a:lnTo>
                      <a:lnTo>
                        <a:pt x="857" y="30"/>
                      </a:lnTo>
                      <a:lnTo>
                        <a:pt x="821" y="40"/>
                      </a:lnTo>
                      <a:lnTo>
                        <a:pt x="785" y="50"/>
                      </a:lnTo>
                      <a:lnTo>
                        <a:pt x="750" y="62"/>
                      </a:lnTo>
                      <a:lnTo>
                        <a:pt x="715" y="75"/>
                      </a:lnTo>
                      <a:lnTo>
                        <a:pt x="680" y="89"/>
                      </a:lnTo>
                      <a:lnTo>
                        <a:pt x="646" y="104"/>
                      </a:lnTo>
                      <a:lnTo>
                        <a:pt x="613" y="120"/>
                      </a:lnTo>
                      <a:lnTo>
                        <a:pt x="580" y="137"/>
                      </a:lnTo>
                      <a:lnTo>
                        <a:pt x="547" y="156"/>
                      </a:lnTo>
                      <a:lnTo>
                        <a:pt x="516" y="176"/>
                      </a:lnTo>
                      <a:lnTo>
                        <a:pt x="485" y="197"/>
                      </a:lnTo>
                      <a:lnTo>
                        <a:pt x="454" y="219"/>
                      </a:lnTo>
                      <a:lnTo>
                        <a:pt x="424" y="241"/>
                      </a:lnTo>
                      <a:lnTo>
                        <a:pt x="396" y="265"/>
                      </a:lnTo>
                      <a:lnTo>
                        <a:pt x="368" y="289"/>
                      </a:lnTo>
                      <a:lnTo>
                        <a:pt x="340" y="315"/>
                      </a:lnTo>
                      <a:lnTo>
                        <a:pt x="314" y="341"/>
                      </a:lnTo>
                      <a:lnTo>
                        <a:pt x="288" y="369"/>
                      </a:lnTo>
                      <a:lnTo>
                        <a:pt x="264" y="397"/>
                      </a:lnTo>
                      <a:lnTo>
                        <a:pt x="240" y="426"/>
                      </a:lnTo>
                      <a:lnTo>
                        <a:pt x="218" y="455"/>
                      </a:lnTo>
                      <a:lnTo>
                        <a:pt x="196" y="486"/>
                      </a:lnTo>
                      <a:lnTo>
                        <a:pt x="175" y="517"/>
                      </a:lnTo>
                      <a:lnTo>
                        <a:pt x="156" y="549"/>
                      </a:lnTo>
                      <a:lnTo>
                        <a:pt x="137" y="581"/>
                      </a:lnTo>
                      <a:lnTo>
                        <a:pt x="120" y="614"/>
                      </a:lnTo>
                      <a:lnTo>
                        <a:pt x="104" y="648"/>
                      </a:lnTo>
                      <a:lnTo>
                        <a:pt x="89" y="682"/>
                      </a:lnTo>
                      <a:lnTo>
                        <a:pt x="75" y="716"/>
                      </a:lnTo>
                      <a:lnTo>
                        <a:pt x="62" y="751"/>
                      </a:lnTo>
                      <a:lnTo>
                        <a:pt x="50" y="787"/>
                      </a:lnTo>
                      <a:lnTo>
                        <a:pt x="40" y="823"/>
                      </a:lnTo>
                      <a:lnTo>
                        <a:pt x="31" y="859"/>
                      </a:lnTo>
                      <a:lnTo>
                        <a:pt x="22" y="895"/>
                      </a:lnTo>
                      <a:lnTo>
                        <a:pt x="16" y="932"/>
                      </a:lnTo>
                      <a:lnTo>
                        <a:pt x="10" y="969"/>
                      </a:lnTo>
                      <a:lnTo>
                        <a:pt x="6" y="1006"/>
                      </a:lnTo>
                      <a:lnTo>
                        <a:pt x="3" y="1043"/>
                      </a:lnTo>
                      <a:lnTo>
                        <a:pt x="1" y="1080"/>
                      </a:lnTo>
                      <a:lnTo>
                        <a:pt x="0" y="1118"/>
                      </a:lnTo>
                      <a:lnTo>
                        <a:pt x="1" y="1155"/>
                      </a:lnTo>
                      <a:lnTo>
                        <a:pt x="3" y="1192"/>
                      </a:lnTo>
                      <a:lnTo>
                        <a:pt x="6" y="1230"/>
                      </a:lnTo>
                      <a:lnTo>
                        <a:pt x="10" y="1267"/>
                      </a:lnTo>
                      <a:lnTo>
                        <a:pt x="16" y="1303"/>
                      </a:lnTo>
                      <a:lnTo>
                        <a:pt x="22" y="1340"/>
                      </a:lnTo>
                      <a:lnTo>
                        <a:pt x="31" y="1377"/>
                      </a:lnTo>
                      <a:lnTo>
                        <a:pt x="40" y="1413"/>
                      </a:lnTo>
                      <a:lnTo>
                        <a:pt x="50" y="1449"/>
                      </a:lnTo>
                      <a:lnTo>
                        <a:pt x="62" y="1484"/>
                      </a:lnTo>
                      <a:lnTo>
                        <a:pt x="75" y="1519"/>
                      </a:lnTo>
                      <a:lnTo>
                        <a:pt x="89" y="1554"/>
                      </a:lnTo>
                      <a:lnTo>
                        <a:pt x="104" y="1588"/>
                      </a:lnTo>
                      <a:lnTo>
                        <a:pt x="120" y="1621"/>
                      </a:lnTo>
                      <a:lnTo>
                        <a:pt x="137" y="1654"/>
                      </a:lnTo>
                      <a:lnTo>
                        <a:pt x="156" y="1687"/>
                      </a:lnTo>
                      <a:lnTo>
                        <a:pt x="175" y="1719"/>
                      </a:lnTo>
                      <a:lnTo>
                        <a:pt x="196" y="1750"/>
                      </a:lnTo>
                      <a:lnTo>
                        <a:pt x="218" y="1780"/>
                      </a:lnTo>
                      <a:lnTo>
                        <a:pt x="240" y="1810"/>
                      </a:lnTo>
                      <a:lnTo>
                        <a:pt x="264" y="1839"/>
                      </a:lnTo>
                      <a:lnTo>
                        <a:pt x="288" y="1867"/>
                      </a:lnTo>
                      <a:lnTo>
                        <a:pt x="314" y="1894"/>
                      </a:lnTo>
                      <a:lnTo>
                        <a:pt x="340" y="1920"/>
                      </a:lnTo>
                      <a:lnTo>
                        <a:pt x="368" y="1946"/>
                      </a:lnTo>
                      <a:lnTo>
                        <a:pt x="396" y="1971"/>
                      </a:lnTo>
                      <a:lnTo>
                        <a:pt x="424" y="1994"/>
                      </a:lnTo>
                      <a:lnTo>
                        <a:pt x="454" y="2017"/>
                      </a:lnTo>
                      <a:lnTo>
                        <a:pt x="485" y="2038"/>
                      </a:lnTo>
                      <a:lnTo>
                        <a:pt x="516" y="2059"/>
                      </a:lnTo>
                      <a:lnTo>
                        <a:pt x="547" y="2079"/>
                      </a:lnTo>
                      <a:lnTo>
                        <a:pt x="580" y="2097"/>
                      </a:lnTo>
                      <a:lnTo>
                        <a:pt x="613" y="2114"/>
                      </a:lnTo>
                      <a:lnTo>
                        <a:pt x="646" y="2131"/>
                      </a:lnTo>
                      <a:lnTo>
                        <a:pt x="680" y="2146"/>
                      </a:lnTo>
                      <a:lnTo>
                        <a:pt x="715" y="2160"/>
                      </a:lnTo>
                      <a:lnTo>
                        <a:pt x="750" y="2173"/>
                      </a:lnTo>
                      <a:lnTo>
                        <a:pt x="785" y="2184"/>
                      </a:lnTo>
                      <a:lnTo>
                        <a:pt x="821" y="2195"/>
                      </a:lnTo>
                      <a:lnTo>
                        <a:pt x="857" y="2204"/>
                      </a:lnTo>
                      <a:lnTo>
                        <a:pt x="894" y="2212"/>
                      </a:lnTo>
                      <a:lnTo>
                        <a:pt x="930" y="2219"/>
                      </a:lnTo>
                      <a:lnTo>
                        <a:pt x="967" y="2225"/>
                      </a:lnTo>
                      <a:lnTo>
                        <a:pt x="1004" y="2229"/>
                      </a:lnTo>
                      <a:lnTo>
                        <a:pt x="1042" y="2232"/>
                      </a:lnTo>
                      <a:lnTo>
                        <a:pt x="1079" y="2234"/>
                      </a:lnTo>
                      <a:lnTo>
                        <a:pt x="1116" y="2235"/>
                      </a:lnTo>
                      <a:lnTo>
                        <a:pt x="1153" y="2234"/>
                      </a:lnTo>
                      <a:lnTo>
                        <a:pt x="1191" y="2232"/>
                      </a:lnTo>
                      <a:lnTo>
                        <a:pt x="1228" y="2229"/>
                      </a:lnTo>
                      <a:lnTo>
                        <a:pt x="1265" y="2225"/>
                      </a:lnTo>
                      <a:lnTo>
                        <a:pt x="1302" y="2219"/>
                      </a:lnTo>
                      <a:lnTo>
                        <a:pt x="1338" y="2212"/>
                      </a:lnTo>
                      <a:lnTo>
                        <a:pt x="1375" y="2204"/>
                      </a:lnTo>
                      <a:lnTo>
                        <a:pt x="1411" y="2195"/>
                      </a:lnTo>
                      <a:lnTo>
                        <a:pt x="1447" y="2184"/>
                      </a:lnTo>
                      <a:lnTo>
                        <a:pt x="1482" y="2173"/>
                      </a:lnTo>
                      <a:lnTo>
                        <a:pt x="1517" y="2160"/>
                      </a:lnTo>
                      <a:lnTo>
                        <a:pt x="1552" y="2146"/>
                      </a:lnTo>
                      <a:lnTo>
                        <a:pt x="1586" y="2131"/>
                      </a:lnTo>
                      <a:lnTo>
                        <a:pt x="1619" y="2114"/>
                      </a:lnTo>
                      <a:lnTo>
                        <a:pt x="1652" y="2097"/>
                      </a:lnTo>
                      <a:lnTo>
                        <a:pt x="1685" y="2079"/>
                      </a:lnTo>
                      <a:lnTo>
                        <a:pt x="1717" y="2059"/>
                      </a:lnTo>
                      <a:lnTo>
                        <a:pt x="1748" y="2038"/>
                      </a:lnTo>
                      <a:lnTo>
                        <a:pt x="1778" y="2017"/>
                      </a:lnTo>
                      <a:lnTo>
                        <a:pt x="1808" y="1994"/>
                      </a:lnTo>
                      <a:lnTo>
                        <a:pt x="1837" y="1971"/>
                      </a:lnTo>
                      <a:lnTo>
                        <a:pt x="1865" y="1946"/>
                      </a:lnTo>
                      <a:lnTo>
                        <a:pt x="1892" y="1920"/>
                      </a:lnTo>
                      <a:lnTo>
                        <a:pt x="1918" y="1894"/>
                      </a:lnTo>
                      <a:lnTo>
                        <a:pt x="1944" y="1867"/>
                      </a:lnTo>
                      <a:lnTo>
                        <a:pt x="1968" y="1839"/>
                      </a:lnTo>
                      <a:lnTo>
                        <a:pt x="1992" y="1810"/>
                      </a:lnTo>
                      <a:lnTo>
                        <a:pt x="2015" y="1780"/>
                      </a:lnTo>
                      <a:lnTo>
                        <a:pt x="2036" y="1750"/>
                      </a:lnTo>
                      <a:lnTo>
                        <a:pt x="2057" y="1719"/>
                      </a:lnTo>
                      <a:lnTo>
                        <a:pt x="2076" y="1687"/>
                      </a:lnTo>
                      <a:lnTo>
                        <a:pt x="2095" y="1654"/>
                      </a:lnTo>
                      <a:lnTo>
                        <a:pt x="2112" y="1621"/>
                      </a:lnTo>
                      <a:lnTo>
                        <a:pt x="2128" y="1588"/>
                      </a:lnTo>
                      <a:lnTo>
                        <a:pt x="2144" y="1554"/>
                      </a:lnTo>
                      <a:lnTo>
                        <a:pt x="2158" y="1519"/>
                      </a:lnTo>
                      <a:lnTo>
                        <a:pt x="2170" y="1484"/>
                      </a:lnTo>
                      <a:lnTo>
                        <a:pt x="2182" y="1449"/>
                      </a:lnTo>
                      <a:lnTo>
                        <a:pt x="2192" y="1413"/>
                      </a:lnTo>
                      <a:lnTo>
                        <a:pt x="2202" y="1377"/>
                      </a:lnTo>
                      <a:lnTo>
                        <a:pt x="2210" y="1340"/>
                      </a:lnTo>
                      <a:lnTo>
                        <a:pt x="2217" y="1303"/>
                      </a:lnTo>
                      <a:lnTo>
                        <a:pt x="2222" y="1267"/>
                      </a:lnTo>
                      <a:lnTo>
                        <a:pt x="2226" y="1230"/>
                      </a:lnTo>
                      <a:lnTo>
                        <a:pt x="2230" y="1192"/>
                      </a:lnTo>
                      <a:lnTo>
                        <a:pt x="2231" y="1155"/>
                      </a:lnTo>
                      <a:lnTo>
                        <a:pt x="2232" y="1118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91" name="直接连接符 642128"/>
                <p:cNvSpPr>
                  <a:spLocks noChangeAspect="1"/>
                </p:cNvSpPr>
                <p:nvPr/>
              </p:nvSpPr>
              <p:spPr>
                <a:xfrm>
                  <a:off x="2963" y="3470"/>
                  <a:ext cx="291" cy="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92" name="直接连接符 642129"/>
                <p:cNvSpPr>
                  <a:spLocks noChangeAspect="1"/>
                </p:cNvSpPr>
                <p:nvPr/>
              </p:nvSpPr>
              <p:spPr>
                <a:xfrm flipH="1">
                  <a:off x="2379" y="3470"/>
                  <a:ext cx="292" cy="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93" name="直接连接符 642130"/>
                <p:cNvSpPr>
                  <a:spLocks noChangeAspect="1"/>
                </p:cNvSpPr>
                <p:nvPr/>
              </p:nvSpPr>
              <p:spPr>
                <a:xfrm>
                  <a:off x="2743" y="3470"/>
                  <a:ext cx="147" cy="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94" name="直接连接符 642131"/>
                <p:cNvSpPr>
                  <a:spLocks noChangeAspect="1"/>
                </p:cNvSpPr>
                <p:nvPr/>
              </p:nvSpPr>
              <p:spPr>
                <a:xfrm>
                  <a:off x="2808" y="3615"/>
                  <a:ext cx="2" cy="29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95" name="直接连接符 642132"/>
                <p:cNvSpPr>
                  <a:spLocks noChangeAspect="1"/>
                </p:cNvSpPr>
                <p:nvPr/>
              </p:nvSpPr>
              <p:spPr>
                <a:xfrm flipV="1">
                  <a:off x="2808" y="3395"/>
                  <a:ext cx="2" cy="147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96" name="直接连接符 642133"/>
                <p:cNvSpPr>
                  <a:spLocks noChangeAspect="1"/>
                </p:cNvSpPr>
                <p:nvPr/>
              </p:nvSpPr>
              <p:spPr>
                <a:xfrm flipV="1">
                  <a:off x="2808" y="3031"/>
                  <a:ext cx="2" cy="292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687" name="矩形 642134"/>
              <p:cNvSpPr>
                <a:spLocks noChangeAspect="1"/>
              </p:cNvSpPr>
              <p:nvPr/>
            </p:nvSpPr>
            <p:spPr>
              <a:xfrm>
                <a:off x="3799" y="3732"/>
                <a:ext cx="113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Ⅰ</a:t>
                </a:r>
                <a:endParaRPr lang="en-US" altLang="zh-CN" sz="440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88" name="任意多边形 642135"/>
              <p:cNvSpPr>
                <a:spLocks noChangeAspect="1"/>
              </p:cNvSpPr>
              <p:nvPr/>
            </p:nvSpPr>
            <p:spPr>
              <a:xfrm>
                <a:off x="3517" y="3329"/>
                <a:ext cx="45" cy="45"/>
              </a:xfrm>
              <a:custGeom>
                <a:avLst/>
                <a:gdLst/>
                <a:ahLst/>
                <a:cxnLst>
                  <a:cxn ang="0">
                    <a:pos x="45" y="23"/>
                  </a:cxn>
                  <a:cxn ang="0">
                    <a:pos x="45" y="19"/>
                  </a:cxn>
                  <a:cxn ang="0">
                    <a:pos x="44" y="16"/>
                  </a:cxn>
                  <a:cxn ang="0">
                    <a:pos x="43" y="13"/>
                  </a:cxn>
                  <a:cxn ang="0">
                    <a:pos x="42" y="10"/>
                  </a:cxn>
                  <a:cxn ang="0">
                    <a:pos x="40" y="8"/>
                  </a:cxn>
                  <a:cxn ang="0">
                    <a:pos x="37" y="6"/>
                  </a:cxn>
                  <a:cxn ang="0">
                    <a:pos x="35" y="4"/>
                  </a:cxn>
                  <a:cxn ang="0">
                    <a:pos x="32" y="2"/>
                  </a:cxn>
                  <a:cxn ang="0">
                    <a:pos x="29" y="1"/>
                  </a:cxn>
                  <a:cxn ang="0">
                    <a:pos x="26" y="0"/>
                  </a:cxn>
                  <a:cxn ang="0">
                    <a:pos x="23" y="0"/>
                  </a:cxn>
                  <a:cxn ang="0">
                    <a:pos x="19" y="0"/>
                  </a:cxn>
                  <a:cxn ang="0">
                    <a:pos x="16" y="1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5" y="8"/>
                  </a:cxn>
                  <a:cxn ang="0">
                    <a:pos x="4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4" y="35"/>
                  </a:cxn>
                  <a:cxn ang="0">
                    <a:pos x="5" y="37"/>
                  </a:cxn>
                  <a:cxn ang="0">
                    <a:pos x="8" y="39"/>
                  </a:cxn>
                  <a:cxn ang="0">
                    <a:pos x="10" y="41"/>
                  </a:cxn>
                  <a:cxn ang="0">
                    <a:pos x="13" y="43"/>
                  </a:cxn>
                  <a:cxn ang="0">
                    <a:pos x="16" y="44"/>
                  </a:cxn>
                  <a:cxn ang="0">
                    <a:pos x="19" y="45"/>
                  </a:cxn>
                  <a:cxn ang="0">
                    <a:pos x="23" y="45"/>
                  </a:cxn>
                  <a:cxn ang="0">
                    <a:pos x="26" y="45"/>
                  </a:cxn>
                  <a:cxn ang="0">
                    <a:pos x="29" y="44"/>
                  </a:cxn>
                  <a:cxn ang="0">
                    <a:pos x="32" y="43"/>
                  </a:cxn>
                  <a:cxn ang="0">
                    <a:pos x="35" y="41"/>
                  </a:cxn>
                  <a:cxn ang="0">
                    <a:pos x="37" y="39"/>
                  </a:cxn>
                  <a:cxn ang="0">
                    <a:pos x="40" y="37"/>
                  </a:cxn>
                  <a:cxn ang="0">
                    <a:pos x="42" y="35"/>
                  </a:cxn>
                  <a:cxn ang="0">
                    <a:pos x="43" y="32"/>
                  </a:cxn>
                  <a:cxn ang="0">
                    <a:pos x="44" y="29"/>
                  </a:cxn>
                  <a:cxn ang="0">
                    <a:pos x="45" y="26"/>
                  </a:cxn>
                  <a:cxn ang="0">
                    <a:pos x="45" y="23"/>
                  </a:cxn>
                </a:cxnLst>
                <a:rect l="0" t="0" r="0" b="0"/>
                <a:pathLst>
                  <a:path w="111" h="112">
                    <a:moveTo>
                      <a:pt x="111" y="56"/>
                    </a:moveTo>
                    <a:lnTo>
                      <a:pt x="111" y="48"/>
                    </a:lnTo>
                    <a:lnTo>
                      <a:pt x="109" y="40"/>
                    </a:lnTo>
                    <a:lnTo>
                      <a:pt x="106" y="33"/>
                    </a:lnTo>
                    <a:lnTo>
                      <a:pt x="103" y="26"/>
                    </a:lnTo>
                    <a:lnTo>
                      <a:pt x="98" y="19"/>
                    </a:lnTo>
                    <a:lnTo>
                      <a:pt x="92" y="14"/>
                    </a:lnTo>
                    <a:lnTo>
                      <a:pt x="86" y="9"/>
                    </a:lnTo>
                    <a:lnTo>
                      <a:pt x="79" y="5"/>
                    </a:lnTo>
                    <a:lnTo>
                      <a:pt x="71" y="2"/>
                    </a:lnTo>
                    <a:lnTo>
                      <a:pt x="64" y="1"/>
                    </a:lnTo>
                    <a:lnTo>
                      <a:pt x="56" y="0"/>
                    </a:lnTo>
                    <a:lnTo>
                      <a:pt x="48" y="1"/>
                    </a:lnTo>
                    <a:lnTo>
                      <a:pt x="40" y="2"/>
                    </a:lnTo>
                    <a:lnTo>
                      <a:pt x="32" y="5"/>
                    </a:lnTo>
                    <a:lnTo>
                      <a:pt x="25" y="9"/>
                    </a:lnTo>
                    <a:lnTo>
                      <a:pt x="19" y="14"/>
                    </a:lnTo>
                    <a:lnTo>
                      <a:pt x="13" y="19"/>
                    </a:lnTo>
                    <a:lnTo>
                      <a:pt x="9" y="26"/>
                    </a:lnTo>
                    <a:lnTo>
                      <a:pt x="5" y="33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4"/>
                    </a:lnTo>
                    <a:lnTo>
                      <a:pt x="2" y="72"/>
                    </a:lnTo>
                    <a:lnTo>
                      <a:pt x="5" y="79"/>
                    </a:lnTo>
                    <a:lnTo>
                      <a:pt x="9" y="86"/>
                    </a:lnTo>
                    <a:lnTo>
                      <a:pt x="13" y="92"/>
                    </a:lnTo>
                    <a:lnTo>
                      <a:pt x="19" y="98"/>
                    </a:lnTo>
                    <a:lnTo>
                      <a:pt x="25" y="103"/>
                    </a:lnTo>
                    <a:lnTo>
                      <a:pt x="32" y="107"/>
                    </a:lnTo>
                    <a:lnTo>
                      <a:pt x="40" y="109"/>
                    </a:lnTo>
                    <a:lnTo>
                      <a:pt x="48" y="111"/>
                    </a:lnTo>
                    <a:lnTo>
                      <a:pt x="56" y="112"/>
                    </a:lnTo>
                    <a:lnTo>
                      <a:pt x="64" y="111"/>
                    </a:lnTo>
                    <a:lnTo>
                      <a:pt x="71" y="109"/>
                    </a:lnTo>
                    <a:lnTo>
                      <a:pt x="79" y="107"/>
                    </a:lnTo>
                    <a:lnTo>
                      <a:pt x="86" y="103"/>
                    </a:lnTo>
                    <a:lnTo>
                      <a:pt x="92" y="98"/>
                    </a:lnTo>
                    <a:lnTo>
                      <a:pt x="98" y="92"/>
                    </a:lnTo>
                    <a:lnTo>
                      <a:pt x="103" y="86"/>
                    </a:lnTo>
                    <a:lnTo>
                      <a:pt x="106" y="79"/>
                    </a:lnTo>
                    <a:lnTo>
                      <a:pt x="109" y="72"/>
                    </a:lnTo>
                    <a:lnTo>
                      <a:pt x="111" y="64"/>
                    </a:lnTo>
                    <a:lnTo>
                      <a:pt x="111" y="56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89" name="任意多边形 642136"/>
              <p:cNvSpPr>
                <a:spLocks noChangeAspect="1"/>
              </p:cNvSpPr>
              <p:nvPr/>
            </p:nvSpPr>
            <p:spPr>
              <a:xfrm>
                <a:off x="3583" y="3256"/>
                <a:ext cx="55" cy="8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4"/>
                  </a:cxn>
                  <a:cxn ang="0">
                    <a:pos x="12" y="12"/>
                  </a:cxn>
                  <a:cxn ang="0">
                    <a:pos x="7" y="20"/>
                  </a:cxn>
                  <a:cxn ang="0">
                    <a:pos x="3" y="31"/>
                  </a:cxn>
                  <a:cxn ang="0">
                    <a:pos x="0" y="51"/>
                  </a:cxn>
                  <a:cxn ang="0">
                    <a:pos x="2" y="63"/>
                  </a:cxn>
                  <a:cxn ang="0">
                    <a:pos x="4" y="70"/>
                  </a:cxn>
                  <a:cxn ang="0">
                    <a:pos x="9" y="78"/>
                  </a:cxn>
                  <a:cxn ang="0">
                    <a:pos x="15" y="82"/>
                  </a:cxn>
                  <a:cxn ang="0">
                    <a:pos x="28" y="82"/>
                  </a:cxn>
                  <a:cxn ang="0">
                    <a:pos x="35" y="78"/>
                  </a:cxn>
                  <a:cxn ang="0">
                    <a:pos x="43" y="70"/>
                  </a:cxn>
                  <a:cxn ang="0">
                    <a:pos x="47" y="63"/>
                  </a:cxn>
                  <a:cxn ang="0">
                    <a:pos x="52" y="51"/>
                  </a:cxn>
                  <a:cxn ang="0">
                    <a:pos x="55" y="31"/>
                  </a:cxn>
                  <a:cxn ang="0">
                    <a:pos x="53" y="20"/>
                  </a:cxn>
                  <a:cxn ang="0">
                    <a:pos x="51" y="12"/>
                  </a:cxn>
                  <a:cxn ang="0">
                    <a:pos x="46" y="4"/>
                  </a:cxn>
                  <a:cxn ang="0">
                    <a:pos x="40" y="0"/>
                  </a:cxn>
                  <a:cxn ang="0">
                    <a:pos x="27" y="0"/>
                  </a:cxn>
                </a:cxnLst>
                <a:rect l="0" t="0" r="0" b="0"/>
                <a:pathLst>
                  <a:path w="169" h="249">
                    <a:moveTo>
                      <a:pt x="82" y="0"/>
                    </a:moveTo>
                    <a:lnTo>
                      <a:pt x="60" y="12"/>
                    </a:lnTo>
                    <a:lnTo>
                      <a:pt x="36" y="36"/>
                    </a:lnTo>
                    <a:lnTo>
                      <a:pt x="23" y="60"/>
                    </a:lnTo>
                    <a:lnTo>
                      <a:pt x="8" y="95"/>
                    </a:lnTo>
                    <a:lnTo>
                      <a:pt x="0" y="154"/>
                    </a:lnTo>
                    <a:lnTo>
                      <a:pt x="5" y="190"/>
                    </a:lnTo>
                    <a:lnTo>
                      <a:pt x="12" y="213"/>
                    </a:lnTo>
                    <a:lnTo>
                      <a:pt x="28" y="237"/>
                    </a:lnTo>
                    <a:lnTo>
                      <a:pt x="47" y="249"/>
                    </a:lnTo>
                    <a:lnTo>
                      <a:pt x="87" y="249"/>
                    </a:lnTo>
                    <a:lnTo>
                      <a:pt x="109" y="237"/>
                    </a:lnTo>
                    <a:lnTo>
                      <a:pt x="132" y="213"/>
                    </a:lnTo>
                    <a:lnTo>
                      <a:pt x="145" y="190"/>
                    </a:lnTo>
                    <a:lnTo>
                      <a:pt x="160" y="154"/>
                    </a:lnTo>
                    <a:lnTo>
                      <a:pt x="169" y="95"/>
                    </a:lnTo>
                    <a:lnTo>
                      <a:pt x="164" y="60"/>
                    </a:lnTo>
                    <a:lnTo>
                      <a:pt x="157" y="36"/>
                    </a:lnTo>
                    <a:lnTo>
                      <a:pt x="140" y="12"/>
                    </a:lnTo>
                    <a:lnTo>
                      <a:pt x="122" y="0"/>
                    </a:lnTo>
                    <a:lnTo>
                      <a:pt x="82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2138" name="组合 642137"/>
          <p:cNvGrpSpPr/>
          <p:nvPr/>
        </p:nvGrpSpPr>
        <p:grpSpPr>
          <a:xfrm>
            <a:off x="2330450" y="2124075"/>
            <a:ext cx="717550" cy="404813"/>
            <a:chOff x="1468" y="1248"/>
            <a:chExt cx="452" cy="255"/>
          </a:xfrm>
        </p:grpSpPr>
        <p:sp>
          <p:nvSpPr>
            <p:cNvPr id="21674" name="直接连接符 642138"/>
            <p:cNvSpPr>
              <a:spLocks noChangeAspect="1"/>
            </p:cNvSpPr>
            <p:nvPr/>
          </p:nvSpPr>
          <p:spPr>
            <a:xfrm>
              <a:off x="1552" y="1294"/>
              <a:ext cx="285" cy="16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5" name="任意多边形 642139"/>
            <p:cNvSpPr>
              <a:spLocks noChangeAspect="1"/>
            </p:cNvSpPr>
            <p:nvPr/>
          </p:nvSpPr>
          <p:spPr>
            <a:xfrm>
              <a:off x="1468" y="1248"/>
              <a:ext cx="90" cy="61"/>
            </a:xfrm>
            <a:custGeom>
              <a:avLst/>
              <a:gdLst/>
              <a:ahLst/>
              <a:cxnLst>
                <a:cxn ang="0">
                  <a:pos x="90" y="33"/>
                </a:cxn>
                <a:cxn ang="0">
                  <a:pos x="75" y="61"/>
                </a:cxn>
                <a:cxn ang="0">
                  <a:pos x="0" y="0"/>
                </a:cxn>
                <a:cxn ang="0">
                  <a:pos x="90" y="33"/>
                </a:cxn>
              </a:cxnLst>
              <a:rect l="0" t="0" r="0" b="0"/>
              <a:pathLst>
                <a:path w="236" h="157">
                  <a:moveTo>
                    <a:pt x="236" y="85"/>
                  </a:moveTo>
                  <a:lnTo>
                    <a:pt x="196" y="157"/>
                  </a:lnTo>
                  <a:lnTo>
                    <a:pt x="0" y="0"/>
                  </a:lnTo>
                  <a:lnTo>
                    <a:pt x="236" y="8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6" name="任意多边形 642140"/>
            <p:cNvSpPr>
              <a:spLocks noChangeAspect="1"/>
            </p:cNvSpPr>
            <p:nvPr/>
          </p:nvSpPr>
          <p:spPr>
            <a:xfrm>
              <a:off x="1468" y="1248"/>
              <a:ext cx="90" cy="61"/>
            </a:xfrm>
            <a:custGeom>
              <a:avLst/>
              <a:gdLst/>
              <a:ahLst/>
              <a:cxnLst>
                <a:cxn ang="0">
                  <a:pos x="90" y="33"/>
                </a:cxn>
                <a:cxn ang="0">
                  <a:pos x="75" y="61"/>
                </a:cxn>
                <a:cxn ang="0">
                  <a:pos x="0" y="0"/>
                </a:cxn>
                <a:cxn ang="0">
                  <a:pos x="90" y="33"/>
                </a:cxn>
              </a:cxnLst>
              <a:rect l="0" t="0" r="0" b="0"/>
              <a:pathLst>
                <a:path w="236" h="157">
                  <a:moveTo>
                    <a:pt x="236" y="85"/>
                  </a:moveTo>
                  <a:lnTo>
                    <a:pt x="196" y="157"/>
                  </a:lnTo>
                  <a:lnTo>
                    <a:pt x="0" y="0"/>
                  </a:lnTo>
                  <a:lnTo>
                    <a:pt x="236" y="8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7" name="任意多边形 642141"/>
            <p:cNvSpPr>
              <a:spLocks noChangeAspect="1"/>
            </p:cNvSpPr>
            <p:nvPr/>
          </p:nvSpPr>
          <p:spPr>
            <a:xfrm>
              <a:off x="1830" y="1442"/>
              <a:ext cx="90" cy="6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8"/>
                </a:cxn>
                <a:cxn ang="0">
                  <a:pos x="90" y="61"/>
                </a:cxn>
                <a:cxn ang="0">
                  <a:pos x="16" y="0"/>
                </a:cxn>
              </a:cxnLst>
              <a:rect l="0" t="0" r="0" b="0"/>
              <a:pathLst>
                <a:path w="237" h="157">
                  <a:moveTo>
                    <a:pt x="41" y="0"/>
                  </a:moveTo>
                  <a:lnTo>
                    <a:pt x="0" y="72"/>
                  </a:lnTo>
                  <a:lnTo>
                    <a:pt x="237" y="15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8" name="任意多边形 642142"/>
            <p:cNvSpPr>
              <a:spLocks noChangeAspect="1"/>
            </p:cNvSpPr>
            <p:nvPr/>
          </p:nvSpPr>
          <p:spPr>
            <a:xfrm>
              <a:off x="1830" y="1442"/>
              <a:ext cx="90" cy="6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8"/>
                </a:cxn>
                <a:cxn ang="0">
                  <a:pos x="90" y="61"/>
                </a:cxn>
                <a:cxn ang="0">
                  <a:pos x="16" y="0"/>
                </a:cxn>
              </a:cxnLst>
              <a:rect l="0" t="0" r="0" b="0"/>
              <a:pathLst>
                <a:path w="237" h="157">
                  <a:moveTo>
                    <a:pt x="41" y="0"/>
                  </a:moveTo>
                  <a:lnTo>
                    <a:pt x="0" y="72"/>
                  </a:lnTo>
                  <a:lnTo>
                    <a:pt x="237" y="157"/>
                  </a:lnTo>
                  <a:lnTo>
                    <a:pt x="4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79" name="组合 642143"/>
            <p:cNvGrpSpPr/>
            <p:nvPr/>
          </p:nvGrpSpPr>
          <p:grpSpPr>
            <a:xfrm>
              <a:off x="1680" y="1255"/>
              <a:ext cx="98" cy="105"/>
              <a:chOff x="1680" y="1255"/>
              <a:chExt cx="98" cy="105"/>
            </a:xfrm>
          </p:grpSpPr>
          <p:sp>
            <p:nvSpPr>
              <p:cNvPr id="21680" name="任意多边形 642144"/>
              <p:cNvSpPr>
                <a:spLocks noChangeAspect="1"/>
              </p:cNvSpPr>
              <p:nvPr/>
            </p:nvSpPr>
            <p:spPr>
              <a:xfrm>
                <a:off x="1680" y="1255"/>
                <a:ext cx="98" cy="77"/>
              </a:xfrm>
              <a:custGeom>
                <a:avLst/>
                <a:gdLst/>
                <a:ahLst/>
                <a:cxnLst>
                  <a:cxn ang="0">
                    <a:pos x="0" y="77"/>
                  </a:cxn>
                  <a:cxn ang="0">
                    <a:pos x="59" y="0"/>
                  </a:cxn>
                  <a:cxn ang="0">
                    <a:pos x="90" y="17"/>
                  </a:cxn>
                  <a:cxn ang="0">
                    <a:pos x="98" y="27"/>
                  </a:cxn>
                  <a:cxn ang="0">
                    <a:pos x="98" y="32"/>
                  </a:cxn>
                  <a:cxn ang="0">
                    <a:pos x="96" y="41"/>
                  </a:cxn>
                  <a:cxn ang="0">
                    <a:pos x="90" y="49"/>
                  </a:cxn>
                  <a:cxn ang="0">
                    <a:pos x="81" y="54"/>
                  </a:cxn>
                  <a:cxn ang="0">
                    <a:pos x="75" y="56"/>
                  </a:cxn>
                  <a:cxn ang="0">
                    <a:pos x="62" y="54"/>
                  </a:cxn>
                  <a:cxn ang="0">
                    <a:pos x="31" y="37"/>
                  </a:cxn>
                </a:cxnLst>
                <a:rect l="0" t="0" r="0" b="0"/>
                <a:pathLst>
                  <a:path w="251" h="200">
                    <a:moveTo>
                      <a:pt x="0" y="200"/>
                    </a:moveTo>
                    <a:lnTo>
                      <a:pt x="152" y="0"/>
                    </a:lnTo>
                    <a:lnTo>
                      <a:pt x="231" y="45"/>
                    </a:lnTo>
                    <a:lnTo>
                      <a:pt x="250" y="69"/>
                    </a:lnTo>
                    <a:lnTo>
                      <a:pt x="251" y="83"/>
                    </a:lnTo>
                    <a:lnTo>
                      <a:pt x="246" y="107"/>
                    </a:lnTo>
                    <a:lnTo>
                      <a:pt x="231" y="126"/>
                    </a:lnTo>
                    <a:lnTo>
                      <a:pt x="208" y="140"/>
                    </a:lnTo>
                    <a:lnTo>
                      <a:pt x="192" y="145"/>
                    </a:lnTo>
                    <a:lnTo>
                      <a:pt x="159" y="139"/>
                    </a:lnTo>
                    <a:lnTo>
                      <a:pt x="80" y="9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81" name="直接连接符 642145"/>
              <p:cNvSpPr>
                <a:spLocks noChangeAspect="1"/>
              </p:cNvSpPr>
              <p:nvPr/>
            </p:nvSpPr>
            <p:spPr>
              <a:xfrm flipH="1">
                <a:off x="1728" y="1306"/>
                <a:ext cx="8" cy="5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2147" name="直接连接符 642146"/>
          <p:cNvSpPr/>
          <p:nvPr/>
        </p:nvSpPr>
        <p:spPr>
          <a:xfrm>
            <a:off x="1209675" y="2609850"/>
            <a:ext cx="1042988" cy="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148" name="组合 642147"/>
          <p:cNvGrpSpPr/>
          <p:nvPr/>
        </p:nvGrpSpPr>
        <p:grpSpPr>
          <a:xfrm>
            <a:off x="1385888" y="2609850"/>
            <a:ext cx="225425" cy="825500"/>
            <a:chOff x="873" y="1554"/>
            <a:chExt cx="142" cy="520"/>
          </a:xfrm>
        </p:grpSpPr>
        <p:sp>
          <p:nvSpPr>
            <p:cNvPr id="21666" name="直接连接符 642148"/>
            <p:cNvSpPr/>
            <p:nvPr/>
          </p:nvSpPr>
          <p:spPr>
            <a:xfrm>
              <a:off x="998" y="1649"/>
              <a:ext cx="0" cy="33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7" name="任意多边形 642149"/>
            <p:cNvSpPr>
              <a:spLocks noChangeAspect="1"/>
            </p:cNvSpPr>
            <p:nvPr/>
          </p:nvSpPr>
          <p:spPr>
            <a:xfrm>
              <a:off x="983" y="1554"/>
              <a:ext cx="32" cy="95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32" y="95"/>
                </a:cxn>
                <a:cxn ang="0">
                  <a:pos x="16" y="0"/>
                </a:cxn>
                <a:cxn ang="0">
                  <a:pos x="0" y="95"/>
                </a:cxn>
              </a:cxnLst>
              <a:rect l="0" t="0" r="0" b="0"/>
              <a:pathLst>
                <a:path w="83" h="249">
                  <a:moveTo>
                    <a:pt x="0" y="249"/>
                  </a:moveTo>
                  <a:lnTo>
                    <a:pt x="83" y="249"/>
                  </a:lnTo>
                  <a:lnTo>
                    <a:pt x="41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8" name="任意多边形 642150"/>
            <p:cNvSpPr>
              <a:spLocks noChangeAspect="1"/>
            </p:cNvSpPr>
            <p:nvPr/>
          </p:nvSpPr>
          <p:spPr>
            <a:xfrm>
              <a:off x="983" y="1554"/>
              <a:ext cx="32" cy="95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32" y="95"/>
                </a:cxn>
                <a:cxn ang="0">
                  <a:pos x="16" y="0"/>
                </a:cxn>
                <a:cxn ang="0">
                  <a:pos x="0" y="95"/>
                </a:cxn>
              </a:cxnLst>
              <a:rect l="0" t="0" r="0" b="0"/>
              <a:pathLst>
                <a:path w="83" h="249">
                  <a:moveTo>
                    <a:pt x="0" y="249"/>
                  </a:moveTo>
                  <a:lnTo>
                    <a:pt x="83" y="249"/>
                  </a:lnTo>
                  <a:lnTo>
                    <a:pt x="41" y="0"/>
                  </a:lnTo>
                  <a:lnTo>
                    <a:pt x="0" y="24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9" name="任意多边形 642151"/>
            <p:cNvSpPr>
              <a:spLocks noChangeAspect="1"/>
            </p:cNvSpPr>
            <p:nvPr/>
          </p:nvSpPr>
          <p:spPr>
            <a:xfrm>
              <a:off x="983" y="1979"/>
              <a:ext cx="32" cy="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16" y="95"/>
                </a:cxn>
                <a:cxn ang="0">
                  <a:pos x="0" y="0"/>
                </a:cxn>
              </a:cxnLst>
              <a:rect l="0" t="0" r="0" b="0"/>
              <a:pathLst>
                <a:path w="83" h="248">
                  <a:moveTo>
                    <a:pt x="0" y="0"/>
                  </a:moveTo>
                  <a:lnTo>
                    <a:pt x="83" y="0"/>
                  </a:lnTo>
                  <a:lnTo>
                    <a:pt x="41" y="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0" name="任意多边形 642152"/>
            <p:cNvSpPr>
              <a:spLocks noChangeAspect="1"/>
            </p:cNvSpPr>
            <p:nvPr/>
          </p:nvSpPr>
          <p:spPr>
            <a:xfrm>
              <a:off x="983" y="1979"/>
              <a:ext cx="32" cy="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16" y="95"/>
                </a:cxn>
                <a:cxn ang="0">
                  <a:pos x="0" y="0"/>
                </a:cxn>
              </a:cxnLst>
              <a:rect l="0" t="0" r="0" b="0"/>
              <a:pathLst>
                <a:path w="83" h="248">
                  <a:moveTo>
                    <a:pt x="0" y="0"/>
                  </a:moveTo>
                  <a:lnTo>
                    <a:pt x="83" y="0"/>
                  </a:lnTo>
                  <a:lnTo>
                    <a:pt x="41" y="24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71" name="组合 642153"/>
            <p:cNvGrpSpPr/>
            <p:nvPr/>
          </p:nvGrpSpPr>
          <p:grpSpPr>
            <a:xfrm>
              <a:off x="873" y="1780"/>
              <a:ext cx="96" cy="65"/>
              <a:chOff x="873" y="1780"/>
              <a:chExt cx="96" cy="65"/>
            </a:xfrm>
          </p:grpSpPr>
          <p:sp>
            <p:nvSpPr>
              <p:cNvPr id="21672" name="任意多边形 642154"/>
              <p:cNvSpPr>
                <a:spLocks noChangeAspect="1"/>
              </p:cNvSpPr>
              <p:nvPr/>
            </p:nvSpPr>
            <p:spPr>
              <a:xfrm>
                <a:off x="873" y="1780"/>
                <a:ext cx="96" cy="65"/>
              </a:xfrm>
              <a:custGeom>
                <a:avLst/>
                <a:gdLst/>
                <a:ahLst/>
                <a:cxnLst>
                  <a:cxn ang="0">
                    <a:pos x="96" y="65"/>
                  </a:cxn>
                  <a:cxn ang="0">
                    <a:pos x="0" y="52"/>
                  </a:cxn>
                  <a:cxn ang="0">
                    <a:pos x="0" y="17"/>
                  </a:cxn>
                  <a:cxn ang="0">
                    <a:pos x="5" y="6"/>
                  </a:cxn>
                  <a:cxn ang="0">
                    <a:pos x="9" y="2"/>
                  </a:cxn>
                  <a:cxn ang="0">
                    <a:pos x="18" y="0"/>
                  </a:cxn>
                  <a:cxn ang="0">
                    <a:pos x="27" y="1"/>
                  </a:cxn>
                  <a:cxn ang="0">
                    <a:pos x="36" y="6"/>
                  </a:cxn>
                  <a:cxn ang="0">
                    <a:pos x="41" y="11"/>
                  </a:cxn>
                  <a:cxn ang="0">
                    <a:pos x="46" y="23"/>
                  </a:cxn>
                  <a:cxn ang="0">
                    <a:pos x="46" y="58"/>
                  </a:cxn>
                </a:cxnLst>
                <a:rect l="0" t="0" r="0" b="0"/>
                <a:pathLst>
                  <a:path w="248" h="168">
                    <a:moveTo>
                      <a:pt x="248" y="168"/>
                    </a:moveTo>
                    <a:lnTo>
                      <a:pt x="0" y="134"/>
                    </a:lnTo>
                    <a:lnTo>
                      <a:pt x="0" y="43"/>
                    </a:lnTo>
                    <a:lnTo>
                      <a:pt x="12" y="15"/>
                    </a:lnTo>
                    <a:lnTo>
                      <a:pt x="23" y="6"/>
                    </a:lnTo>
                    <a:lnTo>
                      <a:pt x="47" y="0"/>
                    </a:lnTo>
                    <a:lnTo>
                      <a:pt x="71" y="3"/>
                    </a:lnTo>
                    <a:lnTo>
                      <a:pt x="94" y="16"/>
                    </a:lnTo>
                    <a:lnTo>
                      <a:pt x="106" y="28"/>
                    </a:lnTo>
                    <a:lnTo>
                      <a:pt x="118" y="60"/>
                    </a:lnTo>
                    <a:lnTo>
                      <a:pt x="118" y="15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73" name="直接连接符 642155"/>
              <p:cNvSpPr>
                <a:spLocks noChangeAspect="1"/>
              </p:cNvSpPr>
              <p:nvPr/>
            </p:nvSpPr>
            <p:spPr>
              <a:xfrm flipV="1">
                <a:off x="918" y="1792"/>
                <a:ext cx="51" cy="2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2157" name="任意多边形 642156"/>
          <p:cNvSpPr>
            <a:spLocks noChangeAspect="1"/>
          </p:cNvSpPr>
          <p:nvPr/>
        </p:nvSpPr>
        <p:spPr>
          <a:xfrm>
            <a:off x="2055813" y="2717800"/>
            <a:ext cx="104775" cy="153988"/>
          </a:xfrm>
          <a:custGeom>
            <a:avLst/>
            <a:gdLst/>
            <a:ahLst/>
            <a:cxnLst>
              <a:cxn ang="0">
                <a:pos x="50838" y="0"/>
              </a:cxn>
              <a:cxn ang="0">
                <a:pos x="37198" y="6830"/>
              </a:cxn>
              <a:cxn ang="0">
                <a:pos x="22939" y="21732"/>
              </a:cxn>
              <a:cxn ang="0">
                <a:pos x="14259" y="36634"/>
              </a:cxn>
              <a:cxn ang="0">
                <a:pos x="4960" y="58366"/>
              </a:cxn>
              <a:cxn ang="0">
                <a:pos x="0" y="95001"/>
              </a:cxn>
              <a:cxn ang="0">
                <a:pos x="3100" y="117354"/>
              </a:cxn>
              <a:cxn ang="0">
                <a:pos x="7440" y="131635"/>
              </a:cxn>
              <a:cxn ang="0">
                <a:pos x="17359" y="146537"/>
              </a:cxn>
              <a:cxn ang="0">
                <a:pos x="29139" y="153988"/>
              </a:cxn>
              <a:cxn ang="0">
                <a:pos x="53937" y="153988"/>
              </a:cxn>
              <a:cxn ang="0">
                <a:pos x="67577" y="146537"/>
              </a:cxn>
              <a:cxn ang="0">
                <a:pos x="81836" y="131635"/>
              </a:cxn>
              <a:cxn ang="0">
                <a:pos x="89896" y="117354"/>
              </a:cxn>
              <a:cxn ang="0">
                <a:pos x="99195" y="95001"/>
              </a:cxn>
              <a:cxn ang="0">
                <a:pos x="104775" y="58366"/>
              </a:cxn>
              <a:cxn ang="0">
                <a:pos x="101675" y="36634"/>
              </a:cxn>
              <a:cxn ang="0">
                <a:pos x="97335" y="21732"/>
              </a:cxn>
              <a:cxn ang="0">
                <a:pos x="86796" y="6830"/>
              </a:cxn>
              <a:cxn ang="0">
                <a:pos x="75636" y="0"/>
              </a:cxn>
              <a:cxn ang="0">
                <a:pos x="50838" y="0"/>
              </a:cxn>
            </a:cxnLst>
            <a:rect l="0" t="0" r="0" b="0"/>
            <a:pathLst>
              <a:path w="169" h="248">
                <a:moveTo>
                  <a:pt x="82" y="0"/>
                </a:moveTo>
                <a:lnTo>
                  <a:pt x="60" y="11"/>
                </a:lnTo>
                <a:lnTo>
                  <a:pt x="37" y="35"/>
                </a:lnTo>
                <a:lnTo>
                  <a:pt x="23" y="59"/>
                </a:lnTo>
                <a:lnTo>
                  <a:pt x="8" y="94"/>
                </a:lnTo>
                <a:lnTo>
                  <a:pt x="0" y="153"/>
                </a:lnTo>
                <a:lnTo>
                  <a:pt x="5" y="189"/>
                </a:lnTo>
                <a:lnTo>
                  <a:pt x="12" y="212"/>
                </a:lnTo>
                <a:lnTo>
                  <a:pt x="28" y="236"/>
                </a:lnTo>
                <a:lnTo>
                  <a:pt x="47" y="248"/>
                </a:lnTo>
                <a:lnTo>
                  <a:pt x="87" y="248"/>
                </a:lnTo>
                <a:lnTo>
                  <a:pt x="109" y="236"/>
                </a:lnTo>
                <a:lnTo>
                  <a:pt x="132" y="212"/>
                </a:lnTo>
                <a:lnTo>
                  <a:pt x="145" y="189"/>
                </a:lnTo>
                <a:lnTo>
                  <a:pt x="160" y="153"/>
                </a:lnTo>
                <a:lnTo>
                  <a:pt x="169" y="94"/>
                </a:lnTo>
                <a:lnTo>
                  <a:pt x="164" y="59"/>
                </a:lnTo>
                <a:lnTo>
                  <a:pt x="157" y="35"/>
                </a:lnTo>
                <a:lnTo>
                  <a:pt x="140" y="11"/>
                </a:lnTo>
                <a:lnTo>
                  <a:pt x="122" y="0"/>
                </a:lnTo>
                <a:lnTo>
                  <a:pt x="82" y="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158" name="直接连接符 642157"/>
          <p:cNvSpPr>
            <a:spLocks noChangeAspect="1"/>
          </p:cNvSpPr>
          <p:nvPr/>
        </p:nvSpPr>
        <p:spPr>
          <a:xfrm flipV="1">
            <a:off x="1985963" y="1827213"/>
            <a:ext cx="500062" cy="900112"/>
          </a:xfrm>
          <a:prstGeom prst="line">
            <a:avLst/>
          </a:prstGeom>
          <a:ln w="19050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159" name="任意多边形 642158"/>
          <p:cNvSpPr>
            <a:spLocks noChangeAspect="1"/>
          </p:cNvSpPr>
          <p:nvPr/>
        </p:nvSpPr>
        <p:spPr>
          <a:xfrm>
            <a:off x="2024063" y="2571750"/>
            <a:ext cx="69850" cy="71438"/>
          </a:xfrm>
          <a:custGeom>
            <a:avLst/>
            <a:gdLst/>
            <a:ahLst/>
            <a:cxnLst>
              <a:cxn ang="0">
                <a:pos x="69850" y="35403"/>
              </a:cxn>
              <a:cxn ang="0">
                <a:pos x="69226" y="30345"/>
              </a:cxn>
              <a:cxn ang="0">
                <a:pos x="68603" y="25288"/>
              </a:cxn>
              <a:cxn ang="0">
                <a:pos x="66732" y="20862"/>
              </a:cxn>
              <a:cxn ang="0">
                <a:pos x="64237" y="16437"/>
              </a:cxn>
              <a:cxn ang="0">
                <a:pos x="61119" y="12012"/>
              </a:cxn>
              <a:cxn ang="0">
                <a:pos x="58000" y="8851"/>
              </a:cxn>
              <a:cxn ang="0">
                <a:pos x="53635" y="5690"/>
              </a:cxn>
              <a:cxn ang="0">
                <a:pos x="49269" y="3161"/>
              </a:cxn>
              <a:cxn ang="0">
                <a:pos x="44904" y="1264"/>
              </a:cxn>
              <a:cxn ang="0">
                <a:pos x="39914" y="632"/>
              </a:cxn>
              <a:cxn ang="0">
                <a:pos x="34925" y="0"/>
              </a:cxn>
              <a:cxn ang="0">
                <a:pos x="29936" y="632"/>
              </a:cxn>
              <a:cxn ang="0">
                <a:pos x="24946" y="1264"/>
              </a:cxn>
              <a:cxn ang="0">
                <a:pos x="20581" y="3161"/>
              </a:cxn>
              <a:cxn ang="0">
                <a:pos x="16215" y="5690"/>
              </a:cxn>
              <a:cxn ang="0">
                <a:pos x="12473" y="8851"/>
              </a:cxn>
              <a:cxn ang="0">
                <a:pos x="8731" y="12012"/>
              </a:cxn>
              <a:cxn ang="0">
                <a:pos x="5613" y="16437"/>
              </a:cxn>
              <a:cxn ang="0">
                <a:pos x="3118" y="20862"/>
              </a:cxn>
              <a:cxn ang="0">
                <a:pos x="1871" y="25288"/>
              </a:cxn>
              <a:cxn ang="0">
                <a:pos x="624" y="30345"/>
              </a:cxn>
              <a:cxn ang="0">
                <a:pos x="0" y="35403"/>
              </a:cxn>
              <a:cxn ang="0">
                <a:pos x="624" y="40460"/>
              </a:cxn>
              <a:cxn ang="0">
                <a:pos x="1871" y="45518"/>
              </a:cxn>
              <a:cxn ang="0">
                <a:pos x="3118" y="50576"/>
              </a:cxn>
              <a:cxn ang="0">
                <a:pos x="5613" y="55001"/>
              </a:cxn>
              <a:cxn ang="0">
                <a:pos x="8731" y="59426"/>
              </a:cxn>
              <a:cxn ang="0">
                <a:pos x="12473" y="62587"/>
              </a:cxn>
              <a:cxn ang="0">
                <a:pos x="16215" y="65748"/>
              </a:cxn>
              <a:cxn ang="0">
                <a:pos x="20581" y="68277"/>
              </a:cxn>
              <a:cxn ang="0">
                <a:pos x="24946" y="70174"/>
              </a:cxn>
              <a:cxn ang="0">
                <a:pos x="29936" y="70806"/>
              </a:cxn>
              <a:cxn ang="0">
                <a:pos x="34925" y="71438"/>
              </a:cxn>
              <a:cxn ang="0">
                <a:pos x="39914" y="70806"/>
              </a:cxn>
              <a:cxn ang="0">
                <a:pos x="44904" y="70174"/>
              </a:cxn>
              <a:cxn ang="0">
                <a:pos x="49269" y="68277"/>
              </a:cxn>
              <a:cxn ang="0">
                <a:pos x="53635" y="65748"/>
              </a:cxn>
              <a:cxn ang="0">
                <a:pos x="58000" y="62587"/>
              </a:cxn>
              <a:cxn ang="0">
                <a:pos x="61119" y="59426"/>
              </a:cxn>
              <a:cxn ang="0">
                <a:pos x="64237" y="55001"/>
              </a:cxn>
              <a:cxn ang="0">
                <a:pos x="66732" y="50576"/>
              </a:cxn>
              <a:cxn ang="0">
                <a:pos x="68603" y="45518"/>
              </a:cxn>
              <a:cxn ang="0">
                <a:pos x="69226" y="40460"/>
              </a:cxn>
              <a:cxn ang="0">
                <a:pos x="69850" y="35403"/>
              </a:cxn>
            </a:cxnLst>
            <a:rect l="0" t="0" r="0" b="0"/>
            <a:pathLst>
              <a:path w="112" h="113">
                <a:moveTo>
                  <a:pt x="112" y="56"/>
                </a:moveTo>
                <a:lnTo>
                  <a:pt x="111" y="48"/>
                </a:lnTo>
                <a:lnTo>
                  <a:pt x="110" y="40"/>
                </a:lnTo>
                <a:lnTo>
                  <a:pt x="107" y="33"/>
                </a:lnTo>
                <a:lnTo>
                  <a:pt x="103" y="26"/>
                </a:lnTo>
                <a:lnTo>
                  <a:pt x="98" y="19"/>
                </a:lnTo>
                <a:lnTo>
                  <a:pt x="93" y="14"/>
                </a:lnTo>
                <a:lnTo>
                  <a:pt x="86" y="9"/>
                </a:lnTo>
                <a:lnTo>
                  <a:pt x="79" y="5"/>
                </a:lnTo>
                <a:lnTo>
                  <a:pt x="72" y="2"/>
                </a:lnTo>
                <a:lnTo>
                  <a:pt x="64" y="1"/>
                </a:lnTo>
                <a:lnTo>
                  <a:pt x="56" y="0"/>
                </a:lnTo>
                <a:lnTo>
                  <a:pt x="48" y="1"/>
                </a:lnTo>
                <a:lnTo>
                  <a:pt x="40" y="2"/>
                </a:lnTo>
                <a:lnTo>
                  <a:pt x="33" y="5"/>
                </a:lnTo>
                <a:lnTo>
                  <a:pt x="26" y="9"/>
                </a:lnTo>
                <a:lnTo>
                  <a:pt x="20" y="14"/>
                </a:lnTo>
                <a:lnTo>
                  <a:pt x="14" y="19"/>
                </a:lnTo>
                <a:lnTo>
                  <a:pt x="9" y="26"/>
                </a:lnTo>
                <a:lnTo>
                  <a:pt x="5" y="33"/>
                </a:lnTo>
                <a:lnTo>
                  <a:pt x="3" y="40"/>
                </a:lnTo>
                <a:lnTo>
                  <a:pt x="1" y="48"/>
                </a:lnTo>
                <a:lnTo>
                  <a:pt x="0" y="56"/>
                </a:lnTo>
                <a:lnTo>
                  <a:pt x="1" y="64"/>
                </a:lnTo>
                <a:lnTo>
                  <a:pt x="3" y="72"/>
                </a:lnTo>
                <a:lnTo>
                  <a:pt x="5" y="80"/>
                </a:lnTo>
                <a:lnTo>
                  <a:pt x="9" y="87"/>
                </a:lnTo>
                <a:lnTo>
                  <a:pt x="14" y="94"/>
                </a:lnTo>
                <a:lnTo>
                  <a:pt x="20" y="99"/>
                </a:lnTo>
                <a:lnTo>
                  <a:pt x="26" y="104"/>
                </a:lnTo>
                <a:lnTo>
                  <a:pt x="33" y="108"/>
                </a:lnTo>
                <a:lnTo>
                  <a:pt x="40" y="111"/>
                </a:lnTo>
                <a:lnTo>
                  <a:pt x="48" y="112"/>
                </a:lnTo>
                <a:lnTo>
                  <a:pt x="56" y="113"/>
                </a:lnTo>
                <a:lnTo>
                  <a:pt x="64" y="112"/>
                </a:lnTo>
                <a:lnTo>
                  <a:pt x="72" y="111"/>
                </a:lnTo>
                <a:lnTo>
                  <a:pt x="79" y="108"/>
                </a:lnTo>
                <a:lnTo>
                  <a:pt x="86" y="104"/>
                </a:lnTo>
                <a:lnTo>
                  <a:pt x="93" y="99"/>
                </a:lnTo>
                <a:lnTo>
                  <a:pt x="98" y="94"/>
                </a:lnTo>
                <a:lnTo>
                  <a:pt x="103" y="87"/>
                </a:lnTo>
                <a:lnTo>
                  <a:pt x="107" y="80"/>
                </a:lnTo>
                <a:lnTo>
                  <a:pt x="110" y="72"/>
                </a:lnTo>
                <a:lnTo>
                  <a:pt x="111" y="64"/>
                </a:lnTo>
                <a:lnTo>
                  <a:pt x="112" y="56"/>
                </a:lnTo>
              </a:path>
            </a:pathLst>
          </a:custGeom>
          <a:solidFill>
            <a:srgbClr val="00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160" name="组合 642159"/>
          <p:cNvGrpSpPr/>
          <p:nvPr/>
        </p:nvGrpSpPr>
        <p:grpSpPr>
          <a:xfrm>
            <a:off x="1193800" y="2216150"/>
            <a:ext cx="2260600" cy="1228725"/>
            <a:chOff x="752" y="1306"/>
            <a:chExt cx="1424" cy="774"/>
          </a:xfrm>
        </p:grpSpPr>
        <p:grpSp>
          <p:nvGrpSpPr>
            <p:cNvPr id="21661" name="组合 642160"/>
            <p:cNvGrpSpPr/>
            <p:nvPr/>
          </p:nvGrpSpPr>
          <p:grpSpPr>
            <a:xfrm>
              <a:off x="762" y="1318"/>
              <a:ext cx="1263" cy="762"/>
              <a:chOff x="762" y="1318"/>
              <a:chExt cx="1263" cy="762"/>
            </a:xfrm>
          </p:grpSpPr>
          <p:sp>
            <p:nvSpPr>
              <p:cNvPr id="21664" name="直接连接符 642161"/>
              <p:cNvSpPr>
                <a:spLocks noChangeAspect="1"/>
              </p:cNvSpPr>
              <p:nvPr/>
            </p:nvSpPr>
            <p:spPr>
              <a:xfrm flipV="1">
                <a:off x="1601" y="1318"/>
                <a:ext cx="424" cy="756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65" name="直接连接符 642162"/>
              <p:cNvSpPr>
                <a:spLocks noChangeAspect="1"/>
              </p:cNvSpPr>
              <p:nvPr/>
            </p:nvSpPr>
            <p:spPr>
              <a:xfrm>
                <a:off x="762" y="2077"/>
                <a:ext cx="839" cy="3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662" name="矩形 642163"/>
            <p:cNvSpPr>
              <a:spLocks noChangeAspect="1"/>
            </p:cNvSpPr>
            <p:nvPr/>
          </p:nvSpPr>
          <p:spPr>
            <a:xfrm>
              <a:off x="752" y="1908"/>
              <a:ext cx="113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Ⅰ</a:t>
              </a:r>
              <a:endParaRPr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63" name="矩形 642164"/>
            <p:cNvSpPr>
              <a:spLocks noChangeAspect="1"/>
            </p:cNvSpPr>
            <p:nvPr/>
          </p:nvSpPr>
          <p:spPr>
            <a:xfrm>
              <a:off x="2063" y="1306"/>
              <a:ext cx="113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Ⅱ</a:t>
              </a:r>
              <a:endParaRPr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2166" name="组合 642165"/>
          <p:cNvGrpSpPr>
            <a:grpSpLocks noChangeAspect="1"/>
          </p:cNvGrpSpPr>
          <p:nvPr/>
        </p:nvGrpSpPr>
        <p:grpSpPr>
          <a:xfrm>
            <a:off x="4683125" y="3527425"/>
            <a:ext cx="196850" cy="196850"/>
            <a:chOff x="2932" y="1484"/>
            <a:chExt cx="82" cy="82"/>
          </a:xfrm>
        </p:grpSpPr>
        <p:sp>
          <p:nvSpPr>
            <p:cNvPr id="21657" name="直接连接符 642166"/>
            <p:cNvSpPr>
              <a:spLocks noChangeAspect="1"/>
            </p:cNvSpPr>
            <p:nvPr/>
          </p:nvSpPr>
          <p:spPr>
            <a:xfrm flipV="1">
              <a:off x="2932" y="1484"/>
              <a:ext cx="10" cy="8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8" name="直接连接符 642167"/>
            <p:cNvSpPr>
              <a:spLocks noChangeAspect="1"/>
            </p:cNvSpPr>
            <p:nvPr/>
          </p:nvSpPr>
          <p:spPr>
            <a:xfrm flipH="1">
              <a:off x="2936" y="1484"/>
              <a:ext cx="53" cy="5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9" name="直接连接符 642168"/>
            <p:cNvSpPr>
              <a:spLocks noChangeAspect="1"/>
            </p:cNvSpPr>
            <p:nvPr/>
          </p:nvSpPr>
          <p:spPr>
            <a:xfrm>
              <a:off x="2953" y="1519"/>
              <a:ext cx="24" cy="4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0" name="任意多边形 642169"/>
            <p:cNvSpPr>
              <a:spLocks noChangeAspect="1"/>
            </p:cNvSpPr>
            <p:nvPr/>
          </p:nvSpPr>
          <p:spPr>
            <a:xfrm>
              <a:off x="3004" y="1525"/>
              <a:ext cx="10" cy="4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6"/>
                </a:cxn>
                <a:cxn ang="0">
                  <a:pos x="10" y="0"/>
                </a:cxn>
                <a:cxn ang="0">
                  <a:pos x="4" y="41"/>
                </a:cxn>
              </a:cxnLst>
              <a:rect l="0" t="0" r="0" b="0"/>
              <a:pathLst>
                <a:path w="29" h="124">
                  <a:moveTo>
                    <a:pt x="0" y="23"/>
                  </a:moveTo>
                  <a:lnTo>
                    <a:pt x="11" y="18"/>
                  </a:lnTo>
                  <a:lnTo>
                    <a:pt x="29" y="0"/>
                  </a:lnTo>
                  <a:lnTo>
                    <a:pt x="11" y="124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171" name="组合 642170"/>
          <p:cNvGrpSpPr/>
          <p:nvPr/>
        </p:nvGrpSpPr>
        <p:grpSpPr>
          <a:xfrm>
            <a:off x="4667250" y="3346450"/>
            <a:ext cx="93663" cy="88900"/>
            <a:chOff x="2940" y="2018"/>
            <a:chExt cx="59" cy="56"/>
          </a:xfrm>
        </p:grpSpPr>
        <p:sp>
          <p:nvSpPr>
            <p:cNvPr id="21655" name="直接连接符 642171"/>
            <p:cNvSpPr>
              <a:spLocks noChangeAspect="1"/>
            </p:cNvSpPr>
            <p:nvPr/>
          </p:nvSpPr>
          <p:spPr>
            <a:xfrm flipH="1">
              <a:off x="2940" y="2018"/>
              <a:ext cx="59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6" name="直接连接符 642172"/>
            <p:cNvSpPr/>
            <p:nvPr/>
          </p:nvSpPr>
          <p:spPr>
            <a:xfrm>
              <a:off x="2940" y="2018"/>
              <a:ext cx="0" cy="5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2174" name="直接连接符 642173"/>
          <p:cNvSpPr/>
          <p:nvPr/>
        </p:nvSpPr>
        <p:spPr>
          <a:xfrm>
            <a:off x="4762500" y="2643188"/>
            <a:ext cx="0" cy="809625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175" name="直接连接符 642174"/>
          <p:cNvSpPr>
            <a:spLocks noChangeAspect="1"/>
          </p:cNvSpPr>
          <p:nvPr/>
        </p:nvSpPr>
        <p:spPr>
          <a:xfrm>
            <a:off x="4786313" y="2624138"/>
            <a:ext cx="684212" cy="385762"/>
          </a:xfrm>
          <a:prstGeom prst="line">
            <a:avLst/>
          </a:prstGeom>
          <a:ln w="19050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176" name="组合 642175"/>
          <p:cNvGrpSpPr/>
          <p:nvPr/>
        </p:nvGrpSpPr>
        <p:grpSpPr>
          <a:xfrm>
            <a:off x="5392738" y="2887663"/>
            <a:ext cx="127000" cy="80962"/>
            <a:chOff x="3397" y="1729"/>
            <a:chExt cx="80" cy="51"/>
          </a:xfrm>
        </p:grpSpPr>
        <p:sp>
          <p:nvSpPr>
            <p:cNvPr id="21653" name="直接连接符 642176"/>
            <p:cNvSpPr>
              <a:spLocks noChangeAspect="1"/>
            </p:cNvSpPr>
            <p:nvPr/>
          </p:nvSpPr>
          <p:spPr>
            <a:xfrm>
              <a:off x="3427" y="1729"/>
              <a:ext cx="50" cy="2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4" name="直接连接符 642177"/>
            <p:cNvSpPr>
              <a:spLocks noChangeAspect="1"/>
            </p:cNvSpPr>
            <p:nvPr/>
          </p:nvSpPr>
          <p:spPr>
            <a:xfrm flipV="1">
              <a:off x="3397" y="1729"/>
              <a:ext cx="30" cy="5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179" name="组合 642178"/>
          <p:cNvGrpSpPr>
            <a:grpSpLocks noChangeAspect="1"/>
          </p:cNvGrpSpPr>
          <p:nvPr/>
        </p:nvGrpSpPr>
        <p:grpSpPr>
          <a:xfrm>
            <a:off x="5540375" y="2982913"/>
            <a:ext cx="219075" cy="192087"/>
            <a:chOff x="3386" y="1196"/>
            <a:chExt cx="94" cy="82"/>
          </a:xfrm>
        </p:grpSpPr>
        <p:sp>
          <p:nvSpPr>
            <p:cNvPr id="21649" name="直接连接符 642179"/>
            <p:cNvSpPr>
              <a:spLocks noChangeAspect="1"/>
            </p:cNvSpPr>
            <p:nvPr/>
          </p:nvSpPr>
          <p:spPr>
            <a:xfrm flipV="1">
              <a:off x="3386" y="1196"/>
              <a:ext cx="12" cy="8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0" name="直接连接符 642180"/>
            <p:cNvSpPr>
              <a:spLocks noChangeAspect="1"/>
            </p:cNvSpPr>
            <p:nvPr/>
          </p:nvSpPr>
          <p:spPr>
            <a:xfrm flipH="1">
              <a:off x="3390" y="1196"/>
              <a:ext cx="53" cy="5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1" name="直接连接符 642181"/>
            <p:cNvSpPr>
              <a:spLocks noChangeAspect="1"/>
            </p:cNvSpPr>
            <p:nvPr/>
          </p:nvSpPr>
          <p:spPr>
            <a:xfrm>
              <a:off x="3410" y="1231"/>
              <a:ext cx="21" cy="4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2" name="任意多边形 642182"/>
            <p:cNvSpPr>
              <a:spLocks noChangeAspect="1"/>
            </p:cNvSpPr>
            <p:nvPr/>
          </p:nvSpPr>
          <p:spPr>
            <a:xfrm>
              <a:off x="3455" y="1237"/>
              <a:ext cx="25" cy="41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3" y="2"/>
                </a:cxn>
                <a:cxn ang="0">
                  <a:pos x="24" y="4"/>
                </a:cxn>
                <a:cxn ang="0">
                  <a:pos x="25" y="8"/>
                </a:cxn>
                <a:cxn ang="0">
                  <a:pos x="24" y="12"/>
                </a:cxn>
                <a:cxn ang="0">
                  <a:pos x="22" y="16"/>
                </a:cxn>
                <a:cxn ang="0">
                  <a:pos x="18" y="21"/>
                </a:cxn>
                <a:cxn ang="0">
                  <a:pos x="0" y="41"/>
                </a:cxn>
                <a:cxn ang="0">
                  <a:pos x="22" y="41"/>
                </a:cxn>
              </a:cxnLst>
              <a:rect l="0" t="0" r="0" b="0"/>
              <a:pathLst>
                <a:path w="80" h="125">
                  <a:moveTo>
                    <a:pt x="19" y="30"/>
                  </a:moveTo>
                  <a:lnTo>
                    <a:pt x="20" y="24"/>
                  </a:lnTo>
                  <a:lnTo>
                    <a:pt x="26" y="12"/>
                  </a:lnTo>
                  <a:lnTo>
                    <a:pt x="32" y="6"/>
                  </a:lnTo>
                  <a:lnTo>
                    <a:pt x="43" y="0"/>
                  </a:lnTo>
                  <a:lnTo>
                    <a:pt x="63" y="0"/>
                  </a:lnTo>
                  <a:lnTo>
                    <a:pt x="72" y="6"/>
                  </a:lnTo>
                  <a:lnTo>
                    <a:pt x="76" y="12"/>
                  </a:lnTo>
                  <a:lnTo>
                    <a:pt x="80" y="24"/>
                  </a:lnTo>
                  <a:lnTo>
                    <a:pt x="78" y="36"/>
                  </a:lnTo>
                  <a:lnTo>
                    <a:pt x="71" y="48"/>
                  </a:lnTo>
                  <a:lnTo>
                    <a:pt x="59" y="65"/>
                  </a:lnTo>
                  <a:lnTo>
                    <a:pt x="0" y="125"/>
                  </a:lnTo>
                  <a:lnTo>
                    <a:pt x="71" y="125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184" name="组合 642183"/>
          <p:cNvGrpSpPr/>
          <p:nvPr/>
        </p:nvGrpSpPr>
        <p:grpSpPr>
          <a:xfrm>
            <a:off x="3886200" y="2019300"/>
            <a:ext cx="2032000" cy="1425575"/>
            <a:chOff x="2448" y="1182"/>
            <a:chExt cx="1280" cy="898"/>
          </a:xfrm>
        </p:grpSpPr>
        <p:sp>
          <p:nvSpPr>
            <p:cNvPr id="21642" name="任意多边形 642184"/>
            <p:cNvSpPr>
              <a:spLocks noChangeAspect="1"/>
            </p:cNvSpPr>
            <p:nvPr/>
          </p:nvSpPr>
          <p:spPr>
            <a:xfrm>
              <a:off x="2950" y="1398"/>
              <a:ext cx="65" cy="9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23" y="5"/>
                </a:cxn>
                <a:cxn ang="0">
                  <a:pos x="14" y="13"/>
                </a:cxn>
                <a:cxn ang="0">
                  <a:pos x="9" y="23"/>
                </a:cxn>
                <a:cxn ang="0">
                  <a:pos x="3" y="36"/>
                </a:cxn>
                <a:cxn ang="0">
                  <a:pos x="0" y="59"/>
                </a:cxn>
                <a:cxn ang="0">
                  <a:pos x="2" y="72"/>
                </a:cxn>
                <a:cxn ang="0">
                  <a:pos x="5" y="81"/>
                </a:cxn>
                <a:cxn ang="0">
                  <a:pos x="11" y="90"/>
                </a:cxn>
                <a:cxn ang="0">
                  <a:pos x="18" y="95"/>
                </a:cxn>
                <a:cxn ang="0">
                  <a:pos x="33" y="95"/>
                </a:cxn>
                <a:cxn ang="0">
                  <a:pos x="42" y="90"/>
                </a:cxn>
                <a:cxn ang="0">
                  <a:pos x="51" y="81"/>
                </a:cxn>
                <a:cxn ang="0">
                  <a:pos x="56" y="72"/>
                </a:cxn>
                <a:cxn ang="0">
                  <a:pos x="62" y="59"/>
                </a:cxn>
                <a:cxn ang="0">
                  <a:pos x="65" y="36"/>
                </a:cxn>
                <a:cxn ang="0">
                  <a:pos x="63" y="23"/>
                </a:cxn>
                <a:cxn ang="0">
                  <a:pos x="60" y="13"/>
                </a:cxn>
                <a:cxn ang="0">
                  <a:pos x="54" y="5"/>
                </a:cxn>
                <a:cxn ang="0">
                  <a:pos x="47" y="0"/>
                </a:cxn>
                <a:cxn ang="0">
                  <a:pos x="32" y="0"/>
                </a:cxn>
              </a:cxnLst>
              <a:rect l="0" t="0" r="0" b="0"/>
              <a:pathLst>
                <a:path w="169" h="248">
                  <a:moveTo>
                    <a:pt x="82" y="0"/>
                  </a:moveTo>
                  <a:lnTo>
                    <a:pt x="60" y="12"/>
                  </a:lnTo>
                  <a:lnTo>
                    <a:pt x="37" y="35"/>
                  </a:lnTo>
                  <a:lnTo>
                    <a:pt x="24" y="59"/>
                  </a:lnTo>
                  <a:lnTo>
                    <a:pt x="9" y="94"/>
                  </a:lnTo>
                  <a:lnTo>
                    <a:pt x="0" y="153"/>
                  </a:lnTo>
                  <a:lnTo>
                    <a:pt x="5" y="189"/>
                  </a:lnTo>
                  <a:lnTo>
                    <a:pt x="12" y="212"/>
                  </a:lnTo>
                  <a:lnTo>
                    <a:pt x="29" y="236"/>
                  </a:lnTo>
                  <a:lnTo>
                    <a:pt x="47" y="248"/>
                  </a:lnTo>
                  <a:lnTo>
                    <a:pt x="87" y="248"/>
                  </a:lnTo>
                  <a:lnTo>
                    <a:pt x="109" y="236"/>
                  </a:lnTo>
                  <a:lnTo>
                    <a:pt x="133" y="212"/>
                  </a:lnTo>
                  <a:lnTo>
                    <a:pt x="146" y="189"/>
                  </a:lnTo>
                  <a:lnTo>
                    <a:pt x="161" y="153"/>
                  </a:lnTo>
                  <a:lnTo>
                    <a:pt x="169" y="94"/>
                  </a:lnTo>
                  <a:lnTo>
                    <a:pt x="164" y="59"/>
                  </a:lnTo>
                  <a:lnTo>
                    <a:pt x="157" y="35"/>
                  </a:lnTo>
                  <a:lnTo>
                    <a:pt x="141" y="12"/>
                  </a:lnTo>
                  <a:lnTo>
                    <a:pt x="122" y="0"/>
                  </a:lnTo>
                  <a:lnTo>
                    <a:pt x="82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43" name="组合 642185"/>
            <p:cNvGrpSpPr/>
            <p:nvPr/>
          </p:nvGrpSpPr>
          <p:grpSpPr>
            <a:xfrm>
              <a:off x="2448" y="1182"/>
              <a:ext cx="1280" cy="898"/>
              <a:chOff x="2448" y="1182"/>
              <a:chExt cx="1280" cy="898"/>
            </a:xfrm>
          </p:grpSpPr>
          <p:sp>
            <p:nvSpPr>
              <p:cNvPr id="21645" name="直接连接符 642186"/>
              <p:cNvSpPr>
                <a:spLocks noChangeAspect="1"/>
              </p:cNvSpPr>
              <p:nvPr/>
            </p:nvSpPr>
            <p:spPr>
              <a:xfrm flipV="1">
                <a:off x="3304" y="1318"/>
                <a:ext cx="424" cy="756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6" name="直接连接符 642187"/>
              <p:cNvSpPr>
                <a:spLocks noChangeAspect="1"/>
              </p:cNvSpPr>
              <p:nvPr/>
            </p:nvSpPr>
            <p:spPr>
              <a:xfrm>
                <a:off x="2465" y="2077"/>
                <a:ext cx="839" cy="3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7" name="矩形 642188"/>
              <p:cNvSpPr>
                <a:spLocks noChangeAspect="1"/>
              </p:cNvSpPr>
              <p:nvPr/>
            </p:nvSpPr>
            <p:spPr>
              <a:xfrm>
                <a:off x="2448" y="1901"/>
                <a:ext cx="113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Ⅰ</a:t>
                </a:r>
                <a:endParaRPr lang="en-US" altLang="zh-CN" sz="440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48" name="矩形 642189"/>
              <p:cNvSpPr>
                <a:spLocks noChangeAspect="1"/>
              </p:cNvSpPr>
              <p:nvPr/>
            </p:nvSpPr>
            <p:spPr>
              <a:xfrm>
                <a:off x="3534" y="1182"/>
                <a:ext cx="113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Ⅱ</a:t>
                </a:r>
                <a:endParaRPr lang="en-US" altLang="zh-CN" sz="440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1644" name="任意多边形 642190"/>
            <p:cNvSpPr>
              <a:spLocks noChangeAspect="1"/>
            </p:cNvSpPr>
            <p:nvPr/>
          </p:nvSpPr>
          <p:spPr>
            <a:xfrm>
              <a:off x="2975" y="1530"/>
              <a:ext cx="45" cy="45"/>
            </a:xfrm>
            <a:custGeom>
              <a:avLst/>
              <a:gdLst/>
              <a:ahLst/>
              <a:cxnLst>
                <a:cxn ang="0">
                  <a:pos x="45" y="22"/>
                </a:cxn>
                <a:cxn ang="0">
                  <a:pos x="45" y="19"/>
                </a:cxn>
                <a:cxn ang="0">
                  <a:pos x="44" y="16"/>
                </a:cxn>
                <a:cxn ang="0">
                  <a:pos x="43" y="13"/>
                </a:cxn>
                <a:cxn ang="0">
                  <a:pos x="41" y="10"/>
                </a:cxn>
                <a:cxn ang="0">
                  <a:pos x="40" y="8"/>
                </a:cxn>
                <a:cxn ang="0">
                  <a:pos x="37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5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2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5" y="37"/>
                </a:cxn>
                <a:cxn ang="0">
                  <a:pos x="8" y="39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3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7" y="39"/>
                </a:cxn>
                <a:cxn ang="0">
                  <a:pos x="40" y="37"/>
                </a:cxn>
                <a:cxn ang="0">
                  <a:pos x="41" y="35"/>
                </a:cxn>
                <a:cxn ang="0">
                  <a:pos x="43" y="32"/>
                </a:cxn>
                <a:cxn ang="0">
                  <a:pos x="44" y="29"/>
                </a:cxn>
                <a:cxn ang="0">
                  <a:pos x="45" y="25"/>
                </a:cxn>
                <a:cxn ang="0">
                  <a:pos x="45" y="22"/>
                </a:cxn>
              </a:cxnLst>
              <a:rect l="0" t="0" r="0" b="0"/>
              <a:pathLst>
                <a:path w="111" h="113">
                  <a:moveTo>
                    <a:pt x="111" y="56"/>
                  </a:moveTo>
                  <a:lnTo>
                    <a:pt x="111" y="48"/>
                  </a:lnTo>
                  <a:lnTo>
                    <a:pt x="109" y="40"/>
                  </a:lnTo>
                  <a:lnTo>
                    <a:pt x="106" y="33"/>
                  </a:lnTo>
                  <a:lnTo>
                    <a:pt x="102" y="26"/>
                  </a:lnTo>
                  <a:lnTo>
                    <a:pt x="98" y="19"/>
                  </a:lnTo>
                  <a:lnTo>
                    <a:pt x="92" y="14"/>
                  </a:lnTo>
                  <a:lnTo>
                    <a:pt x="86" y="9"/>
                  </a:lnTo>
                  <a:lnTo>
                    <a:pt x="79" y="5"/>
                  </a:lnTo>
                  <a:lnTo>
                    <a:pt x="71" y="2"/>
                  </a:lnTo>
                  <a:lnTo>
                    <a:pt x="63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0" y="2"/>
                  </a:lnTo>
                  <a:lnTo>
                    <a:pt x="32" y="5"/>
                  </a:lnTo>
                  <a:lnTo>
                    <a:pt x="25" y="9"/>
                  </a:lnTo>
                  <a:lnTo>
                    <a:pt x="19" y="14"/>
                  </a:lnTo>
                  <a:lnTo>
                    <a:pt x="13" y="19"/>
                  </a:lnTo>
                  <a:lnTo>
                    <a:pt x="9" y="26"/>
                  </a:lnTo>
                  <a:lnTo>
                    <a:pt x="5" y="33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2" y="72"/>
                  </a:lnTo>
                  <a:lnTo>
                    <a:pt x="5" y="80"/>
                  </a:lnTo>
                  <a:lnTo>
                    <a:pt x="9" y="87"/>
                  </a:lnTo>
                  <a:lnTo>
                    <a:pt x="13" y="94"/>
                  </a:lnTo>
                  <a:lnTo>
                    <a:pt x="19" y="99"/>
                  </a:lnTo>
                  <a:lnTo>
                    <a:pt x="25" y="104"/>
                  </a:lnTo>
                  <a:lnTo>
                    <a:pt x="32" y="108"/>
                  </a:lnTo>
                  <a:lnTo>
                    <a:pt x="40" y="111"/>
                  </a:lnTo>
                  <a:lnTo>
                    <a:pt x="48" y="112"/>
                  </a:lnTo>
                  <a:lnTo>
                    <a:pt x="56" y="113"/>
                  </a:lnTo>
                  <a:lnTo>
                    <a:pt x="63" y="112"/>
                  </a:lnTo>
                  <a:lnTo>
                    <a:pt x="71" y="111"/>
                  </a:lnTo>
                  <a:lnTo>
                    <a:pt x="79" y="108"/>
                  </a:lnTo>
                  <a:lnTo>
                    <a:pt x="86" y="104"/>
                  </a:lnTo>
                  <a:lnTo>
                    <a:pt x="92" y="99"/>
                  </a:lnTo>
                  <a:lnTo>
                    <a:pt x="98" y="94"/>
                  </a:lnTo>
                  <a:lnTo>
                    <a:pt x="102" y="87"/>
                  </a:lnTo>
                  <a:lnTo>
                    <a:pt x="106" y="80"/>
                  </a:lnTo>
                  <a:lnTo>
                    <a:pt x="109" y="72"/>
                  </a:lnTo>
                  <a:lnTo>
                    <a:pt x="111" y="64"/>
                  </a:lnTo>
                  <a:lnTo>
                    <a:pt x="111" y="56"/>
                  </a:lnTo>
                </a:path>
              </a:pathLst>
            </a:custGeom>
            <a:solidFill>
              <a:srgbClr val="00FF00">
                <a:alpha val="100000"/>
              </a:srgbClr>
            </a:solidFill>
            <a:ln w="317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2" name="直接连接符 642191"/>
          <p:cNvSpPr>
            <a:spLocks noChangeAspect="1"/>
          </p:cNvSpPr>
          <p:nvPr/>
        </p:nvSpPr>
        <p:spPr>
          <a:xfrm>
            <a:off x="7643813" y="2609850"/>
            <a:ext cx="4762" cy="317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193" name="组合 642192"/>
          <p:cNvGrpSpPr/>
          <p:nvPr/>
        </p:nvGrpSpPr>
        <p:grpSpPr>
          <a:xfrm>
            <a:off x="7643813" y="2609850"/>
            <a:ext cx="366712" cy="750888"/>
            <a:chOff x="4815" y="1554"/>
            <a:chExt cx="231" cy="473"/>
          </a:xfrm>
        </p:grpSpPr>
        <p:grpSp>
          <p:nvGrpSpPr>
            <p:cNvPr id="21634" name="组合 642193"/>
            <p:cNvGrpSpPr/>
            <p:nvPr/>
          </p:nvGrpSpPr>
          <p:grpSpPr>
            <a:xfrm>
              <a:off x="4939" y="1724"/>
              <a:ext cx="107" cy="77"/>
              <a:chOff x="4939" y="1724"/>
              <a:chExt cx="107" cy="77"/>
            </a:xfrm>
          </p:grpSpPr>
          <p:sp>
            <p:nvSpPr>
              <p:cNvPr id="21640" name="任意多边形 642194"/>
              <p:cNvSpPr>
                <a:spLocks noChangeAspect="1"/>
              </p:cNvSpPr>
              <p:nvPr/>
            </p:nvSpPr>
            <p:spPr>
              <a:xfrm>
                <a:off x="4939" y="1724"/>
                <a:ext cx="107" cy="58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92" y="0"/>
                  </a:cxn>
                  <a:cxn ang="0">
                    <a:pos x="107" y="32"/>
                  </a:cxn>
                  <a:cxn ang="0">
                    <a:pos x="107" y="44"/>
                  </a:cxn>
                  <a:cxn ang="0">
                    <a:pos x="104" y="49"/>
                  </a:cxn>
                  <a:cxn ang="0">
                    <a:pos x="97" y="55"/>
                  </a:cxn>
                  <a:cxn ang="0">
                    <a:pos x="88" y="58"/>
                  </a:cxn>
                  <a:cxn ang="0">
                    <a:pos x="78" y="57"/>
                  </a:cxn>
                  <a:cxn ang="0">
                    <a:pos x="72" y="55"/>
                  </a:cxn>
                  <a:cxn ang="0">
                    <a:pos x="63" y="46"/>
                  </a:cxn>
                  <a:cxn ang="0">
                    <a:pos x="48" y="13"/>
                  </a:cxn>
                </a:cxnLst>
                <a:rect l="0" t="0" r="0" b="0"/>
                <a:pathLst>
                  <a:path w="279" h="149">
                    <a:moveTo>
                      <a:pt x="0" y="72"/>
                    </a:moveTo>
                    <a:lnTo>
                      <a:pt x="240" y="0"/>
                    </a:lnTo>
                    <a:lnTo>
                      <a:pt x="278" y="83"/>
                    </a:lnTo>
                    <a:lnTo>
                      <a:pt x="279" y="114"/>
                    </a:lnTo>
                    <a:lnTo>
                      <a:pt x="272" y="126"/>
                    </a:lnTo>
                    <a:lnTo>
                      <a:pt x="253" y="142"/>
                    </a:lnTo>
                    <a:lnTo>
                      <a:pt x="230" y="149"/>
                    </a:lnTo>
                    <a:lnTo>
                      <a:pt x="203" y="146"/>
                    </a:lnTo>
                    <a:lnTo>
                      <a:pt x="187" y="141"/>
                    </a:lnTo>
                    <a:lnTo>
                      <a:pt x="163" y="117"/>
                    </a:lnTo>
                    <a:lnTo>
                      <a:pt x="126" y="3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1" name="直接连接符 642195"/>
              <p:cNvSpPr>
                <a:spLocks noChangeAspect="1"/>
              </p:cNvSpPr>
              <p:nvPr/>
            </p:nvSpPr>
            <p:spPr>
              <a:xfrm flipH="1">
                <a:off x="4959" y="1761"/>
                <a:ext cx="41" cy="4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635" name="组合 642196"/>
            <p:cNvGrpSpPr/>
            <p:nvPr/>
          </p:nvGrpSpPr>
          <p:grpSpPr>
            <a:xfrm>
              <a:off x="4815" y="1554"/>
              <a:ext cx="215" cy="473"/>
              <a:chOff x="4815" y="1554"/>
              <a:chExt cx="215" cy="473"/>
            </a:xfrm>
          </p:grpSpPr>
          <p:sp>
            <p:nvSpPr>
              <p:cNvPr id="21636" name="直接连接符 642197"/>
              <p:cNvSpPr>
                <a:spLocks noChangeAspect="1"/>
              </p:cNvSpPr>
              <p:nvPr/>
            </p:nvSpPr>
            <p:spPr>
              <a:xfrm>
                <a:off x="4899" y="1738"/>
                <a:ext cx="91" cy="20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7" name="任意多边形 642198"/>
              <p:cNvSpPr>
                <a:spLocks noChangeAspect="1"/>
              </p:cNvSpPr>
              <p:nvPr/>
            </p:nvSpPr>
            <p:spPr>
              <a:xfrm>
                <a:off x="4976" y="1933"/>
                <a:ext cx="54" cy="9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13"/>
                  </a:cxn>
                  <a:cxn ang="0">
                    <a:pos x="54" y="94"/>
                  </a:cxn>
                  <a:cxn ang="0">
                    <a:pos x="29" y="0"/>
                  </a:cxn>
                </a:cxnLst>
                <a:rect l="0" t="0" r="0" b="0"/>
                <a:pathLst>
                  <a:path w="140" h="243">
                    <a:moveTo>
                      <a:pt x="75" y="0"/>
                    </a:moveTo>
                    <a:lnTo>
                      <a:pt x="0" y="34"/>
                    </a:lnTo>
                    <a:lnTo>
                      <a:pt x="140" y="24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8" name="任意多边形 642199"/>
              <p:cNvSpPr>
                <a:spLocks noChangeAspect="1"/>
              </p:cNvSpPr>
              <p:nvPr/>
            </p:nvSpPr>
            <p:spPr>
              <a:xfrm>
                <a:off x="4976" y="1933"/>
                <a:ext cx="54" cy="9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13"/>
                  </a:cxn>
                  <a:cxn ang="0">
                    <a:pos x="54" y="94"/>
                  </a:cxn>
                  <a:cxn ang="0">
                    <a:pos x="29" y="0"/>
                  </a:cxn>
                </a:cxnLst>
                <a:rect l="0" t="0" r="0" b="0"/>
                <a:pathLst>
                  <a:path w="140" h="243">
                    <a:moveTo>
                      <a:pt x="75" y="0"/>
                    </a:moveTo>
                    <a:lnTo>
                      <a:pt x="0" y="34"/>
                    </a:lnTo>
                    <a:lnTo>
                      <a:pt x="140" y="243"/>
                    </a:lnTo>
                    <a:lnTo>
                      <a:pt x="7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9" name="直接连接符 642200"/>
              <p:cNvSpPr>
                <a:spLocks noChangeAspect="1"/>
              </p:cNvSpPr>
              <p:nvPr/>
            </p:nvSpPr>
            <p:spPr>
              <a:xfrm flipH="1" flipV="1">
                <a:off x="4815" y="1554"/>
                <a:ext cx="84" cy="18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2202" name="任意多边形 642201"/>
          <p:cNvSpPr>
            <a:spLocks noChangeAspect="1"/>
          </p:cNvSpPr>
          <p:nvPr/>
        </p:nvSpPr>
        <p:spPr>
          <a:xfrm>
            <a:off x="7683500" y="3041650"/>
            <a:ext cx="663575" cy="393700"/>
          </a:xfrm>
          <a:custGeom>
            <a:avLst/>
            <a:gdLst/>
            <a:ahLst/>
            <a:cxnLst>
              <a:cxn ang="0">
                <a:pos x="0" y="393700"/>
              </a:cxn>
              <a:cxn ang="0">
                <a:pos x="24668" y="391846"/>
              </a:cxn>
              <a:cxn ang="0">
                <a:pos x="49953" y="389374"/>
              </a:cxn>
              <a:cxn ang="0">
                <a:pos x="74621" y="386283"/>
              </a:cxn>
              <a:cxn ang="0">
                <a:pos x="99290" y="382575"/>
              </a:cxn>
              <a:cxn ang="0">
                <a:pos x="123958" y="377631"/>
              </a:cxn>
              <a:cxn ang="0">
                <a:pos x="148626" y="372686"/>
              </a:cxn>
              <a:cxn ang="0">
                <a:pos x="172678" y="366506"/>
              </a:cxn>
              <a:cxn ang="0">
                <a:pos x="196729" y="359707"/>
              </a:cxn>
              <a:cxn ang="0">
                <a:pos x="220781" y="352290"/>
              </a:cxn>
              <a:cxn ang="0">
                <a:pos x="244215" y="343638"/>
              </a:cxn>
              <a:cxn ang="0">
                <a:pos x="267650" y="334985"/>
              </a:cxn>
              <a:cxn ang="0">
                <a:pos x="291085" y="325096"/>
              </a:cxn>
              <a:cxn ang="0">
                <a:pos x="313903" y="314589"/>
              </a:cxn>
              <a:cxn ang="0">
                <a:pos x="336104" y="303464"/>
              </a:cxn>
              <a:cxn ang="0">
                <a:pos x="358306" y="291721"/>
              </a:cxn>
              <a:cxn ang="0">
                <a:pos x="379891" y="279360"/>
              </a:cxn>
              <a:cxn ang="0">
                <a:pos x="401475" y="266381"/>
              </a:cxn>
              <a:cxn ang="0">
                <a:pos x="422443" y="252166"/>
              </a:cxn>
              <a:cxn ang="0">
                <a:pos x="442794" y="237951"/>
              </a:cxn>
              <a:cxn ang="0">
                <a:pos x="463146" y="223117"/>
              </a:cxn>
              <a:cxn ang="0">
                <a:pos x="482880" y="207666"/>
              </a:cxn>
              <a:cxn ang="0">
                <a:pos x="501998" y="190978"/>
              </a:cxn>
              <a:cxn ang="0">
                <a:pos x="520499" y="174291"/>
              </a:cxn>
              <a:cxn ang="0">
                <a:pos x="539001" y="156986"/>
              </a:cxn>
              <a:cxn ang="0">
                <a:pos x="556268" y="139062"/>
              </a:cxn>
              <a:cxn ang="0">
                <a:pos x="573536" y="120520"/>
              </a:cxn>
              <a:cxn ang="0">
                <a:pos x="590187" y="101979"/>
              </a:cxn>
              <a:cxn ang="0">
                <a:pos x="606221" y="82201"/>
              </a:cxn>
              <a:cxn ang="0">
                <a:pos x="621022" y="62423"/>
              </a:cxn>
              <a:cxn ang="0">
                <a:pos x="635823" y="42028"/>
              </a:cxn>
              <a:cxn ang="0">
                <a:pos x="650007" y="21632"/>
              </a:cxn>
              <a:cxn ang="0">
                <a:pos x="663575" y="0"/>
              </a:cxn>
            </a:cxnLst>
            <a:rect l="0" t="0" r="0" b="0"/>
            <a:pathLst>
              <a:path w="1076" h="637">
                <a:moveTo>
                  <a:pt x="0" y="637"/>
                </a:moveTo>
                <a:lnTo>
                  <a:pt x="40" y="634"/>
                </a:lnTo>
                <a:lnTo>
                  <a:pt x="81" y="630"/>
                </a:lnTo>
                <a:lnTo>
                  <a:pt x="121" y="625"/>
                </a:lnTo>
                <a:lnTo>
                  <a:pt x="161" y="619"/>
                </a:lnTo>
                <a:lnTo>
                  <a:pt x="201" y="611"/>
                </a:lnTo>
                <a:lnTo>
                  <a:pt x="241" y="603"/>
                </a:lnTo>
                <a:lnTo>
                  <a:pt x="280" y="593"/>
                </a:lnTo>
                <a:lnTo>
                  <a:pt x="319" y="582"/>
                </a:lnTo>
                <a:lnTo>
                  <a:pt x="358" y="570"/>
                </a:lnTo>
                <a:lnTo>
                  <a:pt x="396" y="556"/>
                </a:lnTo>
                <a:lnTo>
                  <a:pt x="434" y="542"/>
                </a:lnTo>
                <a:lnTo>
                  <a:pt x="472" y="526"/>
                </a:lnTo>
                <a:lnTo>
                  <a:pt x="509" y="509"/>
                </a:lnTo>
                <a:lnTo>
                  <a:pt x="545" y="491"/>
                </a:lnTo>
                <a:lnTo>
                  <a:pt x="581" y="472"/>
                </a:lnTo>
                <a:lnTo>
                  <a:pt x="616" y="452"/>
                </a:lnTo>
                <a:lnTo>
                  <a:pt x="651" y="431"/>
                </a:lnTo>
                <a:lnTo>
                  <a:pt x="685" y="408"/>
                </a:lnTo>
                <a:lnTo>
                  <a:pt x="718" y="385"/>
                </a:lnTo>
                <a:lnTo>
                  <a:pt x="751" y="361"/>
                </a:lnTo>
                <a:lnTo>
                  <a:pt x="783" y="336"/>
                </a:lnTo>
                <a:lnTo>
                  <a:pt x="814" y="309"/>
                </a:lnTo>
                <a:lnTo>
                  <a:pt x="844" y="282"/>
                </a:lnTo>
                <a:lnTo>
                  <a:pt x="874" y="254"/>
                </a:lnTo>
                <a:lnTo>
                  <a:pt x="902" y="225"/>
                </a:lnTo>
                <a:lnTo>
                  <a:pt x="930" y="195"/>
                </a:lnTo>
                <a:lnTo>
                  <a:pt x="957" y="165"/>
                </a:lnTo>
                <a:lnTo>
                  <a:pt x="983" y="133"/>
                </a:lnTo>
                <a:lnTo>
                  <a:pt x="1007" y="101"/>
                </a:lnTo>
                <a:lnTo>
                  <a:pt x="1031" y="68"/>
                </a:lnTo>
                <a:lnTo>
                  <a:pt x="1054" y="35"/>
                </a:lnTo>
                <a:lnTo>
                  <a:pt x="1076" y="0"/>
                </a:lnTo>
              </a:path>
            </a:pathLst>
          </a:custGeom>
          <a:noFill/>
          <a:ln w="28575" cap="flat" cmpd="sng">
            <a:solidFill>
              <a:srgbClr val="FF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203" name="组合 642202"/>
          <p:cNvGrpSpPr/>
          <p:nvPr/>
        </p:nvGrpSpPr>
        <p:grpSpPr>
          <a:xfrm>
            <a:off x="6781800" y="2008188"/>
            <a:ext cx="2017713" cy="1708150"/>
            <a:chOff x="4272" y="1175"/>
            <a:chExt cx="1271" cy="1076"/>
          </a:xfrm>
        </p:grpSpPr>
        <p:sp>
          <p:nvSpPr>
            <p:cNvPr id="21616" name="矩形 642203"/>
            <p:cNvSpPr>
              <a:spLocks noChangeAspect="1"/>
            </p:cNvSpPr>
            <p:nvPr/>
          </p:nvSpPr>
          <p:spPr>
            <a:xfrm>
              <a:off x="5368" y="1175"/>
              <a:ext cx="113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Ⅱ</a:t>
              </a:r>
              <a:endParaRPr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17" name="直接连接符 642204"/>
            <p:cNvSpPr>
              <a:spLocks noChangeAspect="1"/>
            </p:cNvSpPr>
            <p:nvPr/>
          </p:nvSpPr>
          <p:spPr>
            <a:xfrm flipV="1">
              <a:off x="5280" y="1318"/>
              <a:ext cx="263" cy="471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8" name="矩形 642205"/>
            <p:cNvSpPr>
              <a:spLocks noChangeAspect="1"/>
            </p:cNvSpPr>
            <p:nvPr/>
          </p:nvSpPr>
          <p:spPr>
            <a:xfrm>
              <a:off x="4272" y="1888"/>
              <a:ext cx="113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Ⅰ</a:t>
              </a:r>
              <a:endParaRPr lang="en-US" altLang="zh-CN" sz="4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619" name="直接连接符 642206"/>
            <p:cNvSpPr>
              <a:spLocks noChangeAspect="1"/>
            </p:cNvSpPr>
            <p:nvPr/>
          </p:nvSpPr>
          <p:spPr>
            <a:xfrm>
              <a:off x="4280" y="2077"/>
              <a:ext cx="516" cy="3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20" name="组合 642207"/>
            <p:cNvGrpSpPr>
              <a:grpSpLocks noChangeAspect="1"/>
            </p:cNvGrpSpPr>
            <p:nvPr/>
          </p:nvGrpSpPr>
          <p:grpSpPr>
            <a:xfrm>
              <a:off x="4782" y="2152"/>
              <a:ext cx="99" cy="99"/>
              <a:chOff x="4700" y="1464"/>
              <a:chExt cx="83" cy="83"/>
            </a:xfrm>
          </p:grpSpPr>
          <p:sp>
            <p:nvSpPr>
              <p:cNvPr id="21630" name="直接连接符 642208"/>
              <p:cNvSpPr>
                <a:spLocks noChangeAspect="1"/>
              </p:cNvSpPr>
              <p:nvPr/>
            </p:nvSpPr>
            <p:spPr>
              <a:xfrm flipV="1">
                <a:off x="4700" y="1464"/>
                <a:ext cx="12" cy="8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1" name="直接连接符 642209"/>
              <p:cNvSpPr>
                <a:spLocks noChangeAspect="1"/>
              </p:cNvSpPr>
              <p:nvPr/>
            </p:nvSpPr>
            <p:spPr>
              <a:xfrm flipH="1">
                <a:off x="4704" y="1464"/>
                <a:ext cx="53" cy="5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2" name="直接连接符 642210"/>
              <p:cNvSpPr>
                <a:spLocks noChangeAspect="1"/>
              </p:cNvSpPr>
              <p:nvPr/>
            </p:nvSpPr>
            <p:spPr>
              <a:xfrm>
                <a:off x="4724" y="1500"/>
                <a:ext cx="23" cy="47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3" name="任意多边形 642211"/>
              <p:cNvSpPr>
                <a:spLocks noChangeAspect="1"/>
              </p:cNvSpPr>
              <p:nvPr/>
            </p:nvSpPr>
            <p:spPr>
              <a:xfrm>
                <a:off x="4775" y="1506"/>
                <a:ext cx="8" cy="41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" y="6"/>
                  </a:cxn>
                  <a:cxn ang="0">
                    <a:pos x="8" y="0"/>
                  </a:cxn>
                  <a:cxn ang="0">
                    <a:pos x="3" y="41"/>
                  </a:cxn>
                </a:cxnLst>
                <a:rect l="0" t="0" r="0" b="0"/>
                <a:pathLst>
                  <a:path w="28" h="125">
                    <a:moveTo>
                      <a:pt x="0" y="24"/>
                    </a:moveTo>
                    <a:lnTo>
                      <a:pt x="11" y="18"/>
                    </a:lnTo>
                    <a:lnTo>
                      <a:pt x="28" y="0"/>
                    </a:lnTo>
                    <a:lnTo>
                      <a:pt x="11" y="12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621" name="任意多边形 642212"/>
            <p:cNvSpPr>
              <a:spLocks noChangeAspect="1"/>
            </p:cNvSpPr>
            <p:nvPr/>
          </p:nvSpPr>
          <p:spPr>
            <a:xfrm>
              <a:off x="4796" y="2052"/>
              <a:ext cx="46" cy="45"/>
            </a:xfrm>
            <a:custGeom>
              <a:avLst/>
              <a:gdLst/>
              <a:ahLst/>
              <a:cxnLst>
                <a:cxn ang="0">
                  <a:pos x="46" y="23"/>
                </a:cxn>
                <a:cxn ang="0">
                  <a:pos x="46" y="19"/>
                </a:cxn>
                <a:cxn ang="0">
                  <a:pos x="45" y="16"/>
                </a:cxn>
                <a:cxn ang="0">
                  <a:pos x="44" y="13"/>
                </a:cxn>
                <a:cxn ang="0">
                  <a:pos x="42" y="10"/>
                </a:cxn>
                <a:cxn ang="0">
                  <a:pos x="40" y="8"/>
                </a:cxn>
                <a:cxn ang="0">
                  <a:pos x="38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6" y="1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8" y="39"/>
                </a:cxn>
                <a:cxn ang="0">
                  <a:pos x="11" y="41"/>
                </a:cxn>
                <a:cxn ang="0">
                  <a:pos x="14" y="43"/>
                </a:cxn>
                <a:cxn ang="0">
                  <a:pos x="16" y="44"/>
                </a:cxn>
                <a:cxn ang="0">
                  <a:pos x="20" y="45"/>
                </a:cxn>
                <a:cxn ang="0">
                  <a:pos x="23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8" y="39"/>
                </a:cxn>
                <a:cxn ang="0">
                  <a:pos x="40" y="37"/>
                </a:cxn>
                <a:cxn ang="0">
                  <a:pos x="42" y="35"/>
                </a:cxn>
                <a:cxn ang="0">
                  <a:pos x="44" y="32"/>
                </a:cxn>
                <a:cxn ang="0">
                  <a:pos x="45" y="29"/>
                </a:cxn>
                <a:cxn ang="0">
                  <a:pos x="46" y="26"/>
                </a:cxn>
                <a:cxn ang="0">
                  <a:pos x="46" y="23"/>
                </a:cxn>
              </a:cxnLst>
              <a:rect l="0" t="0" r="0" b="0"/>
              <a:pathLst>
                <a:path w="112" h="112">
                  <a:moveTo>
                    <a:pt x="112" y="56"/>
                  </a:moveTo>
                  <a:lnTo>
                    <a:pt x="111" y="48"/>
                  </a:lnTo>
                  <a:lnTo>
                    <a:pt x="109" y="40"/>
                  </a:lnTo>
                  <a:lnTo>
                    <a:pt x="106" y="33"/>
                  </a:lnTo>
                  <a:lnTo>
                    <a:pt x="103" y="26"/>
                  </a:lnTo>
                  <a:lnTo>
                    <a:pt x="98" y="20"/>
                  </a:lnTo>
                  <a:lnTo>
                    <a:pt x="92" y="14"/>
                  </a:lnTo>
                  <a:lnTo>
                    <a:pt x="86" y="9"/>
                  </a:lnTo>
                  <a:lnTo>
                    <a:pt x="79" y="5"/>
                  </a:lnTo>
                  <a:lnTo>
                    <a:pt x="71" y="3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0" y="3"/>
                  </a:lnTo>
                  <a:lnTo>
                    <a:pt x="33" y="5"/>
                  </a:lnTo>
                  <a:lnTo>
                    <a:pt x="26" y="9"/>
                  </a:lnTo>
                  <a:lnTo>
                    <a:pt x="19" y="14"/>
                  </a:lnTo>
                  <a:lnTo>
                    <a:pt x="14" y="20"/>
                  </a:lnTo>
                  <a:lnTo>
                    <a:pt x="9" y="26"/>
                  </a:lnTo>
                  <a:lnTo>
                    <a:pt x="5" y="33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2" y="72"/>
                  </a:lnTo>
                  <a:lnTo>
                    <a:pt x="5" y="79"/>
                  </a:lnTo>
                  <a:lnTo>
                    <a:pt x="9" y="86"/>
                  </a:lnTo>
                  <a:lnTo>
                    <a:pt x="14" y="93"/>
                  </a:lnTo>
                  <a:lnTo>
                    <a:pt x="19" y="98"/>
                  </a:lnTo>
                  <a:lnTo>
                    <a:pt x="26" y="103"/>
                  </a:lnTo>
                  <a:lnTo>
                    <a:pt x="33" y="107"/>
                  </a:lnTo>
                  <a:lnTo>
                    <a:pt x="40" y="110"/>
                  </a:lnTo>
                  <a:lnTo>
                    <a:pt x="48" y="111"/>
                  </a:lnTo>
                  <a:lnTo>
                    <a:pt x="56" y="112"/>
                  </a:lnTo>
                  <a:lnTo>
                    <a:pt x="64" y="111"/>
                  </a:lnTo>
                  <a:lnTo>
                    <a:pt x="71" y="110"/>
                  </a:lnTo>
                  <a:lnTo>
                    <a:pt x="79" y="107"/>
                  </a:lnTo>
                  <a:lnTo>
                    <a:pt x="86" y="103"/>
                  </a:lnTo>
                  <a:lnTo>
                    <a:pt x="92" y="98"/>
                  </a:lnTo>
                  <a:lnTo>
                    <a:pt x="98" y="93"/>
                  </a:lnTo>
                  <a:lnTo>
                    <a:pt x="103" y="86"/>
                  </a:lnTo>
                  <a:lnTo>
                    <a:pt x="106" y="79"/>
                  </a:lnTo>
                  <a:lnTo>
                    <a:pt x="109" y="72"/>
                  </a:lnTo>
                  <a:lnTo>
                    <a:pt x="111" y="64"/>
                  </a:lnTo>
                  <a:lnTo>
                    <a:pt x="112" y="56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2" name="任意多边形 642213"/>
            <p:cNvSpPr>
              <a:spLocks noChangeAspect="1"/>
            </p:cNvSpPr>
            <p:nvPr/>
          </p:nvSpPr>
          <p:spPr>
            <a:xfrm>
              <a:off x="5246" y="1784"/>
              <a:ext cx="45" cy="45"/>
            </a:xfrm>
            <a:custGeom>
              <a:avLst/>
              <a:gdLst/>
              <a:ahLst/>
              <a:cxnLst>
                <a:cxn ang="0">
                  <a:pos x="45" y="23"/>
                </a:cxn>
                <a:cxn ang="0">
                  <a:pos x="45" y="19"/>
                </a:cxn>
                <a:cxn ang="0">
                  <a:pos x="44" y="16"/>
                </a:cxn>
                <a:cxn ang="0">
                  <a:pos x="43" y="13"/>
                </a:cxn>
                <a:cxn ang="0">
                  <a:pos x="41" y="10"/>
                </a:cxn>
                <a:cxn ang="0">
                  <a:pos x="39" y="8"/>
                </a:cxn>
                <a:cxn ang="0">
                  <a:pos x="37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8" y="39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3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7" y="39"/>
                </a:cxn>
                <a:cxn ang="0">
                  <a:pos x="39" y="37"/>
                </a:cxn>
                <a:cxn ang="0">
                  <a:pos x="41" y="35"/>
                </a:cxn>
                <a:cxn ang="0">
                  <a:pos x="43" y="32"/>
                </a:cxn>
                <a:cxn ang="0">
                  <a:pos x="44" y="29"/>
                </a:cxn>
                <a:cxn ang="0">
                  <a:pos x="45" y="26"/>
                </a:cxn>
                <a:cxn ang="0">
                  <a:pos x="45" y="23"/>
                </a:cxn>
              </a:cxnLst>
              <a:rect l="0" t="0" r="0" b="0"/>
              <a:pathLst>
                <a:path w="112" h="112">
                  <a:moveTo>
                    <a:pt x="112" y="56"/>
                  </a:moveTo>
                  <a:lnTo>
                    <a:pt x="111" y="48"/>
                  </a:lnTo>
                  <a:lnTo>
                    <a:pt x="110" y="41"/>
                  </a:lnTo>
                  <a:lnTo>
                    <a:pt x="107" y="33"/>
                  </a:lnTo>
                  <a:lnTo>
                    <a:pt x="103" y="26"/>
                  </a:lnTo>
                  <a:lnTo>
                    <a:pt x="98" y="20"/>
                  </a:lnTo>
                  <a:lnTo>
                    <a:pt x="93" y="14"/>
                  </a:lnTo>
                  <a:lnTo>
                    <a:pt x="86" y="9"/>
                  </a:lnTo>
                  <a:lnTo>
                    <a:pt x="79" y="5"/>
                  </a:lnTo>
                  <a:lnTo>
                    <a:pt x="72" y="3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0" y="3"/>
                  </a:lnTo>
                  <a:lnTo>
                    <a:pt x="33" y="5"/>
                  </a:lnTo>
                  <a:lnTo>
                    <a:pt x="26" y="9"/>
                  </a:lnTo>
                  <a:lnTo>
                    <a:pt x="20" y="14"/>
                  </a:lnTo>
                  <a:lnTo>
                    <a:pt x="14" y="20"/>
                  </a:lnTo>
                  <a:lnTo>
                    <a:pt x="9" y="26"/>
                  </a:lnTo>
                  <a:lnTo>
                    <a:pt x="5" y="33"/>
                  </a:lnTo>
                  <a:lnTo>
                    <a:pt x="3" y="41"/>
                  </a:lnTo>
                  <a:lnTo>
                    <a:pt x="1" y="48"/>
                  </a:lnTo>
                  <a:lnTo>
                    <a:pt x="0" y="56"/>
                  </a:lnTo>
                  <a:lnTo>
                    <a:pt x="1" y="64"/>
                  </a:lnTo>
                  <a:lnTo>
                    <a:pt x="3" y="72"/>
                  </a:lnTo>
                  <a:lnTo>
                    <a:pt x="5" y="79"/>
                  </a:lnTo>
                  <a:lnTo>
                    <a:pt x="9" y="86"/>
                  </a:lnTo>
                  <a:lnTo>
                    <a:pt x="14" y="93"/>
                  </a:lnTo>
                  <a:lnTo>
                    <a:pt x="20" y="98"/>
                  </a:lnTo>
                  <a:lnTo>
                    <a:pt x="26" y="103"/>
                  </a:lnTo>
                  <a:lnTo>
                    <a:pt x="33" y="107"/>
                  </a:lnTo>
                  <a:lnTo>
                    <a:pt x="40" y="110"/>
                  </a:lnTo>
                  <a:lnTo>
                    <a:pt x="48" y="112"/>
                  </a:lnTo>
                  <a:lnTo>
                    <a:pt x="56" y="112"/>
                  </a:lnTo>
                  <a:lnTo>
                    <a:pt x="64" y="112"/>
                  </a:lnTo>
                  <a:lnTo>
                    <a:pt x="72" y="110"/>
                  </a:lnTo>
                  <a:lnTo>
                    <a:pt x="79" y="107"/>
                  </a:lnTo>
                  <a:lnTo>
                    <a:pt x="86" y="103"/>
                  </a:lnTo>
                  <a:lnTo>
                    <a:pt x="93" y="98"/>
                  </a:lnTo>
                  <a:lnTo>
                    <a:pt x="98" y="93"/>
                  </a:lnTo>
                  <a:lnTo>
                    <a:pt x="103" y="86"/>
                  </a:lnTo>
                  <a:lnTo>
                    <a:pt x="107" y="79"/>
                  </a:lnTo>
                  <a:lnTo>
                    <a:pt x="110" y="72"/>
                  </a:lnTo>
                  <a:lnTo>
                    <a:pt x="111" y="64"/>
                  </a:lnTo>
                  <a:lnTo>
                    <a:pt x="112" y="56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23" name="组合 642214"/>
            <p:cNvGrpSpPr>
              <a:grpSpLocks noChangeAspect="1"/>
            </p:cNvGrpSpPr>
            <p:nvPr/>
          </p:nvGrpSpPr>
          <p:grpSpPr>
            <a:xfrm>
              <a:off x="5324" y="1765"/>
              <a:ext cx="114" cy="99"/>
              <a:chOff x="5155" y="1176"/>
              <a:chExt cx="96" cy="83"/>
            </a:xfrm>
          </p:grpSpPr>
          <p:sp>
            <p:nvSpPr>
              <p:cNvPr id="21626" name="直接连接符 642215"/>
              <p:cNvSpPr>
                <a:spLocks noChangeAspect="1"/>
              </p:cNvSpPr>
              <p:nvPr/>
            </p:nvSpPr>
            <p:spPr>
              <a:xfrm flipV="1">
                <a:off x="5155" y="1176"/>
                <a:ext cx="12" cy="8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7" name="直接连接符 642216"/>
              <p:cNvSpPr>
                <a:spLocks noChangeAspect="1"/>
              </p:cNvSpPr>
              <p:nvPr/>
            </p:nvSpPr>
            <p:spPr>
              <a:xfrm flipH="1">
                <a:off x="5159" y="1176"/>
                <a:ext cx="55" cy="5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8" name="直接连接符 642217"/>
              <p:cNvSpPr>
                <a:spLocks noChangeAspect="1"/>
              </p:cNvSpPr>
              <p:nvPr/>
            </p:nvSpPr>
            <p:spPr>
              <a:xfrm>
                <a:off x="5178" y="1212"/>
                <a:ext cx="24" cy="47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9" name="任意多边形 642218"/>
              <p:cNvSpPr>
                <a:spLocks noChangeAspect="1"/>
              </p:cNvSpPr>
              <p:nvPr/>
            </p:nvSpPr>
            <p:spPr>
              <a:xfrm>
                <a:off x="5225" y="1218"/>
                <a:ext cx="26" cy="41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8"/>
                  </a:cxn>
                  <a:cxn ang="0">
                    <a:pos x="9" y="4"/>
                  </a:cxn>
                  <a:cxn ang="0">
                    <a:pos x="11" y="2"/>
                  </a:cxn>
                  <a:cxn ang="0">
                    <a:pos x="14" y="0"/>
                  </a:cxn>
                  <a:cxn ang="0">
                    <a:pos x="21" y="0"/>
                  </a:cxn>
                  <a:cxn ang="0">
                    <a:pos x="24" y="2"/>
                  </a:cxn>
                  <a:cxn ang="0">
                    <a:pos x="25" y="4"/>
                  </a:cxn>
                  <a:cxn ang="0">
                    <a:pos x="26" y="8"/>
                  </a:cxn>
                  <a:cxn ang="0">
                    <a:pos x="26" y="12"/>
                  </a:cxn>
                  <a:cxn ang="0">
                    <a:pos x="23" y="16"/>
                  </a:cxn>
                  <a:cxn ang="0">
                    <a:pos x="19" y="21"/>
                  </a:cxn>
                  <a:cxn ang="0">
                    <a:pos x="0" y="41"/>
                  </a:cxn>
                  <a:cxn ang="0">
                    <a:pos x="23" y="41"/>
                  </a:cxn>
                </a:cxnLst>
                <a:rect l="0" t="0" r="0" b="0"/>
                <a:pathLst>
                  <a:path w="79" h="124">
                    <a:moveTo>
                      <a:pt x="18" y="30"/>
                    </a:moveTo>
                    <a:lnTo>
                      <a:pt x="19" y="24"/>
                    </a:lnTo>
                    <a:lnTo>
                      <a:pt x="26" y="12"/>
                    </a:lnTo>
                    <a:lnTo>
                      <a:pt x="32" y="6"/>
                    </a:lnTo>
                    <a:lnTo>
                      <a:pt x="43" y="0"/>
                    </a:lnTo>
                    <a:lnTo>
                      <a:pt x="63" y="0"/>
                    </a:lnTo>
                    <a:lnTo>
                      <a:pt x="72" y="6"/>
                    </a:lnTo>
                    <a:lnTo>
                      <a:pt x="76" y="12"/>
                    </a:lnTo>
                    <a:lnTo>
                      <a:pt x="79" y="24"/>
                    </a:lnTo>
                    <a:lnTo>
                      <a:pt x="78" y="35"/>
                    </a:lnTo>
                    <a:lnTo>
                      <a:pt x="71" y="47"/>
                    </a:lnTo>
                    <a:lnTo>
                      <a:pt x="59" y="65"/>
                    </a:lnTo>
                    <a:lnTo>
                      <a:pt x="0" y="124"/>
                    </a:lnTo>
                    <a:lnTo>
                      <a:pt x="70" y="12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624" name="任意多边形 642219"/>
            <p:cNvSpPr>
              <a:spLocks noChangeAspect="1"/>
            </p:cNvSpPr>
            <p:nvPr/>
          </p:nvSpPr>
          <p:spPr>
            <a:xfrm>
              <a:off x="4782" y="1374"/>
              <a:ext cx="65" cy="9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23" y="5"/>
                </a:cxn>
                <a:cxn ang="0">
                  <a:pos x="14" y="14"/>
                </a:cxn>
                <a:cxn ang="0">
                  <a:pos x="9" y="23"/>
                </a:cxn>
                <a:cxn ang="0">
                  <a:pos x="3" y="36"/>
                </a:cxn>
                <a:cxn ang="0">
                  <a:pos x="0" y="59"/>
                </a:cxn>
                <a:cxn ang="0">
                  <a:pos x="2" y="72"/>
                </a:cxn>
                <a:cxn ang="0">
                  <a:pos x="5" y="82"/>
                </a:cxn>
                <a:cxn ang="0">
                  <a:pos x="11" y="91"/>
                </a:cxn>
                <a:cxn ang="0">
                  <a:pos x="18" y="95"/>
                </a:cxn>
                <a:cxn ang="0">
                  <a:pos x="33" y="95"/>
                </a:cxn>
                <a:cxn ang="0">
                  <a:pos x="42" y="91"/>
                </a:cxn>
                <a:cxn ang="0">
                  <a:pos x="51" y="82"/>
                </a:cxn>
                <a:cxn ang="0">
                  <a:pos x="56" y="72"/>
                </a:cxn>
                <a:cxn ang="0">
                  <a:pos x="62" y="59"/>
                </a:cxn>
                <a:cxn ang="0">
                  <a:pos x="65" y="36"/>
                </a:cxn>
                <a:cxn ang="0">
                  <a:pos x="63" y="23"/>
                </a:cxn>
                <a:cxn ang="0">
                  <a:pos x="60" y="14"/>
                </a:cxn>
                <a:cxn ang="0">
                  <a:pos x="54" y="5"/>
                </a:cxn>
                <a:cxn ang="0">
                  <a:pos x="47" y="0"/>
                </a:cxn>
                <a:cxn ang="0">
                  <a:pos x="32" y="0"/>
                </a:cxn>
              </a:cxnLst>
              <a:rect l="0" t="0" r="0" b="0"/>
              <a:pathLst>
                <a:path w="169" h="248">
                  <a:moveTo>
                    <a:pt x="82" y="0"/>
                  </a:moveTo>
                  <a:lnTo>
                    <a:pt x="60" y="12"/>
                  </a:lnTo>
                  <a:lnTo>
                    <a:pt x="37" y="36"/>
                  </a:lnTo>
                  <a:lnTo>
                    <a:pt x="23" y="59"/>
                  </a:lnTo>
                  <a:lnTo>
                    <a:pt x="8" y="95"/>
                  </a:lnTo>
                  <a:lnTo>
                    <a:pt x="0" y="154"/>
                  </a:lnTo>
                  <a:lnTo>
                    <a:pt x="5" y="189"/>
                  </a:lnTo>
                  <a:lnTo>
                    <a:pt x="12" y="213"/>
                  </a:lnTo>
                  <a:lnTo>
                    <a:pt x="29" y="237"/>
                  </a:lnTo>
                  <a:lnTo>
                    <a:pt x="47" y="248"/>
                  </a:lnTo>
                  <a:lnTo>
                    <a:pt x="87" y="248"/>
                  </a:lnTo>
                  <a:lnTo>
                    <a:pt x="109" y="237"/>
                  </a:lnTo>
                  <a:lnTo>
                    <a:pt x="132" y="213"/>
                  </a:lnTo>
                  <a:lnTo>
                    <a:pt x="146" y="189"/>
                  </a:lnTo>
                  <a:lnTo>
                    <a:pt x="161" y="154"/>
                  </a:lnTo>
                  <a:lnTo>
                    <a:pt x="169" y="95"/>
                  </a:lnTo>
                  <a:lnTo>
                    <a:pt x="164" y="59"/>
                  </a:lnTo>
                  <a:lnTo>
                    <a:pt x="157" y="36"/>
                  </a:lnTo>
                  <a:lnTo>
                    <a:pt x="140" y="12"/>
                  </a:lnTo>
                  <a:lnTo>
                    <a:pt x="122" y="0"/>
                  </a:lnTo>
                  <a:lnTo>
                    <a:pt x="82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5" name="任意多边形 642220"/>
            <p:cNvSpPr>
              <a:spLocks noChangeAspect="1"/>
            </p:cNvSpPr>
            <p:nvPr/>
          </p:nvSpPr>
          <p:spPr>
            <a:xfrm>
              <a:off x="4796" y="1530"/>
              <a:ext cx="44" cy="45"/>
            </a:xfrm>
            <a:custGeom>
              <a:avLst/>
              <a:gdLst/>
              <a:ahLst/>
              <a:cxnLst>
                <a:cxn ang="0">
                  <a:pos x="44" y="22"/>
                </a:cxn>
                <a:cxn ang="0">
                  <a:pos x="44" y="19"/>
                </a:cxn>
                <a:cxn ang="0">
                  <a:pos x="43" y="16"/>
                </a:cxn>
                <a:cxn ang="0">
                  <a:pos x="42" y="13"/>
                </a:cxn>
                <a:cxn ang="0">
                  <a:pos x="40" y="10"/>
                </a:cxn>
                <a:cxn ang="0">
                  <a:pos x="39" y="8"/>
                </a:cxn>
                <a:cxn ang="0">
                  <a:pos x="36" y="6"/>
                </a:cxn>
                <a:cxn ang="0">
                  <a:pos x="34" y="4"/>
                </a:cxn>
                <a:cxn ang="0">
                  <a:pos x="31" y="2"/>
                </a:cxn>
                <a:cxn ang="0">
                  <a:pos x="28" y="1"/>
                </a:cxn>
                <a:cxn ang="0">
                  <a:pos x="25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7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2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7" y="39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2" y="45"/>
                </a:cxn>
                <a:cxn ang="0">
                  <a:pos x="25" y="45"/>
                </a:cxn>
                <a:cxn ang="0">
                  <a:pos x="28" y="44"/>
                </a:cxn>
                <a:cxn ang="0">
                  <a:pos x="31" y="43"/>
                </a:cxn>
                <a:cxn ang="0">
                  <a:pos x="34" y="41"/>
                </a:cxn>
                <a:cxn ang="0">
                  <a:pos x="36" y="39"/>
                </a:cxn>
                <a:cxn ang="0">
                  <a:pos x="39" y="37"/>
                </a:cxn>
                <a:cxn ang="0">
                  <a:pos x="40" y="35"/>
                </a:cxn>
                <a:cxn ang="0">
                  <a:pos x="42" y="32"/>
                </a:cxn>
                <a:cxn ang="0">
                  <a:pos x="43" y="29"/>
                </a:cxn>
                <a:cxn ang="0">
                  <a:pos x="44" y="25"/>
                </a:cxn>
                <a:cxn ang="0">
                  <a:pos x="44" y="22"/>
                </a:cxn>
              </a:cxnLst>
              <a:rect l="0" t="0" r="0" b="0"/>
              <a:pathLst>
                <a:path w="112" h="113">
                  <a:moveTo>
                    <a:pt x="112" y="56"/>
                  </a:moveTo>
                  <a:lnTo>
                    <a:pt x="111" y="48"/>
                  </a:lnTo>
                  <a:lnTo>
                    <a:pt x="109" y="40"/>
                  </a:lnTo>
                  <a:lnTo>
                    <a:pt x="106" y="33"/>
                  </a:lnTo>
                  <a:lnTo>
                    <a:pt x="103" y="26"/>
                  </a:lnTo>
                  <a:lnTo>
                    <a:pt x="98" y="19"/>
                  </a:lnTo>
                  <a:lnTo>
                    <a:pt x="92" y="14"/>
                  </a:lnTo>
                  <a:lnTo>
                    <a:pt x="86" y="9"/>
                  </a:lnTo>
                  <a:lnTo>
                    <a:pt x="79" y="5"/>
                  </a:lnTo>
                  <a:lnTo>
                    <a:pt x="71" y="2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0" y="2"/>
                  </a:lnTo>
                  <a:lnTo>
                    <a:pt x="33" y="5"/>
                  </a:lnTo>
                  <a:lnTo>
                    <a:pt x="26" y="9"/>
                  </a:lnTo>
                  <a:lnTo>
                    <a:pt x="19" y="14"/>
                  </a:lnTo>
                  <a:lnTo>
                    <a:pt x="14" y="19"/>
                  </a:lnTo>
                  <a:lnTo>
                    <a:pt x="9" y="26"/>
                  </a:lnTo>
                  <a:lnTo>
                    <a:pt x="5" y="33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2" y="72"/>
                  </a:lnTo>
                  <a:lnTo>
                    <a:pt x="5" y="80"/>
                  </a:lnTo>
                  <a:lnTo>
                    <a:pt x="9" y="87"/>
                  </a:lnTo>
                  <a:lnTo>
                    <a:pt x="14" y="94"/>
                  </a:lnTo>
                  <a:lnTo>
                    <a:pt x="19" y="99"/>
                  </a:lnTo>
                  <a:lnTo>
                    <a:pt x="26" y="104"/>
                  </a:lnTo>
                  <a:lnTo>
                    <a:pt x="33" y="108"/>
                  </a:lnTo>
                  <a:lnTo>
                    <a:pt x="40" y="111"/>
                  </a:lnTo>
                  <a:lnTo>
                    <a:pt x="48" y="112"/>
                  </a:lnTo>
                  <a:lnTo>
                    <a:pt x="56" y="113"/>
                  </a:lnTo>
                  <a:lnTo>
                    <a:pt x="64" y="112"/>
                  </a:lnTo>
                  <a:lnTo>
                    <a:pt x="71" y="111"/>
                  </a:lnTo>
                  <a:lnTo>
                    <a:pt x="79" y="108"/>
                  </a:lnTo>
                  <a:lnTo>
                    <a:pt x="86" y="104"/>
                  </a:lnTo>
                  <a:lnTo>
                    <a:pt x="92" y="99"/>
                  </a:lnTo>
                  <a:lnTo>
                    <a:pt x="98" y="94"/>
                  </a:lnTo>
                  <a:lnTo>
                    <a:pt x="103" y="87"/>
                  </a:lnTo>
                  <a:lnTo>
                    <a:pt x="106" y="80"/>
                  </a:lnTo>
                  <a:lnTo>
                    <a:pt x="109" y="72"/>
                  </a:lnTo>
                  <a:lnTo>
                    <a:pt x="111" y="64"/>
                  </a:lnTo>
                  <a:lnTo>
                    <a:pt x="112" y="56"/>
                  </a:lnTo>
                </a:path>
              </a:pathLst>
            </a:custGeom>
            <a:solidFill>
              <a:srgbClr val="00FF00">
                <a:alpha val="100000"/>
              </a:srgbClr>
            </a:solidFill>
            <a:ln w="63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6" name="直接连接符 642221"/>
          <p:cNvSpPr>
            <a:spLocks noChangeAspect="1"/>
          </p:cNvSpPr>
          <p:nvPr/>
        </p:nvSpPr>
        <p:spPr>
          <a:xfrm>
            <a:off x="8277225" y="5457825"/>
            <a:ext cx="3175" cy="317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223" name="任意多边形 642222"/>
          <p:cNvSpPr>
            <a:spLocks noChangeAspect="1"/>
          </p:cNvSpPr>
          <p:nvPr/>
        </p:nvSpPr>
        <p:spPr>
          <a:xfrm>
            <a:off x="7710488" y="5583238"/>
            <a:ext cx="534987" cy="454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57" y="18701"/>
              </a:cxn>
              <a:cxn ang="0">
                <a:pos x="9831" y="37403"/>
              </a:cxn>
              <a:cxn ang="0">
                <a:pos x="15522" y="56104"/>
              </a:cxn>
              <a:cxn ang="0">
                <a:pos x="21731" y="74286"/>
              </a:cxn>
              <a:cxn ang="0">
                <a:pos x="28974" y="92467"/>
              </a:cxn>
              <a:cxn ang="0">
                <a:pos x="36218" y="110130"/>
              </a:cxn>
              <a:cxn ang="0">
                <a:pos x="44496" y="127792"/>
              </a:cxn>
              <a:cxn ang="0">
                <a:pos x="53292" y="144935"/>
              </a:cxn>
              <a:cxn ang="0">
                <a:pos x="62605" y="162078"/>
              </a:cxn>
              <a:cxn ang="0">
                <a:pos x="72435" y="178701"/>
              </a:cxn>
              <a:cxn ang="0">
                <a:pos x="82783" y="195324"/>
              </a:cxn>
              <a:cxn ang="0">
                <a:pos x="93649" y="210909"/>
              </a:cxn>
              <a:cxn ang="0">
                <a:pos x="105031" y="226493"/>
              </a:cxn>
              <a:cxn ang="0">
                <a:pos x="116931" y="242077"/>
              </a:cxn>
              <a:cxn ang="0">
                <a:pos x="129349" y="256623"/>
              </a:cxn>
              <a:cxn ang="0">
                <a:pos x="142284" y="271168"/>
              </a:cxn>
              <a:cxn ang="0">
                <a:pos x="155736" y="285194"/>
              </a:cxn>
              <a:cxn ang="0">
                <a:pos x="169706" y="298701"/>
              </a:cxn>
              <a:cxn ang="0">
                <a:pos x="183675" y="311688"/>
              </a:cxn>
              <a:cxn ang="0">
                <a:pos x="198680" y="324155"/>
              </a:cxn>
              <a:cxn ang="0">
                <a:pos x="213684" y="336103"/>
              </a:cxn>
              <a:cxn ang="0">
                <a:pos x="229206" y="347532"/>
              </a:cxn>
              <a:cxn ang="0">
                <a:pos x="245245" y="358441"/>
              </a:cxn>
              <a:cxn ang="0">
                <a:pos x="261285" y="368830"/>
              </a:cxn>
              <a:cxn ang="0">
                <a:pos x="278359" y="378700"/>
              </a:cxn>
              <a:cxn ang="0">
                <a:pos x="294915" y="388051"/>
              </a:cxn>
              <a:cxn ang="0">
                <a:pos x="312507" y="396882"/>
              </a:cxn>
              <a:cxn ang="0">
                <a:pos x="329581" y="405194"/>
              </a:cxn>
              <a:cxn ang="0">
                <a:pos x="347690" y="412467"/>
              </a:cxn>
              <a:cxn ang="0">
                <a:pos x="365799" y="419739"/>
              </a:cxn>
              <a:cxn ang="0">
                <a:pos x="383907" y="425973"/>
              </a:cxn>
              <a:cxn ang="0">
                <a:pos x="402016" y="431687"/>
              </a:cxn>
              <a:cxn ang="0">
                <a:pos x="420643" y="436882"/>
              </a:cxn>
              <a:cxn ang="0">
                <a:pos x="439786" y="441038"/>
              </a:cxn>
              <a:cxn ang="0">
                <a:pos x="458412" y="445194"/>
              </a:cxn>
              <a:cxn ang="0">
                <a:pos x="477556" y="448311"/>
              </a:cxn>
              <a:cxn ang="0">
                <a:pos x="496700" y="450908"/>
              </a:cxn>
              <a:cxn ang="0">
                <a:pos x="515843" y="452986"/>
              </a:cxn>
              <a:cxn ang="0">
                <a:pos x="534987" y="454025"/>
              </a:cxn>
            </a:cxnLst>
            <a:rect l="0" t="0" r="0" b="0"/>
            <a:pathLst>
              <a:path w="1034" h="874">
                <a:moveTo>
                  <a:pt x="0" y="0"/>
                </a:moveTo>
                <a:lnTo>
                  <a:pt x="9" y="36"/>
                </a:lnTo>
                <a:lnTo>
                  <a:pt x="19" y="72"/>
                </a:lnTo>
                <a:lnTo>
                  <a:pt x="30" y="108"/>
                </a:lnTo>
                <a:lnTo>
                  <a:pt x="42" y="143"/>
                </a:lnTo>
                <a:lnTo>
                  <a:pt x="56" y="178"/>
                </a:lnTo>
                <a:lnTo>
                  <a:pt x="70" y="212"/>
                </a:lnTo>
                <a:lnTo>
                  <a:pt x="86" y="246"/>
                </a:lnTo>
                <a:lnTo>
                  <a:pt x="103" y="279"/>
                </a:lnTo>
                <a:lnTo>
                  <a:pt x="121" y="312"/>
                </a:lnTo>
                <a:lnTo>
                  <a:pt x="140" y="344"/>
                </a:lnTo>
                <a:lnTo>
                  <a:pt x="160" y="376"/>
                </a:lnTo>
                <a:lnTo>
                  <a:pt x="181" y="406"/>
                </a:lnTo>
                <a:lnTo>
                  <a:pt x="203" y="436"/>
                </a:lnTo>
                <a:lnTo>
                  <a:pt x="226" y="466"/>
                </a:lnTo>
                <a:lnTo>
                  <a:pt x="250" y="494"/>
                </a:lnTo>
                <a:lnTo>
                  <a:pt x="275" y="522"/>
                </a:lnTo>
                <a:lnTo>
                  <a:pt x="301" y="549"/>
                </a:lnTo>
                <a:lnTo>
                  <a:pt x="328" y="575"/>
                </a:lnTo>
                <a:lnTo>
                  <a:pt x="355" y="600"/>
                </a:lnTo>
                <a:lnTo>
                  <a:pt x="384" y="624"/>
                </a:lnTo>
                <a:lnTo>
                  <a:pt x="413" y="647"/>
                </a:lnTo>
                <a:lnTo>
                  <a:pt x="443" y="669"/>
                </a:lnTo>
                <a:lnTo>
                  <a:pt x="474" y="690"/>
                </a:lnTo>
                <a:lnTo>
                  <a:pt x="505" y="710"/>
                </a:lnTo>
                <a:lnTo>
                  <a:pt x="538" y="729"/>
                </a:lnTo>
                <a:lnTo>
                  <a:pt x="570" y="747"/>
                </a:lnTo>
                <a:lnTo>
                  <a:pt x="604" y="764"/>
                </a:lnTo>
                <a:lnTo>
                  <a:pt x="637" y="780"/>
                </a:lnTo>
                <a:lnTo>
                  <a:pt x="672" y="794"/>
                </a:lnTo>
                <a:lnTo>
                  <a:pt x="707" y="808"/>
                </a:lnTo>
                <a:lnTo>
                  <a:pt x="742" y="820"/>
                </a:lnTo>
                <a:lnTo>
                  <a:pt x="777" y="831"/>
                </a:lnTo>
                <a:lnTo>
                  <a:pt x="813" y="841"/>
                </a:lnTo>
                <a:lnTo>
                  <a:pt x="850" y="849"/>
                </a:lnTo>
                <a:lnTo>
                  <a:pt x="886" y="857"/>
                </a:lnTo>
                <a:lnTo>
                  <a:pt x="923" y="863"/>
                </a:lnTo>
                <a:lnTo>
                  <a:pt x="960" y="868"/>
                </a:lnTo>
                <a:lnTo>
                  <a:pt x="997" y="872"/>
                </a:lnTo>
                <a:lnTo>
                  <a:pt x="1034" y="874"/>
                </a:lnTo>
              </a:path>
            </a:pathLst>
          </a:custGeom>
          <a:noFill/>
          <a:ln w="28575" cap="flat" cmpd="sng">
            <a:solidFill>
              <a:srgbClr val="CC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2224" name="组合 642223"/>
          <p:cNvGrpSpPr/>
          <p:nvPr/>
        </p:nvGrpSpPr>
        <p:grpSpPr>
          <a:xfrm>
            <a:off x="7859713" y="5476875"/>
            <a:ext cx="395287" cy="385763"/>
            <a:chOff x="4951" y="3360"/>
            <a:chExt cx="249" cy="243"/>
          </a:xfrm>
        </p:grpSpPr>
        <p:grpSp>
          <p:nvGrpSpPr>
            <p:cNvPr id="21607" name="组合 642224"/>
            <p:cNvGrpSpPr/>
            <p:nvPr/>
          </p:nvGrpSpPr>
          <p:grpSpPr>
            <a:xfrm>
              <a:off x="5020" y="3362"/>
              <a:ext cx="80" cy="90"/>
              <a:chOff x="5020" y="3362"/>
              <a:chExt cx="80" cy="90"/>
            </a:xfrm>
          </p:grpSpPr>
          <p:sp>
            <p:nvSpPr>
              <p:cNvPr id="21614" name="任意多边形 642225"/>
              <p:cNvSpPr>
                <a:spLocks noChangeAspect="1"/>
              </p:cNvSpPr>
              <p:nvPr/>
            </p:nvSpPr>
            <p:spPr>
              <a:xfrm>
                <a:off x="5020" y="3362"/>
                <a:ext cx="49" cy="90"/>
              </a:xfrm>
              <a:custGeom>
                <a:avLst/>
                <a:gdLst/>
                <a:ahLst/>
                <a:cxnLst>
                  <a:cxn ang="0">
                    <a:pos x="48" y="90"/>
                  </a:cxn>
                  <a:cxn ang="0">
                    <a:pos x="0" y="24"/>
                  </a:cxn>
                  <a:cxn ang="0">
                    <a:pos x="21" y="4"/>
                  </a:cxn>
                  <a:cxn ang="0">
                    <a:pos x="30" y="0"/>
                  </a:cxn>
                  <a:cxn ang="0">
                    <a:pos x="35" y="1"/>
                  </a:cxn>
                  <a:cxn ang="0">
                    <a:pos x="42" y="5"/>
                  </a:cxn>
                  <a:cxn ang="0">
                    <a:pos x="47" y="11"/>
                  </a:cxn>
                  <a:cxn ang="0">
                    <a:pos x="49" y="20"/>
                  </a:cxn>
                  <a:cxn ang="0">
                    <a:pos x="49" y="25"/>
                  </a:cxn>
                  <a:cxn ang="0">
                    <a:pos x="44" y="35"/>
                  </a:cxn>
                  <a:cxn ang="0">
                    <a:pos x="23" y="55"/>
                  </a:cxn>
                </a:cxnLst>
                <a:rect l="0" t="0" r="0" b="0"/>
                <a:pathLst>
                  <a:path w="150" h="276">
                    <a:moveTo>
                      <a:pt x="146" y="276"/>
                    </a:moveTo>
                    <a:lnTo>
                      <a:pt x="0" y="73"/>
                    </a:lnTo>
                    <a:lnTo>
                      <a:pt x="65" y="11"/>
                    </a:lnTo>
                    <a:lnTo>
                      <a:pt x="93" y="0"/>
                    </a:lnTo>
                    <a:lnTo>
                      <a:pt x="108" y="2"/>
                    </a:lnTo>
                    <a:lnTo>
                      <a:pt x="129" y="15"/>
                    </a:lnTo>
                    <a:lnTo>
                      <a:pt x="143" y="34"/>
                    </a:lnTo>
                    <a:lnTo>
                      <a:pt x="150" y="60"/>
                    </a:lnTo>
                    <a:lnTo>
                      <a:pt x="149" y="77"/>
                    </a:lnTo>
                    <a:lnTo>
                      <a:pt x="135" y="107"/>
                    </a:lnTo>
                    <a:lnTo>
                      <a:pt x="70" y="17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5" name="直接连接符 642226"/>
              <p:cNvSpPr>
                <a:spLocks noChangeAspect="1"/>
              </p:cNvSpPr>
              <p:nvPr/>
            </p:nvSpPr>
            <p:spPr>
              <a:xfrm>
                <a:off x="5059" y="3401"/>
                <a:ext cx="41" cy="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608" name="组合 642227"/>
            <p:cNvGrpSpPr/>
            <p:nvPr/>
          </p:nvGrpSpPr>
          <p:grpSpPr>
            <a:xfrm>
              <a:off x="4951" y="3360"/>
              <a:ext cx="249" cy="243"/>
              <a:chOff x="4951" y="3360"/>
              <a:chExt cx="249" cy="243"/>
            </a:xfrm>
          </p:grpSpPr>
          <p:sp>
            <p:nvSpPr>
              <p:cNvPr id="21609" name="直接连接符 642228"/>
              <p:cNvSpPr>
                <a:spLocks noChangeAspect="1"/>
              </p:cNvSpPr>
              <p:nvPr/>
            </p:nvSpPr>
            <p:spPr>
              <a:xfrm flipH="1">
                <a:off x="5008" y="3415"/>
                <a:ext cx="135" cy="12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0" name="任意多边形 642229"/>
              <p:cNvSpPr>
                <a:spLocks noChangeAspect="1"/>
              </p:cNvSpPr>
              <p:nvPr/>
            </p:nvSpPr>
            <p:spPr>
              <a:xfrm>
                <a:off x="4951" y="3534"/>
                <a:ext cx="67" cy="67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67" y="20"/>
                  </a:cxn>
                  <a:cxn ang="0">
                    <a:pos x="0" y="67"/>
                  </a:cxn>
                  <a:cxn ang="0">
                    <a:pos x="49" y="0"/>
                  </a:cxn>
                </a:cxnLst>
                <a:rect l="0" t="0" r="0" b="0"/>
                <a:pathLst>
                  <a:path w="207" h="202">
                    <a:moveTo>
                      <a:pt x="150" y="0"/>
                    </a:moveTo>
                    <a:lnTo>
                      <a:pt x="207" y="60"/>
                    </a:lnTo>
                    <a:lnTo>
                      <a:pt x="0" y="202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1" name="任意多边形 642230"/>
              <p:cNvSpPr>
                <a:spLocks noChangeAspect="1"/>
              </p:cNvSpPr>
              <p:nvPr/>
            </p:nvSpPr>
            <p:spPr>
              <a:xfrm>
                <a:off x="4951" y="3534"/>
                <a:ext cx="67" cy="67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67" y="20"/>
                  </a:cxn>
                  <a:cxn ang="0">
                    <a:pos x="0" y="67"/>
                  </a:cxn>
                  <a:cxn ang="0">
                    <a:pos x="49" y="0"/>
                  </a:cxn>
                </a:cxnLst>
                <a:rect l="0" t="0" r="0" b="0"/>
                <a:pathLst>
                  <a:path w="207" h="202">
                    <a:moveTo>
                      <a:pt x="150" y="0"/>
                    </a:moveTo>
                    <a:lnTo>
                      <a:pt x="207" y="60"/>
                    </a:lnTo>
                    <a:lnTo>
                      <a:pt x="0" y="202"/>
                    </a:lnTo>
                    <a:lnTo>
                      <a:pt x="15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2" name="直接连接符 642231"/>
              <p:cNvSpPr>
                <a:spLocks noChangeAspect="1"/>
              </p:cNvSpPr>
              <p:nvPr/>
            </p:nvSpPr>
            <p:spPr>
              <a:xfrm>
                <a:off x="4951" y="3601"/>
                <a:ext cx="2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3" name="直接连接符 642232"/>
              <p:cNvSpPr>
                <a:spLocks noChangeAspect="1"/>
              </p:cNvSpPr>
              <p:nvPr/>
            </p:nvSpPr>
            <p:spPr>
              <a:xfrm flipV="1">
                <a:off x="5143" y="3360"/>
                <a:ext cx="57" cy="5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2234" name="组合 642233"/>
          <p:cNvGrpSpPr/>
          <p:nvPr/>
        </p:nvGrpSpPr>
        <p:grpSpPr>
          <a:xfrm>
            <a:off x="6438900" y="4954588"/>
            <a:ext cx="2368550" cy="1390650"/>
            <a:chOff x="4056" y="3031"/>
            <a:chExt cx="1492" cy="876"/>
          </a:xfrm>
        </p:grpSpPr>
        <p:sp>
          <p:nvSpPr>
            <p:cNvPr id="21577" name="任意多边形 642234"/>
            <p:cNvSpPr>
              <a:spLocks noChangeAspect="1"/>
            </p:cNvSpPr>
            <p:nvPr/>
          </p:nvSpPr>
          <p:spPr>
            <a:xfrm>
              <a:off x="5194" y="3329"/>
              <a:ext cx="45" cy="45"/>
            </a:xfrm>
            <a:custGeom>
              <a:avLst/>
              <a:gdLst/>
              <a:ahLst/>
              <a:cxnLst>
                <a:cxn ang="0">
                  <a:pos x="45" y="23"/>
                </a:cxn>
                <a:cxn ang="0">
                  <a:pos x="45" y="19"/>
                </a:cxn>
                <a:cxn ang="0">
                  <a:pos x="44" y="16"/>
                </a:cxn>
                <a:cxn ang="0">
                  <a:pos x="43" y="13"/>
                </a:cxn>
                <a:cxn ang="0">
                  <a:pos x="41" y="10"/>
                </a:cxn>
                <a:cxn ang="0">
                  <a:pos x="39" y="8"/>
                </a:cxn>
                <a:cxn ang="0">
                  <a:pos x="37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8" y="39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3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7" y="39"/>
                </a:cxn>
                <a:cxn ang="0">
                  <a:pos x="39" y="37"/>
                </a:cxn>
                <a:cxn ang="0">
                  <a:pos x="41" y="35"/>
                </a:cxn>
                <a:cxn ang="0">
                  <a:pos x="43" y="32"/>
                </a:cxn>
                <a:cxn ang="0">
                  <a:pos x="44" y="29"/>
                </a:cxn>
                <a:cxn ang="0">
                  <a:pos x="45" y="26"/>
                </a:cxn>
                <a:cxn ang="0">
                  <a:pos x="45" y="23"/>
                </a:cxn>
              </a:cxnLst>
              <a:rect l="0" t="0" r="0" b="0"/>
              <a:pathLst>
                <a:path w="112" h="112">
                  <a:moveTo>
                    <a:pt x="112" y="56"/>
                  </a:moveTo>
                  <a:lnTo>
                    <a:pt x="111" y="48"/>
                  </a:lnTo>
                  <a:lnTo>
                    <a:pt x="110" y="40"/>
                  </a:lnTo>
                  <a:lnTo>
                    <a:pt x="107" y="33"/>
                  </a:lnTo>
                  <a:lnTo>
                    <a:pt x="103" y="26"/>
                  </a:lnTo>
                  <a:lnTo>
                    <a:pt x="98" y="19"/>
                  </a:lnTo>
                  <a:lnTo>
                    <a:pt x="93" y="14"/>
                  </a:lnTo>
                  <a:lnTo>
                    <a:pt x="86" y="9"/>
                  </a:lnTo>
                  <a:lnTo>
                    <a:pt x="79" y="5"/>
                  </a:lnTo>
                  <a:lnTo>
                    <a:pt x="72" y="2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0" y="2"/>
                  </a:lnTo>
                  <a:lnTo>
                    <a:pt x="33" y="5"/>
                  </a:lnTo>
                  <a:lnTo>
                    <a:pt x="26" y="9"/>
                  </a:lnTo>
                  <a:lnTo>
                    <a:pt x="20" y="14"/>
                  </a:lnTo>
                  <a:lnTo>
                    <a:pt x="14" y="19"/>
                  </a:lnTo>
                  <a:lnTo>
                    <a:pt x="9" y="26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48"/>
                  </a:lnTo>
                  <a:lnTo>
                    <a:pt x="0" y="56"/>
                  </a:lnTo>
                  <a:lnTo>
                    <a:pt x="1" y="64"/>
                  </a:lnTo>
                  <a:lnTo>
                    <a:pt x="3" y="72"/>
                  </a:lnTo>
                  <a:lnTo>
                    <a:pt x="5" y="79"/>
                  </a:lnTo>
                  <a:lnTo>
                    <a:pt x="9" y="86"/>
                  </a:lnTo>
                  <a:lnTo>
                    <a:pt x="14" y="92"/>
                  </a:lnTo>
                  <a:lnTo>
                    <a:pt x="20" y="98"/>
                  </a:lnTo>
                  <a:lnTo>
                    <a:pt x="26" y="103"/>
                  </a:lnTo>
                  <a:lnTo>
                    <a:pt x="33" y="107"/>
                  </a:lnTo>
                  <a:lnTo>
                    <a:pt x="40" y="109"/>
                  </a:lnTo>
                  <a:lnTo>
                    <a:pt x="48" y="111"/>
                  </a:lnTo>
                  <a:lnTo>
                    <a:pt x="56" y="112"/>
                  </a:lnTo>
                  <a:lnTo>
                    <a:pt x="64" y="111"/>
                  </a:lnTo>
                  <a:lnTo>
                    <a:pt x="72" y="109"/>
                  </a:lnTo>
                  <a:lnTo>
                    <a:pt x="79" y="107"/>
                  </a:lnTo>
                  <a:lnTo>
                    <a:pt x="86" y="103"/>
                  </a:lnTo>
                  <a:lnTo>
                    <a:pt x="93" y="98"/>
                  </a:lnTo>
                  <a:lnTo>
                    <a:pt x="98" y="92"/>
                  </a:lnTo>
                  <a:lnTo>
                    <a:pt x="103" y="86"/>
                  </a:lnTo>
                  <a:lnTo>
                    <a:pt x="107" y="79"/>
                  </a:lnTo>
                  <a:lnTo>
                    <a:pt x="110" y="72"/>
                  </a:lnTo>
                  <a:lnTo>
                    <a:pt x="111" y="64"/>
                  </a:lnTo>
                  <a:lnTo>
                    <a:pt x="112" y="56"/>
                  </a:lnTo>
                </a:path>
              </a:pathLst>
            </a:custGeom>
            <a:solidFill>
              <a:srgbClr val="00FF00">
                <a:alpha val="100000"/>
              </a:srgbClr>
            </a:solidFill>
            <a:ln w="317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78" name="组合 642235"/>
            <p:cNvGrpSpPr/>
            <p:nvPr/>
          </p:nvGrpSpPr>
          <p:grpSpPr>
            <a:xfrm>
              <a:off x="4056" y="3031"/>
              <a:ext cx="1492" cy="876"/>
              <a:chOff x="4056" y="3031"/>
              <a:chExt cx="1492" cy="876"/>
            </a:xfrm>
          </p:grpSpPr>
          <p:grpSp>
            <p:nvGrpSpPr>
              <p:cNvPr id="21580" name="组合 642236"/>
              <p:cNvGrpSpPr/>
              <p:nvPr/>
            </p:nvGrpSpPr>
            <p:grpSpPr>
              <a:xfrm>
                <a:off x="5182" y="3775"/>
                <a:ext cx="96" cy="81"/>
                <a:chOff x="5182" y="3775"/>
                <a:chExt cx="96" cy="81"/>
              </a:xfrm>
            </p:grpSpPr>
            <p:sp>
              <p:nvSpPr>
                <p:cNvPr id="21603" name="直接连接符 642237"/>
                <p:cNvSpPr>
                  <a:spLocks noChangeAspect="1"/>
                </p:cNvSpPr>
                <p:nvPr/>
              </p:nvSpPr>
              <p:spPr>
                <a:xfrm flipV="1">
                  <a:off x="5182" y="3775"/>
                  <a:ext cx="12" cy="8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04" name="直接连接符 642238"/>
                <p:cNvSpPr>
                  <a:spLocks noChangeAspect="1"/>
                </p:cNvSpPr>
                <p:nvPr/>
              </p:nvSpPr>
              <p:spPr>
                <a:xfrm flipH="1">
                  <a:off x="5186" y="3775"/>
                  <a:ext cx="53" cy="5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05" name="直接连接符 642239"/>
                <p:cNvSpPr>
                  <a:spLocks noChangeAspect="1"/>
                </p:cNvSpPr>
                <p:nvPr/>
              </p:nvSpPr>
              <p:spPr>
                <a:xfrm>
                  <a:off x="5206" y="3811"/>
                  <a:ext cx="23" cy="4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06" name="任意多边形 642240"/>
                <p:cNvSpPr>
                  <a:spLocks noChangeAspect="1"/>
                </p:cNvSpPr>
                <p:nvPr/>
              </p:nvSpPr>
              <p:spPr>
                <a:xfrm>
                  <a:off x="5251" y="3817"/>
                  <a:ext cx="27" cy="39"/>
                </a:xfrm>
                <a:custGeom>
                  <a:avLst/>
                  <a:gdLst/>
                  <a:ahLst/>
                  <a:cxnLst>
                    <a:cxn ang="0">
                      <a:pos x="6" y="9"/>
                    </a:cxn>
                    <a:cxn ang="0">
                      <a:pos x="6" y="8"/>
                    </a:cxn>
                    <a:cxn ang="0">
                      <a:pos x="9" y="4"/>
                    </a:cxn>
                    <a:cxn ang="0">
                      <a:pos x="11" y="2"/>
                    </a:cxn>
                    <a:cxn ang="0">
                      <a:pos x="14" y="0"/>
                    </a:cxn>
                    <a:cxn ang="0">
                      <a:pos x="21" y="0"/>
                    </a:cxn>
                    <a:cxn ang="0">
                      <a:pos x="24" y="2"/>
                    </a:cxn>
                    <a:cxn ang="0">
                      <a:pos x="26" y="4"/>
                    </a:cxn>
                    <a:cxn ang="0">
                      <a:pos x="27" y="8"/>
                    </a:cxn>
                    <a:cxn ang="0">
                      <a:pos x="26" y="11"/>
                    </a:cxn>
                    <a:cxn ang="0">
                      <a:pos x="24" y="15"/>
                    </a:cxn>
                    <a:cxn ang="0">
                      <a:pos x="20" y="20"/>
                    </a:cxn>
                    <a:cxn ang="0">
                      <a:pos x="0" y="39"/>
                    </a:cxn>
                    <a:cxn ang="0">
                      <a:pos x="24" y="39"/>
                    </a:cxn>
                  </a:cxnLst>
                  <a:rect l="0" t="0" r="0" b="0"/>
                  <a:pathLst>
                    <a:path w="79" h="124">
                      <a:moveTo>
                        <a:pt x="18" y="30"/>
                      </a:moveTo>
                      <a:lnTo>
                        <a:pt x="19" y="24"/>
                      </a:lnTo>
                      <a:lnTo>
                        <a:pt x="25" y="12"/>
                      </a:lnTo>
                      <a:lnTo>
                        <a:pt x="31" y="6"/>
                      </a:lnTo>
                      <a:lnTo>
                        <a:pt x="42" y="0"/>
                      </a:lnTo>
                      <a:lnTo>
                        <a:pt x="62" y="0"/>
                      </a:lnTo>
                      <a:lnTo>
                        <a:pt x="71" y="6"/>
                      </a:lnTo>
                      <a:lnTo>
                        <a:pt x="76" y="12"/>
                      </a:lnTo>
                      <a:lnTo>
                        <a:pt x="79" y="24"/>
                      </a:lnTo>
                      <a:lnTo>
                        <a:pt x="77" y="36"/>
                      </a:lnTo>
                      <a:lnTo>
                        <a:pt x="71" y="47"/>
                      </a:lnTo>
                      <a:lnTo>
                        <a:pt x="58" y="65"/>
                      </a:lnTo>
                      <a:lnTo>
                        <a:pt x="0" y="124"/>
                      </a:lnTo>
                      <a:lnTo>
                        <a:pt x="70" y="124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581" name="直接连接符 642241"/>
              <p:cNvSpPr>
                <a:spLocks noChangeAspect="1"/>
              </p:cNvSpPr>
              <p:nvPr/>
            </p:nvSpPr>
            <p:spPr>
              <a:xfrm>
                <a:off x="5231" y="3713"/>
                <a:ext cx="276" cy="2"/>
              </a:xfrm>
              <a:prstGeom prst="line">
                <a:avLst/>
              </a:prstGeom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82" name="组合 642242"/>
              <p:cNvGrpSpPr/>
              <p:nvPr/>
            </p:nvGrpSpPr>
            <p:grpSpPr>
              <a:xfrm>
                <a:off x="4522" y="3513"/>
                <a:ext cx="82" cy="82"/>
                <a:chOff x="4522" y="3513"/>
                <a:chExt cx="82" cy="82"/>
              </a:xfrm>
            </p:grpSpPr>
            <p:sp>
              <p:nvSpPr>
                <p:cNvPr id="21601" name="任意多边形 642243"/>
                <p:cNvSpPr>
                  <a:spLocks noChangeAspect="1"/>
                </p:cNvSpPr>
                <p:nvPr/>
              </p:nvSpPr>
              <p:spPr>
                <a:xfrm>
                  <a:off x="4522" y="3513"/>
                  <a:ext cx="57" cy="82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21" y="4"/>
                    </a:cxn>
                    <a:cxn ang="0">
                      <a:pos x="12" y="12"/>
                    </a:cxn>
                    <a:cxn ang="0">
                      <a:pos x="8" y="20"/>
                    </a:cxn>
                    <a:cxn ang="0">
                      <a:pos x="3" y="31"/>
                    </a:cxn>
                    <a:cxn ang="0">
                      <a:pos x="0" y="51"/>
                    </a:cxn>
                    <a:cxn ang="0">
                      <a:pos x="2" y="62"/>
                    </a:cxn>
                    <a:cxn ang="0">
                      <a:pos x="4" y="70"/>
                    </a:cxn>
                    <a:cxn ang="0">
                      <a:pos x="10" y="78"/>
                    </a:cxn>
                    <a:cxn ang="0">
                      <a:pos x="16" y="82"/>
                    </a:cxn>
                    <a:cxn ang="0">
                      <a:pos x="30" y="82"/>
                    </a:cxn>
                    <a:cxn ang="0">
                      <a:pos x="37" y="78"/>
                    </a:cxn>
                    <a:cxn ang="0">
                      <a:pos x="45" y="70"/>
                    </a:cxn>
                    <a:cxn ang="0">
                      <a:pos x="49" y="62"/>
                    </a:cxn>
                    <a:cxn ang="0">
                      <a:pos x="54" y="51"/>
                    </a:cxn>
                    <a:cxn ang="0">
                      <a:pos x="57" y="31"/>
                    </a:cxn>
                    <a:cxn ang="0">
                      <a:pos x="55" y="20"/>
                    </a:cxn>
                    <a:cxn ang="0">
                      <a:pos x="53" y="12"/>
                    </a:cxn>
                    <a:cxn ang="0">
                      <a:pos x="48" y="4"/>
                    </a:cxn>
                    <a:cxn ang="0">
                      <a:pos x="41" y="0"/>
                    </a:cxn>
                    <a:cxn ang="0">
                      <a:pos x="28" y="0"/>
                    </a:cxn>
                  </a:cxnLst>
                  <a:rect l="0" t="0" r="0" b="0"/>
                  <a:pathLst>
                    <a:path w="169" h="248">
                      <a:moveTo>
                        <a:pt x="82" y="0"/>
                      </a:moveTo>
                      <a:lnTo>
                        <a:pt x="61" y="12"/>
                      </a:lnTo>
                      <a:lnTo>
                        <a:pt x="37" y="35"/>
                      </a:lnTo>
                      <a:lnTo>
                        <a:pt x="24" y="59"/>
                      </a:lnTo>
                      <a:lnTo>
                        <a:pt x="9" y="94"/>
                      </a:lnTo>
                      <a:lnTo>
                        <a:pt x="0" y="153"/>
                      </a:lnTo>
                      <a:lnTo>
                        <a:pt x="6" y="189"/>
                      </a:lnTo>
                      <a:lnTo>
                        <a:pt x="12" y="212"/>
                      </a:lnTo>
                      <a:lnTo>
                        <a:pt x="29" y="236"/>
                      </a:lnTo>
                      <a:lnTo>
                        <a:pt x="47" y="248"/>
                      </a:lnTo>
                      <a:lnTo>
                        <a:pt x="88" y="248"/>
                      </a:lnTo>
                      <a:lnTo>
                        <a:pt x="109" y="236"/>
                      </a:lnTo>
                      <a:lnTo>
                        <a:pt x="133" y="212"/>
                      </a:lnTo>
                      <a:lnTo>
                        <a:pt x="146" y="189"/>
                      </a:lnTo>
                      <a:lnTo>
                        <a:pt x="161" y="153"/>
                      </a:lnTo>
                      <a:lnTo>
                        <a:pt x="169" y="94"/>
                      </a:lnTo>
                      <a:lnTo>
                        <a:pt x="164" y="59"/>
                      </a:lnTo>
                      <a:lnTo>
                        <a:pt x="158" y="35"/>
                      </a:lnTo>
                      <a:lnTo>
                        <a:pt x="141" y="12"/>
                      </a:lnTo>
                      <a:lnTo>
                        <a:pt x="122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02" name="任意多边形 642244"/>
                <p:cNvSpPr>
                  <a:spLocks noChangeAspect="1"/>
                </p:cNvSpPr>
                <p:nvPr/>
              </p:nvSpPr>
              <p:spPr>
                <a:xfrm>
                  <a:off x="4595" y="3554"/>
                  <a:ext cx="9" cy="41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" y="6"/>
                    </a:cxn>
                    <a:cxn ang="0">
                      <a:pos x="9" y="0"/>
                    </a:cxn>
                    <a:cxn ang="0">
                      <a:pos x="3" y="41"/>
                    </a:cxn>
                  </a:cxnLst>
                  <a:rect l="0" t="0" r="0" b="0"/>
                  <a:pathLst>
                    <a:path w="29" h="124">
                      <a:moveTo>
                        <a:pt x="0" y="23"/>
                      </a:moveTo>
                      <a:lnTo>
                        <a:pt x="11" y="18"/>
                      </a:lnTo>
                      <a:lnTo>
                        <a:pt x="29" y="0"/>
                      </a:lnTo>
                      <a:lnTo>
                        <a:pt x="11" y="124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583" name="组合 642245"/>
              <p:cNvGrpSpPr/>
              <p:nvPr/>
            </p:nvGrpSpPr>
            <p:grpSpPr>
              <a:xfrm>
                <a:off x="4056" y="3031"/>
                <a:ext cx="876" cy="876"/>
                <a:chOff x="4056" y="3031"/>
                <a:chExt cx="876" cy="876"/>
              </a:xfrm>
            </p:grpSpPr>
            <p:sp>
              <p:nvSpPr>
                <p:cNvPr id="21592" name="任意多边形 642246"/>
                <p:cNvSpPr>
                  <a:spLocks noChangeAspect="1"/>
                </p:cNvSpPr>
                <p:nvPr/>
              </p:nvSpPr>
              <p:spPr>
                <a:xfrm>
                  <a:off x="4130" y="3105"/>
                  <a:ext cx="729" cy="729"/>
                </a:xfrm>
                <a:custGeom>
                  <a:avLst/>
                  <a:gdLst/>
                  <a:ahLst/>
                  <a:cxnLst>
                    <a:cxn ang="0">
                      <a:pos x="714" y="263"/>
                    </a:cxn>
                    <a:cxn ang="0">
                      <a:pos x="703" y="228"/>
                    </a:cxn>
                    <a:cxn ang="0">
                      <a:pos x="687" y="195"/>
                    </a:cxn>
                    <a:cxn ang="0">
                      <a:pos x="669" y="163"/>
                    </a:cxn>
                    <a:cxn ang="0">
                      <a:pos x="647" y="134"/>
                    </a:cxn>
                    <a:cxn ang="0">
                      <a:pos x="622" y="107"/>
                    </a:cxn>
                    <a:cxn ang="0">
                      <a:pos x="595" y="83"/>
                    </a:cxn>
                    <a:cxn ang="0">
                      <a:pos x="566" y="61"/>
                    </a:cxn>
                    <a:cxn ang="0">
                      <a:pos x="534" y="42"/>
                    </a:cxn>
                    <a:cxn ang="0">
                      <a:pos x="501" y="26"/>
                    </a:cxn>
                    <a:cxn ang="0">
                      <a:pos x="467" y="15"/>
                    </a:cxn>
                    <a:cxn ang="0">
                      <a:pos x="431" y="6"/>
                    </a:cxn>
                    <a:cxn ang="0">
                      <a:pos x="395" y="1"/>
                    </a:cxn>
                    <a:cxn ang="0">
                      <a:pos x="359" y="0"/>
                    </a:cxn>
                    <a:cxn ang="0">
                      <a:pos x="322" y="3"/>
                    </a:cxn>
                    <a:cxn ang="0">
                      <a:pos x="286" y="8"/>
                    </a:cxn>
                    <a:cxn ang="0">
                      <a:pos x="251" y="18"/>
                    </a:cxn>
                    <a:cxn ang="0">
                      <a:pos x="217" y="31"/>
                    </a:cxn>
                    <a:cxn ang="0">
                      <a:pos x="184" y="48"/>
                    </a:cxn>
                    <a:cxn ang="0">
                      <a:pos x="153" y="68"/>
                    </a:cxn>
                    <a:cxn ang="0">
                      <a:pos x="125" y="90"/>
                    </a:cxn>
                    <a:cxn ang="0">
                      <a:pos x="98" y="116"/>
                    </a:cxn>
                    <a:cxn ang="0">
                      <a:pos x="75" y="144"/>
                    </a:cxn>
                    <a:cxn ang="0">
                      <a:pos x="54" y="174"/>
                    </a:cxn>
                    <a:cxn ang="0">
                      <a:pos x="37" y="206"/>
                    </a:cxn>
                    <a:cxn ang="0">
                      <a:pos x="22" y="240"/>
                    </a:cxn>
                    <a:cxn ang="0">
                      <a:pos x="11" y="274"/>
                    </a:cxn>
                    <a:cxn ang="0">
                      <a:pos x="4" y="310"/>
                    </a:cxn>
                    <a:cxn ang="0">
                      <a:pos x="1" y="347"/>
                    </a:cxn>
                    <a:cxn ang="0">
                      <a:pos x="1" y="383"/>
                    </a:cxn>
                    <a:cxn ang="0">
                      <a:pos x="4" y="419"/>
                    </a:cxn>
                    <a:cxn ang="0">
                      <a:pos x="11" y="455"/>
                    </a:cxn>
                    <a:cxn ang="0">
                      <a:pos x="22" y="490"/>
                    </a:cxn>
                    <a:cxn ang="0">
                      <a:pos x="37" y="524"/>
                    </a:cxn>
                    <a:cxn ang="0">
                      <a:pos x="54" y="556"/>
                    </a:cxn>
                    <a:cxn ang="0">
                      <a:pos x="75" y="586"/>
                    </a:cxn>
                    <a:cxn ang="0">
                      <a:pos x="98" y="614"/>
                    </a:cxn>
                    <a:cxn ang="0">
                      <a:pos x="125" y="639"/>
                    </a:cxn>
                    <a:cxn ang="0">
                      <a:pos x="154" y="662"/>
                    </a:cxn>
                    <a:cxn ang="0">
                      <a:pos x="184" y="681"/>
                    </a:cxn>
                    <a:cxn ang="0">
                      <a:pos x="217" y="698"/>
                    </a:cxn>
                    <a:cxn ang="0">
                      <a:pos x="251" y="711"/>
                    </a:cxn>
                    <a:cxn ang="0">
                      <a:pos x="286" y="721"/>
                    </a:cxn>
                    <a:cxn ang="0">
                      <a:pos x="322" y="727"/>
                    </a:cxn>
                    <a:cxn ang="0">
                      <a:pos x="359" y="729"/>
                    </a:cxn>
                    <a:cxn ang="0">
                      <a:pos x="395" y="728"/>
                    </a:cxn>
                    <a:cxn ang="0">
                      <a:pos x="431" y="723"/>
                    </a:cxn>
                    <a:cxn ang="0">
                      <a:pos x="467" y="715"/>
                    </a:cxn>
                    <a:cxn ang="0">
                      <a:pos x="501" y="703"/>
                    </a:cxn>
                    <a:cxn ang="0">
                      <a:pos x="534" y="687"/>
                    </a:cxn>
                    <a:cxn ang="0">
                      <a:pos x="566" y="669"/>
                    </a:cxn>
                    <a:cxn ang="0">
                      <a:pos x="595" y="647"/>
                    </a:cxn>
                    <a:cxn ang="0">
                      <a:pos x="623" y="622"/>
                    </a:cxn>
                    <a:cxn ang="0">
                      <a:pos x="647" y="595"/>
                    </a:cxn>
                    <a:cxn ang="0">
                      <a:pos x="669" y="566"/>
                    </a:cxn>
                    <a:cxn ang="0">
                      <a:pos x="687" y="535"/>
                    </a:cxn>
                    <a:cxn ang="0">
                      <a:pos x="703" y="501"/>
                    </a:cxn>
                    <a:cxn ang="0">
                      <a:pos x="715" y="467"/>
                    </a:cxn>
                    <a:cxn ang="0">
                      <a:pos x="723" y="431"/>
                    </a:cxn>
                    <a:cxn ang="0">
                      <a:pos x="728" y="395"/>
                    </a:cxn>
                    <a:cxn ang="0">
                      <a:pos x="729" y="359"/>
                    </a:cxn>
                    <a:cxn ang="0">
                      <a:pos x="727" y="322"/>
                    </a:cxn>
                  </a:cxnLst>
                  <a:rect l="0" t="0" r="0" b="0"/>
                  <a:pathLst>
                    <a:path w="2232" h="2234">
                      <a:moveTo>
                        <a:pt x="2206" y="877"/>
                      </a:moveTo>
                      <a:lnTo>
                        <a:pt x="2197" y="841"/>
                      </a:lnTo>
                      <a:lnTo>
                        <a:pt x="2187" y="805"/>
                      </a:lnTo>
                      <a:lnTo>
                        <a:pt x="2176" y="769"/>
                      </a:lnTo>
                      <a:lnTo>
                        <a:pt x="2164" y="734"/>
                      </a:lnTo>
                      <a:lnTo>
                        <a:pt x="2151" y="699"/>
                      </a:lnTo>
                      <a:lnTo>
                        <a:pt x="2136" y="665"/>
                      </a:lnTo>
                      <a:lnTo>
                        <a:pt x="2121" y="631"/>
                      </a:lnTo>
                      <a:lnTo>
                        <a:pt x="2104" y="597"/>
                      </a:lnTo>
                      <a:lnTo>
                        <a:pt x="2086" y="565"/>
                      </a:lnTo>
                      <a:lnTo>
                        <a:pt x="2067" y="533"/>
                      </a:lnTo>
                      <a:lnTo>
                        <a:pt x="2047" y="501"/>
                      </a:lnTo>
                      <a:lnTo>
                        <a:pt x="2026" y="470"/>
                      </a:lnTo>
                      <a:lnTo>
                        <a:pt x="2003" y="440"/>
                      </a:lnTo>
                      <a:lnTo>
                        <a:pt x="1980" y="411"/>
                      </a:lnTo>
                      <a:lnTo>
                        <a:pt x="1956" y="383"/>
                      </a:lnTo>
                      <a:lnTo>
                        <a:pt x="1931" y="355"/>
                      </a:lnTo>
                      <a:lnTo>
                        <a:pt x="1905" y="328"/>
                      </a:lnTo>
                      <a:lnTo>
                        <a:pt x="1879" y="302"/>
                      </a:lnTo>
                      <a:lnTo>
                        <a:pt x="1851" y="277"/>
                      </a:lnTo>
                      <a:lnTo>
                        <a:pt x="1822" y="253"/>
                      </a:lnTo>
                      <a:lnTo>
                        <a:pt x="1793" y="230"/>
                      </a:lnTo>
                      <a:lnTo>
                        <a:pt x="1763" y="208"/>
                      </a:lnTo>
                      <a:lnTo>
                        <a:pt x="1732" y="187"/>
                      </a:lnTo>
                      <a:lnTo>
                        <a:pt x="1701" y="166"/>
                      </a:lnTo>
                      <a:lnTo>
                        <a:pt x="1669" y="146"/>
                      </a:lnTo>
                      <a:lnTo>
                        <a:pt x="1636" y="129"/>
                      </a:lnTo>
                      <a:lnTo>
                        <a:pt x="1603" y="112"/>
                      </a:lnTo>
                      <a:lnTo>
                        <a:pt x="1569" y="96"/>
                      </a:lnTo>
                      <a:lnTo>
                        <a:pt x="1535" y="81"/>
                      </a:lnTo>
                      <a:lnTo>
                        <a:pt x="1500" y="68"/>
                      </a:lnTo>
                      <a:lnTo>
                        <a:pt x="1465" y="56"/>
                      </a:lnTo>
                      <a:lnTo>
                        <a:pt x="1429" y="45"/>
                      </a:lnTo>
                      <a:lnTo>
                        <a:pt x="1393" y="35"/>
                      </a:lnTo>
                      <a:lnTo>
                        <a:pt x="1357" y="26"/>
                      </a:lnTo>
                      <a:lnTo>
                        <a:pt x="1320" y="19"/>
                      </a:lnTo>
                      <a:lnTo>
                        <a:pt x="1283" y="13"/>
                      </a:lnTo>
                      <a:lnTo>
                        <a:pt x="1246" y="8"/>
                      </a:lnTo>
                      <a:lnTo>
                        <a:pt x="1209" y="4"/>
                      </a:lnTo>
                      <a:lnTo>
                        <a:pt x="1172" y="1"/>
                      </a:lnTo>
                      <a:lnTo>
                        <a:pt x="1135" y="0"/>
                      </a:lnTo>
                      <a:lnTo>
                        <a:pt x="1098" y="0"/>
                      </a:lnTo>
                      <a:lnTo>
                        <a:pt x="1060" y="1"/>
                      </a:lnTo>
                      <a:lnTo>
                        <a:pt x="1023" y="4"/>
                      </a:lnTo>
                      <a:lnTo>
                        <a:pt x="986" y="8"/>
                      </a:lnTo>
                      <a:lnTo>
                        <a:pt x="949" y="13"/>
                      </a:lnTo>
                      <a:lnTo>
                        <a:pt x="912" y="19"/>
                      </a:lnTo>
                      <a:lnTo>
                        <a:pt x="876" y="26"/>
                      </a:lnTo>
                      <a:lnTo>
                        <a:pt x="839" y="35"/>
                      </a:lnTo>
                      <a:lnTo>
                        <a:pt x="803" y="45"/>
                      </a:lnTo>
                      <a:lnTo>
                        <a:pt x="768" y="56"/>
                      </a:lnTo>
                      <a:lnTo>
                        <a:pt x="733" y="68"/>
                      </a:lnTo>
                      <a:lnTo>
                        <a:pt x="698" y="81"/>
                      </a:lnTo>
                      <a:lnTo>
                        <a:pt x="663" y="96"/>
                      </a:lnTo>
                      <a:lnTo>
                        <a:pt x="630" y="112"/>
                      </a:lnTo>
                      <a:lnTo>
                        <a:pt x="596" y="129"/>
                      </a:lnTo>
                      <a:lnTo>
                        <a:pt x="564" y="147"/>
                      </a:lnTo>
                      <a:lnTo>
                        <a:pt x="531" y="167"/>
                      </a:lnTo>
                      <a:lnTo>
                        <a:pt x="500" y="187"/>
                      </a:lnTo>
                      <a:lnTo>
                        <a:pt x="469" y="208"/>
                      </a:lnTo>
                      <a:lnTo>
                        <a:pt x="439" y="230"/>
                      </a:lnTo>
                      <a:lnTo>
                        <a:pt x="410" y="253"/>
                      </a:lnTo>
                      <a:lnTo>
                        <a:pt x="382" y="277"/>
                      </a:lnTo>
                      <a:lnTo>
                        <a:pt x="354" y="302"/>
                      </a:lnTo>
                      <a:lnTo>
                        <a:pt x="327" y="328"/>
                      </a:lnTo>
                      <a:lnTo>
                        <a:pt x="301" y="355"/>
                      </a:lnTo>
                      <a:lnTo>
                        <a:pt x="276" y="383"/>
                      </a:lnTo>
                      <a:lnTo>
                        <a:pt x="252" y="411"/>
                      </a:lnTo>
                      <a:lnTo>
                        <a:pt x="229" y="440"/>
                      </a:lnTo>
                      <a:lnTo>
                        <a:pt x="207" y="471"/>
                      </a:lnTo>
                      <a:lnTo>
                        <a:pt x="186" y="501"/>
                      </a:lnTo>
                      <a:lnTo>
                        <a:pt x="166" y="533"/>
                      </a:lnTo>
                      <a:lnTo>
                        <a:pt x="147" y="565"/>
                      </a:lnTo>
                      <a:lnTo>
                        <a:pt x="129" y="598"/>
                      </a:lnTo>
                      <a:lnTo>
                        <a:pt x="112" y="631"/>
                      </a:lnTo>
                      <a:lnTo>
                        <a:pt x="96" y="665"/>
                      </a:lnTo>
                      <a:lnTo>
                        <a:pt x="82" y="699"/>
                      </a:lnTo>
                      <a:lnTo>
                        <a:pt x="68" y="734"/>
                      </a:lnTo>
                      <a:lnTo>
                        <a:pt x="56" y="769"/>
                      </a:lnTo>
                      <a:lnTo>
                        <a:pt x="45" y="805"/>
                      </a:lnTo>
                      <a:lnTo>
                        <a:pt x="35" y="841"/>
                      </a:lnTo>
                      <a:lnTo>
                        <a:pt x="26" y="877"/>
                      </a:lnTo>
                      <a:lnTo>
                        <a:pt x="19" y="914"/>
                      </a:lnTo>
                      <a:lnTo>
                        <a:pt x="13" y="951"/>
                      </a:lnTo>
                      <a:lnTo>
                        <a:pt x="8" y="988"/>
                      </a:lnTo>
                      <a:lnTo>
                        <a:pt x="4" y="1025"/>
                      </a:lnTo>
                      <a:lnTo>
                        <a:pt x="2" y="1062"/>
                      </a:lnTo>
                      <a:lnTo>
                        <a:pt x="0" y="1099"/>
                      </a:lnTo>
                      <a:lnTo>
                        <a:pt x="0" y="1137"/>
                      </a:lnTo>
                      <a:lnTo>
                        <a:pt x="2" y="1174"/>
                      </a:lnTo>
                      <a:lnTo>
                        <a:pt x="4" y="1211"/>
                      </a:lnTo>
                      <a:lnTo>
                        <a:pt x="8" y="1248"/>
                      </a:lnTo>
                      <a:lnTo>
                        <a:pt x="13" y="1285"/>
                      </a:lnTo>
                      <a:lnTo>
                        <a:pt x="19" y="1322"/>
                      </a:lnTo>
                      <a:lnTo>
                        <a:pt x="27" y="1359"/>
                      </a:lnTo>
                      <a:lnTo>
                        <a:pt x="35" y="1395"/>
                      </a:lnTo>
                      <a:lnTo>
                        <a:pt x="45" y="1431"/>
                      </a:lnTo>
                      <a:lnTo>
                        <a:pt x="56" y="1467"/>
                      </a:lnTo>
                      <a:lnTo>
                        <a:pt x="68" y="1502"/>
                      </a:lnTo>
                      <a:lnTo>
                        <a:pt x="82" y="1537"/>
                      </a:lnTo>
                      <a:lnTo>
                        <a:pt x="96" y="1571"/>
                      </a:lnTo>
                      <a:lnTo>
                        <a:pt x="112" y="1605"/>
                      </a:lnTo>
                      <a:lnTo>
                        <a:pt x="129" y="1638"/>
                      </a:lnTo>
                      <a:lnTo>
                        <a:pt x="147" y="1671"/>
                      </a:lnTo>
                      <a:lnTo>
                        <a:pt x="166" y="1703"/>
                      </a:lnTo>
                      <a:lnTo>
                        <a:pt x="186" y="1734"/>
                      </a:lnTo>
                      <a:lnTo>
                        <a:pt x="207" y="1765"/>
                      </a:lnTo>
                      <a:lnTo>
                        <a:pt x="229" y="1795"/>
                      </a:lnTo>
                      <a:lnTo>
                        <a:pt x="252" y="1825"/>
                      </a:lnTo>
                      <a:lnTo>
                        <a:pt x="276" y="1853"/>
                      </a:lnTo>
                      <a:lnTo>
                        <a:pt x="301" y="1881"/>
                      </a:lnTo>
                      <a:lnTo>
                        <a:pt x="327" y="1908"/>
                      </a:lnTo>
                      <a:lnTo>
                        <a:pt x="354" y="1933"/>
                      </a:lnTo>
                      <a:lnTo>
                        <a:pt x="382" y="1959"/>
                      </a:lnTo>
                      <a:lnTo>
                        <a:pt x="410" y="1983"/>
                      </a:lnTo>
                      <a:lnTo>
                        <a:pt x="440" y="2006"/>
                      </a:lnTo>
                      <a:lnTo>
                        <a:pt x="470" y="2028"/>
                      </a:lnTo>
                      <a:lnTo>
                        <a:pt x="500" y="2049"/>
                      </a:lnTo>
                      <a:lnTo>
                        <a:pt x="532" y="2069"/>
                      </a:lnTo>
                      <a:lnTo>
                        <a:pt x="564" y="2088"/>
                      </a:lnTo>
                      <a:lnTo>
                        <a:pt x="597" y="2106"/>
                      </a:lnTo>
                      <a:lnTo>
                        <a:pt x="630" y="2123"/>
                      </a:lnTo>
                      <a:lnTo>
                        <a:pt x="664" y="2139"/>
                      </a:lnTo>
                      <a:lnTo>
                        <a:pt x="698" y="2153"/>
                      </a:lnTo>
                      <a:lnTo>
                        <a:pt x="733" y="2167"/>
                      </a:lnTo>
                      <a:lnTo>
                        <a:pt x="768" y="2179"/>
                      </a:lnTo>
                      <a:lnTo>
                        <a:pt x="804" y="2190"/>
                      </a:lnTo>
                      <a:lnTo>
                        <a:pt x="840" y="2200"/>
                      </a:lnTo>
                      <a:lnTo>
                        <a:pt x="876" y="2208"/>
                      </a:lnTo>
                      <a:lnTo>
                        <a:pt x="912" y="2216"/>
                      </a:lnTo>
                      <a:lnTo>
                        <a:pt x="949" y="2222"/>
                      </a:lnTo>
                      <a:lnTo>
                        <a:pt x="986" y="2227"/>
                      </a:lnTo>
                      <a:lnTo>
                        <a:pt x="1023" y="2231"/>
                      </a:lnTo>
                      <a:lnTo>
                        <a:pt x="1061" y="2233"/>
                      </a:lnTo>
                      <a:lnTo>
                        <a:pt x="1098" y="2234"/>
                      </a:lnTo>
                      <a:lnTo>
                        <a:pt x="1135" y="2234"/>
                      </a:lnTo>
                      <a:lnTo>
                        <a:pt x="1172" y="2233"/>
                      </a:lnTo>
                      <a:lnTo>
                        <a:pt x="1210" y="2231"/>
                      </a:lnTo>
                      <a:lnTo>
                        <a:pt x="1247" y="2227"/>
                      </a:lnTo>
                      <a:lnTo>
                        <a:pt x="1284" y="2222"/>
                      </a:lnTo>
                      <a:lnTo>
                        <a:pt x="1320" y="2216"/>
                      </a:lnTo>
                      <a:lnTo>
                        <a:pt x="1357" y="2208"/>
                      </a:lnTo>
                      <a:lnTo>
                        <a:pt x="1393" y="2200"/>
                      </a:lnTo>
                      <a:lnTo>
                        <a:pt x="1429" y="2190"/>
                      </a:lnTo>
                      <a:lnTo>
                        <a:pt x="1465" y="2179"/>
                      </a:lnTo>
                      <a:lnTo>
                        <a:pt x="1500" y="2166"/>
                      </a:lnTo>
                      <a:lnTo>
                        <a:pt x="1535" y="2153"/>
                      </a:lnTo>
                      <a:lnTo>
                        <a:pt x="1569" y="2138"/>
                      </a:lnTo>
                      <a:lnTo>
                        <a:pt x="1603" y="2123"/>
                      </a:lnTo>
                      <a:lnTo>
                        <a:pt x="1636" y="2106"/>
                      </a:lnTo>
                      <a:lnTo>
                        <a:pt x="1669" y="2088"/>
                      </a:lnTo>
                      <a:lnTo>
                        <a:pt x="1701" y="2069"/>
                      </a:lnTo>
                      <a:lnTo>
                        <a:pt x="1733" y="2049"/>
                      </a:lnTo>
                      <a:lnTo>
                        <a:pt x="1763" y="2028"/>
                      </a:lnTo>
                      <a:lnTo>
                        <a:pt x="1793" y="2005"/>
                      </a:lnTo>
                      <a:lnTo>
                        <a:pt x="1823" y="1982"/>
                      </a:lnTo>
                      <a:lnTo>
                        <a:pt x="1851" y="1958"/>
                      </a:lnTo>
                      <a:lnTo>
                        <a:pt x="1879" y="1933"/>
                      </a:lnTo>
                      <a:lnTo>
                        <a:pt x="1906" y="1907"/>
                      </a:lnTo>
                      <a:lnTo>
                        <a:pt x="1931" y="1880"/>
                      </a:lnTo>
                      <a:lnTo>
                        <a:pt x="1956" y="1853"/>
                      </a:lnTo>
                      <a:lnTo>
                        <a:pt x="1981" y="1824"/>
                      </a:lnTo>
                      <a:lnTo>
                        <a:pt x="2004" y="1795"/>
                      </a:lnTo>
                      <a:lnTo>
                        <a:pt x="2026" y="1765"/>
                      </a:lnTo>
                      <a:lnTo>
                        <a:pt x="2047" y="1734"/>
                      </a:lnTo>
                      <a:lnTo>
                        <a:pt x="2067" y="1703"/>
                      </a:lnTo>
                      <a:lnTo>
                        <a:pt x="2086" y="1670"/>
                      </a:lnTo>
                      <a:lnTo>
                        <a:pt x="2104" y="1638"/>
                      </a:lnTo>
                      <a:lnTo>
                        <a:pt x="2121" y="1604"/>
                      </a:lnTo>
                      <a:lnTo>
                        <a:pt x="2136" y="1571"/>
                      </a:lnTo>
                      <a:lnTo>
                        <a:pt x="2151" y="1536"/>
                      </a:lnTo>
                      <a:lnTo>
                        <a:pt x="2164" y="1501"/>
                      </a:lnTo>
                      <a:lnTo>
                        <a:pt x="2177" y="1466"/>
                      </a:lnTo>
                      <a:lnTo>
                        <a:pt x="2188" y="1430"/>
                      </a:lnTo>
                      <a:lnTo>
                        <a:pt x="2197" y="1394"/>
                      </a:lnTo>
                      <a:lnTo>
                        <a:pt x="2206" y="1358"/>
                      </a:lnTo>
                      <a:lnTo>
                        <a:pt x="2213" y="1322"/>
                      </a:lnTo>
                      <a:lnTo>
                        <a:pt x="2220" y="1285"/>
                      </a:lnTo>
                      <a:lnTo>
                        <a:pt x="2225" y="1248"/>
                      </a:lnTo>
                      <a:lnTo>
                        <a:pt x="2228" y="1211"/>
                      </a:lnTo>
                      <a:lnTo>
                        <a:pt x="2231" y="1173"/>
                      </a:lnTo>
                      <a:lnTo>
                        <a:pt x="2232" y="1136"/>
                      </a:lnTo>
                      <a:lnTo>
                        <a:pt x="2232" y="1099"/>
                      </a:lnTo>
                      <a:lnTo>
                        <a:pt x="2231" y="1061"/>
                      </a:lnTo>
                      <a:lnTo>
                        <a:pt x="2228" y="1024"/>
                      </a:lnTo>
                      <a:lnTo>
                        <a:pt x="2225" y="987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1593" name="组合 642247"/>
                <p:cNvGrpSpPr/>
                <p:nvPr/>
              </p:nvGrpSpPr>
              <p:grpSpPr>
                <a:xfrm>
                  <a:off x="4056" y="3031"/>
                  <a:ext cx="876" cy="876"/>
                  <a:chOff x="4056" y="3031"/>
                  <a:chExt cx="876" cy="876"/>
                </a:xfrm>
              </p:grpSpPr>
              <p:sp>
                <p:nvSpPr>
                  <p:cNvPr id="21594" name="直接连接符 642248"/>
                  <p:cNvSpPr>
                    <a:spLocks noChangeAspect="1"/>
                  </p:cNvSpPr>
                  <p:nvPr/>
                </p:nvSpPr>
                <p:spPr>
                  <a:xfrm flipH="1">
                    <a:off x="4056" y="3470"/>
                    <a:ext cx="292" cy="2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5" name="直接连接符 642249"/>
                  <p:cNvSpPr>
                    <a:spLocks noChangeAspect="1"/>
                  </p:cNvSpPr>
                  <p:nvPr/>
                </p:nvSpPr>
                <p:spPr>
                  <a:xfrm>
                    <a:off x="4640" y="3470"/>
                    <a:ext cx="292" cy="2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6" name="直接连接符 642250"/>
                  <p:cNvSpPr>
                    <a:spLocks noChangeAspect="1"/>
                  </p:cNvSpPr>
                  <p:nvPr/>
                </p:nvSpPr>
                <p:spPr>
                  <a:xfrm>
                    <a:off x="4420" y="3470"/>
                    <a:ext cx="147" cy="2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1597" name="组合 642251"/>
                  <p:cNvGrpSpPr/>
                  <p:nvPr/>
                </p:nvGrpSpPr>
                <p:grpSpPr>
                  <a:xfrm>
                    <a:off x="4487" y="3031"/>
                    <a:ext cx="2" cy="876"/>
                    <a:chOff x="4495" y="2405"/>
                    <a:chExt cx="2" cy="876"/>
                  </a:xfrm>
                </p:grpSpPr>
                <p:sp>
                  <p:nvSpPr>
                    <p:cNvPr id="21598" name="直接连接符 642252"/>
                    <p:cNvSpPr>
                      <a:spLocks noChangeAspect="1"/>
                    </p:cNvSpPr>
                    <p:nvPr/>
                  </p:nvSpPr>
                  <p:spPr>
                    <a:xfrm>
                      <a:off x="4495" y="2989"/>
                      <a:ext cx="2" cy="292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599" name="直接连接符 64225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4495" y="2769"/>
                      <a:ext cx="2" cy="147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600" name="直接连接符 64225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4495" y="2405"/>
                      <a:ext cx="2" cy="292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21584" name="任意多边形 642255"/>
              <p:cNvSpPr>
                <a:spLocks noChangeAspect="1"/>
              </p:cNvSpPr>
              <p:nvPr/>
            </p:nvSpPr>
            <p:spPr>
              <a:xfrm>
                <a:off x="4836" y="3389"/>
                <a:ext cx="41" cy="45"/>
              </a:xfrm>
              <a:custGeom>
                <a:avLst/>
                <a:gdLst/>
                <a:ahLst/>
                <a:cxnLst>
                  <a:cxn ang="0">
                    <a:pos x="41" y="23"/>
                  </a:cxn>
                  <a:cxn ang="0">
                    <a:pos x="41" y="19"/>
                  </a:cxn>
                  <a:cxn ang="0">
                    <a:pos x="40" y="16"/>
                  </a:cxn>
                  <a:cxn ang="0">
                    <a:pos x="39" y="13"/>
                  </a:cxn>
                  <a:cxn ang="0">
                    <a:pos x="38" y="10"/>
                  </a:cxn>
                  <a:cxn ang="0">
                    <a:pos x="36" y="8"/>
                  </a:cxn>
                  <a:cxn ang="0">
                    <a:pos x="34" y="6"/>
                  </a:cxn>
                  <a:cxn ang="0">
                    <a:pos x="32" y="4"/>
                  </a:cxn>
                  <a:cxn ang="0">
                    <a:pos x="29" y="2"/>
                  </a:cxn>
                  <a:cxn ang="0">
                    <a:pos x="26" y="1"/>
                  </a:cxn>
                  <a:cxn ang="0">
                    <a:pos x="24" y="0"/>
                  </a:cxn>
                  <a:cxn ang="0">
                    <a:pos x="21" y="0"/>
                  </a:cxn>
                  <a:cxn ang="0">
                    <a:pos x="18" y="0"/>
                  </a:cxn>
                  <a:cxn ang="0">
                    <a:pos x="15" y="1"/>
                  </a:cxn>
                  <a:cxn ang="0">
                    <a:pos x="12" y="2"/>
                  </a:cxn>
                  <a:cxn ang="0">
                    <a:pos x="9" y="4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3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3" y="35"/>
                  </a:cxn>
                  <a:cxn ang="0">
                    <a:pos x="5" y="37"/>
                  </a:cxn>
                  <a:cxn ang="0">
                    <a:pos x="7" y="39"/>
                  </a:cxn>
                  <a:cxn ang="0">
                    <a:pos x="9" y="41"/>
                  </a:cxn>
                  <a:cxn ang="0">
                    <a:pos x="12" y="43"/>
                  </a:cxn>
                  <a:cxn ang="0">
                    <a:pos x="15" y="44"/>
                  </a:cxn>
                  <a:cxn ang="0">
                    <a:pos x="18" y="45"/>
                  </a:cxn>
                  <a:cxn ang="0">
                    <a:pos x="21" y="45"/>
                  </a:cxn>
                  <a:cxn ang="0">
                    <a:pos x="24" y="45"/>
                  </a:cxn>
                  <a:cxn ang="0">
                    <a:pos x="26" y="44"/>
                  </a:cxn>
                  <a:cxn ang="0">
                    <a:pos x="29" y="43"/>
                  </a:cxn>
                  <a:cxn ang="0">
                    <a:pos x="32" y="41"/>
                  </a:cxn>
                  <a:cxn ang="0">
                    <a:pos x="34" y="39"/>
                  </a:cxn>
                  <a:cxn ang="0">
                    <a:pos x="36" y="37"/>
                  </a:cxn>
                  <a:cxn ang="0">
                    <a:pos x="38" y="35"/>
                  </a:cxn>
                  <a:cxn ang="0">
                    <a:pos x="39" y="32"/>
                  </a:cxn>
                  <a:cxn ang="0">
                    <a:pos x="40" y="29"/>
                  </a:cxn>
                  <a:cxn ang="0">
                    <a:pos x="41" y="26"/>
                  </a:cxn>
                  <a:cxn ang="0">
                    <a:pos x="41" y="23"/>
                  </a:cxn>
                </a:cxnLst>
                <a:rect l="0" t="0" r="0" b="0"/>
                <a:pathLst>
                  <a:path w="111" h="112">
                    <a:moveTo>
                      <a:pt x="111" y="56"/>
                    </a:moveTo>
                    <a:lnTo>
                      <a:pt x="111" y="48"/>
                    </a:lnTo>
                    <a:lnTo>
                      <a:pt x="109" y="40"/>
                    </a:lnTo>
                    <a:lnTo>
                      <a:pt x="106" y="33"/>
                    </a:lnTo>
                    <a:lnTo>
                      <a:pt x="103" y="26"/>
                    </a:lnTo>
                    <a:lnTo>
                      <a:pt x="98" y="19"/>
                    </a:lnTo>
                    <a:lnTo>
                      <a:pt x="92" y="14"/>
                    </a:lnTo>
                    <a:lnTo>
                      <a:pt x="86" y="9"/>
                    </a:lnTo>
                    <a:lnTo>
                      <a:pt x="79" y="5"/>
                    </a:lnTo>
                    <a:lnTo>
                      <a:pt x="71" y="2"/>
                    </a:lnTo>
                    <a:lnTo>
                      <a:pt x="64" y="1"/>
                    </a:lnTo>
                    <a:lnTo>
                      <a:pt x="56" y="0"/>
                    </a:lnTo>
                    <a:lnTo>
                      <a:pt x="48" y="1"/>
                    </a:lnTo>
                    <a:lnTo>
                      <a:pt x="40" y="2"/>
                    </a:lnTo>
                    <a:lnTo>
                      <a:pt x="32" y="5"/>
                    </a:lnTo>
                    <a:lnTo>
                      <a:pt x="25" y="9"/>
                    </a:lnTo>
                    <a:lnTo>
                      <a:pt x="19" y="14"/>
                    </a:lnTo>
                    <a:lnTo>
                      <a:pt x="13" y="19"/>
                    </a:lnTo>
                    <a:lnTo>
                      <a:pt x="9" y="26"/>
                    </a:lnTo>
                    <a:lnTo>
                      <a:pt x="5" y="33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4"/>
                    </a:lnTo>
                    <a:lnTo>
                      <a:pt x="2" y="72"/>
                    </a:lnTo>
                    <a:lnTo>
                      <a:pt x="5" y="79"/>
                    </a:lnTo>
                    <a:lnTo>
                      <a:pt x="9" y="86"/>
                    </a:lnTo>
                    <a:lnTo>
                      <a:pt x="13" y="92"/>
                    </a:lnTo>
                    <a:lnTo>
                      <a:pt x="19" y="98"/>
                    </a:lnTo>
                    <a:lnTo>
                      <a:pt x="25" y="103"/>
                    </a:lnTo>
                    <a:lnTo>
                      <a:pt x="32" y="107"/>
                    </a:lnTo>
                    <a:lnTo>
                      <a:pt x="40" y="109"/>
                    </a:lnTo>
                    <a:lnTo>
                      <a:pt x="48" y="111"/>
                    </a:lnTo>
                    <a:lnTo>
                      <a:pt x="56" y="112"/>
                    </a:lnTo>
                    <a:lnTo>
                      <a:pt x="64" y="111"/>
                    </a:lnTo>
                    <a:lnTo>
                      <a:pt x="71" y="109"/>
                    </a:lnTo>
                    <a:lnTo>
                      <a:pt x="79" y="107"/>
                    </a:lnTo>
                    <a:lnTo>
                      <a:pt x="86" y="103"/>
                    </a:lnTo>
                    <a:lnTo>
                      <a:pt x="92" y="98"/>
                    </a:lnTo>
                    <a:lnTo>
                      <a:pt x="98" y="92"/>
                    </a:lnTo>
                    <a:lnTo>
                      <a:pt x="103" y="86"/>
                    </a:lnTo>
                    <a:lnTo>
                      <a:pt x="106" y="79"/>
                    </a:lnTo>
                    <a:lnTo>
                      <a:pt x="109" y="72"/>
                    </a:lnTo>
                    <a:lnTo>
                      <a:pt x="111" y="64"/>
                    </a:lnTo>
                    <a:lnTo>
                      <a:pt x="111" y="56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85" name="组合 642256"/>
              <p:cNvGrpSpPr/>
              <p:nvPr/>
            </p:nvGrpSpPr>
            <p:grpSpPr>
              <a:xfrm>
                <a:off x="4859" y="3272"/>
                <a:ext cx="82" cy="82"/>
                <a:chOff x="4859" y="3272"/>
                <a:chExt cx="82" cy="82"/>
              </a:xfrm>
            </p:grpSpPr>
            <p:sp>
              <p:nvSpPr>
                <p:cNvPr id="21588" name="直接连接符 642257"/>
                <p:cNvSpPr>
                  <a:spLocks noChangeAspect="1"/>
                </p:cNvSpPr>
                <p:nvPr/>
              </p:nvSpPr>
              <p:spPr>
                <a:xfrm flipV="1">
                  <a:off x="4859" y="3272"/>
                  <a:ext cx="10" cy="82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89" name="直接连接符 642258"/>
                <p:cNvSpPr>
                  <a:spLocks noChangeAspect="1"/>
                </p:cNvSpPr>
                <p:nvPr/>
              </p:nvSpPr>
              <p:spPr>
                <a:xfrm flipH="1">
                  <a:off x="4863" y="3272"/>
                  <a:ext cx="53" cy="5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90" name="直接连接符 642259"/>
                <p:cNvSpPr>
                  <a:spLocks noChangeAspect="1"/>
                </p:cNvSpPr>
                <p:nvPr/>
              </p:nvSpPr>
              <p:spPr>
                <a:xfrm>
                  <a:off x="4881" y="3307"/>
                  <a:ext cx="23" cy="47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91" name="任意多边形 642260"/>
                <p:cNvSpPr>
                  <a:spLocks noChangeAspect="1"/>
                </p:cNvSpPr>
                <p:nvPr/>
              </p:nvSpPr>
              <p:spPr>
                <a:xfrm>
                  <a:off x="4932" y="3313"/>
                  <a:ext cx="9" cy="41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6"/>
                    </a:cxn>
                    <a:cxn ang="0">
                      <a:pos x="9" y="0"/>
                    </a:cxn>
                    <a:cxn ang="0">
                      <a:pos x="4" y="41"/>
                    </a:cxn>
                  </a:cxnLst>
                  <a:rect l="0" t="0" r="0" b="0"/>
                  <a:pathLst>
                    <a:path w="28" h="124">
                      <a:moveTo>
                        <a:pt x="0" y="23"/>
                      </a:moveTo>
                      <a:lnTo>
                        <a:pt x="11" y="17"/>
                      </a:lnTo>
                      <a:lnTo>
                        <a:pt x="28" y="0"/>
                      </a:lnTo>
                      <a:lnTo>
                        <a:pt x="11" y="124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586" name="任意多边形 642261"/>
              <p:cNvSpPr>
                <a:spLocks noChangeAspect="1"/>
              </p:cNvSpPr>
              <p:nvPr/>
            </p:nvSpPr>
            <p:spPr>
              <a:xfrm>
                <a:off x="5194" y="3695"/>
                <a:ext cx="48" cy="45"/>
              </a:xfrm>
              <a:custGeom>
                <a:avLst/>
                <a:gdLst/>
                <a:ahLst/>
                <a:cxnLst>
                  <a:cxn ang="0">
                    <a:pos x="48" y="23"/>
                  </a:cxn>
                  <a:cxn ang="0">
                    <a:pos x="48" y="19"/>
                  </a:cxn>
                  <a:cxn ang="0">
                    <a:pos x="47" y="16"/>
                  </a:cxn>
                  <a:cxn ang="0">
                    <a:pos x="46" y="13"/>
                  </a:cxn>
                  <a:cxn ang="0">
                    <a:pos x="44" y="10"/>
                  </a:cxn>
                  <a:cxn ang="0">
                    <a:pos x="42" y="8"/>
                  </a:cxn>
                  <a:cxn ang="0">
                    <a:pos x="40" y="5"/>
                  </a:cxn>
                  <a:cxn ang="0">
                    <a:pos x="37" y="4"/>
                  </a:cxn>
                  <a:cxn ang="0">
                    <a:pos x="34" y="2"/>
                  </a:cxn>
                  <a:cxn ang="0">
                    <a:pos x="31" y="1"/>
                  </a:cxn>
                  <a:cxn ang="0">
                    <a:pos x="27" y="0"/>
                  </a:cxn>
                  <a:cxn ang="0">
                    <a:pos x="24" y="0"/>
                  </a:cxn>
                  <a:cxn ang="0">
                    <a:pos x="21" y="0"/>
                  </a:cxn>
                  <a:cxn ang="0">
                    <a:pos x="17" y="1"/>
                  </a:cxn>
                  <a:cxn ang="0">
                    <a:pos x="14" y="2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4" y="35"/>
                  </a:cxn>
                  <a:cxn ang="0">
                    <a:pos x="6" y="37"/>
                  </a:cxn>
                  <a:cxn ang="0">
                    <a:pos x="9" y="39"/>
                  </a:cxn>
                  <a:cxn ang="0">
                    <a:pos x="11" y="41"/>
                  </a:cxn>
                  <a:cxn ang="0">
                    <a:pos x="14" y="43"/>
                  </a:cxn>
                  <a:cxn ang="0">
                    <a:pos x="17" y="44"/>
                  </a:cxn>
                  <a:cxn ang="0">
                    <a:pos x="21" y="45"/>
                  </a:cxn>
                  <a:cxn ang="0">
                    <a:pos x="24" y="45"/>
                  </a:cxn>
                  <a:cxn ang="0">
                    <a:pos x="27" y="45"/>
                  </a:cxn>
                  <a:cxn ang="0">
                    <a:pos x="31" y="44"/>
                  </a:cxn>
                  <a:cxn ang="0">
                    <a:pos x="34" y="43"/>
                  </a:cxn>
                  <a:cxn ang="0">
                    <a:pos x="37" y="41"/>
                  </a:cxn>
                  <a:cxn ang="0">
                    <a:pos x="40" y="39"/>
                  </a:cxn>
                  <a:cxn ang="0">
                    <a:pos x="42" y="37"/>
                  </a:cxn>
                  <a:cxn ang="0">
                    <a:pos x="44" y="35"/>
                  </a:cxn>
                  <a:cxn ang="0">
                    <a:pos x="46" y="32"/>
                  </a:cxn>
                  <a:cxn ang="0">
                    <a:pos x="47" y="29"/>
                  </a:cxn>
                  <a:cxn ang="0">
                    <a:pos x="48" y="26"/>
                  </a:cxn>
                  <a:cxn ang="0">
                    <a:pos x="48" y="23"/>
                  </a:cxn>
                </a:cxnLst>
                <a:rect l="0" t="0" r="0" b="0"/>
                <a:pathLst>
                  <a:path w="112" h="112">
                    <a:moveTo>
                      <a:pt x="112" y="56"/>
                    </a:moveTo>
                    <a:lnTo>
                      <a:pt x="111" y="48"/>
                    </a:lnTo>
                    <a:lnTo>
                      <a:pt x="110" y="40"/>
                    </a:lnTo>
                    <a:lnTo>
                      <a:pt x="107" y="32"/>
                    </a:lnTo>
                    <a:lnTo>
                      <a:pt x="103" y="25"/>
                    </a:lnTo>
                    <a:lnTo>
                      <a:pt x="98" y="19"/>
                    </a:lnTo>
                    <a:lnTo>
                      <a:pt x="93" y="13"/>
                    </a:lnTo>
                    <a:lnTo>
                      <a:pt x="86" y="9"/>
                    </a:lnTo>
                    <a:lnTo>
                      <a:pt x="79" y="5"/>
                    </a:lnTo>
                    <a:lnTo>
                      <a:pt x="72" y="2"/>
                    </a:lnTo>
                    <a:lnTo>
                      <a:pt x="64" y="0"/>
                    </a:lnTo>
                    <a:lnTo>
                      <a:pt x="56" y="0"/>
                    </a:lnTo>
                    <a:lnTo>
                      <a:pt x="48" y="0"/>
                    </a:lnTo>
                    <a:lnTo>
                      <a:pt x="40" y="2"/>
                    </a:lnTo>
                    <a:lnTo>
                      <a:pt x="33" y="5"/>
                    </a:lnTo>
                    <a:lnTo>
                      <a:pt x="26" y="9"/>
                    </a:lnTo>
                    <a:lnTo>
                      <a:pt x="20" y="13"/>
                    </a:lnTo>
                    <a:lnTo>
                      <a:pt x="14" y="19"/>
                    </a:lnTo>
                    <a:lnTo>
                      <a:pt x="9" y="25"/>
                    </a:lnTo>
                    <a:lnTo>
                      <a:pt x="5" y="32"/>
                    </a:lnTo>
                    <a:lnTo>
                      <a:pt x="3" y="40"/>
                    </a:lnTo>
                    <a:lnTo>
                      <a:pt x="1" y="48"/>
                    </a:lnTo>
                    <a:lnTo>
                      <a:pt x="0" y="56"/>
                    </a:lnTo>
                    <a:lnTo>
                      <a:pt x="1" y="64"/>
                    </a:lnTo>
                    <a:lnTo>
                      <a:pt x="3" y="71"/>
                    </a:lnTo>
                    <a:lnTo>
                      <a:pt x="5" y="79"/>
                    </a:lnTo>
                    <a:lnTo>
                      <a:pt x="9" y="86"/>
                    </a:lnTo>
                    <a:lnTo>
                      <a:pt x="14" y="92"/>
                    </a:lnTo>
                    <a:lnTo>
                      <a:pt x="20" y="98"/>
                    </a:lnTo>
                    <a:lnTo>
                      <a:pt x="26" y="103"/>
                    </a:lnTo>
                    <a:lnTo>
                      <a:pt x="33" y="106"/>
                    </a:lnTo>
                    <a:lnTo>
                      <a:pt x="40" y="109"/>
                    </a:lnTo>
                    <a:lnTo>
                      <a:pt x="48" y="111"/>
                    </a:lnTo>
                    <a:lnTo>
                      <a:pt x="56" y="112"/>
                    </a:lnTo>
                    <a:lnTo>
                      <a:pt x="64" y="111"/>
                    </a:lnTo>
                    <a:lnTo>
                      <a:pt x="72" y="109"/>
                    </a:lnTo>
                    <a:lnTo>
                      <a:pt x="79" y="106"/>
                    </a:lnTo>
                    <a:lnTo>
                      <a:pt x="86" y="103"/>
                    </a:lnTo>
                    <a:lnTo>
                      <a:pt x="93" y="98"/>
                    </a:lnTo>
                    <a:lnTo>
                      <a:pt x="98" y="92"/>
                    </a:lnTo>
                    <a:lnTo>
                      <a:pt x="103" y="86"/>
                    </a:lnTo>
                    <a:lnTo>
                      <a:pt x="107" y="79"/>
                    </a:lnTo>
                    <a:lnTo>
                      <a:pt x="110" y="71"/>
                    </a:lnTo>
                    <a:lnTo>
                      <a:pt x="111" y="64"/>
                    </a:lnTo>
                    <a:lnTo>
                      <a:pt x="112" y="56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87" name="矩形 642262"/>
              <p:cNvSpPr>
                <a:spLocks noChangeAspect="1"/>
              </p:cNvSpPr>
              <p:nvPr/>
            </p:nvSpPr>
            <p:spPr>
              <a:xfrm>
                <a:off x="5435" y="3740"/>
                <a:ext cx="113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Ⅰ</a:t>
                </a:r>
                <a:endParaRPr lang="en-US" altLang="zh-CN" sz="440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1579" name="任意多边形 642263"/>
            <p:cNvSpPr>
              <a:spLocks noChangeAspect="1"/>
            </p:cNvSpPr>
            <p:nvPr/>
          </p:nvSpPr>
          <p:spPr>
            <a:xfrm>
              <a:off x="5261" y="3256"/>
              <a:ext cx="54" cy="8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9" y="4"/>
                </a:cxn>
                <a:cxn ang="0">
                  <a:pos x="12" y="12"/>
                </a:cxn>
                <a:cxn ang="0">
                  <a:pos x="8" y="20"/>
                </a:cxn>
                <a:cxn ang="0">
                  <a:pos x="3" y="31"/>
                </a:cxn>
                <a:cxn ang="0">
                  <a:pos x="0" y="51"/>
                </a:cxn>
                <a:cxn ang="0">
                  <a:pos x="2" y="63"/>
                </a:cxn>
                <a:cxn ang="0">
                  <a:pos x="4" y="70"/>
                </a:cxn>
                <a:cxn ang="0">
                  <a:pos x="9" y="78"/>
                </a:cxn>
                <a:cxn ang="0">
                  <a:pos x="15" y="82"/>
                </a:cxn>
                <a:cxn ang="0">
                  <a:pos x="28" y="82"/>
                </a:cxn>
                <a:cxn ang="0">
                  <a:pos x="35" y="78"/>
                </a:cxn>
                <a:cxn ang="0">
                  <a:pos x="42" y="70"/>
                </a:cxn>
                <a:cxn ang="0">
                  <a:pos x="47" y="63"/>
                </a:cxn>
                <a:cxn ang="0">
                  <a:pos x="51" y="51"/>
                </a:cxn>
                <a:cxn ang="0">
                  <a:pos x="54" y="31"/>
                </a:cxn>
                <a:cxn ang="0">
                  <a:pos x="52" y="20"/>
                </a:cxn>
                <a:cxn ang="0">
                  <a:pos x="50" y="12"/>
                </a:cxn>
                <a:cxn ang="0">
                  <a:pos x="45" y="4"/>
                </a:cxn>
                <a:cxn ang="0">
                  <a:pos x="39" y="0"/>
                </a:cxn>
                <a:cxn ang="0">
                  <a:pos x="26" y="0"/>
                </a:cxn>
              </a:cxnLst>
              <a:rect l="0" t="0" r="0" b="0"/>
              <a:pathLst>
                <a:path w="169" h="249">
                  <a:moveTo>
                    <a:pt x="82" y="0"/>
                  </a:moveTo>
                  <a:lnTo>
                    <a:pt x="60" y="12"/>
                  </a:lnTo>
                  <a:lnTo>
                    <a:pt x="37" y="36"/>
                  </a:lnTo>
                  <a:lnTo>
                    <a:pt x="24" y="60"/>
                  </a:lnTo>
                  <a:lnTo>
                    <a:pt x="9" y="95"/>
                  </a:lnTo>
                  <a:lnTo>
                    <a:pt x="0" y="154"/>
                  </a:lnTo>
                  <a:lnTo>
                    <a:pt x="5" y="190"/>
                  </a:lnTo>
                  <a:lnTo>
                    <a:pt x="12" y="213"/>
                  </a:lnTo>
                  <a:lnTo>
                    <a:pt x="29" y="237"/>
                  </a:lnTo>
                  <a:lnTo>
                    <a:pt x="47" y="249"/>
                  </a:lnTo>
                  <a:lnTo>
                    <a:pt x="87" y="249"/>
                  </a:lnTo>
                  <a:lnTo>
                    <a:pt x="109" y="237"/>
                  </a:lnTo>
                  <a:lnTo>
                    <a:pt x="132" y="213"/>
                  </a:lnTo>
                  <a:lnTo>
                    <a:pt x="146" y="190"/>
                  </a:lnTo>
                  <a:lnTo>
                    <a:pt x="161" y="154"/>
                  </a:lnTo>
                  <a:lnTo>
                    <a:pt x="169" y="95"/>
                  </a:lnTo>
                  <a:lnTo>
                    <a:pt x="164" y="60"/>
                  </a:lnTo>
                  <a:lnTo>
                    <a:pt x="157" y="36"/>
                  </a:lnTo>
                  <a:lnTo>
                    <a:pt x="141" y="12"/>
                  </a:lnTo>
                  <a:lnTo>
                    <a:pt x="122" y="0"/>
                  </a:lnTo>
                  <a:lnTo>
                    <a:pt x="82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2265" name="任意多边形 642264"/>
          <p:cNvSpPr>
            <a:spLocks noChangeAspect="1"/>
          </p:cNvSpPr>
          <p:nvPr/>
        </p:nvSpPr>
        <p:spPr>
          <a:xfrm>
            <a:off x="2768600" y="5419725"/>
            <a:ext cx="68263" cy="71438"/>
          </a:xfrm>
          <a:custGeom>
            <a:avLst/>
            <a:gdLst/>
            <a:ahLst/>
            <a:cxnLst>
              <a:cxn ang="0">
                <a:pos x="68263" y="35719"/>
              </a:cxn>
              <a:cxn ang="0">
                <a:pos x="67654" y="30616"/>
              </a:cxn>
              <a:cxn ang="0">
                <a:pos x="66435" y="25514"/>
              </a:cxn>
              <a:cxn ang="0">
                <a:pos x="65216" y="21049"/>
              </a:cxn>
              <a:cxn ang="0">
                <a:pos x="62778" y="16584"/>
              </a:cxn>
              <a:cxn ang="0">
                <a:pos x="59730" y="12119"/>
              </a:cxn>
              <a:cxn ang="0">
                <a:pos x="56073" y="8930"/>
              </a:cxn>
              <a:cxn ang="0">
                <a:pos x="52416" y="5741"/>
              </a:cxn>
              <a:cxn ang="0">
                <a:pos x="48150" y="3189"/>
              </a:cxn>
              <a:cxn ang="0">
                <a:pos x="43883" y="1276"/>
              </a:cxn>
              <a:cxn ang="0">
                <a:pos x="39007" y="638"/>
              </a:cxn>
              <a:cxn ang="0">
                <a:pos x="34132" y="0"/>
              </a:cxn>
              <a:cxn ang="0">
                <a:pos x="29256" y="638"/>
              </a:cxn>
              <a:cxn ang="0">
                <a:pos x="24380" y="1276"/>
              </a:cxn>
              <a:cxn ang="0">
                <a:pos x="20113" y="3189"/>
              </a:cxn>
              <a:cxn ang="0">
                <a:pos x="15847" y="5741"/>
              </a:cxn>
              <a:cxn ang="0">
                <a:pos x="11580" y="8930"/>
              </a:cxn>
              <a:cxn ang="0">
                <a:pos x="8533" y="12119"/>
              </a:cxn>
              <a:cxn ang="0">
                <a:pos x="5485" y="16584"/>
              </a:cxn>
              <a:cxn ang="0">
                <a:pos x="3047" y="21049"/>
              </a:cxn>
              <a:cxn ang="0">
                <a:pos x="1219" y="25514"/>
              </a:cxn>
              <a:cxn ang="0">
                <a:pos x="609" y="30616"/>
              </a:cxn>
              <a:cxn ang="0">
                <a:pos x="0" y="35719"/>
              </a:cxn>
              <a:cxn ang="0">
                <a:pos x="609" y="40822"/>
              </a:cxn>
              <a:cxn ang="0">
                <a:pos x="1219" y="45924"/>
              </a:cxn>
              <a:cxn ang="0">
                <a:pos x="3047" y="50389"/>
              </a:cxn>
              <a:cxn ang="0">
                <a:pos x="5485" y="54854"/>
              </a:cxn>
              <a:cxn ang="0">
                <a:pos x="8533" y="58681"/>
              </a:cxn>
              <a:cxn ang="0">
                <a:pos x="11580" y="62508"/>
              </a:cxn>
              <a:cxn ang="0">
                <a:pos x="15847" y="65697"/>
              </a:cxn>
              <a:cxn ang="0">
                <a:pos x="20113" y="68249"/>
              </a:cxn>
              <a:cxn ang="0">
                <a:pos x="24380" y="69524"/>
              </a:cxn>
              <a:cxn ang="0">
                <a:pos x="29256" y="70800"/>
              </a:cxn>
              <a:cxn ang="0">
                <a:pos x="34132" y="71438"/>
              </a:cxn>
              <a:cxn ang="0">
                <a:pos x="39007" y="70800"/>
              </a:cxn>
              <a:cxn ang="0">
                <a:pos x="43883" y="69524"/>
              </a:cxn>
              <a:cxn ang="0">
                <a:pos x="48150" y="68249"/>
              </a:cxn>
              <a:cxn ang="0">
                <a:pos x="52416" y="65697"/>
              </a:cxn>
              <a:cxn ang="0">
                <a:pos x="56073" y="62508"/>
              </a:cxn>
              <a:cxn ang="0">
                <a:pos x="59730" y="58681"/>
              </a:cxn>
              <a:cxn ang="0">
                <a:pos x="62778" y="54854"/>
              </a:cxn>
              <a:cxn ang="0">
                <a:pos x="65216" y="50389"/>
              </a:cxn>
              <a:cxn ang="0">
                <a:pos x="66435" y="45924"/>
              </a:cxn>
              <a:cxn ang="0">
                <a:pos x="67654" y="40822"/>
              </a:cxn>
              <a:cxn ang="0">
                <a:pos x="68263" y="35719"/>
              </a:cxn>
            </a:cxnLst>
            <a:rect l="0" t="0" r="0" b="0"/>
            <a:pathLst>
              <a:path w="112" h="112">
                <a:moveTo>
                  <a:pt x="112" y="56"/>
                </a:moveTo>
                <a:lnTo>
                  <a:pt x="111" y="48"/>
                </a:lnTo>
                <a:lnTo>
                  <a:pt x="109" y="40"/>
                </a:lnTo>
                <a:lnTo>
                  <a:pt x="107" y="33"/>
                </a:lnTo>
                <a:lnTo>
                  <a:pt x="103" y="26"/>
                </a:lnTo>
                <a:lnTo>
                  <a:pt x="98" y="19"/>
                </a:lnTo>
                <a:lnTo>
                  <a:pt x="92" y="14"/>
                </a:lnTo>
                <a:lnTo>
                  <a:pt x="86" y="9"/>
                </a:lnTo>
                <a:lnTo>
                  <a:pt x="79" y="5"/>
                </a:lnTo>
                <a:lnTo>
                  <a:pt x="72" y="2"/>
                </a:lnTo>
                <a:lnTo>
                  <a:pt x="64" y="1"/>
                </a:lnTo>
                <a:lnTo>
                  <a:pt x="56" y="0"/>
                </a:lnTo>
                <a:lnTo>
                  <a:pt x="48" y="1"/>
                </a:lnTo>
                <a:lnTo>
                  <a:pt x="40" y="2"/>
                </a:lnTo>
                <a:lnTo>
                  <a:pt x="33" y="5"/>
                </a:lnTo>
                <a:lnTo>
                  <a:pt x="26" y="9"/>
                </a:lnTo>
                <a:lnTo>
                  <a:pt x="19" y="14"/>
                </a:lnTo>
                <a:lnTo>
                  <a:pt x="14" y="19"/>
                </a:lnTo>
                <a:lnTo>
                  <a:pt x="9" y="26"/>
                </a:lnTo>
                <a:lnTo>
                  <a:pt x="5" y="33"/>
                </a:lnTo>
                <a:lnTo>
                  <a:pt x="2" y="40"/>
                </a:lnTo>
                <a:lnTo>
                  <a:pt x="1" y="48"/>
                </a:lnTo>
                <a:lnTo>
                  <a:pt x="0" y="56"/>
                </a:lnTo>
                <a:lnTo>
                  <a:pt x="1" y="64"/>
                </a:lnTo>
                <a:lnTo>
                  <a:pt x="2" y="72"/>
                </a:lnTo>
                <a:lnTo>
                  <a:pt x="5" y="79"/>
                </a:lnTo>
                <a:lnTo>
                  <a:pt x="9" y="86"/>
                </a:lnTo>
                <a:lnTo>
                  <a:pt x="14" y="92"/>
                </a:lnTo>
                <a:lnTo>
                  <a:pt x="19" y="98"/>
                </a:lnTo>
                <a:lnTo>
                  <a:pt x="26" y="103"/>
                </a:lnTo>
                <a:lnTo>
                  <a:pt x="33" y="107"/>
                </a:lnTo>
                <a:lnTo>
                  <a:pt x="40" y="109"/>
                </a:lnTo>
                <a:lnTo>
                  <a:pt x="48" y="111"/>
                </a:lnTo>
                <a:lnTo>
                  <a:pt x="56" y="112"/>
                </a:lnTo>
                <a:lnTo>
                  <a:pt x="64" y="111"/>
                </a:lnTo>
                <a:lnTo>
                  <a:pt x="72" y="109"/>
                </a:lnTo>
                <a:lnTo>
                  <a:pt x="79" y="107"/>
                </a:lnTo>
                <a:lnTo>
                  <a:pt x="86" y="103"/>
                </a:lnTo>
                <a:lnTo>
                  <a:pt x="92" y="98"/>
                </a:lnTo>
                <a:lnTo>
                  <a:pt x="98" y="92"/>
                </a:lnTo>
                <a:lnTo>
                  <a:pt x="103" y="86"/>
                </a:lnTo>
                <a:lnTo>
                  <a:pt x="107" y="79"/>
                </a:lnTo>
                <a:lnTo>
                  <a:pt x="109" y="72"/>
                </a:lnTo>
                <a:lnTo>
                  <a:pt x="111" y="64"/>
                </a:lnTo>
                <a:lnTo>
                  <a:pt x="112" y="56"/>
                </a:lnTo>
              </a:path>
            </a:pathLst>
          </a:custGeom>
          <a:solidFill>
            <a:srgbClr val="00FF00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266" name="文本框 642265"/>
          <p:cNvSpPr txBox="1"/>
          <p:nvPr/>
        </p:nvSpPr>
        <p:spPr>
          <a:xfrm>
            <a:off x="228600" y="44450"/>
            <a:ext cx="868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常用圆弧连接形式作图举例</a:t>
            </a:r>
          </a:p>
        </p:txBody>
      </p:sp>
      <p:grpSp>
        <p:nvGrpSpPr>
          <p:cNvPr id="642267" name="组合 642266"/>
          <p:cNvGrpSpPr/>
          <p:nvPr/>
        </p:nvGrpSpPr>
        <p:grpSpPr>
          <a:xfrm>
            <a:off x="0" y="1207688"/>
            <a:ext cx="9051290" cy="5649464"/>
            <a:chOff x="0" y="663"/>
            <a:chExt cx="5760" cy="3611"/>
          </a:xfrm>
        </p:grpSpPr>
        <p:grpSp>
          <p:nvGrpSpPr>
            <p:cNvPr id="21548" name="组合 642267"/>
            <p:cNvGrpSpPr/>
            <p:nvPr/>
          </p:nvGrpSpPr>
          <p:grpSpPr>
            <a:xfrm>
              <a:off x="178" y="2756"/>
              <a:ext cx="149" cy="1328"/>
              <a:chOff x="210" y="2756"/>
              <a:chExt cx="149" cy="1328"/>
            </a:xfrm>
          </p:grpSpPr>
          <p:sp>
            <p:nvSpPr>
              <p:cNvPr id="21568" name="矩形 642268"/>
              <p:cNvSpPr>
                <a:spLocks noChangeAspect="1"/>
              </p:cNvSpPr>
              <p:nvPr/>
            </p:nvSpPr>
            <p:spPr>
              <a:xfrm>
                <a:off x="210" y="2756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连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9" name="矩形 642269"/>
              <p:cNvSpPr>
                <a:spLocks noChangeAspect="1"/>
              </p:cNvSpPr>
              <p:nvPr/>
            </p:nvSpPr>
            <p:spPr>
              <a:xfrm>
                <a:off x="210" y="2905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接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0" name="矩形 642270"/>
              <p:cNvSpPr>
                <a:spLocks noChangeAspect="1"/>
              </p:cNvSpPr>
              <p:nvPr/>
            </p:nvSpPr>
            <p:spPr>
              <a:xfrm>
                <a:off x="212" y="3036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一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1" name="矩形 642271"/>
              <p:cNvSpPr>
                <a:spLocks noChangeAspect="1"/>
              </p:cNvSpPr>
              <p:nvPr/>
            </p:nvSpPr>
            <p:spPr>
              <a:xfrm>
                <a:off x="210" y="3187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直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2" name="矩形 642272"/>
              <p:cNvSpPr>
                <a:spLocks noChangeAspect="1"/>
              </p:cNvSpPr>
              <p:nvPr/>
            </p:nvSpPr>
            <p:spPr>
              <a:xfrm>
                <a:off x="212" y="3336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线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3" name="矩形 642273"/>
              <p:cNvSpPr>
                <a:spLocks noChangeAspect="1"/>
              </p:cNvSpPr>
              <p:nvPr/>
            </p:nvSpPr>
            <p:spPr>
              <a:xfrm>
                <a:off x="210" y="3481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和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4" name="矩形 642274"/>
              <p:cNvSpPr>
                <a:spLocks noChangeAspect="1"/>
              </p:cNvSpPr>
              <p:nvPr/>
            </p:nvSpPr>
            <p:spPr>
              <a:xfrm>
                <a:off x="212" y="3617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一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5" name="矩形 642275"/>
              <p:cNvSpPr>
                <a:spLocks noChangeAspect="1"/>
              </p:cNvSpPr>
              <p:nvPr/>
            </p:nvSpPr>
            <p:spPr>
              <a:xfrm>
                <a:off x="215" y="3760"/>
                <a:ext cx="144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圆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76" name="矩形 642276"/>
              <p:cNvSpPr>
                <a:spLocks noChangeAspect="1"/>
              </p:cNvSpPr>
              <p:nvPr/>
            </p:nvSpPr>
            <p:spPr>
              <a:xfrm>
                <a:off x="212" y="3907"/>
                <a:ext cx="144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弧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1549" name="组合 642277"/>
            <p:cNvGrpSpPr/>
            <p:nvPr/>
          </p:nvGrpSpPr>
          <p:grpSpPr>
            <a:xfrm>
              <a:off x="175" y="1252"/>
              <a:ext cx="147" cy="1061"/>
              <a:chOff x="247" y="1052"/>
              <a:chExt cx="147" cy="1061"/>
            </a:xfrm>
          </p:grpSpPr>
          <p:sp>
            <p:nvSpPr>
              <p:cNvPr id="21561" name="矩形 642278"/>
              <p:cNvSpPr>
                <a:spLocks noChangeAspect="1"/>
              </p:cNvSpPr>
              <p:nvPr/>
            </p:nvSpPr>
            <p:spPr>
              <a:xfrm>
                <a:off x="247" y="1052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连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2" name="矩形 642279"/>
              <p:cNvSpPr>
                <a:spLocks noChangeAspect="1"/>
              </p:cNvSpPr>
              <p:nvPr/>
            </p:nvSpPr>
            <p:spPr>
              <a:xfrm>
                <a:off x="247" y="1199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接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3" name="矩形 642280"/>
              <p:cNvSpPr>
                <a:spLocks noChangeAspect="1"/>
              </p:cNvSpPr>
              <p:nvPr/>
            </p:nvSpPr>
            <p:spPr>
              <a:xfrm>
                <a:off x="249" y="1346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相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4" name="矩形 642281"/>
              <p:cNvSpPr>
                <a:spLocks noChangeAspect="1"/>
              </p:cNvSpPr>
              <p:nvPr/>
            </p:nvSpPr>
            <p:spPr>
              <a:xfrm>
                <a:off x="249" y="1495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交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5" name="矩形 642282"/>
              <p:cNvSpPr>
                <a:spLocks noChangeAspect="1"/>
              </p:cNvSpPr>
              <p:nvPr/>
            </p:nvSpPr>
            <p:spPr>
              <a:xfrm>
                <a:off x="249" y="1642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两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6" name="矩形 642283"/>
              <p:cNvSpPr>
                <a:spLocks noChangeAspect="1"/>
              </p:cNvSpPr>
              <p:nvPr/>
            </p:nvSpPr>
            <p:spPr>
              <a:xfrm>
                <a:off x="247" y="1789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直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7" name="矩形 642284"/>
              <p:cNvSpPr>
                <a:spLocks noChangeAspect="1"/>
              </p:cNvSpPr>
              <p:nvPr/>
            </p:nvSpPr>
            <p:spPr>
              <a:xfrm>
                <a:off x="249" y="1936"/>
                <a:ext cx="145" cy="1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800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线</a:t>
                </a:r>
                <a:endParaRPr lang="zh-CN" altLang="en-US" sz="5400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1550" name="组合 642285"/>
            <p:cNvGrpSpPr/>
            <p:nvPr/>
          </p:nvGrpSpPr>
          <p:grpSpPr>
            <a:xfrm>
              <a:off x="0" y="663"/>
              <a:ext cx="5760" cy="3611"/>
              <a:chOff x="0" y="663"/>
              <a:chExt cx="5760" cy="3611"/>
            </a:xfrm>
          </p:grpSpPr>
          <p:sp>
            <p:nvSpPr>
              <p:cNvPr id="21554" name="直接连接符 642286"/>
              <p:cNvSpPr/>
              <p:nvPr/>
            </p:nvSpPr>
            <p:spPr>
              <a:xfrm>
                <a:off x="0" y="105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5" name="直接连接符 642287"/>
              <p:cNvSpPr/>
              <p:nvPr/>
            </p:nvSpPr>
            <p:spPr>
              <a:xfrm flipH="1">
                <a:off x="449" y="663"/>
                <a:ext cx="11" cy="360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6" name="直接连接符 642288"/>
              <p:cNvSpPr/>
              <p:nvPr/>
            </p:nvSpPr>
            <p:spPr>
              <a:xfrm flipH="1">
                <a:off x="2240" y="663"/>
                <a:ext cx="15" cy="361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7" name="直接连接符 642289"/>
              <p:cNvSpPr/>
              <p:nvPr/>
            </p:nvSpPr>
            <p:spPr>
              <a:xfrm flipH="1">
                <a:off x="4034" y="672"/>
                <a:ext cx="6" cy="360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8" name="直接连接符 642290"/>
              <p:cNvSpPr/>
              <p:nvPr/>
            </p:nvSpPr>
            <p:spPr>
              <a:xfrm>
                <a:off x="0" y="66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9" name="直接连接符 642291"/>
              <p:cNvSpPr/>
              <p:nvPr/>
            </p:nvSpPr>
            <p:spPr>
              <a:xfrm>
                <a:off x="0" y="254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0" name="文本框 642292"/>
              <p:cNvSpPr txBox="1"/>
              <p:nvPr/>
            </p:nvSpPr>
            <p:spPr>
              <a:xfrm>
                <a:off x="22" y="742"/>
                <a:ext cx="438" cy="1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要求</a:t>
                </a:r>
              </a:p>
            </p:txBody>
          </p:sp>
        </p:grpSp>
        <p:sp>
          <p:nvSpPr>
            <p:cNvPr id="21551" name="矩形 642293"/>
            <p:cNvSpPr>
              <a:spLocks noChangeAspect="1"/>
            </p:cNvSpPr>
            <p:nvPr/>
          </p:nvSpPr>
          <p:spPr>
            <a:xfrm>
              <a:off x="2255" y="787"/>
              <a:ext cx="1614" cy="1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2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）求 切 点 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K1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、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K2</a:t>
              </a:r>
              <a:endParaRPr lang="en-US" altLang="zh-CN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52" name="矩形 642294"/>
            <p:cNvSpPr>
              <a:spLocks noChangeAspect="1"/>
            </p:cNvSpPr>
            <p:nvPr/>
          </p:nvSpPr>
          <p:spPr>
            <a:xfrm>
              <a:off x="672" y="768"/>
              <a:ext cx="1296" cy="1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）求 圆 心 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O</a:t>
              </a:r>
            </a:p>
          </p:txBody>
        </p:sp>
        <p:sp>
          <p:nvSpPr>
            <p:cNvPr id="21553" name="矩形 642295"/>
            <p:cNvSpPr>
              <a:spLocks noChangeAspect="1"/>
            </p:cNvSpPr>
            <p:nvPr/>
          </p:nvSpPr>
          <p:spPr>
            <a:xfrm>
              <a:off x="4080" y="787"/>
              <a:ext cx="1532" cy="1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）画 连 接 圆 弧</a:t>
              </a:r>
              <a:endParaRPr lang="zh-CN" altLang="en-US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42297" name="任意多边形 642296"/>
          <p:cNvSpPr>
            <a:spLocks noChangeAspect="1"/>
          </p:cNvSpPr>
          <p:nvPr/>
        </p:nvSpPr>
        <p:spPr>
          <a:xfrm>
            <a:off x="4722813" y="3400425"/>
            <a:ext cx="74612" cy="71438"/>
          </a:xfrm>
          <a:custGeom>
            <a:avLst/>
            <a:gdLst/>
            <a:ahLst/>
            <a:cxnLst>
              <a:cxn ang="0">
                <a:pos x="74612" y="35719"/>
              </a:cxn>
              <a:cxn ang="0">
                <a:pos x="74612" y="30616"/>
              </a:cxn>
              <a:cxn ang="0">
                <a:pos x="73268" y="25514"/>
              </a:cxn>
              <a:cxn ang="0">
                <a:pos x="71251" y="21049"/>
              </a:cxn>
              <a:cxn ang="0">
                <a:pos x="68562" y="16584"/>
              </a:cxn>
              <a:cxn ang="0">
                <a:pos x="65874" y="12757"/>
              </a:cxn>
              <a:cxn ang="0">
                <a:pos x="61841" y="8930"/>
              </a:cxn>
              <a:cxn ang="0">
                <a:pos x="57807" y="5741"/>
              </a:cxn>
              <a:cxn ang="0">
                <a:pos x="53102" y="3189"/>
              </a:cxn>
              <a:cxn ang="0">
                <a:pos x="47725" y="1914"/>
              </a:cxn>
              <a:cxn ang="0">
                <a:pos x="42347" y="638"/>
              </a:cxn>
              <a:cxn ang="0">
                <a:pos x="37642" y="0"/>
              </a:cxn>
              <a:cxn ang="0">
                <a:pos x="32265" y="638"/>
              </a:cxn>
              <a:cxn ang="0">
                <a:pos x="26887" y="1914"/>
              </a:cxn>
              <a:cxn ang="0">
                <a:pos x="21510" y="3189"/>
              </a:cxn>
              <a:cxn ang="0">
                <a:pos x="16805" y="5741"/>
              </a:cxn>
              <a:cxn ang="0">
                <a:pos x="12771" y="8930"/>
              </a:cxn>
              <a:cxn ang="0">
                <a:pos x="8738" y="12757"/>
              </a:cxn>
              <a:cxn ang="0">
                <a:pos x="6050" y="16584"/>
              </a:cxn>
              <a:cxn ang="0">
                <a:pos x="3361" y="21049"/>
              </a:cxn>
              <a:cxn ang="0">
                <a:pos x="1344" y="25514"/>
              </a:cxn>
              <a:cxn ang="0">
                <a:pos x="0" y="30616"/>
              </a:cxn>
              <a:cxn ang="0">
                <a:pos x="0" y="35719"/>
              </a:cxn>
              <a:cxn ang="0">
                <a:pos x="0" y="40822"/>
              </a:cxn>
              <a:cxn ang="0">
                <a:pos x="1344" y="45924"/>
              </a:cxn>
              <a:cxn ang="0">
                <a:pos x="3361" y="50389"/>
              </a:cxn>
              <a:cxn ang="0">
                <a:pos x="6050" y="54854"/>
              </a:cxn>
              <a:cxn ang="0">
                <a:pos x="8738" y="59319"/>
              </a:cxn>
              <a:cxn ang="0">
                <a:pos x="12771" y="62508"/>
              </a:cxn>
              <a:cxn ang="0">
                <a:pos x="16805" y="65697"/>
              </a:cxn>
              <a:cxn ang="0">
                <a:pos x="21510" y="68249"/>
              </a:cxn>
              <a:cxn ang="0">
                <a:pos x="26887" y="70162"/>
              </a:cxn>
              <a:cxn ang="0">
                <a:pos x="32265" y="70800"/>
              </a:cxn>
              <a:cxn ang="0">
                <a:pos x="37642" y="71438"/>
              </a:cxn>
              <a:cxn ang="0">
                <a:pos x="42347" y="70800"/>
              </a:cxn>
              <a:cxn ang="0">
                <a:pos x="47725" y="70162"/>
              </a:cxn>
              <a:cxn ang="0">
                <a:pos x="53102" y="68249"/>
              </a:cxn>
              <a:cxn ang="0">
                <a:pos x="57807" y="65697"/>
              </a:cxn>
              <a:cxn ang="0">
                <a:pos x="61841" y="62508"/>
              </a:cxn>
              <a:cxn ang="0">
                <a:pos x="65874" y="59319"/>
              </a:cxn>
              <a:cxn ang="0">
                <a:pos x="68562" y="54854"/>
              </a:cxn>
              <a:cxn ang="0">
                <a:pos x="71251" y="50389"/>
              </a:cxn>
              <a:cxn ang="0">
                <a:pos x="73268" y="45924"/>
              </a:cxn>
              <a:cxn ang="0">
                <a:pos x="74612" y="40822"/>
              </a:cxn>
              <a:cxn ang="0">
                <a:pos x="74612" y="35719"/>
              </a:cxn>
            </a:cxnLst>
            <a:rect l="0" t="0" r="0" b="0"/>
            <a:pathLst>
              <a:path w="111" h="112">
                <a:moveTo>
                  <a:pt x="111" y="56"/>
                </a:moveTo>
                <a:lnTo>
                  <a:pt x="111" y="48"/>
                </a:lnTo>
                <a:lnTo>
                  <a:pt x="109" y="40"/>
                </a:lnTo>
                <a:lnTo>
                  <a:pt x="106" y="33"/>
                </a:lnTo>
                <a:lnTo>
                  <a:pt x="102" y="26"/>
                </a:lnTo>
                <a:lnTo>
                  <a:pt x="98" y="20"/>
                </a:lnTo>
                <a:lnTo>
                  <a:pt x="92" y="14"/>
                </a:lnTo>
                <a:lnTo>
                  <a:pt x="86" y="9"/>
                </a:lnTo>
                <a:lnTo>
                  <a:pt x="79" y="5"/>
                </a:lnTo>
                <a:lnTo>
                  <a:pt x="71" y="3"/>
                </a:lnTo>
                <a:lnTo>
                  <a:pt x="63" y="1"/>
                </a:lnTo>
                <a:lnTo>
                  <a:pt x="56" y="0"/>
                </a:lnTo>
                <a:lnTo>
                  <a:pt x="48" y="1"/>
                </a:lnTo>
                <a:lnTo>
                  <a:pt x="40" y="3"/>
                </a:lnTo>
                <a:lnTo>
                  <a:pt x="32" y="5"/>
                </a:lnTo>
                <a:lnTo>
                  <a:pt x="25" y="9"/>
                </a:lnTo>
                <a:lnTo>
                  <a:pt x="19" y="14"/>
                </a:lnTo>
                <a:lnTo>
                  <a:pt x="13" y="20"/>
                </a:lnTo>
                <a:lnTo>
                  <a:pt x="9" y="26"/>
                </a:lnTo>
                <a:lnTo>
                  <a:pt x="5" y="33"/>
                </a:lnTo>
                <a:lnTo>
                  <a:pt x="2" y="40"/>
                </a:lnTo>
                <a:lnTo>
                  <a:pt x="0" y="48"/>
                </a:lnTo>
                <a:lnTo>
                  <a:pt x="0" y="56"/>
                </a:lnTo>
                <a:lnTo>
                  <a:pt x="0" y="64"/>
                </a:lnTo>
                <a:lnTo>
                  <a:pt x="2" y="72"/>
                </a:lnTo>
                <a:lnTo>
                  <a:pt x="5" y="79"/>
                </a:lnTo>
                <a:lnTo>
                  <a:pt x="9" y="86"/>
                </a:lnTo>
                <a:lnTo>
                  <a:pt x="13" y="93"/>
                </a:lnTo>
                <a:lnTo>
                  <a:pt x="19" y="98"/>
                </a:lnTo>
                <a:lnTo>
                  <a:pt x="25" y="103"/>
                </a:lnTo>
                <a:lnTo>
                  <a:pt x="32" y="107"/>
                </a:lnTo>
                <a:lnTo>
                  <a:pt x="40" y="110"/>
                </a:lnTo>
                <a:lnTo>
                  <a:pt x="48" y="111"/>
                </a:lnTo>
                <a:lnTo>
                  <a:pt x="56" y="112"/>
                </a:lnTo>
                <a:lnTo>
                  <a:pt x="63" y="111"/>
                </a:lnTo>
                <a:lnTo>
                  <a:pt x="71" y="110"/>
                </a:lnTo>
                <a:lnTo>
                  <a:pt x="79" y="107"/>
                </a:lnTo>
                <a:lnTo>
                  <a:pt x="86" y="103"/>
                </a:lnTo>
                <a:lnTo>
                  <a:pt x="92" y="98"/>
                </a:lnTo>
                <a:lnTo>
                  <a:pt x="98" y="93"/>
                </a:lnTo>
                <a:lnTo>
                  <a:pt x="102" y="86"/>
                </a:lnTo>
                <a:lnTo>
                  <a:pt x="106" y="79"/>
                </a:lnTo>
                <a:lnTo>
                  <a:pt x="109" y="72"/>
                </a:lnTo>
                <a:lnTo>
                  <a:pt x="111" y="64"/>
                </a:lnTo>
                <a:lnTo>
                  <a:pt x="111" y="56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298" name="任意多边形 642297"/>
          <p:cNvSpPr>
            <a:spLocks noChangeAspect="1"/>
          </p:cNvSpPr>
          <p:nvPr/>
        </p:nvSpPr>
        <p:spPr>
          <a:xfrm>
            <a:off x="5437188" y="2976563"/>
            <a:ext cx="73025" cy="71437"/>
          </a:xfrm>
          <a:custGeom>
            <a:avLst/>
            <a:gdLst/>
            <a:ahLst/>
            <a:cxnLst>
              <a:cxn ang="0">
                <a:pos x="73025" y="35719"/>
              </a:cxn>
              <a:cxn ang="0">
                <a:pos x="72373" y="30616"/>
              </a:cxn>
              <a:cxn ang="0">
                <a:pos x="71721" y="26151"/>
              </a:cxn>
              <a:cxn ang="0">
                <a:pos x="69765" y="21048"/>
              </a:cxn>
              <a:cxn ang="0">
                <a:pos x="67157" y="16584"/>
              </a:cxn>
              <a:cxn ang="0">
                <a:pos x="63897" y="12757"/>
              </a:cxn>
              <a:cxn ang="0">
                <a:pos x="60637" y="8930"/>
              </a:cxn>
              <a:cxn ang="0">
                <a:pos x="56073" y="5740"/>
              </a:cxn>
              <a:cxn ang="0">
                <a:pos x="51509" y="3189"/>
              </a:cxn>
              <a:cxn ang="0">
                <a:pos x="46945" y="1913"/>
              </a:cxn>
              <a:cxn ang="0">
                <a:pos x="41729" y="638"/>
              </a:cxn>
              <a:cxn ang="0">
                <a:pos x="36513" y="0"/>
              </a:cxn>
              <a:cxn ang="0">
                <a:pos x="31296" y="638"/>
              </a:cxn>
              <a:cxn ang="0">
                <a:pos x="26080" y="1913"/>
              </a:cxn>
              <a:cxn ang="0">
                <a:pos x="21516" y="3189"/>
              </a:cxn>
              <a:cxn ang="0">
                <a:pos x="16952" y="5740"/>
              </a:cxn>
              <a:cxn ang="0">
                <a:pos x="12388" y="8930"/>
              </a:cxn>
              <a:cxn ang="0">
                <a:pos x="9128" y="12757"/>
              </a:cxn>
              <a:cxn ang="0">
                <a:pos x="5868" y="16584"/>
              </a:cxn>
              <a:cxn ang="0">
                <a:pos x="3260" y="21048"/>
              </a:cxn>
              <a:cxn ang="0">
                <a:pos x="1304" y="26151"/>
              </a:cxn>
              <a:cxn ang="0">
                <a:pos x="652" y="30616"/>
              </a:cxn>
              <a:cxn ang="0">
                <a:pos x="0" y="35719"/>
              </a:cxn>
              <a:cxn ang="0">
                <a:pos x="652" y="40821"/>
              </a:cxn>
              <a:cxn ang="0">
                <a:pos x="1304" y="45924"/>
              </a:cxn>
              <a:cxn ang="0">
                <a:pos x="3260" y="50389"/>
              </a:cxn>
              <a:cxn ang="0">
                <a:pos x="5868" y="54853"/>
              </a:cxn>
              <a:cxn ang="0">
                <a:pos x="9128" y="59318"/>
              </a:cxn>
              <a:cxn ang="0">
                <a:pos x="12388" y="62507"/>
              </a:cxn>
              <a:cxn ang="0">
                <a:pos x="16952" y="65697"/>
              </a:cxn>
              <a:cxn ang="0">
                <a:pos x="21516" y="68248"/>
              </a:cxn>
              <a:cxn ang="0">
                <a:pos x="26080" y="70161"/>
              </a:cxn>
              <a:cxn ang="0">
                <a:pos x="31296" y="71437"/>
              </a:cxn>
              <a:cxn ang="0">
                <a:pos x="36513" y="71437"/>
              </a:cxn>
              <a:cxn ang="0">
                <a:pos x="41729" y="71437"/>
              </a:cxn>
              <a:cxn ang="0">
                <a:pos x="46945" y="70161"/>
              </a:cxn>
              <a:cxn ang="0">
                <a:pos x="51509" y="68248"/>
              </a:cxn>
              <a:cxn ang="0">
                <a:pos x="56073" y="65697"/>
              </a:cxn>
              <a:cxn ang="0">
                <a:pos x="60637" y="62507"/>
              </a:cxn>
              <a:cxn ang="0">
                <a:pos x="63897" y="59318"/>
              </a:cxn>
              <a:cxn ang="0">
                <a:pos x="67157" y="54853"/>
              </a:cxn>
              <a:cxn ang="0">
                <a:pos x="69765" y="50389"/>
              </a:cxn>
              <a:cxn ang="0">
                <a:pos x="71721" y="45924"/>
              </a:cxn>
              <a:cxn ang="0">
                <a:pos x="72373" y="40821"/>
              </a:cxn>
              <a:cxn ang="0">
                <a:pos x="73025" y="35719"/>
              </a:cxn>
            </a:cxnLst>
            <a:rect l="0" t="0" r="0" b="0"/>
            <a:pathLst>
              <a:path w="112" h="112">
                <a:moveTo>
                  <a:pt x="112" y="56"/>
                </a:moveTo>
                <a:lnTo>
                  <a:pt x="111" y="48"/>
                </a:lnTo>
                <a:lnTo>
                  <a:pt x="110" y="41"/>
                </a:lnTo>
                <a:lnTo>
                  <a:pt x="107" y="33"/>
                </a:lnTo>
                <a:lnTo>
                  <a:pt x="103" y="26"/>
                </a:lnTo>
                <a:lnTo>
                  <a:pt x="98" y="20"/>
                </a:lnTo>
                <a:lnTo>
                  <a:pt x="93" y="14"/>
                </a:lnTo>
                <a:lnTo>
                  <a:pt x="86" y="9"/>
                </a:lnTo>
                <a:lnTo>
                  <a:pt x="79" y="5"/>
                </a:lnTo>
                <a:lnTo>
                  <a:pt x="72" y="3"/>
                </a:lnTo>
                <a:lnTo>
                  <a:pt x="64" y="1"/>
                </a:lnTo>
                <a:lnTo>
                  <a:pt x="56" y="0"/>
                </a:lnTo>
                <a:lnTo>
                  <a:pt x="48" y="1"/>
                </a:lnTo>
                <a:lnTo>
                  <a:pt x="40" y="3"/>
                </a:lnTo>
                <a:lnTo>
                  <a:pt x="33" y="5"/>
                </a:lnTo>
                <a:lnTo>
                  <a:pt x="26" y="9"/>
                </a:lnTo>
                <a:lnTo>
                  <a:pt x="19" y="14"/>
                </a:lnTo>
                <a:lnTo>
                  <a:pt x="14" y="20"/>
                </a:lnTo>
                <a:lnTo>
                  <a:pt x="9" y="26"/>
                </a:lnTo>
                <a:lnTo>
                  <a:pt x="5" y="33"/>
                </a:lnTo>
                <a:lnTo>
                  <a:pt x="2" y="41"/>
                </a:lnTo>
                <a:lnTo>
                  <a:pt x="1" y="48"/>
                </a:lnTo>
                <a:lnTo>
                  <a:pt x="0" y="56"/>
                </a:lnTo>
                <a:lnTo>
                  <a:pt x="1" y="64"/>
                </a:lnTo>
                <a:lnTo>
                  <a:pt x="2" y="72"/>
                </a:lnTo>
                <a:lnTo>
                  <a:pt x="5" y="79"/>
                </a:lnTo>
                <a:lnTo>
                  <a:pt x="9" y="86"/>
                </a:lnTo>
                <a:lnTo>
                  <a:pt x="14" y="93"/>
                </a:lnTo>
                <a:lnTo>
                  <a:pt x="19" y="98"/>
                </a:lnTo>
                <a:lnTo>
                  <a:pt x="26" y="103"/>
                </a:lnTo>
                <a:lnTo>
                  <a:pt x="33" y="107"/>
                </a:lnTo>
                <a:lnTo>
                  <a:pt x="40" y="110"/>
                </a:lnTo>
                <a:lnTo>
                  <a:pt x="48" y="112"/>
                </a:lnTo>
                <a:lnTo>
                  <a:pt x="56" y="112"/>
                </a:lnTo>
                <a:lnTo>
                  <a:pt x="64" y="112"/>
                </a:lnTo>
                <a:lnTo>
                  <a:pt x="72" y="110"/>
                </a:lnTo>
                <a:lnTo>
                  <a:pt x="79" y="107"/>
                </a:lnTo>
                <a:lnTo>
                  <a:pt x="86" y="103"/>
                </a:lnTo>
                <a:lnTo>
                  <a:pt x="93" y="98"/>
                </a:lnTo>
                <a:lnTo>
                  <a:pt x="98" y="93"/>
                </a:lnTo>
                <a:lnTo>
                  <a:pt x="103" y="86"/>
                </a:lnTo>
                <a:lnTo>
                  <a:pt x="107" y="79"/>
                </a:lnTo>
                <a:lnTo>
                  <a:pt x="110" y="72"/>
                </a:lnTo>
                <a:lnTo>
                  <a:pt x="111" y="64"/>
                </a:lnTo>
                <a:lnTo>
                  <a:pt x="112" y="56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299" name="任意多边形 642298"/>
          <p:cNvSpPr>
            <a:spLocks noChangeAspect="1"/>
          </p:cNvSpPr>
          <p:nvPr/>
        </p:nvSpPr>
        <p:spPr>
          <a:xfrm>
            <a:off x="5575300" y="6010275"/>
            <a:ext cx="76200" cy="71438"/>
          </a:xfrm>
          <a:custGeom>
            <a:avLst/>
            <a:gdLst/>
            <a:ahLst/>
            <a:cxnLst>
              <a:cxn ang="0">
                <a:pos x="76200" y="35719"/>
              </a:cxn>
              <a:cxn ang="0">
                <a:pos x="76200" y="30616"/>
              </a:cxn>
              <a:cxn ang="0">
                <a:pos x="74827" y="25514"/>
              </a:cxn>
              <a:cxn ang="0">
                <a:pos x="72768" y="20411"/>
              </a:cxn>
              <a:cxn ang="0">
                <a:pos x="70708" y="15946"/>
              </a:cxn>
              <a:cxn ang="0">
                <a:pos x="67276" y="12119"/>
              </a:cxn>
              <a:cxn ang="0">
                <a:pos x="63157" y="8292"/>
              </a:cxn>
              <a:cxn ang="0">
                <a:pos x="59038" y="5741"/>
              </a:cxn>
              <a:cxn ang="0">
                <a:pos x="54232" y="3189"/>
              </a:cxn>
              <a:cxn ang="0">
                <a:pos x="48741" y="1276"/>
              </a:cxn>
              <a:cxn ang="0">
                <a:pos x="43935" y="0"/>
              </a:cxn>
              <a:cxn ang="0">
                <a:pos x="38443" y="0"/>
              </a:cxn>
              <a:cxn ang="0">
                <a:pos x="32951" y="0"/>
              </a:cxn>
              <a:cxn ang="0">
                <a:pos x="27459" y="1276"/>
              </a:cxn>
              <a:cxn ang="0">
                <a:pos x="21968" y="3189"/>
              </a:cxn>
              <a:cxn ang="0">
                <a:pos x="17162" y="5741"/>
              </a:cxn>
              <a:cxn ang="0">
                <a:pos x="13043" y="8292"/>
              </a:cxn>
              <a:cxn ang="0">
                <a:pos x="8924" y="12119"/>
              </a:cxn>
              <a:cxn ang="0">
                <a:pos x="6178" y="15946"/>
              </a:cxn>
              <a:cxn ang="0">
                <a:pos x="3432" y="20411"/>
              </a:cxn>
              <a:cxn ang="0">
                <a:pos x="1373" y="25514"/>
              </a:cxn>
              <a:cxn ang="0">
                <a:pos x="0" y="30616"/>
              </a:cxn>
              <a:cxn ang="0">
                <a:pos x="0" y="35719"/>
              </a:cxn>
              <a:cxn ang="0">
                <a:pos x="0" y="40822"/>
              </a:cxn>
              <a:cxn ang="0">
                <a:pos x="1373" y="45287"/>
              </a:cxn>
              <a:cxn ang="0">
                <a:pos x="3432" y="50389"/>
              </a:cxn>
              <a:cxn ang="0">
                <a:pos x="6178" y="54854"/>
              </a:cxn>
              <a:cxn ang="0">
                <a:pos x="8924" y="58681"/>
              </a:cxn>
              <a:cxn ang="0">
                <a:pos x="13043" y="62508"/>
              </a:cxn>
              <a:cxn ang="0">
                <a:pos x="17162" y="65697"/>
              </a:cxn>
              <a:cxn ang="0">
                <a:pos x="21968" y="67611"/>
              </a:cxn>
              <a:cxn ang="0">
                <a:pos x="27459" y="69524"/>
              </a:cxn>
              <a:cxn ang="0">
                <a:pos x="32951" y="70800"/>
              </a:cxn>
              <a:cxn ang="0">
                <a:pos x="38443" y="71438"/>
              </a:cxn>
              <a:cxn ang="0">
                <a:pos x="43935" y="70800"/>
              </a:cxn>
              <a:cxn ang="0">
                <a:pos x="48741" y="69524"/>
              </a:cxn>
              <a:cxn ang="0">
                <a:pos x="54232" y="67611"/>
              </a:cxn>
              <a:cxn ang="0">
                <a:pos x="59038" y="65697"/>
              </a:cxn>
              <a:cxn ang="0">
                <a:pos x="63157" y="62508"/>
              </a:cxn>
              <a:cxn ang="0">
                <a:pos x="67276" y="58681"/>
              </a:cxn>
              <a:cxn ang="0">
                <a:pos x="70708" y="54854"/>
              </a:cxn>
              <a:cxn ang="0">
                <a:pos x="72768" y="50389"/>
              </a:cxn>
              <a:cxn ang="0">
                <a:pos x="74827" y="45287"/>
              </a:cxn>
              <a:cxn ang="0">
                <a:pos x="76200" y="40822"/>
              </a:cxn>
              <a:cxn ang="0">
                <a:pos x="76200" y="35719"/>
              </a:cxn>
            </a:cxnLst>
            <a:rect l="0" t="0" r="0" b="0"/>
            <a:pathLst>
              <a:path w="111" h="112">
                <a:moveTo>
                  <a:pt x="111" y="56"/>
                </a:moveTo>
                <a:lnTo>
                  <a:pt x="111" y="48"/>
                </a:lnTo>
                <a:lnTo>
                  <a:pt x="109" y="40"/>
                </a:lnTo>
                <a:lnTo>
                  <a:pt x="106" y="32"/>
                </a:lnTo>
                <a:lnTo>
                  <a:pt x="103" y="25"/>
                </a:lnTo>
                <a:lnTo>
                  <a:pt x="98" y="19"/>
                </a:lnTo>
                <a:lnTo>
                  <a:pt x="92" y="13"/>
                </a:lnTo>
                <a:lnTo>
                  <a:pt x="86" y="9"/>
                </a:lnTo>
                <a:lnTo>
                  <a:pt x="79" y="5"/>
                </a:lnTo>
                <a:lnTo>
                  <a:pt x="71" y="2"/>
                </a:lnTo>
                <a:lnTo>
                  <a:pt x="64" y="0"/>
                </a:lnTo>
                <a:lnTo>
                  <a:pt x="56" y="0"/>
                </a:lnTo>
                <a:lnTo>
                  <a:pt x="48" y="0"/>
                </a:lnTo>
                <a:lnTo>
                  <a:pt x="40" y="2"/>
                </a:lnTo>
                <a:lnTo>
                  <a:pt x="32" y="5"/>
                </a:lnTo>
                <a:lnTo>
                  <a:pt x="25" y="9"/>
                </a:lnTo>
                <a:lnTo>
                  <a:pt x="19" y="13"/>
                </a:lnTo>
                <a:lnTo>
                  <a:pt x="13" y="19"/>
                </a:lnTo>
                <a:lnTo>
                  <a:pt x="9" y="25"/>
                </a:lnTo>
                <a:lnTo>
                  <a:pt x="5" y="32"/>
                </a:lnTo>
                <a:lnTo>
                  <a:pt x="2" y="40"/>
                </a:lnTo>
                <a:lnTo>
                  <a:pt x="0" y="48"/>
                </a:lnTo>
                <a:lnTo>
                  <a:pt x="0" y="56"/>
                </a:lnTo>
                <a:lnTo>
                  <a:pt x="0" y="64"/>
                </a:lnTo>
                <a:lnTo>
                  <a:pt x="2" y="71"/>
                </a:lnTo>
                <a:lnTo>
                  <a:pt x="5" y="79"/>
                </a:lnTo>
                <a:lnTo>
                  <a:pt x="9" y="86"/>
                </a:lnTo>
                <a:lnTo>
                  <a:pt x="13" y="92"/>
                </a:lnTo>
                <a:lnTo>
                  <a:pt x="19" y="98"/>
                </a:lnTo>
                <a:lnTo>
                  <a:pt x="25" y="103"/>
                </a:lnTo>
                <a:lnTo>
                  <a:pt x="32" y="106"/>
                </a:lnTo>
                <a:lnTo>
                  <a:pt x="40" y="109"/>
                </a:lnTo>
                <a:lnTo>
                  <a:pt x="48" y="111"/>
                </a:lnTo>
                <a:lnTo>
                  <a:pt x="56" y="112"/>
                </a:lnTo>
                <a:lnTo>
                  <a:pt x="64" y="111"/>
                </a:lnTo>
                <a:lnTo>
                  <a:pt x="71" y="109"/>
                </a:lnTo>
                <a:lnTo>
                  <a:pt x="79" y="106"/>
                </a:lnTo>
                <a:lnTo>
                  <a:pt x="86" y="103"/>
                </a:lnTo>
                <a:lnTo>
                  <a:pt x="92" y="98"/>
                </a:lnTo>
                <a:lnTo>
                  <a:pt x="98" y="92"/>
                </a:lnTo>
                <a:lnTo>
                  <a:pt x="103" y="86"/>
                </a:lnTo>
                <a:lnTo>
                  <a:pt x="106" y="79"/>
                </a:lnTo>
                <a:lnTo>
                  <a:pt x="109" y="71"/>
                </a:lnTo>
                <a:lnTo>
                  <a:pt x="111" y="64"/>
                </a:lnTo>
                <a:lnTo>
                  <a:pt x="111" y="56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300" name="任意多边形 642299"/>
          <p:cNvSpPr>
            <a:spLocks noChangeAspect="1"/>
          </p:cNvSpPr>
          <p:nvPr/>
        </p:nvSpPr>
        <p:spPr>
          <a:xfrm>
            <a:off x="5013325" y="5522913"/>
            <a:ext cx="68263" cy="71437"/>
          </a:xfrm>
          <a:custGeom>
            <a:avLst/>
            <a:gdLst/>
            <a:ahLst/>
            <a:cxnLst>
              <a:cxn ang="0">
                <a:pos x="68263" y="35719"/>
              </a:cxn>
              <a:cxn ang="0">
                <a:pos x="67654" y="30616"/>
              </a:cxn>
              <a:cxn ang="0">
                <a:pos x="67044" y="25513"/>
              </a:cxn>
              <a:cxn ang="0">
                <a:pos x="65216" y="21048"/>
              </a:cxn>
              <a:cxn ang="0">
                <a:pos x="62778" y="16584"/>
              </a:cxn>
              <a:cxn ang="0">
                <a:pos x="59730" y="12119"/>
              </a:cxn>
              <a:cxn ang="0">
                <a:pos x="56683" y="8930"/>
              </a:cxn>
              <a:cxn ang="0">
                <a:pos x="52416" y="5740"/>
              </a:cxn>
              <a:cxn ang="0">
                <a:pos x="48150" y="3189"/>
              </a:cxn>
              <a:cxn ang="0">
                <a:pos x="43883" y="1276"/>
              </a:cxn>
              <a:cxn ang="0">
                <a:pos x="39007" y="638"/>
              </a:cxn>
              <a:cxn ang="0">
                <a:pos x="34132" y="0"/>
              </a:cxn>
              <a:cxn ang="0">
                <a:pos x="29256" y="638"/>
              </a:cxn>
              <a:cxn ang="0">
                <a:pos x="24380" y="1276"/>
              </a:cxn>
              <a:cxn ang="0">
                <a:pos x="20113" y="3189"/>
              </a:cxn>
              <a:cxn ang="0">
                <a:pos x="15847" y="5740"/>
              </a:cxn>
              <a:cxn ang="0">
                <a:pos x="12190" y="8930"/>
              </a:cxn>
              <a:cxn ang="0">
                <a:pos x="8533" y="12119"/>
              </a:cxn>
              <a:cxn ang="0">
                <a:pos x="5485" y="16584"/>
              </a:cxn>
              <a:cxn ang="0">
                <a:pos x="3047" y="21048"/>
              </a:cxn>
              <a:cxn ang="0">
                <a:pos x="1828" y="25513"/>
              </a:cxn>
              <a:cxn ang="0">
                <a:pos x="609" y="30616"/>
              </a:cxn>
              <a:cxn ang="0">
                <a:pos x="0" y="35719"/>
              </a:cxn>
              <a:cxn ang="0">
                <a:pos x="609" y="40821"/>
              </a:cxn>
              <a:cxn ang="0">
                <a:pos x="1828" y="45924"/>
              </a:cxn>
              <a:cxn ang="0">
                <a:pos x="3047" y="50389"/>
              </a:cxn>
              <a:cxn ang="0">
                <a:pos x="5485" y="54853"/>
              </a:cxn>
              <a:cxn ang="0">
                <a:pos x="8533" y="58680"/>
              </a:cxn>
              <a:cxn ang="0">
                <a:pos x="12190" y="62507"/>
              </a:cxn>
              <a:cxn ang="0">
                <a:pos x="15847" y="65697"/>
              </a:cxn>
              <a:cxn ang="0">
                <a:pos x="20113" y="68248"/>
              </a:cxn>
              <a:cxn ang="0">
                <a:pos x="24380" y="69524"/>
              </a:cxn>
              <a:cxn ang="0">
                <a:pos x="29256" y="70799"/>
              </a:cxn>
              <a:cxn ang="0">
                <a:pos x="34132" y="71437"/>
              </a:cxn>
              <a:cxn ang="0">
                <a:pos x="39007" y="70799"/>
              </a:cxn>
              <a:cxn ang="0">
                <a:pos x="43883" y="69524"/>
              </a:cxn>
              <a:cxn ang="0">
                <a:pos x="48150" y="68248"/>
              </a:cxn>
              <a:cxn ang="0">
                <a:pos x="52416" y="65697"/>
              </a:cxn>
              <a:cxn ang="0">
                <a:pos x="56683" y="62507"/>
              </a:cxn>
              <a:cxn ang="0">
                <a:pos x="59730" y="58680"/>
              </a:cxn>
              <a:cxn ang="0">
                <a:pos x="62778" y="54853"/>
              </a:cxn>
              <a:cxn ang="0">
                <a:pos x="65216" y="50389"/>
              </a:cxn>
              <a:cxn ang="0">
                <a:pos x="67044" y="45924"/>
              </a:cxn>
              <a:cxn ang="0">
                <a:pos x="67654" y="40821"/>
              </a:cxn>
              <a:cxn ang="0">
                <a:pos x="68263" y="35719"/>
              </a:cxn>
            </a:cxnLst>
            <a:rect l="0" t="0" r="0" b="0"/>
            <a:pathLst>
              <a:path w="112" h="112">
                <a:moveTo>
                  <a:pt x="112" y="56"/>
                </a:moveTo>
                <a:lnTo>
                  <a:pt x="111" y="48"/>
                </a:lnTo>
                <a:lnTo>
                  <a:pt x="110" y="40"/>
                </a:lnTo>
                <a:lnTo>
                  <a:pt x="107" y="33"/>
                </a:lnTo>
                <a:lnTo>
                  <a:pt x="103" y="26"/>
                </a:lnTo>
                <a:lnTo>
                  <a:pt x="98" y="19"/>
                </a:lnTo>
                <a:lnTo>
                  <a:pt x="93" y="14"/>
                </a:lnTo>
                <a:lnTo>
                  <a:pt x="86" y="9"/>
                </a:lnTo>
                <a:lnTo>
                  <a:pt x="79" y="5"/>
                </a:lnTo>
                <a:lnTo>
                  <a:pt x="72" y="2"/>
                </a:lnTo>
                <a:lnTo>
                  <a:pt x="64" y="1"/>
                </a:lnTo>
                <a:lnTo>
                  <a:pt x="56" y="0"/>
                </a:lnTo>
                <a:lnTo>
                  <a:pt x="48" y="1"/>
                </a:lnTo>
                <a:lnTo>
                  <a:pt x="40" y="2"/>
                </a:lnTo>
                <a:lnTo>
                  <a:pt x="33" y="5"/>
                </a:lnTo>
                <a:lnTo>
                  <a:pt x="26" y="9"/>
                </a:lnTo>
                <a:lnTo>
                  <a:pt x="20" y="14"/>
                </a:lnTo>
                <a:lnTo>
                  <a:pt x="14" y="19"/>
                </a:lnTo>
                <a:lnTo>
                  <a:pt x="9" y="26"/>
                </a:lnTo>
                <a:lnTo>
                  <a:pt x="5" y="33"/>
                </a:lnTo>
                <a:lnTo>
                  <a:pt x="3" y="40"/>
                </a:lnTo>
                <a:lnTo>
                  <a:pt x="1" y="48"/>
                </a:lnTo>
                <a:lnTo>
                  <a:pt x="0" y="56"/>
                </a:lnTo>
                <a:lnTo>
                  <a:pt x="1" y="64"/>
                </a:lnTo>
                <a:lnTo>
                  <a:pt x="3" y="72"/>
                </a:lnTo>
                <a:lnTo>
                  <a:pt x="5" y="79"/>
                </a:lnTo>
                <a:lnTo>
                  <a:pt x="9" y="86"/>
                </a:lnTo>
                <a:lnTo>
                  <a:pt x="14" y="92"/>
                </a:lnTo>
                <a:lnTo>
                  <a:pt x="20" y="98"/>
                </a:lnTo>
                <a:lnTo>
                  <a:pt x="26" y="103"/>
                </a:lnTo>
                <a:lnTo>
                  <a:pt x="33" y="107"/>
                </a:lnTo>
                <a:lnTo>
                  <a:pt x="40" y="109"/>
                </a:lnTo>
                <a:lnTo>
                  <a:pt x="48" y="111"/>
                </a:lnTo>
                <a:lnTo>
                  <a:pt x="56" y="112"/>
                </a:lnTo>
                <a:lnTo>
                  <a:pt x="64" y="111"/>
                </a:lnTo>
                <a:lnTo>
                  <a:pt x="72" y="109"/>
                </a:lnTo>
                <a:lnTo>
                  <a:pt x="79" y="107"/>
                </a:lnTo>
                <a:lnTo>
                  <a:pt x="86" y="103"/>
                </a:lnTo>
                <a:lnTo>
                  <a:pt x="93" y="98"/>
                </a:lnTo>
                <a:lnTo>
                  <a:pt x="98" y="92"/>
                </a:lnTo>
                <a:lnTo>
                  <a:pt x="103" y="86"/>
                </a:lnTo>
                <a:lnTo>
                  <a:pt x="107" y="79"/>
                </a:lnTo>
                <a:lnTo>
                  <a:pt x="110" y="72"/>
                </a:lnTo>
                <a:lnTo>
                  <a:pt x="111" y="64"/>
                </a:lnTo>
                <a:lnTo>
                  <a:pt x="112" y="56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2331" name="文本框 642330"/>
          <p:cNvSpPr txBox="1"/>
          <p:nvPr/>
        </p:nvSpPr>
        <p:spPr>
          <a:xfrm>
            <a:off x="-36195" y="446405"/>
            <a:ext cx="5217160" cy="700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rgbClr val="CC00FF"/>
              </a:buClr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18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用半径为</a:t>
            </a:r>
            <a:r>
              <a:rPr lang="en-US" altLang="zh-CN" sz="18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</a:t>
            </a:r>
            <a:r>
              <a:rPr lang="zh-CN" altLang="en-US" sz="18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的圆弧与两直线相切；</a:t>
            </a:r>
          </a:p>
          <a:p>
            <a:pPr>
              <a:buClr>
                <a:srgbClr val="CC00FF"/>
              </a:buClr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用半径为</a:t>
            </a:r>
            <a:r>
              <a:rPr lang="en-US" altLang="zh-CN" sz="18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</a:t>
            </a:r>
            <a:r>
              <a:rPr lang="zh-CN" altLang="en-US" sz="18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的圆弧与圆弧和直线相切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4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4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42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42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2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2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2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4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4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4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4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4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4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4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8" dur="500"/>
                                        <p:tgtEl>
                                          <p:spTgt spid="64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4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4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64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4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64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64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4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64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8" dur="500"/>
                                        <p:tgtEl>
                                          <p:spTgt spid="64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64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4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4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64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64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4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4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8" dur="500"/>
                                        <p:tgtEl>
                                          <p:spTgt spid="64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64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4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64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266" grpId="0"/>
      <p:bldP spid="64233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026" name="组合 641025"/>
          <p:cNvGrpSpPr/>
          <p:nvPr/>
        </p:nvGrpSpPr>
        <p:grpSpPr>
          <a:xfrm>
            <a:off x="2081213" y="4630738"/>
            <a:ext cx="506412" cy="355600"/>
            <a:chOff x="1245" y="2921"/>
            <a:chExt cx="319" cy="224"/>
          </a:xfrm>
        </p:grpSpPr>
        <p:sp>
          <p:nvSpPr>
            <p:cNvPr id="22900" name="任意多边形 641026"/>
            <p:cNvSpPr>
              <a:spLocks noChangeAspect="1"/>
            </p:cNvSpPr>
            <p:nvPr/>
          </p:nvSpPr>
          <p:spPr>
            <a:xfrm>
              <a:off x="1269" y="3071"/>
              <a:ext cx="30" cy="4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0" y="14"/>
                </a:cxn>
                <a:cxn ang="0">
                  <a:pos x="10" y="29"/>
                </a:cxn>
                <a:cxn ang="0">
                  <a:pos x="0" y="44"/>
                </a:cxn>
              </a:cxnLst>
              <a:rect l="0" t="0" r="0" b="0"/>
              <a:pathLst>
                <a:path w="143" h="198">
                  <a:moveTo>
                    <a:pt x="143" y="0"/>
                  </a:moveTo>
                  <a:lnTo>
                    <a:pt x="93" y="64"/>
                  </a:lnTo>
                  <a:lnTo>
                    <a:pt x="46" y="131"/>
                  </a:lnTo>
                  <a:lnTo>
                    <a:pt x="0" y="198"/>
                  </a:lnTo>
                </a:path>
              </a:pathLst>
            </a:custGeom>
            <a:noFill/>
            <a:ln w="19050" cap="flat" cmpd="sng">
              <a:solidFill>
                <a:srgbClr val="CC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01" name="组合 641027"/>
            <p:cNvGrpSpPr/>
            <p:nvPr/>
          </p:nvGrpSpPr>
          <p:grpSpPr>
            <a:xfrm>
              <a:off x="1245" y="2921"/>
              <a:ext cx="319" cy="224"/>
              <a:chOff x="1245" y="2921"/>
              <a:chExt cx="319" cy="224"/>
            </a:xfrm>
          </p:grpSpPr>
          <p:sp>
            <p:nvSpPr>
              <p:cNvPr id="22902" name="任意多边形 641028"/>
              <p:cNvSpPr>
                <a:spLocks noChangeAspect="1"/>
              </p:cNvSpPr>
              <p:nvPr/>
            </p:nvSpPr>
            <p:spPr>
              <a:xfrm>
                <a:off x="1298" y="2921"/>
                <a:ext cx="266" cy="153"/>
              </a:xfrm>
              <a:custGeom>
                <a:avLst/>
                <a:gdLst/>
                <a:ahLst/>
                <a:cxnLst>
                  <a:cxn ang="0">
                    <a:pos x="266" y="0"/>
                  </a:cxn>
                  <a:cxn ang="0">
                    <a:pos x="250" y="4"/>
                  </a:cxn>
                  <a:cxn ang="0">
                    <a:pos x="234" y="9"/>
                  </a:cxn>
                  <a:cxn ang="0">
                    <a:pos x="219" y="13"/>
                  </a:cxn>
                  <a:cxn ang="0">
                    <a:pos x="203" y="19"/>
                  </a:cxn>
                  <a:cxn ang="0">
                    <a:pos x="188" y="25"/>
                  </a:cxn>
                  <a:cxn ang="0">
                    <a:pos x="173" y="31"/>
                  </a:cxn>
                  <a:cxn ang="0">
                    <a:pos x="158" y="38"/>
                  </a:cxn>
                  <a:cxn ang="0">
                    <a:pos x="143" y="45"/>
                  </a:cxn>
                  <a:cxn ang="0">
                    <a:pos x="129" y="53"/>
                  </a:cxn>
                  <a:cxn ang="0">
                    <a:pos x="115" y="61"/>
                  </a:cxn>
                  <a:cxn ang="0">
                    <a:pos x="101" y="70"/>
                  </a:cxn>
                  <a:cxn ang="0">
                    <a:pos x="87" y="79"/>
                  </a:cxn>
                  <a:cxn ang="0">
                    <a:pos x="74" y="88"/>
                  </a:cxn>
                  <a:cxn ang="0">
                    <a:pos x="61" y="98"/>
                  </a:cxn>
                  <a:cxn ang="0">
                    <a:pos x="48" y="108"/>
                  </a:cxn>
                  <a:cxn ang="0">
                    <a:pos x="35" y="119"/>
                  </a:cxn>
                  <a:cxn ang="0">
                    <a:pos x="23" y="130"/>
                  </a:cxn>
                  <a:cxn ang="0">
                    <a:pos x="11" y="141"/>
                  </a:cxn>
                  <a:cxn ang="0">
                    <a:pos x="0" y="153"/>
                  </a:cxn>
                </a:cxnLst>
                <a:rect l="0" t="0" r="0" b="0"/>
                <a:pathLst>
                  <a:path w="1211" h="696">
                    <a:moveTo>
                      <a:pt x="1211" y="0"/>
                    </a:moveTo>
                    <a:lnTo>
                      <a:pt x="1139" y="19"/>
                    </a:lnTo>
                    <a:lnTo>
                      <a:pt x="1067" y="39"/>
                    </a:lnTo>
                    <a:lnTo>
                      <a:pt x="996" y="61"/>
                    </a:lnTo>
                    <a:lnTo>
                      <a:pt x="926" y="86"/>
                    </a:lnTo>
                    <a:lnTo>
                      <a:pt x="856" y="113"/>
                    </a:lnTo>
                    <a:lnTo>
                      <a:pt x="788" y="142"/>
                    </a:lnTo>
                    <a:lnTo>
                      <a:pt x="720" y="173"/>
                    </a:lnTo>
                    <a:lnTo>
                      <a:pt x="653" y="206"/>
                    </a:lnTo>
                    <a:lnTo>
                      <a:pt x="587" y="241"/>
                    </a:lnTo>
                    <a:lnTo>
                      <a:pt x="523" y="278"/>
                    </a:lnTo>
                    <a:lnTo>
                      <a:pt x="459" y="318"/>
                    </a:lnTo>
                    <a:lnTo>
                      <a:pt x="397" y="359"/>
                    </a:lnTo>
                    <a:lnTo>
                      <a:pt x="335" y="402"/>
                    </a:lnTo>
                    <a:lnTo>
                      <a:pt x="276" y="446"/>
                    </a:lnTo>
                    <a:lnTo>
                      <a:pt x="217" y="493"/>
                    </a:lnTo>
                    <a:lnTo>
                      <a:pt x="161" y="541"/>
                    </a:lnTo>
                    <a:lnTo>
                      <a:pt x="105" y="591"/>
                    </a:lnTo>
                    <a:lnTo>
                      <a:pt x="52" y="643"/>
                    </a:lnTo>
                    <a:lnTo>
                      <a:pt x="0" y="696"/>
                    </a:lnTo>
                  </a:path>
                </a:pathLst>
              </a:custGeom>
              <a:noFill/>
              <a:ln w="19050" cap="flat" cmpd="sng">
                <a:solidFill>
                  <a:srgbClr val="CC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3" name="任意多边形 641029"/>
              <p:cNvSpPr>
                <a:spLocks noChangeAspect="1"/>
              </p:cNvSpPr>
              <p:nvPr/>
            </p:nvSpPr>
            <p:spPr>
              <a:xfrm>
                <a:off x="1245" y="3101"/>
                <a:ext cx="30" cy="44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0" y="14"/>
                  </a:cxn>
                  <a:cxn ang="0">
                    <a:pos x="10" y="29"/>
                  </a:cxn>
                  <a:cxn ang="0">
                    <a:pos x="0" y="44"/>
                  </a:cxn>
                </a:cxnLst>
                <a:rect l="0" t="0" r="0" b="0"/>
                <a:pathLst>
                  <a:path w="143" h="198">
                    <a:moveTo>
                      <a:pt x="143" y="0"/>
                    </a:moveTo>
                    <a:lnTo>
                      <a:pt x="93" y="64"/>
                    </a:lnTo>
                    <a:lnTo>
                      <a:pt x="46" y="131"/>
                    </a:lnTo>
                    <a:lnTo>
                      <a:pt x="0" y="198"/>
                    </a:lnTo>
                  </a:path>
                </a:pathLst>
              </a:custGeom>
              <a:noFill/>
              <a:ln w="19050" cap="flat" cmpd="sng">
                <a:solidFill>
                  <a:srgbClr val="CC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1031" name="组合 641030"/>
          <p:cNvGrpSpPr/>
          <p:nvPr/>
        </p:nvGrpSpPr>
        <p:grpSpPr>
          <a:xfrm>
            <a:off x="1411288" y="4799013"/>
            <a:ext cx="612775" cy="868362"/>
            <a:chOff x="889" y="3030"/>
            <a:chExt cx="386" cy="547"/>
          </a:xfrm>
        </p:grpSpPr>
        <p:grpSp>
          <p:nvGrpSpPr>
            <p:cNvPr id="22886" name="组合 641031"/>
            <p:cNvGrpSpPr/>
            <p:nvPr/>
          </p:nvGrpSpPr>
          <p:grpSpPr>
            <a:xfrm>
              <a:off x="889" y="3030"/>
              <a:ext cx="384" cy="547"/>
              <a:chOff x="889" y="3030"/>
              <a:chExt cx="384" cy="547"/>
            </a:xfrm>
          </p:grpSpPr>
          <p:sp>
            <p:nvSpPr>
              <p:cNvPr id="22891" name="直接连接符 641032"/>
              <p:cNvSpPr>
                <a:spLocks noChangeAspect="1"/>
              </p:cNvSpPr>
              <p:nvPr/>
            </p:nvSpPr>
            <p:spPr>
              <a:xfrm flipV="1">
                <a:off x="947" y="3030"/>
                <a:ext cx="326" cy="46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892" name="组合 641033"/>
              <p:cNvGrpSpPr/>
              <p:nvPr/>
            </p:nvGrpSpPr>
            <p:grpSpPr>
              <a:xfrm>
                <a:off x="939" y="3048"/>
                <a:ext cx="235" cy="267"/>
                <a:chOff x="939" y="3048"/>
                <a:chExt cx="235" cy="267"/>
              </a:xfrm>
            </p:grpSpPr>
            <p:sp>
              <p:nvSpPr>
                <p:cNvPr id="22894" name="任意多边形 641034"/>
                <p:cNvSpPr>
                  <a:spLocks noChangeAspect="1"/>
                </p:cNvSpPr>
                <p:nvPr/>
              </p:nvSpPr>
              <p:spPr>
                <a:xfrm>
                  <a:off x="939" y="3210"/>
                  <a:ext cx="73" cy="105"/>
                </a:xfrm>
                <a:custGeom>
                  <a:avLst/>
                  <a:gdLst/>
                  <a:ahLst/>
                  <a:cxnLst>
                    <a:cxn ang="0">
                      <a:pos x="73" y="105"/>
                    </a:cxn>
                    <a:cxn ang="0">
                      <a:pos x="0" y="36"/>
                    </a:cxn>
                    <a:cxn ang="0">
                      <a:pos x="21" y="7"/>
                    </a:cxn>
                    <a:cxn ang="0">
                      <a:pos x="31" y="0"/>
                    </a:cxn>
                    <a:cxn ang="0">
                      <a:pos x="37" y="0"/>
                    </a:cxn>
                    <a:cxn ang="0">
                      <a:pos x="46" y="3"/>
                    </a:cxn>
                    <a:cxn ang="0">
                      <a:pos x="53" y="10"/>
                    </a:cxn>
                    <a:cxn ang="0">
                      <a:pos x="58" y="19"/>
                    </a:cxn>
                    <a:cxn ang="0">
                      <a:pos x="59" y="26"/>
                    </a:cxn>
                    <a:cxn ang="0">
                      <a:pos x="55" y="39"/>
                    </a:cxn>
                    <a:cxn ang="0">
                      <a:pos x="35" y="69"/>
                    </a:cxn>
                  </a:cxnLst>
                  <a:rect l="0" t="0" r="0" b="0"/>
                  <a:pathLst>
                    <a:path w="333" h="475">
                      <a:moveTo>
                        <a:pt x="333" y="475"/>
                      </a:moveTo>
                      <a:lnTo>
                        <a:pt x="0" y="164"/>
                      </a:lnTo>
                      <a:lnTo>
                        <a:pt x="94" y="30"/>
                      </a:lnTo>
                      <a:lnTo>
                        <a:pt x="141" y="0"/>
                      </a:lnTo>
                      <a:lnTo>
                        <a:pt x="168" y="0"/>
                      </a:lnTo>
                      <a:lnTo>
                        <a:pt x="210" y="14"/>
                      </a:lnTo>
                      <a:lnTo>
                        <a:pt x="242" y="44"/>
                      </a:lnTo>
                      <a:lnTo>
                        <a:pt x="263" y="88"/>
                      </a:lnTo>
                      <a:lnTo>
                        <a:pt x="268" y="118"/>
                      </a:lnTo>
                      <a:lnTo>
                        <a:pt x="253" y="178"/>
                      </a:lnTo>
                      <a:lnTo>
                        <a:pt x="158" y="312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95" name="直接连接符 641035"/>
                <p:cNvSpPr>
                  <a:spLocks noChangeAspect="1"/>
                </p:cNvSpPr>
                <p:nvPr/>
              </p:nvSpPr>
              <p:spPr>
                <a:xfrm>
                  <a:off x="989" y="3255"/>
                  <a:ext cx="54" cy="13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96" name="直接连接符 641036"/>
                <p:cNvSpPr>
                  <a:spLocks noChangeAspect="1"/>
                </p:cNvSpPr>
                <p:nvPr/>
              </p:nvSpPr>
              <p:spPr>
                <a:xfrm flipV="1">
                  <a:off x="1029" y="3156"/>
                  <a:ext cx="41" cy="6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97" name="任意多边形 641037"/>
                <p:cNvSpPr>
                  <a:spLocks noChangeAspect="1"/>
                </p:cNvSpPr>
                <p:nvPr/>
              </p:nvSpPr>
              <p:spPr>
                <a:xfrm>
                  <a:off x="1047" y="3055"/>
                  <a:ext cx="73" cy="105"/>
                </a:xfrm>
                <a:custGeom>
                  <a:avLst/>
                  <a:gdLst/>
                  <a:ahLst/>
                  <a:cxnLst>
                    <a:cxn ang="0">
                      <a:pos x="73" y="105"/>
                    </a:cxn>
                    <a:cxn ang="0">
                      <a:pos x="0" y="36"/>
                    </a:cxn>
                    <a:cxn ang="0">
                      <a:pos x="21" y="7"/>
                    </a:cxn>
                    <a:cxn ang="0">
                      <a:pos x="31" y="0"/>
                    </a:cxn>
                    <a:cxn ang="0">
                      <a:pos x="37" y="0"/>
                    </a:cxn>
                    <a:cxn ang="0">
                      <a:pos x="46" y="3"/>
                    </a:cxn>
                    <a:cxn ang="0">
                      <a:pos x="53" y="10"/>
                    </a:cxn>
                    <a:cxn ang="0">
                      <a:pos x="57" y="20"/>
                    </a:cxn>
                    <a:cxn ang="0">
                      <a:pos x="59" y="26"/>
                    </a:cxn>
                    <a:cxn ang="0">
                      <a:pos x="55" y="39"/>
                    </a:cxn>
                    <a:cxn ang="0">
                      <a:pos x="35" y="69"/>
                    </a:cxn>
                  </a:cxnLst>
                  <a:rect l="0" t="0" r="0" b="0"/>
                  <a:pathLst>
                    <a:path w="333" h="475">
                      <a:moveTo>
                        <a:pt x="333" y="475"/>
                      </a:moveTo>
                      <a:lnTo>
                        <a:pt x="0" y="165"/>
                      </a:lnTo>
                      <a:lnTo>
                        <a:pt x="94" y="30"/>
                      </a:lnTo>
                      <a:lnTo>
                        <a:pt x="141" y="0"/>
                      </a:lnTo>
                      <a:lnTo>
                        <a:pt x="167" y="0"/>
                      </a:lnTo>
                      <a:lnTo>
                        <a:pt x="210" y="15"/>
                      </a:lnTo>
                      <a:lnTo>
                        <a:pt x="241" y="44"/>
                      </a:lnTo>
                      <a:lnTo>
                        <a:pt x="262" y="89"/>
                      </a:lnTo>
                      <a:lnTo>
                        <a:pt x="268" y="118"/>
                      </a:lnTo>
                      <a:lnTo>
                        <a:pt x="252" y="178"/>
                      </a:lnTo>
                      <a:lnTo>
                        <a:pt x="158" y="313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98" name="直接连接符 641038"/>
                <p:cNvSpPr>
                  <a:spLocks noChangeAspect="1"/>
                </p:cNvSpPr>
                <p:nvPr/>
              </p:nvSpPr>
              <p:spPr>
                <a:xfrm>
                  <a:off x="1098" y="3101"/>
                  <a:ext cx="54" cy="13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99" name="任意多边形 641039"/>
                <p:cNvSpPr>
                  <a:spLocks noChangeAspect="1"/>
                </p:cNvSpPr>
                <p:nvPr/>
              </p:nvSpPr>
              <p:spPr>
                <a:xfrm>
                  <a:off x="1137" y="3048"/>
                  <a:ext cx="37" cy="34"/>
                </a:xfrm>
                <a:custGeom>
                  <a:avLst/>
                  <a:gdLst/>
                  <a:ahLst/>
                  <a:cxnLst>
                    <a:cxn ang="0">
                      <a:pos x="1" y="15"/>
                    </a:cxn>
                    <a:cxn ang="0">
                      <a:pos x="2" y="10"/>
                    </a:cxn>
                    <a:cxn ang="0">
                      <a:pos x="0" y="0"/>
                    </a:cxn>
                    <a:cxn ang="0">
                      <a:pos x="37" y="34"/>
                    </a:cxn>
                  </a:cxnLst>
                  <a:rect l="0" t="0" r="0" b="0"/>
                  <a:pathLst>
                    <a:path w="166" h="155">
                      <a:moveTo>
                        <a:pt x="6" y="67"/>
                      </a:moveTo>
                      <a:lnTo>
                        <a:pt x="8" y="44"/>
                      </a:lnTo>
                      <a:lnTo>
                        <a:pt x="0" y="0"/>
                      </a:lnTo>
                      <a:lnTo>
                        <a:pt x="166" y="155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893" name="直接连接符 641040"/>
              <p:cNvSpPr>
                <a:spLocks noChangeAspect="1"/>
              </p:cNvSpPr>
              <p:nvPr/>
            </p:nvSpPr>
            <p:spPr>
              <a:xfrm flipH="1">
                <a:off x="889" y="3493"/>
                <a:ext cx="58" cy="8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887" name="组合 641041"/>
            <p:cNvGrpSpPr/>
            <p:nvPr/>
          </p:nvGrpSpPr>
          <p:grpSpPr>
            <a:xfrm>
              <a:off x="1203" y="3030"/>
              <a:ext cx="72" cy="89"/>
              <a:chOff x="1203" y="3030"/>
              <a:chExt cx="72" cy="89"/>
            </a:xfrm>
          </p:grpSpPr>
          <p:sp>
            <p:nvSpPr>
              <p:cNvPr id="22888" name="任意多边形 641042"/>
              <p:cNvSpPr>
                <a:spLocks noChangeAspect="1"/>
              </p:cNvSpPr>
              <p:nvPr/>
            </p:nvSpPr>
            <p:spPr>
              <a:xfrm>
                <a:off x="1203" y="3030"/>
                <a:ext cx="70" cy="89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27" y="89"/>
                  </a:cxn>
                  <a:cxn ang="0">
                    <a:pos x="70" y="0"/>
                  </a:cxn>
                  <a:cxn ang="0">
                    <a:pos x="0" y="70"/>
                  </a:cxn>
                </a:cxnLst>
                <a:rect l="0" t="0" r="0" b="0"/>
                <a:pathLst>
                  <a:path w="321" h="412">
                    <a:moveTo>
                      <a:pt x="0" y="326"/>
                    </a:moveTo>
                    <a:lnTo>
                      <a:pt x="123" y="412"/>
                    </a:lnTo>
                    <a:lnTo>
                      <a:pt x="321" y="0"/>
                    </a:lnTo>
                    <a:lnTo>
                      <a:pt x="0" y="32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9" name="任意多边形 641043"/>
              <p:cNvSpPr>
                <a:spLocks noChangeAspect="1"/>
              </p:cNvSpPr>
              <p:nvPr/>
            </p:nvSpPr>
            <p:spPr>
              <a:xfrm>
                <a:off x="1203" y="3030"/>
                <a:ext cx="70" cy="89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27" y="89"/>
                  </a:cxn>
                  <a:cxn ang="0">
                    <a:pos x="70" y="0"/>
                  </a:cxn>
                  <a:cxn ang="0">
                    <a:pos x="0" y="70"/>
                  </a:cxn>
                </a:cxnLst>
                <a:rect l="0" t="0" r="0" b="0"/>
                <a:pathLst>
                  <a:path w="321" h="412">
                    <a:moveTo>
                      <a:pt x="0" y="326"/>
                    </a:moveTo>
                    <a:lnTo>
                      <a:pt x="123" y="412"/>
                    </a:lnTo>
                    <a:lnTo>
                      <a:pt x="321" y="0"/>
                    </a:lnTo>
                    <a:lnTo>
                      <a:pt x="0" y="32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0" name="直接连接符 641044"/>
              <p:cNvSpPr>
                <a:spLocks noChangeAspect="1"/>
              </p:cNvSpPr>
              <p:nvPr/>
            </p:nvSpPr>
            <p:spPr>
              <a:xfrm>
                <a:off x="1273" y="3030"/>
                <a:ext cx="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1046" name="任意多边形 641045"/>
          <p:cNvSpPr>
            <a:spLocks noChangeAspect="1"/>
          </p:cNvSpPr>
          <p:nvPr/>
        </p:nvSpPr>
        <p:spPr>
          <a:xfrm>
            <a:off x="2116138" y="4619625"/>
            <a:ext cx="107950" cy="157163"/>
          </a:xfrm>
          <a:custGeom>
            <a:avLst/>
            <a:gdLst/>
            <a:ahLst/>
            <a:cxnLst>
              <a:cxn ang="0">
                <a:pos x="52393" y="0"/>
              </a:cxn>
              <a:cxn ang="0">
                <a:pos x="38328" y="7650"/>
              </a:cxn>
              <a:cxn ang="0">
                <a:pos x="23559" y="22601"/>
              </a:cxn>
              <a:cxn ang="0">
                <a:pos x="15120" y="37552"/>
              </a:cxn>
              <a:cxn ang="0">
                <a:pos x="5274" y="59805"/>
              </a:cxn>
              <a:cxn ang="0">
                <a:pos x="0" y="97358"/>
              </a:cxn>
              <a:cxn ang="0">
                <a:pos x="3516" y="119958"/>
              </a:cxn>
              <a:cxn ang="0">
                <a:pos x="7736" y="134910"/>
              </a:cxn>
              <a:cxn ang="0">
                <a:pos x="18285" y="149861"/>
              </a:cxn>
              <a:cxn ang="0">
                <a:pos x="30240" y="157163"/>
              </a:cxn>
              <a:cxn ang="0">
                <a:pos x="55909" y="157163"/>
              </a:cxn>
              <a:cxn ang="0">
                <a:pos x="69622" y="149861"/>
              </a:cxn>
              <a:cxn ang="0">
                <a:pos x="84743" y="134910"/>
              </a:cxn>
              <a:cxn ang="0">
                <a:pos x="93182" y="119958"/>
              </a:cxn>
              <a:cxn ang="0">
                <a:pos x="102676" y="97358"/>
              </a:cxn>
              <a:cxn ang="0">
                <a:pos x="107950" y="59805"/>
              </a:cxn>
              <a:cxn ang="0">
                <a:pos x="104785" y="37552"/>
              </a:cxn>
              <a:cxn ang="0">
                <a:pos x="100566" y="22601"/>
              </a:cxn>
              <a:cxn ang="0">
                <a:pos x="89665" y="7650"/>
              </a:cxn>
              <a:cxn ang="0">
                <a:pos x="78062" y="0"/>
              </a:cxn>
              <a:cxn ang="0">
                <a:pos x="52393" y="0"/>
              </a:cxn>
            </a:cxnLst>
            <a:rect l="0" t="0" r="0" b="0"/>
            <a:pathLst>
              <a:path w="307" h="452">
                <a:moveTo>
                  <a:pt x="149" y="0"/>
                </a:moveTo>
                <a:lnTo>
                  <a:pt x="109" y="22"/>
                </a:lnTo>
                <a:lnTo>
                  <a:pt x="67" y="65"/>
                </a:lnTo>
                <a:lnTo>
                  <a:pt x="43" y="108"/>
                </a:lnTo>
                <a:lnTo>
                  <a:pt x="15" y="172"/>
                </a:lnTo>
                <a:lnTo>
                  <a:pt x="0" y="280"/>
                </a:lnTo>
                <a:lnTo>
                  <a:pt x="10" y="345"/>
                </a:lnTo>
                <a:lnTo>
                  <a:pt x="22" y="388"/>
                </a:lnTo>
                <a:lnTo>
                  <a:pt x="52" y="431"/>
                </a:lnTo>
                <a:lnTo>
                  <a:pt x="86" y="452"/>
                </a:lnTo>
                <a:lnTo>
                  <a:pt x="159" y="452"/>
                </a:lnTo>
                <a:lnTo>
                  <a:pt x="198" y="431"/>
                </a:lnTo>
                <a:lnTo>
                  <a:pt x="241" y="388"/>
                </a:lnTo>
                <a:lnTo>
                  <a:pt x="265" y="345"/>
                </a:lnTo>
                <a:lnTo>
                  <a:pt x="292" y="280"/>
                </a:lnTo>
                <a:lnTo>
                  <a:pt x="307" y="172"/>
                </a:lnTo>
                <a:lnTo>
                  <a:pt x="298" y="108"/>
                </a:lnTo>
                <a:lnTo>
                  <a:pt x="286" y="65"/>
                </a:lnTo>
                <a:lnTo>
                  <a:pt x="255" y="22"/>
                </a:lnTo>
                <a:lnTo>
                  <a:pt x="222" y="0"/>
                </a:lnTo>
                <a:lnTo>
                  <a:pt x="149" y="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047" name="组合 641046"/>
          <p:cNvGrpSpPr/>
          <p:nvPr/>
        </p:nvGrpSpPr>
        <p:grpSpPr>
          <a:xfrm>
            <a:off x="2392363" y="4695825"/>
            <a:ext cx="393700" cy="758825"/>
            <a:chOff x="1507" y="2965"/>
            <a:chExt cx="248" cy="478"/>
          </a:xfrm>
        </p:grpSpPr>
        <p:sp>
          <p:nvSpPr>
            <p:cNvPr id="22875" name="直接连接符 641047"/>
            <p:cNvSpPr>
              <a:spLocks noChangeAspect="1"/>
            </p:cNvSpPr>
            <p:nvPr/>
          </p:nvSpPr>
          <p:spPr>
            <a:xfrm flipH="1" flipV="1">
              <a:off x="1507" y="2967"/>
              <a:ext cx="246" cy="47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876" name="组合 641048"/>
            <p:cNvGrpSpPr/>
            <p:nvPr/>
          </p:nvGrpSpPr>
          <p:grpSpPr>
            <a:xfrm>
              <a:off x="1557" y="2965"/>
              <a:ext cx="198" cy="301"/>
              <a:chOff x="1557" y="2965"/>
              <a:chExt cx="198" cy="301"/>
            </a:xfrm>
          </p:grpSpPr>
          <p:sp>
            <p:nvSpPr>
              <p:cNvPr id="22880" name="任意多边形 641049"/>
              <p:cNvSpPr>
                <a:spLocks noChangeAspect="1"/>
              </p:cNvSpPr>
              <p:nvPr/>
            </p:nvSpPr>
            <p:spPr>
              <a:xfrm>
                <a:off x="1557" y="2965"/>
                <a:ext cx="112" cy="59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5" y="0"/>
                  </a:cxn>
                  <a:cxn ang="0">
                    <a:pos x="111" y="32"/>
                  </a:cxn>
                  <a:cxn ang="0">
                    <a:pos x="112" y="44"/>
                  </a:cxn>
                  <a:cxn ang="0">
                    <a:pos x="109" y="49"/>
                  </a:cxn>
                  <a:cxn ang="0">
                    <a:pos x="102" y="56"/>
                  </a:cxn>
                  <a:cxn ang="0">
                    <a:pos x="93" y="59"/>
                  </a:cxn>
                  <a:cxn ang="0">
                    <a:pos x="82" y="58"/>
                  </a:cxn>
                  <a:cxn ang="0">
                    <a:pos x="76" y="56"/>
                  </a:cxn>
                  <a:cxn ang="0">
                    <a:pos x="66" y="47"/>
                  </a:cxn>
                  <a:cxn ang="0">
                    <a:pos x="50" y="15"/>
                  </a:cxn>
                </a:cxnLst>
                <a:rect l="0" t="0" r="0" b="0"/>
                <a:pathLst>
                  <a:path w="509" h="271">
                    <a:moveTo>
                      <a:pt x="0" y="149"/>
                    </a:moveTo>
                    <a:lnTo>
                      <a:pt x="430" y="0"/>
                    </a:lnTo>
                    <a:lnTo>
                      <a:pt x="505" y="147"/>
                    </a:lnTo>
                    <a:lnTo>
                      <a:pt x="509" y="203"/>
                    </a:lnTo>
                    <a:lnTo>
                      <a:pt x="497" y="226"/>
                    </a:lnTo>
                    <a:lnTo>
                      <a:pt x="464" y="256"/>
                    </a:lnTo>
                    <a:lnTo>
                      <a:pt x="423" y="271"/>
                    </a:lnTo>
                    <a:lnTo>
                      <a:pt x="374" y="268"/>
                    </a:lnTo>
                    <a:lnTo>
                      <a:pt x="345" y="259"/>
                    </a:lnTo>
                    <a:lnTo>
                      <a:pt x="300" y="218"/>
                    </a:lnTo>
                    <a:lnTo>
                      <a:pt x="225" y="7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1" name="直接连接符 641050"/>
              <p:cNvSpPr>
                <a:spLocks noChangeAspect="1"/>
              </p:cNvSpPr>
              <p:nvPr/>
            </p:nvSpPr>
            <p:spPr>
              <a:xfrm flipH="1">
                <a:off x="1583" y="3004"/>
                <a:ext cx="37" cy="4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2" name="直接连接符 641051"/>
              <p:cNvSpPr>
                <a:spLocks noChangeAspect="1"/>
              </p:cNvSpPr>
              <p:nvPr/>
            </p:nvSpPr>
            <p:spPr>
              <a:xfrm>
                <a:off x="1636" y="3059"/>
                <a:ext cx="33" cy="6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3" name="任意多边形 641052"/>
              <p:cNvSpPr>
                <a:spLocks noChangeAspect="1"/>
              </p:cNvSpPr>
              <p:nvPr/>
            </p:nvSpPr>
            <p:spPr>
              <a:xfrm>
                <a:off x="1643" y="3133"/>
                <a:ext cx="112" cy="59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5" y="0"/>
                  </a:cxn>
                  <a:cxn ang="0">
                    <a:pos x="111" y="32"/>
                  </a:cxn>
                  <a:cxn ang="0">
                    <a:pos x="112" y="44"/>
                  </a:cxn>
                  <a:cxn ang="0">
                    <a:pos x="109" y="49"/>
                  </a:cxn>
                  <a:cxn ang="0">
                    <a:pos x="102" y="56"/>
                  </a:cxn>
                  <a:cxn ang="0">
                    <a:pos x="93" y="59"/>
                  </a:cxn>
                  <a:cxn ang="0">
                    <a:pos x="82" y="59"/>
                  </a:cxn>
                  <a:cxn ang="0">
                    <a:pos x="76" y="57"/>
                  </a:cxn>
                  <a:cxn ang="0">
                    <a:pos x="66" y="47"/>
                  </a:cxn>
                  <a:cxn ang="0">
                    <a:pos x="50" y="15"/>
                  </a:cxn>
                </a:cxnLst>
                <a:rect l="0" t="0" r="0" b="0"/>
                <a:pathLst>
                  <a:path w="509" h="270">
                    <a:moveTo>
                      <a:pt x="0" y="148"/>
                    </a:moveTo>
                    <a:lnTo>
                      <a:pt x="431" y="0"/>
                    </a:lnTo>
                    <a:lnTo>
                      <a:pt x="505" y="146"/>
                    </a:lnTo>
                    <a:lnTo>
                      <a:pt x="509" y="202"/>
                    </a:lnTo>
                    <a:lnTo>
                      <a:pt x="497" y="225"/>
                    </a:lnTo>
                    <a:lnTo>
                      <a:pt x="465" y="256"/>
                    </a:lnTo>
                    <a:lnTo>
                      <a:pt x="424" y="270"/>
                    </a:lnTo>
                    <a:lnTo>
                      <a:pt x="374" y="268"/>
                    </a:lnTo>
                    <a:lnTo>
                      <a:pt x="346" y="259"/>
                    </a:lnTo>
                    <a:lnTo>
                      <a:pt x="300" y="217"/>
                    </a:lnTo>
                    <a:lnTo>
                      <a:pt x="226" y="7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4" name="直接连接符 641053"/>
              <p:cNvSpPr>
                <a:spLocks noChangeAspect="1"/>
              </p:cNvSpPr>
              <p:nvPr/>
            </p:nvSpPr>
            <p:spPr>
              <a:xfrm flipH="1">
                <a:off x="1669" y="3173"/>
                <a:ext cx="37" cy="4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5" name="任意多边形 641054"/>
              <p:cNvSpPr>
                <a:spLocks noChangeAspect="1"/>
              </p:cNvSpPr>
              <p:nvPr/>
            </p:nvSpPr>
            <p:spPr>
              <a:xfrm>
                <a:off x="1681" y="3229"/>
                <a:ext cx="56" cy="37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40" y="0"/>
                  </a:cxn>
                  <a:cxn ang="0">
                    <a:pos x="45" y="0"/>
                  </a:cxn>
                  <a:cxn ang="0">
                    <a:pos x="48" y="1"/>
                  </a:cxn>
                  <a:cxn ang="0">
                    <a:pos x="52" y="4"/>
                  </a:cxn>
                  <a:cxn ang="0">
                    <a:pos x="56" y="11"/>
                  </a:cxn>
                  <a:cxn ang="0">
                    <a:pos x="56" y="16"/>
                  </a:cxn>
                  <a:cxn ang="0">
                    <a:pos x="54" y="18"/>
                  </a:cxn>
                  <a:cxn ang="0">
                    <a:pos x="50" y="22"/>
                  </a:cxn>
                  <a:cxn ang="0">
                    <a:pos x="46" y="23"/>
                  </a:cxn>
                  <a:cxn ang="0">
                    <a:pos x="41" y="23"/>
                  </a:cxn>
                  <a:cxn ang="0">
                    <a:pos x="32" y="22"/>
                  </a:cxn>
                  <a:cxn ang="0">
                    <a:pos x="0" y="12"/>
                  </a:cxn>
                  <a:cxn ang="0">
                    <a:pos x="13" y="37"/>
                  </a:cxn>
                </a:cxnLst>
                <a:rect l="0" t="0" r="0" b="0"/>
                <a:pathLst>
                  <a:path w="253" h="166">
                    <a:moveTo>
                      <a:pt x="168" y="3"/>
                    </a:moveTo>
                    <a:lnTo>
                      <a:pt x="179" y="0"/>
                    </a:lnTo>
                    <a:lnTo>
                      <a:pt x="203" y="1"/>
                    </a:lnTo>
                    <a:lnTo>
                      <a:pt x="218" y="5"/>
                    </a:lnTo>
                    <a:lnTo>
                      <a:pt x="236" y="18"/>
                    </a:lnTo>
                    <a:lnTo>
                      <a:pt x="253" y="51"/>
                    </a:lnTo>
                    <a:lnTo>
                      <a:pt x="251" y="71"/>
                    </a:lnTo>
                    <a:lnTo>
                      <a:pt x="245" y="82"/>
                    </a:lnTo>
                    <a:lnTo>
                      <a:pt x="228" y="97"/>
                    </a:lnTo>
                    <a:lnTo>
                      <a:pt x="208" y="104"/>
                    </a:lnTo>
                    <a:lnTo>
                      <a:pt x="183" y="103"/>
                    </a:lnTo>
                    <a:lnTo>
                      <a:pt x="144" y="98"/>
                    </a:lnTo>
                    <a:lnTo>
                      <a:pt x="0" y="52"/>
                    </a:lnTo>
                    <a:lnTo>
                      <a:pt x="58" y="166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877" name="任意多边形 641055"/>
            <p:cNvSpPr>
              <a:spLocks noChangeAspect="1"/>
            </p:cNvSpPr>
            <p:nvPr/>
          </p:nvSpPr>
          <p:spPr>
            <a:xfrm>
              <a:off x="1507" y="2967"/>
              <a:ext cx="59" cy="96"/>
            </a:xfrm>
            <a:custGeom>
              <a:avLst/>
              <a:gdLst/>
              <a:ahLst/>
              <a:cxnLst>
                <a:cxn ang="0">
                  <a:pos x="59" y="81"/>
                </a:cxn>
                <a:cxn ang="0">
                  <a:pos x="30" y="96"/>
                </a:cxn>
                <a:cxn ang="0">
                  <a:pos x="0" y="0"/>
                </a:cxn>
                <a:cxn ang="0">
                  <a:pos x="59" y="81"/>
                </a:cxn>
              </a:cxnLst>
              <a:rect l="0" t="0" r="0" b="0"/>
              <a:pathLst>
                <a:path w="274" h="436">
                  <a:moveTo>
                    <a:pt x="274" y="367"/>
                  </a:moveTo>
                  <a:lnTo>
                    <a:pt x="140" y="436"/>
                  </a:lnTo>
                  <a:lnTo>
                    <a:pt x="0" y="0"/>
                  </a:lnTo>
                  <a:lnTo>
                    <a:pt x="274" y="36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78" name="任意多边形 641056"/>
            <p:cNvSpPr>
              <a:spLocks noChangeAspect="1"/>
            </p:cNvSpPr>
            <p:nvPr/>
          </p:nvSpPr>
          <p:spPr>
            <a:xfrm>
              <a:off x="1507" y="2967"/>
              <a:ext cx="59" cy="96"/>
            </a:xfrm>
            <a:custGeom>
              <a:avLst/>
              <a:gdLst/>
              <a:ahLst/>
              <a:cxnLst>
                <a:cxn ang="0">
                  <a:pos x="59" y="81"/>
                </a:cxn>
                <a:cxn ang="0">
                  <a:pos x="30" y="96"/>
                </a:cxn>
                <a:cxn ang="0">
                  <a:pos x="0" y="0"/>
                </a:cxn>
                <a:cxn ang="0">
                  <a:pos x="59" y="81"/>
                </a:cxn>
              </a:cxnLst>
              <a:rect l="0" t="0" r="0" b="0"/>
              <a:pathLst>
                <a:path w="274" h="436">
                  <a:moveTo>
                    <a:pt x="274" y="367"/>
                  </a:moveTo>
                  <a:lnTo>
                    <a:pt x="140" y="436"/>
                  </a:lnTo>
                  <a:lnTo>
                    <a:pt x="0" y="0"/>
                  </a:lnTo>
                  <a:lnTo>
                    <a:pt x="274" y="3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79" name="直接连接符 641057"/>
            <p:cNvSpPr>
              <a:spLocks noChangeAspect="1"/>
            </p:cNvSpPr>
            <p:nvPr/>
          </p:nvSpPr>
          <p:spPr>
            <a:xfrm>
              <a:off x="1507" y="2967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1059" name="组合 641058"/>
          <p:cNvGrpSpPr/>
          <p:nvPr/>
        </p:nvGrpSpPr>
        <p:grpSpPr>
          <a:xfrm>
            <a:off x="914400" y="4746625"/>
            <a:ext cx="2576513" cy="1501775"/>
            <a:chOff x="576" y="2997"/>
            <a:chExt cx="1623" cy="946"/>
          </a:xfrm>
        </p:grpSpPr>
        <p:grpSp>
          <p:nvGrpSpPr>
            <p:cNvPr id="22831" name="组合 641059"/>
            <p:cNvGrpSpPr/>
            <p:nvPr/>
          </p:nvGrpSpPr>
          <p:grpSpPr>
            <a:xfrm>
              <a:off x="576" y="3265"/>
              <a:ext cx="673" cy="678"/>
              <a:chOff x="576" y="3265"/>
              <a:chExt cx="673" cy="678"/>
            </a:xfrm>
          </p:grpSpPr>
          <p:sp>
            <p:nvSpPr>
              <p:cNvPr id="22853" name="直接连接符 641060"/>
              <p:cNvSpPr>
                <a:spLocks noChangeAspect="1"/>
              </p:cNvSpPr>
              <p:nvPr/>
            </p:nvSpPr>
            <p:spPr>
              <a:xfrm>
                <a:off x="889" y="3756"/>
                <a:ext cx="1" cy="13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4" name="直接连接符 641061"/>
              <p:cNvSpPr>
                <a:spLocks noChangeAspect="1"/>
              </p:cNvSpPr>
              <p:nvPr/>
            </p:nvSpPr>
            <p:spPr>
              <a:xfrm flipH="1" flipV="1">
                <a:off x="1001" y="3770"/>
                <a:ext cx="99" cy="17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5" name="任意多边形 641062"/>
              <p:cNvSpPr>
                <a:spLocks noChangeAspect="1"/>
              </p:cNvSpPr>
              <p:nvPr/>
            </p:nvSpPr>
            <p:spPr>
              <a:xfrm>
                <a:off x="1001" y="3770"/>
                <a:ext cx="64" cy="94"/>
              </a:xfrm>
              <a:custGeom>
                <a:avLst/>
                <a:gdLst/>
                <a:ahLst/>
                <a:cxnLst>
                  <a:cxn ang="0">
                    <a:pos x="64" y="77"/>
                  </a:cxn>
                  <a:cxn ang="0">
                    <a:pos x="36" y="94"/>
                  </a:cxn>
                  <a:cxn ang="0">
                    <a:pos x="0" y="0"/>
                  </a:cxn>
                  <a:cxn ang="0">
                    <a:pos x="64" y="77"/>
                  </a:cxn>
                </a:cxnLst>
                <a:rect l="0" t="0" r="0" b="0"/>
                <a:pathLst>
                  <a:path w="291" h="427">
                    <a:moveTo>
                      <a:pt x="291" y="352"/>
                    </a:moveTo>
                    <a:lnTo>
                      <a:pt x="162" y="427"/>
                    </a:lnTo>
                    <a:lnTo>
                      <a:pt x="0" y="0"/>
                    </a:lnTo>
                    <a:lnTo>
                      <a:pt x="291" y="35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6" name="任意多边形 641063"/>
              <p:cNvSpPr>
                <a:spLocks noChangeAspect="1"/>
              </p:cNvSpPr>
              <p:nvPr/>
            </p:nvSpPr>
            <p:spPr>
              <a:xfrm>
                <a:off x="1001" y="3770"/>
                <a:ext cx="64" cy="94"/>
              </a:xfrm>
              <a:custGeom>
                <a:avLst/>
                <a:gdLst/>
                <a:ahLst/>
                <a:cxnLst>
                  <a:cxn ang="0">
                    <a:pos x="64" y="77"/>
                  </a:cxn>
                  <a:cxn ang="0">
                    <a:pos x="36" y="94"/>
                  </a:cxn>
                  <a:cxn ang="0">
                    <a:pos x="0" y="0"/>
                  </a:cxn>
                  <a:cxn ang="0">
                    <a:pos x="64" y="77"/>
                  </a:cxn>
                </a:cxnLst>
                <a:rect l="0" t="0" r="0" b="0"/>
                <a:pathLst>
                  <a:path w="291" h="427">
                    <a:moveTo>
                      <a:pt x="291" y="352"/>
                    </a:moveTo>
                    <a:lnTo>
                      <a:pt x="162" y="427"/>
                    </a:lnTo>
                    <a:lnTo>
                      <a:pt x="0" y="0"/>
                    </a:lnTo>
                    <a:lnTo>
                      <a:pt x="291" y="35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7" name="任意多边形 641064"/>
              <p:cNvSpPr>
                <a:spLocks noChangeAspect="1"/>
              </p:cNvSpPr>
              <p:nvPr/>
            </p:nvSpPr>
            <p:spPr>
              <a:xfrm>
                <a:off x="666" y="3354"/>
                <a:ext cx="446" cy="446"/>
              </a:xfrm>
              <a:custGeom>
                <a:avLst/>
                <a:gdLst/>
                <a:ahLst/>
                <a:cxnLst>
                  <a:cxn ang="0">
                    <a:pos x="445" y="202"/>
                  </a:cxn>
                  <a:cxn ang="0">
                    <a:pos x="440" y="170"/>
                  </a:cxn>
                  <a:cxn ang="0">
                    <a:pos x="430" y="140"/>
                  </a:cxn>
                  <a:cxn ang="0">
                    <a:pos x="416" y="111"/>
                  </a:cxn>
                  <a:cxn ang="0">
                    <a:pos x="398" y="85"/>
                  </a:cxn>
                  <a:cxn ang="0">
                    <a:pos x="377" y="62"/>
                  </a:cxn>
                  <a:cxn ang="0">
                    <a:pos x="352" y="41"/>
                  </a:cxn>
                  <a:cxn ang="0">
                    <a:pos x="325" y="25"/>
                  </a:cxn>
                  <a:cxn ang="0">
                    <a:pos x="296" y="12"/>
                  </a:cxn>
                  <a:cxn ang="0">
                    <a:pos x="265" y="4"/>
                  </a:cxn>
                  <a:cxn ang="0">
                    <a:pos x="234" y="0"/>
                  </a:cxn>
                  <a:cxn ang="0">
                    <a:pos x="202" y="1"/>
                  </a:cxn>
                  <a:cxn ang="0">
                    <a:pos x="170" y="6"/>
                  </a:cxn>
                  <a:cxn ang="0">
                    <a:pos x="140" y="16"/>
                  </a:cxn>
                  <a:cxn ang="0">
                    <a:pos x="112" y="30"/>
                  </a:cxn>
                  <a:cxn ang="0">
                    <a:pos x="85" y="48"/>
                  </a:cxn>
                  <a:cxn ang="0">
                    <a:pos x="62" y="69"/>
                  </a:cxn>
                  <a:cxn ang="0">
                    <a:pos x="41" y="94"/>
                  </a:cxn>
                  <a:cxn ang="0">
                    <a:pos x="25" y="121"/>
                  </a:cxn>
                  <a:cxn ang="0">
                    <a:pos x="12" y="150"/>
                  </a:cxn>
                  <a:cxn ang="0">
                    <a:pos x="4" y="181"/>
                  </a:cxn>
                  <a:cxn ang="0">
                    <a:pos x="0" y="212"/>
                  </a:cxn>
                  <a:cxn ang="0">
                    <a:pos x="1" y="244"/>
                  </a:cxn>
                  <a:cxn ang="0">
                    <a:pos x="6" y="275"/>
                  </a:cxn>
                  <a:cxn ang="0">
                    <a:pos x="16" y="306"/>
                  </a:cxn>
                  <a:cxn ang="0">
                    <a:pos x="30" y="334"/>
                  </a:cxn>
                  <a:cxn ang="0">
                    <a:pos x="48" y="361"/>
                  </a:cxn>
                  <a:cxn ang="0">
                    <a:pos x="69" y="384"/>
                  </a:cxn>
                  <a:cxn ang="0">
                    <a:pos x="94" y="405"/>
                  </a:cxn>
                  <a:cxn ang="0">
                    <a:pos x="121" y="421"/>
                  </a:cxn>
                  <a:cxn ang="0">
                    <a:pos x="150" y="434"/>
                  </a:cxn>
                  <a:cxn ang="0">
                    <a:pos x="181" y="442"/>
                  </a:cxn>
                  <a:cxn ang="0">
                    <a:pos x="212" y="446"/>
                  </a:cxn>
                  <a:cxn ang="0">
                    <a:pos x="244" y="445"/>
                  </a:cxn>
                  <a:cxn ang="0">
                    <a:pos x="276" y="440"/>
                  </a:cxn>
                  <a:cxn ang="0">
                    <a:pos x="306" y="430"/>
                  </a:cxn>
                  <a:cxn ang="0">
                    <a:pos x="335" y="416"/>
                  </a:cxn>
                  <a:cxn ang="0">
                    <a:pos x="361" y="398"/>
                  </a:cxn>
                  <a:cxn ang="0">
                    <a:pos x="384" y="377"/>
                  </a:cxn>
                  <a:cxn ang="0">
                    <a:pos x="405" y="352"/>
                  </a:cxn>
                  <a:cxn ang="0">
                    <a:pos x="421" y="325"/>
                  </a:cxn>
                  <a:cxn ang="0">
                    <a:pos x="434" y="296"/>
                  </a:cxn>
                  <a:cxn ang="0">
                    <a:pos x="442" y="265"/>
                  </a:cxn>
                  <a:cxn ang="0">
                    <a:pos x="446" y="234"/>
                  </a:cxn>
                </a:cxnLst>
                <a:rect l="0" t="0" r="0" b="0"/>
                <a:pathLst>
                  <a:path w="2028" h="2030">
                    <a:moveTo>
                      <a:pt x="2028" y="1014"/>
                    </a:moveTo>
                    <a:lnTo>
                      <a:pt x="2026" y="966"/>
                    </a:lnTo>
                    <a:lnTo>
                      <a:pt x="2023" y="918"/>
                    </a:lnTo>
                    <a:lnTo>
                      <a:pt x="2017" y="870"/>
                    </a:lnTo>
                    <a:lnTo>
                      <a:pt x="2009" y="822"/>
                    </a:lnTo>
                    <a:lnTo>
                      <a:pt x="1999" y="775"/>
                    </a:lnTo>
                    <a:lnTo>
                      <a:pt x="1987" y="728"/>
                    </a:lnTo>
                    <a:lnTo>
                      <a:pt x="1972" y="682"/>
                    </a:lnTo>
                    <a:lnTo>
                      <a:pt x="1955" y="637"/>
                    </a:lnTo>
                    <a:lnTo>
                      <a:pt x="1936" y="593"/>
                    </a:lnTo>
                    <a:lnTo>
                      <a:pt x="1915" y="549"/>
                    </a:lnTo>
                    <a:lnTo>
                      <a:pt x="1892" y="507"/>
                    </a:lnTo>
                    <a:lnTo>
                      <a:pt x="1867" y="466"/>
                    </a:lnTo>
                    <a:lnTo>
                      <a:pt x="1840" y="426"/>
                    </a:lnTo>
                    <a:lnTo>
                      <a:pt x="1811" y="387"/>
                    </a:lnTo>
                    <a:lnTo>
                      <a:pt x="1780" y="350"/>
                    </a:lnTo>
                    <a:lnTo>
                      <a:pt x="1748" y="314"/>
                    </a:lnTo>
                    <a:lnTo>
                      <a:pt x="1713" y="280"/>
                    </a:lnTo>
                    <a:lnTo>
                      <a:pt x="1678" y="247"/>
                    </a:lnTo>
                    <a:lnTo>
                      <a:pt x="1640" y="217"/>
                    </a:lnTo>
                    <a:lnTo>
                      <a:pt x="1602" y="188"/>
                    </a:lnTo>
                    <a:lnTo>
                      <a:pt x="1562" y="161"/>
                    </a:lnTo>
                    <a:lnTo>
                      <a:pt x="1521" y="136"/>
                    </a:lnTo>
                    <a:lnTo>
                      <a:pt x="1478" y="112"/>
                    </a:lnTo>
                    <a:lnTo>
                      <a:pt x="1435" y="91"/>
                    </a:lnTo>
                    <a:lnTo>
                      <a:pt x="1391" y="72"/>
                    </a:lnTo>
                    <a:lnTo>
                      <a:pt x="1345" y="55"/>
                    </a:lnTo>
                    <a:lnTo>
                      <a:pt x="1299" y="41"/>
                    </a:lnTo>
                    <a:lnTo>
                      <a:pt x="1253" y="28"/>
                    </a:lnTo>
                    <a:lnTo>
                      <a:pt x="1206" y="18"/>
                    </a:lnTo>
                    <a:lnTo>
                      <a:pt x="1158" y="10"/>
                    </a:lnTo>
                    <a:lnTo>
                      <a:pt x="1110" y="4"/>
                    </a:lnTo>
                    <a:lnTo>
                      <a:pt x="1062" y="1"/>
                    </a:lnTo>
                    <a:lnTo>
                      <a:pt x="1014" y="0"/>
                    </a:lnTo>
                    <a:lnTo>
                      <a:pt x="965" y="1"/>
                    </a:lnTo>
                    <a:lnTo>
                      <a:pt x="917" y="4"/>
                    </a:lnTo>
                    <a:lnTo>
                      <a:pt x="869" y="10"/>
                    </a:lnTo>
                    <a:lnTo>
                      <a:pt x="822" y="18"/>
                    </a:lnTo>
                    <a:lnTo>
                      <a:pt x="775" y="28"/>
                    </a:lnTo>
                    <a:lnTo>
                      <a:pt x="728" y="41"/>
                    </a:lnTo>
                    <a:lnTo>
                      <a:pt x="682" y="55"/>
                    </a:lnTo>
                    <a:lnTo>
                      <a:pt x="637" y="72"/>
                    </a:lnTo>
                    <a:lnTo>
                      <a:pt x="593" y="91"/>
                    </a:lnTo>
                    <a:lnTo>
                      <a:pt x="549" y="112"/>
                    </a:lnTo>
                    <a:lnTo>
                      <a:pt x="507" y="136"/>
                    </a:lnTo>
                    <a:lnTo>
                      <a:pt x="466" y="161"/>
                    </a:lnTo>
                    <a:lnTo>
                      <a:pt x="426" y="188"/>
                    </a:lnTo>
                    <a:lnTo>
                      <a:pt x="387" y="217"/>
                    </a:lnTo>
                    <a:lnTo>
                      <a:pt x="350" y="247"/>
                    </a:lnTo>
                    <a:lnTo>
                      <a:pt x="314" y="280"/>
                    </a:lnTo>
                    <a:lnTo>
                      <a:pt x="280" y="314"/>
                    </a:lnTo>
                    <a:lnTo>
                      <a:pt x="247" y="350"/>
                    </a:lnTo>
                    <a:lnTo>
                      <a:pt x="217" y="387"/>
                    </a:lnTo>
                    <a:lnTo>
                      <a:pt x="188" y="426"/>
                    </a:lnTo>
                    <a:lnTo>
                      <a:pt x="161" y="466"/>
                    </a:lnTo>
                    <a:lnTo>
                      <a:pt x="136" y="507"/>
                    </a:lnTo>
                    <a:lnTo>
                      <a:pt x="112" y="549"/>
                    </a:lnTo>
                    <a:lnTo>
                      <a:pt x="91" y="593"/>
                    </a:lnTo>
                    <a:lnTo>
                      <a:pt x="72" y="637"/>
                    </a:lnTo>
                    <a:lnTo>
                      <a:pt x="56" y="682"/>
                    </a:lnTo>
                    <a:lnTo>
                      <a:pt x="41" y="728"/>
                    </a:lnTo>
                    <a:lnTo>
                      <a:pt x="28" y="775"/>
                    </a:lnTo>
                    <a:lnTo>
                      <a:pt x="18" y="822"/>
                    </a:lnTo>
                    <a:lnTo>
                      <a:pt x="10" y="870"/>
                    </a:lnTo>
                    <a:lnTo>
                      <a:pt x="4" y="918"/>
                    </a:lnTo>
                    <a:lnTo>
                      <a:pt x="1" y="966"/>
                    </a:lnTo>
                    <a:lnTo>
                      <a:pt x="0" y="1014"/>
                    </a:lnTo>
                    <a:lnTo>
                      <a:pt x="1" y="1063"/>
                    </a:lnTo>
                    <a:lnTo>
                      <a:pt x="4" y="1111"/>
                    </a:lnTo>
                    <a:lnTo>
                      <a:pt x="10" y="1159"/>
                    </a:lnTo>
                    <a:lnTo>
                      <a:pt x="18" y="1206"/>
                    </a:lnTo>
                    <a:lnTo>
                      <a:pt x="28" y="1253"/>
                    </a:lnTo>
                    <a:lnTo>
                      <a:pt x="41" y="1300"/>
                    </a:lnTo>
                    <a:lnTo>
                      <a:pt x="56" y="1346"/>
                    </a:lnTo>
                    <a:lnTo>
                      <a:pt x="72" y="1391"/>
                    </a:lnTo>
                    <a:lnTo>
                      <a:pt x="91" y="1436"/>
                    </a:lnTo>
                    <a:lnTo>
                      <a:pt x="112" y="1479"/>
                    </a:lnTo>
                    <a:lnTo>
                      <a:pt x="136" y="1522"/>
                    </a:lnTo>
                    <a:lnTo>
                      <a:pt x="161" y="1563"/>
                    </a:lnTo>
                    <a:lnTo>
                      <a:pt x="188" y="1604"/>
                    </a:lnTo>
                    <a:lnTo>
                      <a:pt x="217" y="1642"/>
                    </a:lnTo>
                    <a:lnTo>
                      <a:pt x="247" y="1680"/>
                    </a:lnTo>
                    <a:lnTo>
                      <a:pt x="280" y="1715"/>
                    </a:lnTo>
                    <a:lnTo>
                      <a:pt x="314" y="1750"/>
                    </a:lnTo>
                    <a:lnTo>
                      <a:pt x="350" y="1782"/>
                    </a:lnTo>
                    <a:lnTo>
                      <a:pt x="387" y="1813"/>
                    </a:lnTo>
                    <a:lnTo>
                      <a:pt x="426" y="1842"/>
                    </a:lnTo>
                    <a:lnTo>
                      <a:pt x="466" y="1869"/>
                    </a:lnTo>
                    <a:lnTo>
                      <a:pt x="507" y="1894"/>
                    </a:lnTo>
                    <a:lnTo>
                      <a:pt x="549" y="1917"/>
                    </a:lnTo>
                    <a:lnTo>
                      <a:pt x="593" y="1938"/>
                    </a:lnTo>
                    <a:lnTo>
                      <a:pt x="637" y="1957"/>
                    </a:lnTo>
                    <a:lnTo>
                      <a:pt x="682" y="1974"/>
                    </a:lnTo>
                    <a:lnTo>
                      <a:pt x="728" y="1989"/>
                    </a:lnTo>
                    <a:lnTo>
                      <a:pt x="775" y="2001"/>
                    </a:lnTo>
                    <a:lnTo>
                      <a:pt x="822" y="2012"/>
                    </a:lnTo>
                    <a:lnTo>
                      <a:pt x="869" y="2020"/>
                    </a:lnTo>
                    <a:lnTo>
                      <a:pt x="917" y="2025"/>
                    </a:lnTo>
                    <a:lnTo>
                      <a:pt x="965" y="2029"/>
                    </a:lnTo>
                    <a:lnTo>
                      <a:pt x="1014" y="2030"/>
                    </a:lnTo>
                    <a:lnTo>
                      <a:pt x="1062" y="2029"/>
                    </a:lnTo>
                    <a:lnTo>
                      <a:pt x="1110" y="2025"/>
                    </a:lnTo>
                    <a:lnTo>
                      <a:pt x="1158" y="2020"/>
                    </a:lnTo>
                    <a:lnTo>
                      <a:pt x="1206" y="2012"/>
                    </a:lnTo>
                    <a:lnTo>
                      <a:pt x="1253" y="2001"/>
                    </a:lnTo>
                    <a:lnTo>
                      <a:pt x="1299" y="1989"/>
                    </a:lnTo>
                    <a:lnTo>
                      <a:pt x="1345" y="1974"/>
                    </a:lnTo>
                    <a:lnTo>
                      <a:pt x="1391" y="1957"/>
                    </a:lnTo>
                    <a:lnTo>
                      <a:pt x="1435" y="1938"/>
                    </a:lnTo>
                    <a:lnTo>
                      <a:pt x="1478" y="1917"/>
                    </a:lnTo>
                    <a:lnTo>
                      <a:pt x="1521" y="1894"/>
                    </a:lnTo>
                    <a:lnTo>
                      <a:pt x="1562" y="1869"/>
                    </a:lnTo>
                    <a:lnTo>
                      <a:pt x="1602" y="1842"/>
                    </a:lnTo>
                    <a:lnTo>
                      <a:pt x="1640" y="1813"/>
                    </a:lnTo>
                    <a:lnTo>
                      <a:pt x="1678" y="1782"/>
                    </a:lnTo>
                    <a:lnTo>
                      <a:pt x="1713" y="1750"/>
                    </a:lnTo>
                    <a:lnTo>
                      <a:pt x="1748" y="1715"/>
                    </a:lnTo>
                    <a:lnTo>
                      <a:pt x="1780" y="1680"/>
                    </a:lnTo>
                    <a:lnTo>
                      <a:pt x="1811" y="1642"/>
                    </a:lnTo>
                    <a:lnTo>
                      <a:pt x="1840" y="1604"/>
                    </a:lnTo>
                    <a:lnTo>
                      <a:pt x="1867" y="1563"/>
                    </a:lnTo>
                    <a:lnTo>
                      <a:pt x="1892" y="1522"/>
                    </a:lnTo>
                    <a:lnTo>
                      <a:pt x="1915" y="1479"/>
                    </a:lnTo>
                    <a:lnTo>
                      <a:pt x="1936" y="1436"/>
                    </a:lnTo>
                    <a:lnTo>
                      <a:pt x="1955" y="1391"/>
                    </a:lnTo>
                    <a:lnTo>
                      <a:pt x="1972" y="1346"/>
                    </a:lnTo>
                    <a:lnTo>
                      <a:pt x="1987" y="1300"/>
                    </a:lnTo>
                    <a:lnTo>
                      <a:pt x="1999" y="1253"/>
                    </a:lnTo>
                    <a:lnTo>
                      <a:pt x="2009" y="1206"/>
                    </a:lnTo>
                    <a:lnTo>
                      <a:pt x="2017" y="1159"/>
                    </a:lnTo>
                    <a:lnTo>
                      <a:pt x="2023" y="1111"/>
                    </a:lnTo>
                    <a:lnTo>
                      <a:pt x="2026" y="1063"/>
                    </a:lnTo>
                    <a:lnTo>
                      <a:pt x="2028" y="1014"/>
                    </a:lnTo>
                  </a:path>
                </a:pathLst>
              </a:custGeom>
              <a:noFill/>
              <a:ln w="28575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8" name="直接连接符 641065"/>
              <p:cNvSpPr>
                <a:spLocks noChangeAspect="1"/>
              </p:cNvSpPr>
              <p:nvPr/>
            </p:nvSpPr>
            <p:spPr>
              <a:xfrm flipH="1">
                <a:off x="1100" y="3942"/>
                <a:ext cx="14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859" name="组合 641066"/>
              <p:cNvGrpSpPr/>
              <p:nvPr/>
            </p:nvGrpSpPr>
            <p:grpSpPr>
              <a:xfrm>
                <a:off x="1140" y="3811"/>
                <a:ext cx="101" cy="99"/>
                <a:chOff x="1140" y="3811"/>
                <a:chExt cx="101" cy="99"/>
              </a:xfrm>
            </p:grpSpPr>
            <p:sp>
              <p:nvSpPr>
                <p:cNvPr id="22872" name="任意多边形 641067"/>
                <p:cNvSpPr>
                  <a:spLocks noChangeAspect="1"/>
                </p:cNvSpPr>
                <p:nvPr/>
              </p:nvSpPr>
              <p:spPr>
                <a:xfrm>
                  <a:off x="1140" y="3811"/>
                  <a:ext cx="67" cy="99"/>
                </a:xfrm>
                <a:custGeom>
                  <a:avLst/>
                  <a:gdLst/>
                  <a:ahLst/>
                  <a:cxnLst>
                    <a:cxn ang="0">
                      <a:pos x="0" y="99"/>
                    </a:cxn>
                    <a:cxn ang="0">
                      <a:pos x="14" y="0"/>
                    </a:cxn>
                    <a:cxn ang="0">
                      <a:pos x="50" y="0"/>
                    </a:cxn>
                    <a:cxn ang="0">
                      <a:pos x="61" y="5"/>
                    </a:cxn>
                    <a:cxn ang="0">
                      <a:pos x="64" y="9"/>
                    </a:cxn>
                    <a:cxn ang="0">
                      <a:pos x="67" y="19"/>
                    </a:cxn>
                    <a:cxn ang="0">
                      <a:pos x="66" y="28"/>
                    </a:cxn>
                    <a:cxn ang="0">
                      <a:pos x="60" y="38"/>
                    </a:cxn>
                    <a:cxn ang="0">
                      <a:pos x="56" y="43"/>
                    </a:cxn>
                    <a:cxn ang="0">
                      <a:pos x="43" y="47"/>
                    </a:cxn>
                    <a:cxn ang="0">
                      <a:pos x="7" y="47"/>
                    </a:cxn>
                  </a:cxnLst>
                  <a:rect l="0" t="0" r="0" b="0"/>
                  <a:pathLst>
                    <a:path w="307" h="451">
                      <a:moveTo>
                        <a:pt x="0" y="451"/>
                      </a:moveTo>
                      <a:lnTo>
                        <a:pt x="64" y="0"/>
                      </a:lnTo>
                      <a:lnTo>
                        <a:pt x="228" y="0"/>
                      </a:lnTo>
                      <a:lnTo>
                        <a:pt x="280" y="22"/>
                      </a:lnTo>
                      <a:lnTo>
                        <a:pt x="295" y="43"/>
                      </a:lnTo>
                      <a:lnTo>
                        <a:pt x="307" y="86"/>
                      </a:lnTo>
                      <a:lnTo>
                        <a:pt x="301" y="129"/>
                      </a:lnTo>
                      <a:lnTo>
                        <a:pt x="277" y="172"/>
                      </a:lnTo>
                      <a:lnTo>
                        <a:pt x="256" y="194"/>
                      </a:lnTo>
                      <a:lnTo>
                        <a:pt x="198" y="215"/>
                      </a:lnTo>
                      <a:lnTo>
                        <a:pt x="34" y="215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73" name="直接连接符 641068"/>
                <p:cNvSpPr>
                  <a:spLocks noChangeAspect="1"/>
                </p:cNvSpPr>
                <p:nvPr/>
              </p:nvSpPr>
              <p:spPr>
                <a:xfrm>
                  <a:off x="1175" y="3859"/>
                  <a:ext cx="22" cy="5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74" name="任意多边形 641069"/>
                <p:cNvSpPr>
                  <a:spLocks noChangeAspect="1"/>
                </p:cNvSpPr>
                <p:nvPr/>
              </p:nvSpPr>
              <p:spPr>
                <a:xfrm>
                  <a:off x="1230" y="3861"/>
                  <a:ext cx="11" cy="49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4" y="7"/>
                    </a:cxn>
                    <a:cxn ang="0">
                      <a:pos x="11" y="0"/>
                    </a:cxn>
                    <a:cxn ang="0">
                      <a:pos x="4" y="49"/>
                    </a:cxn>
                  </a:cxnLst>
                  <a:rect l="0" t="0" r="0" b="0"/>
                  <a:pathLst>
                    <a:path w="52" h="225">
                      <a:moveTo>
                        <a:pt x="0" y="43"/>
                      </a:moveTo>
                      <a:lnTo>
                        <a:pt x="20" y="32"/>
                      </a:lnTo>
                      <a:lnTo>
                        <a:pt x="52" y="0"/>
                      </a:lnTo>
                      <a:lnTo>
                        <a:pt x="20" y="225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860" name="直接连接符 641070"/>
              <p:cNvSpPr>
                <a:spLocks noChangeAspect="1"/>
              </p:cNvSpPr>
              <p:nvPr/>
            </p:nvSpPr>
            <p:spPr>
              <a:xfrm>
                <a:off x="799" y="3577"/>
                <a:ext cx="178" cy="2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1" name="直接连接符 641071"/>
              <p:cNvSpPr/>
              <p:nvPr/>
            </p:nvSpPr>
            <p:spPr>
              <a:xfrm flipH="1">
                <a:off x="576" y="3577"/>
                <a:ext cx="133" cy="0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862" name="组合 641072"/>
              <p:cNvGrpSpPr/>
              <p:nvPr/>
            </p:nvGrpSpPr>
            <p:grpSpPr>
              <a:xfrm>
                <a:off x="737" y="3449"/>
                <a:ext cx="100" cy="99"/>
                <a:chOff x="737" y="3449"/>
                <a:chExt cx="100" cy="99"/>
              </a:xfrm>
            </p:grpSpPr>
            <p:sp>
              <p:nvSpPr>
                <p:cNvPr id="22870" name="任意多边形 641073"/>
                <p:cNvSpPr>
                  <a:spLocks noChangeAspect="1"/>
                </p:cNvSpPr>
                <p:nvPr/>
              </p:nvSpPr>
              <p:spPr>
                <a:xfrm>
                  <a:off x="737" y="3449"/>
                  <a:ext cx="67" cy="9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24" y="5"/>
                    </a:cxn>
                    <a:cxn ang="0">
                      <a:pos x="15" y="14"/>
                    </a:cxn>
                    <a:cxn ang="0">
                      <a:pos x="9" y="24"/>
                    </a:cxn>
                    <a:cxn ang="0">
                      <a:pos x="3" y="38"/>
                    </a:cxn>
                    <a:cxn ang="0">
                      <a:pos x="0" y="61"/>
                    </a:cxn>
                    <a:cxn ang="0">
                      <a:pos x="2" y="76"/>
                    </a:cxn>
                    <a:cxn ang="0">
                      <a:pos x="5" y="85"/>
                    </a:cxn>
                    <a:cxn ang="0">
                      <a:pos x="11" y="94"/>
                    </a:cxn>
                    <a:cxn ang="0">
                      <a:pos x="19" y="99"/>
                    </a:cxn>
                    <a:cxn ang="0">
                      <a:pos x="34" y="99"/>
                    </a:cxn>
                    <a:cxn ang="0">
                      <a:pos x="43" y="94"/>
                    </a:cxn>
                    <a:cxn ang="0">
                      <a:pos x="52" y="85"/>
                    </a:cxn>
                    <a:cxn ang="0">
                      <a:pos x="58" y="76"/>
                    </a:cxn>
                    <a:cxn ang="0">
                      <a:pos x="64" y="61"/>
                    </a:cxn>
                    <a:cxn ang="0">
                      <a:pos x="67" y="38"/>
                    </a:cxn>
                    <a:cxn ang="0">
                      <a:pos x="65" y="24"/>
                    </a:cxn>
                    <a:cxn ang="0">
                      <a:pos x="62" y="14"/>
                    </a:cxn>
                    <a:cxn ang="0">
                      <a:pos x="56" y="5"/>
                    </a:cxn>
                    <a:cxn ang="0">
                      <a:pos x="48" y="0"/>
                    </a:cxn>
                    <a:cxn ang="0">
                      <a:pos x="33" y="0"/>
                    </a:cxn>
                  </a:cxnLst>
                  <a:rect l="0" t="0" r="0" b="0"/>
                  <a:pathLst>
                    <a:path w="307" h="451">
                      <a:moveTo>
                        <a:pt x="149" y="0"/>
                      </a:moveTo>
                      <a:lnTo>
                        <a:pt x="109" y="22"/>
                      </a:lnTo>
                      <a:lnTo>
                        <a:pt x="67" y="65"/>
                      </a:lnTo>
                      <a:lnTo>
                        <a:pt x="42" y="108"/>
                      </a:lnTo>
                      <a:lnTo>
                        <a:pt x="15" y="172"/>
                      </a:lnTo>
                      <a:lnTo>
                        <a:pt x="0" y="280"/>
                      </a:lnTo>
                      <a:lnTo>
                        <a:pt x="9" y="344"/>
                      </a:lnTo>
                      <a:lnTo>
                        <a:pt x="21" y="387"/>
                      </a:lnTo>
                      <a:lnTo>
                        <a:pt x="52" y="430"/>
                      </a:lnTo>
                      <a:lnTo>
                        <a:pt x="85" y="451"/>
                      </a:lnTo>
                      <a:lnTo>
                        <a:pt x="158" y="451"/>
                      </a:lnTo>
                      <a:lnTo>
                        <a:pt x="198" y="430"/>
                      </a:lnTo>
                      <a:lnTo>
                        <a:pt x="240" y="387"/>
                      </a:lnTo>
                      <a:lnTo>
                        <a:pt x="265" y="344"/>
                      </a:lnTo>
                      <a:lnTo>
                        <a:pt x="292" y="280"/>
                      </a:lnTo>
                      <a:lnTo>
                        <a:pt x="307" y="172"/>
                      </a:lnTo>
                      <a:lnTo>
                        <a:pt x="298" y="108"/>
                      </a:lnTo>
                      <a:lnTo>
                        <a:pt x="286" y="65"/>
                      </a:lnTo>
                      <a:lnTo>
                        <a:pt x="255" y="22"/>
                      </a:lnTo>
                      <a:lnTo>
                        <a:pt x="222" y="0"/>
                      </a:lnTo>
                      <a:lnTo>
                        <a:pt x="149" y="0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71" name="任意多边形 641074"/>
                <p:cNvSpPr>
                  <a:spLocks noChangeAspect="1"/>
                </p:cNvSpPr>
                <p:nvPr/>
              </p:nvSpPr>
              <p:spPr>
                <a:xfrm>
                  <a:off x="826" y="3498"/>
                  <a:ext cx="11" cy="50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4" y="7"/>
                    </a:cxn>
                    <a:cxn ang="0">
                      <a:pos x="11" y="0"/>
                    </a:cxn>
                    <a:cxn ang="0">
                      <a:pos x="4" y="50"/>
                    </a:cxn>
                  </a:cxnLst>
                  <a:rect l="0" t="0" r="0" b="0"/>
                  <a:pathLst>
                    <a:path w="51" h="225">
                      <a:moveTo>
                        <a:pt x="0" y="43"/>
                      </a:moveTo>
                      <a:lnTo>
                        <a:pt x="20" y="32"/>
                      </a:lnTo>
                      <a:lnTo>
                        <a:pt x="51" y="0"/>
                      </a:lnTo>
                      <a:lnTo>
                        <a:pt x="20" y="225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863" name="直接连接符 641075"/>
              <p:cNvSpPr>
                <a:spLocks noChangeAspect="1"/>
              </p:cNvSpPr>
              <p:nvPr/>
            </p:nvSpPr>
            <p:spPr>
              <a:xfrm flipV="1">
                <a:off x="889" y="3265"/>
                <a:ext cx="1" cy="13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4" name="直接连接符 641076"/>
              <p:cNvSpPr>
                <a:spLocks noChangeAspect="1"/>
              </p:cNvSpPr>
              <p:nvPr/>
            </p:nvSpPr>
            <p:spPr>
              <a:xfrm flipV="1">
                <a:off x="889" y="3488"/>
                <a:ext cx="1" cy="17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5" name="直接连接符 641077"/>
              <p:cNvSpPr>
                <a:spLocks noChangeAspect="1"/>
              </p:cNvSpPr>
              <p:nvPr/>
            </p:nvSpPr>
            <p:spPr>
              <a:xfrm>
                <a:off x="889" y="3577"/>
                <a:ext cx="112" cy="19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6" name="直接连接符 641078"/>
              <p:cNvSpPr>
                <a:spLocks noChangeAspect="1"/>
              </p:cNvSpPr>
              <p:nvPr/>
            </p:nvSpPr>
            <p:spPr>
              <a:xfrm>
                <a:off x="889" y="3577"/>
                <a:ext cx="1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7" name="直接连接符 641079"/>
              <p:cNvSpPr>
                <a:spLocks noChangeAspect="1"/>
              </p:cNvSpPr>
              <p:nvPr/>
            </p:nvSpPr>
            <p:spPr>
              <a:xfrm>
                <a:off x="889" y="3577"/>
                <a:ext cx="1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8" name="直接连接符 641080"/>
              <p:cNvSpPr>
                <a:spLocks noChangeAspect="1"/>
              </p:cNvSpPr>
              <p:nvPr/>
            </p:nvSpPr>
            <p:spPr>
              <a:xfrm>
                <a:off x="1001" y="3770"/>
                <a:ext cx="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9" name="直接连接符 641081"/>
              <p:cNvSpPr/>
              <p:nvPr/>
            </p:nvSpPr>
            <p:spPr>
              <a:xfrm>
                <a:off x="1067" y="3577"/>
                <a:ext cx="134" cy="0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832" name="组合 641082"/>
            <p:cNvGrpSpPr/>
            <p:nvPr/>
          </p:nvGrpSpPr>
          <p:grpSpPr>
            <a:xfrm>
              <a:off x="1306" y="2997"/>
              <a:ext cx="893" cy="893"/>
              <a:chOff x="1306" y="2997"/>
              <a:chExt cx="893" cy="893"/>
            </a:xfrm>
          </p:grpSpPr>
          <p:sp>
            <p:nvSpPr>
              <p:cNvPr id="22833" name="直接连接符 641083"/>
              <p:cNvSpPr>
                <a:spLocks noChangeAspect="1"/>
              </p:cNvSpPr>
              <p:nvPr/>
            </p:nvSpPr>
            <p:spPr>
              <a:xfrm>
                <a:off x="1931" y="3443"/>
                <a:ext cx="26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4" name="任意多边形 641084"/>
              <p:cNvSpPr>
                <a:spLocks noChangeAspect="1"/>
              </p:cNvSpPr>
              <p:nvPr/>
            </p:nvSpPr>
            <p:spPr>
              <a:xfrm>
                <a:off x="1395" y="3086"/>
                <a:ext cx="714" cy="714"/>
              </a:xfrm>
              <a:custGeom>
                <a:avLst/>
                <a:gdLst/>
                <a:ahLst/>
                <a:cxnLst>
                  <a:cxn ang="0">
                    <a:pos x="713" y="330"/>
                  </a:cxn>
                  <a:cxn ang="0">
                    <a:pos x="708" y="291"/>
                  </a:cxn>
                  <a:cxn ang="0">
                    <a:pos x="698" y="252"/>
                  </a:cxn>
                  <a:cxn ang="0">
                    <a:pos x="684" y="214"/>
                  </a:cxn>
                  <a:cxn ang="0">
                    <a:pos x="666" y="179"/>
                  </a:cxn>
                  <a:cxn ang="0">
                    <a:pos x="644" y="145"/>
                  </a:cxn>
                  <a:cxn ang="0">
                    <a:pos x="619" y="114"/>
                  </a:cxn>
                  <a:cxn ang="0">
                    <a:pos x="590" y="86"/>
                  </a:cxn>
                  <a:cxn ang="0">
                    <a:pos x="558" y="62"/>
                  </a:cxn>
                  <a:cxn ang="0">
                    <a:pos x="524" y="41"/>
                  </a:cxn>
                  <a:cxn ang="0">
                    <a:pos x="487" y="25"/>
                  </a:cxn>
                  <a:cxn ang="0">
                    <a:pos x="449" y="12"/>
                  </a:cxn>
                  <a:cxn ang="0">
                    <a:pos x="410" y="4"/>
                  </a:cxn>
                  <a:cxn ang="0">
                    <a:pos x="370" y="0"/>
                  </a:cxn>
                  <a:cxn ang="0">
                    <a:pos x="330" y="1"/>
                  </a:cxn>
                  <a:cxn ang="0">
                    <a:pos x="291" y="6"/>
                  </a:cxn>
                  <a:cxn ang="0">
                    <a:pos x="252" y="16"/>
                  </a:cxn>
                  <a:cxn ang="0">
                    <a:pos x="214" y="30"/>
                  </a:cxn>
                  <a:cxn ang="0">
                    <a:pos x="179" y="48"/>
                  </a:cxn>
                  <a:cxn ang="0">
                    <a:pos x="145" y="70"/>
                  </a:cxn>
                  <a:cxn ang="0">
                    <a:pos x="114" y="95"/>
                  </a:cxn>
                  <a:cxn ang="0">
                    <a:pos x="87" y="124"/>
                  </a:cxn>
                  <a:cxn ang="0">
                    <a:pos x="62" y="156"/>
                  </a:cxn>
                  <a:cxn ang="0">
                    <a:pos x="41" y="190"/>
                  </a:cxn>
                  <a:cxn ang="0">
                    <a:pos x="25" y="226"/>
                  </a:cxn>
                  <a:cxn ang="0">
                    <a:pos x="12" y="264"/>
                  </a:cxn>
                  <a:cxn ang="0">
                    <a:pos x="4" y="304"/>
                  </a:cxn>
                  <a:cxn ang="0">
                    <a:pos x="0" y="344"/>
                  </a:cxn>
                  <a:cxn ang="0">
                    <a:pos x="1" y="384"/>
                  </a:cxn>
                  <a:cxn ang="0">
                    <a:pos x="6" y="423"/>
                  </a:cxn>
                  <a:cxn ang="0">
                    <a:pos x="16" y="462"/>
                  </a:cxn>
                  <a:cxn ang="0">
                    <a:pos x="30" y="500"/>
                  </a:cxn>
                  <a:cxn ang="0">
                    <a:pos x="48" y="535"/>
                  </a:cxn>
                  <a:cxn ang="0">
                    <a:pos x="70" y="569"/>
                  </a:cxn>
                  <a:cxn ang="0">
                    <a:pos x="95" y="600"/>
                  </a:cxn>
                  <a:cxn ang="0">
                    <a:pos x="124" y="628"/>
                  </a:cxn>
                  <a:cxn ang="0">
                    <a:pos x="156" y="652"/>
                  </a:cxn>
                  <a:cxn ang="0">
                    <a:pos x="190" y="673"/>
                  </a:cxn>
                  <a:cxn ang="0">
                    <a:pos x="227" y="689"/>
                  </a:cxn>
                  <a:cxn ang="0">
                    <a:pos x="265" y="702"/>
                  </a:cxn>
                  <a:cxn ang="0">
                    <a:pos x="304" y="710"/>
                  </a:cxn>
                  <a:cxn ang="0">
                    <a:pos x="344" y="714"/>
                  </a:cxn>
                  <a:cxn ang="0">
                    <a:pos x="384" y="713"/>
                  </a:cxn>
                  <a:cxn ang="0">
                    <a:pos x="423" y="708"/>
                  </a:cxn>
                  <a:cxn ang="0">
                    <a:pos x="462" y="698"/>
                  </a:cxn>
                  <a:cxn ang="0">
                    <a:pos x="500" y="684"/>
                  </a:cxn>
                  <a:cxn ang="0">
                    <a:pos x="536" y="666"/>
                  </a:cxn>
                  <a:cxn ang="0">
                    <a:pos x="569" y="644"/>
                  </a:cxn>
                  <a:cxn ang="0">
                    <a:pos x="600" y="619"/>
                  </a:cxn>
                  <a:cxn ang="0">
                    <a:pos x="628" y="590"/>
                  </a:cxn>
                  <a:cxn ang="0">
                    <a:pos x="652" y="558"/>
                  </a:cxn>
                  <a:cxn ang="0">
                    <a:pos x="673" y="524"/>
                  </a:cxn>
                  <a:cxn ang="0">
                    <a:pos x="689" y="487"/>
                  </a:cxn>
                  <a:cxn ang="0">
                    <a:pos x="702" y="449"/>
                  </a:cxn>
                  <a:cxn ang="0">
                    <a:pos x="710" y="410"/>
                  </a:cxn>
                  <a:cxn ang="0">
                    <a:pos x="714" y="370"/>
                  </a:cxn>
                </a:cxnLst>
                <a:rect l="0" t="0" r="0" b="0"/>
                <a:pathLst>
                  <a:path w="3246" h="3248">
                    <a:moveTo>
                      <a:pt x="3246" y="1623"/>
                    </a:moveTo>
                    <a:lnTo>
                      <a:pt x="3245" y="1563"/>
                    </a:lnTo>
                    <a:lnTo>
                      <a:pt x="3241" y="1502"/>
                    </a:lnTo>
                    <a:lnTo>
                      <a:pt x="3236" y="1442"/>
                    </a:lnTo>
                    <a:lnTo>
                      <a:pt x="3228" y="1382"/>
                    </a:lnTo>
                    <a:lnTo>
                      <a:pt x="3218" y="1322"/>
                    </a:lnTo>
                    <a:lnTo>
                      <a:pt x="3205" y="1262"/>
                    </a:lnTo>
                    <a:lnTo>
                      <a:pt x="3191" y="1203"/>
                    </a:lnTo>
                    <a:lnTo>
                      <a:pt x="3174" y="1145"/>
                    </a:lnTo>
                    <a:lnTo>
                      <a:pt x="3155" y="1087"/>
                    </a:lnTo>
                    <a:lnTo>
                      <a:pt x="3134" y="1030"/>
                    </a:lnTo>
                    <a:lnTo>
                      <a:pt x="3110" y="974"/>
                    </a:lnTo>
                    <a:lnTo>
                      <a:pt x="3085" y="919"/>
                    </a:lnTo>
                    <a:lnTo>
                      <a:pt x="3058" y="865"/>
                    </a:lnTo>
                    <a:lnTo>
                      <a:pt x="3029" y="812"/>
                    </a:lnTo>
                    <a:lnTo>
                      <a:pt x="2997" y="760"/>
                    </a:lnTo>
                    <a:lnTo>
                      <a:pt x="2964" y="709"/>
                    </a:lnTo>
                    <a:lnTo>
                      <a:pt x="2929" y="659"/>
                    </a:lnTo>
                    <a:lnTo>
                      <a:pt x="2892" y="611"/>
                    </a:lnTo>
                    <a:lnTo>
                      <a:pt x="2853" y="565"/>
                    </a:lnTo>
                    <a:lnTo>
                      <a:pt x="2813" y="519"/>
                    </a:lnTo>
                    <a:lnTo>
                      <a:pt x="2771" y="476"/>
                    </a:lnTo>
                    <a:lnTo>
                      <a:pt x="2727" y="433"/>
                    </a:lnTo>
                    <a:lnTo>
                      <a:pt x="2682" y="393"/>
                    </a:lnTo>
                    <a:lnTo>
                      <a:pt x="2635" y="354"/>
                    </a:lnTo>
                    <a:lnTo>
                      <a:pt x="2587" y="317"/>
                    </a:lnTo>
                    <a:lnTo>
                      <a:pt x="2537" y="282"/>
                    </a:lnTo>
                    <a:lnTo>
                      <a:pt x="2487" y="249"/>
                    </a:lnTo>
                    <a:lnTo>
                      <a:pt x="2435" y="218"/>
                    </a:lnTo>
                    <a:lnTo>
                      <a:pt x="2382" y="188"/>
                    </a:lnTo>
                    <a:lnTo>
                      <a:pt x="2327" y="161"/>
                    </a:lnTo>
                    <a:lnTo>
                      <a:pt x="2272" y="136"/>
                    </a:lnTo>
                    <a:lnTo>
                      <a:pt x="2216" y="112"/>
                    </a:lnTo>
                    <a:lnTo>
                      <a:pt x="2159" y="91"/>
                    </a:lnTo>
                    <a:lnTo>
                      <a:pt x="2102" y="72"/>
                    </a:lnTo>
                    <a:lnTo>
                      <a:pt x="2043" y="55"/>
                    </a:lnTo>
                    <a:lnTo>
                      <a:pt x="1985" y="41"/>
                    </a:lnTo>
                    <a:lnTo>
                      <a:pt x="1925" y="28"/>
                    </a:lnTo>
                    <a:lnTo>
                      <a:pt x="1865" y="18"/>
                    </a:lnTo>
                    <a:lnTo>
                      <a:pt x="1805" y="10"/>
                    </a:lnTo>
                    <a:lnTo>
                      <a:pt x="1745" y="5"/>
                    </a:lnTo>
                    <a:lnTo>
                      <a:pt x="1684" y="1"/>
                    </a:lnTo>
                    <a:lnTo>
                      <a:pt x="1624" y="0"/>
                    </a:lnTo>
                    <a:lnTo>
                      <a:pt x="1563" y="1"/>
                    </a:lnTo>
                    <a:lnTo>
                      <a:pt x="1502" y="5"/>
                    </a:lnTo>
                    <a:lnTo>
                      <a:pt x="1442" y="10"/>
                    </a:lnTo>
                    <a:lnTo>
                      <a:pt x="1382" y="18"/>
                    </a:lnTo>
                    <a:lnTo>
                      <a:pt x="1322" y="28"/>
                    </a:lnTo>
                    <a:lnTo>
                      <a:pt x="1263" y="41"/>
                    </a:lnTo>
                    <a:lnTo>
                      <a:pt x="1204" y="55"/>
                    </a:lnTo>
                    <a:lnTo>
                      <a:pt x="1145" y="72"/>
                    </a:lnTo>
                    <a:lnTo>
                      <a:pt x="1088" y="91"/>
                    </a:lnTo>
                    <a:lnTo>
                      <a:pt x="1031" y="112"/>
                    </a:lnTo>
                    <a:lnTo>
                      <a:pt x="975" y="136"/>
                    </a:lnTo>
                    <a:lnTo>
                      <a:pt x="920" y="161"/>
                    </a:lnTo>
                    <a:lnTo>
                      <a:pt x="866" y="188"/>
                    </a:lnTo>
                    <a:lnTo>
                      <a:pt x="812" y="218"/>
                    </a:lnTo>
                    <a:lnTo>
                      <a:pt x="760" y="249"/>
                    </a:lnTo>
                    <a:lnTo>
                      <a:pt x="710" y="282"/>
                    </a:lnTo>
                    <a:lnTo>
                      <a:pt x="660" y="317"/>
                    </a:lnTo>
                    <a:lnTo>
                      <a:pt x="612" y="354"/>
                    </a:lnTo>
                    <a:lnTo>
                      <a:pt x="565" y="393"/>
                    </a:lnTo>
                    <a:lnTo>
                      <a:pt x="520" y="433"/>
                    </a:lnTo>
                    <a:lnTo>
                      <a:pt x="476" y="476"/>
                    </a:lnTo>
                    <a:lnTo>
                      <a:pt x="434" y="519"/>
                    </a:lnTo>
                    <a:lnTo>
                      <a:pt x="394" y="565"/>
                    </a:lnTo>
                    <a:lnTo>
                      <a:pt x="355" y="611"/>
                    </a:lnTo>
                    <a:lnTo>
                      <a:pt x="318" y="659"/>
                    </a:lnTo>
                    <a:lnTo>
                      <a:pt x="283" y="709"/>
                    </a:lnTo>
                    <a:lnTo>
                      <a:pt x="250" y="760"/>
                    </a:lnTo>
                    <a:lnTo>
                      <a:pt x="219" y="812"/>
                    </a:lnTo>
                    <a:lnTo>
                      <a:pt x="188" y="865"/>
                    </a:lnTo>
                    <a:lnTo>
                      <a:pt x="161" y="919"/>
                    </a:lnTo>
                    <a:lnTo>
                      <a:pt x="136" y="974"/>
                    </a:lnTo>
                    <a:lnTo>
                      <a:pt x="112" y="1030"/>
                    </a:lnTo>
                    <a:lnTo>
                      <a:pt x="91" y="1087"/>
                    </a:lnTo>
                    <a:lnTo>
                      <a:pt x="72" y="1145"/>
                    </a:lnTo>
                    <a:lnTo>
                      <a:pt x="56" y="1203"/>
                    </a:lnTo>
                    <a:lnTo>
                      <a:pt x="41" y="1262"/>
                    </a:lnTo>
                    <a:lnTo>
                      <a:pt x="29" y="1322"/>
                    </a:lnTo>
                    <a:lnTo>
                      <a:pt x="18" y="1382"/>
                    </a:lnTo>
                    <a:lnTo>
                      <a:pt x="11" y="1442"/>
                    </a:lnTo>
                    <a:lnTo>
                      <a:pt x="5" y="1502"/>
                    </a:lnTo>
                    <a:lnTo>
                      <a:pt x="1" y="1563"/>
                    </a:lnTo>
                    <a:lnTo>
                      <a:pt x="0" y="1623"/>
                    </a:lnTo>
                    <a:lnTo>
                      <a:pt x="1" y="1684"/>
                    </a:lnTo>
                    <a:lnTo>
                      <a:pt x="5" y="1745"/>
                    </a:lnTo>
                    <a:lnTo>
                      <a:pt x="11" y="1805"/>
                    </a:lnTo>
                    <a:lnTo>
                      <a:pt x="18" y="1865"/>
                    </a:lnTo>
                    <a:lnTo>
                      <a:pt x="29" y="1925"/>
                    </a:lnTo>
                    <a:lnTo>
                      <a:pt x="41" y="1985"/>
                    </a:lnTo>
                    <a:lnTo>
                      <a:pt x="56" y="2044"/>
                    </a:lnTo>
                    <a:lnTo>
                      <a:pt x="72" y="2102"/>
                    </a:lnTo>
                    <a:lnTo>
                      <a:pt x="91" y="2160"/>
                    </a:lnTo>
                    <a:lnTo>
                      <a:pt x="112" y="2217"/>
                    </a:lnTo>
                    <a:lnTo>
                      <a:pt x="136" y="2273"/>
                    </a:lnTo>
                    <a:lnTo>
                      <a:pt x="161" y="2328"/>
                    </a:lnTo>
                    <a:lnTo>
                      <a:pt x="188" y="2382"/>
                    </a:lnTo>
                    <a:lnTo>
                      <a:pt x="219" y="2435"/>
                    </a:lnTo>
                    <a:lnTo>
                      <a:pt x="250" y="2487"/>
                    </a:lnTo>
                    <a:lnTo>
                      <a:pt x="283" y="2538"/>
                    </a:lnTo>
                    <a:lnTo>
                      <a:pt x="318" y="2587"/>
                    </a:lnTo>
                    <a:lnTo>
                      <a:pt x="355" y="2636"/>
                    </a:lnTo>
                    <a:lnTo>
                      <a:pt x="394" y="2682"/>
                    </a:lnTo>
                    <a:lnTo>
                      <a:pt x="434" y="2728"/>
                    </a:lnTo>
                    <a:lnTo>
                      <a:pt x="476" y="2771"/>
                    </a:lnTo>
                    <a:lnTo>
                      <a:pt x="520" y="2815"/>
                    </a:lnTo>
                    <a:lnTo>
                      <a:pt x="565" y="2855"/>
                    </a:lnTo>
                    <a:lnTo>
                      <a:pt x="612" y="2894"/>
                    </a:lnTo>
                    <a:lnTo>
                      <a:pt x="660" y="2931"/>
                    </a:lnTo>
                    <a:lnTo>
                      <a:pt x="710" y="2966"/>
                    </a:lnTo>
                    <a:lnTo>
                      <a:pt x="760" y="2999"/>
                    </a:lnTo>
                    <a:lnTo>
                      <a:pt x="812" y="3030"/>
                    </a:lnTo>
                    <a:lnTo>
                      <a:pt x="866" y="3060"/>
                    </a:lnTo>
                    <a:lnTo>
                      <a:pt x="920" y="3087"/>
                    </a:lnTo>
                    <a:lnTo>
                      <a:pt x="975" y="3112"/>
                    </a:lnTo>
                    <a:lnTo>
                      <a:pt x="1031" y="3136"/>
                    </a:lnTo>
                    <a:lnTo>
                      <a:pt x="1088" y="3157"/>
                    </a:lnTo>
                    <a:lnTo>
                      <a:pt x="1145" y="3176"/>
                    </a:lnTo>
                    <a:lnTo>
                      <a:pt x="1204" y="3193"/>
                    </a:lnTo>
                    <a:lnTo>
                      <a:pt x="1263" y="3207"/>
                    </a:lnTo>
                    <a:lnTo>
                      <a:pt x="1322" y="3220"/>
                    </a:lnTo>
                    <a:lnTo>
                      <a:pt x="1382" y="3230"/>
                    </a:lnTo>
                    <a:lnTo>
                      <a:pt x="1442" y="3238"/>
                    </a:lnTo>
                    <a:lnTo>
                      <a:pt x="1502" y="3243"/>
                    </a:lnTo>
                    <a:lnTo>
                      <a:pt x="1563" y="3247"/>
                    </a:lnTo>
                    <a:lnTo>
                      <a:pt x="1624" y="3248"/>
                    </a:lnTo>
                    <a:lnTo>
                      <a:pt x="1684" y="3247"/>
                    </a:lnTo>
                    <a:lnTo>
                      <a:pt x="1745" y="3243"/>
                    </a:lnTo>
                    <a:lnTo>
                      <a:pt x="1805" y="3238"/>
                    </a:lnTo>
                    <a:lnTo>
                      <a:pt x="1865" y="3230"/>
                    </a:lnTo>
                    <a:lnTo>
                      <a:pt x="1925" y="3220"/>
                    </a:lnTo>
                    <a:lnTo>
                      <a:pt x="1985" y="3207"/>
                    </a:lnTo>
                    <a:lnTo>
                      <a:pt x="2043" y="3193"/>
                    </a:lnTo>
                    <a:lnTo>
                      <a:pt x="2102" y="3176"/>
                    </a:lnTo>
                    <a:lnTo>
                      <a:pt x="2159" y="3157"/>
                    </a:lnTo>
                    <a:lnTo>
                      <a:pt x="2216" y="3136"/>
                    </a:lnTo>
                    <a:lnTo>
                      <a:pt x="2272" y="3112"/>
                    </a:lnTo>
                    <a:lnTo>
                      <a:pt x="2327" y="3087"/>
                    </a:lnTo>
                    <a:lnTo>
                      <a:pt x="2382" y="3060"/>
                    </a:lnTo>
                    <a:lnTo>
                      <a:pt x="2435" y="3030"/>
                    </a:lnTo>
                    <a:lnTo>
                      <a:pt x="2487" y="2999"/>
                    </a:lnTo>
                    <a:lnTo>
                      <a:pt x="2537" y="2966"/>
                    </a:lnTo>
                    <a:lnTo>
                      <a:pt x="2587" y="2931"/>
                    </a:lnTo>
                    <a:lnTo>
                      <a:pt x="2635" y="2894"/>
                    </a:lnTo>
                    <a:lnTo>
                      <a:pt x="2682" y="2855"/>
                    </a:lnTo>
                    <a:lnTo>
                      <a:pt x="2727" y="2815"/>
                    </a:lnTo>
                    <a:lnTo>
                      <a:pt x="2771" y="2771"/>
                    </a:lnTo>
                    <a:lnTo>
                      <a:pt x="2813" y="2728"/>
                    </a:lnTo>
                    <a:lnTo>
                      <a:pt x="2853" y="2682"/>
                    </a:lnTo>
                    <a:lnTo>
                      <a:pt x="2892" y="2636"/>
                    </a:lnTo>
                    <a:lnTo>
                      <a:pt x="2929" y="2587"/>
                    </a:lnTo>
                    <a:lnTo>
                      <a:pt x="2964" y="2538"/>
                    </a:lnTo>
                    <a:lnTo>
                      <a:pt x="2997" y="2487"/>
                    </a:lnTo>
                    <a:lnTo>
                      <a:pt x="3029" y="2435"/>
                    </a:lnTo>
                    <a:lnTo>
                      <a:pt x="3058" y="2382"/>
                    </a:lnTo>
                    <a:lnTo>
                      <a:pt x="3085" y="2328"/>
                    </a:lnTo>
                    <a:lnTo>
                      <a:pt x="3110" y="2273"/>
                    </a:lnTo>
                    <a:lnTo>
                      <a:pt x="3134" y="2217"/>
                    </a:lnTo>
                    <a:lnTo>
                      <a:pt x="3155" y="2160"/>
                    </a:lnTo>
                    <a:lnTo>
                      <a:pt x="3174" y="2102"/>
                    </a:lnTo>
                    <a:lnTo>
                      <a:pt x="3191" y="2044"/>
                    </a:lnTo>
                    <a:lnTo>
                      <a:pt x="3205" y="1985"/>
                    </a:lnTo>
                    <a:lnTo>
                      <a:pt x="3218" y="1925"/>
                    </a:lnTo>
                    <a:lnTo>
                      <a:pt x="3228" y="1865"/>
                    </a:lnTo>
                    <a:lnTo>
                      <a:pt x="3236" y="1805"/>
                    </a:lnTo>
                    <a:lnTo>
                      <a:pt x="3241" y="1745"/>
                    </a:lnTo>
                    <a:lnTo>
                      <a:pt x="3245" y="1684"/>
                    </a:lnTo>
                    <a:lnTo>
                      <a:pt x="3246" y="1623"/>
                    </a:lnTo>
                  </a:path>
                </a:pathLst>
              </a:custGeom>
              <a:noFill/>
              <a:ln w="28575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5" name="直接连接符 641085"/>
              <p:cNvSpPr>
                <a:spLocks noChangeAspect="1"/>
              </p:cNvSpPr>
              <p:nvPr/>
            </p:nvSpPr>
            <p:spPr>
              <a:xfrm>
                <a:off x="1753" y="3622"/>
                <a:ext cx="1" cy="26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836" name="组合 641086"/>
              <p:cNvGrpSpPr/>
              <p:nvPr/>
            </p:nvGrpSpPr>
            <p:grpSpPr>
              <a:xfrm>
                <a:off x="1562" y="3478"/>
                <a:ext cx="134" cy="123"/>
                <a:chOff x="1562" y="3478"/>
                <a:chExt cx="134" cy="123"/>
              </a:xfrm>
            </p:grpSpPr>
            <p:sp>
              <p:nvSpPr>
                <p:cNvPr id="22850" name="任意多边形 641087"/>
                <p:cNvSpPr>
                  <a:spLocks noChangeAspect="1"/>
                </p:cNvSpPr>
                <p:nvPr/>
              </p:nvSpPr>
              <p:spPr>
                <a:xfrm>
                  <a:off x="1562" y="3502"/>
                  <a:ext cx="82" cy="99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0" y="41"/>
                    </a:cxn>
                    <a:cxn ang="0">
                      <a:pos x="16" y="9"/>
                    </a:cxn>
                    <a:cxn ang="0">
                      <a:pos x="26" y="1"/>
                    </a:cxn>
                    <a:cxn ang="0">
                      <a:pos x="32" y="0"/>
                    </a:cxn>
                    <a:cxn ang="0">
                      <a:pos x="41" y="2"/>
                    </a:cxn>
                    <a:cxn ang="0">
                      <a:pos x="49" y="8"/>
                    </a:cxn>
                    <a:cxn ang="0">
                      <a:pos x="55" y="17"/>
                    </a:cxn>
                    <a:cxn ang="0">
                      <a:pos x="57" y="23"/>
                    </a:cxn>
                    <a:cxn ang="0">
                      <a:pos x="56" y="36"/>
                    </a:cxn>
                    <a:cxn ang="0">
                      <a:pos x="39" y="69"/>
                    </a:cxn>
                  </a:cxnLst>
                  <a:rect l="0" t="0" r="0" b="0"/>
                  <a:pathLst>
                    <a:path w="373" h="448">
                      <a:moveTo>
                        <a:pt x="373" y="448"/>
                      </a:moveTo>
                      <a:lnTo>
                        <a:pt x="0" y="187"/>
                      </a:lnTo>
                      <a:lnTo>
                        <a:pt x="75" y="40"/>
                      </a:lnTo>
                      <a:lnTo>
                        <a:pt x="118" y="4"/>
                      </a:lnTo>
                      <a:lnTo>
                        <a:pt x="144" y="0"/>
                      </a:lnTo>
                      <a:lnTo>
                        <a:pt x="187" y="9"/>
                      </a:lnTo>
                      <a:lnTo>
                        <a:pt x="223" y="34"/>
                      </a:lnTo>
                      <a:lnTo>
                        <a:pt x="250" y="75"/>
                      </a:lnTo>
                      <a:lnTo>
                        <a:pt x="260" y="104"/>
                      </a:lnTo>
                      <a:lnTo>
                        <a:pt x="253" y="165"/>
                      </a:lnTo>
                      <a:lnTo>
                        <a:pt x="178" y="311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51" name="直接连接符 641088"/>
                <p:cNvSpPr>
                  <a:spLocks noChangeAspect="1"/>
                </p:cNvSpPr>
                <p:nvPr/>
              </p:nvSpPr>
              <p:spPr>
                <a:xfrm>
                  <a:off x="1614" y="3546"/>
                  <a:ext cx="55" cy="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52" name="任意多边形 641089"/>
                <p:cNvSpPr>
                  <a:spLocks noChangeAspect="1"/>
                </p:cNvSpPr>
                <p:nvPr/>
              </p:nvSpPr>
              <p:spPr>
                <a:xfrm>
                  <a:off x="1646" y="3478"/>
                  <a:ext cx="50" cy="48"/>
                </a:xfrm>
                <a:custGeom>
                  <a:avLst/>
                  <a:gdLst/>
                  <a:ahLst/>
                  <a:cxnLst>
                    <a:cxn ang="0">
                      <a:pos x="6" y="24"/>
                    </a:cxn>
                    <a:cxn ang="0">
                      <a:pos x="4" y="23"/>
                    </a:cxn>
                    <a:cxn ang="0">
                      <a:pos x="1" y="18"/>
                    </a:cxn>
                    <a:cxn ang="0">
                      <a:pos x="0" y="15"/>
                    </a:cxn>
                    <a:cxn ang="0">
                      <a:pos x="0" y="10"/>
                    </a:cxn>
                    <a:cxn ang="0">
                      <a:pos x="4" y="3"/>
                    </a:cxn>
                    <a:cxn ang="0">
                      <a:pos x="8" y="0"/>
                    </a:cxn>
                    <a:cxn ang="0">
                      <a:pos x="10" y="0"/>
                    </a:cxn>
                    <a:cxn ang="0">
                      <a:pos x="15" y="1"/>
                    </a:cxn>
                    <a:cxn ang="0">
                      <a:pos x="19" y="4"/>
                    </a:cxn>
                    <a:cxn ang="0">
                      <a:pos x="22" y="8"/>
                    </a:cxn>
                    <a:cxn ang="0">
                      <a:pos x="27" y="16"/>
                    </a:cxn>
                    <a:cxn ang="0">
                      <a:pos x="37" y="48"/>
                    </a:cxn>
                    <a:cxn ang="0">
                      <a:pos x="50" y="23"/>
                    </a:cxn>
                  </a:cxnLst>
                  <a:rect l="0" t="0" r="0" b="0"/>
                  <a:pathLst>
                    <a:path w="224" h="215">
                      <a:moveTo>
                        <a:pt x="28" y="108"/>
                      </a:moveTo>
                      <a:lnTo>
                        <a:pt x="19" y="102"/>
                      </a:lnTo>
                      <a:lnTo>
                        <a:pt x="6" y="81"/>
                      </a:lnTo>
                      <a:lnTo>
                        <a:pt x="1" y="67"/>
                      </a:lnTo>
                      <a:lnTo>
                        <a:pt x="0" y="44"/>
                      </a:lnTo>
                      <a:lnTo>
                        <a:pt x="17" y="12"/>
                      </a:lnTo>
                      <a:lnTo>
                        <a:pt x="34" y="2"/>
                      </a:lnTo>
                      <a:lnTo>
                        <a:pt x="47" y="0"/>
                      </a:lnTo>
                      <a:lnTo>
                        <a:pt x="69" y="4"/>
                      </a:lnTo>
                      <a:lnTo>
                        <a:pt x="87" y="16"/>
                      </a:lnTo>
                      <a:lnTo>
                        <a:pt x="100" y="37"/>
                      </a:lnTo>
                      <a:lnTo>
                        <a:pt x="119" y="72"/>
                      </a:lnTo>
                      <a:lnTo>
                        <a:pt x="166" y="215"/>
                      </a:lnTo>
                      <a:lnTo>
                        <a:pt x="224" y="102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837" name="任意多边形 641090"/>
              <p:cNvSpPr>
                <a:spLocks noChangeAspect="1"/>
              </p:cNvSpPr>
              <p:nvPr/>
            </p:nvSpPr>
            <p:spPr>
              <a:xfrm>
                <a:off x="1590" y="3666"/>
                <a:ext cx="60" cy="9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60" y="15"/>
                  </a:cxn>
                  <a:cxn ang="0">
                    <a:pos x="0" y="95"/>
                  </a:cxn>
                  <a:cxn ang="0">
                    <a:pos x="30" y="0"/>
                  </a:cxn>
                </a:cxnLst>
                <a:rect l="0" t="0" r="0" b="0"/>
                <a:pathLst>
                  <a:path w="272" h="437">
                    <a:moveTo>
                      <a:pt x="138" y="0"/>
                    </a:moveTo>
                    <a:lnTo>
                      <a:pt x="272" y="68"/>
                    </a:lnTo>
                    <a:lnTo>
                      <a:pt x="0" y="43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8" name="任意多边形 641091"/>
              <p:cNvSpPr>
                <a:spLocks noChangeAspect="1"/>
              </p:cNvSpPr>
              <p:nvPr/>
            </p:nvSpPr>
            <p:spPr>
              <a:xfrm>
                <a:off x="1590" y="3666"/>
                <a:ext cx="60" cy="9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60" y="15"/>
                  </a:cxn>
                  <a:cxn ang="0">
                    <a:pos x="0" y="95"/>
                  </a:cxn>
                  <a:cxn ang="0">
                    <a:pos x="30" y="0"/>
                  </a:cxn>
                </a:cxnLst>
                <a:rect l="0" t="0" r="0" b="0"/>
                <a:pathLst>
                  <a:path w="272" h="437">
                    <a:moveTo>
                      <a:pt x="138" y="0"/>
                    </a:moveTo>
                    <a:lnTo>
                      <a:pt x="272" y="68"/>
                    </a:lnTo>
                    <a:lnTo>
                      <a:pt x="0" y="437"/>
                    </a:lnTo>
                    <a:lnTo>
                      <a:pt x="138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9" name="直接连接符 641092"/>
              <p:cNvSpPr>
                <a:spLocks noChangeAspect="1"/>
              </p:cNvSpPr>
              <p:nvPr/>
            </p:nvSpPr>
            <p:spPr>
              <a:xfrm flipH="1">
                <a:off x="1590" y="3443"/>
                <a:ext cx="163" cy="31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0" name="直接连接符 641093"/>
              <p:cNvSpPr>
                <a:spLocks noChangeAspect="1"/>
              </p:cNvSpPr>
              <p:nvPr/>
            </p:nvSpPr>
            <p:spPr>
              <a:xfrm flipH="1">
                <a:off x="1306" y="3443"/>
                <a:ext cx="26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1" name="直接连接符 641094"/>
              <p:cNvSpPr>
                <a:spLocks noChangeAspect="1"/>
              </p:cNvSpPr>
              <p:nvPr/>
            </p:nvSpPr>
            <p:spPr>
              <a:xfrm>
                <a:off x="1590" y="376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2" name="直接连接符 641095"/>
              <p:cNvSpPr>
                <a:spLocks noChangeAspect="1"/>
              </p:cNvSpPr>
              <p:nvPr/>
            </p:nvSpPr>
            <p:spPr>
              <a:xfrm>
                <a:off x="1663" y="3443"/>
                <a:ext cx="17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3" name="直接连接符 641096"/>
              <p:cNvSpPr>
                <a:spLocks noChangeAspect="1"/>
              </p:cNvSpPr>
              <p:nvPr/>
            </p:nvSpPr>
            <p:spPr>
              <a:xfrm flipV="1">
                <a:off x="1753" y="3354"/>
                <a:ext cx="1" cy="179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4" name="直接连接符 641097"/>
              <p:cNvSpPr>
                <a:spLocks noChangeAspect="1"/>
              </p:cNvSpPr>
              <p:nvPr/>
            </p:nvSpPr>
            <p:spPr>
              <a:xfrm>
                <a:off x="1753" y="344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5" name="直接连接符 641098"/>
              <p:cNvSpPr>
                <a:spLocks noChangeAspect="1"/>
              </p:cNvSpPr>
              <p:nvPr/>
            </p:nvSpPr>
            <p:spPr>
              <a:xfrm>
                <a:off x="1753" y="344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846" name="组合 641099"/>
              <p:cNvGrpSpPr/>
              <p:nvPr/>
            </p:nvGrpSpPr>
            <p:grpSpPr>
              <a:xfrm>
                <a:off x="1783" y="3320"/>
                <a:ext cx="115" cy="100"/>
                <a:chOff x="1783" y="3320"/>
                <a:chExt cx="115" cy="100"/>
              </a:xfrm>
            </p:grpSpPr>
            <p:sp>
              <p:nvSpPr>
                <p:cNvPr id="22848" name="任意多边形 641100"/>
                <p:cNvSpPr>
                  <a:spLocks noChangeAspect="1"/>
                </p:cNvSpPr>
                <p:nvPr/>
              </p:nvSpPr>
              <p:spPr>
                <a:xfrm>
                  <a:off x="1783" y="3320"/>
                  <a:ext cx="67" cy="10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24" y="5"/>
                    </a:cxn>
                    <a:cxn ang="0">
                      <a:pos x="15" y="14"/>
                    </a:cxn>
                    <a:cxn ang="0">
                      <a:pos x="9" y="24"/>
                    </a:cxn>
                    <a:cxn ang="0">
                      <a:pos x="3" y="38"/>
                    </a:cxn>
                    <a:cxn ang="0">
                      <a:pos x="0" y="62"/>
                    </a:cxn>
                    <a:cxn ang="0">
                      <a:pos x="2" y="76"/>
                    </a:cxn>
                    <a:cxn ang="0">
                      <a:pos x="5" y="86"/>
                    </a:cxn>
                    <a:cxn ang="0">
                      <a:pos x="11" y="95"/>
                    </a:cxn>
                    <a:cxn ang="0">
                      <a:pos x="19" y="100"/>
                    </a:cxn>
                    <a:cxn ang="0">
                      <a:pos x="34" y="100"/>
                    </a:cxn>
                    <a:cxn ang="0">
                      <a:pos x="43" y="95"/>
                    </a:cxn>
                    <a:cxn ang="0">
                      <a:pos x="52" y="86"/>
                    </a:cxn>
                    <a:cxn ang="0">
                      <a:pos x="58" y="76"/>
                    </a:cxn>
                    <a:cxn ang="0">
                      <a:pos x="64" y="62"/>
                    </a:cxn>
                    <a:cxn ang="0">
                      <a:pos x="67" y="38"/>
                    </a:cxn>
                    <a:cxn ang="0">
                      <a:pos x="65" y="24"/>
                    </a:cxn>
                    <a:cxn ang="0">
                      <a:pos x="62" y="14"/>
                    </a:cxn>
                    <a:cxn ang="0">
                      <a:pos x="56" y="5"/>
                    </a:cxn>
                    <a:cxn ang="0">
                      <a:pos x="48" y="0"/>
                    </a:cxn>
                    <a:cxn ang="0">
                      <a:pos x="33" y="0"/>
                    </a:cxn>
                  </a:cxnLst>
                  <a:rect l="0" t="0" r="0" b="0"/>
                  <a:pathLst>
                    <a:path w="307" h="451">
                      <a:moveTo>
                        <a:pt x="149" y="0"/>
                      </a:moveTo>
                      <a:lnTo>
                        <a:pt x="109" y="22"/>
                      </a:lnTo>
                      <a:lnTo>
                        <a:pt x="67" y="65"/>
                      </a:lnTo>
                      <a:lnTo>
                        <a:pt x="42" y="108"/>
                      </a:lnTo>
                      <a:lnTo>
                        <a:pt x="15" y="172"/>
                      </a:lnTo>
                      <a:lnTo>
                        <a:pt x="0" y="280"/>
                      </a:lnTo>
                      <a:lnTo>
                        <a:pt x="9" y="344"/>
                      </a:lnTo>
                      <a:lnTo>
                        <a:pt x="21" y="387"/>
                      </a:lnTo>
                      <a:lnTo>
                        <a:pt x="52" y="430"/>
                      </a:lnTo>
                      <a:lnTo>
                        <a:pt x="85" y="451"/>
                      </a:lnTo>
                      <a:lnTo>
                        <a:pt x="158" y="451"/>
                      </a:lnTo>
                      <a:lnTo>
                        <a:pt x="198" y="430"/>
                      </a:lnTo>
                      <a:lnTo>
                        <a:pt x="240" y="387"/>
                      </a:lnTo>
                      <a:lnTo>
                        <a:pt x="265" y="344"/>
                      </a:lnTo>
                      <a:lnTo>
                        <a:pt x="292" y="280"/>
                      </a:lnTo>
                      <a:lnTo>
                        <a:pt x="307" y="172"/>
                      </a:lnTo>
                      <a:lnTo>
                        <a:pt x="298" y="108"/>
                      </a:lnTo>
                      <a:lnTo>
                        <a:pt x="285" y="65"/>
                      </a:lnTo>
                      <a:lnTo>
                        <a:pt x="255" y="22"/>
                      </a:lnTo>
                      <a:lnTo>
                        <a:pt x="222" y="0"/>
                      </a:lnTo>
                      <a:lnTo>
                        <a:pt x="149" y="0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49" name="任意多边形 641101"/>
                <p:cNvSpPr>
                  <a:spLocks noChangeAspect="1"/>
                </p:cNvSpPr>
                <p:nvPr/>
              </p:nvSpPr>
              <p:spPr>
                <a:xfrm>
                  <a:off x="1866" y="3370"/>
                  <a:ext cx="32" cy="50"/>
                </a:xfrm>
                <a:custGeom>
                  <a:avLst/>
                  <a:gdLst/>
                  <a:ahLst/>
                  <a:cxnLst>
                    <a:cxn ang="0">
                      <a:pos x="7" y="12"/>
                    </a:cxn>
                    <a:cxn ang="0">
                      <a:pos x="8" y="10"/>
                    </a:cxn>
                    <a:cxn ang="0">
                      <a:pos x="10" y="5"/>
                    </a:cxn>
                    <a:cxn ang="0">
                      <a:pos x="13" y="2"/>
                    </a:cxn>
                    <a:cxn ang="0">
                      <a:pos x="17" y="0"/>
                    </a:cxn>
                    <a:cxn ang="0">
                      <a:pos x="25" y="0"/>
                    </a:cxn>
                    <a:cxn ang="0">
                      <a:pos x="29" y="2"/>
                    </a:cxn>
                    <a:cxn ang="0">
                      <a:pos x="31" y="5"/>
                    </a:cxn>
                    <a:cxn ang="0">
                      <a:pos x="32" y="10"/>
                    </a:cxn>
                    <a:cxn ang="0">
                      <a:pos x="31" y="14"/>
                    </a:cxn>
                    <a:cxn ang="0">
                      <a:pos x="29" y="19"/>
                    </a:cxn>
                    <a:cxn ang="0">
                      <a:pos x="24" y="26"/>
                    </a:cxn>
                    <a:cxn ang="0">
                      <a:pos x="0" y="50"/>
                    </a:cxn>
                    <a:cxn ang="0">
                      <a:pos x="28" y="50"/>
                    </a:cxn>
                  </a:cxnLst>
                  <a:rect l="0" t="0" r="0" b="0"/>
                  <a:pathLst>
                    <a:path w="144" h="225">
                      <a:moveTo>
                        <a:pt x="33" y="54"/>
                      </a:moveTo>
                      <a:lnTo>
                        <a:pt x="35" y="43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77" y="0"/>
                      </a:lnTo>
                      <a:lnTo>
                        <a:pt x="114" y="0"/>
                      </a:lnTo>
                      <a:lnTo>
                        <a:pt x="131" y="11"/>
                      </a:lnTo>
                      <a:lnTo>
                        <a:pt x="138" y="21"/>
                      </a:lnTo>
                      <a:lnTo>
                        <a:pt x="144" y="43"/>
                      </a:lnTo>
                      <a:lnTo>
                        <a:pt x="141" y="64"/>
                      </a:lnTo>
                      <a:lnTo>
                        <a:pt x="129" y="86"/>
                      </a:lnTo>
                      <a:lnTo>
                        <a:pt x="106" y="118"/>
                      </a:lnTo>
                      <a:lnTo>
                        <a:pt x="0" y="225"/>
                      </a:lnTo>
                      <a:lnTo>
                        <a:pt x="128" y="225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847" name="直接连接符 641102"/>
              <p:cNvSpPr>
                <a:spLocks noChangeAspect="1"/>
              </p:cNvSpPr>
              <p:nvPr/>
            </p:nvSpPr>
            <p:spPr>
              <a:xfrm flipV="1">
                <a:off x="1753" y="2997"/>
                <a:ext cx="1" cy="26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1104" name="直接连接符 641103"/>
          <p:cNvSpPr>
            <a:spLocks noChangeAspect="1"/>
          </p:cNvSpPr>
          <p:nvPr/>
        </p:nvSpPr>
        <p:spPr>
          <a:xfrm flipH="1">
            <a:off x="3933825" y="4921250"/>
            <a:ext cx="925513" cy="977900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105" name="组合 641104"/>
          <p:cNvGrpSpPr/>
          <p:nvPr/>
        </p:nvGrpSpPr>
        <p:grpSpPr>
          <a:xfrm>
            <a:off x="3770313" y="6013450"/>
            <a:ext cx="160337" cy="157163"/>
            <a:chOff x="2375" y="3795"/>
            <a:chExt cx="101" cy="99"/>
          </a:xfrm>
        </p:grpSpPr>
        <p:sp>
          <p:nvSpPr>
            <p:cNvPr id="22827" name="直接连接符 641105"/>
            <p:cNvSpPr>
              <a:spLocks noChangeAspect="1"/>
            </p:cNvSpPr>
            <p:nvPr/>
          </p:nvSpPr>
          <p:spPr>
            <a:xfrm flipV="1">
              <a:off x="2375" y="3795"/>
              <a:ext cx="13" cy="9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8" name="直接连接符 641106"/>
            <p:cNvSpPr>
              <a:spLocks noChangeAspect="1"/>
            </p:cNvSpPr>
            <p:nvPr/>
          </p:nvSpPr>
          <p:spPr>
            <a:xfrm flipH="1">
              <a:off x="2379" y="3795"/>
              <a:ext cx="66" cy="6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9" name="直接连接符 641107"/>
            <p:cNvSpPr>
              <a:spLocks noChangeAspect="1"/>
            </p:cNvSpPr>
            <p:nvPr/>
          </p:nvSpPr>
          <p:spPr>
            <a:xfrm>
              <a:off x="2403" y="3837"/>
              <a:ext cx="28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30" name="任意多边形 641108"/>
            <p:cNvSpPr>
              <a:spLocks noChangeAspect="1"/>
            </p:cNvSpPr>
            <p:nvPr/>
          </p:nvSpPr>
          <p:spPr>
            <a:xfrm>
              <a:off x="2465" y="3844"/>
              <a:ext cx="11" cy="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4" y="50"/>
                </a:cxn>
              </a:cxnLst>
              <a:rect l="0" t="0" r="0" b="0"/>
              <a:pathLst>
                <a:path w="51" h="225">
                  <a:moveTo>
                    <a:pt x="0" y="43"/>
                  </a:moveTo>
                  <a:lnTo>
                    <a:pt x="19" y="32"/>
                  </a:lnTo>
                  <a:lnTo>
                    <a:pt x="51" y="0"/>
                  </a:lnTo>
                  <a:lnTo>
                    <a:pt x="20" y="225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1110" name="组合 641109"/>
          <p:cNvGrpSpPr/>
          <p:nvPr/>
        </p:nvGrpSpPr>
        <p:grpSpPr>
          <a:xfrm>
            <a:off x="5999163" y="5900738"/>
            <a:ext cx="184150" cy="157162"/>
            <a:chOff x="3779" y="3724"/>
            <a:chExt cx="116" cy="99"/>
          </a:xfrm>
        </p:grpSpPr>
        <p:sp>
          <p:nvSpPr>
            <p:cNvPr id="22823" name="直接连接符 641110"/>
            <p:cNvSpPr>
              <a:spLocks noChangeAspect="1"/>
            </p:cNvSpPr>
            <p:nvPr/>
          </p:nvSpPr>
          <p:spPr>
            <a:xfrm flipV="1">
              <a:off x="3779" y="3724"/>
              <a:ext cx="13" cy="9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4" name="直接连接符 641111"/>
            <p:cNvSpPr>
              <a:spLocks noChangeAspect="1"/>
            </p:cNvSpPr>
            <p:nvPr/>
          </p:nvSpPr>
          <p:spPr>
            <a:xfrm flipH="1">
              <a:off x="3783" y="3724"/>
              <a:ext cx="66" cy="6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5" name="直接连接符 641112"/>
            <p:cNvSpPr>
              <a:spLocks noChangeAspect="1"/>
            </p:cNvSpPr>
            <p:nvPr/>
          </p:nvSpPr>
          <p:spPr>
            <a:xfrm>
              <a:off x="3807" y="3766"/>
              <a:ext cx="27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6" name="任意多边形 641113"/>
            <p:cNvSpPr>
              <a:spLocks noChangeAspect="1"/>
            </p:cNvSpPr>
            <p:nvPr/>
          </p:nvSpPr>
          <p:spPr>
            <a:xfrm>
              <a:off x="3863" y="3774"/>
              <a:ext cx="32" cy="49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8" y="9"/>
                </a:cxn>
                <a:cxn ang="0">
                  <a:pos x="10" y="5"/>
                </a:cxn>
                <a:cxn ang="0">
                  <a:pos x="13" y="2"/>
                </a:cxn>
                <a:cxn ang="0">
                  <a:pos x="17" y="0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1" y="5"/>
                </a:cxn>
                <a:cxn ang="0">
                  <a:pos x="32" y="9"/>
                </a:cxn>
                <a:cxn ang="0">
                  <a:pos x="31" y="14"/>
                </a:cxn>
                <a:cxn ang="0">
                  <a:pos x="29" y="19"/>
                </a:cxn>
                <a:cxn ang="0">
                  <a:pos x="24" y="26"/>
                </a:cxn>
                <a:cxn ang="0">
                  <a:pos x="0" y="49"/>
                </a:cxn>
                <a:cxn ang="0">
                  <a:pos x="28" y="49"/>
                </a:cxn>
              </a:cxnLst>
              <a:rect l="0" t="0" r="0" b="0"/>
              <a:pathLst>
                <a:path w="144" h="226">
                  <a:moveTo>
                    <a:pt x="33" y="54"/>
                  </a:moveTo>
                  <a:lnTo>
                    <a:pt x="34" y="43"/>
                  </a:lnTo>
                  <a:lnTo>
                    <a:pt x="46" y="22"/>
                  </a:lnTo>
                  <a:lnTo>
                    <a:pt x="57" y="11"/>
                  </a:lnTo>
                  <a:lnTo>
                    <a:pt x="77" y="0"/>
                  </a:lnTo>
                  <a:lnTo>
                    <a:pt x="113" y="0"/>
                  </a:lnTo>
                  <a:lnTo>
                    <a:pt x="130" y="11"/>
                  </a:lnTo>
                  <a:lnTo>
                    <a:pt x="138" y="22"/>
                  </a:lnTo>
                  <a:lnTo>
                    <a:pt x="144" y="43"/>
                  </a:lnTo>
                  <a:lnTo>
                    <a:pt x="141" y="65"/>
                  </a:lnTo>
                  <a:lnTo>
                    <a:pt x="129" y="86"/>
                  </a:lnTo>
                  <a:lnTo>
                    <a:pt x="106" y="119"/>
                  </a:lnTo>
                  <a:lnTo>
                    <a:pt x="0" y="226"/>
                  </a:lnTo>
                  <a:lnTo>
                    <a:pt x="127" y="226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1115" name="直接连接符 641114"/>
          <p:cNvSpPr>
            <a:spLocks noChangeAspect="1"/>
          </p:cNvSpPr>
          <p:nvPr/>
        </p:nvSpPr>
        <p:spPr>
          <a:xfrm>
            <a:off x="4913313" y="4913313"/>
            <a:ext cx="1008062" cy="893762"/>
          </a:xfrm>
          <a:prstGeom prst="line">
            <a:avLst/>
          </a:prstGeom>
          <a:ln w="19050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116" name="组合 641115"/>
          <p:cNvGrpSpPr/>
          <p:nvPr/>
        </p:nvGrpSpPr>
        <p:grpSpPr>
          <a:xfrm>
            <a:off x="3657600" y="4649788"/>
            <a:ext cx="2573338" cy="1514475"/>
            <a:chOff x="2304" y="2936"/>
            <a:chExt cx="1621" cy="954"/>
          </a:xfrm>
        </p:grpSpPr>
        <p:sp>
          <p:nvSpPr>
            <p:cNvPr id="22801" name="任意多边形 641116"/>
            <p:cNvSpPr>
              <a:spLocks noChangeAspect="1"/>
            </p:cNvSpPr>
            <p:nvPr/>
          </p:nvSpPr>
          <p:spPr>
            <a:xfrm>
              <a:off x="3122" y="3090"/>
              <a:ext cx="714" cy="714"/>
            </a:xfrm>
            <a:custGeom>
              <a:avLst/>
              <a:gdLst/>
              <a:ahLst/>
              <a:cxnLst>
                <a:cxn ang="0">
                  <a:pos x="713" y="330"/>
                </a:cxn>
                <a:cxn ang="0">
                  <a:pos x="708" y="291"/>
                </a:cxn>
                <a:cxn ang="0">
                  <a:pos x="698" y="252"/>
                </a:cxn>
                <a:cxn ang="0">
                  <a:pos x="684" y="214"/>
                </a:cxn>
                <a:cxn ang="0">
                  <a:pos x="666" y="179"/>
                </a:cxn>
                <a:cxn ang="0">
                  <a:pos x="644" y="145"/>
                </a:cxn>
                <a:cxn ang="0">
                  <a:pos x="619" y="114"/>
                </a:cxn>
                <a:cxn ang="0">
                  <a:pos x="590" y="86"/>
                </a:cxn>
                <a:cxn ang="0">
                  <a:pos x="558" y="62"/>
                </a:cxn>
                <a:cxn ang="0">
                  <a:pos x="524" y="41"/>
                </a:cxn>
                <a:cxn ang="0">
                  <a:pos x="487" y="25"/>
                </a:cxn>
                <a:cxn ang="0">
                  <a:pos x="449" y="12"/>
                </a:cxn>
                <a:cxn ang="0">
                  <a:pos x="410" y="4"/>
                </a:cxn>
                <a:cxn ang="0">
                  <a:pos x="370" y="0"/>
                </a:cxn>
                <a:cxn ang="0">
                  <a:pos x="330" y="1"/>
                </a:cxn>
                <a:cxn ang="0">
                  <a:pos x="291" y="6"/>
                </a:cxn>
                <a:cxn ang="0">
                  <a:pos x="252" y="16"/>
                </a:cxn>
                <a:cxn ang="0">
                  <a:pos x="214" y="30"/>
                </a:cxn>
                <a:cxn ang="0">
                  <a:pos x="179" y="48"/>
                </a:cxn>
                <a:cxn ang="0">
                  <a:pos x="145" y="70"/>
                </a:cxn>
                <a:cxn ang="0">
                  <a:pos x="114" y="95"/>
                </a:cxn>
                <a:cxn ang="0">
                  <a:pos x="87" y="124"/>
                </a:cxn>
                <a:cxn ang="0">
                  <a:pos x="62" y="156"/>
                </a:cxn>
                <a:cxn ang="0">
                  <a:pos x="41" y="190"/>
                </a:cxn>
                <a:cxn ang="0">
                  <a:pos x="25" y="226"/>
                </a:cxn>
                <a:cxn ang="0">
                  <a:pos x="12" y="264"/>
                </a:cxn>
                <a:cxn ang="0">
                  <a:pos x="4" y="304"/>
                </a:cxn>
                <a:cxn ang="0">
                  <a:pos x="0" y="344"/>
                </a:cxn>
                <a:cxn ang="0">
                  <a:pos x="1" y="384"/>
                </a:cxn>
                <a:cxn ang="0">
                  <a:pos x="6" y="423"/>
                </a:cxn>
                <a:cxn ang="0">
                  <a:pos x="16" y="462"/>
                </a:cxn>
                <a:cxn ang="0">
                  <a:pos x="30" y="500"/>
                </a:cxn>
                <a:cxn ang="0">
                  <a:pos x="48" y="535"/>
                </a:cxn>
                <a:cxn ang="0">
                  <a:pos x="70" y="569"/>
                </a:cxn>
                <a:cxn ang="0">
                  <a:pos x="95" y="600"/>
                </a:cxn>
                <a:cxn ang="0">
                  <a:pos x="124" y="628"/>
                </a:cxn>
                <a:cxn ang="0">
                  <a:pos x="156" y="652"/>
                </a:cxn>
                <a:cxn ang="0">
                  <a:pos x="190" y="673"/>
                </a:cxn>
                <a:cxn ang="0">
                  <a:pos x="227" y="689"/>
                </a:cxn>
                <a:cxn ang="0">
                  <a:pos x="265" y="702"/>
                </a:cxn>
                <a:cxn ang="0">
                  <a:pos x="304" y="710"/>
                </a:cxn>
                <a:cxn ang="0">
                  <a:pos x="344" y="714"/>
                </a:cxn>
                <a:cxn ang="0">
                  <a:pos x="384" y="713"/>
                </a:cxn>
                <a:cxn ang="0">
                  <a:pos x="423" y="708"/>
                </a:cxn>
                <a:cxn ang="0">
                  <a:pos x="462" y="698"/>
                </a:cxn>
                <a:cxn ang="0">
                  <a:pos x="500" y="684"/>
                </a:cxn>
                <a:cxn ang="0">
                  <a:pos x="536" y="666"/>
                </a:cxn>
                <a:cxn ang="0">
                  <a:pos x="569" y="644"/>
                </a:cxn>
                <a:cxn ang="0">
                  <a:pos x="600" y="619"/>
                </a:cxn>
                <a:cxn ang="0">
                  <a:pos x="628" y="590"/>
                </a:cxn>
                <a:cxn ang="0">
                  <a:pos x="652" y="558"/>
                </a:cxn>
                <a:cxn ang="0">
                  <a:pos x="673" y="524"/>
                </a:cxn>
                <a:cxn ang="0">
                  <a:pos x="689" y="487"/>
                </a:cxn>
                <a:cxn ang="0">
                  <a:pos x="702" y="449"/>
                </a:cxn>
                <a:cxn ang="0">
                  <a:pos x="710" y="410"/>
                </a:cxn>
                <a:cxn ang="0">
                  <a:pos x="714" y="370"/>
                </a:cxn>
              </a:cxnLst>
              <a:rect l="0" t="0" r="0" b="0"/>
              <a:pathLst>
                <a:path w="3246" h="3248">
                  <a:moveTo>
                    <a:pt x="3246" y="1623"/>
                  </a:moveTo>
                  <a:lnTo>
                    <a:pt x="3245" y="1563"/>
                  </a:lnTo>
                  <a:lnTo>
                    <a:pt x="3241" y="1502"/>
                  </a:lnTo>
                  <a:lnTo>
                    <a:pt x="3236" y="1442"/>
                  </a:lnTo>
                  <a:lnTo>
                    <a:pt x="3228" y="1382"/>
                  </a:lnTo>
                  <a:lnTo>
                    <a:pt x="3218" y="1322"/>
                  </a:lnTo>
                  <a:lnTo>
                    <a:pt x="3205" y="1262"/>
                  </a:lnTo>
                  <a:lnTo>
                    <a:pt x="3191" y="1203"/>
                  </a:lnTo>
                  <a:lnTo>
                    <a:pt x="3174" y="1145"/>
                  </a:lnTo>
                  <a:lnTo>
                    <a:pt x="3155" y="1087"/>
                  </a:lnTo>
                  <a:lnTo>
                    <a:pt x="3134" y="1030"/>
                  </a:lnTo>
                  <a:lnTo>
                    <a:pt x="3110" y="974"/>
                  </a:lnTo>
                  <a:lnTo>
                    <a:pt x="3085" y="919"/>
                  </a:lnTo>
                  <a:lnTo>
                    <a:pt x="3058" y="865"/>
                  </a:lnTo>
                  <a:lnTo>
                    <a:pt x="3029" y="812"/>
                  </a:lnTo>
                  <a:lnTo>
                    <a:pt x="2997" y="760"/>
                  </a:lnTo>
                  <a:lnTo>
                    <a:pt x="2964" y="709"/>
                  </a:lnTo>
                  <a:lnTo>
                    <a:pt x="2929" y="659"/>
                  </a:lnTo>
                  <a:lnTo>
                    <a:pt x="2892" y="611"/>
                  </a:lnTo>
                  <a:lnTo>
                    <a:pt x="2853" y="565"/>
                  </a:lnTo>
                  <a:lnTo>
                    <a:pt x="2813" y="519"/>
                  </a:lnTo>
                  <a:lnTo>
                    <a:pt x="2771" y="476"/>
                  </a:lnTo>
                  <a:lnTo>
                    <a:pt x="2727" y="433"/>
                  </a:lnTo>
                  <a:lnTo>
                    <a:pt x="2682" y="393"/>
                  </a:lnTo>
                  <a:lnTo>
                    <a:pt x="2635" y="354"/>
                  </a:lnTo>
                  <a:lnTo>
                    <a:pt x="2587" y="317"/>
                  </a:lnTo>
                  <a:lnTo>
                    <a:pt x="2537" y="282"/>
                  </a:lnTo>
                  <a:lnTo>
                    <a:pt x="2487" y="249"/>
                  </a:lnTo>
                  <a:lnTo>
                    <a:pt x="2435" y="218"/>
                  </a:lnTo>
                  <a:lnTo>
                    <a:pt x="2382" y="188"/>
                  </a:lnTo>
                  <a:lnTo>
                    <a:pt x="2327" y="161"/>
                  </a:lnTo>
                  <a:lnTo>
                    <a:pt x="2272" y="136"/>
                  </a:lnTo>
                  <a:lnTo>
                    <a:pt x="2216" y="112"/>
                  </a:lnTo>
                  <a:lnTo>
                    <a:pt x="2159" y="91"/>
                  </a:lnTo>
                  <a:lnTo>
                    <a:pt x="2102" y="72"/>
                  </a:lnTo>
                  <a:lnTo>
                    <a:pt x="2043" y="55"/>
                  </a:lnTo>
                  <a:lnTo>
                    <a:pt x="1985" y="41"/>
                  </a:lnTo>
                  <a:lnTo>
                    <a:pt x="1925" y="28"/>
                  </a:lnTo>
                  <a:lnTo>
                    <a:pt x="1865" y="18"/>
                  </a:lnTo>
                  <a:lnTo>
                    <a:pt x="1805" y="10"/>
                  </a:lnTo>
                  <a:lnTo>
                    <a:pt x="1745" y="5"/>
                  </a:lnTo>
                  <a:lnTo>
                    <a:pt x="1684" y="1"/>
                  </a:lnTo>
                  <a:lnTo>
                    <a:pt x="1624" y="0"/>
                  </a:lnTo>
                  <a:lnTo>
                    <a:pt x="1563" y="1"/>
                  </a:lnTo>
                  <a:lnTo>
                    <a:pt x="1502" y="5"/>
                  </a:lnTo>
                  <a:lnTo>
                    <a:pt x="1442" y="10"/>
                  </a:lnTo>
                  <a:lnTo>
                    <a:pt x="1382" y="18"/>
                  </a:lnTo>
                  <a:lnTo>
                    <a:pt x="1322" y="28"/>
                  </a:lnTo>
                  <a:lnTo>
                    <a:pt x="1263" y="41"/>
                  </a:lnTo>
                  <a:lnTo>
                    <a:pt x="1204" y="55"/>
                  </a:lnTo>
                  <a:lnTo>
                    <a:pt x="1145" y="72"/>
                  </a:lnTo>
                  <a:lnTo>
                    <a:pt x="1088" y="91"/>
                  </a:lnTo>
                  <a:lnTo>
                    <a:pt x="1031" y="112"/>
                  </a:lnTo>
                  <a:lnTo>
                    <a:pt x="975" y="136"/>
                  </a:lnTo>
                  <a:lnTo>
                    <a:pt x="920" y="161"/>
                  </a:lnTo>
                  <a:lnTo>
                    <a:pt x="866" y="188"/>
                  </a:lnTo>
                  <a:lnTo>
                    <a:pt x="812" y="218"/>
                  </a:lnTo>
                  <a:lnTo>
                    <a:pt x="760" y="249"/>
                  </a:lnTo>
                  <a:lnTo>
                    <a:pt x="710" y="282"/>
                  </a:lnTo>
                  <a:lnTo>
                    <a:pt x="660" y="317"/>
                  </a:lnTo>
                  <a:lnTo>
                    <a:pt x="612" y="354"/>
                  </a:lnTo>
                  <a:lnTo>
                    <a:pt x="565" y="393"/>
                  </a:lnTo>
                  <a:lnTo>
                    <a:pt x="520" y="433"/>
                  </a:lnTo>
                  <a:lnTo>
                    <a:pt x="476" y="476"/>
                  </a:lnTo>
                  <a:lnTo>
                    <a:pt x="434" y="519"/>
                  </a:lnTo>
                  <a:lnTo>
                    <a:pt x="394" y="565"/>
                  </a:lnTo>
                  <a:lnTo>
                    <a:pt x="355" y="611"/>
                  </a:lnTo>
                  <a:lnTo>
                    <a:pt x="318" y="659"/>
                  </a:lnTo>
                  <a:lnTo>
                    <a:pt x="283" y="709"/>
                  </a:lnTo>
                  <a:lnTo>
                    <a:pt x="250" y="760"/>
                  </a:lnTo>
                  <a:lnTo>
                    <a:pt x="219" y="812"/>
                  </a:lnTo>
                  <a:lnTo>
                    <a:pt x="188" y="865"/>
                  </a:lnTo>
                  <a:lnTo>
                    <a:pt x="161" y="919"/>
                  </a:lnTo>
                  <a:lnTo>
                    <a:pt x="136" y="974"/>
                  </a:lnTo>
                  <a:lnTo>
                    <a:pt x="112" y="1030"/>
                  </a:lnTo>
                  <a:lnTo>
                    <a:pt x="91" y="1087"/>
                  </a:lnTo>
                  <a:lnTo>
                    <a:pt x="72" y="1145"/>
                  </a:lnTo>
                  <a:lnTo>
                    <a:pt x="56" y="1203"/>
                  </a:lnTo>
                  <a:lnTo>
                    <a:pt x="41" y="1262"/>
                  </a:lnTo>
                  <a:lnTo>
                    <a:pt x="29" y="1322"/>
                  </a:lnTo>
                  <a:lnTo>
                    <a:pt x="18" y="1382"/>
                  </a:lnTo>
                  <a:lnTo>
                    <a:pt x="11" y="1442"/>
                  </a:lnTo>
                  <a:lnTo>
                    <a:pt x="5" y="1502"/>
                  </a:lnTo>
                  <a:lnTo>
                    <a:pt x="1" y="1563"/>
                  </a:lnTo>
                  <a:lnTo>
                    <a:pt x="0" y="1623"/>
                  </a:lnTo>
                  <a:lnTo>
                    <a:pt x="1" y="1684"/>
                  </a:lnTo>
                  <a:lnTo>
                    <a:pt x="5" y="1745"/>
                  </a:lnTo>
                  <a:lnTo>
                    <a:pt x="11" y="1805"/>
                  </a:lnTo>
                  <a:lnTo>
                    <a:pt x="18" y="1865"/>
                  </a:lnTo>
                  <a:lnTo>
                    <a:pt x="29" y="1925"/>
                  </a:lnTo>
                  <a:lnTo>
                    <a:pt x="41" y="1985"/>
                  </a:lnTo>
                  <a:lnTo>
                    <a:pt x="56" y="2044"/>
                  </a:lnTo>
                  <a:lnTo>
                    <a:pt x="72" y="2102"/>
                  </a:lnTo>
                  <a:lnTo>
                    <a:pt x="91" y="2160"/>
                  </a:lnTo>
                  <a:lnTo>
                    <a:pt x="112" y="2217"/>
                  </a:lnTo>
                  <a:lnTo>
                    <a:pt x="136" y="2273"/>
                  </a:lnTo>
                  <a:lnTo>
                    <a:pt x="161" y="2328"/>
                  </a:lnTo>
                  <a:lnTo>
                    <a:pt x="188" y="2382"/>
                  </a:lnTo>
                  <a:lnTo>
                    <a:pt x="219" y="2435"/>
                  </a:lnTo>
                  <a:lnTo>
                    <a:pt x="250" y="2487"/>
                  </a:lnTo>
                  <a:lnTo>
                    <a:pt x="283" y="2538"/>
                  </a:lnTo>
                  <a:lnTo>
                    <a:pt x="318" y="2587"/>
                  </a:lnTo>
                  <a:lnTo>
                    <a:pt x="355" y="2636"/>
                  </a:lnTo>
                  <a:lnTo>
                    <a:pt x="394" y="2682"/>
                  </a:lnTo>
                  <a:lnTo>
                    <a:pt x="434" y="2728"/>
                  </a:lnTo>
                  <a:lnTo>
                    <a:pt x="476" y="2771"/>
                  </a:lnTo>
                  <a:lnTo>
                    <a:pt x="520" y="2815"/>
                  </a:lnTo>
                  <a:lnTo>
                    <a:pt x="565" y="2855"/>
                  </a:lnTo>
                  <a:lnTo>
                    <a:pt x="612" y="2894"/>
                  </a:lnTo>
                  <a:lnTo>
                    <a:pt x="660" y="2931"/>
                  </a:lnTo>
                  <a:lnTo>
                    <a:pt x="710" y="2966"/>
                  </a:lnTo>
                  <a:lnTo>
                    <a:pt x="760" y="2999"/>
                  </a:lnTo>
                  <a:lnTo>
                    <a:pt x="812" y="3030"/>
                  </a:lnTo>
                  <a:lnTo>
                    <a:pt x="866" y="3060"/>
                  </a:lnTo>
                  <a:lnTo>
                    <a:pt x="920" y="3087"/>
                  </a:lnTo>
                  <a:lnTo>
                    <a:pt x="975" y="3112"/>
                  </a:lnTo>
                  <a:lnTo>
                    <a:pt x="1031" y="3136"/>
                  </a:lnTo>
                  <a:lnTo>
                    <a:pt x="1088" y="3157"/>
                  </a:lnTo>
                  <a:lnTo>
                    <a:pt x="1145" y="3176"/>
                  </a:lnTo>
                  <a:lnTo>
                    <a:pt x="1204" y="3193"/>
                  </a:lnTo>
                  <a:lnTo>
                    <a:pt x="1263" y="3207"/>
                  </a:lnTo>
                  <a:lnTo>
                    <a:pt x="1322" y="3220"/>
                  </a:lnTo>
                  <a:lnTo>
                    <a:pt x="1382" y="3230"/>
                  </a:lnTo>
                  <a:lnTo>
                    <a:pt x="1442" y="3238"/>
                  </a:lnTo>
                  <a:lnTo>
                    <a:pt x="1502" y="3243"/>
                  </a:lnTo>
                  <a:lnTo>
                    <a:pt x="1563" y="3247"/>
                  </a:lnTo>
                  <a:lnTo>
                    <a:pt x="1624" y="3248"/>
                  </a:lnTo>
                  <a:lnTo>
                    <a:pt x="1684" y="3247"/>
                  </a:lnTo>
                  <a:lnTo>
                    <a:pt x="1745" y="3243"/>
                  </a:lnTo>
                  <a:lnTo>
                    <a:pt x="1805" y="3238"/>
                  </a:lnTo>
                  <a:lnTo>
                    <a:pt x="1865" y="3230"/>
                  </a:lnTo>
                  <a:lnTo>
                    <a:pt x="1925" y="3220"/>
                  </a:lnTo>
                  <a:lnTo>
                    <a:pt x="1985" y="3207"/>
                  </a:lnTo>
                  <a:lnTo>
                    <a:pt x="2043" y="3193"/>
                  </a:lnTo>
                  <a:lnTo>
                    <a:pt x="2102" y="3176"/>
                  </a:lnTo>
                  <a:lnTo>
                    <a:pt x="2159" y="3157"/>
                  </a:lnTo>
                  <a:lnTo>
                    <a:pt x="2216" y="3136"/>
                  </a:lnTo>
                  <a:lnTo>
                    <a:pt x="2272" y="3112"/>
                  </a:lnTo>
                  <a:lnTo>
                    <a:pt x="2327" y="3087"/>
                  </a:lnTo>
                  <a:lnTo>
                    <a:pt x="2382" y="3060"/>
                  </a:lnTo>
                  <a:lnTo>
                    <a:pt x="2435" y="3030"/>
                  </a:lnTo>
                  <a:lnTo>
                    <a:pt x="2487" y="2999"/>
                  </a:lnTo>
                  <a:lnTo>
                    <a:pt x="2537" y="2966"/>
                  </a:lnTo>
                  <a:lnTo>
                    <a:pt x="2587" y="2931"/>
                  </a:lnTo>
                  <a:lnTo>
                    <a:pt x="2635" y="2894"/>
                  </a:lnTo>
                  <a:lnTo>
                    <a:pt x="2682" y="2855"/>
                  </a:lnTo>
                  <a:lnTo>
                    <a:pt x="2727" y="2815"/>
                  </a:lnTo>
                  <a:lnTo>
                    <a:pt x="2771" y="2771"/>
                  </a:lnTo>
                  <a:lnTo>
                    <a:pt x="2813" y="2728"/>
                  </a:lnTo>
                  <a:lnTo>
                    <a:pt x="2853" y="2682"/>
                  </a:lnTo>
                  <a:lnTo>
                    <a:pt x="2892" y="2636"/>
                  </a:lnTo>
                  <a:lnTo>
                    <a:pt x="2929" y="2587"/>
                  </a:lnTo>
                  <a:lnTo>
                    <a:pt x="2964" y="2538"/>
                  </a:lnTo>
                  <a:lnTo>
                    <a:pt x="2997" y="2487"/>
                  </a:lnTo>
                  <a:lnTo>
                    <a:pt x="3029" y="2435"/>
                  </a:lnTo>
                  <a:lnTo>
                    <a:pt x="3058" y="2382"/>
                  </a:lnTo>
                  <a:lnTo>
                    <a:pt x="3085" y="2328"/>
                  </a:lnTo>
                  <a:lnTo>
                    <a:pt x="3110" y="2273"/>
                  </a:lnTo>
                  <a:lnTo>
                    <a:pt x="3134" y="2217"/>
                  </a:lnTo>
                  <a:lnTo>
                    <a:pt x="3155" y="2160"/>
                  </a:lnTo>
                  <a:lnTo>
                    <a:pt x="3174" y="2102"/>
                  </a:lnTo>
                  <a:lnTo>
                    <a:pt x="3191" y="2044"/>
                  </a:lnTo>
                  <a:lnTo>
                    <a:pt x="3205" y="1985"/>
                  </a:lnTo>
                  <a:lnTo>
                    <a:pt x="3218" y="1925"/>
                  </a:lnTo>
                  <a:lnTo>
                    <a:pt x="3228" y="1865"/>
                  </a:lnTo>
                  <a:lnTo>
                    <a:pt x="3236" y="1805"/>
                  </a:lnTo>
                  <a:lnTo>
                    <a:pt x="3241" y="1745"/>
                  </a:lnTo>
                  <a:lnTo>
                    <a:pt x="3245" y="1684"/>
                  </a:lnTo>
                  <a:lnTo>
                    <a:pt x="3246" y="1623"/>
                  </a:lnTo>
                </a:path>
              </a:pathLst>
            </a:custGeom>
            <a:noFill/>
            <a:ln w="2857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2" name="任意多边形 641117"/>
            <p:cNvSpPr>
              <a:spLocks noChangeAspect="1"/>
            </p:cNvSpPr>
            <p:nvPr/>
          </p:nvSpPr>
          <p:spPr>
            <a:xfrm>
              <a:off x="2394" y="3352"/>
              <a:ext cx="446" cy="446"/>
            </a:xfrm>
            <a:custGeom>
              <a:avLst/>
              <a:gdLst/>
              <a:ahLst/>
              <a:cxnLst>
                <a:cxn ang="0">
                  <a:pos x="445" y="202"/>
                </a:cxn>
                <a:cxn ang="0">
                  <a:pos x="440" y="170"/>
                </a:cxn>
                <a:cxn ang="0">
                  <a:pos x="430" y="140"/>
                </a:cxn>
                <a:cxn ang="0">
                  <a:pos x="416" y="111"/>
                </a:cxn>
                <a:cxn ang="0">
                  <a:pos x="398" y="85"/>
                </a:cxn>
                <a:cxn ang="0">
                  <a:pos x="377" y="62"/>
                </a:cxn>
                <a:cxn ang="0">
                  <a:pos x="352" y="41"/>
                </a:cxn>
                <a:cxn ang="0">
                  <a:pos x="325" y="25"/>
                </a:cxn>
                <a:cxn ang="0">
                  <a:pos x="296" y="12"/>
                </a:cxn>
                <a:cxn ang="0">
                  <a:pos x="265" y="4"/>
                </a:cxn>
                <a:cxn ang="0">
                  <a:pos x="234" y="0"/>
                </a:cxn>
                <a:cxn ang="0">
                  <a:pos x="202" y="1"/>
                </a:cxn>
                <a:cxn ang="0">
                  <a:pos x="170" y="6"/>
                </a:cxn>
                <a:cxn ang="0">
                  <a:pos x="140" y="16"/>
                </a:cxn>
                <a:cxn ang="0">
                  <a:pos x="112" y="30"/>
                </a:cxn>
                <a:cxn ang="0">
                  <a:pos x="85" y="48"/>
                </a:cxn>
                <a:cxn ang="0">
                  <a:pos x="62" y="69"/>
                </a:cxn>
                <a:cxn ang="0">
                  <a:pos x="41" y="94"/>
                </a:cxn>
                <a:cxn ang="0">
                  <a:pos x="25" y="121"/>
                </a:cxn>
                <a:cxn ang="0">
                  <a:pos x="12" y="150"/>
                </a:cxn>
                <a:cxn ang="0">
                  <a:pos x="4" y="181"/>
                </a:cxn>
                <a:cxn ang="0">
                  <a:pos x="0" y="212"/>
                </a:cxn>
                <a:cxn ang="0">
                  <a:pos x="1" y="244"/>
                </a:cxn>
                <a:cxn ang="0">
                  <a:pos x="6" y="275"/>
                </a:cxn>
                <a:cxn ang="0">
                  <a:pos x="16" y="306"/>
                </a:cxn>
                <a:cxn ang="0">
                  <a:pos x="30" y="334"/>
                </a:cxn>
                <a:cxn ang="0">
                  <a:pos x="48" y="361"/>
                </a:cxn>
                <a:cxn ang="0">
                  <a:pos x="69" y="384"/>
                </a:cxn>
                <a:cxn ang="0">
                  <a:pos x="94" y="405"/>
                </a:cxn>
                <a:cxn ang="0">
                  <a:pos x="121" y="421"/>
                </a:cxn>
                <a:cxn ang="0">
                  <a:pos x="150" y="434"/>
                </a:cxn>
                <a:cxn ang="0">
                  <a:pos x="181" y="442"/>
                </a:cxn>
                <a:cxn ang="0">
                  <a:pos x="212" y="446"/>
                </a:cxn>
                <a:cxn ang="0">
                  <a:pos x="244" y="445"/>
                </a:cxn>
                <a:cxn ang="0">
                  <a:pos x="276" y="440"/>
                </a:cxn>
                <a:cxn ang="0">
                  <a:pos x="306" y="430"/>
                </a:cxn>
                <a:cxn ang="0">
                  <a:pos x="335" y="416"/>
                </a:cxn>
                <a:cxn ang="0">
                  <a:pos x="361" y="398"/>
                </a:cxn>
                <a:cxn ang="0">
                  <a:pos x="384" y="377"/>
                </a:cxn>
                <a:cxn ang="0">
                  <a:pos x="405" y="352"/>
                </a:cxn>
                <a:cxn ang="0">
                  <a:pos x="421" y="325"/>
                </a:cxn>
                <a:cxn ang="0">
                  <a:pos x="434" y="296"/>
                </a:cxn>
                <a:cxn ang="0">
                  <a:pos x="442" y="265"/>
                </a:cxn>
                <a:cxn ang="0">
                  <a:pos x="446" y="234"/>
                </a:cxn>
              </a:cxnLst>
              <a:rect l="0" t="0" r="0" b="0"/>
              <a:pathLst>
                <a:path w="2028" h="2030">
                  <a:moveTo>
                    <a:pt x="2028" y="1014"/>
                  </a:moveTo>
                  <a:lnTo>
                    <a:pt x="2026" y="966"/>
                  </a:lnTo>
                  <a:lnTo>
                    <a:pt x="2023" y="918"/>
                  </a:lnTo>
                  <a:lnTo>
                    <a:pt x="2017" y="870"/>
                  </a:lnTo>
                  <a:lnTo>
                    <a:pt x="2009" y="822"/>
                  </a:lnTo>
                  <a:lnTo>
                    <a:pt x="1999" y="775"/>
                  </a:lnTo>
                  <a:lnTo>
                    <a:pt x="1987" y="728"/>
                  </a:lnTo>
                  <a:lnTo>
                    <a:pt x="1972" y="682"/>
                  </a:lnTo>
                  <a:lnTo>
                    <a:pt x="1955" y="637"/>
                  </a:lnTo>
                  <a:lnTo>
                    <a:pt x="1936" y="593"/>
                  </a:lnTo>
                  <a:lnTo>
                    <a:pt x="1915" y="549"/>
                  </a:lnTo>
                  <a:lnTo>
                    <a:pt x="1892" y="507"/>
                  </a:lnTo>
                  <a:lnTo>
                    <a:pt x="1867" y="466"/>
                  </a:lnTo>
                  <a:lnTo>
                    <a:pt x="1840" y="426"/>
                  </a:lnTo>
                  <a:lnTo>
                    <a:pt x="1811" y="387"/>
                  </a:lnTo>
                  <a:lnTo>
                    <a:pt x="1780" y="350"/>
                  </a:lnTo>
                  <a:lnTo>
                    <a:pt x="1748" y="314"/>
                  </a:lnTo>
                  <a:lnTo>
                    <a:pt x="1713" y="280"/>
                  </a:lnTo>
                  <a:lnTo>
                    <a:pt x="1678" y="247"/>
                  </a:lnTo>
                  <a:lnTo>
                    <a:pt x="1640" y="217"/>
                  </a:lnTo>
                  <a:lnTo>
                    <a:pt x="1602" y="188"/>
                  </a:lnTo>
                  <a:lnTo>
                    <a:pt x="1562" y="161"/>
                  </a:lnTo>
                  <a:lnTo>
                    <a:pt x="1521" y="136"/>
                  </a:lnTo>
                  <a:lnTo>
                    <a:pt x="1478" y="112"/>
                  </a:lnTo>
                  <a:lnTo>
                    <a:pt x="1435" y="91"/>
                  </a:lnTo>
                  <a:lnTo>
                    <a:pt x="1391" y="72"/>
                  </a:lnTo>
                  <a:lnTo>
                    <a:pt x="1345" y="55"/>
                  </a:lnTo>
                  <a:lnTo>
                    <a:pt x="1299" y="41"/>
                  </a:lnTo>
                  <a:lnTo>
                    <a:pt x="1253" y="28"/>
                  </a:lnTo>
                  <a:lnTo>
                    <a:pt x="1206" y="18"/>
                  </a:lnTo>
                  <a:lnTo>
                    <a:pt x="1158" y="10"/>
                  </a:lnTo>
                  <a:lnTo>
                    <a:pt x="1110" y="4"/>
                  </a:lnTo>
                  <a:lnTo>
                    <a:pt x="1062" y="1"/>
                  </a:lnTo>
                  <a:lnTo>
                    <a:pt x="1014" y="0"/>
                  </a:lnTo>
                  <a:lnTo>
                    <a:pt x="965" y="1"/>
                  </a:lnTo>
                  <a:lnTo>
                    <a:pt x="917" y="4"/>
                  </a:lnTo>
                  <a:lnTo>
                    <a:pt x="869" y="10"/>
                  </a:lnTo>
                  <a:lnTo>
                    <a:pt x="822" y="18"/>
                  </a:lnTo>
                  <a:lnTo>
                    <a:pt x="775" y="28"/>
                  </a:lnTo>
                  <a:lnTo>
                    <a:pt x="728" y="41"/>
                  </a:lnTo>
                  <a:lnTo>
                    <a:pt x="682" y="55"/>
                  </a:lnTo>
                  <a:lnTo>
                    <a:pt x="637" y="72"/>
                  </a:lnTo>
                  <a:lnTo>
                    <a:pt x="593" y="91"/>
                  </a:lnTo>
                  <a:lnTo>
                    <a:pt x="549" y="112"/>
                  </a:lnTo>
                  <a:lnTo>
                    <a:pt x="507" y="136"/>
                  </a:lnTo>
                  <a:lnTo>
                    <a:pt x="466" y="161"/>
                  </a:lnTo>
                  <a:lnTo>
                    <a:pt x="426" y="188"/>
                  </a:lnTo>
                  <a:lnTo>
                    <a:pt x="387" y="217"/>
                  </a:lnTo>
                  <a:lnTo>
                    <a:pt x="350" y="247"/>
                  </a:lnTo>
                  <a:lnTo>
                    <a:pt x="314" y="280"/>
                  </a:lnTo>
                  <a:lnTo>
                    <a:pt x="280" y="314"/>
                  </a:lnTo>
                  <a:lnTo>
                    <a:pt x="247" y="350"/>
                  </a:lnTo>
                  <a:lnTo>
                    <a:pt x="217" y="387"/>
                  </a:lnTo>
                  <a:lnTo>
                    <a:pt x="188" y="426"/>
                  </a:lnTo>
                  <a:lnTo>
                    <a:pt x="161" y="466"/>
                  </a:lnTo>
                  <a:lnTo>
                    <a:pt x="136" y="507"/>
                  </a:lnTo>
                  <a:lnTo>
                    <a:pt x="112" y="549"/>
                  </a:lnTo>
                  <a:lnTo>
                    <a:pt x="91" y="593"/>
                  </a:lnTo>
                  <a:lnTo>
                    <a:pt x="72" y="637"/>
                  </a:lnTo>
                  <a:lnTo>
                    <a:pt x="56" y="682"/>
                  </a:lnTo>
                  <a:lnTo>
                    <a:pt x="41" y="728"/>
                  </a:lnTo>
                  <a:lnTo>
                    <a:pt x="28" y="775"/>
                  </a:lnTo>
                  <a:lnTo>
                    <a:pt x="18" y="822"/>
                  </a:lnTo>
                  <a:lnTo>
                    <a:pt x="10" y="870"/>
                  </a:lnTo>
                  <a:lnTo>
                    <a:pt x="4" y="918"/>
                  </a:lnTo>
                  <a:lnTo>
                    <a:pt x="1" y="966"/>
                  </a:lnTo>
                  <a:lnTo>
                    <a:pt x="0" y="1014"/>
                  </a:lnTo>
                  <a:lnTo>
                    <a:pt x="1" y="1063"/>
                  </a:lnTo>
                  <a:lnTo>
                    <a:pt x="4" y="1111"/>
                  </a:lnTo>
                  <a:lnTo>
                    <a:pt x="10" y="1159"/>
                  </a:lnTo>
                  <a:lnTo>
                    <a:pt x="18" y="1206"/>
                  </a:lnTo>
                  <a:lnTo>
                    <a:pt x="28" y="1253"/>
                  </a:lnTo>
                  <a:lnTo>
                    <a:pt x="41" y="1300"/>
                  </a:lnTo>
                  <a:lnTo>
                    <a:pt x="56" y="1346"/>
                  </a:lnTo>
                  <a:lnTo>
                    <a:pt x="72" y="1391"/>
                  </a:lnTo>
                  <a:lnTo>
                    <a:pt x="91" y="1436"/>
                  </a:lnTo>
                  <a:lnTo>
                    <a:pt x="112" y="1479"/>
                  </a:lnTo>
                  <a:lnTo>
                    <a:pt x="136" y="1522"/>
                  </a:lnTo>
                  <a:lnTo>
                    <a:pt x="161" y="1563"/>
                  </a:lnTo>
                  <a:lnTo>
                    <a:pt x="188" y="1604"/>
                  </a:lnTo>
                  <a:lnTo>
                    <a:pt x="217" y="1642"/>
                  </a:lnTo>
                  <a:lnTo>
                    <a:pt x="247" y="1680"/>
                  </a:lnTo>
                  <a:lnTo>
                    <a:pt x="280" y="1715"/>
                  </a:lnTo>
                  <a:lnTo>
                    <a:pt x="314" y="1750"/>
                  </a:lnTo>
                  <a:lnTo>
                    <a:pt x="350" y="1782"/>
                  </a:lnTo>
                  <a:lnTo>
                    <a:pt x="387" y="1813"/>
                  </a:lnTo>
                  <a:lnTo>
                    <a:pt x="426" y="1842"/>
                  </a:lnTo>
                  <a:lnTo>
                    <a:pt x="466" y="1869"/>
                  </a:lnTo>
                  <a:lnTo>
                    <a:pt x="507" y="1894"/>
                  </a:lnTo>
                  <a:lnTo>
                    <a:pt x="549" y="1917"/>
                  </a:lnTo>
                  <a:lnTo>
                    <a:pt x="593" y="1938"/>
                  </a:lnTo>
                  <a:lnTo>
                    <a:pt x="637" y="1957"/>
                  </a:lnTo>
                  <a:lnTo>
                    <a:pt x="682" y="1974"/>
                  </a:lnTo>
                  <a:lnTo>
                    <a:pt x="728" y="1989"/>
                  </a:lnTo>
                  <a:lnTo>
                    <a:pt x="775" y="2001"/>
                  </a:lnTo>
                  <a:lnTo>
                    <a:pt x="822" y="2012"/>
                  </a:lnTo>
                  <a:lnTo>
                    <a:pt x="869" y="2020"/>
                  </a:lnTo>
                  <a:lnTo>
                    <a:pt x="917" y="2025"/>
                  </a:lnTo>
                  <a:lnTo>
                    <a:pt x="965" y="2029"/>
                  </a:lnTo>
                  <a:lnTo>
                    <a:pt x="1014" y="2030"/>
                  </a:lnTo>
                  <a:lnTo>
                    <a:pt x="1062" y="2029"/>
                  </a:lnTo>
                  <a:lnTo>
                    <a:pt x="1110" y="2025"/>
                  </a:lnTo>
                  <a:lnTo>
                    <a:pt x="1158" y="2020"/>
                  </a:lnTo>
                  <a:lnTo>
                    <a:pt x="1206" y="2012"/>
                  </a:lnTo>
                  <a:lnTo>
                    <a:pt x="1253" y="2001"/>
                  </a:lnTo>
                  <a:lnTo>
                    <a:pt x="1299" y="1989"/>
                  </a:lnTo>
                  <a:lnTo>
                    <a:pt x="1345" y="1974"/>
                  </a:lnTo>
                  <a:lnTo>
                    <a:pt x="1391" y="1957"/>
                  </a:lnTo>
                  <a:lnTo>
                    <a:pt x="1435" y="1938"/>
                  </a:lnTo>
                  <a:lnTo>
                    <a:pt x="1478" y="1917"/>
                  </a:lnTo>
                  <a:lnTo>
                    <a:pt x="1521" y="1894"/>
                  </a:lnTo>
                  <a:lnTo>
                    <a:pt x="1562" y="1869"/>
                  </a:lnTo>
                  <a:lnTo>
                    <a:pt x="1602" y="1842"/>
                  </a:lnTo>
                  <a:lnTo>
                    <a:pt x="1640" y="1813"/>
                  </a:lnTo>
                  <a:lnTo>
                    <a:pt x="1678" y="1782"/>
                  </a:lnTo>
                  <a:lnTo>
                    <a:pt x="1713" y="1750"/>
                  </a:lnTo>
                  <a:lnTo>
                    <a:pt x="1748" y="1715"/>
                  </a:lnTo>
                  <a:lnTo>
                    <a:pt x="1780" y="1680"/>
                  </a:lnTo>
                  <a:lnTo>
                    <a:pt x="1811" y="1642"/>
                  </a:lnTo>
                  <a:lnTo>
                    <a:pt x="1840" y="1604"/>
                  </a:lnTo>
                  <a:lnTo>
                    <a:pt x="1867" y="1563"/>
                  </a:lnTo>
                  <a:lnTo>
                    <a:pt x="1892" y="1522"/>
                  </a:lnTo>
                  <a:lnTo>
                    <a:pt x="1915" y="1479"/>
                  </a:lnTo>
                  <a:lnTo>
                    <a:pt x="1936" y="1436"/>
                  </a:lnTo>
                  <a:lnTo>
                    <a:pt x="1955" y="1391"/>
                  </a:lnTo>
                  <a:lnTo>
                    <a:pt x="1972" y="1346"/>
                  </a:lnTo>
                  <a:lnTo>
                    <a:pt x="1987" y="1300"/>
                  </a:lnTo>
                  <a:lnTo>
                    <a:pt x="1999" y="1253"/>
                  </a:lnTo>
                  <a:lnTo>
                    <a:pt x="2009" y="1206"/>
                  </a:lnTo>
                  <a:lnTo>
                    <a:pt x="2017" y="1159"/>
                  </a:lnTo>
                  <a:lnTo>
                    <a:pt x="2023" y="1111"/>
                  </a:lnTo>
                  <a:lnTo>
                    <a:pt x="2026" y="1063"/>
                  </a:lnTo>
                  <a:lnTo>
                    <a:pt x="2028" y="1014"/>
                  </a:lnTo>
                </a:path>
              </a:pathLst>
            </a:custGeom>
            <a:noFill/>
            <a:ln w="2857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3" name="直接连接符 641118"/>
            <p:cNvSpPr>
              <a:spLocks noChangeAspect="1"/>
            </p:cNvSpPr>
            <p:nvPr/>
          </p:nvSpPr>
          <p:spPr>
            <a:xfrm>
              <a:off x="2616" y="3756"/>
              <a:ext cx="1" cy="13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4" name="直接连接符 641119"/>
            <p:cNvSpPr/>
            <p:nvPr/>
          </p:nvSpPr>
          <p:spPr>
            <a:xfrm>
              <a:off x="2527" y="3577"/>
              <a:ext cx="178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5" name="直接连接符 641120"/>
            <p:cNvSpPr>
              <a:spLocks noChangeAspect="1"/>
            </p:cNvSpPr>
            <p:nvPr/>
          </p:nvSpPr>
          <p:spPr>
            <a:xfrm flipV="1">
              <a:off x="2616" y="3265"/>
              <a:ext cx="1" cy="13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6" name="直接连接符 641121"/>
            <p:cNvSpPr/>
            <p:nvPr/>
          </p:nvSpPr>
          <p:spPr>
            <a:xfrm flipH="1">
              <a:off x="2304" y="3577"/>
              <a:ext cx="133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7" name="直接连接符 641122"/>
            <p:cNvSpPr>
              <a:spLocks noChangeAspect="1"/>
            </p:cNvSpPr>
            <p:nvPr/>
          </p:nvSpPr>
          <p:spPr>
            <a:xfrm flipV="1">
              <a:off x="2616" y="3488"/>
              <a:ext cx="1" cy="178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808" name="组合 641123"/>
            <p:cNvGrpSpPr/>
            <p:nvPr/>
          </p:nvGrpSpPr>
          <p:grpSpPr>
            <a:xfrm>
              <a:off x="2490" y="3443"/>
              <a:ext cx="101" cy="99"/>
              <a:chOff x="2490" y="3443"/>
              <a:chExt cx="101" cy="99"/>
            </a:xfrm>
          </p:grpSpPr>
          <p:sp>
            <p:nvSpPr>
              <p:cNvPr id="22821" name="任意多边形 641124"/>
              <p:cNvSpPr>
                <a:spLocks noChangeAspect="1"/>
              </p:cNvSpPr>
              <p:nvPr/>
            </p:nvSpPr>
            <p:spPr>
              <a:xfrm>
                <a:off x="2490" y="3443"/>
                <a:ext cx="67" cy="9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4" y="5"/>
                  </a:cxn>
                  <a:cxn ang="0">
                    <a:pos x="15" y="14"/>
                  </a:cxn>
                  <a:cxn ang="0">
                    <a:pos x="9" y="23"/>
                  </a:cxn>
                  <a:cxn ang="0">
                    <a:pos x="3" y="38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5"/>
                  </a:cxn>
                  <a:cxn ang="0">
                    <a:pos x="11" y="94"/>
                  </a:cxn>
                  <a:cxn ang="0">
                    <a:pos x="19" y="99"/>
                  </a:cxn>
                  <a:cxn ang="0">
                    <a:pos x="34" y="99"/>
                  </a:cxn>
                  <a:cxn ang="0">
                    <a:pos x="43" y="94"/>
                  </a:cxn>
                  <a:cxn ang="0">
                    <a:pos x="52" y="85"/>
                  </a:cxn>
                  <a:cxn ang="0">
                    <a:pos x="58" y="75"/>
                  </a:cxn>
                  <a:cxn ang="0">
                    <a:pos x="64" y="61"/>
                  </a:cxn>
                  <a:cxn ang="0">
                    <a:pos x="67" y="38"/>
                  </a:cxn>
                  <a:cxn ang="0">
                    <a:pos x="65" y="23"/>
                  </a:cxn>
                  <a:cxn ang="0">
                    <a:pos x="62" y="14"/>
                  </a:cxn>
                  <a:cxn ang="0">
                    <a:pos x="56" y="5"/>
                  </a:cxn>
                  <a:cxn ang="0">
                    <a:pos x="48" y="0"/>
                  </a:cxn>
                  <a:cxn ang="0">
                    <a:pos x="33" y="0"/>
                  </a:cxn>
                </a:cxnLst>
                <a:rect l="0" t="0" r="0" b="0"/>
                <a:pathLst>
                  <a:path w="307" h="451">
                    <a:moveTo>
                      <a:pt x="149" y="0"/>
                    </a:moveTo>
                    <a:lnTo>
                      <a:pt x="109" y="21"/>
                    </a:lnTo>
                    <a:lnTo>
                      <a:pt x="67" y="64"/>
                    </a:lnTo>
                    <a:lnTo>
                      <a:pt x="42" y="107"/>
                    </a:lnTo>
                    <a:lnTo>
                      <a:pt x="15" y="171"/>
                    </a:lnTo>
                    <a:lnTo>
                      <a:pt x="0" y="279"/>
                    </a:lnTo>
                    <a:lnTo>
                      <a:pt x="9" y="343"/>
                    </a:lnTo>
                    <a:lnTo>
                      <a:pt x="22" y="386"/>
                    </a:lnTo>
                    <a:lnTo>
                      <a:pt x="52" y="429"/>
                    </a:lnTo>
                    <a:lnTo>
                      <a:pt x="85" y="451"/>
                    </a:lnTo>
                    <a:lnTo>
                      <a:pt x="158" y="451"/>
                    </a:lnTo>
                    <a:lnTo>
                      <a:pt x="198" y="429"/>
                    </a:lnTo>
                    <a:lnTo>
                      <a:pt x="240" y="386"/>
                    </a:lnTo>
                    <a:lnTo>
                      <a:pt x="265" y="343"/>
                    </a:lnTo>
                    <a:lnTo>
                      <a:pt x="292" y="279"/>
                    </a:lnTo>
                    <a:lnTo>
                      <a:pt x="307" y="171"/>
                    </a:lnTo>
                    <a:lnTo>
                      <a:pt x="298" y="107"/>
                    </a:lnTo>
                    <a:lnTo>
                      <a:pt x="286" y="64"/>
                    </a:lnTo>
                    <a:lnTo>
                      <a:pt x="255" y="21"/>
                    </a:lnTo>
                    <a:lnTo>
                      <a:pt x="222" y="0"/>
                    </a:lnTo>
                    <a:lnTo>
                      <a:pt x="149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2" name="任意多边形 641125"/>
              <p:cNvSpPr>
                <a:spLocks noChangeAspect="1"/>
              </p:cNvSpPr>
              <p:nvPr/>
            </p:nvSpPr>
            <p:spPr>
              <a:xfrm>
                <a:off x="2579" y="3492"/>
                <a:ext cx="12" cy="5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7"/>
                  </a:cxn>
                  <a:cxn ang="0">
                    <a:pos x="12" y="0"/>
                  </a:cxn>
                  <a:cxn ang="0">
                    <a:pos x="5" y="50"/>
                  </a:cxn>
                </a:cxnLst>
                <a:rect l="0" t="0" r="0" b="0"/>
                <a:pathLst>
                  <a:path w="52" h="226">
                    <a:moveTo>
                      <a:pt x="0" y="43"/>
                    </a:moveTo>
                    <a:lnTo>
                      <a:pt x="20" y="32"/>
                    </a:lnTo>
                    <a:lnTo>
                      <a:pt x="52" y="0"/>
                    </a:lnTo>
                    <a:lnTo>
                      <a:pt x="20" y="226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809" name="直接连接符 641126"/>
            <p:cNvSpPr/>
            <p:nvPr/>
          </p:nvSpPr>
          <p:spPr>
            <a:xfrm>
              <a:off x="2794" y="3577"/>
              <a:ext cx="135" cy="0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0" name="直接连接符 641127"/>
            <p:cNvSpPr>
              <a:spLocks noChangeAspect="1"/>
            </p:cNvSpPr>
            <p:nvPr/>
          </p:nvSpPr>
          <p:spPr>
            <a:xfrm>
              <a:off x="3479" y="3622"/>
              <a:ext cx="1" cy="268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1" name="直接连接符 641128"/>
            <p:cNvSpPr>
              <a:spLocks noChangeAspect="1"/>
            </p:cNvSpPr>
            <p:nvPr/>
          </p:nvSpPr>
          <p:spPr>
            <a:xfrm>
              <a:off x="3659" y="3443"/>
              <a:ext cx="26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2" name="直接连接符 641129"/>
            <p:cNvSpPr>
              <a:spLocks noChangeAspect="1"/>
            </p:cNvSpPr>
            <p:nvPr/>
          </p:nvSpPr>
          <p:spPr>
            <a:xfrm flipH="1">
              <a:off x="3034" y="3443"/>
              <a:ext cx="267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3" name="任意多边形 641130"/>
            <p:cNvSpPr>
              <a:spLocks noChangeAspect="1"/>
            </p:cNvSpPr>
            <p:nvPr/>
          </p:nvSpPr>
          <p:spPr>
            <a:xfrm>
              <a:off x="3047" y="2936"/>
              <a:ext cx="69" cy="9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4" y="5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3" y="38"/>
                </a:cxn>
                <a:cxn ang="0">
                  <a:pos x="0" y="61"/>
                </a:cxn>
                <a:cxn ang="0">
                  <a:pos x="2" y="76"/>
                </a:cxn>
                <a:cxn ang="0">
                  <a:pos x="5" y="85"/>
                </a:cxn>
                <a:cxn ang="0">
                  <a:pos x="12" y="94"/>
                </a:cxn>
                <a:cxn ang="0">
                  <a:pos x="19" y="99"/>
                </a:cxn>
                <a:cxn ang="0">
                  <a:pos x="36" y="99"/>
                </a:cxn>
                <a:cxn ang="0">
                  <a:pos x="44" y="94"/>
                </a:cxn>
                <a:cxn ang="0">
                  <a:pos x="54" y="85"/>
                </a:cxn>
                <a:cxn ang="0">
                  <a:pos x="59" y="76"/>
                </a:cxn>
                <a:cxn ang="0">
                  <a:pos x="66" y="61"/>
                </a:cxn>
                <a:cxn ang="0">
                  <a:pos x="69" y="38"/>
                </a:cxn>
                <a:cxn ang="0">
                  <a:pos x="67" y="23"/>
                </a:cxn>
                <a:cxn ang="0">
                  <a:pos x="64" y="14"/>
                </a:cxn>
                <a:cxn ang="0">
                  <a:pos x="57" y="5"/>
                </a:cxn>
                <a:cxn ang="0">
                  <a:pos x="50" y="0"/>
                </a:cxn>
                <a:cxn ang="0">
                  <a:pos x="33" y="0"/>
                </a:cxn>
              </a:cxnLst>
              <a:rect l="0" t="0" r="0" b="0"/>
              <a:pathLst>
                <a:path w="307" h="452">
                  <a:moveTo>
                    <a:pt x="148" y="0"/>
                  </a:moveTo>
                  <a:lnTo>
                    <a:pt x="109" y="22"/>
                  </a:lnTo>
                  <a:lnTo>
                    <a:pt x="66" y="65"/>
                  </a:lnTo>
                  <a:lnTo>
                    <a:pt x="42" y="107"/>
                  </a:lnTo>
                  <a:lnTo>
                    <a:pt x="15" y="172"/>
                  </a:lnTo>
                  <a:lnTo>
                    <a:pt x="0" y="280"/>
                  </a:lnTo>
                  <a:lnTo>
                    <a:pt x="9" y="345"/>
                  </a:lnTo>
                  <a:lnTo>
                    <a:pt x="21" y="388"/>
                  </a:lnTo>
                  <a:lnTo>
                    <a:pt x="52" y="431"/>
                  </a:lnTo>
                  <a:lnTo>
                    <a:pt x="85" y="452"/>
                  </a:lnTo>
                  <a:lnTo>
                    <a:pt x="158" y="452"/>
                  </a:lnTo>
                  <a:lnTo>
                    <a:pt x="197" y="431"/>
                  </a:lnTo>
                  <a:lnTo>
                    <a:pt x="240" y="388"/>
                  </a:lnTo>
                  <a:lnTo>
                    <a:pt x="264" y="345"/>
                  </a:lnTo>
                  <a:lnTo>
                    <a:pt x="292" y="280"/>
                  </a:lnTo>
                  <a:lnTo>
                    <a:pt x="307" y="172"/>
                  </a:lnTo>
                  <a:lnTo>
                    <a:pt x="297" y="107"/>
                  </a:lnTo>
                  <a:lnTo>
                    <a:pt x="285" y="65"/>
                  </a:lnTo>
                  <a:lnTo>
                    <a:pt x="255" y="22"/>
                  </a:lnTo>
                  <a:lnTo>
                    <a:pt x="221" y="0"/>
                  </a:lnTo>
                  <a:lnTo>
                    <a:pt x="148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4" name="任意多边形 641131"/>
            <p:cNvSpPr>
              <a:spLocks noChangeAspect="1"/>
            </p:cNvSpPr>
            <p:nvPr/>
          </p:nvSpPr>
          <p:spPr>
            <a:xfrm>
              <a:off x="3054" y="3068"/>
              <a:ext cx="45" cy="45"/>
            </a:xfrm>
            <a:custGeom>
              <a:avLst/>
              <a:gdLst/>
              <a:ahLst/>
              <a:cxnLst>
                <a:cxn ang="0">
                  <a:pos x="45" y="22"/>
                </a:cxn>
                <a:cxn ang="0">
                  <a:pos x="45" y="19"/>
                </a:cxn>
                <a:cxn ang="0">
                  <a:pos x="44" y="16"/>
                </a:cxn>
                <a:cxn ang="0">
                  <a:pos x="43" y="13"/>
                </a:cxn>
                <a:cxn ang="0">
                  <a:pos x="41" y="10"/>
                </a:cxn>
                <a:cxn ang="0">
                  <a:pos x="39" y="8"/>
                </a:cxn>
                <a:cxn ang="0">
                  <a:pos x="37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8" y="39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2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7" y="39"/>
                </a:cxn>
                <a:cxn ang="0">
                  <a:pos x="39" y="37"/>
                </a:cxn>
                <a:cxn ang="0">
                  <a:pos x="41" y="35"/>
                </a:cxn>
                <a:cxn ang="0">
                  <a:pos x="43" y="32"/>
                </a:cxn>
                <a:cxn ang="0">
                  <a:pos x="44" y="29"/>
                </a:cxn>
                <a:cxn ang="0">
                  <a:pos x="45" y="26"/>
                </a:cxn>
                <a:cxn ang="0">
                  <a:pos x="45" y="22"/>
                </a:cxn>
              </a:cxnLst>
              <a:rect l="0" t="0" r="0" b="0"/>
              <a:pathLst>
                <a:path w="203" h="203">
                  <a:moveTo>
                    <a:pt x="203" y="101"/>
                  </a:moveTo>
                  <a:lnTo>
                    <a:pt x="202" y="87"/>
                  </a:lnTo>
                  <a:lnTo>
                    <a:pt x="198" y="73"/>
                  </a:lnTo>
                  <a:lnTo>
                    <a:pt x="193" y="59"/>
                  </a:lnTo>
                  <a:lnTo>
                    <a:pt x="186" y="46"/>
                  </a:lnTo>
                  <a:lnTo>
                    <a:pt x="178" y="35"/>
                  </a:lnTo>
                  <a:lnTo>
                    <a:pt x="168" y="25"/>
                  </a:lnTo>
                  <a:lnTo>
                    <a:pt x="156" y="16"/>
                  </a:lnTo>
                  <a:lnTo>
                    <a:pt x="143" y="9"/>
                  </a:lnTo>
                  <a:lnTo>
                    <a:pt x="130" y="4"/>
                  </a:lnTo>
                  <a:lnTo>
                    <a:pt x="116" y="1"/>
                  </a:lnTo>
                  <a:lnTo>
                    <a:pt x="101" y="0"/>
                  </a:lnTo>
                  <a:lnTo>
                    <a:pt x="87" y="1"/>
                  </a:lnTo>
                  <a:lnTo>
                    <a:pt x="73" y="4"/>
                  </a:lnTo>
                  <a:lnTo>
                    <a:pt x="59" y="9"/>
                  </a:lnTo>
                  <a:lnTo>
                    <a:pt x="46" y="16"/>
                  </a:lnTo>
                  <a:lnTo>
                    <a:pt x="35" y="25"/>
                  </a:lnTo>
                  <a:lnTo>
                    <a:pt x="25" y="35"/>
                  </a:lnTo>
                  <a:lnTo>
                    <a:pt x="16" y="46"/>
                  </a:lnTo>
                  <a:lnTo>
                    <a:pt x="9" y="59"/>
                  </a:lnTo>
                  <a:lnTo>
                    <a:pt x="4" y="73"/>
                  </a:lnTo>
                  <a:lnTo>
                    <a:pt x="1" y="87"/>
                  </a:lnTo>
                  <a:lnTo>
                    <a:pt x="0" y="101"/>
                  </a:lnTo>
                  <a:lnTo>
                    <a:pt x="1" y="116"/>
                  </a:lnTo>
                  <a:lnTo>
                    <a:pt x="4" y="130"/>
                  </a:lnTo>
                  <a:lnTo>
                    <a:pt x="9" y="143"/>
                  </a:lnTo>
                  <a:lnTo>
                    <a:pt x="16" y="156"/>
                  </a:lnTo>
                  <a:lnTo>
                    <a:pt x="25" y="168"/>
                  </a:lnTo>
                  <a:lnTo>
                    <a:pt x="35" y="178"/>
                  </a:lnTo>
                  <a:lnTo>
                    <a:pt x="46" y="187"/>
                  </a:lnTo>
                  <a:lnTo>
                    <a:pt x="59" y="194"/>
                  </a:lnTo>
                  <a:lnTo>
                    <a:pt x="73" y="199"/>
                  </a:lnTo>
                  <a:lnTo>
                    <a:pt x="87" y="202"/>
                  </a:lnTo>
                  <a:lnTo>
                    <a:pt x="101" y="203"/>
                  </a:lnTo>
                  <a:lnTo>
                    <a:pt x="116" y="202"/>
                  </a:lnTo>
                  <a:lnTo>
                    <a:pt x="130" y="199"/>
                  </a:lnTo>
                  <a:lnTo>
                    <a:pt x="143" y="194"/>
                  </a:lnTo>
                  <a:lnTo>
                    <a:pt x="156" y="187"/>
                  </a:lnTo>
                  <a:lnTo>
                    <a:pt x="168" y="178"/>
                  </a:lnTo>
                  <a:lnTo>
                    <a:pt x="178" y="168"/>
                  </a:lnTo>
                  <a:lnTo>
                    <a:pt x="186" y="156"/>
                  </a:lnTo>
                  <a:lnTo>
                    <a:pt x="193" y="143"/>
                  </a:lnTo>
                  <a:lnTo>
                    <a:pt x="198" y="130"/>
                  </a:lnTo>
                  <a:lnTo>
                    <a:pt x="202" y="116"/>
                  </a:lnTo>
                  <a:lnTo>
                    <a:pt x="203" y="101"/>
                  </a:lnTo>
                </a:path>
              </a:pathLst>
            </a:custGeom>
            <a:solidFill>
              <a:srgbClr val="00FF00">
                <a:alpha val="100000"/>
              </a:srgbClr>
            </a:solidFill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5" name="直接连接符 641132"/>
            <p:cNvSpPr>
              <a:spLocks noChangeAspect="1"/>
            </p:cNvSpPr>
            <p:nvPr/>
          </p:nvSpPr>
          <p:spPr>
            <a:xfrm>
              <a:off x="3391" y="3443"/>
              <a:ext cx="178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816" name="组合 641133"/>
            <p:cNvGrpSpPr/>
            <p:nvPr/>
          </p:nvGrpSpPr>
          <p:grpSpPr>
            <a:xfrm>
              <a:off x="3516" y="3288"/>
              <a:ext cx="115" cy="99"/>
              <a:chOff x="3516" y="3288"/>
              <a:chExt cx="115" cy="99"/>
            </a:xfrm>
          </p:grpSpPr>
          <p:sp>
            <p:nvSpPr>
              <p:cNvPr id="22819" name="任意多边形 641134"/>
              <p:cNvSpPr>
                <a:spLocks noChangeAspect="1"/>
              </p:cNvSpPr>
              <p:nvPr/>
            </p:nvSpPr>
            <p:spPr>
              <a:xfrm>
                <a:off x="3516" y="3288"/>
                <a:ext cx="67" cy="99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4" y="5"/>
                  </a:cxn>
                  <a:cxn ang="0">
                    <a:pos x="14" y="14"/>
                  </a:cxn>
                  <a:cxn ang="0">
                    <a:pos x="9" y="23"/>
                  </a:cxn>
                  <a:cxn ang="0">
                    <a:pos x="3" y="38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5"/>
                  </a:cxn>
                  <a:cxn ang="0">
                    <a:pos x="11" y="94"/>
                  </a:cxn>
                  <a:cxn ang="0">
                    <a:pos x="19" y="99"/>
                  </a:cxn>
                  <a:cxn ang="0">
                    <a:pos x="35" y="99"/>
                  </a:cxn>
                  <a:cxn ang="0">
                    <a:pos x="43" y="94"/>
                  </a:cxn>
                  <a:cxn ang="0">
                    <a:pos x="53" y="85"/>
                  </a:cxn>
                  <a:cxn ang="0">
                    <a:pos x="58" y="75"/>
                  </a:cxn>
                  <a:cxn ang="0">
                    <a:pos x="64" y="61"/>
                  </a:cxn>
                  <a:cxn ang="0">
                    <a:pos x="67" y="38"/>
                  </a:cxn>
                  <a:cxn ang="0">
                    <a:pos x="65" y="23"/>
                  </a:cxn>
                  <a:cxn ang="0">
                    <a:pos x="62" y="14"/>
                  </a:cxn>
                  <a:cxn ang="0">
                    <a:pos x="56" y="5"/>
                  </a:cxn>
                  <a:cxn ang="0">
                    <a:pos x="48" y="0"/>
                  </a:cxn>
                  <a:cxn ang="0">
                    <a:pos x="32" y="0"/>
                  </a:cxn>
                </a:cxnLst>
                <a:rect l="0" t="0" r="0" b="0"/>
                <a:pathLst>
                  <a:path w="306" h="451">
                    <a:moveTo>
                      <a:pt x="148" y="0"/>
                    </a:moveTo>
                    <a:lnTo>
                      <a:pt x="109" y="21"/>
                    </a:lnTo>
                    <a:lnTo>
                      <a:pt x="66" y="64"/>
                    </a:lnTo>
                    <a:lnTo>
                      <a:pt x="42" y="107"/>
                    </a:lnTo>
                    <a:lnTo>
                      <a:pt x="15" y="172"/>
                    </a:lnTo>
                    <a:lnTo>
                      <a:pt x="0" y="279"/>
                    </a:lnTo>
                    <a:lnTo>
                      <a:pt x="9" y="343"/>
                    </a:lnTo>
                    <a:lnTo>
                      <a:pt x="21" y="386"/>
                    </a:lnTo>
                    <a:lnTo>
                      <a:pt x="51" y="429"/>
                    </a:lnTo>
                    <a:lnTo>
                      <a:pt x="85" y="451"/>
                    </a:lnTo>
                    <a:lnTo>
                      <a:pt x="158" y="451"/>
                    </a:lnTo>
                    <a:lnTo>
                      <a:pt x="197" y="429"/>
                    </a:lnTo>
                    <a:lnTo>
                      <a:pt x="240" y="386"/>
                    </a:lnTo>
                    <a:lnTo>
                      <a:pt x="264" y="343"/>
                    </a:lnTo>
                    <a:lnTo>
                      <a:pt x="291" y="279"/>
                    </a:lnTo>
                    <a:lnTo>
                      <a:pt x="306" y="172"/>
                    </a:lnTo>
                    <a:lnTo>
                      <a:pt x="297" y="107"/>
                    </a:lnTo>
                    <a:lnTo>
                      <a:pt x="285" y="64"/>
                    </a:lnTo>
                    <a:lnTo>
                      <a:pt x="255" y="21"/>
                    </a:lnTo>
                    <a:lnTo>
                      <a:pt x="221" y="0"/>
                    </a:lnTo>
                    <a:lnTo>
                      <a:pt x="148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0" name="任意多边形 641135"/>
              <p:cNvSpPr>
                <a:spLocks noChangeAspect="1"/>
              </p:cNvSpPr>
              <p:nvPr/>
            </p:nvSpPr>
            <p:spPr>
              <a:xfrm>
                <a:off x="3599" y="3338"/>
                <a:ext cx="32" cy="49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8" y="9"/>
                  </a:cxn>
                  <a:cxn ang="0">
                    <a:pos x="10" y="5"/>
                  </a:cxn>
                  <a:cxn ang="0">
                    <a:pos x="13" y="2"/>
                  </a:cxn>
                  <a:cxn ang="0">
                    <a:pos x="17" y="0"/>
                  </a:cxn>
                  <a:cxn ang="0">
                    <a:pos x="25" y="0"/>
                  </a:cxn>
                  <a:cxn ang="0">
                    <a:pos x="29" y="2"/>
                  </a:cxn>
                  <a:cxn ang="0">
                    <a:pos x="31" y="5"/>
                  </a:cxn>
                  <a:cxn ang="0">
                    <a:pos x="32" y="9"/>
                  </a:cxn>
                  <a:cxn ang="0">
                    <a:pos x="31" y="14"/>
                  </a:cxn>
                  <a:cxn ang="0">
                    <a:pos x="29" y="19"/>
                  </a:cxn>
                  <a:cxn ang="0">
                    <a:pos x="24" y="26"/>
                  </a:cxn>
                  <a:cxn ang="0">
                    <a:pos x="0" y="49"/>
                  </a:cxn>
                  <a:cxn ang="0">
                    <a:pos x="28" y="49"/>
                  </a:cxn>
                </a:cxnLst>
                <a:rect l="0" t="0" r="0" b="0"/>
                <a:pathLst>
                  <a:path w="144" h="226">
                    <a:moveTo>
                      <a:pt x="33" y="54"/>
                    </a:moveTo>
                    <a:lnTo>
                      <a:pt x="34" y="43"/>
                    </a:lnTo>
                    <a:lnTo>
                      <a:pt x="47" y="22"/>
                    </a:lnTo>
                    <a:lnTo>
                      <a:pt x="57" y="11"/>
                    </a:lnTo>
                    <a:lnTo>
                      <a:pt x="77" y="0"/>
                    </a:lnTo>
                    <a:lnTo>
                      <a:pt x="113" y="0"/>
                    </a:lnTo>
                    <a:lnTo>
                      <a:pt x="130" y="11"/>
                    </a:lnTo>
                    <a:lnTo>
                      <a:pt x="138" y="22"/>
                    </a:lnTo>
                    <a:lnTo>
                      <a:pt x="144" y="43"/>
                    </a:lnTo>
                    <a:lnTo>
                      <a:pt x="141" y="65"/>
                    </a:lnTo>
                    <a:lnTo>
                      <a:pt x="129" y="86"/>
                    </a:lnTo>
                    <a:lnTo>
                      <a:pt x="106" y="118"/>
                    </a:lnTo>
                    <a:lnTo>
                      <a:pt x="0" y="226"/>
                    </a:lnTo>
                    <a:lnTo>
                      <a:pt x="127" y="226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817" name="直接连接符 641136"/>
            <p:cNvSpPr>
              <a:spLocks noChangeAspect="1"/>
            </p:cNvSpPr>
            <p:nvPr/>
          </p:nvSpPr>
          <p:spPr>
            <a:xfrm flipV="1">
              <a:off x="3479" y="3354"/>
              <a:ext cx="1" cy="17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8" name="直接连接符 641137"/>
            <p:cNvSpPr>
              <a:spLocks noChangeAspect="1"/>
            </p:cNvSpPr>
            <p:nvPr/>
          </p:nvSpPr>
          <p:spPr>
            <a:xfrm flipV="1">
              <a:off x="3479" y="2997"/>
              <a:ext cx="1" cy="268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1139" name="任意多边形 641138"/>
          <p:cNvSpPr>
            <a:spLocks noChangeAspect="1"/>
          </p:cNvSpPr>
          <p:nvPr/>
        </p:nvSpPr>
        <p:spPr>
          <a:xfrm>
            <a:off x="5913438" y="5795963"/>
            <a:ext cx="71437" cy="71437"/>
          </a:xfrm>
          <a:custGeom>
            <a:avLst/>
            <a:gdLst/>
            <a:ahLst/>
            <a:cxnLst>
              <a:cxn ang="0">
                <a:pos x="71437" y="35543"/>
              </a:cxn>
              <a:cxn ang="0">
                <a:pos x="71085" y="30616"/>
              </a:cxn>
              <a:cxn ang="0">
                <a:pos x="70029" y="25689"/>
              </a:cxn>
              <a:cxn ang="0">
                <a:pos x="68270" y="20762"/>
              </a:cxn>
              <a:cxn ang="0">
                <a:pos x="65806" y="16188"/>
              </a:cxn>
              <a:cxn ang="0">
                <a:pos x="62639" y="12317"/>
              </a:cxn>
              <a:cxn ang="0">
                <a:pos x="59120" y="8798"/>
              </a:cxn>
              <a:cxn ang="0">
                <a:pos x="54897" y="5631"/>
              </a:cxn>
              <a:cxn ang="0">
                <a:pos x="50675" y="3167"/>
              </a:cxn>
              <a:cxn ang="0">
                <a:pos x="45748" y="1408"/>
              </a:cxn>
              <a:cxn ang="0">
                <a:pos x="40821" y="352"/>
              </a:cxn>
              <a:cxn ang="0">
                <a:pos x="35543" y="0"/>
              </a:cxn>
              <a:cxn ang="0">
                <a:pos x="30616" y="352"/>
              </a:cxn>
              <a:cxn ang="0">
                <a:pos x="25689" y="1408"/>
              </a:cxn>
              <a:cxn ang="0">
                <a:pos x="20762" y="3167"/>
              </a:cxn>
              <a:cxn ang="0">
                <a:pos x="16540" y="5631"/>
              </a:cxn>
              <a:cxn ang="0">
                <a:pos x="12317" y="8798"/>
              </a:cxn>
              <a:cxn ang="0">
                <a:pos x="8798" y="12317"/>
              </a:cxn>
              <a:cxn ang="0">
                <a:pos x="5631" y="16188"/>
              </a:cxn>
              <a:cxn ang="0">
                <a:pos x="3167" y="20762"/>
              </a:cxn>
              <a:cxn ang="0">
                <a:pos x="1408" y="25689"/>
              </a:cxn>
              <a:cxn ang="0">
                <a:pos x="352" y="30616"/>
              </a:cxn>
              <a:cxn ang="0">
                <a:pos x="0" y="35543"/>
              </a:cxn>
              <a:cxn ang="0">
                <a:pos x="352" y="40821"/>
              </a:cxn>
              <a:cxn ang="0">
                <a:pos x="1408" y="45748"/>
              </a:cxn>
              <a:cxn ang="0">
                <a:pos x="3167" y="50323"/>
              </a:cxn>
              <a:cxn ang="0">
                <a:pos x="5631" y="54897"/>
              </a:cxn>
              <a:cxn ang="0">
                <a:pos x="8798" y="59120"/>
              </a:cxn>
              <a:cxn ang="0">
                <a:pos x="12317" y="62639"/>
              </a:cxn>
              <a:cxn ang="0">
                <a:pos x="16540" y="65806"/>
              </a:cxn>
              <a:cxn ang="0">
                <a:pos x="20762" y="68270"/>
              </a:cxn>
              <a:cxn ang="0">
                <a:pos x="25689" y="70029"/>
              </a:cxn>
              <a:cxn ang="0">
                <a:pos x="30616" y="71085"/>
              </a:cxn>
              <a:cxn ang="0">
                <a:pos x="35543" y="71437"/>
              </a:cxn>
              <a:cxn ang="0">
                <a:pos x="40821" y="71085"/>
              </a:cxn>
              <a:cxn ang="0">
                <a:pos x="45748" y="70029"/>
              </a:cxn>
              <a:cxn ang="0">
                <a:pos x="50675" y="68270"/>
              </a:cxn>
              <a:cxn ang="0">
                <a:pos x="54897" y="65806"/>
              </a:cxn>
              <a:cxn ang="0">
                <a:pos x="59120" y="62639"/>
              </a:cxn>
              <a:cxn ang="0">
                <a:pos x="62639" y="59120"/>
              </a:cxn>
              <a:cxn ang="0">
                <a:pos x="65806" y="54897"/>
              </a:cxn>
              <a:cxn ang="0">
                <a:pos x="68270" y="50323"/>
              </a:cxn>
              <a:cxn ang="0">
                <a:pos x="70029" y="45748"/>
              </a:cxn>
              <a:cxn ang="0">
                <a:pos x="71085" y="40821"/>
              </a:cxn>
              <a:cxn ang="0">
                <a:pos x="71437" y="35543"/>
              </a:cxn>
            </a:cxnLst>
            <a:rect l="0" t="0" r="0" b="0"/>
            <a:pathLst>
              <a:path w="203" h="203">
                <a:moveTo>
                  <a:pt x="203" y="101"/>
                </a:moveTo>
                <a:lnTo>
                  <a:pt x="202" y="87"/>
                </a:lnTo>
                <a:lnTo>
                  <a:pt x="199" y="73"/>
                </a:lnTo>
                <a:lnTo>
                  <a:pt x="194" y="59"/>
                </a:lnTo>
                <a:lnTo>
                  <a:pt x="187" y="46"/>
                </a:lnTo>
                <a:lnTo>
                  <a:pt x="178" y="35"/>
                </a:lnTo>
                <a:lnTo>
                  <a:pt x="168" y="25"/>
                </a:lnTo>
                <a:lnTo>
                  <a:pt x="156" y="16"/>
                </a:lnTo>
                <a:lnTo>
                  <a:pt x="144" y="9"/>
                </a:lnTo>
                <a:lnTo>
                  <a:pt x="130" y="4"/>
                </a:lnTo>
                <a:lnTo>
                  <a:pt x="116" y="1"/>
                </a:lnTo>
                <a:lnTo>
                  <a:pt x="101" y="0"/>
                </a:lnTo>
                <a:lnTo>
                  <a:pt x="87" y="1"/>
                </a:lnTo>
                <a:lnTo>
                  <a:pt x="73" y="4"/>
                </a:lnTo>
                <a:lnTo>
                  <a:pt x="59" y="9"/>
                </a:lnTo>
                <a:lnTo>
                  <a:pt x="47" y="16"/>
                </a:lnTo>
                <a:lnTo>
                  <a:pt x="35" y="25"/>
                </a:lnTo>
                <a:lnTo>
                  <a:pt x="25" y="35"/>
                </a:lnTo>
                <a:lnTo>
                  <a:pt x="16" y="46"/>
                </a:lnTo>
                <a:lnTo>
                  <a:pt x="9" y="59"/>
                </a:lnTo>
                <a:lnTo>
                  <a:pt x="4" y="73"/>
                </a:lnTo>
                <a:lnTo>
                  <a:pt x="1" y="87"/>
                </a:lnTo>
                <a:lnTo>
                  <a:pt x="0" y="101"/>
                </a:lnTo>
                <a:lnTo>
                  <a:pt x="1" y="116"/>
                </a:lnTo>
                <a:lnTo>
                  <a:pt x="4" y="130"/>
                </a:lnTo>
                <a:lnTo>
                  <a:pt x="9" y="143"/>
                </a:lnTo>
                <a:lnTo>
                  <a:pt x="16" y="156"/>
                </a:lnTo>
                <a:lnTo>
                  <a:pt x="25" y="168"/>
                </a:lnTo>
                <a:lnTo>
                  <a:pt x="35" y="178"/>
                </a:lnTo>
                <a:lnTo>
                  <a:pt x="47" y="187"/>
                </a:lnTo>
                <a:lnTo>
                  <a:pt x="59" y="194"/>
                </a:lnTo>
                <a:lnTo>
                  <a:pt x="73" y="199"/>
                </a:lnTo>
                <a:lnTo>
                  <a:pt x="87" y="202"/>
                </a:lnTo>
                <a:lnTo>
                  <a:pt x="101" y="203"/>
                </a:lnTo>
                <a:lnTo>
                  <a:pt x="116" y="202"/>
                </a:lnTo>
                <a:lnTo>
                  <a:pt x="130" y="199"/>
                </a:lnTo>
                <a:lnTo>
                  <a:pt x="144" y="194"/>
                </a:lnTo>
                <a:lnTo>
                  <a:pt x="156" y="187"/>
                </a:lnTo>
                <a:lnTo>
                  <a:pt x="168" y="178"/>
                </a:lnTo>
                <a:lnTo>
                  <a:pt x="178" y="168"/>
                </a:lnTo>
                <a:lnTo>
                  <a:pt x="187" y="156"/>
                </a:lnTo>
                <a:lnTo>
                  <a:pt x="194" y="143"/>
                </a:lnTo>
                <a:lnTo>
                  <a:pt x="199" y="130"/>
                </a:lnTo>
                <a:lnTo>
                  <a:pt x="202" y="116"/>
                </a:lnTo>
                <a:lnTo>
                  <a:pt x="203" y="101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1140" name="任意多边形 641139"/>
          <p:cNvSpPr>
            <a:spLocks noChangeAspect="1"/>
          </p:cNvSpPr>
          <p:nvPr/>
        </p:nvSpPr>
        <p:spPr>
          <a:xfrm>
            <a:off x="6680200" y="5856288"/>
            <a:ext cx="1989138" cy="457200"/>
          </a:xfrm>
          <a:custGeom>
            <a:avLst/>
            <a:gdLst/>
            <a:ahLst/>
            <a:cxnLst>
              <a:cxn ang="0">
                <a:pos x="25488" y="114737"/>
              </a:cxn>
              <a:cxn ang="0">
                <a:pos x="78560" y="157764"/>
              </a:cxn>
              <a:cxn ang="0">
                <a:pos x="133028" y="198342"/>
              </a:cxn>
              <a:cxn ang="0">
                <a:pos x="189591" y="236121"/>
              </a:cxn>
              <a:cxn ang="0">
                <a:pos x="247900" y="271102"/>
              </a:cxn>
              <a:cxn ang="0">
                <a:pos x="307606" y="303634"/>
              </a:cxn>
              <a:cxn ang="0">
                <a:pos x="368708" y="333018"/>
              </a:cxn>
              <a:cxn ang="0">
                <a:pos x="431556" y="359254"/>
              </a:cxn>
              <a:cxn ang="0">
                <a:pos x="495451" y="382691"/>
              </a:cxn>
              <a:cxn ang="0">
                <a:pos x="560045" y="402630"/>
              </a:cxn>
              <a:cxn ang="0">
                <a:pos x="625686" y="419770"/>
              </a:cxn>
              <a:cxn ang="0">
                <a:pos x="692375" y="433763"/>
              </a:cxn>
              <a:cxn ang="0">
                <a:pos x="759413" y="444257"/>
              </a:cxn>
              <a:cxn ang="0">
                <a:pos x="826800" y="451953"/>
              </a:cxn>
              <a:cxn ang="0">
                <a:pos x="894536" y="456151"/>
              </a:cxn>
              <a:cxn ang="0">
                <a:pos x="962621" y="457200"/>
              </a:cxn>
              <a:cxn ang="0">
                <a:pos x="1030357" y="454751"/>
              </a:cxn>
              <a:cxn ang="0">
                <a:pos x="1098094" y="449154"/>
              </a:cxn>
              <a:cxn ang="0">
                <a:pos x="1165481" y="440409"/>
              </a:cxn>
              <a:cxn ang="0">
                <a:pos x="1232169" y="428166"/>
              </a:cxn>
              <a:cxn ang="0">
                <a:pos x="1298509" y="413124"/>
              </a:cxn>
              <a:cxn ang="0">
                <a:pos x="1363801" y="394584"/>
              </a:cxn>
              <a:cxn ang="0">
                <a:pos x="1428395" y="372896"/>
              </a:cxn>
              <a:cxn ang="0">
                <a:pos x="1491592" y="348409"/>
              </a:cxn>
              <a:cxn ang="0">
                <a:pos x="1553741" y="320775"/>
              </a:cxn>
              <a:cxn ang="0">
                <a:pos x="1614494" y="290341"/>
              </a:cxn>
              <a:cxn ang="0">
                <a:pos x="1673502" y="256760"/>
              </a:cxn>
              <a:cxn ang="0">
                <a:pos x="1730763" y="220379"/>
              </a:cxn>
              <a:cxn ang="0">
                <a:pos x="1786628" y="181551"/>
              </a:cxn>
              <a:cxn ang="0">
                <a:pos x="1840398" y="139923"/>
              </a:cxn>
              <a:cxn ang="0">
                <a:pos x="1892073" y="95848"/>
              </a:cxn>
              <a:cxn ang="0">
                <a:pos x="1942002" y="49323"/>
              </a:cxn>
              <a:cxn ang="0">
                <a:pos x="1989138" y="0"/>
              </a:cxn>
            </a:cxnLst>
            <a:rect l="0" t="0" r="0" b="0"/>
            <a:pathLst>
              <a:path w="5697" h="1307">
                <a:moveTo>
                  <a:pt x="0" y="264"/>
                </a:moveTo>
                <a:lnTo>
                  <a:pt x="73" y="328"/>
                </a:lnTo>
                <a:lnTo>
                  <a:pt x="149" y="391"/>
                </a:lnTo>
                <a:lnTo>
                  <a:pt x="225" y="451"/>
                </a:lnTo>
                <a:lnTo>
                  <a:pt x="302" y="510"/>
                </a:lnTo>
                <a:lnTo>
                  <a:pt x="381" y="567"/>
                </a:lnTo>
                <a:lnTo>
                  <a:pt x="461" y="622"/>
                </a:lnTo>
                <a:lnTo>
                  <a:pt x="543" y="675"/>
                </a:lnTo>
                <a:lnTo>
                  <a:pt x="626" y="726"/>
                </a:lnTo>
                <a:lnTo>
                  <a:pt x="710" y="775"/>
                </a:lnTo>
                <a:lnTo>
                  <a:pt x="795" y="823"/>
                </a:lnTo>
                <a:lnTo>
                  <a:pt x="881" y="868"/>
                </a:lnTo>
                <a:lnTo>
                  <a:pt x="968" y="911"/>
                </a:lnTo>
                <a:lnTo>
                  <a:pt x="1056" y="952"/>
                </a:lnTo>
                <a:lnTo>
                  <a:pt x="1146" y="990"/>
                </a:lnTo>
                <a:lnTo>
                  <a:pt x="1236" y="1027"/>
                </a:lnTo>
                <a:lnTo>
                  <a:pt x="1327" y="1061"/>
                </a:lnTo>
                <a:lnTo>
                  <a:pt x="1419" y="1094"/>
                </a:lnTo>
                <a:lnTo>
                  <a:pt x="1511" y="1124"/>
                </a:lnTo>
                <a:lnTo>
                  <a:pt x="1604" y="1151"/>
                </a:lnTo>
                <a:lnTo>
                  <a:pt x="1698" y="1177"/>
                </a:lnTo>
                <a:lnTo>
                  <a:pt x="1792" y="1200"/>
                </a:lnTo>
                <a:lnTo>
                  <a:pt x="1887" y="1221"/>
                </a:lnTo>
                <a:lnTo>
                  <a:pt x="1983" y="1240"/>
                </a:lnTo>
                <a:lnTo>
                  <a:pt x="2079" y="1256"/>
                </a:lnTo>
                <a:lnTo>
                  <a:pt x="2175" y="1270"/>
                </a:lnTo>
                <a:lnTo>
                  <a:pt x="2271" y="1282"/>
                </a:lnTo>
                <a:lnTo>
                  <a:pt x="2368" y="1292"/>
                </a:lnTo>
                <a:lnTo>
                  <a:pt x="2465" y="1299"/>
                </a:lnTo>
                <a:lnTo>
                  <a:pt x="2562" y="1304"/>
                </a:lnTo>
                <a:lnTo>
                  <a:pt x="2660" y="1306"/>
                </a:lnTo>
                <a:lnTo>
                  <a:pt x="2757" y="1307"/>
                </a:lnTo>
                <a:lnTo>
                  <a:pt x="2854" y="1304"/>
                </a:lnTo>
                <a:lnTo>
                  <a:pt x="2951" y="1300"/>
                </a:lnTo>
                <a:lnTo>
                  <a:pt x="3048" y="1293"/>
                </a:lnTo>
                <a:lnTo>
                  <a:pt x="3145" y="1284"/>
                </a:lnTo>
                <a:lnTo>
                  <a:pt x="3242" y="1272"/>
                </a:lnTo>
                <a:lnTo>
                  <a:pt x="3338" y="1259"/>
                </a:lnTo>
                <a:lnTo>
                  <a:pt x="3434" y="1243"/>
                </a:lnTo>
                <a:lnTo>
                  <a:pt x="3529" y="1224"/>
                </a:lnTo>
                <a:lnTo>
                  <a:pt x="3624" y="1204"/>
                </a:lnTo>
                <a:lnTo>
                  <a:pt x="3719" y="1181"/>
                </a:lnTo>
                <a:lnTo>
                  <a:pt x="3813" y="1155"/>
                </a:lnTo>
                <a:lnTo>
                  <a:pt x="3906" y="1128"/>
                </a:lnTo>
                <a:lnTo>
                  <a:pt x="3999" y="1098"/>
                </a:lnTo>
                <a:lnTo>
                  <a:pt x="4091" y="1066"/>
                </a:lnTo>
                <a:lnTo>
                  <a:pt x="4182" y="1032"/>
                </a:lnTo>
                <a:lnTo>
                  <a:pt x="4272" y="996"/>
                </a:lnTo>
                <a:lnTo>
                  <a:pt x="4361" y="958"/>
                </a:lnTo>
                <a:lnTo>
                  <a:pt x="4450" y="917"/>
                </a:lnTo>
                <a:lnTo>
                  <a:pt x="4537" y="874"/>
                </a:lnTo>
                <a:lnTo>
                  <a:pt x="4624" y="830"/>
                </a:lnTo>
                <a:lnTo>
                  <a:pt x="4709" y="783"/>
                </a:lnTo>
                <a:lnTo>
                  <a:pt x="4793" y="734"/>
                </a:lnTo>
                <a:lnTo>
                  <a:pt x="4876" y="683"/>
                </a:lnTo>
                <a:lnTo>
                  <a:pt x="4957" y="630"/>
                </a:lnTo>
                <a:lnTo>
                  <a:pt x="5038" y="576"/>
                </a:lnTo>
                <a:lnTo>
                  <a:pt x="5117" y="519"/>
                </a:lnTo>
                <a:lnTo>
                  <a:pt x="5195" y="460"/>
                </a:lnTo>
                <a:lnTo>
                  <a:pt x="5271" y="400"/>
                </a:lnTo>
                <a:lnTo>
                  <a:pt x="5346" y="338"/>
                </a:lnTo>
                <a:lnTo>
                  <a:pt x="5419" y="274"/>
                </a:lnTo>
                <a:lnTo>
                  <a:pt x="5492" y="208"/>
                </a:lnTo>
                <a:lnTo>
                  <a:pt x="5562" y="141"/>
                </a:lnTo>
                <a:lnTo>
                  <a:pt x="5630" y="71"/>
                </a:lnTo>
                <a:lnTo>
                  <a:pt x="5697" y="0"/>
                </a:lnTo>
              </a:path>
            </a:pathLst>
          </a:custGeom>
          <a:noFill/>
          <a:ln w="28575" cap="flat" cmpd="sng">
            <a:solidFill>
              <a:srgbClr val="0066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141" name="组合 641140"/>
          <p:cNvGrpSpPr/>
          <p:nvPr/>
        </p:nvGrpSpPr>
        <p:grpSpPr>
          <a:xfrm>
            <a:off x="7262813" y="5802313"/>
            <a:ext cx="165100" cy="125412"/>
            <a:chOff x="4575" y="3662"/>
            <a:chExt cx="104" cy="79"/>
          </a:xfrm>
        </p:grpSpPr>
        <p:sp>
          <p:nvSpPr>
            <p:cNvPr id="22799" name="任意多边形 641141"/>
            <p:cNvSpPr>
              <a:spLocks noChangeAspect="1"/>
            </p:cNvSpPr>
            <p:nvPr/>
          </p:nvSpPr>
          <p:spPr>
            <a:xfrm>
              <a:off x="4575" y="3662"/>
              <a:ext cx="96" cy="79"/>
            </a:xfrm>
            <a:custGeom>
              <a:avLst/>
              <a:gdLst/>
              <a:ahLst/>
              <a:cxnLst>
                <a:cxn ang="0">
                  <a:pos x="96" y="79"/>
                </a:cxn>
                <a:cxn ang="0">
                  <a:pos x="0" y="50"/>
                </a:cxn>
                <a:cxn ang="0">
                  <a:pos x="6" y="14"/>
                </a:cxn>
                <a:cxn ang="0">
                  <a:pos x="12" y="4"/>
                </a:cxn>
                <a:cxn ang="0">
                  <a:pos x="17" y="1"/>
                </a:cxn>
                <a:cxn ang="0">
                  <a:pos x="27" y="0"/>
                </a:cxn>
                <a:cxn ang="0">
                  <a:pos x="36" y="3"/>
                </a:cxn>
                <a:cxn ang="0">
                  <a:pos x="45" y="10"/>
                </a:cxn>
                <a:cxn ang="0">
                  <a:pos x="49" y="15"/>
                </a:cxn>
                <a:cxn ang="0">
                  <a:pos x="51" y="28"/>
                </a:cxn>
                <a:cxn ang="0">
                  <a:pos x="46" y="64"/>
                </a:cxn>
              </a:cxnLst>
              <a:rect l="0" t="0" r="0" b="0"/>
              <a:pathLst>
                <a:path w="435" h="362">
                  <a:moveTo>
                    <a:pt x="435" y="362"/>
                  </a:moveTo>
                  <a:lnTo>
                    <a:pt x="0" y="228"/>
                  </a:lnTo>
                  <a:lnTo>
                    <a:pt x="26" y="65"/>
                  </a:lnTo>
                  <a:lnTo>
                    <a:pt x="55" y="17"/>
                  </a:lnTo>
                  <a:lnTo>
                    <a:pt x="79" y="6"/>
                  </a:lnTo>
                  <a:lnTo>
                    <a:pt x="123" y="0"/>
                  </a:lnTo>
                  <a:lnTo>
                    <a:pt x="165" y="13"/>
                  </a:lnTo>
                  <a:lnTo>
                    <a:pt x="203" y="44"/>
                  </a:lnTo>
                  <a:lnTo>
                    <a:pt x="221" y="68"/>
                  </a:lnTo>
                  <a:lnTo>
                    <a:pt x="233" y="129"/>
                  </a:lnTo>
                  <a:lnTo>
                    <a:pt x="208" y="292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0" name="直接连接符 641142"/>
            <p:cNvSpPr>
              <a:spLocks noChangeAspect="1"/>
            </p:cNvSpPr>
            <p:nvPr/>
          </p:nvSpPr>
          <p:spPr>
            <a:xfrm flipV="1">
              <a:off x="4625" y="3686"/>
              <a:ext cx="54" cy="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3" name="直接连接符 641143"/>
          <p:cNvSpPr>
            <a:spLocks noChangeAspect="1"/>
          </p:cNvSpPr>
          <p:nvPr/>
        </p:nvSpPr>
        <p:spPr>
          <a:xfrm>
            <a:off x="7629525" y="4894263"/>
            <a:ext cx="1588" cy="317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145" name="组合 641144"/>
          <p:cNvGrpSpPr/>
          <p:nvPr/>
        </p:nvGrpSpPr>
        <p:grpSpPr>
          <a:xfrm>
            <a:off x="7405688" y="4894263"/>
            <a:ext cx="223837" cy="1404937"/>
            <a:chOff x="4665" y="3090"/>
            <a:chExt cx="141" cy="885"/>
          </a:xfrm>
        </p:grpSpPr>
        <p:grpSp>
          <p:nvGrpSpPr>
            <p:cNvPr id="22792" name="组合 641145"/>
            <p:cNvGrpSpPr/>
            <p:nvPr/>
          </p:nvGrpSpPr>
          <p:grpSpPr>
            <a:xfrm>
              <a:off x="4665" y="3872"/>
              <a:ext cx="33" cy="103"/>
              <a:chOff x="4665" y="3872"/>
              <a:chExt cx="33" cy="103"/>
            </a:xfrm>
          </p:grpSpPr>
          <p:sp>
            <p:nvSpPr>
              <p:cNvPr id="22796" name="任意多边形 641146"/>
              <p:cNvSpPr>
                <a:spLocks noChangeAspect="1"/>
              </p:cNvSpPr>
              <p:nvPr/>
            </p:nvSpPr>
            <p:spPr>
              <a:xfrm>
                <a:off x="4665" y="3872"/>
                <a:ext cx="33" cy="1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5"/>
                  </a:cxn>
                  <a:cxn ang="0">
                    <a:pos x="1" y="101"/>
                  </a:cxn>
                  <a:cxn ang="0">
                    <a:pos x="0" y="0"/>
                  </a:cxn>
                </a:cxnLst>
                <a:rect l="0" t="0" r="0" b="0"/>
                <a:pathLst>
                  <a:path w="148" h="458">
                    <a:moveTo>
                      <a:pt x="0" y="0"/>
                    </a:moveTo>
                    <a:lnTo>
                      <a:pt x="148" y="24"/>
                    </a:lnTo>
                    <a:lnTo>
                      <a:pt x="3" y="4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7" name="任意多边形 641147"/>
              <p:cNvSpPr>
                <a:spLocks noChangeAspect="1"/>
              </p:cNvSpPr>
              <p:nvPr/>
            </p:nvSpPr>
            <p:spPr>
              <a:xfrm>
                <a:off x="4665" y="3872"/>
                <a:ext cx="33" cy="1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5"/>
                  </a:cxn>
                  <a:cxn ang="0">
                    <a:pos x="1" y="101"/>
                  </a:cxn>
                  <a:cxn ang="0">
                    <a:pos x="0" y="0"/>
                  </a:cxn>
                </a:cxnLst>
                <a:rect l="0" t="0" r="0" b="0"/>
                <a:pathLst>
                  <a:path w="148" h="458">
                    <a:moveTo>
                      <a:pt x="0" y="0"/>
                    </a:moveTo>
                    <a:lnTo>
                      <a:pt x="148" y="24"/>
                    </a:lnTo>
                    <a:lnTo>
                      <a:pt x="3" y="458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8" name="直接连接符 641148"/>
              <p:cNvSpPr>
                <a:spLocks noChangeAspect="1"/>
              </p:cNvSpPr>
              <p:nvPr/>
            </p:nvSpPr>
            <p:spPr>
              <a:xfrm>
                <a:off x="4666" y="3973"/>
                <a:ext cx="1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793" name="组合 641149"/>
            <p:cNvGrpSpPr/>
            <p:nvPr/>
          </p:nvGrpSpPr>
          <p:grpSpPr>
            <a:xfrm>
              <a:off x="4681" y="3090"/>
              <a:ext cx="125" cy="784"/>
              <a:chOff x="4681" y="3090"/>
              <a:chExt cx="125" cy="784"/>
            </a:xfrm>
          </p:grpSpPr>
          <p:sp>
            <p:nvSpPr>
              <p:cNvPr id="22794" name="直接连接符 641150"/>
              <p:cNvSpPr>
                <a:spLocks noChangeAspect="1"/>
              </p:cNvSpPr>
              <p:nvPr/>
            </p:nvSpPr>
            <p:spPr>
              <a:xfrm flipH="1">
                <a:off x="4681" y="3649"/>
                <a:ext cx="36" cy="22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5" name="直接连接符 641151"/>
              <p:cNvSpPr>
                <a:spLocks noChangeAspect="1"/>
              </p:cNvSpPr>
              <p:nvPr/>
            </p:nvSpPr>
            <p:spPr>
              <a:xfrm flipV="1">
                <a:off x="4717" y="3090"/>
                <a:ext cx="89" cy="55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545" name="直接连接符 641152"/>
          <p:cNvSpPr>
            <a:spLocks noChangeAspect="1"/>
          </p:cNvSpPr>
          <p:nvPr/>
        </p:nvSpPr>
        <p:spPr>
          <a:xfrm>
            <a:off x="2844800" y="2916238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直接连接符 641153"/>
          <p:cNvSpPr>
            <a:spLocks noChangeAspect="1"/>
          </p:cNvSpPr>
          <p:nvPr/>
        </p:nvSpPr>
        <p:spPr>
          <a:xfrm>
            <a:off x="2844800" y="2916238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1155" name="任意多边形 641154"/>
          <p:cNvSpPr>
            <a:spLocks noChangeAspect="1"/>
          </p:cNvSpPr>
          <p:nvPr/>
        </p:nvSpPr>
        <p:spPr>
          <a:xfrm>
            <a:off x="2139950" y="1952625"/>
            <a:ext cx="98425" cy="147638"/>
          </a:xfrm>
          <a:custGeom>
            <a:avLst/>
            <a:gdLst/>
            <a:ahLst/>
            <a:cxnLst>
              <a:cxn ang="0">
                <a:pos x="47934" y="0"/>
              </a:cxn>
              <a:cxn ang="0">
                <a:pos x="35471" y="7202"/>
              </a:cxn>
              <a:cxn ang="0">
                <a:pos x="21730" y="21278"/>
              </a:cxn>
              <a:cxn ang="0">
                <a:pos x="13741" y="35355"/>
              </a:cxn>
              <a:cxn ang="0">
                <a:pos x="5113" y="56305"/>
              </a:cxn>
              <a:cxn ang="0">
                <a:pos x="0" y="91333"/>
              </a:cxn>
              <a:cxn ang="0">
                <a:pos x="3196" y="112611"/>
              </a:cxn>
              <a:cxn ang="0">
                <a:pos x="7030" y="126687"/>
              </a:cxn>
              <a:cxn ang="0">
                <a:pos x="16937" y="140764"/>
              </a:cxn>
              <a:cxn ang="0">
                <a:pos x="27802" y="147638"/>
              </a:cxn>
              <a:cxn ang="0">
                <a:pos x="51130" y="147638"/>
              </a:cxn>
              <a:cxn ang="0">
                <a:pos x="63593" y="140764"/>
              </a:cxn>
              <a:cxn ang="0">
                <a:pos x="77334" y="126687"/>
              </a:cxn>
              <a:cxn ang="0">
                <a:pos x="85003" y="112611"/>
              </a:cxn>
              <a:cxn ang="0">
                <a:pos x="93632" y="91333"/>
              </a:cxn>
              <a:cxn ang="0">
                <a:pos x="98425" y="56305"/>
              </a:cxn>
              <a:cxn ang="0">
                <a:pos x="95549" y="35355"/>
              </a:cxn>
              <a:cxn ang="0">
                <a:pos x="91714" y="21278"/>
              </a:cxn>
              <a:cxn ang="0">
                <a:pos x="82127" y="7202"/>
              </a:cxn>
              <a:cxn ang="0">
                <a:pos x="71262" y="0"/>
              </a:cxn>
              <a:cxn ang="0">
                <a:pos x="47934" y="0"/>
              </a:cxn>
            </a:cxnLst>
            <a:rect l="0" t="0" r="0" b="0"/>
            <a:pathLst>
              <a:path w="308" h="451">
                <a:moveTo>
                  <a:pt x="150" y="0"/>
                </a:moveTo>
                <a:lnTo>
                  <a:pt x="111" y="22"/>
                </a:lnTo>
                <a:lnTo>
                  <a:pt x="68" y="65"/>
                </a:lnTo>
                <a:lnTo>
                  <a:pt x="43" y="108"/>
                </a:lnTo>
                <a:lnTo>
                  <a:pt x="16" y="172"/>
                </a:lnTo>
                <a:lnTo>
                  <a:pt x="0" y="279"/>
                </a:lnTo>
                <a:lnTo>
                  <a:pt x="10" y="344"/>
                </a:lnTo>
                <a:lnTo>
                  <a:pt x="22" y="387"/>
                </a:lnTo>
                <a:lnTo>
                  <a:pt x="53" y="430"/>
                </a:lnTo>
                <a:lnTo>
                  <a:pt x="87" y="451"/>
                </a:lnTo>
                <a:lnTo>
                  <a:pt x="160" y="451"/>
                </a:lnTo>
                <a:lnTo>
                  <a:pt x="199" y="430"/>
                </a:lnTo>
                <a:lnTo>
                  <a:pt x="242" y="387"/>
                </a:lnTo>
                <a:lnTo>
                  <a:pt x="266" y="344"/>
                </a:lnTo>
                <a:lnTo>
                  <a:pt x="293" y="279"/>
                </a:lnTo>
                <a:lnTo>
                  <a:pt x="308" y="172"/>
                </a:lnTo>
                <a:lnTo>
                  <a:pt x="299" y="108"/>
                </a:lnTo>
                <a:lnTo>
                  <a:pt x="287" y="65"/>
                </a:lnTo>
                <a:lnTo>
                  <a:pt x="257" y="22"/>
                </a:lnTo>
                <a:lnTo>
                  <a:pt x="223" y="0"/>
                </a:lnTo>
                <a:lnTo>
                  <a:pt x="150" y="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156" name="组合 641155"/>
          <p:cNvGrpSpPr/>
          <p:nvPr/>
        </p:nvGrpSpPr>
        <p:grpSpPr>
          <a:xfrm>
            <a:off x="2179638" y="1998663"/>
            <a:ext cx="1216025" cy="307975"/>
            <a:chOff x="1373" y="1266"/>
            <a:chExt cx="766" cy="194"/>
          </a:xfrm>
        </p:grpSpPr>
        <p:sp>
          <p:nvSpPr>
            <p:cNvPr id="22790" name="任意多边形 641156"/>
            <p:cNvSpPr>
              <a:spLocks noChangeAspect="1"/>
            </p:cNvSpPr>
            <p:nvPr/>
          </p:nvSpPr>
          <p:spPr>
            <a:xfrm>
              <a:off x="1426" y="1266"/>
              <a:ext cx="713" cy="132"/>
            </a:xfrm>
            <a:custGeom>
              <a:avLst/>
              <a:gdLst/>
              <a:ahLst/>
              <a:cxnLst>
                <a:cxn ang="0">
                  <a:pos x="713" y="118"/>
                </a:cxn>
                <a:cxn ang="0">
                  <a:pos x="700" y="108"/>
                </a:cxn>
                <a:cxn ang="0">
                  <a:pos x="686" y="99"/>
                </a:cxn>
                <a:cxn ang="0">
                  <a:pos x="673" y="90"/>
                </a:cxn>
                <a:cxn ang="0">
                  <a:pos x="659" y="81"/>
                </a:cxn>
                <a:cxn ang="0">
                  <a:pos x="645" y="73"/>
                </a:cxn>
                <a:cxn ang="0">
                  <a:pos x="630" y="65"/>
                </a:cxn>
                <a:cxn ang="0">
                  <a:pos x="615" y="57"/>
                </a:cxn>
                <a:cxn ang="0">
                  <a:pos x="601" y="51"/>
                </a:cxn>
                <a:cxn ang="0">
                  <a:pos x="586" y="44"/>
                </a:cxn>
                <a:cxn ang="0">
                  <a:pos x="570" y="38"/>
                </a:cxn>
                <a:cxn ang="0">
                  <a:pos x="555" y="32"/>
                </a:cxn>
                <a:cxn ang="0">
                  <a:pos x="539" y="27"/>
                </a:cxn>
                <a:cxn ang="0">
                  <a:pos x="524" y="22"/>
                </a:cxn>
                <a:cxn ang="0">
                  <a:pos x="508" y="18"/>
                </a:cxn>
                <a:cxn ang="0">
                  <a:pos x="492" y="14"/>
                </a:cxn>
                <a:cxn ang="0">
                  <a:pos x="476" y="11"/>
                </a:cxn>
                <a:cxn ang="0">
                  <a:pos x="460" y="8"/>
                </a:cxn>
                <a:cxn ang="0">
                  <a:pos x="444" y="5"/>
                </a:cxn>
                <a:cxn ang="0">
                  <a:pos x="428" y="3"/>
                </a:cxn>
                <a:cxn ang="0">
                  <a:pos x="411" y="2"/>
                </a:cxn>
                <a:cxn ang="0">
                  <a:pos x="395" y="1"/>
                </a:cxn>
                <a:cxn ang="0">
                  <a:pos x="379" y="0"/>
                </a:cxn>
                <a:cxn ang="0">
                  <a:pos x="362" y="0"/>
                </a:cxn>
                <a:cxn ang="0">
                  <a:pos x="346" y="0"/>
                </a:cxn>
                <a:cxn ang="0">
                  <a:pos x="330" y="1"/>
                </a:cxn>
                <a:cxn ang="0">
                  <a:pos x="313" y="2"/>
                </a:cxn>
                <a:cxn ang="0">
                  <a:pos x="297" y="4"/>
                </a:cxn>
                <a:cxn ang="0">
                  <a:pos x="281" y="6"/>
                </a:cxn>
                <a:cxn ang="0">
                  <a:pos x="265" y="9"/>
                </a:cxn>
                <a:cxn ang="0">
                  <a:pos x="249" y="12"/>
                </a:cxn>
                <a:cxn ang="0">
                  <a:pos x="233" y="16"/>
                </a:cxn>
                <a:cxn ang="0">
                  <a:pos x="217" y="20"/>
                </a:cxn>
                <a:cxn ang="0">
                  <a:pos x="201" y="24"/>
                </a:cxn>
                <a:cxn ang="0">
                  <a:pos x="185" y="29"/>
                </a:cxn>
                <a:cxn ang="0">
                  <a:pos x="170" y="34"/>
                </a:cxn>
                <a:cxn ang="0">
                  <a:pos x="155" y="40"/>
                </a:cxn>
                <a:cxn ang="0">
                  <a:pos x="139" y="47"/>
                </a:cxn>
                <a:cxn ang="0">
                  <a:pos x="125" y="53"/>
                </a:cxn>
                <a:cxn ang="0">
                  <a:pos x="110" y="60"/>
                </a:cxn>
                <a:cxn ang="0">
                  <a:pos x="95" y="68"/>
                </a:cxn>
                <a:cxn ang="0">
                  <a:pos x="81" y="76"/>
                </a:cxn>
                <a:cxn ang="0">
                  <a:pos x="67" y="84"/>
                </a:cxn>
                <a:cxn ang="0">
                  <a:pos x="53" y="93"/>
                </a:cxn>
                <a:cxn ang="0">
                  <a:pos x="39" y="102"/>
                </a:cxn>
                <a:cxn ang="0">
                  <a:pos x="26" y="112"/>
                </a:cxn>
                <a:cxn ang="0">
                  <a:pos x="13" y="122"/>
                </a:cxn>
                <a:cxn ang="0">
                  <a:pos x="0" y="132"/>
                </a:cxn>
              </a:cxnLst>
              <a:rect l="0" t="0" r="0" b="0"/>
              <a:pathLst>
                <a:path w="3508" h="643">
                  <a:moveTo>
                    <a:pt x="3508" y="573"/>
                  </a:moveTo>
                  <a:lnTo>
                    <a:pt x="3444" y="526"/>
                  </a:lnTo>
                  <a:lnTo>
                    <a:pt x="3377" y="480"/>
                  </a:lnTo>
                  <a:lnTo>
                    <a:pt x="3310" y="436"/>
                  </a:lnTo>
                  <a:lnTo>
                    <a:pt x="3241" y="394"/>
                  </a:lnTo>
                  <a:lnTo>
                    <a:pt x="3171" y="354"/>
                  </a:lnTo>
                  <a:lnTo>
                    <a:pt x="3100" y="316"/>
                  </a:lnTo>
                  <a:lnTo>
                    <a:pt x="3028" y="280"/>
                  </a:lnTo>
                  <a:lnTo>
                    <a:pt x="2955" y="246"/>
                  </a:lnTo>
                  <a:lnTo>
                    <a:pt x="2881" y="215"/>
                  </a:lnTo>
                  <a:lnTo>
                    <a:pt x="2806" y="185"/>
                  </a:lnTo>
                  <a:lnTo>
                    <a:pt x="2731" y="158"/>
                  </a:lnTo>
                  <a:lnTo>
                    <a:pt x="2654" y="132"/>
                  </a:lnTo>
                  <a:lnTo>
                    <a:pt x="2577" y="109"/>
                  </a:lnTo>
                  <a:lnTo>
                    <a:pt x="2499" y="88"/>
                  </a:lnTo>
                  <a:lnTo>
                    <a:pt x="2421" y="69"/>
                  </a:lnTo>
                  <a:lnTo>
                    <a:pt x="2342" y="53"/>
                  </a:lnTo>
                  <a:lnTo>
                    <a:pt x="2263" y="38"/>
                  </a:lnTo>
                  <a:lnTo>
                    <a:pt x="2184" y="26"/>
                  </a:lnTo>
                  <a:lnTo>
                    <a:pt x="2104" y="16"/>
                  </a:lnTo>
                  <a:lnTo>
                    <a:pt x="2024" y="9"/>
                  </a:lnTo>
                  <a:lnTo>
                    <a:pt x="1943" y="4"/>
                  </a:lnTo>
                  <a:lnTo>
                    <a:pt x="1863" y="1"/>
                  </a:lnTo>
                  <a:lnTo>
                    <a:pt x="1782" y="0"/>
                  </a:lnTo>
                  <a:lnTo>
                    <a:pt x="1702" y="2"/>
                  </a:lnTo>
                  <a:lnTo>
                    <a:pt x="1622" y="6"/>
                  </a:lnTo>
                  <a:lnTo>
                    <a:pt x="1541" y="12"/>
                  </a:lnTo>
                  <a:lnTo>
                    <a:pt x="1461" y="20"/>
                  </a:lnTo>
                  <a:lnTo>
                    <a:pt x="1382" y="31"/>
                  </a:lnTo>
                  <a:lnTo>
                    <a:pt x="1302" y="44"/>
                  </a:lnTo>
                  <a:lnTo>
                    <a:pt x="1223" y="59"/>
                  </a:lnTo>
                  <a:lnTo>
                    <a:pt x="1144" y="76"/>
                  </a:lnTo>
                  <a:lnTo>
                    <a:pt x="1066" y="96"/>
                  </a:lnTo>
                  <a:lnTo>
                    <a:pt x="989" y="118"/>
                  </a:lnTo>
                  <a:lnTo>
                    <a:pt x="912" y="142"/>
                  </a:lnTo>
                  <a:lnTo>
                    <a:pt x="836" y="168"/>
                  </a:lnTo>
                  <a:lnTo>
                    <a:pt x="761" y="197"/>
                  </a:lnTo>
                  <a:lnTo>
                    <a:pt x="686" y="227"/>
                  </a:lnTo>
                  <a:lnTo>
                    <a:pt x="613" y="260"/>
                  </a:lnTo>
                  <a:lnTo>
                    <a:pt x="540" y="294"/>
                  </a:lnTo>
                  <a:lnTo>
                    <a:pt x="468" y="331"/>
                  </a:lnTo>
                  <a:lnTo>
                    <a:pt x="398" y="370"/>
                  </a:lnTo>
                  <a:lnTo>
                    <a:pt x="328" y="411"/>
                  </a:lnTo>
                  <a:lnTo>
                    <a:pt x="260" y="453"/>
                  </a:lnTo>
                  <a:lnTo>
                    <a:pt x="193" y="498"/>
                  </a:lnTo>
                  <a:lnTo>
                    <a:pt x="127" y="544"/>
                  </a:lnTo>
                  <a:lnTo>
                    <a:pt x="63" y="593"/>
                  </a:lnTo>
                  <a:lnTo>
                    <a:pt x="0" y="643"/>
                  </a:lnTo>
                </a:path>
              </a:pathLst>
            </a:custGeom>
            <a:noFill/>
            <a:ln w="19050" cap="flat" cmpd="sng">
              <a:solidFill>
                <a:srgbClr val="CC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1" name="任意多边形 641157"/>
            <p:cNvSpPr>
              <a:spLocks noChangeAspect="1"/>
            </p:cNvSpPr>
            <p:nvPr/>
          </p:nvSpPr>
          <p:spPr>
            <a:xfrm>
              <a:off x="1373" y="1397"/>
              <a:ext cx="59" cy="6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7" y="12"/>
                </a:cxn>
                <a:cxn ang="0">
                  <a:pos x="34" y="24"/>
                </a:cxn>
                <a:cxn ang="0">
                  <a:pos x="23" y="37"/>
                </a:cxn>
                <a:cxn ang="0">
                  <a:pos x="11" y="50"/>
                </a:cxn>
                <a:cxn ang="0">
                  <a:pos x="0" y="63"/>
                </a:cxn>
              </a:cxnLst>
              <a:rect l="0" t="0" r="0" b="0"/>
              <a:pathLst>
                <a:path w="288" h="315">
                  <a:moveTo>
                    <a:pt x="288" y="0"/>
                  </a:moveTo>
                  <a:lnTo>
                    <a:pt x="227" y="59"/>
                  </a:lnTo>
                  <a:lnTo>
                    <a:pt x="168" y="121"/>
                  </a:lnTo>
                  <a:lnTo>
                    <a:pt x="110" y="184"/>
                  </a:lnTo>
                  <a:lnTo>
                    <a:pt x="54" y="249"/>
                  </a:lnTo>
                  <a:lnTo>
                    <a:pt x="0" y="315"/>
                  </a:lnTo>
                </a:path>
              </a:pathLst>
            </a:custGeom>
            <a:noFill/>
            <a:ln w="19050" cap="flat" cmpd="sng">
              <a:solidFill>
                <a:srgbClr val="CC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1159" name="组合 641158"/>
          <p:cNvGrpSpPr/>
          <p:nvPr/>
        </p:nvGrpSpPr>
        <p:grpSpPr>
          <a:xfrm>
            <a:off x="1501775" y="2089150"/>
            <a:ext cx="620713" cy="971550"/>
            <a:chOff x="946" y="1323"/>
            <a:chExt cx="391" cy="612"/>
          </a:xfrm>
        </p:grpSpPr>
        <p:grpSp>
          <p:nvGrpSpPr>
            <p:cNvPr id="22776" name="组合 641159"/>
            <p:cNvGrpSpPr/>
            <p:nvPr/>
          </p:nvGrpSpPr>
          <p:grpSpPr>
            <a:xfrm>
              <a:off x="1070" y="1323"/>
              <a:ext cx="212" cy="265"/>
              <a:chOff x="1070" y="1323"/>
              <a:chExt cx="212" cy="265"/>
            </a:xfrm>
          </p:grpSpPr>
          <p:sp>
            <p:nvSpPr>
              <p:cNvPr id="22783" name="任意多边形 641160"/>
              <p:cNvSpPr>
                <a:spLocks noChangeAspect="1"/>
              </p:cNvSpPr>
              <p:nvPr/>
            </p:nvSpPr>
            <p:spPr>
              <a:xfrm>
                <a:off x="1070" y="1492"/>
                <a:ext cx="70" cy="96"/>
              </a:xfrm>
              <a:custGeom>
                <a:avLst/>
                <a:gdLst/>
                <a:ahLst/>
                <a:cxnLst>
                  <a:cxn ang="0">
                    <a:pos x="70" y="96"/>
                  </a:cxn>
                  <a:cxn ang="0">
                    <a:pos x="0" y="34"/>
                  </a:cxn>
                  <a:cxn ang="0">
                    <a:pos x="19" y="6"/>
                  </a:cxn>
                  <a:cxn ang="0">
                    <a:pos x="29" y="0"/>
                  </a:cxn>
                  <a:cxn ang="0">
                    <a:pos x="34" y="0"/>
                  </a:cxn>
                  <a:cxn ang="0">
                    <a:pos x="43" y="3"/>
                  </a:cxn>
                  <a:cxn ang="0">
                    <a:pos x="50" y="9"/>
                  </a:cxn>
                  <a:cxn ang="0">
                    <a:pos x="54" y="18"/>
                  </a:cxn>
                  <a:cxn ang="0">
                    <a:pos x="55" y="24"/>
                  </a:cxn>
                  <a:cxn ang="0">
                    <a:pos x="52" y="36"/>
                  </a:cxn>
                  <a:cxn ang="0">
                    <a:pos x="33" y="64"/>
                  </a:cxn>
                </a:cxnLst>
                <a:rect l="0" t="0" r="0" b="0"/>
                <a:pathLst>
                  <a:path w="339" h="474">
                    <a:moveTo>
                      <a:pt x="339" y="474"/>
                    </a:moveTo>
                    <a:lnTo>
                      <a:pt x="0" y="169"/>
                    </a:lnTo>
                    <a:lnTo>
                      <a:pt x="92" y="32"/>
                    </a:lnTo>
                    <a:lnTo>
                      <a:pt x="139" y="1"/>
                    </a:lnTo>
                    <a:lnTo>
                      <a:pt x="165" y="0"/>
                    </a:lnTo>
                    <a:lnTo>
                      <a:pt x="208" y="14"/>
                    </a:lnTo>
                    <a:lnTo>
                      <a:pt x="240" y="43"/>
                    </a:lnTo>
                    <a:lnTo>
                      <a:pt x="262" y="87"/>
                    </a:lnTo>
                    <a:lnTo>
                      <a:pt x="268" y="118"/>
                    </a:lnTo>
                    <a:lnTo>
                      <a:pt x="253" y="178"/>
                    </a:lnTo>
                    <a:lnTo>
                      <a:pt x="161" y="31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4" name="直接连接符 641161"/>
              <p:cNvSpPr>
                <a:spLocks noChangeAspect="1"/>
              </p:cNvSpPr>
              <p:nvPr/>
            </p:nvSpPr>
            <p:spPr>
              <a:xfrm>
                <a:off x="1118" y="1534"/>
                <a:ext cx="50" cy="1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5" name="任意多边形 641162"/>
              <p:cNvSpPr>
                <a:spLocks noChangeAspect="1"/>
              </p:cNvSpPr>
              <p:nvPr/>
            </p:nvSpPr>
            <p:spPr>
              <a:xfrm>
                <a:off x="1153" y="1485"/>
                <a:ext cx="34" cy="31"/>
              </a:xfrm>
              <a:custGeom>
                <a:avLst/>
                <a:gdLst/>
                <a:ahLst/>
                <a:cxnLst>
                  <a:cxn ang="0">
                    <a:pos x="1" y="13"/>
                  </a:cxn>
                  <a:cxn ang="0">
                    <a:pos x="2" y="9"/>
                  </a:cxn>
                  <a:cxn ang="0">
                    <a:pos x="0" y="0"/>
                  </a:cxn>
                  <a:cxn ang="0">
                    <a:pos x="34" y="31"/>
                  </a:cxn>
                </a:cxnLst>
                <a:rect l="0" t="0" r="0" b="0"/>
                <a:pathLst>
                  <a:path w="169" h="153">
                    <a:moveTo>
                      <a:pt x="7" y="66"/>
                    </a:moveTo>
                    <a:lnTo>
                      <a:pt x="9" y="44"/>
                    </a:lnTo>
                    <a:lnTo>
                      <a:pt x="0" y="0"/>
                    </a:lnTo>
                    <a:lnTo>
                      <a:pt x="169" y="153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6" name="直接连接符 641163"/>
              <p:cNvSpPr>
                <a:spLocks noChangeAspect="1"/>
              </p:cNvSpPr>
              <p:nvPr/>
            </p:nvSpPr>
            <p:spPr>
              <a:xfrm>
                <a:off x="1159" y="1418"/>
                <a:ext cx="59" cy="53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7" name="直接连接符 641164"/>
              <p:cNvSpPr>
                <a:spLocks noChangeAspect="1"/>
              </p:cNvSpPr>
              <p:nvPr/>
            </p:nvSpPr>
            <p:spPr>
              <a:xfrm flipV="1">
                <a:off x="1170" y="1417"/>
                <a:ext cx="37" cy="5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8" name="任意多边形 641165"/>
              <p:cNvSpPr>
                <a:spLocks noChangeAspect="1"/>
              </p:cNvSpPr>
              <p:nvPr/>
            </p:nvSpPr>
            <p:spPr>
              <a:xfrm>
                <a:off x="1185" y="1323"/>
                <a:ext cx="68" cy="95"/>
              </a:xfrm>
              <a:custGeom>
                <a:avLst/>
                <a:gdLst/>
                <a:ahLst/>
                <a:cxnLst>
                  <a:cxn ang="0">
                    <a:pos x="68" y="95"/>
                  </a:cxn>
                  <a:cxn ang="0">
                    <a:pos x="0" y="34"/>
                  </a:cxn>
                  <a:cxn ang="0">
                    <a:pos x="18" y="6"/>
                  </a:cxn>
                  <a:cxn ang="0">
                    <a:pos x="28" y="0"/>
                  </a:cxn>
                  <a:cxn ang="0">
                    <a:pos x="33" y="0"/>
                  </a:cxn>
                  <a:cxn ang="0">
                    <a:pos x="42" y="3"/>
                  </a:cxn>
                  <a:cxn ang="0">
                    <a:pos x="48" y="9"/>
                  </a:cxn>
                  <a:cxn ang="0">
                    <a:pos x="53" y="18"/>
                  </a:cxn>
                  <a:cxn ang="0">
                    <a:pos x="54" y="24"/>
                  </a:cxn>
                  <a:cxn ang="0">
                    <a:pos x="51" y="36"/>
                  </a:cxn>
                  <a:cxn ang="0">
                    <a:pos x="32" y="63"/>
                  </a:cxn>
                </a:cxnLst>
                <a:rect l="0" t="0" r="0" b="0"/>
                <a:pathLst>
                  <a:path w="339" h="472">
                    <a:moveTo>
                      <a:pt x="339" y="472"/>
                    </a:moveTo>
                    <a:lnTo>
                      <a:pt x="0" y="168"/>
                    </a:lnTo>
                    <a:lnTo>
                      <a:pt x="92" y="31"/>
                    </a:lnTo>
                    <a:lnTo>
                      <a:pt x="139" y="1"/>
                    </a:lnTo>
                    <a:lnTo>
                      <a:pt x="165" y="0"/>
                    </a:lnTo>
                    <a:lnTo>
                      <a:pt x="208" y="14"/>
                    </a:lnTo>
                    <a:lnTo>
                      <a:pt x="240" y="43"/>
                    </a:lnTo>
                    <a:lnTo>
                      <a:pt x="262" y="87"/>
                    </a:lnTo>
                    <a:lnTo>
                      <a:pt x="268" y="117"/>
                    </a:lnTo>
                    <a:lnTo>
                      <a:pt x="253" y="177"/>
                    </a:lnTo>
                    <a:lnTo>
                      <a:pt x="161" y="313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9" name="直接连接符 641166"/>
              <p:cNvSpPr>
                <a:spLocks noChangeAspect="1"/>
              </p:cNvSpPr>
              <p:nvPr/>
            </p:nvSpPr>
            <p:spPr>
              <a:xfrm>
                <a:off x="1231" y="1365"/>
                <a:ext cx="51" cy="1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777" name="组合 641167"/>
            <p:cNvGrpSpPr/>
            <p:nvPr/>
          </p:nvGrpSpPr>
          <p:grpSpPr>
            <a:xfrm>
              <a:off x="946" y="1353"/>
              <a:ext cx="391" cy="582"/>
              <a:chOff x="946" y="1353"/>
              <a:chExt cx="391" cy="582"/>
            </a:xfrm>
          </p:grpSpPr>
          <p:sp>
            <p:nvSpPr>
              <p:cNvPr id="22778" name="直接连接符 641168"/>
              <p:cNvSpPr>
                <a:spLocks noChangeAspect="1"/>
              </p:cNvSpPr>
              <p:nvPr/>
            </p:nvSpPr>
            <p:spPr>
              <a:xfrm flipV="1">
                <a:off x="1038" y="1353"/>
                <a:ext cx="298" cy="44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9" name="直接连接符 641169"/>
              <p:cNvSpPr>
                <a:spLocks noChangeAspect="1"/>
              </p:cNvSpPr>
              <p:nvPr/>
            </p:nvSpPr>
            <p:spPr>
              <a:xfrm flipH="1">
                <a:off x="946" y="1798"/>
                <a:ext cx="92" cy="13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0" name="任意多边形 641170"/>
              <p:cNvSpPr>
                <a:spLocks noChangeAspect="1"/>
              </p:cNvSpPr>
              <p:nvPr/>
            </p:nvSpPr>
            <p:spPr>
              <a:xfrm>
                <a:off x="1273" y="1353"/>
                <a:ext cx="63" cy="85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25" y="85"/>
                  </a:cxn>
                  <a:cxn ang="0">
                    <a:pos x="63" y="0"/>
                  </a:cxn>
                  <a:cxn ang="0">
                    <a:pos x="0" y="68"/>
                  </a:cxn>
                </a:cxnLst>
                <a:rect l="0" t="0" r="0" b="0"/>
                <a:pathLst>
                  <a:path w="313" h="417">
                    <a:moveTo>
                      <a:pt x="0" y="333"/>
                    </a:moveTo>
                    <a:lnTo>
                      <a:pt x="125" y="417"/>
                    </a:lnTo>
                    <a:lnTo>
                      <a:pt x="313" y="0"/>
                    </a:lnTo>
                    <a:lnTo>
                      <a:pt x="0" y="33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1" name="任意多边形 641171"/>
              <p:cNvSpPr>
                <a:spLocks noChangeAspect="1"/>
              </p:cNvSpPr>
              <p:nvPr/>
            </p:nvSpPr>
            <p:spPr>
              <a:xfrm>
                <a:off x="1273" y="1353"/>
                <a:ext cx="63" cy="85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25" y="85"/>
                  </a:cxn>
                  <a:cxn ang="0">
                    <a:pos x="63" y="0"/>
                  </a:cxn>
                  <a:cxn ang="0">
                    <a:pos x="0" y="68"/>
                  </a:cxn>
                </a:cxnLst>
                <a:rect l="0" t="0" r="0" b="0"/>
                <a:pathLst>
                  <a:path w="313" h="417">
                    <a:moveTo>
                      <a:pt x="0" y="333"/>
                    </a:moveTo>
                    <a:lnTo>
                      <a:pt x="125" y="417"/>
                    </a:lnTo>
                    <a:lnTo>
                      <a:pt x="313" y="0"/>
                    </a:lnTo>
                    <a:lnTo>
                      <a:pt x="0" y="33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2" name="直接连接符 641172"/>
              <p:cNvSpPr>
                <a:spLocks noChangeAspect="1"/>
              </p:cNvSpPr>
              <p:nvPr/>
            </p:nvSpPr>
            <p:spPr>
              <a:xfrm>
                <a:off x="1336" y="135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1174" name="组合 641173"/>
          <p:cNvGrpSpPr/>
          <p:nvPr/>
        </p:nvGrpSpPr>
        <p:grpSpPr>
          <a:xfrm>
            <a:off x="782638" y="2341563"/>
            <a:ext cx="2584450" cy="1438275"/>
            <a:chOff x="493" y="1482"/>
            <a:chExt cx="1628" cy="906"/>
          </a:xfrm>
        </p:grpSpPr>
        <p:grpSp>
          <p:nvGrpSpPr>
            <p:cNvPr id="22726" name="组合 641174"/>
            <p:cNvGrpSpPr/>
            <p:nvPr/>
          </p:nvGrpSpPr>
          <p:grpSpPr>
            <a:xfrm>
              <a:off x="1617" y="1784"/>
              <a:ext cx="175" cy="264"/>
              <a:chOff x="1617" y="1784"/>
              <a:chExt cx="175" cy="264"/>
            </a:xfrm>
          </p:grpSpPr>
          <p:sp>
            <p:nvSpPr>
              <p:cNvPr id="22768" name="直接连接符 641175"/>
              <p:cNvSpPr>
                <a:spLocks noChangeAspect="1"/>
              </p:cNvSpPr>
              <p:nvPr/>
            </p:nvSpPr>
            <p:spPr>
              <a:xfrm flipH="1">
                <a:off x="1652" y="1844"/>
                <a:ext cx="140" cy="20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769" name="组合 641176"/>
              <p:cNvGrpSpPr/>
              <p:nvPr/>
            </p:nvGrpSpPr>
            <p:grpSpPr>
              <a:xfrm>
                <a:off x="1617" y="1784"/>
                <a:ext cx="142" cy="158"/>
                <a:chOff x="1617" y="1784"/>
                <a:chExt cx="142" cy="158"/>
              </a:xfrm>
            </p:grpSpPr>
            <p:sp>
              <p:nvSpPr>
                <p:cNvPr id="22773" name="任意多边形 641177"/>
                <p:cNvSpPr>
                  <a:spLocks noChangeAspect="1"/>
                </p:cNvSpPr>
                <p:nvPr/>
              </p:nvSpPr>
              <p:spPr>
                <a:xfrm>
                  <a:off x="1617" y="1846"/>
                  <a:ext cx="69" cy="96"/>
                </a:xfrm>
                <a:custGeom>
                  <a:avLst/>
                  <a:gdLst/>
                  <a:ahLst/>
                  <a:cxnLst>
                    <a:cxn ang="0">
                      <a:pos x="69" y="96"/>
                    </a:cxn>
                    <a:cxn ang="0">
                      <a:pos x="0" y="34"/>
                    </a:cxn>
                    <a:cxn ang="0">
                      <a:pos x="19" y="6"/>
                    </a:cxn>
                    <a:cxn ang="0">
                      <a:pos x="29" y="0"/>
                    </a:cxn>
                    <a:cxn ang="0">
                      <a:pos x="34" y="0"/>
                    </a:cxn>
                    <a:cxn ang="0">
                      <a:pos x="43" y="3"/>
                    </a:cxn>
                    <a:cxn ang="0">
                      <a:pos x="49" y="9"/>
                    </a:cxn>
                    <a:cxn ang="0">
                      <a:pos x="54" y="18"/>
                    </a:cxn>
                    <a:cxn ang="0">
                      <a:pos x="55" y="24"/>
                    </a:cxn>
                    <a:cxn ang="0">
                      <a:pos x="52" y="36"/>
                    </a:cxn>
                    <a:cxn ang="0">
                      <a:pos x="33" y="63"/>
                    </a:cxn>
                  </a:cxnLst>
                  <a:rect l="0" t="0" r="0" b="0"/>
                  <a:pathLst>
                    <a:path w="335" h="474">
                      <a:moveTo>
                        <a:pt x="335" y="474"/>
                      </a:moveTo>
                      <a:lnTo>
                        <a:pt x="0" y="166"/>
                      </a:lnTo>
                      <a:lnTo>
                        <a:pt x="93" y="31"/>
                      </a:lnTo>
                      <a:lnTo>
                        <a:pt x="140" y="0"/>
                      </a:lnTo>
                      <a:lnTo>
                        <a:pt x="166" y="0"/>
                      </a:lnTo>
                      <a:lnTo>
                        <a:pt x="208" y="14"/>
                      </a:lnTo>
                      <a:lnTo>
                        <a:pt x="240" y="44"/>
                      </a:lnTo>
                      <a:lnTo>
                        <a:pt x="262" y="88"/>
                      </a:lnTo>
                      <a:lnTo>
                        <a:pt x="268" y="118"/>
                      </a:lnTo>
                      <a:lnTo>
                        <a:pt x="253" y="177"/>
                      </a:lnTo>
                      <a:lnTo>
                        <a:pt x="160" y="313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74" name="直接连接符 641178"/>
                <p:cNvSpPr>
                  <a:spLocks noChangeAspect="1"/>
                </p:cNvSpPr>
                <p:nvPr/>
              </p:nvSpPr>
              <p:spPr>
                <a:xfrm>
                  <a:off x="1665" y="1887"/>
                  <a:ext cx="50" cy="13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75" name="任意多边形 641179"/>
                <p:cNvSpPr>
                  <a:spLocks noChangeAspect="1"/>
                </p:cNvSpPr>
                <p:nvPr/>
              </p:nvSpPr>
              <p:spPr>
                <a:xfrm>
                  <a:off x="1671" y="1784"/>
                  <a:ext cx="88" cy="94"/>
                </a:xfrm>
                <a:custGeom>
                  <a:avLst/>
                  <a:gdLst/>
                  <a:ahLst/>
                  <a:cxnLst>
                    <a:cxn ang="0">
                      <a:pos x="9" y="43"/>
                    </a:cxn>
                    <a:cxn ang="0">
                      <a:pos x="5" y="40"/>
                    </a:cxn>
                    <a:cxn ang="0">
                      <a:pos x="1" y="31"/>
                    </a:cxn>
                    <a:cxn ang="0">
                      <a:pos x="0" y="25"/>
                    </a:cxn>
                    <a:cxn ang="0">
                      <a:pos x="1" y="16"/>
                    </a:cxn>
                    <a:cxn ang="0">
                      <a:pos x="9" y="3"/>
                    </a:cxn>
                    <a:cxn ang="0">
                      <a:pos x="17" y="0"/>
                    </a:cxn>
                    <a:cxn ang="0">
                      <a:pos x="22" y="0"/>
                    </a:cxn>
                    <a:cxn ang="0">
                      <a:pos x="31" y="3"/>
                    </a:cxn>
                    <a:cxn ang="0">
                      <a:pos x="37" y="9"/>
                    </a:cxn>
                    <a:cxn ang="0">
                      <a:pos x="42" y="18"/>
                    </a:cxn>
                    <a:cxn ang="0">
                      <a:pos x="47" y="33"/>
                    </a:cxn>
                    <a:cxn ang="0">
                      <a:pos x="59" y="94"/>
                    </a:cxn>
                    <a:cxn ang="0">
                      <a:pos x="88" y="51"/>
                    </a:cxn>
                  </a:cxnLst>
                  <a:rect l="0" t="0" r="0" b="0"/>
                  <a:pathLst>
                    <a:path w="433" h="459">
                      <a:moveTo>
                        <a:pt x="43" y="210"/>
                      </a:moveTo>
                      <a:lnTo>
                        <a:pt x="27" y="195"/>
                      </a:lnTo>
                      <a:lnTo>
                        <a:pt x="6" y="151"/>
                      </a:lnTo>
                      <a:lnTo>
                        <a:pt x="0" y="121"/>
                      </a:lnTo>
                      <a:lnTo>
                        <a:pt x="5" y="76"/>
                      </a:lnTo>
                      <a:lnTo>
                        <a:pt x="46" y="16"/>
                      </a:lnTo>
                      <a:lnTo>
                        <a:pt x="83" y="1"/>
                      </a:lnTo>
                      <a:lnTo>
                        <a:pt x="109" y="0"/>
                      </a:lnTo>
                      <a:lnTo>
                        <a:pt x="151" y="14"/>
                      </a:lnTo>
                      <a:lnTo>
                        <a:pt x="183" y="44"/>
                      </a:lnTo>
                      <a:lnTo>
                        <a:pt x="205" y="88"/>
                      </a:lnTo>
                      <a:lnTo>
                        <a:pt x="232" y="162"/>
                      </a:lnTo>
                      <a:lnTo>
                        <a:pt x="288" y="459"/>
                      </a:lnTo>
                      <a:lnTo>
                        <a:pt x="433" y="249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770" name="任意多边形 641180"/>
              <p:cNvSpPr>
                <a:spLocks noChangeAspect="1"/>
              </p:cNvSpPr>
              <p:nvPr/>
            </p:nvSpPr>
            <p:spPr>
              <a:xfrm>
                <a:off x="1652" y="1963"/>
                <a:ext cx="64" cy="84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64" y="17"/>
                  </a:cxn>
                  <a:cxn ang="0">
                    <a:pos x="0" y="84"/>
                  </a:cxn>
                  <a:cxn ang="0">
                    <a:pos x="39" y="0"/>
                  </a:cxn>
                </a:cxnLst>
                <a:rect l="0" t="0" r="0" b="0"/>
                <a:pathLst>
                  <a:path w="317" h="414">
                    <a:moveTo>
                      <a:pt x="194" y="0"/>
                    </a:moveTo>
                    <a:lnTo>
                      <a:pt x="317" y="85"/>
                    </a:lnTo>
                    <a:lnTo>
                      <a:pt x="0" y="414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1" name="任意多边形 641181"/>
              <p:cNvSpPr>
                <a:spLocks noChangeAspect="1"/>
              </p:cNvSpPr>
              <p:nvPr/>
            </p:nvSpPr>
            <p:spPr>
              <a:xfrm>
                <a:off x="1652" y="1963"/>
                <a:ext cx="64" cy="84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64" y="17"/>
                  </a:cxn>
                  <a:cxn ang="0">
                    <a:pos x="0" y="84"/>
                  </a:cxn>
                  <a:cxn ang="0">
                    <a:pos x="39" y="0"/>
                  </a:cxn>
                </a:cxnLst>
                <a:rect l="0" t="0" r="0" b="0"/>
                <a:pathLst>
                  <a:path w="317" h="414">
                    <a:moveTo>
                      <a:pt x="194" y="0"/>
                    </a:moveTo>
                    <a:lnTo>
                      <a:pt x="317" y="85"/>
                    </a:lnTo>
                    <a:lnTo>
                      <a:pt x="0" y="414"/>
                    </a:lnTo>
                    <a:lnTo>
                      <a:pt x="194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2" name="直接连接符 641182"/>
              <p:cNvSpPr>
                <a:spLocks noChangeAspect="1"/>
              </p:cNvSpPr>
              <p:nvPr/>
            </p:nvSpPr>
            <p:spPr>
              <a:xfrm>
                <a:off x="1652" y="204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727" name="组合 641183"/>
            <p:cNvGrpSpPr/>
            <p:nvPr/>
          </p:nvGrpSpPr>
          <p:grpSpPr>
            <a:xfrm>
              <a:off x="493" y="1482"/>
              <a:ext cx="1628" cy="906"/>
              <a:chOff x="493" y="1482"/>
              <a:chExt cx="1628" cy="906"/>
            </a:xfrm>
          </p:grpSpPr>
          <p:grpSp>
            <p:nvGrpSpPr>
              <p:cNvPr id="22728" name="组合 641184"/>
              <p:cNvGrpSpPr/>
              <p:nvPr/>
            </p:nvGrpSpPr>
            <p:grpSpPr>
              <a:xfrm>
                <a:off x="493" y="1482"/>
                <a:ext cx="906" cy="906"/>
                <a:chOff x="493" y="1482"/>
                <a:chExt cx="906" cy="906"/>
              </a:xfrm>
            </p:grpSpPr>
            <p:sp>
              <p:nvSpPr>
                <p:cNvPr id="22742" name="直接连接符 641185"/>
                <p:cNvSpPr>
                  <a:spLocks noChangeAspect="1"/>
                </p:cNvSpPr>
                <p:nvPr/>
              </p:nvSpPr>
              <p:spPr>
                <a:xfrm flipH="1" flipV="1">
                  <a:off x="946" y="1935"/>
                  <a:ext cx="12" cy="17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43" name="直接连接符 641186"/>
                <p:cNvSpPr>
                  <a:spLocks noChangeAspect="1"/>
                </p:cNvSpPr>
                <p:nvPr/>
              </p:nvSpPr>
              <p:spPr>
                <a:xfrm>
                  <a:off x="946" y="1935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44" name="直接连接符 641187"/>
                <p:cNvSpPr>
                  <a:spLocks noChangeAspect="1"/>
                </p:cNvSpPr>
                <p:nvPr/>
              </p:nvSpPr>
              <p:spPr>
                <a:xfrm>
                  <a:off x="946" y="1935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2745" name="组合 641188"/>
                <p:cNvGrpSpPr/>
                <p:nvPr/>
              </p:nvGrpSpPr>
              <p:grpSpPr>
                <a:xfrm>
                  <a:off x="493" y="1482"/>
                  <a:ext cx="906" cy="906"/>
                  <a:chOff x="493" y="1482"/>
                  <a:chExt cx="906" cy="906"/>
                </a:xfrm>
              </p:grpSpPr>
              <p:sp>
                <p:nvSpPr>
                  <p:cNvPr id="22746" name="任意多边形 641189"/>
                  <p:cNvSpPr>
                    <a:spLocks noChangeAspect="1"/>
                  </p:cNvSpPr>
                  <p:nvPr/>
                </p:nvSpPr>
                <p:spPr>
                  <a:xfrm>
                    <a:off x="576" y="1565"/>
                    <a:ext cx="741" cy="740"/>
                  </a:xfrm>
                  <a:custGeom>
                    <a:avLst/>
                    <a:gdLst/>
                    <a:ahLst/>
                    <a:cxnLst>
                      <a:cxn ang="0">
                        <a:pos x="740" y="344"/>
                      </a:cxn>
                      <a:cxn ang="0">
                        <a:pos x="735" y="304"/>
                      </a:cxn>
                      <a:cxn ang="0">
                        <a:pos x="726" y="266"/>
                      </a:cxn>
                      <a:cxn ang="0">
                        <a:pos x="713" y="228"/>
                      </a:cxn>
                      <a:cxn ang="0">
                        <a:pos x="696" y="193"/>
                      </a:cxn>
                      <a:cxn ang="0">
                        <a:pos x="675" y="159"/>
                      </a:cxn>
                      <a:cxn ang="0">
                        <a:pos x="651" y="128"/>
                      </a:cxn>
                      <a:cxn ang="0">
                        <a:pos x="623" y="99"/>
                      </a:cxn>
                      <a:cxn ang="0">
                        <a:pos x="593" y="74"/>
                      </a:cxn>
                      <a:cxn ang="0">
                        <a:pos x="560" y="52"/>
                      </a:cxn>
                      <a:cxn ang="0">
                        <a:pos x="524" y="33"/>
                      </a:cxn>
                      <a:cxn ang="0">
                        <a:pos x="488" y="19"/>
                      </a:cxn>
                      <a:cxn ang="0">
                        <a:pos x="449" y="9"/>
                      </a:cxn>
                      <a:cxn ang="0">
                        <a:pos x="410" y="2"/>
                      </a:cxn>
                      <a:cxn ang="0">
                        <a:pos x="371" y="0"/>
                      </a:cxn>
                      <a:cxn ang="0">
                        <a:pos x="331" y="2"/>
                      </a:cxn>
                      <a:cxn ang="0">
                        <a:pos x="292" y="9"/>
                      </a:cxn>
                      <a:cxn ang="0">
                        <a:pos x="254" y="19"/>
                      </a:cxn>
                      <a:cxn ang="0">
                        <a:pos x="217" y="33"/>
                      </a:cxn>
                      <a:cxn ang="0">
                        <a:pos x="181" y="52"/>
                      </a:cxn>
                      <a:cxn ang="0">
                        <a:pos x="149" y="74"/>
                      </a:cxn>
                      <a:cxn ang="0">
                        <a:pos x="118" y="99"/>
                      </a:cxn>
                      <a:cxn ang="0">
                        <a:pos x="91" y="128"/>
                      </a:cxn>
                      <a:cxn ang="0">
                        <a:pos x="66" y="159"/>
                      </a:cxn>
                      <a:cxn ang="0">
                        <a:pos x="45" y="193"/>
                      </a:cxn>
                      <a:cxn ang="0">
                        <a:pos x="28" y="228"/>
                      </a:cxn>
                      <a:cxn ang="0">
                        <a:pos x="15" y="266"/>
                      </a:cxn>
                      <a:cxn ang="0">
                        <a:pos x="6" y="304"/>
                      </a:cxn>
                      <a:cxn ang="0">
                        <a:pos x="1" y="344"/>
                      </a:cxn>
                      <a:cxn ang="0">
                        <a:pos x="0" y="383"/>
                      </a:cxn>
                      <a:cxn ang="0">
                        <a:pos x="4" y="423"/>
                      </a:cxn>
                      <a:cxn ang="0">
                        <a:pos x="12" y="461"/>
                      </a:cxn>
                      <a:cxn ang="0">
                        <a:pos x="23" y="499"/>
                      </a:cxn>
                      <a:cxn ang="0">
                        <a:pos x="39" y="536"/>
                      </a:cxn>
                      <a:cxn ang="0">
                        <a:pos x="59" y="570"/>
                      </a:cxn>
                      <a:cxn ang="0">
                        <a:pos x="82" y="602"/>
                      </a:cxn>
                      <a:cxn ang="0">
                        <a:pos x="109" y="632"/>
                      </a:cxn>
                      <a:cxn ang="0">
                        <a:pos x="138" y="658"/>
                      </a:cxn>
                      <a:cxn ang="0">
                        <a:pos x="170" y="681"/>
                      </a:cxn>
                      <a:cxn ang="0">
                        <a:pos x="205" y="701"/>
                      </a:cxn>
                      <a:cxn ang="0">
                        <a:pos x="241" y="717"/>
                      </a:cxn>
                      <a:cxn ang="0">
                        <a:pos x="279" y="729"/>
                      </a:cxn>
                      <a:cxn ang="0">
                        <a:pos x="318" y="736"/>
                      </a:cxn>
                      <a:cxn ang="0">
                        <a:pos x="357" y="740"/>
                      </a:cxn>
                      <a:cxn ang="0">
                        <a:pos x="397" y="739"/>
                      </a:cxn>
                      <a:cxn ang="0">
                        <a:pos x="436" y="734"/>
                      </a:cxn>
                      <a:cxn ang="0">
                        <a:pos x="475" y="725"/>
                      </a:cxn>
                      <a:cxn ang="0">
                        <a:pos x="512" y="712"/>
                      </a:cxn>
                      <a:cxn ang="0">
                        <a:pos x="548" y="695"/>
                      </a:cxn>
                      <a:cxn ang="0">
                        <a:pos x="582" y="674"/>
                      </a:cxn>
                      <a:cxn ang="0">
                        <a:pos x="613" y="650"/>
                      </a:cxn>
                      <a:cxn ang="0">
                        <a:pos x="642" y="622"/>
                      </a:cxn>
                      <a:cxn ang="0">
                        <a:pos x="667" y="592"/>
                      </a:cxn>
                      <a:cxn ang="0">
                        <a:pos x="689" y="559"/>
                      </a:cxn>
                      <a:cxn ang="0">
                        <a:pos x="708" y="524"/>
                      </a:cxn>
                      <a:cxn ang="0">
                        <a:pos x="722" y="487"/>
                      </a:cxn>
                      <a:cxn ang="0">
                        <a:pos x="733" y="448"/>
                      </a:cxn>
                      <a:cxn ang="0">
                        <a:pos x="739" y="409"/>
                      </a:cxn>
                      <a:cxn ang="0">
                        <a:pos x="741" y="370"/>
                      </a:cxn>
                    </a:cxnLst>
                    <a:rect l="0" t="0" r="0" b="0"/>
                    <a:pathLst>
                      <a:path w="3650" h="3653">
                        <a:moveTo>
                          <a:pt x="3650" y="1826"/>
                        </a:moveTo>
                        <a:lnTo>
                          <a:pt x="3649" y="1761"/>
                        </a:lnTo>
                        <a:lnTo>
                          <a:pt x="3646" y="1696"/>
                        </a:lnTo>
                        <a:lnTo>
                          <a:pt x="3640" y="1631"/>
                        </a:lnTo>
                        <a:lnTo>
                          <a:pt x="3632" y="1566"/>
                        </a:lnTo>
                        <a:lnTo>
                          <a:pt x="3621" y="1502"/>
                        </a:lnTo>
                        <a:lnTo>
                          <a:pt x="3609" y="1438"/>
                        </a:lnTo>
                        <a:lnTo>
                          <a:pt x="3594" y="1374"/>
                        </a:lnTo>
                        <a:lnTo>
                          <a:pt x="3576" y="1312"/>
                        </a:lnTo>
                        <a:lnTo>
                          <a:pt x="3557" y="1249"/>
                        </a:lnTo>
                        <a:lnTo>
                          <a:pt x="3535" y="1188"/>
                        </a:lnTo>
                        <a:lnTo>
                          <a:pt x="3511" y="1127"/>
                        </a:lnTo>
                        <a:lnTo>
                          <a:pt x="3485" y="1067"/>
                        </a:lnTo>
                        <a:lnTo>
                          <a:pt x="3457" y="1009"/>
                        </a:lnTo>
                        <a:lnTo>
                          <a:pt x="3427" y="951"/>
                        </a:lnTo>
                        <a:lnTo>
                          <a:pt x="3395" y="894"/>
                        </a:lnTo>
                        <a:lnTo>
                          <a:pt x="3361" y="839"/>
                        </a:lnTo>
                        <a:lnTo>
                          <a:pt x="3324" y="785"/>
                        </a:lnTo>
                        <a:lnTo>
                          <a:pt x="3286" y="732"/>
                        </a:lnTo>
                        <a:lnTo>
                          <a:pt x="3246" y="680"/>
                        </a:lnTo>
                        <a:lnTo>
                          <a:pt x="3205" y="630"/>
                        </a:lnTo>
                        <a:lnTo>
                          <a:pt x="3161" y="582"/>
                        </a:lnTo>
                        <a:lnTo>
                          <a:pt x="3116" y="535"/>
                        </a:lnTo>
                        <a:lnTo>
                          <a:pt x="3069" y="489"/>
                        </a:lnTo>
                        <a:lnTo>
                          <a:pt x="3020" y="446"/>
                        </a:lnTo>
                        <a:lnTo>
                          <a:pt x="2970" y="404"/>
                        </a:lnTo>
                        <a:lnTo>
                          <a:pt x="2919" y="364"/>
                        </a:lnTo>
                        <a:lnTo>
                          <a:pt x="2866" y="326"/>
                        </a:lnTo>
                        <a:lnTo>
                          <a:pt x="2812" y="290"/>
                        </a:lnTo>
                        <a:lnTo>
                          <a:pt x="2757" y="255"/>
                        </a:lnTo>
                        <a:lnTo>
                          <a:pt x="2700" y="223"/>
                        </a:lnTo>
                        <a:lnTo>
                          <a:pt x="2642" y="193"/>
                        </a:lnTo>
                        <a:lnTo>
                          <a:pt x="2583" y="165"/>
                        </a:lnTo>
                        <a:lnTo>
                          <a:pt x="2524" y="139"/>
                        </a:lnTo>
                        <a:lnTo>
                          <a:pt x="2463" y="115"/>
                        </a:lnTo>
                        <a:lnTo>
                          <a:pt x="2402" y="93"/>
                        </a:lnTo>
                        <a:lnTo>
                          <a:pt x="2339" y="74"/>
                        </a:lnTo>
                        <a:lnTo>
                          <a:pt x="2277" y="57"/>
                        </a:lnTo>
                        <a:lnTo>
                          <a:pt x="2213" y="42"/>
                        </a:lnTo>
                        <a:lnTo>
                          <a:pt x="2149" y="29"/>
                        </a:lnTo>
                        <a:lnTo>
                          <a:pt x="2085" y="18"/>
                        </a:lnTo>
                        <a:lnTo>
                          <a:pt x="2020" y="10"/>
                        </a:lnTo>
                        <a:lnTo>
                          <a:pt x="1955" y="4"/>
                        </a:lnTo>
                        <a:lnTo>
                          <a:pt x="1890" y="1"/>
                        </a:lnTo>
                        <a:lnTo>
                          <a:pt x="1825" y="0"/>
                        </a:lnTo>
                        <a:lnTo>
                          <a:pt x="1760" y="1"/>
                        </a:lnTo>
                        <a:lnTo>
                          <a:pt x="1695" y="4"/>
                        </a:lnTo>
                        <a:lnTo>
                          <a:pt x="1630" y="10"/>
                        </a:lnTo>
                        <a:lnTo>
                          <a:pt x="1566" y="18"/>
                        </a:lnTo>
                        <a:lnTo>
                          <a:pt x="1501" y="29"/>
                        </a:lnTo>
                        <a:lnTo>
                          <a:pt x="1437" y="42"/>
                        </a:lnTo>
                        <a:lnTo>
                          <a:pt x="1374" y="57"/>
                        </a:lnTo>
                        <a:lnTo>
                          <a:pt x="1311" y="74"/>
                        </a:lnTo>
                        <a:lnTo>
                          <a:pt x="1249" y="93"/>
                        </a:lnTo>
                        <a:lnTo>
                          <a:pt x="1187" y="115"/>
                        </a:lnTo>
                        <a:lnTo>
                          <a:pt x="1127" y="139"/>
                        </a:lnTo>
                        <a:lnTo>
                          <a:pt x="1067" y="165"/>
                        </a:lnTo>
                        <a:lnTo>
                          <a:pt x="1008" y="193"/>
                        </a:lnTo>
                        <a:lnTo>
                          <a:pt x="951" y="223"/>
                        </a:lnTo>
                        <a:lnTo>
                          <a:pt x="894" y="255"/>
                        </a:lnTo>
                        <a:lnTo>
                          <a:pt x="839" y="290"/>
                        </a:lnTo>
                        <a:lnTo>
                          <a:pt x="784" y="326"/>
                        </a:lnTo>
                        <a:lnTo>
                          <a:pt x="732" y="364"/>
                        </a:lnTo>
                        <a:lnTo>
                          <a:pt x="680" y="404"/>
                        </a:lnTo>
                        <a:lnTo>
                          <a:pt x="630" y="446"/>
                        </a:lnTo>
                        <a:lnTo>
                          <a:pt x="582" y="489"/>
                        </a:lnTo>
                        <a:lnTo>
                          <a:pt x="535" y="535"/>
                        </a:lnTo>
                        <a:lnTo>
                          <a:pt x="490" y="582"/>
                        </a:lnTo>
                        <a:lnTo>
                          <a:pt x="446" y="630"/>
                        </a:lnTo>
                        <a:lnTo>
                          <a:pt x="404" y="680"/>
                        </a:lnTo>
                        <a:lnTo>
                          <a:pt x="364" y="732"/>
                        </a:lnTo>
                        <a:lnTo>
                          <a:pt x="326" y="785"/>
                        </a:lnTo>
                        <a:lnTo>
                          <a:pt x="290" y="839"/>
                        </a:lnTo>
                        <a:lnTo>
                          <a:pt x="256" y="894"/>
                        </a:lnTo>
                        <a:lnTo>
                          <a:pt x="223" y="951"/>
                        </a:lnTo>
                        <a:lnTo>
                          <a:pt x="193" y="1009"/>
                        </a:lnTo>
                        <a:lnTo>
                          <a:pt x="165" y="1067"/>
                        </a:lnTo>
                        <a:lnTo>
                          <a:pt x="139" y="1127"/>
                        </a:lnTo>
                        <a:lnTo>
                          <a:pt x="115" y="1188"/>
                        </a:lnTo>
                        <a:lnTo>
                          <a:pt x="94" y="1249"/>
                        </a:lnTo>
                        <a:lnTo>
                          <a:pt x="74" y="1312"/>
                        </a:lnTo>
                        <a:lnTo>
                          <a:pt x="57" y="1374"/>
                        </a:lnTo>
                        <a:lnTo>
                          <a:pt x="42" y="1438"/>
                        </a:lnTo>
                        <a:lnTo>
                          <a:pt x="29" y="1502"/>
                        </a:lnTo>
                        <a:lnTo>
                          <a:pt x="19" y="1566"/>
                        </a:lnTo>
                        <a:lnTo>
                          <a:pt x="11" y="1631"/>
                        </a:lnTo>
                        <a:lnTo>
                          <a:pt x="5" y="1696"/>
                        </a:lnTo>
                        <a:lnTo>
                          <a:pt x="1" y="1761"/>
                        </a:lnTo>
                        <a:lnTo>
                          <a:pt x="0" y="1826"/>
                        </a:lnTo>
                        <a:lnTo>
                          <a:pt x="1" y="1891"/>
                        </a:lnTo>
                        <a:lnTo>
                          <a:pt x="5" y="1956"/>
                        </a:lnTo>
                        <a:lnTo>
                          <a:pt x="11" y="2021"/>
                        </a:lnTo>
                        <a:lnTo>
                          <a:pt x="19" y="2086"/>
                        </a:lnTo>
                        <a:lnTo>
                          <a:pt x="29" y="2150"/>
                        </a:lnTo>
                        <a:lnTo>
                          <a:pt x="42" y="2214"/>
                        </a:lnTo>
                        <a:lnTo>
                          <a:pt x="57" y="2278"/>
                        </a:lnTo>
                        <a:lnTo>
                          <a:pt x="74" y="2341"/>
                        </a:lnTo>
                        <a:lnTo>
                          <a:pt x="94" y="2403"/>
                        </a:lnTo>
                        <a:lnTo>
                          <a:pt x="115" y="2464"/>
                        </a:lnTo>
                        <a:lnTo>
                          <a:pt x="139" y="2525"/>
                        </a:lnTo>
                        <a:lnTo>
                          <a:pt x="165" y="2585"/>
                        </a:lnTo>
                        <a:lnTo>
                          <a:pt x="193" y="2644"/>
                        </a:lnTo>
                        <a:lnTo>
                          <a:pt x="223" y="2701"/>
                        </a:lnTo>
                        <a:lnTo>
                          <a:pt x="256" y="2758"/>
                        </a:lnTo>
                        <a:lnTo>
                          <a:pt x="290" y="2814"/>
                        </a:lnTo>
                        <a:lnTo>
                          <a:pt x="326" y="2868"/>
                        </a:lnTo>
                        <a:lnTo>
                          <a:pt x="364" y="2921"/>
                        </a:lnTo>
                        <a:lnTo>
                          <a:pt x="404" y="2972"/>
                        </a:lnTo>
                        <a:lnTo>
                          <a:pt x="446" y="3022"/>
                        </a:lnTo>
                        <a:lnTo>
                          <a:pt x="490" y="3072"/>
                        </a:lnTo>
                        <a:lnTo>
                          <a:pt x="535" y="3119"/>
                        </a:lnTo>
                        <a:lnTo>
                          <a:pt x="582" y="3164"/>
                        </a:lnTo>
                        <a:lnTo>
                          <a:pt x="630" y="3207"/>
                        </a:lnTo>
                        <a:lnTo>
                          <a:pt x="680" y="3249"/>
                        </a:lnTo>
                        <a:lnTo>
                          <a:pt x="732" y="3289"/>
                        </a:lnTo>
                        <a:lnTo>
                          <a:pt x="784" y="3327"/>
                        </a:lnTo>
                        <a:lnTo>
                          <a:pt x="839" y="3364"/>
                        </a:lnTo>
                        <a:lnTo>
                          <a:pt x="894" y="3398"/>
                        </a:lnTo>
                        <a:lnTo>
                          <a:pt x="951" y="3430"/>
                        </a:lnTo>
                        <a:lnTo>
                          <a:pt x="1008" y="3460"/>
                        </a:lnTo>
                        <a:lnTo>
                          <a:pt x="1067" y="3488"/>
                        </a:lnTo>
                        <a:lnTo>
                          <a:pt x="1127" y="3514"/>
                        </a:lnTo>
                        <a:lnTo>
                          <a:pt x="1187" y="3538"/>
                        </a:lnTo>
                        <a:lnTo>
                          <a:pt x="1249" y="3560"/>
                        </a:lnTo>
                        <a:lnTo>
                          <a:pt x="1311" y="3579"/>
                        </a:lnTo>
                        <a:lnTo>
                          <a:pt x="1374" y="3597"/>
                        </a:lnTo>
                        <a:lnTo>
                          <a:pt x="1437" y="3612"/>
                        </a:lnTo>
                        <a:lnTo>
                          <a:pt x="1501" y="3624"/>
                        </a:lnTo>
                        <a:lnTo>
                          <a:pt x="1566" y="3635"/>
                        </a:lnTo>
                        <a:lnTo>
                          <a:pt x="1630" y="3643"/>
                        </a:lnTo>
                        <a:lnTo>
                          <a:pt x="1695" y="3649"/>
                        </a:lnTo>
                        <a:lnTo>
                          <a:pt x="1760" y="3652"/>
                        </a:lnTo>
                        <a:lnTo>
                          <a:pt x="1825" y="3653"/>
                        </a:lnTo>
                        <a:lnTo>
                          <a:pt x="1890" y="3652"/>
                        </a:lnTo>
                        <a:lnTo>
                          <a:pt x="1955" y="3649"/>
                        </a:lnTo>
                        <a:lnTo>
                          <a:pt x="2020" y="3643"/>
                        </a:lnTo>
                        <a:lnTo>
                          <a:pt x="2085" y="3635"/>
                        </a:lnTo>
                        <a:lnTo>
                          <a:pt x="2149" y="3624"/>
                        </a:lnTo>
                        <a:lnTo>
                          <a:pt x="2213" y="3612"/>
                        </a:lnTo>
                        <a:lnTo>
                          <a:pt x="2277" y="3597"/>
                        </a:lnTo>
                        <a:lnTo>
                          <a:pt x="2339" y="3579"/>
                        </a:lnTo>
                        <a:lnTo>
                          <a:pt x="2402" y="3560"/>
                        </a:lnTo>
                        <a:lnTo>
                          <a:pt x="2463" y="3538"/>
                        </a:lnTo>
                        <a:lnTo>
                          <a:pt x="2524" y="3514"/>
                        </a:lnTo>
                        <a:lnTo>
                          <a:pt x="2583" y="3488"/>
                        </a:lnTo>
                        <a:lnTo>
                          <a:pt x="2642" y="3460"/>
                        </a:lnTo>
                        <a:lnTo>
                          <a:pt x="2700" y="3430"/>
                        </a:lnTo>
                        <a:lnTo>
                          <a:pt x="2757" y="3398"/>
                        </a:lnTo>
                        <a:lnTo>
                          <a:pt x="2812" y="3364"/>
                        </a:lnTo>
                        <a:lnTo>
                          <a:pt x="2866" y="3327"/>
                        </a:lnTo>
                        <a:lnTo>
                          <a:pt x="2919" y="3289"/>
                        </a:lnTo>
                        <a:lnTo>
                          <a:pt x="2970" y="3249"/>
                        </a:lnTo>
                        <a:lnTo>
                          <a:pt x="3020" y="3207"/>
                        </a:lnTo>
                        <a:lnTo>
                          <a:pt x="3069" y="3164"/>
                        </a:lnTo>
                        <a:lnTo>
                          <a:pt x="3116" y="3119"/>
                        </a:lnTo>
                        <a:lnTo>
                          <a:pt x="3161" y="3072"/>
                        </a:lnTo>
                        <a:lnTo>
                          <a:pt x="3205" y="3022"/>
                        </a:lnTo>
                        <a:lnTo>
                          <a:pt x="3246" y="2972"/>
                        </a:lnTo>
                        <a:lnTo>
                          <a:pt x="3286" y="2921"/>
                        </a:lnTo>
                        <a:lnTo>
                          <a:pt x="3324" y="2868"/>
                        </a:lnTo>
                        <a:lnTo>
                          <a:pt x="3361" y="2814"/>
                        </a:lnTo>
                        <a:lnTo>
                          <a:pt x="3395" y="2758"/>
                        </a:lnTo>
                        <a:lnTo>
                          <a:pt x="3427" y="2701"/>
                        </a:lnTo>
                        <a:lnTo>
                          <a:pt x="3457" y="2644"/>
                        </a:lnTo>
                        <a:lnTo>
                          <a:pt x="3485" y="2585"/>
                        </a:lnTo>
                        <a:lnTo>
                          <a:pt x="3511" y="2525"/>
                        </a:lnTo>
                        <a:lnTo>
                          <a:pt x="3535" y="2464"/>
                        </a:lnTo>
                        <a:lnTo>
                          <a:pt x="3557" y="2403"/>
                        </a:lnTo>
                        <a:lnTo>
                          <a:pt x="3576" y="2341"/>
                        </a:lnTo>
                        <a:lnTo>
                          <a:pt x="3594" y="2278"/>
                        </a:lnTo>
                        <a:lnTo>
                          <a:pt x="3609" y="2214"/>
                        </a:lnTo>
                        <a:lnTo>
                          <a:pt x="3621" y="2150"/>
                        </a:lnTo>
                        <a:lnTo>
                          <a:pt x="3632" y="2086"/>
                        </a:lnTo>
                        <a:lnTo>
                          <a:pt x="3640" y="2021"/>
                        </a:lnTo>
                        <a:lnTo>
                          <a:pt x="3646" y="1956"/>
                        </a:lnTo>
                        <a:lnTo>
                          <a:pt x="3649" y="1891"/>
                        </a:lnTo>
                        <a:lnTo>
                          <a:pt x="3650" y="1826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747" name="组合 641190"/>
                  <p:cNvGrpSpPr/>
                  <p:nvPr/>
                </p:nvGrpSpPr>
                <p:grpSpPr>
                  <a:xfrm>
                    <a:off x="493" y="1482"/>
                    <a:ext cx="906" cy="906"/>
                    <a:chOff x="493" y="1482"/>
                    <a:chExt cx="906" cy="906"/>
                  </a:xfrm>
                </p:grpSpPr>
                <p:grpSp>
                  <p:nvGrpSpPr>
                    <p:cNvPr id="22748" name="组合 641191"/>
                    <p:cNvGrpSpPr/>
                    <p:nvPr/>
                  </p:nvGrpSpPr>
                  <p:grpSpPr>
                    <a:xfrm>
                      <a:off x="816" y="1965"/>
                      <a:ext cx="92" cy="92"/>
                      <a:chOff x="816" y="1965"/>
                      <a:chExt cx="92" cy="92"/>
                    </a:xfrm>
                  </p:grpSpPr>
                  <p:sp>
                    <p:nvSpPr>
                      <p:cNvPr id="22766" name="任意多边形 6411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16" y="1965"/>
                        <a:ext cx="62" cy="9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0" y="0"/>
                          </a:cxn>
                          <a:cxn ang="0">
                            <a:pos x="22" y="4"/>
                          </a:cxn>
                          <a:cxn ang="0">
                            <a:pos x="13" y="13"/>
                          </a:cxn>
                          <a:cxn ang="0">
                            <a:pos x="9" y="22"/>
                          </a:cxn>
                          <a:cxn ang="0">
                            <a:pos x="3" y="35"/>
                          </a:cxn>
                          <a:cxn ang="0">
                            <a:pos x="0" y="57"/>
                          </a:cxn>
                          <a:cxn ang="0">
                            <a:pos x="2" y="70"/>
                          </a:cxn>
                          <a:cxn ang="0">
                            <a:pos x="4" y="79"/>
                          </a:cxn>
                          <a:cxn ang="0">
                            <a:pos x="10" y="88"/>
                          </a:cxn>
                          <a:cxn ang="0">
                            <a:pos x="17" y="92"/>
                          </a:cxn>
                          <a:cxn ang="0">
                            <a:pos x="32" y="92"/>
                          </a:cxn>
                          <a:cxn ang="0">
                            <a:pos x="40" y="88"/>
                          </a:cxn>
                          <a:cxn ang="0">
                            <a:pos x="49" y="79"/>
                          </a:cxn>
                          <a:cxn ang="0">
                            <a:pos x="53" y="70"/>
                          </a:cxn>
                          <a:cxn ang="0">
                            <a:pos x="59" y="57"/>
                          </a:cxn>
                          <a:cxn ang="0">
                            <a:pos x="62" y="35"/>
                          </a:cxn>
                          <a:cxn ang="0">
                            <a:pos x="60" y="22"/>
                          </a:cxn>
                          <a:cxn ang="0">
                            <a:pos x="58" y="13"/>
                          </a:cxn>
                          <a:cxn ang="0">
                            <a:pos x="52" y="4"/>
                          </a:cxn>
                          <a:cxn ang="0">
                            <a:pos x="45" y="0"/>
                          </a:cxn>
                          <a:cxn ang="0">
                            <a:pos x="30" y="0"/>
                          </a:cxn>
                        </a:cxnLst>
                        <a:rect l="0" t="0" r="0" b="0"/>
                        <a:pathLst>
                          <a:path w="306" h="451">
                            <a:moveTo>
                              <a:pt x="148" y="0"/>
                            </a:moveTo>
                            <a:lnTo>
                              <a:pt x="109" y="22"/>
                            </a:lnTo>
                            <a:lnTo>
                              <a:pt x="66" y="65"/>
                            </a:lnTo>
                            <a:lnTo>
                              <a:pt x="42" y="107"/>
                            </a:lnTo>
                            <a:lnTo>
                              <a:pt x="15" y="172"/>
                            </a:lnTo>
                            <a:lnTo>
                              <a:pt x="0" y="279"/>
                            </a:lnTo>
                            <a:lnTo>
                              <a:pt x="9" y="344"/>
                            </a:lnTo>
                            <a:lnTo>
                              <a:pt x="21" y="387"/>
                            </a:lnTo>
                            <a:lnTo>
                              <a:pt x="51" y="430"/>
                            </a:lnTo>
                            <a:lnTo>
                              <a:pt x="85" y="451"/>
                            </a:lnTo>
                            <a:lnTo>
                              <a:pt x="158" y="451"/>
                            </a:lnTo>
                            <a:lnTo>
                              <a:pt x="197" y="430"/>
                            </a:lnTo>
                            <a:lnTo>
                              <a:pt x="240" y="387"/>
                            </a:lnTo>
                            <a:lnTo>
                              <a:pt x="264" y="344"/>
                            </a:lnTo>
                            <a:lnTo>
                              <a:pt x="291" y="279"/>
                            </a:lnTo>
                            <a:lnTo>
                              <a:pt x="306" y="172"/>
                            </a:lnTo>
                            <a:lnTo>
                              <a:pt x="297" y="107"/>
                            </a:lnTo>
                            <a:lnTo>
                              <a:pt x="285" y="65"/>
                            </a:lnTo>
                            <a:lnTo>
                              <a:pt x="255" y="22"/>
                            </a:lnTo>
                            <a:lnTo>
                              <a:pt x="221" y="0"/>
                            </a:lnTo>
                            <a:lnTo>
                              <a:pt x="148" y="0"/>
                            </a:lnTo>
                          </a:path>
                        </a:pathLst>
                      </a:custGeom>
                      <a:noFill/>
                      <a:ln w="19050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67" name="任意多边形 6411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97" y="2010"/>
                        <a:ext cx="11" cy="4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9"/>
                          </a:cxn>
                          <a:cxn ang="0">
                            <a:pos x="4" y="7"/>
                          </a:cxn>
                          <a:cxn ang="0">
                            <a:pos x="11" y="0"/>
                          </a:cxn>
                          <a:cxn ang="0">
                            <a:pos x="4" y="47"/>
                          </a:cxn>
                        </a:cxnLst>
                        <a:rect l="0" t="0" r="0" b="0"/>
                        <a:pathLst>
                          <a:path w="52" h="225">
                            <a:moveTo>
                              <a:pt x="0" y="43"/>
                            </a:moveTo>
                            <a:lnTo>
                              <a:pt x="20" y="32"/>
                            </a:lnTo>
                            <a:lnTo>
                              <a:pt x="52" y="0"/>
                            </a:lnTo>
                            <a:lnTo>
                              <a:pt x="20" y="225"/>
                            </a:lnTo>
                          </a:path>
                        </a:pathLst>
                      </a:custGeom>
                      <a:noFill/>
                      <a:ln w="19050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749" name="组合 641194"/>
                    <p:cNvGrpSpPr/>
                    <p:nvPr/>
                  </p:nvGrpSpPr>
                  <p:grpSpPr>
                    <a:xfrm>
                      <a:off x="493" y="1482"/>
                      <a:ext cx="906" cy="906"/>
                      <a:chOff x="493" y="1482"/>
                      <a:chExt cx="906" cy="906"/>
                    </a:xfrm>
                  </p:grpSpPr>
                  <p:sp>
                    <p:nvSpPr>
                      <p:cNvPr id="22760" name="直接连接符 641195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946" y="1482"/>
                        <a:ext cx="1" cy="288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61" name="直接连接符 641196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493" y="1935"/>
                        <a:ext cx="289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62" name="直接连接符 64119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11" y="1935"/>
                        <a:ext cx="288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63" name="直接连接符 6411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46" y="2099"/>
                        <a:ext cx="1" cy="289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64" name="直接连接符 6411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65" y="1935"/>
                        <a:ext cx="164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65" name="直接连接符 641200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946" y="1852"/>
                        <a:ext cx="1" cy="166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750" name="组合 641201"/>
                    <p:cNvGrpSpPr/>
                    <p:nvPr/>
                  </p:nvGrpSpPr>
                  <p:grpSpPr>
                    <a:xfrm>
                      <a:off x="958" y="1952"/>
                      <a:ext cx="203" cy="289"/>
                      <a:chOff x="958" y="1952"/>
                      <a:chExt cx="203" cy="289"/>
                    </a:xfrm>
                  </p:grpSpPr>
                  <p:grpSp>
                    <p:nvGrpSpPr>
                      <p:cNvPr id="22751" name="组合 641202"/>
                      <p:cNvGrpSpPr/>
                      <p:nvPr/>
                    </p:nvGrpSpPr>
                    <p:grpSpPr>
                      <a:xfrm>
                        <a:off x="958" y="1952"/>
                        <a:ext cx="201" cy="289"/>
                        <a:chOff x="958" y="1952"/>
                        <a:chExt cx="201" cy="289"/>
                      </a:xfrm>
                    </p:grpSpPr>
                    <p:sp>
                      <p:nvSpPr>
                        <p:cNvPr id="22756" name="直接连接符 64120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958" y="1952"/>
                          <a:ext cx="200" cy="287"/>
                        </a:xfrm>
                        <a:prstGeom prst="line">
                          <a:avLst/>
                        </a:prstGeom>
                        <a:ln w="0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757" name="任意多边形 64120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94" y="2155"/>
                          <a:ext cx="64" cy="8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5" y="0"/>
                            </a:cxn>
                            <a:cxn ang="0">
                              <a:pos x="0" y="17"/>
                            </a:cxn>
                            <a:cxn ang="0">
                              <a:pos x="64" y="84"/>
                            </a:cxn>
                            <a:cxn ang="0">
                              <a:pos x="25" y="0"/>
                            </a:cxn>
                          </a:cxnLst>
                          <a:rect l="0" t="0" r="0" b="0"/>
                          <a:pathLst>
                            <a:path w="319" h="414">
                              <a:moveTo>
                                <a:pt x="123" y="0"/>
                              </a:moveTo>
                              <a:lnTo>
                                <a:pt x="0" y="86"/>
                              </a:lnTo>
                              <a:lnTo>
                                <a:pt x="319" y="414"/>
                              </a:lnTo>
                              <a:lnTo>
                                <a:pt x="123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758" name="任意多边形 641205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94" y="2155"/>
                          <a:ext cx="64" cy="8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5" y="0"/>
                            </a:cxn>
                            <a:cxn ang="0">
                              <a:pos x="0" y="17"/>
                            </a:cxn>
                            <a:cxn ang="0">
                              <a:pos x="64" y="84"/>
                            </a:cxn>
                            <a:cxn ang="0">
                              <a:pos x="25" y="0"/>
                            </a:cxn>
                          </a:cxnLst>
                          <a:rect l="0" t="0" r="0" b="0"/>
                          <a:pathLst>
                            <a:path w="319" h="414">
                              <a:moveTo>
                                <a:pt x="123" y="0"/>
                              </a:moveTo>
                              <a:lnTo>
                                <a:pt x="0" y="86"/>
                              </a:lnTo>
                              <a:lnTo>
                                <a:pt x="319" y="414"/>
                              </a:lnTo>
                              <a:lnTo>
                                <a:pt x="123" y="0"/>
                              </a:lnTo>
                            </a:path>
                          </a:pathLst>
                        </a:custGeom>
                        <a:noFill/>
                        <a:ln w="0" cap="flat" cmpd="sng">
                          <a:solidFill>
                            <a:srgbClr val="000000">
                              <a:alpha val="10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759" name="直接连接符 64120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58" y="2239"/>
                          <a:ext cx="1" cy="2"/>
                        </a:xfrm>
                        <a:prstGeom prst="line">
                          <a:avLst/>
                        </a:prstGeom>
                        <a:ln w="0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2752" name="组合 641207"/>
                      <p:cNvGrpSpPr/>
                      <p:nvPr/>
                    </p:nvGrpSpPr>
                    <p:grpSpPr>
                      <a:xfrm>
                        <a:off x="1057" y="1979"/>
                        <a:ext cx="104" cy="113"/>
                        <a:chOff x="1057" y="1979"/>
                        <a:chExt cx="104" cy="113"/>
                      </a:xfrm>
                    </p:grpSpPr>
                    <p:sp>
                      <p:nvSpPr>
                        <p:cNvPr id="22753" name="任意多边形 6412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7" y="1979"/>
                          <a:ext cx="104" cy="5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42"/>
                            </a:cxn>
                            <a:cxn ang="0">
                              <a:pos x="82" y="0"/>
                            </a:cxn>
                            <a:cxn ang="0">
                              <a:pos x="102" y="27"/>
                            </a:cxn>
                            <a:cxn ang="0">
                              <a:pos x="104" y="38"/>
                            </a:cxn>
                            <a:cxn ang="0">
                              <a:pos x="102" y="43"/>
                            </a:cxn>
                            <a:cxn ang="0">
                              <a:pos x="96" y="50"/>
                            </a:cxn>
                            <a:cxn ang="0">
                              <a:pos x="89" y="54"/>
                            </a:cxn>
                            <a:cxn ang="0">
                              <a:pos x="79" y="55"/>
                            </a:cxn>
                            <a:cxn ang="0">
                              <a:pos x="73" y="54"/>
                            </a:cxn>
                            <a:cxn ang="0">
                              <a:pos x="62" y="47"/>
                            </a:cxn>
                            <a:cxn ang="0">
                              <a:pos x="43" y="20"/>
                            </a:cxn>
                          </a:cxnLst>
                          <a:rect l="0" t="0" r="0" b="0"/>
                          <a:pathLst>
                            <a:path w="512" h="273">
                              <a:moveTo>
                                <a:pt x="0" y="207"/>
                              </a:moveTo>
                              <a:lnTo>
                                <a:pt x="406" y="0"/>
                              </a:lnTo>
                              <a:lnTo>
                                <a:pt x="500" y="135"/>
                              </a:lnTo>
                              <a:lnTo>
                                <a:pt x="512" y="190"/>
                              </a:lnTo>
                              <a:lnTo>
                                <a:pt x="503" y="214"/>
                              </a:lnTo>
                              <a:lnTo>
                                <a:pt x="475" y="249"/>
                              </a:lnTo>
                              <a:lnTo>
                                <a:pt x="437" y="269"/>
                              </a:lnTo>
                              <a:lnTo>
                                <a:pt x="387" y="273"/>
                              </a:lnTo>
                              <a:lnTo>
                                <a:pt x="358" y="268"/>
                              </a:lnTo>
                              <a:lnTo>
                                <a:pt x="307" y="233"/>
                              </a:lnTo>
                              <a:lnTo>
                                <a:pt x="213" y="99"/>
                              </a:lnTo>
                            </a:path>
                          </a:pathLst>
                        </a:custGeom>
                        <a:noFill/>
                        <a:ln w="19050" cap="flat" cmpd="sng">
                          <a:solidFill>
                            <a:srgbClr val="000000">
                              <a:alpha val="10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754" name="直接连接符 641209"/>
                        <p:cNvSpPr>
                          <a:spLocks noChangeAspect="1"/>
                        </p:cNvSpPr>
                        <p:nvPr/>
                      </p:nvSpPr>
                      <p:spPr>
                        <a:xfrm flipH="1">
                          <a:off x="1087" y="2019"/>
                          <a:ext cx="29" cy="44"/>
                        </a:xfrm>
                        <a:prstGeom prst="line">
                          <a:avLst/>
                        </a:prstGeom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755" name="任意多边形 64121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107" y="2066"/>
                          <a:ext cx="41" cy="2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8" y="0"/>
                            </a:cxn>
                            <a:cxn ang="0">
                              <a:pos x="32" y="2"/>
                            </a:cxn>
                            <a:cxn ang="0">
                              <a:pos x="41" y="4"/>
                            </a:cxn>
                            <a:cxn ang="0">
                              <a:pos x="0" y="26"/>
                            </a:cxn>
                          </a:cxnLst>
                          <a:rect l="0" t="0" r="0" b="0"/>
                          <a:pathLst>
                            <a:path w="203" h="121">
                              <a:moveTo>
                                <a:pt x="138" y="0"/>
                              </a:moveTo>
                              <a:lnTo>
                                <a:pt x="158" y="10"/>
                              </a:lnTo>
                              <a:lnTo>
                                <a:pt x="203" y="18"/>
                              </a:lnTo>
                              <a:lnTo>
                                <a:pt x="0" y="121"/>
                              </a:lnTo>
                            </a:path>
                          </a:pathLst>
                        </a:custGeom>
                        <a:noFill/>
                        <a:ln w="19050" cap="flat" cmpd="sng">
                          <a:solidFill>
                            <a:srgbClr val="000000">
                              <a:alpha val="10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2729" name="组合 641211"/>
              <p:cNvGrpSpPr/>
              <p:nvPr/>
            </p:nvGrpSpPr>
            <p:grpSpPr>
              <a:xfrm>
                <a:off x="1461" y="1513"/>
                <a:ext cx="660" cy="661"/>
                <a:chOff x="1461" y="1513"/>
                <a:chExt cx="660" cy="661"/>
              </a:xfrm>
            </p:grpSpPr>
            <p:grpSp>
              <p:nvGrpSpPr>
                <p:cNvPr id="22730" name="组合 641212"/>
                <p:cNvGrpSpPr/>
                <p:nvPr/>
              </p:nvGrpSpPr>
              <p:grpSpPr>
                <a:xfrm>
                  <a:off x="1827" y="1858"/>
                  <a:ext cx="106" cy="92"/>
                  <a:chOff x="1827" y="1858"/>
                  <a:chExt cx="106" cy="92"/>
                </a:xfrm>
              </p:grpSpPr>
              <p:sp>
                <p:nvSpPr>
                  <p:cNvPr id="22740" name="任意多边形 641213"/>
                  <p:cNvSpPr>
                    <a:spLocks noChangeAspect="1"/>
                  </p:cNvSpPr>
                  <p:nvPr/>
                </p:nvSpPr>
                <p:spPr>
                  <a:xfrm>
                    <a:off x="1827" y="1858"/>
                    <a:ext cx="62" cy="92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22" y="4"/>
                      </a:cxn>
                      <a:cxn ang="0">
                        <a:pos x="14" y="13"/>
                      </a:cxn>
                      <a:cxn ang="0">
                        <a:pos x="9" y="22"/>
                      </a:cxn>
                      <a:cxn ang="0">
                        <a:pos x="3" y="35"/>
                      </a:cxn>
                      <a:cxn ang="0">
                        <a:pos x="0" y="57"/>
                      </a:cxn>
                      <a:cxn ang="0">
                        <a:pos x="2" y="70"/>
                      </a:cxn>
                      <a:cxn ang="0">
                        <a:pos x="4" y="79"/>
                      </a:cxn>
                      <a:cxn ang="0">
                        <a:pos x="11" y="88"/>
                      </a:cxn>
                      <a:cxn ang="0">
                        <a:pos x="17" y="92"/>
                      </a:cxn>
                      <a:cxn ang="0">
                        <a:pos x="32" y="92"/>
                      </a:cxn>
                      <a:cxn ang="0">
                        <a:pos x="40" y="88"/>
                      </a:cxn>
                      <a:cxn ang="0">
                        <a:pos x="49" y="79"/>
                      </a:cxn>
                      <a:cxn ang="0">
                        <a:pos x="54" y="70"/>
                      </a:cxn>
                      <a:cxn ang="0">
                        <a:pos x="59" y="57"/>
                      </a:cxn>
                      <a:cxn ang="0">
                        <a:pos x="62" y="35"/>
                      </a:cxn>
                      <a:cxn ang="0">
                        <a:pos x="60" y="22"/>
                      </a:cxn>
                      <a:cxn ang="0">
                        <a:pos x="58" y="13"/>
                      </a:cxn>
                      <a:cxn ang="0">
                        <a:pos x="51" y="4"/>
                      </a:cxn>
                      <a:cxn ang="0">
                        <a:pos x="45" y="0"/>
                      </a:cxn>
                      <a:cxn ang="0">
                        <a:pos x="30" y="0"/>
                      </a:cxn>
                    </a:cxnLst>
                    <a:rect l="0" t="0" r="0" b="0"/>
                    <a:pathLst>
                      <a:path w="307" h="451">
                        <a:moveTo>
                          <a:pt x="149" y="0"/>
                        </a:moveTo>
                        <a:lnTo>
                          <a:pt x="109" y="21"/>
                        </a:lnTo>
                        <a:lnTo>
                          <a:pt x="67" y="64"/>
                        </a:lnTo>
                        <a:lnTo>
                          <a:pt x="43" y="107"/>
                        </a:lnTo>
                        <a:lnTo>
                          <a:pt x="15" y="172"/>
                        </a:lnTo>
                        <a:lnTo>
                          <a:pt x="0" y="279"/>
                        </a:lnTo>
                        <a:lnTo>
                          <a:pt x="10" y="344"/>
                        </a:lnTo>
                        <a:lnTo>
                          <a:pt x="22" y="386"/>
                        </a:lnTo>
                        <a:lnTo>
                          <a:pt x="52" y="429"/>
                        </a:lnTo>
                        <a:lnTo>
                          <a:pt x="86" y="451"/>
                        </a:lnTo>
                        <a:lnTo>
                          <a:pt x="159" y="451"/>
                        </a:lnTo>
                        <a:lnTo>
                          <a:pt x="198" y="429"/>
                        </a:lnTo>
                        <a:lnTo>
                          <a:pt x="241" y="386"/>
                        </a:lnTo>
                        <a:lnTo>
                          <a:pt x="265" y="344"/>
                        </a:lnTo>
                        <a:lnTo>
                          <a:pt x="292" y="279"/>
                        </a:lnTo>
                        <a:lnTo>
                          <a:pt x="307" y="172"/>
                        </a:lnTo>
                        <a:lnTo>
                          <a:pt x="298" y="107"/>
                        </a:lnTo>
                        <a:lnTo>
                          <a:pt x="286" y="64"/>
                        </a:lnTo>
                        <a:lnTo>
                          <a:pt x="255" y="21"/>
                        </a:lnTo>
                        <a:lnTo>
                          <a:pt x="222" y="0"/>
                        </a:lnTo>
                        <a:lnTo>
                          <a:pt x="14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41" name="任意多边形 641214"/>
                  <p:cNvSpPr>
                    <a:spLocks noChangeAspect="1"/>
                  </p:cNvSpPr>
                  <p:nvPr/>
                </p:nvSpPr>
                <p:spPr>
                  <a:xfrm>
                    <a:off x="1904" y="1904"/>
                    <a:ext cx="29" cy="46"/>
                  </a:xfrm>
                  <a:custGeom>
                    <a:avLst/>
                    <a:gdLst/>
                    <a:ahLst/>
                    <a:cxnLst>
                      <a:cxn ang="0">
                        <a:pos x="7" y="11"/>
                      </a:cxn>
                      <a:cxn ang="0">
                        <a:pos x="7" y="9"/>
                      </a:cxn>
                      <a:cxn ang="0">
                        <a:pos x="9" y="4"/>
                      </a:cxn>
                      <a:cxn ang="0">
                        <a:pos x="12" y="2"/>
                      </a:cxn>
                      <a:cxn ang="0">
                        <a:pos x="16" y="0"/>
                      </a:cxn>
                      <a:cxn ang="0">
                        <a:pos x="23" y="0"/>
                      </a:cxn>
                      <a:cxn ang="0">
                        <a:pos x="26" y="2"/>
                      </a:cxn>
                      <a:cxn ang="0">
                        <a:pos x="28" y="4"/>
                      </a:cxn>
                      <a:cxn ang="0">
                        <a:pos x="29" y="9"/>
                      </a:cxn>
                      <a:cxn ang="0">
                        <a:pos x="28" y="13"/>
                      </a:cxn>
                      <a:cxn ang="0">
                        <a:pos x="26" y="18"/>
                      </a:cxn>
                      <a:cxn ang="0">
                        <a:pos x="21" y="24"/>
                      </a:cxn>
                      <a:cxn ang="0">
                        <a:pos x="0" y="46"/>
                      </a:cxn>
                      <a:cxn ang="0">
                        <a:pos x="26" y="46"/>
                      </a:cxn>
                    </a:cxnLst>
                    <a:rect l="0" t="0" r="0" b="0"/>
                    <a:pathLst>
                      <a:path w="145" h="226">
                        <a:moveTo>
                          <a:pt x="34" y="54"/>
                        </a:moveTo>
                        <a:lnTo>
                          <a:pt x="35" y="43"/>
                        </a:lnTo>
                        <a:lnTo>
                          <a:pt x="47" y="22"/>
                        </a:lnTo>
                        <a:lnTo>
                          <a:pt x="58" y="11"/>
                        </a:lnTo>
                        <a:lnTo>
                          <a:pt x="78" y="0"/>
                        </a:lnTo>
                        <a:lnTo>
                          <a:pt x="114" y="0"/>
                        </a:lnTo>
                        <a:lnTo>
                          <a:pt x="131" y="11"/>
                        </a:lnTo>
                        <a:lnTo>
                          <a:pt x="139" y="22"/>
                        </a:lnTo>
                        <a:lnTo>
                          <a:pt x="145" y="43"/>
                        </a:lnTo>
                        <a:lnTo>
                          <a:pt x="142" y="65"/>
                        </a:lnTo>
                        <a:lnTo>
                          <a:pt x="130" y="86"/>
                        </a:lnTo>
                        <a:lnTo>
                          <a:pt x="107" y="119"/>
                        </a:lnTo>
                        <a:lnTo>
                          <a:pt x="0" y="226"/>
                        </a:lnTo>
                        <a:lnTo>
                          <a:pt x="128" y="226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731" name="组合 641215"/>
                <p:cNvGrpSpPr/>
                <p:nvPr/>
              </p:nvGrpSpPr>
              <p:grpSpPr>
                <a:xfrm>
                  <a:off x="1461" y="1513"/>
                  <a:ext cx="660" cy="661"/>
                  <a:chOff x="1461" y="1513"/>
                  <a:chExt cx="660" cy="661"/>
                </a:xfrm>
              </p:grpSpPr>
              <p:sp>
                <p:nvSpPr>
                  <p:cNvPr id="22732" name="任意多边形 641216"/>
                  <p:cNvSpPr>
                    <a:spLocks noChangeAspect="1"/>
                  </p:cNvSpPr>
                  <p:nvPr/>
                </p:nvSpPr>
                <p:spPr>
                  <a:xfrm>
                    <a:off x="1544" y="1596"/>
                    <a:ext cx="495" cy="495"/>
                  </a:xfrm>
                  <a:custGeom>
                    <a:avLst/>
                    <a:gdLst/>
                    <a:ahLst/>
                    <a:cxnLst>
                      <a:cxn ang="0">
                        <a:pos x="494" y="226"/>
                      </a:cxn>
                      <a:cxn ang="0">
                        <a:pos x="489" y="194"/>
                      </a:cxn>
                      <a:cxn ang="0">
                        <a:pos x="480" y="163"/>
                      </a:cxn>
                      <a:cxn ang="0">
                        <a:pos x="467" y="133"/>
                      </a:cxn>
                      <a:cxn ang="0">
                        <a:pos x="450" y="106"/>
                      </a:cxn>
                      <a:cxn ang="0">
                        <a:pos x="430" y="80"/>
                      </a:cxn>
                      <a:cxn ang="0">
                        <a:pos x="407" y="58"/>
                      </a:cxn>
                      <a:cxn ang="0">
                        <a:pos x="380" y="39"/>
                      </a:cxn>
                      <a:cxn ang="0">
                        <a:pos x="352" y="23"/>
                      </a:cxn>
                      <a:cxn ang="0">
                        <a:pos x="322" y="12"/>
                      </a:cxn>
                      <a:cxn ang="0">
                        <a:pos x="291" y="4"/>
                      </a:cxn>
                      <a:cxn ang="0">
                        <a:pos x="258" y="0"/>
                      </a:cxn>
                      <a:cxn ang="0">
                        <a:pos x="226" y="1"/>
                      </a:cxn>
                      <a:cxn ang="0">
                        <a:pos x="194" y="6"/>
                      </a:cxn>
                      <a:cxn ang="0">
                        <a:pos x="163" y="15"/>
                      </a:cxn>
                      <a:cxn ang="0">
                        <a:pos x="133" y="28"/>
                      </a:cxn>
                      <a:cxn ang="0">
                        <a:pos x="106" y="45"/>
                      </a:cxn>
                      <a:cxn ang="0">
                        <a:pos x="80" y="65"/>
                      </a:cxn>
                      <a:cxn ang="0">
                        <a:pos x="58" y="88"/>
                      </a:cxn>
                      <a:cxn ang="0">
                        <a:pos x="39" y="115"/>
                      </a:cxn>
                      <a:cxn ang="0">
                        <a:pos x="23" y="143"/>
                      </a:cxn>
                      <a:cxn ang="0">
                        <a:pos x="11" y="173"/>
                      </a:cxn>
                      <a:cxn ang="0">
                        <a:pos x="4" y="205"/>
                      </a:cxn>
                      <a:cxn ang="0">
                        <a:pos x="0" y="237"/>
                      </a:cxn>
                      <a:cxn ang="0">
                        <a:pos x="1" y="269"/>
                      </a:cxn>
                      <a:cxn ang="0">
                        <a:pos x="6" y="301"/>
                      </a:cxn>
                      <a:cxn ang="0">
                        <a:pos x="15" y="332"/>
                      </a:cxn>
                      <a:cxn ang="0">
                        <a:pos x="28" y="362"/>
                      </a:cxn>
                      <a:cxn ang="0">
                        <a:pos x="45" y="389"/>
                      </a:cxn>
                      <a:cxn ang="0">
                        <a:pos x="65" y="415"/>
                      </a:cxn>
                      <a:cxn ang="0">
                        <a:pos x="88" y="437"/>
                      </a:cxn>
                      <a:cxn ang="0">
                        <a:pos x="115" y="456"/>
                      </a:cxn>
                      <a:cxn ang="0">
                        <a:pos x="143" y="472"/>
                      </a:cxn>
                      <a:cxn ang="0">
                        <a:pos x="173" y="483"/>
                      </a:cxn>
                      <a:cxn ang="0">
                        <a:pos x="204" y="491"/>
                      </a:cxn>
                      <a:cxn ang="0">
                        <a:pos x="237" y="495"/>
                      </a:cxn>
                      <a:cxn ang="0">
                        <a:pos x="269" y="494"/>
                      </a:cxn>
                      <a:cxn ang="0">
                        <a:pos x="301" y="489"/>
                      </a:cxn>
                      <a:cxn ang="0">
                        <a:pos x="332" y="480"/>
                      </a:cxn>
                      <a:cxn ang="0">
                        <a:pos x="362" y="467"/>
                      </a:cxn>
                      <a:cxn ang="0">
                        <a:pos x="389" y="450"/>
                      </a:cxn>
                      <a:cxn ang="0">
                        <a:pos x="415" y="430"/>
                      </a:cxn>
                      <a:cxn ang="0">
                        <a:pos x="437" y="407"/>
                      </a:cxn>
                      <a:cxn ang="0">
                        <a:pos x="456" y="380"/>
                      </a:cxn>
                      <a:cxn ang="0">
                        <a:pos x="472" y="352"/>
                      </a:cxn>
                      <a:cxn ang="0">
                        <a:pos x="484" y="322"/>
                      </a:cxn>
                      <a:cxn ang="0">
                        <a:pos x="491" y="290"/>
                      </a:cxn>
                      <a:cxn ang="0">
                        <a:pos x="495" y="258"/>
                      </a:cxn>
                    </a:cxnLst>
                    <a:rect l="0" t="0" r="0" b="0"/>
                    <a:pathLst>
                      <a:path w="2433" h="2436">
                        <a:moveTo>
                          <a:pt x="2433" y="1218"/>
                        </a:moveTo>
                        <a:lnTo>
                          <a:pt x="2432" y="1165"/>
                        </a:lnTo>
                        <a:lnTo>
                          <a:pt x="2429" y="1112"/>
                        </a:lnTo>
                        <a:lnTo>
                          <a:pt x="2423" y="1059"/>
                        </a:lnTo>
                        <a:lnTo>
                          <a:pt x="2415" y="1007"/>
                        </a:lnTo>
                        <a:lnTo>
                          <a:pt x="2404" y="954"/>
                        </a:lnTo>
                        <a:lnTo>
                          <a:pt x="2392" y="903"/>
                        </a:lnTo>
                        <a:lnTo>
                          <a:pt x="2377" y="852"/>
                        </a:lnTo>
                        <a:lnTo>
                          <a:pt x="2360" y="802"/>
                        </a:lnTo>
                        <a:lnTo>
                          <a:pt x="2341" y="752"/>
                        </a:lnTo>
                        <a:lnTo>
                          <a:pt x="2319" y="703"/>
                        </a:lnTo>
                        <a:lnTo>
                          <a:pt x="2296" y="656"/>
                        </a:lnTo>
                        <a:lnTo>
                          <a:pt x="2270" y="609"/>
                        </a:lnTo>
                        <a:lnTo>
                          <a:pt x="2243" y="564"/>
                        </a:lnTo>
                        <a:lnTo>
                          <a:pt x="2213" y="520"/>
                        </a:lnTo>
                        <a:lnTo>
                          <a:pt x="2182" y="477"/>
                        </a:lnTo>
                        <a:lnTo>
                          <a:pt x="2149" y="435"/>
                        </a:lnTo>
                        <a:lnTo>
                          <a:pt x="2114" y="395"/>
                        </a:lnTo>
                        <a:lnTo>
                          <a:pt x="2077" y="357"/>
                        </a:lnTo>
                        <a:lnTo>
                          <a:pt x="2039" y="320"/>
                        </a:lnTo>
                        <a:lnTo>
                          <a:pt x="1999" y="285"/>
                        </a:lnTo>
                        <a:lnTo>
                          <a:pt x="1957" y="252"/>
                        </a:lnTo>
                        <a:lnTo>
                          <a:pt x="1914" y="221"/>
                        </a:lnTo>
                        <a:lnTo>
                          <a:pt x="1870" y="191"/>
                        </a:lnTo>
                        <a:lnTo>
                          <a:pt x="1825" y="164"/>
                        </a:lnTo>
                        <a:lnTo>
                          <a:pt x="1778" y="138"/>
                        </a:lnTo>
                        <a:lnTo>
                          <a:pt x="1731" y="114"/>
                        </a:lnTo>
                        <a:lnTo>
                          <a:pt x="1682" y="93"/>
                        </a:lnTo>
                        <a:lnTo>
                          <a:pt x="1633" y="74"/>
                        </a:lnTo>
                        <a:lnTo>
                          <a:pt x="1582" y="57"/>
                        </a:lnTo>
                        <a:lnTo>
                          <a:pt x="1531" y="42"/>
                        </a:lnTo>
                        <a:lnTo>
                          <a:pt x="1480" y="29"/>
                        </a:lnTo>
                        <a:lnTo>
                          <a:pt x="1428" y="19"/>
                        </a:lnTo>
                        <a:lnTo>
                          <a:pt x="1375" y="11"/>
                        </a:lnTo>
                        <a:lnTo>
                          <a:pt x="1323" y="5"/>
                        </a:lnTo>
                        <a:lnTo>
                          <a:pt x="1270" y="2"/>
                        </a:lnTo>
                        <a:lnTo>
                          <a:pt x="1217" y="0"/>
                        </a:lnTo>
                        <a:lnTo>
                          <a:pt x="1164" y="2"/>
                        </a:lnTo>
                        <a:lnTo>
                          <a:pt x="1111" y="5"/>
                        </a:lnTo>
                        <a:lnTo>
                          <a:pt x="1058" y="11"/>
                        </a:lnTo>
                        <a:lnTo>
                          <a:pt x="1005" y="19"/>
                        </a:lnTo>
                        <a:lnTo>
                          <a:pt x="953" y="29"/>
                        </a:lnTo>
                        <a:lnTo>
                          <a:pt x="902" y="42"/>
                        </a:lnTo>
                        <a:lnTo>
                          <a:pt x="851" y="57"/>
                        </a:lnTo>
                        <a:lnTo>
                          <a:pt x="800" y="74"/>
                        </a:lnTo>
                        <a:lnTo>
                          <a:pt x="751" y="93"/>
                        </a:lnTo>
                        <a:lnTo>
                          <a:pt x="702" y="114"/>
                        </a:lnTo>
                        <a:lnTo>
                          <a:pt x="655" y="138"/>
                        </a:lnTo>
                        <a:lnTo>
                          <a:pt x="608" y="164"/>
                        </a:lnTo>
                        <a:lnTo>
                          <a:pt x="563" y="191"/>
                        </a:lnTo>
                        <a:lnTo>
                          <a:pt x="519" y="221"/>
                        </a:lnTo>
                        <a:lnTo>
                          <a:pt x="476" y="252"/>
                        </a:lnTo>
                        <a:lnTo>
                          <a:pt x="434" y="285"/>
                        </a:lnTo>
                        <a:lnTo>
                          <a:pt x="395" y="320"/>
                        </a:lnTo>
                        <a:lnTo>
                          <a:pt x="356" y="357"/>
                        </a:lnTo>
                        <a:lnTo>
                          <a:pt x="320" y="395"/>
                        </a:lnTo>
                        <a:lnTo>
                          <a:pt x="285" y="435"/>
                        </a:lnTo>
                        <a:lnTo>
                          <a:pt x="251" y="477"/>
                        </a:lnTo>
                        <a:lnTo>
                          <a:pt x="220" y="520"/>
                        </a:lnTo>
                        <a:lnTo>
                          <a:pt x="190" y="564"/>
                        </a:lnTo>
                        <a:lnTo>
                          <a:pt x="163" y="609"/>
                        </a:lnTo>
                        <a:lnTo>
                          <a:pt x="137" y="656"/>
                        </a:lnTo>
                        <a:lnTo>
                          <a:pt x="114" y="703"/>
                        </a:lnTo>
                        <a:lnTo>
                          <a:pt x="92" y="752"/>
                        </a:lnTo>
                        <a:lnTo>
                          <a:pt x="73" y="802"/>
                        </a:lnTo>
                        <a:lnTo>
                          <a:pt x="56" y="852"/>
                        </a:lnTo>
                        <a:lnTo>
                          <a:pt x="41" y="903"/>
                        </a:lnTo>
                        <a:lnTo>
                          <a:pt x="29" y="954"/>
                        </a:lnTo>
                        <a:lnTo>
                          <a:pt x="18" y="1007"/>
                        </a:lnTo>
                        <a:lnTo>
                          <a:pt x="10" y="1059"/>
                        </a:lnTo>
                        <a:lnTo>
                          <a:pt x="5" y="1112"/>
                        </a:lnTo>
                        <a:lnTo>
                          <a:pt x="1" y="1165"/>
                        </a:lnTo>
                        <a:lnTo>
                          <a:pt x="0" y="1218"/>
                        </a:lnTo>
                        <a:lnTo>
                          <a:pt x="1" y="1271"/>
                        </a:lnTo>
                        <a:lnTo>
                          <a:pt x="5" y="1324"/>
                        </a:lnTo>
                        <a:lnTo>
                          <a:pt x="10" y="1377"/>
                        </a:lnTo>
                        <a:lnTo>
                          <a:pt x="18" y="1429"/>
                        </a:lnTo>
                        <a:lnTo>
                          <a:pt x="29" y="1481"/>
                        </a:lnTo>
                        <a:lnTo>
                          <a:pt x="41" y="1533"/>
                        </a:lnTo>
                        <a:lnTo>
                          <a:pt x="56" y="1584"/>
                        </a:lnTo>
                        <a:lnTo>
                          <a:pt x="73" y="1634"/>
                        </a:lnTo>
                        <a:lnTo>
                          <a:pt x="92" y="1684"/>
                        </a:lnTo>
                        <a:lnTo>
                          <a:pt x="114" y="1733"/>
                        </a:lnTo>
                        <a:lnTo>
                          <a:pt x="137" y="1780"/>
                        </a:lnTo>
                        <a:lnTo>
                          <a:pt x="163" y="1827"/>
                        </a:lnTo>
                        <a:lnTo>
                          <a:pt x="190" y="1872"/>
                        </a:lnTo>
                        <a:lnTo>
                          <a:pt x="220" y="1916"/>
                        </a:lnTo>
                        <a:lnTo>
                          <a:pt x="251" y="1959"/>
                        </a:lnTo>
                        <a:lnTo>
                          <a:pt x="285" y="2001"/>
                        </a:lnTo>
                        <a:lnTo>
                          <a:pt x="320" y="2041"/>
                        </a:lnTo>
                        <a:lnTo>
                          <a:pt x="356" y="2079"/>
                        </a:lnTo>
                        <a:lnTo>
                          <a:pt x="395" y="2116"/>
                        </a:lnTo>
                        <a:lnTo>
                          <a:pt x="434" y="2151"/>
                        </a:lnTo>
                        <a:lnTo>
                          <a:pt x="476" y="2184"/>
                        </a:lnTo>
                        <a:lnTo>
                          <a:pt x="519" y="2215"/>
                        </a:lnTo>
                        <a:lnTo>
                          <a:pt x="563" y="2245"/>
                        </a:lnTo>
                        <a:lnTo>
                          <a:pt x="608" y="2272"/>
                        </a:lnTo>
                        <a:lnTo>
                          <a:pt x="655" y="2298"/>
                        </a:lnTo>
                        <a:lnTo>
                          <a:pt x="702" y="2321"/>
                        </a:lnTo>
                        <a:lnTo>
                          <a:pt x="751" y="2343"/>
                        </a:lnTo>
                        <a:lnTo>
                          <a:pt x="800" y="2362"/>
                        </a:lnTo>
                        <a:lnTo>
                          <a:pt x="851" y="2379"/>
                        </a:lnTo>
                        <a:lnTo>
                          <a:pt x="902" y="2394"/>
                        </a:lnTo>
                        <a:lnTo>
                          <a:pt x="953" y="2407"/>
                        </a:lnTo>
                        <a:lnTo>
                          <a:pt x="1005" y="2417"/>
                        </a:lnTo>
                        <a:lnTo>
                          <a:pt x="1058" y="2425"/>
                        </a:lnTo>
                        <a:lnTo>
                          <a:pt x="1111" y="2431"/>
                        </a:lnTo>
                        <a:lnTo>
                          <a:pt x="1164" y="2434"/>
                        </a:lnTo>
                        <a:lnTo>
                          <a:pt x="1217" y="2436"/>
                        </a:lnTo>
                        <a:lnTo>
                          <a:pt x="1270" y="2434"/>
                        </a:lnTo>
                        <a:lnTo>
                          <a:pt x="1323" y="2431"/>
                        </a:lnTo>
                        <a:lnTo>
                          <a:pt x="1375" y="2425"/>
                        </a:lnTo>
                        <a:lnTo>
                          <a:pt x="1428" y="2417"/>
                        </a:lnTo>
                        <a:lnTo>
                          <a:pt x="1480" y="2407"/>
                        </a:lnTo>
                        <a:lnTo>
                          <a:pt x="1531" y="2394"/>
                        </a:lnTo>
                        <a:lnTo>
                          <a:pt x="1582" y="2379"/>
                        </a:lnTo>
                        <a:lnTo>
                          <a:pt x="1633" y="2362"/>
                        </a:lnTo>
                        <a:lnTo>
                          <a:pt x="1682" y="2343"/>
                        </a:lnTo>
                        <a:lnTo>
                          <a:pt x="1731" y="2321"/>
                        </a:lnTo>
                        <a:lnTo>
                          <a:pt x="1778" y="2298"/>
                        </a:lnTo>
                        <a:lnTo>
                          <a:pt x="1825" y="2272"/>
                        </a:lnTo>
                        <a:lnTo>
                          <a:pt x="1870" y="2245"/>
                        </a:lnTo>
                        <a:lnTo>
                          <a:pt x="1914" y="2215"/>
                        </a:lnTo>
                        <a:lnTo>
                          <a:pt x="1957" y="2184"/>
                        </a:lnTo>
                        <a:lnTo>
                          <a:pt x="1999" y="2151"/>
                        </a:lnTo>
                        <a:lnTo>
                          <a:pt x="2039" y="2116"/>
                        </a:lnTo>
                        <a:lnTo>
                          <a:pt x="2077" y="2079"/>
                        </a:lnTo>
                        <a:lnTo>
                          <a:pt x="2114" y="2041"/>
                        </a:lnTo>
                        <a:lnTo>
                          <a:pt x="2149" y="2001"/>
                        </a:lnTo>
                        <a:lnTo>
                          <a:pt x="2182" y="1959"/>
                        </a:lnTo>
                        <a:lnTo>
                          <a:pt x="2213" y="1916"/>
                        </a:lnTo>
                        <a:lnTo>
                          <a:pt x="2243" y="1872"/>
                        </a:lnTo>
                        <a:lnTo>
                          <a:pt x="2270" y="1827"/>
                        </a:lnTo>
                        <a:lnTo>
                          <a:pt x="2296" y="1780"/>
                        </a:lnTo>
                        <a:lnTo>
                          <a:pt x="2319" y="1733"/>
                        </a:lnTo>
                        <a:lnTo>
                          <a:pt x="2341" y="1684"/>
                        </a:lnTo>
                        <a:lnTo>
                          <a:pt x="2360" y="1634"/>
                        </a:lnTo>
                        <a:lnTo>
                          <a:pt x="2377" y="1584"/>
                        </a:lnTo>
                        <a:lnTo>
                          <a:pt x="2392" y="1533"/>
                        </a:lnTo>
                        <a:lnTo>
                          <a:pt x="2404" y="1481"/>
                        </a:lnTo>
                        <a:lnTo>
                          <a:pt x="2415" y="1429"/>
                        </a:lnTo>
                        <a:lnTo>
                          <a:pt x="2423" y="1377"/>
                        </a:lnTo>
                        <a:lnTo>
                          <a:pt x="2429" y="1324"/>
                        </a:lnTo>
                        <a:lnTo>
                          <a:pt x="2432" y="1271"/>
                        </a:lnTo>
                        <a:lnTo>
                          <a:pt x="2433" y="1218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733" name="组合 641217"/>
                  <p:cNvGrpSpPr/>
                  <p:nvPr/>
                </p:nvGrpSpPr>
                <p:grpSpPr>
                  <a:xfrm>
                    <a:off x="1461" y="1513"/>
                    <a:ext cx="660" cy="661"/>
                    <a:chOff x="1461" y="1513"/>
                    <a:chExt cx="660" cy="661"/>
                  </a:xfrm>
                </p:grpSpPr>
                <p:sp>
                  <p:nvSpPr>
                    <p:cNvPr id="22734" name="直接连接符 641218"/>
                    <p:cNvSpPr>
                      <a:spLocks noChangeAspect="1"/>
                    </p:cNvSpPr>
                    <p:nvPr/>
                  </p:nvSpPr>
                  <p:spPr>
                    <a:xfrm>
                      <a:off x="1709" y="1844"/>
                      <a:ext cx="164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35" name="直接连接符 641219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1461" y="1844"/>
                      <a:ext cx="166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36" name="直接连接符 641220"/>
                    <p:cNvSpPr>
                      <a:spLocks noChangeAspect="1"/>
                    </p:cNvSpPr>
                    <p:nvPr/>
                  </p:nvSpPr>
                  <p:spPr>
                    <a:xfrm>
                      <a:off x="1792" y="2008"/>
                      <a:ext cx="1" cy="166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37" name="直接连接符 64122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792" y="1761"/>
                      <a:ext cx="1" cy="165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38" name="直接连接符 641222"/>
                    <p:cNvSpPr>
                      <a:spLocks noChangeAspect="1"/>
                    </p:cNvSpPr>
                    <p:nvPr/>
                  </p:nvSpPr>
                  <p:spPr>
                    <a:xfrm>
                      <a:off x="1956" y="1844"/>
                      <a:ext cx="165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39" name="直接连接符 64122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792" y="1513"/>
                      <a:ext cx="1" cy="166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641225" name="组合 641224"/>
          <p:cNvGrpSpPr/>
          <p:nvPr/>
        </p:nvGrpSpPr>
        <p:grpSpPr>
          <a:xfrm>
            <a:off x="2844800" y="2060575"/>
            <a:ext cx="358775" cy="855663"/>
            <a:chOff x="1792" y="1305"/>
            <a:chExt cx="226" cy="539"/>
          </a:xfrm>
        </p:grpSpPr>
        <p:sp>
          <p:nvSpPr>
            <p:cNvPr id="22713" name="任意多边形 641225"/>
            <p:cNvSpPr>
              <a:spLocks noChangeAspect="1"/>
            </p:cNvSpPr>
            <p:nvPr/>
          </p:nvSpPr>
          <p:spPr>
            <a:xfrm>
              <a:off x="1967" y="1313"/>
              <a:ext cx="50" cy="90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28" y="90"/>
                </a:cxn>
                <a:cxn ang="0">
                  <a:pos x="50" y="0"/>
                </a:cxn>
                <a:cxn ang="0">
                  <a:pos x="0" y="78"/>
                </a:cxn>
              </a:cxnLst>
              <a:rect l="0" t="0" r="0" b="0"/>
              <a:pathLst>
                <a:path w="246" h="445">
                  <a:moveTo>
                    <a:pt x="0" y="386"/>
                  </a:moveTo>
                  <a:lnTo>
                    <a:pt x="139" y="445"/>
                  </a:lnTo>
                  <a:lnTo>
                    <a:pt x="246" y="0"/>
                  </a:lnTo>
                  <a:lnTo>
                    <a:pt x="0" y="3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714" name="组合 641226"/>
            <p:cNvGrpSpPr/>
            <p:nvPr/>
          </p:nvGrpSpPr>
          <p:grpSpPr>
            <a:xfrm>
              <a:off x="1792" y="1305"/>
              <a:ext cx="226" cy="539"/>
              <a:chOff x="1792" y="1305"/>
              <a:chExt cx="226" cy="539"/>
            </a:xfrm>
          </p:grpSpPr>
          <p:sp>
            <p:nvSpPr>
              <p:cNvPr id="22715" name="直接连接符 641227"/>
              <p:cNvSpPr>
                <a:spLocks noChangeAspect="1"/>
              </p:cNvSpPr>
              <p:nvPr/>
            </p:nvSpPr>
            <p:spPr>
              <a:xfrm flipV="1">
                <a:off x="1792" y="1313"/>
                <a:ext cx="225" cy="53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716" name="组合 641228"/>
              <p:cNvGrpSpPr/>
              <p:nvPr/>
            </p:nvGrpSpPr>
            <p:grpSpPr>
              <a:xfrm>
                <a:off x="1795" y="1305"/>
                <a:ext cx="183" cy="282"/>
                <a:chOff x="1795" y="1305"/>
                <a:chExt cx="183" cy="282"/>
              </a:xfrm>
            </p:grpSpPr>
            <p:sp>
              <p:nvSpPr>
                <p:cNvPr id="22719" name="任意多边形 641229"/>
                <p:cNvSpPr>
                  <a:spLocks noChangeAspect="1"/>
                </p:cNvSpPr>
                <p:nvPr/>
              </p:nvSpPr>
              <p:spPr>
                <a:xfrm>
                  <a:off x="1795" y="1499"/>
                  <a:ext cx="79" cy="88"/>
                </a:xfrm>
                <a:custGeom>
                  <a:avLst/>
                  <a:gdLst/>
                  <a:ahLst/>
                  <a:cxnLst>
                    <a:cxn ang="0">
                      <a:pos x="79" y="88"/>
                    </a:cxn>
                    <a:cxn ang="0">
                      <a:pos x="0" y="40"/>
                    </a:cxn>
                    <a:cxn ang="0">
                      <a:pos x="13" y="9"/>
                    </a:cxn>
                    <a:cxn ang="0">
                      <a:pos x="21" y="1"/>
                    </a:cxn>
                    <a:cxn ang="0">
                      <a:pos x="26" y="0"/>
                    </a:cxn>
                    <a:cxn ang="0">
                      <a:pos x="35" y="1"/>
                    </a:cxn>
                    <a:cxn ang="0">
                      <a:pos x="43" y="6"/>
                    </a:cxn>
                    <a:cxn ang="0">
                      <a:pos x="49" y="14"/>
                    </a:cxn>
                    <a:cxn ang="0">
                      <a:pos x="51" y="20"/>
                    </a:cxn>
                    <a:cxn ang="0">
                      <a:pos x="51" y="32"/>
                    </a:cxn>
                    <a:cxn ang="0">
                      <a:pos x="38" y="63"/>
                    </a:cxn>
                  </a:cxnLst>
                  <a:rect l="0" t="0" r="0" b="0"/>
                  <a:pathLst>
                    <a:path w="390" h="432">
                      <a:moveTo>
                        <a:pt x="390" y="432"/>
                      </a:moveTo>
                      <a:lnTo>
                        <a:pt x="0" y="198"/>
                      </a:lnTo>
                      <a:lnTo>
                        <a:pt x="65" y="45"/>
                      </a:lnTo>
                      <a:lnTo>
                        <a:pt x="104" y="6"/>
                      </a:lnTo>
                      <a:lnTo>
                        <a:pt x="130" y="0"/>
                      </a:lnTo>
                      <a:lnTo>
                        <a:pt x="174" y="6"/>
                      </a:lnTo>
                      <a:lnTo>
                        <a:pt x="212" y="28"/>
                      </a:lnTo>
                      <a:lnTo>
                        <a:pt x="242" y="67"/>
                      </a:lnTo>
                      <a:lnTo>
                        <a:pt x="253" y="96"/>
                      </a:lnTo>
                      <a:lnTo>
                        <a:pt x="250" y="158"/>
                      </a:lnTo>
                      <a:lnTo>
                        <a:pt x="186" y="309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20" name="直接连接符 641230"/>
                <p:cNvSpPr>
                  <a:spLocks noChangeAspect="1"/>
                </p:cNvSpPr>
                <p:nvPr/>
              </p:nvSpPr>
              <p:spPr>
                <a:xfrm>
                  <a:off x="1844" y="1538"/>
                  <a:ext cx="51" cy="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21" name="任意多边形 641231"/>
                <p:cNvSpPr>
                  <a:spLocks noChangeAspect="1"/>
                </p:cNvSpPr>
                <p:nvPr/>
              </p:nvSpPr>
              <p:spPr>
                <a:xfrm>
                  <a:off x="1870" y="1473"/>
                  <a:ext cx="46" cy="42"/>
                </a:xfrm>
                <a:custGeom>
                  <a:avLst/>
                  <a:gdLst/>
                  <a:ahLst/>
                  <a:cxnLst>
                    <a:cxn ang="0">
                      <a:pos x="6" y="22"/>
                    </a:cxn>
                    <a:cxn ang="0">
                      <a:pos x="5" y="21"/>
                    </a:cxn>
                    <a:cxn ang="0">
                      <a:pos x="2" y="17"/>
                    </a:cxn>
                    <a:cxn ang="0">
                      <a:pos x="0" y="14"/>
                    </a:cxn>
                    <a:cxn ang="0">
                      <a:pos x="0" y="10"/>
                    </a:cxn>
                    <a:cxn ang="0">
                      <a:pos x="3" y="3"/>
                    </a:cxn>
                    <a:cxn ang="0">
                      <a:pos x="6" y="1"/>
                    </a:cxn>
                    <a:cxn ang="0">
                      <a:pos x="9" y="0"/>
                    </a:cxn>
                    <a:cxn ang="0">
                      <a:pos x="13" y="1"/>
                    </a:cxn>
                    <a:cxn ang="0">
                      <a:pos x="17" y="3"/>
                    </a:cxn>
                    <a:cxn ang="0">
                      <a:pos x="20" y="7"/>
                    </a:cxn>
                    <a:cxn ang="0">
                      <a:pos x="24" y="14"/>
                    </a:cxn>
                    <a:cxn ang="0">
                      <a:pos x="36" y="42"/>
                    </a:cxn>
                    <a:cxn ang="0">
                      <a:pos x="46" y="18"/>
                    </a:cxn>
                  </a:cxnLst>
                  <a:rect l="0" t="0" r="0" b="0"/>
                  <a:pathLst>
                    <a:path w="227" h="207">
                      <a:moveTo>
                        <a:pt x="32" y="110"/>
                      </a:moveTo>
                      <a:lnTo>
                        <a:pt x="23" y="104"/>
                      </a:lnTo>
                      <a:lnTo>
                        <a:pt x="8" y="84"/>
                      </a:lnTo>
                      <a:lnTo>
                        <a:pt x="2" y="70"/>
                      </a:lnTo>
                      <a:lnTo>
                        <a:pt x="0" y="48"/>
                      </a:lnTo>
                      <a:lnTo>
                        <a:pt x="14" y="14"/>
                      </a:lnTo>
                      <a:lnTo>
                        <a:pt x="31" y="3"/>
                      </a:lnTo>
                      <a:lnTo>
                        <a:pt x="43" y="0"/>
                      </a:lnTo>
                      <a:lnTo>
                        <a:pt x="66" y="3"/>
                      </a:lnTo>
                      <a:lnTo>
                        <a:pt x="84" y="14"/>
                      </a:lnTo>
                      <a:lnTo>
                        <a:pt x="99" y="34"/>
                      </a:lnTo>
                      <a:lnTo>
                        <a:pt x="120" y="67"/>
                      </a:lnTo>
                      <a:lnTo>
                        <a:pt x="177" y="207"/>
                      </a:lnTo>
                      <a:lnTo>
                        <a:pt x="227" y="90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22" name="直接连接符 641232"/>
                <p:cNvSpPr>
                  <a:spLocks noChangeAspect="1"/>
                </p:cNvSpPr>
                <p:nvPr/>
              </p:nvSpPr>
              <p:spPr>
                <a:xfrm>
                  <a:off x="1865" y="1410"/>
                  <a:ext cx="68" cy="4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23" name="直接连接符 641233"/>
                <p:cNvSpPr>
                  <a:spLocks noChangeAspect="1"/>
                </p:cNvSpPr>
                <p:nvPr/>
              </p:nvSpPr>
              <p:spPr>
                <a:xfrm flipV="1">
                  <a:off x="1885" y="1399"/>
                  <a:ext cx="27" cy="62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24" name="任意多边形 641234"/>
                <p:cNvSpPr>
                  <a:spLocks noChangeAspect="1"/>
                </p:cNvSpPr>
                <p:nvPr/>
              </p:nvSpPr>
              <p:spPr>
                <a:xfrm>
                  <a:off x="1878" y="1305"/>
                  <a:ext cx="79" cy="88"/>
                </a:xfrm>
                <a:custGeom>
                  <a:avLst/>
                  <a:gdLst/>
                  <a:ahLst/>
                  <a:cxnLst>
                    <a:cxn ang="0">
                      <a:pos x="79" y="88"/>
                    </a:cxn>
                    <a:cxn ang="0">
                      <a:pos x="0" y="40"/>
                    </a:cxn>
                    <a:cxn ang="0">
                      <a:pos x="13" y="9"/>
                    </a:cxn>
                    <a:cxn ang="0">
                      <a:pos x="21" y="1"/>
                    </a:cxn>
                    <a:cxn ang="0">
                      <a:pos x="26" y="0"/>
                    </a:cxn>
                    <a:cxn ang="0">
                      <a:pos x="35" y="1"/>
                    </a:cxn>
                    <a:cxn ang="0">
                      <a:pos x="43" y="6"/>
                    </a:cxn>
                    <a:cxn ang="0">
                      <a:pos x="49" y="14"/>
                    </a:cxn>
                    <a:cxn ang="0">
                      <a:pos x="51" y="19"/>
                    </a:cxn>
                    <a:cxn ang="0">
                      <a:pos x="51" y="32"/>
                    </a:cxn>
                    <a:cxn ang="0">
                      <a:pos x="37" y="63"/>
                    </a:cxn>
                  </a:cxnLst>
                  <a:rect l="0" t="0" r="0" b="0"/>
                  <a:pathLst>
                    <a:path w="390" h="430">
                      <a:moveTo>
                        <a:pt x="390" y="430"/>
                      </a:moveTo>
                      <a:lnTo>
                        <a:pt x="0" y="196"/>
                      </a:lnTo>
                      <a:lnTo>
                        <a:pt x="64" y="45"/>
                      </a:lnTo>
                      <a:lnTo>
                        <a:pt x="104" y="5"/>
                      </a:lnTo>
                      <a:lnTo>
                        <a:pt x="129" y="0"/>
                      </a:lnTo>
                      <a:lnTo>
                        <a:pt x="174" y="5"/>
                      </a:lnTo>
                      <a:lnTo>
                        <a:pt x="211" y="28"/>
                      </a:lnTo>
                      <a:lnTo>
                        <a:pt x="241" y="67"/>
                      </a:lnTo>
                      <a:lnTo>
                        <a:pt x="252" y="95"/>
                      </a:lnTo>
                      <a:lnTo>
                        <a:pt x="250" y="156"/>
                      </a:lnTo>
                      <a:lnTo>
                        <a:pt x="185" y="308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25" name="直接连接符 641235"/>
                <p:cNvSpPr>
                  <a:spLocks noChangeAspect="1"/>
                </p:cNvSpPr>
                <p:nvPr/>
              </p:nvSpPr>
              <p:spPr>
                <a:xfrm>
                  <a:off x="1927" y="1344"/>
                  <a:ext cx="51" cy="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717" name="任意多边形 641236"/>
              <p:cNvSpPr>
                <a:spLocks noChangeAspect="1"/>
              </p:cNvSpPr>
              <p:nvPr/>
            </p:nvSpPr>
            <p:spPr>
              <a:xfrm>
                <a:off x="1967" y="1313"/>
                <a:ext cx="50" cy="90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8" y="90"/>
                  </a:cxn>
                  <a:cxn ang="0">
                    <a:pos x="50" y="0"/>
                  </a:cxn>
                  <a:cxn ang="0">
                    <a:pos x="0" y="78"/>
                  </a:cxn>
                </a:cxnLst>
                <a:rect l="0" t="0" r="0" b="0"/>
                <a:pathLst>
                  <a:path w="246" h="445">
                    <a:moveTo>
                      <a:pt x="0" y="386"/>
                    </a:moveTo>
                    <a:lnTo>
                      <a:pt x="139" y="445"/>
                    </a:lnTo>
                    <a:lnTo>
                      <a:pt x="246" y="0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8" name="直接连接符 641237"/>
              <p:cNvSpPr>
                <a:spLocks noChangeAspect="1"/>
              </p:cNvSpPr>
              <p:nvPr/>
            </p:nvSpPr>
            <p:spPr>
              <a:xfrm>
                <a:off x="2017" y="131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1239" name="组合 641238"/>
          <p:cNvGrpSpPr/>
          <p:nvPr/>
        </p:nvGrpSpPr>
        <p:grpSpPr>
          <a:xfrm>
            <a:off x="4684713" y="2760663"/>
            <a:ext cx="149225" cy="144462"/>
            <a:chOff x="2951" y="1746"/>
            <a:chExt cx="94" cy="91"/>
          </a:xfrm>
        </p:grpSpPr>
        <p:sp>
          <p:nvSpPr>
            <p:cNvPr id="22709" name="直接连接符 641239"/>
            <p:cNvSpPr>
              <a:spLocks noChangeAspect="1"/>
            </p:cNvSpPr>
            <p:nvPr/>
          </p:nvSpPr>
          <p:spPr>
            <a:xfrm flipV="1">
              <a:off x="2951" y="1746"/>
              <a:ext cx="13" cy="9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0" name="直接连接符 641240"/>
            <p:cNvSpPr>
              <a:spLocks noChangeAspect="1"/>
            </p:cNvSpPr>
            <p:nvPr/>
          </p:nvSpPr>
          <p:spPr>
            <a:xfrm flipH="1">
              <a:off x="2956" y="1746"/>
              <a:ext cx="59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1" name="直接连接符 641241"/>
            <p:cNvSpPr>
              <a:spLocks noChangeAspect="1"/>
            </p:cNvSpPr>
            <p:nvPr/>
          </p:nvSpPr>
          <p:spPr>
            <a:xfrm>
              <a:off x="2976" y="1785"/>
              <a:ext cx="27" cy="5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2" name="任意多边形 641242"/>
            <p:cNvSpPr>
              <a:spLocks noChangeAspect="1"/>
            </p:cNvSpPr>
            <p:nvPr/>
          </p:nvSpPr>
          <p:spPr>
            <a:xfrm>
              <a:off x="3034" y="1791"/>
              <a:ext cx="11" cy="46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4" y="46"/>
                </a:cxn>
              </a:cxnLst>
              <a:rect l="0" t="0" r="0" b="0"/>
              <a:pathLst>
                <a:path w="52" h="226">
                  <a:moveTo>
                    <a:pt x="0" y="43"/>
                  </a:moveTo>
                  <a:lnTo>
                    <a:pt x="20" y="32"/>
                  </a:lnTo>
                  <a:lnTo>
                    <a:pt x="52" y="0"/>
                  </a:lnTo>
                  <a:lnTo>
                    <a:pt x="20" y="226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1244" name="直接连接符 641243"/>
          <p:cNvSpPr>
            <a:spLocks noChangeAspect="1"/>
          </p:cNvSpPr>
          <p:nvPr/>
        </p:nvSpPr>
        <p:spPr>
          <a:xfrm flipV="1">
            <a:off x="4375150" y="2243138"/>
            <a:ext cx="733425" cy="823912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1245" name="直接连接符 641244"/>
          <p:cNvSpPr>
            <a:spLocks noChangeAspect="1"/>
          </p:cNvSpPr>
          <p:nvPr/>
        </p:nvSpPr>
        <p:spPr>
          <a:xfrm>
            <a:off x="5135563" y="2252663"/>
            <a:ext cx="576262" cy="657225"/>
          </a:xfrm>
          <a:prstGeom prst="line">
            <a:avLst/>
          </a:prstGeom>
          <a:ln w="19050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246" name="组合 641245"/>
          <p:cNvGrpSpPr/>
          <p:nvPr/>
        </p:nvGrpSpPr>
        <p:grpSpPr>
          <a:xfrm>
            <a:off x="5445125" y="2346325"/>
            <a:ext cx="169863" cy="146050"/>
            <a:chOff x="3430" y="1485"/>
            <a:chExt cx="107" cy="92"/>
          </a:xfrm>
        </p:grpSpPr>
        <p:sp>
          <p:nvSpPr>
            <p:cNvPr id="22705" name="直接连接符 641246"/>
            <p:cNvSpPr>
              <a:spLocks noChangeAspect="1"/>
            </p:cNvSpPr>
            <p:nvPr/>
          </p:nvSpPr>
          <p:spPr>
            <a:xfrm flipV="1">
              <a:off x="3430" y="1485"/>
              <a:ext cx="13" cy="9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6" name="直接连接符 641247"/>
            <p:cNvSpPr>
              <a:spLocks noChangeAspect="1"/>
            </p:cNvSpPr>
            <p:nvPr/>
          </p:nvSpPr>
          <p:spPr>
            <a:xfrm flipH="1">
              <a:off x="3434" y="1485"/>
              <a:ext cx="60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7" name="直接连接符 641248"/>
            <p:cNvSpPr>
              <a:spLocks noChangeAspect="1"/>
            </p:cNvSpPr>
            <p:nvPr/>
          </p:nvSpPr>
          <p:spPr>
            <a:xfrm>
              <a:off x="3455" y="1526"/>
              <a:ext cx="27" cy="5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8" name="任意多边形 641249"/>
            <p:cNvSpPr>
              <a:spLocks noChangeAspect="1"/>
            </p:cNvSpPr>
            <p:nvPr/>
          </p:nvSpPr>
          <p:spPr>
            <a:xfrm>
              <a:off x="3508" y="1532"/>
              <a:ext cx="29" cy="45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7" y="9"/>
                </a:cxn>
                <a:cxn ang="0">
                  <a:pos x="9" y="4"/>
                </a:cxn>
                <a:cxn ang="0">
                  <a:pos x="12" y="2"/>
                </a:cxn>
                <a:cxn ang="0">
                  <a:pos x="16" y="0"/>
                </a:cxn>
                <a:cxn ang="0">
                  <a:pos x="23" y="0"/>
                </a:cxn>
                <a:cxn ang="0">
                  <a:pos x="26" y="2"/>
                </a:cxn>
                <a:cxn ang="0">
                  <a:pos x="28" y="4"/>
                </a:cxn>
                <a:cxn ang="0">
                  <a:pos x="29" y="9"/>
                </a:cxn>
                <a:cxn ang="0">
                  <a:pos x="28" y="13"/>
                </a:cxn>
                <a:cxn ang="0">
                  <a:pos x="26" y="17"/>
                </a:cxn>
                <a:cxn ang="0">
                  <a:pos x="21" y="24"/>
                </a:cxn>
                <a:cxn ang="0">
                  <a:pos x="0" y="45"/>
                </a:cxn>
                <a:cxn ang="0">
                  <a:pos x="26" y="45"/>
                </a:cxn>
              </a:cxnLst>
              <a:rect l="0" t="0" r="0" b="0"/>
              <a:pathLst>
                <a:path w="145" h="225">
                  <a:moveTo>
                    <a:pt x="34" y="53"/>
                  </a:moveTo>
                  <a:lnTo>
                    <a:pt x="35" y="43"/>
                  </a:lnTo>
                  <a:lnTo>
                    <a:pt x="47" y="21"/>
                  </a:lnTo>
                  <a:lnTo>
                    <a:pt x="58" y="11"/>
                  </a:lnTo>
                  <a:lnTo>
                    <a:pt x="78" y="0"/>
                  </a:lnTo>
                  <a:lnTo>
                    <a:pt x="114" y="0"/>
                  </a:lnTo>
                  <a:lnTo>
                    <a:pt x="131" y="11"/>
                  </a:lnTo>
                  <a:lnTo>
                    <a:pt x="139" y="21"/>
                  </a:lnTo>
                  <a:lnTo>
                    <a:pt x="145" y="43"/>
                  </a:lnTo>
                  <a:lnTo>
                    <a:pt x="142" y="64"/>
                  </a:lnTo>
                  <a:lnTo>
                    <a:pt x="129" y="86"/>
                  </a:lnTo>
                  <a:lnTo>
                    <a:pt x="107" y="118"/>
                  </a:lnTo>
                  <a:lnTo>
                    <a:pt x="0" y="225"/>
                  </a:lnTo>
                  <a:lnTo>
                    <a:pt x="128" y="225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1251" name="任意多边形 641250"/>
          <p:cNvSpPr>
            <a:spLocks noChangeAspect="1"/>
          </p:cNvSpPr>
          <p:nvPr/>
        </p:nvSpPr>
        <p:spPr>
          <a:xfrm>
            <a:off x="7537450" y="2641600"/>
            <a:ext cx="641350" cy="109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84" y="11497"/>
              </a:cxn>
              <a:cxn ang="0">
                <a:pos x="31890" y="22674"/>
              </a:cxn>
              <a:cxn ang="0">
                <a:pos x="48641" y="33213"/>
              </a:cxn>
              <a:cxn ang="0">
                <a:pos x="65713" y="43113"/>
              </a:cxn>
              <a:cxn ang="0">
                <a:pos x="83108" y="52374"/>
              </a:cxn>
              <a:cxn ang="0">
                <a:pos x="100825" y="60996"/>
              </a:cxn>
              <a:cxn ang="0">
                <a:pos x="118864" y="68980"/>
              </a:cxn>
              <a:cxn ang="0">
                <a:pos x="137225" y="76325"/>
              </a:cxn>
              <a:cxn ang="0">
                <a:pos x="155586" y="82712"/>
              </a:cxn>
              <a:cxn ang="0">
                <a:pos x="174592" y="88780"/>
              </a:cxn>
              <a:cxn ang="0">
                <a:pos x="193597" y="93890"/>
              </a:cxn>
              <a:cxn ang="0">
                <a:pos x="212924" y="98361"/>
              </a:cxn>
              <a:cxn ang="0">
                <a:pos x="232252" y="101874"/>
              </a:cxn>
              <a:cxn ang="0">
                <a:pos x="251579" y="104748"/>
              </a:cxn>
              <a:cxn ang="0">
                <a:pos x="271229" y="106983"/>
              </a:cxn>
              <a:cxn ang="0">
                <a:pos x="290878" y="108580"/>
              </a:cxn>
              <a:cxn ang="0">
                <a:pos x="310528" y="109538"/>
              </a:cxn>
              <a:cxn ang="0">
                <a:pos x="330500" y="109538"/>
              </a:cxn>
              <a:cxn ang="0">
                <a:pos x="350149" y="108580"/>
              </a:cxn>
              <a:cxn ang="0">
                <a:pos x="369799" y="107303"/>
              </a:cxn>
              <a:cxn ang="0">
                <a:pos x="389449" y="105067"/>
              </a:cxn>
              <a:cxn ang="0">
                <a:pos x="408776" y="102193"/>
              </a:cxn>
              <a:cxn ang="0">
                <a:pos x="428426" y="98680"/>
              </a:cxn>
              <a:cxn ang="0">
                <a:pos x="447431" y="94209"/>
              </a:cxn>
              <a:cxn ang="0">
                <a:pos x="466436" y="89099"/>
              </a:cxn>
              <a:cxn ang="0">
                <a:pos x="485442" y="83351"/>
              </a:cxn>
              <a:cxn ang="0">
                <a:pos x="504125" y="76645"/>
              </a:cxn>
              <a:cxn ang="0">
                <a:pos x="522486" y="69619"/>
              </a:cxn>
              <a:cxn ang="0">
                <a:pos x="540525" y="61635"/>
              </a:cxn>
              <a:cxn ang="0">
                <a:pos x="558242" y="53332"/>
              </a:cxn>
              <a:cxn ang="0">
                <a:pos x="575637" y="44071"/>
              </a:cxn>
              <a:cxn ang="0">
                <a:pos x="592709" y="34171"/>
              </a:cxn>
              <a:cxn ang="0">
                <a:pos x="609460" y="23632"/>
              </a:cxn>
              <a:cxn ang="0">
                <a:pos x="625566" y="12455"/>
              </a:cxn>
              <a:cxn ang="0">
                <a:pos x="641350" y="958"/>
              </a:cxn>
            </a:cxnLst>
            <a:rect l="0" t="0" r="0" b="0"/>
            <a:pathLst>
              <a:path w="1991" h="343">
                <a:moveTo>
                  <a:pt x="0" y="0"/>
                </a:moveTo>
                <a:lnTo>
                  <a:pt x="49" y="36"/>
                </a:lnTo>
                <a:lnTo>
                  <a:pt x="99" y="71"/>
                </a:lnTo>
                <a:lnTo>
                  <a:pt x="151" y="104"/>
                </a:lnTo>
                <a:lnTo>
                  <a:pt x="204" y="135"/>
                </a:lnTo>
                <a:lnTo>
                  <a:pt x="258" y="164"/>
                </a:lnTo>
                <a:lnTo>
                  <a:pt x="313" y="191"/>
                </a:lnTo>
                <a:lnTo>
                  <a:pt x="369" y="216"/>
                </a:lnTo>
                <a:lnTo>
                  <a:pt x="426" y="239"/>
                </a:lnTo>
                <a:lnTo>
                  <a:pt x="483" y="259"/>
                </a:lnTo>
                <a:lnTo>
                  <a:pt x="542" y="278"/>
                </a:lnTo>
                <a:lnTo>
                  <a:pt x="601" y="294"/>
                </a:lnTo>
                <a:lnTo>
                  <a:pt x="661" y="308"/>
                </a:lnTo>
                <a:lnTo>
                  <a:pt x="721" y="319"/>
                </a:lnTo>
                <a:lnTo>
                  <a:pt x="781" y="328"/>
                </a:lnTo>
                <a:lnTo>
                  <a:pt x="842" y="335"/>
                </a:lnTo>
                <a:lnTo>
                  <a:pt x="903" y="340"/>
                </a:lnTo>
                <a:lnTo>
                  <a:pt x="964" y="343"/>
                </a:lnTo>
                <a:lnTo>
                  <a:pt x="1026" y="343"/>
                </a:lnTo>
                <a:lnTo>
                  <a:pt x="1087" y="340"/>
                </a:lnTo>
                <a:lnTo>
                  <a:pt x="1148" y="336"/>
                </a:lnTo>
                <a:lnTo>
                  <a:pt x="1209" y="329"/>
                </a:lnTo>
                <a:lnTo>
                  <a:pt x="1269" y="320"/>
                </a:lnTo>
                <a:lnTo>
                  <a:pt x="1330" y="309"/>
                </a:lnTo>
                <a:lnTo>
                  <a:pt x="1389" y="295"/>
                </a:lnTo>
                <a:lnTo>
                  <a:pt x="1448" y="279"/>
                </a:lnTo>
                <a:lnTo>
                  <a:pt x="1507" y="261"/>
                </a:lnTo>
                <a:lnTo>
                  <a:pt x="1565" y="240"/>
                </a:lnTo>
                <a:lnTo>
                  <a:pt x="1622" y="218"/>
                </a:lnTo>
                <a:lnTo>
                  <a:pt x="1678" y="193"/>
                </a:lnTo>
                <a:lnTo>
                  <a:pt x="1733" y="167"/>
                </a:lnTo>
                <a:lnTo>
                  <a:pt x="1787" y="138"/>
                </a:lnTo>
                <a:lnTo>
                  <a:pt x="1840" y="107"/>
                </a:lnTo>
                <a:lnTo>
                  <a:pt x="1892" y="74"/>
                </a:lnTo>
                <a:lnTo>
                  <a:pt x="1942" y="39"/>
                </a:lnTo>
                <a:lnTo>
                  <a:pt x="1991" y="3"/>
                </a:lnTo>
              </a:path>
            </a:pathLst>
          </a:custGeom>
          <a:noFill/>
          <a:ln w="28575" cap="flat" cmpd="sng">
            <a:solidFill>
              <a:srgbClr val="0066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252" name="组合 641251"/>
          <p:cNvGrpSpPr/>
          <p:nvPr/>
        </p:nvGrpSpPr>
        <p:grpSpPr>
          <a:xfrm>
            <a:off x="7635875" y="2270125"/>
            <a:ext cx="212725" cy="471488"/>
            <a:chOff x="4810" y="1437"/>
            <a:chExt cx="134" cy="297"/>
          </a:xfrm>
        </p:grpSpPr>
        <p:sp>
          <p:nvSpPr>
            <p:cNvPr id="22698" name="直接连接符 641252"/>
            <p:cNvSpPr>
              <a:spLocks noChangeAspect="1"/>
            </p:cNvSpPr>
            <p:nvPr/>
          </p:nvSpPr>
          <p:spPr>
            <a:xfrm flipH="1">
              <a:off x="4899" y="1437"/>
              <a:ext cx="45" cy="20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699" name="组合 641253"/>
            <p:cNvGrpSpPr/>
            <p:nvPr/>
          </p:nvGrpSpPr>
          <p:grpSpPr>
            <a:xfrm>
              <a:off x="4810" y="1443"/>
              <a:ext cx="98" cy="77"/>
              <a:chOff x="4810" y="1443"/>
              <a:chExt cx="98" cy="77"/>
            </a:xfrm>
          </p:grpSpPr>
          <p:sp>
            <p:nvSpPr>
              <p:cNvPr id="22703" name="任意多边形 641254"/>
              <p:cNvSpPr>
                <a:spLocks noChangeAspect="1"/>
              </p:cNvSpPr>
              <p:nvPr/>
            </p:nvSpPr>
            <p:spPr>
              <a:xfrm>
                <a:off x="4810" y="1443"/>
                <a:ext cx="86" cy="77"/>
              </a:xfrm>
              <a:custGeom>
                <a:avLst/>
                <a:gdLst/>
                <a:ahLst/>
                <a:cxnLst>
                  <a:cxn ang="0">
                    <a:pos x="86" y="77"/>
                  </a:cxn>
                  <a:cxn ang="0">
                    <a:pos x="0" y="44"/>
                  </a:cxn>
                  <a:cxn ang="0">
                    <a:pos x="7" y="12"/>
                  </a:cxn>
                  <a:cxn ang="0">
                    <a:pos x="14" y="3"/>
                  </a:cxn>
                  <a:cxn ang="0">
                    <a:pos x="19" y="1"/>
                  </a:cxn>
                  <a:cxn ang="0">
                    <a:pos x="28" y="0"/>
                  </a:cxn>
                  <a:cxn ang="0">
                    <a:pos x="36" y="3"/>
                  </a:cxn>
                  <a:cxn ang="0">
                    <a:pos x="43" y="10"/>
                  </a:cxn>
                  <a:cxn ang="0">
                    <a:pos x="46" y="15"/>
                  </a:cxn>
                  <a:cxn ang="0">
                    <a:pos x="48" y="27"/>
                  </a:cxn>
                  <a:cxn ang="0">
                    <a:pos x="41" y="60"/>
                  </a:cxn>
                </a:cxnLst>
                <a:rect l="0" t="0" r="0" b="0"/>
                <a:pathLst>
                  <a:path w="426" h="380">
                    <a:moveTo>
                      <a:pt x="426" y="380"/>
                    </a:moveTo>
                    <a:lnTo>
                      <a:pt x="0" y="219"/>
                    </a:lnTo>
                    <a:lnTo>
                      <a:pt x="36" y="59"/>
                    </a:lnTo>
                    <a:lnTo>
                      <a:pt x="68" y="13"/>
                    </a:lnTo>
                    <a:lnTo>
                      <a:pt x="92" y="3"/>
                    </a:lnTo>
                    <a:lnTo>
                      <a:pt x="137" y="0"/>
                    </a:lnTo>
                    <a:lnTo>
                      <a:pt x="177" y="15"/>
                    </a:lnTo>
                    <a:lnTo>
                      <a:pt x="214" y="48"/>
                    </a:lnTo>
                    <a:lnTo>
                      <a:pt x="230" y="74"/>
                    </a:lnTo>
                    <a:lnTo>
                      <a:pt x="239" y="135"/>
                    </a:lnTo>
                    <a:lnTo>
                      <a:pt x="203" y="29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04" name="直接连接符 641255"/>
              <p:cNvSpPr>
                <a:spLocks noChangeAspect="1"/>
              </p:cNvSpPr>
              <p:nvPr/>
            </p:nvSpPr>
            <p:spPr>
              <a:xfrm flipV="1">
                <a:off x="4857" y="1468"/>
                <a:ext cx="51" cy="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700" name="任意多边形 641256"/>
            <p:cNvSpPr>
              <a:spLocks noChangeAspect="1"/>
            </p:cNvSpPr>
            <p:nvPr/>
          </p:nvSpPr>
          <p:spPr>
            <a:xfrm>
              <a:off x="4879" y="1640"/>
              <a:ext cx="34" cy="9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4" y="7"/>
                </a:cxn>
                <a:cxn ang="0">
                  <a:pos x="0" y="93"/>
                </a:cxn>
                <a:cxn ang="0">
                  <a:pos x="5" y="0"/>
                </a:cxn>
              </a:cxnLst>
              <a:rect l="0" t="0" r="0" b="0"/>
              <a:pathLst>
                <a:path w="171" h="456">
                  <a:moveTo>
                    <a:pt x="24" y="0"/>
                  </a:moveTo>
                  <a:lnTo>
                    <a:pt x="171" y="32"/>
                  </a:lnTo>
                  <a:lnTo>
                    <a:pt x="0" y="45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1" name="任意多边形 641257"/>
            <p:cNvSpPr>
              <a:spLocks noChangeAspect="1"/>
            </p:cNvSpPr>
            <p:nvPr/>
          </p:nvSpPr>
          <p:spPr>
            <a:xfrm>
              <a:off x="4879" y="1640"/>
              <a:ext cx="34" cy="9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4" y="7"/>
                </a:cxn>
                <a:cxn ang="0">
                  <a:pos x="0" y="93"/>
                </a:cxn>
                <a:cxn ang="0">
                  <a:pos x="5" y="0"/>
                </a:cxn>
              </a:cxnLst>
              <a:rect l="0" t="0" r="0" b="0"/>
              <a:pathLst>
                <a:path w="171" h="456">
                  <a:moveTo>
                    <a:pt x="24" y="0"/>
                  </a:moveTo>
                  <a:lnTo>
                    <a:pt x="171" y="32"/>
                  </a:lnTo>
                  <a:lnTo>
                    <a:pt x="0" y="456"/>
                  </a:lnTo>
                  <a:lnTo>
                    <a:pt x="2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2" name="直接连接符 641258"/>
            <p:cNvSpPr>
              <a:spLocks noChangeAspect="1"/>
            </p:cNvSpPr>
            <p:nvPr/>
          </p:nvSpPr>
          <p:spPr>
            <a:xfrm>
              <a:off x="4879" y="173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8" name="直接连接符 641259"/>
          <p:cNvSpPr>
            <a:spLocks noChangeAspect="1"/>
          </p:cNvSpPr>
          <p:nvPr/>
        </p:nvSpPr>
        <p:spPr>
          <a:xfrm>
            <a:off x="7858125" y="2228850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1261" name="文本框 641260"/>
          <p:cNvSpPr txBox="1"/>
          <p:nvPr/>
        </p:nvSpPr>
        <p:spPr>
          <a:xfrm>
            <a:off x="1104900" y="395288"/>
            <a:ext cx="7499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Clr>
                <a:srgbClr val="CC00FF"/>
              </a:buClr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用半径为</a:t>
            </a:r>
            <a:r>
              <a:rPr lang="en-US" altLang="zh-CN" sz="24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</a:t>
            </a:r>
            <a:r>
              <a:rPr lang="zh-CN" altLang="en-US" sz="2400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的圆弧内切、外切两圆弧的作图方法步骤</a:t>
            </a:r>
          </a:p>
        </p:txBody>
      </p:sp>
      <p:grpSp>
        <p:nvGrpSpPr>
          <p:cNvPr id="641262" name="组合 641261"/>
          <p:cNvGrpSpPr/>
          <p:nvPr/>
        </p:nvGrpSpPr>
        <p:grpSpPr>
          <a:xfrm>
            <a:off x="0" y="1042988"/>
            <a:ext cx="9144000" cy="5803900"/>
            <a:chOff x="0" y="664"/>
            <a:chExt cx="5760" cy="3656"/>
          </a:xfrm>
        </p:grpSpPr>
        <p:sp>
          <p:nvSpPr>
            <p:cNvPr id="22675" name="矩形 641262"/>
            <p:cNvSpPr>
              <a:spLocks noChangeAspect="1"/>
            </p:cNvSpPr>
            <p:nvPr/>
          </p:nvSpPr>
          <p:spPr>
            <a:xfrm>
              <a:off x="2259" y="787"/>
              <a:ext cx="160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2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）求 切 点 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K1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、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K2</a:t>
              </a:r>
              <a:endParaRPr lang="en-US" altLang="zh-CN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676" name="矩形 641263"/>
            <p:cNvSpPr>
              <a:spLocks noChangeAspect="1"/>
            </p:cNvSpPr>
            <p:nvPr/>
          </p:nvSpPr>
          <p:spPr>
            <a:xfrm>
              <a:off x="672" y="768"/>
              <a:ext cx="129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）求 圆 心 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O</a:t>
              </a:r>
            </a:p>
          </p:txBody>
        </p:sp>
        <p:sp>
          <p:nvSpPr>
            <p:cNvPr id="22677" name="矩形 641264"/>
            <p:cNvSpPr>
              <a:spLocks noChangeAspect="1"/>
            </p:cNvSpPr>
            <p:nvPr/>
          </p:nvSpPr>
          <p:spPr>
            <a:xfrm>
              <a:off x="4080" y="787"/>
              <a:ext cx="152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dirty="0">
                  <a:solidFill>
                    <a:srgbClr val="0000CC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）画 连 接 圆 弧</a:t>
              </a:r>
              <a:endParaRPr lang="zh-CN" altLang="en-US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2678" name="组合 641265"/>
            <p:cNvGrpSpPr/>
            <p:nvPr/>
          </p:nvGrpSpPr>
          <p:grpSpPr>
            <a:xfrm>
              <a:off x="0" y="664"/>
              <a:ext cx="5760" cy="3656"/>
              <a:chOff x="0" y="664"/>
              <a:chExt cx="5760" cy="3656"/>
            </a:xfrm>
          </p:grpSpPr>
          <p:grpSp>
            <p:nvGrpSpPr>
              <p:cNvPr id="22679" name="组合 641266"/>
              <p:cNvGrpSpPr/>
              <p:nvPr/>
            </p:nvGrpSpPr>
            <p:grpSpPr>
              <a:xfrm>
                <a:off x="192" y="1332"/>
                <a:ext cx="137" cy="960"/>
                <a:chOff x="192" y="1332"/>
                <a:chExt cx="137" cy="960"/>
              </a:xfrm>
            </p:grpSpPr>
            <p:sp>
              <p:nvSpPr>
                <p:cNvPr id="22693" name="矩形 641267"/>
                <p:cNvSpPr/>
                <p:nvPr/>
              </p:nvSpPr>
              <p:spPr>
                <a:xfrm>
                  <a:off x="192" y="1332"/>
                  <a:ext cx="137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外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4" name="矩形 641268"/>
                <p:cNvSpPr/>
                <p:nvPr/>
              </p:nvSpPr>
              <p:spPr>
                <a:xfrm>
                  <a:off x="192" y="1531"/>
                  <a:ext cx="137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切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5" name="矩形 641269"/>
                <p:cNvSpPr/>
                <p:nvPr/>
              </p:nvSpPr>
              <p:spPr>
                <a:xfrm>
                  <a:off x="192" y="1730"/>
                  <a:ext cx="137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两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6" name="矩形 641270"/>
                <p:cNvSpPr/>
                <p:nvPr/>
              </p:nvSpPr>
              <p:spPr>
                <a:xfrm>
                  <a:off x="192" y="1929"/>
                  <a:ext cx="136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圆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7" name="矩形 641271"/>
                <p:cNvSpPr/>
                <p:nvPr/>
              </p:nvSpPr>
              <p:spPr>
                <a:xfrm>
                  <a:off x="192" y="2129"/>
                  <a:ext cx="136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弧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680" name="组合 641272"/>
              <p:cNvGrpSpPr/>
              <p:nvPr/>
            </p:nvGrpSpPr>
            <p:grpSpPr>
              <a:xfrm>
                <a:off x="192" y="2772"/>
                <a:ext cx="137" cy="960"/>
                <a:chOff x="192" y="2772"/>
                <a:chExt cx="137" cy="960"/>
              </a:xfrm>
            </p:grpSpPr>
            <p:sp>
              <p:nvSpPr>
                <p:cNvPr id="22688" name="矩形 641273"/>
                <p:cNvSpPr/>
                <p:nvPr/>
              </p:nvSpPr>
              <p:spPr>
                <a:xfrm>
                  <a:off x="192" y="2772"/>
                  <a:ext cx="137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内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89" name="矩形 641274"/>
                <p:cNvSpPr/>
                <p:nvPr/>
              </p:nvSpPr>
              <p:spPr>
                <a:xfrm>
                  <a:off x="192" y="2971"/>
                  <a:ext cx="136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切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0" name="矩形 641275"/>
                <p:cNvSpPr/>
                <p:nvPr/>
              </p:nvSpPr>
              <p:spPr>
                <a:xfrm>
                  <a:off x="192" y="3170"/>
                  <a:ext cx="137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两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1" name="矩形 641276"/>
                <p:cNvSpPr/>
                <p:nvPr/>
              </p:nvSpPr>
              <p:spPr>
                <a:xfrm>
                  <a:off x="192" y="3369"/>
                  <a:ext cx="136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圆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692" name="矩形 641277"/>
                <p:cNvSpPr/>
                <p:nvPr/>
              </p:nvSpPr>
              <p:spPr>
                <a:xfrm>
                  <a:off x="192" y="3569"/>
                  <a:ext cx="136" cy="1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700" dirty="0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弧</a:t>
                  </a:r>
                  <a:endParaRPr lang="zh-CN" altLang="en-US" sz="3200" dirty="0">
                    <a:solidFill>
                      <a:srgbClr val="FF3300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681" name="直接连接符 641278"/>
              <p:cNvSpPr/>
              <p:nvPr/>
            </p:nvSpPr>
            <p:spPr>
              <a:xfrm>
                <a:off x="0" y="105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2" name="直接连接符 641279"/>
              <p:cNvSpPr/>
              <p:nvPr/>
            </p:nvSpPr>
            <p:spPr>
              <a:xfrm>
                <a:off x="448" y="672"/>
                <a:ext cx="0" cy="36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3" name="直接连接符 641280"/>
              <p:cNvSpPr/>
              <p:nvPr/>
            </p:nvSpPr>
            <p:spPr>
              <a:xfrm>
                <a:off x="2240" y="664"/>
                <a:ext cx="0" cy="36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4" name="直接连接符 641281"/>
              <p:cNvSpPr/>
              <p:nvPr/>
            </p:nvSpPr>
            <p:spPr>
              <a:xfrm>
                <a:off x="3992" y="672"/>
                <a:ext cx="0" cy="36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5" name="直接连接符 641282"/>
              <p:cNvSpPr/>
              <p:nvPr/>
            </p:nvSpPr>
            <p:spPr>
              <a:xfrm>
                <a:off x="0" y="66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6" name="直接连接符 641283"/>
              <p:cNvSpPr/>
              <p:nvPr/>
            </p:nvSpPr>
            <p:spPr>
              <a:xfrm>
                <a:off x="0" y="254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7" name="文本框 641284"/>
              <p:cNvSpPr txBox="1"/>
              <p:nvPr/>
            </p:nvSpPr>
            <p:spPr>
              <a:xfrm>
                <a:off x="22" y="742"/>
                <a:ext cx="43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要求</a:t>
                </a:r>
              </a:p>
            </p:txBody>
          </p:sp>
        </p:grpSp>
      </p:grpSp>
      <p:grpSp>
        <p:nvGrpSpPr>
          <p:cNvPr id="641286" name="组合 641285"/>
          <p:cNvGrpSpPr/>
          <p:nvPr/>
        </p:nvGrpSpPr>
        <p:grpSpPr>
          <a:xfrm>
            <a:off x="1666875" y="1960563"/>
            <a:ext cx="647700" cy="349250"/>
            <a:chOff x="1050" y="1242"/>
            <a:chExt cx="408" cy="220"/>
          </a:xfrm>
        </p:grpSpPr>
        <p:sp>
          <p:nvSpPr>
            <p:cNvPr id="22672" name="任意多边形 641286"/>
            <p:cNvSpPr>
              <a:spLocks noChangeAspect="1"/>
            </p:cNvSpPr>
            <p:nvPr/>
          </p:nvSpPr>
          <p:spPr>
            <a:xfrm>
              <a:off x="1050" y="1242"/>
              <a:ext cx="344" cy="155"/>
            </a:xfrm>
            <a:custGeom>
              <a:avLst/>
              <a:gdLst/>
              <a:ahLst/>
              <a:cxnLst>
                <a:cxn ang="0">
                  <a:pos x="344" y="155"/>
                </a:cxn>
                <a:cxn ang="0">
                  <a:pos x="330" y="144"/>
                </a:cxn>
                <a:cxn ang="0">
                  <a:pos x="315" y="132"/>
                </a:cxn>
                <a:cxn ang="0">
                  <a:pos x="301" y="122"/>
                </a:cxn>
                <a:cxn ang="0">
                  <a:pos x="286" y="111"/>
                </a:cxn>
                <a:cxn ang="0">
                  <a:pos x="270" y="101"/>
                </a:cxn>
                <a:cxn ang="0">
                  <a:pos x="255" y="92"/>
                </a:cxn>
                <a:cxn ang="0">
                  <a:pos x="239" y="82"/>
                </a:cxn>
                <a:cxn ang="0">
                  <a:pos x="223" y="74"/>
                </a:cxn>
                <a:cxn ang="0">
                  <a:pos x="207" y="65"/>
                </a:cxn>
                <a:cxn ang="0">
                  <a:pos x="191" y="57"/>
                </a:cxn>
                <a:cxn ang="0">
                  <a:pos x="174" y="50"/>
                </a:cxn>
                <a:cxn ang="0">
                  <a:pos x="157" y="43"/>
                </a:cxn>
                <a:cxn ang="0">
                  <a:pos x="140" y="36"/>
                </a:cxn>
                <a:cxn ang="0">
                  <a:pos x="123" y="30"/>
                </a:cxn>
                <a:cxn ang="0">
                  <a:pos x="106" y="25"/>
                </a:cxn>
                <a:cxn ang="0">
                  <a:pos x="89" y="19"/>
                </a:cxn>
                <a:cxn ang="0">
                  <a:pos x="71" y="15"/>
                </a:cxn>
                <a:cxn ang="0">
                  <a:pos x="53" y="10"/>
                </a:cxn>
                <a:cxn ang="0">
                  <a:pos x="36" y="6"/>
                </a:cxn>
                <a:cxn ang="0">
                  <a:pos x="18" y="3"/>
                </a:cxn>
                <a:cxn ang="0">
                  <a:pos x="0" y="0"/>
                </a:cxn>
              </a:cxnLst>
              <a:rect l="0" t="0" r="0" b="0"/>
              <a:pathLst>
                <a:path w="1701" h="763">
                  <a:moveTo>
                    <a:pt x="1701" y="763"/>
                  </a:moveTo>
                  <a:lnTo>
                    <a:pt x="1631" y="707"/>
                  </a:lnTo>
                  <a:lnTo>
                    <a:pt x="1560" y="652"/>
                  </a:lnTo>
                  <a:lnTo>
                    <a:pt x="1486" y="599"/>
                  </a:lnTo>
                  <a:lnTo>
                    <a:pt x="1412" y="548"/>
                  </a:lnTo>
                  <a:lnTo>
                    <a:pt x="1337" y="499"/>
                  </a:lnTo>
                  <a:lnTo>
                    <a:pt x="1261" y="451"/>
                  </a:lnTo>
                  <a:lnTo>
                    <a:pt x="1183" y="406"/>
                  </a:lnTo>
                  <a:lnTo>
                    <a:pt x="1104" y="363"/>
                  </a:lnTo>
                  <a:lnTo>
                    <a:pt x="1024" y="322"/>
                  </a:lnTo>
                  <a:lnTo>
                    <a:pt x="943" y="283"/>
                  </a:lnTo>
                  <a:lnTo>
                    <a:pt x="861" y="246"/>
                  </a:lnTo>
                  <a:lnTo>
                    <a:pt x="778" y="212"/>
                  </a:lnTo>
                  <a:lnTo>
                    <a:pt x="694" y="179"/>
                  </a:lnTo>
                  <a:lnTo>
                    <a:pt x="610" y="149"/>
                  </a:lnTo>
                  <a:lnTo>
                    <a:pt x="524" y="121"/>
                  </a:lnTo>
                  <a:lnTo>
                    <a:pt x="438" y="95"/>
                  </a:lnTo>
                  <a:lnTo>
                    <a:pt x="352" y="72"/>
                  </a:lnTo>
                  <a:lnTo>
                    <a:pt x="264" y="50"/>
                  </a:lnTo>
                  <a:lnTo>
                    <a:pt x="177" y="31"/>
                  </a:lnTo>
                  <a:lnTo>
                    <a:pt x="88" y="15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3" name="任意多边形 641287"/>
            <p:cNvSpPr>
              <a:spLocks noChangeAspect="1"/>
            </p:cNvSpPr>
            <p:nvPr/>
          </p:nvSpPr>
          <p:spPr>
            <a:xfrm>
              <a:off x="1418" y="1421"/>
              <a:ext cx="40" cy="41"/>
            </a:xfrm>
            <a:custGeom>
              <a:avLst/>
              <a:gdLst/>
              <a:ahLst/>
              <a:cxnLst>
                <a:cxn ang="0">
                  <a:pos x="40" y="41"/>
                </a:cxn>
                <a:cxn ang="0">
                  <a:pos x="27" y="27"/>
                </a:cxn>
                <a:cxn ang="0">
                  <a:pos x="14" y="13"/>
                </a:cxn>
                <a:cxn ang="0">
                  <a:pos x="0" y="0"/>
                </a:cxn>
              </a:cxnLst>
              <a:rect l="0" t="0" r="0" b="0"/>
              <a:pathLst>
                <a:path w="201" h="206">
                  <a:moveTo>
                    <a:pt x="201" y="206"/>
                  </a:moveTo>
                  <a:lnTo>
                    <a:pt x="136" y="136"/>
                  </a:lnTo>
                  <a:lnTo>
                    <a:pt x="69" y="67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4" name="任意多边形 641288"/>
            <p:cNvSpPr>
              <a:spLocks noChangeAspect="1"/>
            </p:cNvSpPr>
            <p:nvPr/>
          </p:nvSpPr>
          <p:spPr>
            <a:xfrm>
              <a:off x="1382" y="1385"/>
              <a:ext cx="40" cy="41"/>
            </a:xfrm>
            <a:custGeom>
              <a:avLst/>
              <a:gdLst/>
              <a:ahLst/>
              <a:cxnLst>
                <a:cxn ang="0">
                  <a:pos x="40" y="41"/>
                </a:cxn>
                <a:cxn ang="0">
                  <a:pos x="27" y="27"/>
                </a:cxn>
                <a:cxn ang="0">
                  <a:pos x="14" y="13"/>
                </a:cxn>
                <a:cxn ang="0">
                  <a:pos x="0" y="0"/>
                </a:cxn>
              </a:cxnLst>
              <a:rect l="0" t="0" r="0" b="0"/>
              <a:pathLst>
                <a:path w="201" h="206">
                  <a:moveTo>
                    <a:pt x="201" y="206"/>
                  </a:moveTo>
                  <a:lnTo>
                    <a:pt x="136" y="136"/>
                  </a:lnTo>
                  <a:lnTo>
                    <a:pt x="69" y="67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1290" name="任意多边形 641289"/>
          <p:cNvSpPr>
            <a:spLocks noChangeAspect="1"/>
          </p:cNvSpPr>
          <p:nvPr/>
        </p:nvSpPr>
        <p:spPr>
          <a:xfrm>
            <a:off x="2200275" y="2197100"/>
            <a:ext cx="79375" cy="71438"/>
          </a:xfrm>
          <a:custGeom>
            <a:avLst/>
            <a:gdLst/>
            <a:ahLst/>
            <a:cxnLst>
              <a:cxn ang="0">
                <a:pos x="79375" y="35895"/>
              </a:cxn>
              <a:cxn ang="0">
                <a:pos x="78984" y="30616"/>
              </a:cxn>
              <a:cxn ang="0">
                <a:pos x="77811" y="25690"/>
              </a:cxn>
              <a:cxn ang="0">
                <a:pos x="75856" y="20763"/>
              </a:cxn>
              <a:cxn ang="0">
                <a:pos x="73119" y="16540"/>
              </a:cxn>
              <a:cxn ang="0">
                <a:pos x="69600" y="12317"/>
              </a:cxn>
              <a:cxn ang="0">
                <a:pos x="65690" y="8798"/>
              </a:cxn>
              <a:cxn ang="0">
                <a:pos x="61389" y="5631"/>
              </a:cxn>
              <a:cxn ang="0">
                <a:pos x="56305" y="3167"/>
              </a:cxn>
              <a:cxn ang="0">
                <a:pos x="50831" y="1408"/>
              </a:cxn>
              <a:cxn ang="0">
                <a:pos x="45357" y="352"/>
              </a:cxn>
              <a:cxn ang="0">
                <a:pos x="39883" y="0"/>
              </a:cxn>
              <a:cxn ang="0">
                <a:pos x="34018" y="352"/>
              </a:cxn>
              <a:cxn ang="0">
                <a:pos x="28544" y="1408"/>
              </a:cxn>
              <a:cxn ang="0">
                <a:pos x="23461" y="3167"/>
              </a:cxn>
              <a:cxn ang="0">
                <a:pos x="18377" y="5631"/>
              </a:cxn>
              <a:cxn ang="0">
                <a:pos x="13685" y="8798"/>
              </a:cxn>
              <a:cxn ang="0">
                <a:pos x="9775" y="12317"/>
              </a:cxn>
              <a:cxn ang="0">
                <a:pos x="6256" y="16540"/>
              </a:cxn>
              <a:cxn ang="0">
                <a:pos x="3910" y="20763"/>
              </a:cxn>
              <a:cxn ang="0">
                <a:pos x="1564" y="25690"/>
              </a:cxn>
              <a:cxn ang="0">
                <a:pos x="391" y="30616"/>
              </a:cxn>
              <a:cxn ang="0">
                <a:pos x="0" y="35895"/>
              </a:cxn>
              <a:cxn ang="0">
                <a:pos x="391" y="40822"/>
              </a:cxn>
              <a:cxn ang="0">
                <a:pos x="1564" y="45748"/>
              </a:cxn>
              <a:cxn ang="0">
                <a:pos x="3910" y="50675"/>
              </a:cxn>
              <a:cxn ang="0">
                <a:pos x="6256" y="54898"/>
              </a:cxn>
              <a:cxn ang="0">
                <a:pos x="9775" y="59121"/>
              </a:cxn>
              <a:cxn ang="0">
                <a:pos x="13685" y="62640"/>
              </a:cxn>
              <a:cxn ang="0">
                <a:pos x="18377" y="65807"/>
              </a:cxn>
              <a:cxn ang="0">
                <a:pos x="23461" y="68271"/>
              </a:cxn>
              <a:cxn ang="0">
                <a:pos x="28544" y="70030"/>
              </a:cxn>
              <a:cxn ang="0">
                <a:pos x="34018" y="71086"/>
              </a:cxn>
              <a:cxn ang="0">
                <a:pos x="39883" y="71438"/>
              </a:cxn>
              <a:cxn ang="0">
                <a:pos x="45357" y="71086"/>
              </a:cxn>
              <a:cxn ang="0">
                <a:pos x="50831" y="70030"/>
              </a:cxn>
              <a:cxn ang="0">
                <a:pos x="56305" y="68271"/>
              </a:cxn>
              <a:cxn ang="0">
                <a:pos x="61389" y="65807"/>
              </a:cxn>
              <a:cxn ang="0">
                <a:pos x="65690" y="62640"/>
              </a:cxn>
              <a:cxn ang="0">
                <a:pos x="69600" y="59121"/>
              </a:cxn>
              <a:cxn ang="0">
                <a:pos x="73119" y="54898"/>
              </a:cxn>
              <a:cxn ang="0">
                <a:pos x="75856" y="50675"/>
              </a:cxn>
              <a:cxn ang="0">
                <a:pos x="77811" y="45748"/>
              </a:cxn>
              <a:cxn ang="0">
                <a:pos x="78984" y="40822"/>
              </a:cxn>
              <a:cxn ang="0">
                <a:pos x="79375" y="35895"/>
              </a:cxn>
            </a:cxnLst>
            <a:rect l="0" t="0" r="0" b="0"/>
            <a:pathLst>
              <a:path w="203" h="203">
                <a:moveTo>
                  <a:pt x="203" y="102"/>
                </a:moveTo>
                <a:lnTo>
                  <a:pt x="202" y="87"/>
                </a:lnTo>
                <a:lnTo>
                  <a:pt x="199" y="73"/>
                </a:lnTo>
                <a:lnTo>
                  <a:pt x="194" y="59"/>
                </a:lnTo>
                <a:lnTo>
                  <a:pt x="187" y="47"/>
                </a:lnTo>
                <a:lnTo>
                  <a:pt x="178" y="35"/>
                </a:lnTo>
                <a:lnTo>
                  <a:pt x="168" y="25"/>
                </a:lnTo>
                <a:lnTo>
                  <a:pt x="157" y="16"/>
                </a:lnTo>
                <a:lnTo>
                  <a:pt x="144" y="9"/>
                </a:lnTo>
                <a:lnTo>
                  <a:pt x="130" y="4"/>
                </a:lnTo>
                <a:lnTo>
                  <a:pt x="116" y="1"/>
                </a:lnTo>
                <a:lnTo>
                  <a:pt x="102" y="0"/>
                </a:lnTo>
                <a:lnTo>
                  <a:pt x="87" y="1"/>
                </a:lnTo>
                <a:lnTo>
                  <a:pt x="73" y="4"/>
                </a:lnTo>
                <a:lnTo>
                  <a:pt x="60" y="9"/>
                </a:lnTo>
                <a:lnTo>
                  <a:pt x="47" y="16"/>
                </a:lnTo>
                <a:lnTo>
                  <a:pt x="35" y="25"/>
                </a:lnTo>
                <a:lnTo>
                  <a:pt x="25" y="35"/>
                </a:lnTo>
                <a:lnTo>
                  <a:pt x="16" y="47"/>
                </a:lnTo>
                <a:lnTo>
                  <a:pt x="10" y="59"/>
                </a:lnTo>
                <a:lnTo>
                  <a:pt x="4" y="73"/>
                </a:lnTo>
                <a:lnTo>
                  <a:pt x="1" y="87"/>
                </a:lnTo>
                <a:lnTo>
                  <a:pt x="0" y="102"/>
                </a:lnTo>
                <a:lnTo>
                  <a:pt x="1" y="116"/>
                </a:lnTo>
                <a:lnTo>
                  <a:pt x="4" y="130"/>
                </a:lnTo>
                <a:lnTo>
                  <a:pt x="10" y="144"/>
                </a:lnTo>
                <a:lnTo>
                  <a:pt x="16" y="156"/>
                </a:lnTo>
                <a:lnTo>
                  <a:pt x="25" y="168"/>
                </a:lnTo>
                <a:lnTo>
                  <a:pt x="35" y="178"/>
                </a:lnTo>
                <a:lnTo>
                  <a:pt x="47" y="187"/>
                </a:lnTo>
                <a:lnTo>
                  <a:pt x="60" y="194"/>
                </a:lnTo>
                <a:lnTo>
                  <a:pt x="73" y="199"/>
                </a:lnTo>
                <a:lnTo>
                  <a:pt x="87" y="202"/>
                </a:lnTo>
                <a:lnTo>
                  <a:pt x="102" y="203"/>
                </a:lnTo>
                <a:lnTo>
                  <a:pt x="116" y="202"/>
                </a:lnTo>
                <a:lnTo>
                  <a:pt x="130" y="199"/>
                </a:lnTo>
                <a:lnTo>
                  <a:pt x="144" y="194"/>
                </a:lnTo>
                <a:lnTo>
                  <a:pt x="157" y="187"/>
                </a:lnTo>
                <a:lnTo>
                  <a:pt x="168" y="178"/>
                </a:lnTo>
                <a:lnTo>
                  <a:pt x="178" y="168"/>
                </a:lnTo>
                <a:lnTo>
                  <a:pt x="187" y="156"/>
                </a:lnTo>
                <a:lnTo>
                  <a:pt x="194" y="144"/>
                </a:lnTo>
                <a:lnTo>
                  <a:pt x="199" y="130"/>
                </a:lnTo>
                <a:lnTo>
                  <a:pt x="202" y="116"/>
                </a:lnTo>
                <a:lnTo>
                  <a:pt x="203" y="102"/>
                </a:lnTo>
              </a:path>
            </a:pathLst>
          </a:custGeom>
          <a:solidFill>
            <a:srgbClr val="00FF00">
              <a:alpha val="100000"/>
            </a:srgbClr>
          </a:solidFill>
          <a:ln w="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291" name="组合 641290"/>
          <p:cNvGrpSpPr/>
          <p:nvPr/>
        </p:nvGrpSpPr>
        <p:grpSpPr>
          <a:xfrm>
            <a:off x="3657600" y="1971675"/>
            <a:ext cx="2582863" cy="1808163"/>
            <a:chOff x="2304" y="1249"/>
            <a:chExt cx="1627" cy="1139"/>
          </a:xfrm>
        </p:grpSpPr>
        <p:grpSp>
          <p:nvGrpSpPr>
            <p:cNvPr id="22649" name="组合 641291"/>
            <p:cNvGrpSpPr/>
            <p:nvPr/>
          </p:nvGrpSpPr>
          <p:grpSpPr>
            <a:xfrm>
              <a:off x="2638" y="1970"/>
              <a:ext cx="91" cy="93"/>
              <a:chOff x="2638" y="1970"/>
              <a:chExt cx="91" cy="93"/>
            </a:xfrm>
          </p:grpSpPr>
          <p:sp>
            <p:nvSpPr>
              <p:cNvPr id="22670" name="任意多边形 641292"/>
              <p:cNvSpPr>
                <a:spLocks noChangeAspect="1"/>
              </p:cNvSpPr>
              <p:nvPr/>
            </p:nvSpPr>
            <p:spPr>
              <a:xfrm>
                <a:off x="2638" y="1970"/>
                <a:ext cx="62" cy="93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2" y="5"/>
                  </a:cxn>
                  <a:cxn ang="0">
                    <a:pos x="14" y="13"/>
                  </a:cxn>
                  <a:cxn ang="0">
                    <a:pos x="8" y="22"/>
                  </a:cxn>
                  <a:cxn ang="0">
                    <a:pos x="3" y="35"/>
                  </a:cxn>
                  <a:cxn ang="0">
                    <a:pos x="0" y="58"/>
                  </a:cxn>
                  <a:cxn ang="0">
                    <a:pos x="2" y="71"/>
                  </a:cxn>
                  <a:cxn ang="0">
                    <a:pos x="4" y="80"/>
                  </a:cxn>
                  <a:cxn ang="0">
                    <a:pos x="11" y="89"/>
                  </a:cxn>
                  <a:cxn ang="0">
                    <a:pos x="17" y="93"/>
                  </a:cxn>
                  <a:cxn ang="0">
                    <a:pos x="32" y="93"/>
                  </a:cxn>
                  <a:cxn ang="0">
                    <a:pos x="40" y="89"/>
                  </a:cxn>
                  <a:cxn ang="0">
                    <a:pos x="48" y="80"/>
                  </a:cxn>
                  <a:cxn ang="0">
                    <a:pos x="54" y="71"/>
                  </a:cxn>
                  <a:cxn ang="0">
                    <a:pos x="59" y="58"/>
                  </a:cxn>
                  <a:cxn ang="0">
                    <a:pos x="62" y="35"/>
                  </a:cxn>
                  <a:cxn ang="0">
                    <a:pos x="60" y="22"/>
                  </a:cxn>
                  <a:cxn ang="0">
                    <a:pos x="58" y="13"/>
                  </a:cxn>
                  <a:cxn ang="0">
                    <a:pos x="51" y="5"/>
                  </a:cxn>
                  <a:cxn ang="0">
                    <a:pos x="45" y="0"/>
                  </a:cxn>
                  <a:cxn ang="0">
                    <a:pos x="30" y="0"/>
                  </a:cxn>
                </a:cxnLst>
                <a:rect l="0" t="0" r="0" b="0"/>
                <a:pathLst>
                  <a:path w="307" h="451">
                    <a:moveTo>
                      <a:pt x="149" y="0"/>
                    </a:moveTo>
                    <a:lnTo>
                      <a:pt x="109" y="22"/>
                    </a:lnTo>
                    <a:lnTo>
                      <a:pt x="67" y="65"/>
                    </a:lnTo>
                    <a:lnTo>
                      <a:pt x="42" y="108"/>
                    </a:lnTo>
                    <a:lnTo>
                      <a:pt x="15" y="172"/>
                    </a:lnTo>
                    <a:lnTo>
                      <a:pt x="0" y="279"/>
                    </a:lnTo>
                    <a:lnTo>
                      <a:pt x="9" y="344"/>
                    </a:lnTo>
                    <a:lnTo>
                      <a:pt x="22" y="387"/>
                    </a:lnTo>
                    <a:lnTo>
                      <a:pt x="52" y="430"/>
                    </a:lnTo>
                    <a:lnTo>
                      <a:pt x="85" y="451"/>
                    </a:lnTo>
                    <a:lnTo>
                      <a:pt x="158" y="451"/>
                    </a:lnTo>
                    <a:lnTo>
                      <a:pt x="198" y="430"/>
                    </a:lnTo>
                    <a:lnTo>
                      <a:pt x="240" y="387"/>
                    </a:lnTo>
                    <a:lnTo>
                      <a:pt x="265" y="344"/>
                    </a:lnTo>
                    <a:lnTo>
                      <a:pt x="292" y="279"/>
                    </a:lnTo>
                    <a:lnTo>
                      <a:pt x="307" y="172"/>
                    </a:lnTo>
                    <a:lnTo>
                      <a:pt x="298" y="108"/>
                    </a:lnTo>
                    <a:lnTo>
                      <a:pt x="286" y="65"/>
                    </a:lnTo>
                    <a:lnTo>
                      <a:pt x="255" y="22"/>
                    </a:lnTo>
                    <a:lnTo>
                      <a:pt x="222" y="0"/>
                    </a:lnTo>
                    <a:lnTo>
                      <a:pt x="149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71" name="任意多边形 641293"/>
              <p:cNvSpPr>
                <a:spLocks noChangeAspect="1"/>
              </p:cNvSpPr>
              <p:nvPr/>
            </p:nvSpPr>
            <p:spPr>
              <a:xfrm>
                <a:off x="2719" y="2017"/>
                <a:ext cx="10" cy="46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4" y="7"/>
                  </a:cxn>
                  <a:cxn ang="0">
                    <a:pos x="10" y="0"/>
                  </a:cxn>
                  <a:cxn ang="0">
                    <a:pos x="4" y="46"/>
                  </a:cxn>
                </a:cxnLst>
                <a:rect l="0" t="0" r="0" b="0"/>
                <a:pathLst>
                  <a:path w="52" h="225">
                    <a:moveTo>
                      <a:pt x="0" y="43"/>
                    </a:moveTo>
                    <a:lnTo>
                      <a:pt x="20" y="32"/>
                    </a:lnTo>
                    <a:lnTo>
                      <a:pt x="52" y="0"/>
                    </a:lnTo>
                    <a:lnTo>
                      <a:pt x="20" y="22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650" name="组合 641294"/>
            <p:cNvGrpSpPr/>
            <p:nvPr/>
          </p:nvGrpSpPr>
          <p:grpSpPr>
            <a:xfrm>
              <a:off x="3637" y="1722"/>
              <a:ext cx="106" cy="92"/>
              <a:chOff x="3637" y="1722"/>
              <a:chExt cx="106" cy="92"/>
            </a:xfrm>
          </p:grpSpPr>
          <p:sp>
            <p:nvSpPr>
              <p:cNvPr id="22668" name="任意多边形 641295"/>
              <p:cNvSpPr>
                <a:spLocks noChangeAspect="1"/>
              </p:cNvSpPr>
              <p:nvPr/>
            </p:nvSpPr>
            <p:spPr>
              <a:xfrm>
                <a:off x="3637" y="1722"/>
                <a:ext cx="62" cy="9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2" y="4"/>
                  </a:cxn>
                  <a:cxn ang="0">
                    <a:pos x="13" y="13"/>
                  </a:cxn>
                  <a:cxn ang="0">
                    <a:pos x="8" y="22"/>
                  </a:cxn>
                  <a:cxn ang="0">
                    <a:pos x="3" y="35"/>
                  </a:cxn>
                  <a:cxn ang="0">
                    <a:pos x="0" y="57"/>
                  </a:cxn>
                  <a:cxn ang="0">
                    <a:pos x="2" y="70"/>
                  </a:cxn>
                  <a:cxn ang="0">
                    <a:pos x="4" y="79"/>
                  </a:cxn>
                  <a:cxn ang="0">
                    <a:pos x="11" y="88"/>
                  </a:cxn>
                  <a:cxn ang="0">
                    <a:pos x="17" y="92"/>
                  </a:cxn>
                  <a:cxn ang="0">
                    <a:pos x="32" y="92"/>
                  </a:cxn>
                  <a:cxn ang="0">
                    <a:pos x="40" y="88"/>
                  </a:cxn>
                  <a:cxn ang="0">
                    <a:pos x="48" y="79"/>
                  </a:cxn>
                  <a:cxn ang="0">
                    <a:pos x="53" y="70"/>
                  </a:cxn>
                  <a:cxn ang="0">
                    <a:pos x="59" y="57"/>
                  </a:cxn>
                  <a:cxn ang="0">
                    <a:pos x="62" y="35"/>
                  </a:cxn>
                  <a:cxn ang="0">
                    <a:pos x="60" y="22"/>
                  </a:cxn>
                  <a:cxn ang="0">
                    <a:pos x="58" y="13"/>
                  </a:cxn>
                  <a:cxn ang="0">
                    <a:pos x="51" y="4"/>
                  </a:cxn>
                  <a:cxn ang="0">
                    <a:pos x="45" y="0"/>
                  </a:cxn>
                  <a:cxn ang="0">
                    <a:pos x="30" y="0"/>
                  </a:cxn>
                </a:cxnLst>
                <a:rect l="0" t="0" r="0" b="0"/>
                <a:pathLst>
                  <a:path w="307" h="451">
                    <a:moveTo>
                      <a:pt x="148" y="0"/>
                    </a:moveTo>
                    <a:lnTo>
                      <a:pt x="109" y="22"/>
                    </a:lnTo>
                    <a:lnTo>
                      <a:pt x="66" y="65"/>
                    </a:lnTo>
                    <a:lnTo>
                      <a:pt x="42" y="108"/>
                    </a:lnTo>
                    <a:lnTo>
                      <a:pt x="15" y="172"/>
                    </a:lnTo>
                    <a:lnTo>
                      <a:pt x="0" y="279"/>
                    </a:lnTo>
                    <a:lnTo>
                      <a:pt x="9" y="344"/>
                    </a:lnTo>
                    <a:lnTo>
                      <a:pt x="21" y="387"/>
                    </a:lnTo>
                    <a:lnTo>
                      <a:pt x="52" y="430"/>
                    </a:lnTo>
                    <a:lnTo>
                      <a:pt x="85" y="451"/>
                    </a:lnTo>
                    <a:lnTo>
                      <a:pt x="158" y="451"/>
                    </a:lnTo>
                    <a:lnTo>
                      <a:pt x="197" y="430"/>
                    </a:lnTo>
                    <a:lnTo>
                      <a:pt x="240" y="387"/>
                    </a:lnTo>
                    <a:lnTo>
                      <a:pt x="264" y="344"/>
                    </a:lnTo>
                    <a:lnTo>
                      <a:pt x="292" y="279"/>
                    </a:lnTo>
                    <a:lnTo>
                      <a:pt x="307" y="172"/>
                    </a:lnTo>
                    <a:lnTo>
                      <a:pt x="297" y="108"/>
                    </a:lnTo>
                    <a:lnTo>
                      <a:pt x="285" y="65"/>
                    </a:lnTo>
                    <a:lnTo>
                      <a:pt x="255" y="22"/>
                    </a:lnTo>
                    <a:lnTo>
                      <a:pt x="221" y="0"/>
                    </a:lnTo>
                    <a:lnTo>
                      <a:pt x="148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9" name="任意多边形 641296"/>
              <p:cNvSpPr>
                <a:spLocks noChangeAspect="1"/>
              </p:cNvSpPr>
              <p:nvPr/>
            </p:nvSpPr>
            <p:spPr>
              <a:xfrm>
                <a:off x="3713" y="1768"/>
                <a:ext cx="30" cy="46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7" y="9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6" y="0"/>
                  </a:cxn>
                  <a:cxn ang="0">
                    <a:pos x="24" y="0"/>
                  </a:cxn>
                  <a:cxn ang="0">
                    <a:pos x="27" y="2"/>
                  </a:cxn>
                  <a:cxn ang="0">
                    <a:pos x="29" y="4"/>
                  </a:cxn>
                  <a:cxn ang="0">
                    <a:pos x="30" y="9"/>
                  </a:cxn>
                  <a:cxn ang="0">
                    <a:pos x="29" y="13"/>
                  </a:cxn>
                  <a:cxn ang="0">
                    <a:pos x="27" y="18"/>
                  </a:cxn>
                  <a:cxn ang="0">
                    <a:pos x="22" y="24"/>
                  </a:cxn>
                  <a:cxn ang="0">
                    <a:pos x="0" y="46"/>
                  </a:cxn>
                  <a:cxn ang="0">
                    <a:pos x="26" y="46"/>
                  </a:cxn>
                </a:cxnLst>
                <a:rect l="0" t="0" r="0" b="0"/>
                <a:pathLst>
                  <a:path w="144" h="225">
                    <a:moveTo>
                      <a:pt x="33" y="53"/>
                    </a:moveTo>
                    <a:lnTo>
                      <a:pt x="35" y="43"/>
                    </a:lnTo>
                    <a:lnTo>
                      <a:pt x="47" y="21"/>
                    </a:lnTo>
                    <a:lnTo>
                      <a:pt x="57" y="10"/>
                    </a:lnTo>
                    <a:lnTo>
                      <a:pt x="77" y="0"/>
                    </a:lnTo>
                    <a:lnTo>
                      <a:pt x="114" y="0"/>
                    </a:lnTo>
                    <a:lnTo>
                      <a:pt x="130" y="10"/>
                    </a:lnTo>
                    <a:lnTo>
                      <a:pt x="138" y="21"/>
                    </a:lnTo>
                    <a:lnTo>
                      <a:pt x="144" y="43"/>
                    </a:lnTo>
                    <a:lnTo>
                      <a:pt x="141" y="64"/>
                    </a:lnTo>
                    <a:lnTo>
                      <a:pt x="129" y="86"/>
                    </a:lnTo>
                    <a:lnTo>
                      <a:pt x="106" y="118"/>
                    </a:lnTo>
                    <a:lnTo>
                      <a:pt x="0" y="225"/>
                    </a:lnTo>
                    <a:lnTo>
                      <a:pt x="127" y="22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651" name="组合 641297"/>
            <p:cNvGrpSpPr/>
            <p:nvPr/>
          </p:nvGrpSpPr>
          <p:grpSpPr>
            <a:xfrm>
              <a:off x="2304" y="1249"/>
              <a:ext cx="1627" cy="1139"/>
              <a:chOff x="2304" y="1249"/>
              <a:chExt cx="1627" cy="1139"/>
            </a:xfrm>
          </p:grpSpPr>
          <p:sp>
            <p:nvSpPr>
              <p:cNvPr id="22652" name="任意多边形 641298"/>
              <p:cNvSpPr>
                <a:spLocks noChangeAspect="1"/>
              </p:cNvSpPr>
              <p:nvPr/>
            </p:nvSpPr>
            <p:spPr>
              <a:xfrm>
                <a:off x="3353" y="1600"/>
                <a:ext cx="495" cy="495"/>
              </a:xfrm>
              <a:custGeom>
                <a:avLst/>
                <a:gdLst/>
                <a:ahLst/>
                <a:cxnLst>
                  <a:cxn ang="0">
                    <a:pos x="494" y="226"/>
                  </a:cxn>
                  <a:cxn ang="0">
                    <a:pos x="489" y="194"/>
                  </a:cxn>
                  <a:cxn ang="0">
                    <a:pos x="480" y="163"/>
                  </a:cxn>
                  <a:cxn ang="0">
                    <a:pos x="467" y="133"/>
                  </a:cxn>
                  <a:cxn ang="0">
                    <a:pos x="450" y="106"/>
                  </a:cxn>
                  <a:cxn ang="0">
                    <a:pos x="430" y="80"/>
                  </a:cxn>
                  <a:cxn ang="0">
                    <a:pos x="407" y="58"/>
                  </a:cxn>
                  <a:cxn ang="0">
                    <a:pos x="380" y="39"/>
                  </a:cxn>
                  <a:cxn ang="0">
                    <a:pos x="352" y="23"/>
                  </a:cxn>
                  <a:cxn ang="0">
                    <a:pos x="322" y="12"/>
                  </a:cxn>
                  <a:cxn ang="0">
                    <a:pos x="291" y="4"/>
                  </a:cxn>
                  <a:cxn ang="0">
                    <a:pos x="258" y="0"/>
                  </a:cxn>
                  <a:cxn ang="0">
                    <a:pos x="226" y="1"/>
                  </a:cxn>
                  <a:cxn ang="0">
                    <a:pos x="194" y="6"/>
                  </a:cxn>
                  <a:cxn ang="0">
                    <a:pos x="163" y="15"/>
                  </a:cxn>
                  <a:cxn ang="0">
                    <a:pos x="133" y="28"/>
                  </a:cxn>
                  <a:cxn ang="0">
                    <a:pos x="106" y="45"/>
                  </a:cxn>
                  <a:cxn ang="0">
                    <a:pos x="80" y="65"/>
                  </a:cxn>
                  <a:cxn ang="0">
                    <a:pos x="58" y="88"/>
                  </a:cxn>
                  <a:cxn ang="0">
                    <a:pos x="39" y="115"/>
                  </a:cxn>
                  <a:cxn ang="0">
                    <a:pos x="23" y="143"/>
                  </a:cxn>
                  <a:cxn ang="0">
                    <a:pos x="11" y="173"/>
                  </a:cxn>
                  <a:cxn ang="0">
                    <a:pos x="4" y="205"/>
                  </a:cxn>
                  <a:cxn ang="0">
                    <a:pos x="0" y="237"/>
                  </a:cxn>
                  <a:cxn ang="0">
                    <a:pos x="1" y="269"/>
                  </a:cxn>
                  <a:cxn ang="0">
                    <a:pos x="6" y="301"/>
                  </a:cxn>
                  <a:cxn ang="0">
                    <a:pos x="15" y="332"/>
                  </a:cxn>
                  <a:cxn ang="0">
                    <a:pos x="28" y="362"/>
                  </a:cxn>
                  <a:cxn ang="0">
                    <a:pos x="45" y="389"/>
                  </a:cxn>
                  <a:cxn ang="0">
                    <a:pos x="65" y="415"/>
                  </a:cxn>
                  <a:cxn ang="0">
                    <a:pos x="88" y="437"/>
                  </a:cxn>
                  <a:cxn ang="0">
                    <a:pos x="115" y="456"/>
                  </a:cxn>
                  <a:cxn ang="0">
                    <a:pos x="143" y="472"/>
                  </a:cxn>
                  <a:cxn ang="0">
                    <a:pos x="173" y="483"/>
                  </a:cxn>
                  <a:cxn ang="0">
                    <a:pos x="204" y="491"/>
                  </a:cxn>
                  <a:cxn ang="0">
                    <a:pos x="237" y="495"/>
                  </a:cxn>
                  <a:cxn ang="0">
                    <a:pos x="269" y="494"/>
                  </a:cxn>
                  <a:cxn ang="0">
                    <a:pos x="301" y="489"/>
                  </a:cxn>
                  <a:cxn ang="0">
                    <a:pos x="332" y="480"/>
                  </a:cxn>
                  <a:cxn ang="0">
                    <a:pos x="362" y="467"/>
                  </a:cxn>
                  <a:cxn ang="0">
                    <a:pos x="389" y="450"/>
                  </a:cxn>
                  <a:cxn ang="0">
                    <a:pos x="415" y="430"/>
                  </a:cxn>
                  <a:cxn ang="0">
                    <a:pos x="437" y="407"/>
                  </a:cxn>
                  <a:cxn ang="0">
                    <a:pos x="456" y="380"/>
                  </a:cxn>
                  <a:cxn ang="0">
                    <a:pos x="472" y="352"/>
                  </a:cxn>
                  <a:cxn ang="0">
                    <a:pos x="484" y="322"/>
                  </a:cxn>
                  <a:cxn ang="0">
                    <a:pos x="491" y="290"/>
                  </a:cxn>
                  <a:cxn ang="0">
                    <a:pos x="495" y="258"/>
                  </a:cxn>
                </a:cxnLst>
                <a:rect l="0" t="0" r="0" b="0"/>
                <a:pathLst>
                  <a:path w="2433" h="2436">
                    <a:moveTo>
                      <a:pt x="2433" y="1218"/>
                    </a:moveTo>
                    <a:lnTo>
                      <a:pt x="2432" y="1165"/>
                    </a:lnTo>
                    <a:lnTo>
                      <a:pt x="2429" y="1112"/>
                    </a:lnTo>
                    <a:lnTo>
                      <a:pt x="2423" y="1059"/>
                    </a:lnTo>
                    <a:lnTo>
                      <a:pt x="2415" y="1007"/>
                    </a:lnTo>
                    <a:lnTo>
                      <a:pt x="2404" y="954"/>
                    </a:lnTo>
                    <a:lnTo>
                      <a:pt x="2392" y="903"/>
                    </a:lnTo>
                    <a:lnTo>
                      <a:pt x="2377" y="852"/>
                    </a:lnTo>
                    <a:lnTo>
                      <a:pt x="2360" y="802"/>
                    </a:lnTo>
                    <a:lnTo>
                      <a:pt x="2341" y="752"/>
                    </a:lnTo>
                    <a:lnTo>
                      <a:pt x="2319" y="703"/>
                    </a:lnTo>
                    <a:lnTo>
                      <a:pt x="2296" y="656"/>
                    </a:lnTo>
                    <a:lnTo>
                      <a:pt x="2270" y="609"/>
                    </a:lnTo>
                    <a:lnTo>
                      <a:pt x="2243" y="564"/>
                    </a:lnTo>
                    <a:lnTo>
                      <a:pt x="2213" y="520"/>
                    </a:lnTo>
                    <a:lnTo>
                      <a:pt x="2182" y="477"/>
                    </a:lnTo>
                    <a:lnTo>
                      <a:pt x="2149" y="435"/>
                    </a:lnTo>
                    <a:lnTo>
                      <a:pt x="2114" y="395"/>
                    </a:lnTo>
                    <a:lnTo>
                      <a:pt x="2077" y="357"/>
                    </a:lnTo>
                    <a:lnTo>
                      <a:pt x="2039" y="320"/>
                    </a:lnTo>
                    <a:lnTo>
                      <a:pt x="1999" y="285"/>
                    </a:lnTo>
                    <a:lnTo>
                      <a:pt x="1957" y="252"/>
                    </a:lnTo>
                    <a:lnTo>
                      <a:pt x="1914" y="221"/>
                    </a:lnTo>
                    <a:lnTo>
                      <a:pt x="1870" y="191"/>
                    </a:lnTo>
                    <a:lnTo>
                      <a:pt x="1825" y="164"/>
                    </a:lnTo>
                    <a:lnTo>
                      <a:pt x="1778" y="138"/>
                    </a:lnTo>
                    <a:lnTo>
                      <a:pt x="1731" y="114"/>
                    </a:lnTo>
                    <a:lnTo>
                      <a:pt x="1682" y="93"/>
                    </a:lnTo>
                    <a:lnTo>
                      <a:pt x="1633" y="74"/>
                    </a:lnTo>
                    <a:lnTo>
                      <a:pt x="1582" y="57"/>
                    </a:lnTo>
                    <a:lnTo>
                      <a:pt x="1531" y="42"/>
                    </a:lnTo>
                    <a:lnTo>
                      <a:pt x="1480" y="29"/>
                    </a:lnTo>
                    <a:lnTo>
                      <a:pt x="1428" y="19"/>
                    </a:lnTo>
                    <a:lnTo>
                      <a:pt x="1375" y="11"/>
                    </a:lnTo>
                    <a:lnTo>
                      <a:pt x="1323" y="5"/>
                    </a:lnTo>
                    <a:lnTo>
                      <a:pt x="1270" y="2"/>
                    </a:lnTo>
                    <a:lnTo>
                      <a:pt x="1217" y="0"/>
                    </a:lnTo>
                    <a:lnTo>
                      <a:pt x="1164" y="2"/>
                    </a:lnTo>
                    <a:lnTo>
                      <a:pt x="1111" y="5"/>
                    </a:lnTo>
                    <a:lnTo>
                      <a:pt x="1058" y="11"/>
                    </a:lnTo>
                    <a:lnTo>
                      <a:pt x="1005" y="19"/>
                    </a:lnTo>
                    <a:lnTo>
                      <a:pt x="953" y="29"/>
                    </a:lnTo>
                    <a:lnTo>
                      <a:pt x="902" y="42"/>
                    </a:lnTo>
                    <a:lnTo>
                      <a:pt x="851" y="57"/>
                    </a:lnTo>
                    <a:lnTo>
                      <a:pt x="800" y="74"/>
                    </a:lnTo>
                    <a:lnTo>
                      <a:pt x="751" y="93"/>
                    </a:lnTo>
                    <a:lnTo>
                      <a:pt x="702" y="114"/>
                    </a:lnTo>
                    <a:lnTo>
                      <a:pt x="655" y="138"/>
                    </a:lnTo>
                    <a:lnTo>
                      <a:pt x="608" y="164"/>
                    </a:lnTo>
                    <a:lnTo>
                      <a:pt x="563" y="191"/>
                    </a:lnTo>
                    <a:lnTo>
                      <a:pt x="519" y="221"/>
                    </a:lnTo>
                    <a:lnTo>
                      <a:pt x="476" y="252"/>
                    </a:lnTo>
                    <a:lnTo>
                      <a:pt x="434" y="285"/>
                    </a:lnTo>
                    <a:lnTo>
                      <a:pt x="395" y="320"/>
                    </a:lnTo>
                    <a:lnTo>
                      <a:pt x="356" y="357"/>
                    </a:lnTo>
                    <a:lnTo>
                      <a:pt x="320" y="395"/>
                    </a:lnTo>
                    <a:lnTo>
                      <a:pt x="285" y="435"/>
                    </a:lnTo>
                    <a:lnTo>
                      <a:pt x="251" y="477"/>
                    </a:lnTo>
                    <a:lnTo>
                      <a:pt x="220" y="520"/>
                    </a:lnTo>
                    <a:lnTo>
                      <a:pt x="190" y="564"/>
                    </a:lnTo>
                    <a:lnTo>
                      <a:pt x="163" y="609"/>
                    </a:lnTo>
                    <a:lnTo>
                      <a:pt x="137" y="656"/>
                    </a:lnTo>
                    <a:lnTo>
                      <a:pt x="114" y="703"/>
                    </a:lnTo>
                    <a:lnTo>
                      <a:pt x="92" y="752"/>
                    </a:lnTo>
                    <a:lnTo>
                      <a:pt x="73" y="802"/>
                    </a:lnTo>
                    <a:lnTo>
                      <a:pt x="56" y="852"/>
                    </a:lnTo>
                    <a:lnTo>
                      <a:pt x="41" y="903"/>
                    </a:lnTo>
                    <a:lnTo>
                      <a:pt x="29" y="954"/>
                    </a:lnTo>
                    <a:lnTo>
                      <a:pt x="18" y="1007"/>
                    </a:lnTo>
                    <a:lnTo>
                      <a:pt x="10" y="1059"/>
                    </a:lnTo>
                    <a:lnTo>
                      <a:pt x="5" y="1112"/>
                    </a:lnTo>
                    <a:lnTo>
                      <a:pt x="1" y="1165"/>
                    </a:lnTo>
                    <a:lnTo>
                      <a:pt x="0" y="1218"/>
                    </a:lnTo>
                    <a:lnTo>
                      <a:pt x="1" y="1271"/>
                    </a:lnTo>
                    <a:lnTo>
                      <a:pt x="5" y="1324"/>
                    </a:lnTo>
                    <a:lnTo>
                      <a:pt x="10" y="1377"/>
                    </a:lnTo>
                    <a:lnTo>
                      <a:pt x="18" y="1429"/>
                    </a:lnTo>
                    <a:lnTo>
                      <a:pt x="29" y="1481"/>
                    </a:lnTo>
                    <a:lnTo>
                      <a:pt x="41" y="1533"/>
                    </a:lnTo>
                    <a:lnTo>
                      <a:pt x="56" y="1584"/>
                    </a:lnTo>
                    <a:lnTo>
                      <a:pt x="73" y="1634"/>
                    </a:lnTo>
                    <a:lnTo>
                      <a:pt x="92" y="1684"/>
                    </a:lnTo>
                    <a:lnTo>
                      <a:pt x="114" y="1733"/>
                    </a:lnTo>
                    <a:lnTo>
                      <a:pt x="137" y="1780"/>
                    </a:lnTo>
                    <a:lnTo>
                      <a:pt x="163" y="1827"/>
                    </a:lnTo>
                    <a:lnTo>
                      <a:pt x="190" y="1872"/>
                    </a:lnTo>
                    <a:lnTo>
                      <a:pt x="220" y="1916"/>
                    </a:lnTo>
                    <a:lnTo>
                      <a:pt x="251" y="1959"/>
                    </a:lnTo>
                    <a:lnTo>
                      <a:pt x="285" y="2001"/>
                    </a:lnTo>
                    <a:lnTo>
                      <a:pt x="320" y="2041"/>
                    </a:lnTo>
                    <a:lnTo>
                      <a:pt x="356" y="2079"/>
                    </a:lnTo>
                    <a:lnTo>
                      <a:pt x="395" y="2116"/>
                    </a:lnTo>
                    <a:lnTo>
                      <a:pt x="434" y="2151"/>
                    </a:lnTo>
                    <a:lnTo>
                      <a:pt x="476" y="2184"/>
                    </a:lnTo>
                    <a:lnTo>
                      <a:pt x="519" y="2215"/>
                    </a:lnTo>
                    <a:lnTo>
                      <a:pt x="563" y="2245"/>
                    </a:lnTo>
                    <a:lnTo>
                      <a:pt x="608" y="2272"/>
                    </a:lnTo>
                    <a:lnTo>
                      <a:pt x="655" y="2298"/>
                    </a:lnTo>
                    <a:lnTo>
                      <a:pt x="702" y="2321"/>
                    </a:lnTo>
                    <a:lnTo>
                      <a:pt x="751" y="2343"/>
                    </a:lnTo>
                    <a:lnTo>
                      <a:pt x="800" y="2362"/>
                    </a:lnTo>
                    <a:lnTo>
                      <a:pt x="851" y="2379"/>
                    </a:lnTo>
                    <a:lnTo>
                      <a:pt x="902" y="2394"/>
                    </a:lnTo>
                    <a:lnTo>
                      <a:pt x="953" y="2407"/>
                    </a:lnTo>
                    <a:lnTo>
                      <a:pt x="1005" y="2417"/>
                    </a:lnTo>
                    <a:lnTo>
                      <a:pt x="1058" y="2425"/>
                    </a:lnTo>
                    <a:lnTo>
                      <a:pt x="1111" y="2431"/>
                    </a:lnTo>
                    <a:lnTo>
                      <a:pt x="1164" y="2434"/>
                    </a:lnTo>
                    <a:lnTo>
                      <a:pt x="1217" y="2436"/>
                    </a:lnTo>
                    <a:lnTo>
                      <a:pt x="1270" y="2434"/>
                    </a:lnTo>
                    <a:lnTo>
                      <a:pt x="1323" y="2431"/>
                    </a:lnTo>
                    <a:lnTo>
                      <a:pt x="1375" y="2425"/>
                    </a:lnTo>
                    <a:lnTo>
                      <a:pt x="1428" y="2417"/>
                    </a:lnTo>
                    <a:lnTo>
                      <a:pt x="1480" y="2407"/>
                    </a:lnTo>
                    <a:lnTo>
                      <a:pt x="1531" y="2394"/>
                    </a:lnTo>
                    <a:lnTo>
                      <a:pt x="1582" y="2379"/>
                    </a:lnTo>
                    <a:lnTo>
                      <a:pt x="1633" y="2362"/>
                    </a:lnTo>
                    <a:lnTo>
                      <a:pt x="1682" y="2343"/>
                    </a:lnTo>
                    <a:lnTo>
                      <a:pt x="1731" y="2321"/>
                    </a:lnTo>
                    <a:lnTo>
                      <a:pt x="1778" y="2298"/>
                    </a:lnTo>
                    <a:lnTo>
                      <a:pt x="1825" y="2272"/>
                    </a:lnTo>
                    <a:lnTo>
                      <a:pt x="1870" y="2245"/>
                    </a:lnTo>
                    <a:lnTo>
                      <a:pt x="1914" y="2215"/>
                    </a:lnTo>
                    <a:lnTo>
                      <a:pt x="1957" y="2184"/>
                    </a:lnTo>
                    <a:lnTo>
                      <a:pt x="1999" y="2151"/>
                    </a:lnTo>
                    <a:lnTo>
                      <a:pt x="2039" y="2116"/>
                    </a:lnTo>
                    <a:lnTo>
                      <a:pt x="2077" y="2079"/>
                    </a:lnTo>
                    <a:lnTo>
                      <a:pt x="2114" y="2041"/>
                    </a:lnTo>
                    <a:lnTo>
                      <a:pt x="2149" y="2001"/>
                    </a:lnTo>
                    <a:lnTo>
                      <a:pt x="2182" y="1959"/>
                    </a:lnTo>
                    <a:lnTo>
                      <a:pt x="2213" y="1916"/>
                    </a:lnTo>
                    <a:lnTo>
                      <a:pt x="2243" y="1872"/>
                    </a:lnTo>
                    <a:lnTo>
                      <a:pt x="2270" y="1827"/>
                    </a:lnTo>
                    <a:lnTo>
                      <a:pt x="2296" y="1780"/>
                    </a:lnTo>
                    <a:lnTo>
                      <a:pt x="2319" y="1733"/>
                    </a:lnTo>
                    <a:lnTo>
                      <a:pt x="2341" y="1684"/>
                    </a:lnTo>
                    <a:lnTo>
                      <a:pt x="2360" y="1634"/>
                    </a:lnTo>
                    <a:lnTo>
                      <a:pt x="2377" y="1584"/>
                    </a:lnTo>
                    <a:lnTo>
                      <a:pt x="2392" y="1533"/>
                    </a:lnTo>
                    <a:lnTo>
                      <a:pt x="2404" y="1481"/>
                    </a:lnTo>
                    <a:lnTo>
                      <a:pt x="2415" y="1429"/>
                    </a:lnTo>
                    <a:lnTo>
                      <a:pt x="2423" y="1377"/>
                    </a:lnTo>
                    <a:lnTo>
                      <a:pt x="2429" y="1324"/>
                    </a:lnTo>
                    <a:lnTo>
                      <a:pt x="2432" y="1271"/>
                    </a:lnTo>
                    <a:lnTo>
                      <a:pt x="2433" y="1218"/>
                    </a:lnTo>
                  </a:path>
                </a:pathLst>
              </a:custGeom>
              <a:noFill/>
              <a:ln w="28575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3" name="直接连接符 641299"/>
              <p:cNvSpPr>
                <a:spLocks noChangeAspect="1"/>
              </p:cNvSpPr>
              <p:nvPr/>
            </p:nvSpPr>
            <p:spPr>
              <a:xfrm>
                <a:off x="2922" y="1935"/>
                <a:ext cx="287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4" name="直接连接符 641300"/>
              <p:cNvSpPr>
                <a:spLocks noChangeAspect="1"/>
              </p:cNvSpPr>
              <p:nvPr/>
            </p:nvSpPr>
            <p:spPr>
              <a:xfrm flipV="1">
                <a:off x="2756" y="1482"/>
                <a:ext cx="1" cy="28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5" name="直接连接符 641301"/>
              <p:cNvSpPr>
                <a:spLocks noChangeAspect="1"/>
              </p:cNvSpPr>
              <p:nvPr/>
            </p:nvSpPr>
            <p:spPr>
              <a:xfrm flipH="1">
                <a:off x="2304" y="1935"/>
                <a:ext cx="287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6" name="直接连接符 641302"/>
              <p:cNvSpPr>
                <a:spLocks noChangeAspect="1"/>
              </p:cNvSpPr>
              <p:nvPr/>
            </p:nvSpPr>
            <p:spPr>
              <a:xfrm>
                <a:off x="2756" y="2099"/>
                <a:ext cx="1" cy="289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7" name="直接连接符 641303"/>
              <p:cNvSpPr>
                <a:spLocks noChangeAspect="1"/>
              </p:cNvSpPr>
              <p:nvPr/>
            </p:nvSpPr>
            <p:spPr>
              <a:xfrm>
                <a:off x="2674" y="1935"/>
                <a:ext cx="16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8" name="直接连接符 641304"/>
              <p:cNvSpPr>
                <a:spLocks noChangeAspect="1"/>
              </p:cNvSpPr>
              <p:nvPr/>
            </p:nvSpPr>
            <p:spPr>
              <a:xfrm flipV="1">
                <a:off x="2756" y="1852"/>
                <a:ext cx="1" cy="16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9" name="直接连接符 641305"/>
              <p:cNvSpPr>
                <a:spLocks noChangeAspect="1"/>
              </p:cNvSpPr>
              <p:nvPr/>
            </p:nvSpPr>
            <p:spPr>
              <a:xfrm>
                <a:off x="3519" y="1844"/>
                <a:ext cx="16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0" name="直接连接符 641306"/>
              <p:cNvSpPr>
                <a:spLocks noChangeAspect="1"/>
              </p:cNvSpPr>
              <p:nvPr/>
            </p:nvSpPr>
            <p:spPr>
              <a:xfrm flipH="1">
                <a:off x="3272" y="1844"/>
                <a:ext cx="16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1" name="直接连接符 641307"/>
              <p:cNvSpPr>
                <a:spLocks noChangeAspect="1"/>
              </p:cNvSpPr>
              <p:nvPr/>
            </p:nvSpPr>
            <p:spPr>
              <a:xfrm>
                <a:off x="3601" y="2008"/>
                <a:ext cx="2" cy="16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2" name="直接连接符 641308"/>
              <p:cNvSpPr>
                <a:spLocks noChangeAspect="1"/>
              </p:cNvSpPr>
              <p:nvPr/>
            </p:nvSpPr>
            <p:spPr>
              <a:xfrm flipV="1">
                <a:off x="3601" y="1761"/>
                <a:ext cx="2" cy="165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3" name="直接连接符 641309"/>
              <p:cNvSpPr>
                <a:spLocks noChangeAspect="1"/>
              </p:cNvSpPr>
              <p:nvPr/>
            </p:nvSpPr>
            <p:spPr>
              <a:xfrm>
                <a:off x="3766" y="1844"/>
                <a:ext cx="16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4" name="任意多边形 641310"/>
              <p:cNvSpPr>
                <a:spLocks noChangeAspect="1"/>
              </p:cNvSpPr>
              <p:nvPr/>
            </p:nvSpPr>
            <p:spPr>
              <a:xfrm>
                <a:off x="3212" y="1249"/>
                <a:ext cx="62" cy="9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2" y="4"/>
                  </a:cxn>
                  <a:cxn ang="0">
                    <a:pos x="14" y="13"/>
                  </a:cxn>
                  <a:cxn ang="0">
                    <a:pos x="8" y="22"/>
                  </a:cxn>
                  <a:cxn ang="0">
                    <a:pos x="3" y="35"/>
                  </a:cxn>
                  <a:cxn ang="0">
                    <a:pos x="0" y="57"/>
                  </a:cxn>
                  <a:cxn ang="0">
                    <a:pos x="2" y="70"/>
                  </a:cxn>
                  <a:cxn ang="0">
                    <a:pos x="4" y="79"/>
                  </a:cxn>
                  <a:cxn ang="0">
                    <a:pos x="11" y="88"/>
                  </a:cxn>
                  <a:cxn ang="0">
                    <a:pos x="17" y="92"/>
                  </a:cxn>
                  <a:cxn ang="0">
                    <a:pos x="32" y="92"/>
                  </a:cxn>
                  <a:cxn ang="0">
                    <a:pos x="40" y="88"/>
                  </a:cxn>
                  <a:cxn ang="0">
                    <a:pos x="48" y="79"/>
                  </a:cxn>
                  <a:cxn ang="0">
                    <a:pos x="53" y="70"/>
                  </a:cxn>
                  <a:cxn ang="0">
                    <a:pos x="59" y="57"/>
                  </a:cxn>
                  <a:cxn ang="0">
                    <a:pos x="62" y="35"/>
                  </a:cxn>
                  <a:cxn ang="0">
                    <a:pos x="60" y="22"/>
                  </a:cxn>
                  <a:cxn ang="0">
                    <a:pos x="58" y="13"/>
                  </a:cxn>
                  <a:cxn ang="0">
                    <a:pos x="51" y="4"/>
                  </a:cxn>
                  <a:cxn ang="0">
                    <a:pos x="45" y="0"/>
                  </a:cxn>
                  <a:cxn ang="0">
                    <a:pos x="30" y="0"/>
                  </a:cxn>
                </a:cxnLst>
                <a:rect l="0" t="0" r="0" b="0"/>
                <a:pathLst>
                  <a:path w="307" h="450">
                    <a:moveTo>
                      <a:pt x="149" y="0"/>
                    </a:moveTo>
                    <a:lnTo>
                      <a:pt x="109" y="21"/>
                    </a:lnTo>
                    <a:lnTo>
                      <a:pt x="67" y="64"/>
                    </a:lnTo>
                    <a:lnTo>
                      <a:pt x="42" y="107"/>
                    </a:lnTo>
                    <a:lnTo>
                      <a:pt x="15" y="171"/>
                    </a:lnTo>
                    <a:lnTo>
                      <a:pt x="0" y="279"/>
                    </a:lnTo>
                    <a:lnTo>
                      <a:pt x="9" y="343"/>
                    </a:lnTo>
                    <a:lnTo>
                      <a:pt x="21" y="386"/>
                    </a:lnTo>
                    <a:lnTo>
                      <a:pt x="52" y="429"/>
                    </a:lnTo>
                    <a:lnTo>
                      <a:pt x="85" y="450"/>
                    </a:lnTo>
                    <a:lnTo>
                      <a:pt x="158" y="450"/>
                    </a:lnTo>
                    <a:lnTo>
                      <a:pt x="198" y="429"/>
                    </a:lnTo>
                    <a:lnTo>
                      <a:pt x="240" y="386"/>
                    </a:lnTo>
                    <a:lnTo>
                      <a:pt x="264" y="343"/>
                    </a:lnTo>
                    <a:lnTo>
                      <a:pt x="292" y="279"/>
                    </a:lnTo>
                    <a:lnTo>
                      <a:pt x="307" y="171"/>
                    </a:lnTo>
                    <a:lnTo>
                      <a:pt x="298" y="107"/>
                    </a:lnTo>
                    <a:lnTo>
                      <a:pt x="285" y="64"/>
                    </a:lnTo>
                    <a:lnTo>
                      <a:pt x="255" y="21"/>
                    </a:lnTo>
                    <a:lnTo>
                      <a:pt x="222" y="0"/>
                    </a:lnTo>
                    <a:lnTo>
                      <a:pt x="149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5" name="任意多边形 641311"/>
              <p:cNvSpPr>
                <a:spLocks noChangeAspect="1"/>
              </p:cNvSpPr>
              <p:nvPr/>
            </p:nvSpPr>
            <p:spPr>
              <a:xfrm>
                <a:off x="3201" y="1390"/>
                <a:ext cx="49" cy="45"/>
              </a:xfrm>
              <a:custGeom>
                <a:avLst/>
                <a:gdLst/>
                <a:ahLst/>
                <a:cxnLst>
                  <a:cxn ang="0">
                    <a:pos x="49" y="23"/>
                  </a:cxn>
                  <a:cxn ang="0">
                    <a:pos x="49" y="19"/>
                  </a:cxn>
                  <a:cxn ang="0">
                    <a:pos x="48" y="16"/>
                  </a:cxn>
                  <a:cxn ang="0">
                    <a:pos x="47" y="13"/>
                  </a:cxn>
                  <a:cxn ang="0">
                    <a:pos x="45" y="10"/>
                  </a:cxn>
                  <a:cxn ang="0">
                    <a:pos x="43" y="8"/>
                  </a:cxn>
                  <a:cxn ang="0">
                    <a:pos x="41" y="6"/>
                  </a:cxn>
                  <a:cxn ang="0">
                    <a:pos x="38" y="4"/>
                  </a:cxn>
                  <a:cxn ang="0">
                    <a:pos x="35" y="2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5" y="0"/>
                  </a:cxn>
                  <a:cxn ang="0">
                    <a:pos x="21" y="0"/>
                  </a:cxn>
                  <a:cxn ang="0">
                    <a:pos x="17" y="1"/>
                  </a:cxn>
                  <a:cxn ang="0">
                    <a:pos x="14" y="2"/>
                  </a:cxn>
                  <a:cxn ang="0">
                    <a:pos x="11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4" y="35"/>
                  </a:cxn>
                  <a:cxn ang="0">
                    <a:pos x="6" y="37"/>
                  </a:cxn>
                  <a:cxn ang="0">
                    <a:pos x="8" y="39"/>
                  </a:cxn>
                  <a:cxn ang="0">
                    <a:pos x="11" y="41"/>
                  </a:cxn>
                  <a:cxn ang="0">
                    <a:pos x="14" y="43"/>
                  </a:cxn>
                  <a:cxn ang="0">
                    <a:pos x="17" y="44"/>
                  </a:cxn>
                  <a:cxn ang="0">
                    <a:pos x="21" y="45"/>
                  </a:cxn>
                  <a:cxn ang="0">
                    <a:pos x="25" y="45"/>
                  </a:cxn>
                  <a:cxn ang="0">
                    <a:pos x="28" y="45"/>
                  </a:cxn>
                  <a:cxn ang="0">
                    <a:pos x="31" y="44"/>
                  </a:cxn>
                  <a:cxn ang="0">
                    <a:pos x="35" y="43"/>
                  </a:cxn>
                  <a:cxn ang="0">
                    <a:pos x="38" y="41"/>
                  </a:cxn>
                  <a:cxn ang="0">
                    <a:pos x="41" y="39"/>
                  </a:cxn>
                  <a:cxn ang="0">
                    <a:pos x="43" y="37"/>
                  </a:cxn>
                  <a:cxn ang="0">
                    <a:pos x="45" y="35"/>
                  </a:cxn>
                  <a:cxn ang="0">
                    <a:pos x="47" y="32"/>
                  </a:cxn>
                  <a:cxn ang="0">
                    <a:pos x="48" y="29"/>
                  </a:cxn>
                  <a:cxn ang="0">
                    <a:pos x="49" y="26"/>
                  </a:cxn>
                  <a:cxn ang="0">
                    <a:pos x="49" y="23"/>
                  </a:cxn>
                </a:cxnLst>
                <a:rect l="0" t="0" r="0" b="0"/>
                <a:pathLst>
                  <a:path w="202" h="203">
                    <a:moveTo>
                      <a:pt x="202" y="102"/>
                    </a:moveTo>
                    <a:lnTo>
                      <a:pt x="201" y="87"/>
                    </a:lnTo>
                    <a:lnTo>
                      <a:pt x="198" y="73"/>
                    </a:lnTo>
                    <a:lnTo>
                      <a:pt x="193" y="59"/>
                    </a:lnTo>
                    <a:lnTo>
                      <a:pt x="186" y="47"/>
                    </a:lnTo>
                    <a:lnTo>
                      <a:pt x="178" y="35"/>
                    </a:lnTo>
                    <a:lnTo>
                      <a:pt x="167" y="25"/>
                    </a:lnTo>
                    <a:lnTo>
                      <a:pt x="156" y="16"/>
                    </a:lnTo>
                    <a:lnTo>
                      <a:pt x="143" y="9"/>
                    </a:lnTo>
                    <a:lnTo>
                      <a:pt x="129" y="4"/>
                    </a:lnTo>
                    <a:lnTo>
                      <a:pt x="115" y="1"/>
                    </a:lnTo>
                    <a:lnTo>
                      <a:pt x="101" y="0"/>
                    </a:lnTo>
                    <a:lnTo>
                      <a:pt x="86" y="1"/>
                    </a:lnTo>
                    <a:lnTo>
                      <a:pt x="72" y="4"/>
                    </a:lnTo>
                    <a:lnTo>
                      <a:pt x="59" y="9"/>
                    </a:lnTo>
                    <a:lnTo>
                      <a:pt x="46" y="16"/>
                    </a:lnTo>
                    <a:lnTo>
                      <a:pt x="35" y="25"/>
                    </a:lnTo>
                    <a:lnTo>
                      <a:pt x="24" y="35"/>
                    </a:lnTo>
                    <a:lnTo>
                      <a:pt x="16" y="47"/>
                    </a:lnTo>
                    <a:lnTo>
                      <a:pt x="9" y="59"/>
                    </a:lnTo>
                    <a:lnTo>
                      <a:pt x="4" y="73"/>
                    </a:lnTo>
                    <a:lnTo>
                      <a:pt x="1" y="87"/>
                    </a:lnTo>
                    <a:lnTo>
                      <a:pt x="0" y="102"/>
                    </a:lnTo>
                    <a:lnTo>
                      <a:pt x="1" y="116"/>
                    </a:lnTo>
                    <a:lnTo>
                      <a:pt x="4" y="130"/>
                    </a:lnTo>
                    <a:lnTo>
                      <a:pt x="9" y="144"/>
                    </a:lnTo>
                    <a:lnTo>
                      <a:pt x="16" y="156"/>
                    </a:lnTo>
                    <a:lnTo>
                      <a:pt x="24" y="168"/>
                    </a:lnTo>
                    <a:lnTo>
                      <a:pt x="35" y="178"/>
                    </a:lnTo>
                    <a:lnTo>
                      <a:pt x="46" y="187"/>
                    </a:lnTo>
                    <a:lnTo>
                      <a:pt x="59" y="194"/>
                    </a:lnTo>
                    <a:lnTo>
                      <a:pt x="72" y="199"/>
                    </a:lnTo>
                    <a:lnTo>
                      <a:pt x="86" y="202"/>
                    </a:lnTo>
                    <a:lnTo>
                      <a:pt x="101" y="203"/>
                    </a:lnTo>
                    <a:lnTo>
                      <a:pt x="115" y="202"/>
                    </a:lnTo>
                    <a:lnTo>
                      <a:pt x="129" y="199"/>
                    </a:lnTo>
                    <a:lnTo>
                      <a:pt x="143" y="194"/>
                    </a:lnTo>
                    <a:lnTo>
                      <a:pt x="156" y="187"/>
                    </a:lnTo>
                    <a:lnTo>
                      <a:pt x="167" y="178"/>
                    </a:lnTo>
                    <a:lnTo>
                      <a:pt x="178" y="168"/>
                    </a:lnTo>
                    <a:lnTo>
                      <a:pt x="186" y="156"/>
                    </a:lnTo>
                    <a:lnTo>
                      <a:pt x="193" y="144"/>
                    </a:lnTo>
                    <a:lnTo>
                      <a:pt x="198" y="130"/>
                    </a:lnTo>
                    <a:lnTo>
                      <a:pt x="201" y="116"/>
                    </a:lnTo>
                    <a:lnTo>
                      <a:pt x="202" y="102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6" name="直接连接符 641312"/>
              <p:cNvSpPr>
                <a:spLocks noChangeAspect="1"/>
              </p:cNvSpPr>
              <p:nvPr/>
            </p:nvSpPr>
            <p:spPr>
              <a:xfrm flipV="1">
                <a:off x="3601" y="1513"/>
                <a:ext cx="2" cy="166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7" name="任意多边形 641313"/>
              <p:cNvSpPr>
                <a:spLocks noChangeAspect="1"/>
              </p:cNvSpPr>
              <p:nvPr/>
            </p:nvSpPr>
            <p:spPr>
              <a:xfrm>
                <a:off x="2387" y="1576"/>
                <a:ext cx="741" cy="740"/>
              </a:xfrm>
              <a:custGeom>
                <a:avLst/>
                <a:gdLst/>
                <a:ahLst/>
                <a:cxnLst>
                  <a:cxn ang="0">
                    <a:pos x="740" y="344"/>
                  </a:cxn>
                  <a:cxn ang="0">
                    <a:pos x="735" y="304"/>
                  </a:cxn>
                  <a:cxn ang="0">
                    <a:pos x="726" y="266"/>
                  </a:cxn>
                  <a:cxn ang="0">
                    <a:pos x="713" y="228"/>
                  </a:cxn>
                  <a:cxn ang="0">
                    <a:pos x="696" y="193"/>
                  </a:cxn>
                  <a:cxn ang="0">
                    <a:pos x="675" y="159"/>
                  </a:cxn>
                  <a:cxn ang="0">
                    <a:pos x="651" y="128"/>
                  </a:cxn>
                  <a:cxn ang="0">
                    <a:pos x="623" y="99"/>
                  </a:cxn>
                  <a:cxn ang="0">
                    <a:pos x="593" y="74"/>
                  </a:cxn>
                  <a:cxn ang="0">
                    <a:pos x="560" y="52"/>
                  </a:cxn>
                  <a:cxn ang="0">
                    <a:pos x="524" y="33"/>
                  </a:cxn>
                  <a:cxn ang="0">
                    <a:pos x="488" y="19"/>
                  </a:cxn>
                  <a:cxn ang="0">
                    <a:pos x="449" y="9"/>
                  </a:cxn>
                  <a:cxn ang="0">
                    <a:pos x="410" y="2"/>
                  </a:cxn>
                  <a:cxn ang="0">
                    <a:pos x="371" y="0"/>
                  </a:cxn>
                  <a:cxn ang="0">
                    <a:pos x="331" y="2"/>
                  </a:cxn>
                  <a:cxn ang="0">
                    <a:pos x="292" y="9"/>
                  </a:cxn>
                  <a:cxn ang="0">
                    <a:pos x="254" y="19"/>
                  </a:cxn>
                  <a:cxn ang="0">
                    <a:pos x="217" y="33"/>
                  </a:cxn>
                  <a:cxn ang="0">
                    <a:pos x="181" y="52"/>
                  </a:cxn>
                  <a:cxn ang="0">
                    <a:pos x="149" y="74"/>
                  </a:cxn>
                  <a:cxn ang="0">
                    <a:pos x="118" y="99"/>
                  </a:cxn>
                  <a:cxn ang="0">
                    <a:pos x="91" y="128"/>
                  </a:cxn>
                  <a:cxn ang="0">
                    <a:pos x="66" y="159"/>
                  </a:cxn>
                  <a:cxn ang="0">
                    <a:pos x="45" y="193"/>
                  </a:cxn>
                  <a:cxn ang="0">
                    <a:pos x="28" y="228"/>
                  </a:cxn>
                  <a:cxn ang="0">
                    <a:pos x="15" y="266"/>
                  </a:cxn>
                  <a:cxn ang="0">
                    <a:pos x="6" y="304"/>
                  </a:cxn>
                  <a:cxn ang="0">
                    <a:pos x="1" y="344"/>
                  </a:cxn>
                  <a:cxn ang="0">
                    <a:pos x="0" y="383"/>
                  </a:cxn>
                  <a:cxn ang="0">
                    <a:pos x="4" y="423"/>
                  </a:cxn>
                  <a:cxn ang="0">
                    <a:pos x="12" y="461"/>
                  </a:cxn>
                  <a:cxn ang="0">
                    <a:pos x="23" y="499"/>
                  </a:cxn>
                  <a:cxn ang="0">
                    <a:pos x="39" y="536"/>
                  </a:cxn>
                  <a:cxn ang="0">
                    <a:pos x="59" y="570"/>
                  </a:cxn>
                  <a:cxn ang="0">
                    <a:pos x="82" y="602"/>
                  </a:cxn>
                  <a:cxn ang="0">
                    <a:pos x="109" y="632"/>
                  </a:cxn>
                  <a:cxn ang="0">
                    <a:pos x="138" y="658"/>
                  </a:cxn>
                  <a:cxn ang="0">
                    <a:pos x="170" y="681"/>
                  </a:cxn>
                  <a:cxn ang="0">
                    <a:pos x="205" y="701"/>
                  </a:cxn>
                  <a:cxn ang="0">
                    <a:pos x="241" y="717"/>
                  </a:cxn>
                  <a:cxn ang="0">
                    <a:pos x="279" y="729"/>
                  </a:cxn>
                  <a:cxn ang="0">
                    <a:pos x="318" y="736"/>
                  </a:cxn>
                  <a:cxn ang="0">
                    <a:pos x="357" y="740"/>
                  </a:cxn>
                  <a:cxn ang="0">
                    <a:pos x="397" y="739"/>
                  </a:cxn>
                  <a:cxn ang="0">
                    <a:pos x="436" y="734"/>
                  </a:cxn>
                  <a:cxn ang="0">
                    <a:pos x="475" y="725"/>
                  </a:cxn>
                  <a:cxn ang="0">
                    <a:pos x="512" y="712"/>
                  </a:cxn>
                  <a:cxn ang="0">
                    <a:pos x="548" y="695"/>
                  </a:cxn>
                  <a:cxn ang="0">
                    <a:pos x="582" y="674"/>
                  </a:cxn>
                  <a:cxn ang="0">
                    <a:pos x="613" y="650"/>
                  </a:cxn>
                  <a:cxn ang="0">
                    <a:pos x="642" y="622"/>
                  </a:cxn>
                  <a:cxn ang="0">
                    <a:pos x="667" y="592"/>
                  </a:cxn>
                  <a:cxn ang="0">
                    <a:pos x="689" y="559"/>
                  </a:cxn>
                  <a:cxn ang="0">
                    <a:pos x="708" y="524"/>
                  </a:cxn>
                  <a:cxn ang="0">
                    <a:pos x="722" y="487"/>
                  </a:cxn>
                  <a:cxn ang="0">
                    <a:pos x="733" y="448"/>
                  </a:cxn>
                  <a:cxn ang="0">
                    <a:pos x="739" y="409"/>
                  </a:cxn>
                  <a:cxn ang="0">
                    <a:pos x="741" y="370"/>
                  </a:cxn>
                </a:cxnLst>
                <a:rect l="0" t="0" r="0" b="0"/>
                <a:pathLst>
                  <a:path w="3650" h="3653">
                    <a:moveTo>
                      <a:pt x="3650" y="1826"/>
                    </a:moveTo>
                    <a:lnTo>
                      <a:pt x="3649" y="1761"/>
                    </a:lnTo>
                    <a:lnTo>
                      <a:pt x="3646" y="1696"/>
                    </a:lnTo>
                    <a:lnTo>
                      <a:pt x="3640" y="1631"/>
                    </a:lnTo>
                    <a:lnTo>
                      <a:pt x="3632" y="1566"/>
                    </a:lnTo>
                    <a:lnTo>
                      <a:pt x="3621" y="1502"/>
                    </a:lnTo>
                    <a:lnTo>
                      <a:pt x="3609" y="1438"/>
                    </a:lnTo>
                    <a:lnTo>
                      <a:pt x="3594" y="1374"/>
                    </a:lnTo>
                    <a:lnTo>
                      <a:pt x="3576" y="1312"/>
                    </a:lnTo>
                    <a:lnTo>
                      <a:pt x="3557" y="1249"/>
                    </a:lnTo>
                    <a:lnTo>
                      <a:pt x="3535" y="1188"/>
                    </a:lnTo>
                    <a:lnTo>
                      <a:pt x="3511" y="1127"/>
                    </a:lnTo>
                    <a:lnTo>
                      <a:pt x="3485" y="1067"/>
                    </a:lnTo>
                    <a:lnTo>
                      <a:pt x="3457" y="1009"/>
                    </a:lnTo>
                    <a:lnTo>
                      <a:pt x="3427" y="951"/>
                    </a:lnTo>
                    <a:lnTo>
                      <a:pt x="3395" y="894"/>
                    </a:lnTo>
                    <a:lnTo>
                      <a:pt x="3361" y="839"/>
                    </a:lnTo>
                    <a:lnTo>
                      <a:pt x="3324" y="785"/>
                    </a:lnTo>
                    <a:lnTo>
                      <a:pt x="3286" y="732"/>
                    </a:lnTo>
                    <a:lnTo>
                      <a:pt x="3246" y="680"/>
                    </a:lnTo>
                    <a:lnTo>
                      <a:pt x="3205" y="630"/>
                    </a:lnTo>
                    <a:lnTo>
                      <a:pt x="3161" y="582"/>
                    </a:lnTo>
                    <a:lnTo>
                      <a:pt x="3116" y="535"/>
                    </a:lnTo>
                    <a:lnTo>
                      <a:pt x="3069" y="489"/>
                    </a:lnTo>
                    <a:lnTo>
                      <a:pt x="3020" y="446"/>
                    </a:lnTo>
                    <a:lnTo>
                      <a:pt x="2970" y="404"/>
                    </a:lnTo>
                    <a:lnTo>
                      <a:pt x="2919" y="364"/>
                    </a:lnTo>
                    <a:lnTo>
                      <a:pt x="2866" y="326"/>
                    </a:lnTo>
                    <a:lnTo>
                      <a:pt x="2812" y="290"/>
                    </a:lnTo>
                    <a:lnTo>
                      <a:pt x="2757" y="255"/>
                    </a:lnTo>
                    <a:lnTo>
                      <a:pt x="2700" y="223"/>
                    </a:lnTo>
                    <a:lnTo>
                      <a:pt x="2642" y="193"/>
                    </a:lnTo>
                    <a:lnTo>
                      <a:pt x="2583" y="165"/>
                    </a:lnTo>
                    <a:lnTo>
                      <a:pt x="2524" y="139"/>
                    </a:lnTo>
                    <a:lnTo>
                      <a:pt x="2463" y="115"/>
                    </a:lnTo>
                    <a:lnTo>
                      <a:pt x="2402" y="93"/>
                    </a:lnTo>
                    <a:lnTo>
                      <a:pt x="2339" y="74"/>
                    </a:lnTo>
                    <a:lnTo>
                      <a:pt x="2277" y="57"/>
                    </a:lnTo>
                    <a:lnTo>
                      <a:pt x="2213" y="42"/>
                    </a:lnTo>
                    <a:lnTo>
                      <a:pt x="2149" y="29"/>
                    </a:lnTo>
                    <a:lnTo>
                      <a:pt x="2085" y="18"/>
                    </a:lnTo>
                    <a:lnTo>
                      <a:pt x="2020" y="10"/>
                    </a:lnTo>
                    <a:lnTo>
                      <a:pt x="1955" y="4"/>
                    </a:lnTo>
                    <a:lnTo>
                      <a:pt x="1890" y="1"/>
                    </a:lnTo>
                    <a:lnTo>
                      <a:pt x="1825" y="0"/>
                    </a:lnTo>
                    <a:lnTo>
                      <a:pt x="1760" y="1"/>
                    </a:lnTo>
                    <a:lnTo>
                      <a:pt x="1695" y="4"/>
                    </a:lnTo>
                    <a:lnTo>
                      <a:pt x="1630" y="10"/>
                    </a:lnTo>
                    <a:lnTo>
                      <a:pt x="1566" y="18"/>
                    </a:lnTo>
                    <a:lnTo>
                      <a:pt x="1501" y="29"/>
                    </a:lnTo>
                    <a:lnTo>
                      <a:pt x="1437" y="42"/>
                    </a:lnTo>
                    <a:lnTo>
                      <a:pt x="1374" y="57"/>
                    </a:lnTo>
                    <a:lnTo>
                      <a:pt x="1311" y="74"/>
                    </a:lnTo>
                    <a:lnTo>
                      <a:pt x="1249" y="93"/>
                    </a:lnTo>
                    <a:lnTo>
                      <a:pt x="1187" y="115"/>
                    </a:lnTo>
                    <a:lnTo>
                      <a:pt x="1127" y="139"/>
                    </a:lnTo>
                    <a:lnTo>
                      <a:pt x="1067" y="165"/>
                    </a:lnTo>
                    <a:lnTo>
                      <a:pt x="1008" y="193"/>
                    </a:lnTo>
                    <a:lnTo>
                      <a:pt x="951" y="223"/>
                    </a:lnTo>
                    <a:lnTo>
                      <a:pt x="894" y="255"/>
                    </a:lnTo>
                    <a:lnTo>
                      <a:pt x="839" y="290"/>
                    </a:lnTo>
                    <a:lnTo>
                      <a:pt x="784" y="326"/>
                    </a:lnTo>
                    <a:lnTo>
                      <a:pt x="732" y="364"/>
                    </a:lnTo>
                    <a:lnTo>
                      <a:pt x="680" y="404"/>
                    </a:lnTo>
                    <a:lnTo>
                      <a:pt x="630" y="446"/>
                    </a:lnTo>
                    <a:lnTo>
                      <a:pt x="582" y="489"/>
                    </a:lnTo>
                    <a:lnTo>
                      <a:pt x="535" y="535"/>
                    </a:lnTo>
                    <a:lnTo>
                      <a:pt x="490" y="582"/>
                    </a:lnTo>
                    <a:lnTo>
                      <a:pt x="446" y="630"/>
                    </a:lnTo>
                    <a:lnTo>
                      <a:pt x="404" y="680"/>
                    </a:lnTo>
                    <a:lnTo>
                      <a:pt x="364" y="732"/>
                    </a:lnTo>
                    <a:lnTo>
                      <a:pt x="326" y="785"/>
                    </a:lnTo>
                    <a:lnTo>
                      <a:pt x="290" y="839"/>
                    </a:lnTo>
                    <a:lnTo>
                      <a:pt x="256" y="894"/>
                    </a:lnTo>
                    <a:lnTo>
                      <a:pt x="223" y="951"/>
                    </a:lnTo>
                    <a:lnTo>
                      <a:pt x="193" y="1009"/>
                    </a:lnTo>
                    <a:lnTo>
                      <a:pt x="165" y="1067"/>
                    </a:lnTo>
                    <a:lnTo>
                      <a:pt x="139" y="1127"/>
                    </a:lnTo>
                    <a:lnTo>
                      <a:pt x="115" y="1188"/>
                    </a:lnTo>
                    <a:lnTo>
                      <a:pt x="94" y="1249"/>
                    </a:lnTo>
                    <a:lnTo>
                      <a:pt x="74" y="1312"/>
                    </a:lnTo>
                    <a:lnTo>
                      <a:pt x="57" y="1374"/>
                    </a:lnTo>
                    <a:lnTo>
                      <a:pt x="42" y="1438"/>
                    </a:lnTo>
                    <a:lnTo>
                      <a:pt x="29" y="1502"/>
                    </a:lnTo>
                    <a:lnTo>
                      <a:pt x="19" y="1566"/>
                    </a:lnTo>
                    <a:lnTo>
                      <a:pt x="11" y="1631"/>
                    </a:lnTo>
                    <a:lnTo>
                      <a:pt x="5" y="1696"/>
                    </a:lnTo>
                    <a:lnTo>
                      <a:pt x="1" y="1761"/>
                    </a:lnTo>
                    <a:lnTo>
                      <a:pt x="0" y="1826"/>
                    </a:lnTo>
                    <a:lnTo>
                      <a:pt x="1" y="1891"/>
                    </a:lnTo>
                    <a:lnTo>
                      <a:pt x="5" y="1956"/>
                    </a:lnTo>
                    <a:lnTo>
                      <a:pt x="11" y="2021"/>
                    </a:lnTo>
                    <a:lnTo>
                      <a:pt x="19" y="2086"/>
                    </a:lnTo>
                    <a:lnTo>
                      <a:pt x="29" y="2150"/>
                    </a:lnTo>
                    <a:lnTo>
                      <a:pt x="42" y="2214"/>
                    </a:lnTo>
                    <a:lnTo>
                      <a:pt x="57" y="2278"/>
                    </a:lnTo>
                    <a:lnTo>
                      <a:pt x="74" y="2341"/>
                    </a:lnTo>
                    <a:lnTo>
                      <a:pt x="94" y="2403"/>
                    </a:lnTo>
                    <a:lnTo>
                      <a:pt x="115" y="2464"/>
                    </a:lnTo>
                    <a:lnTo>
                      <a:pt x="139" y="2525"/>
                    </a:lnTo>
                    <a:lnTo>
                      <a:pt x="165" y="2585"/>
                    </a:lnTo>
                    <a:lnTo>
                      <a:pt x="193" y="2644"/>
                    </a:lnTo>
                    <a:lnTo>
                      <a:pt x="223" y="2701"/>
                    </a:lnTo>
                    <a:lnTo>
                      <a:pt x="256" y="2758"/>
                    </a:lnTo>
                    <a:lnTo>
                      <a:pt x="290" y="2814"/>
                    </a:lnTo>
                    <a:lnTo>
                      <a:pt x="326" y="2868"/>
                    </a:lnTo>
                    <a:lnTo>
                      <a:pt x="364" y="2921"/>
                    </a:lnTo>
                    <a:lnTo>
                      <a:pt x="404" y="2972"/>
                    </a:lnTo>
                    <a:lnTo>
                      <a:pt x="446" y="3022"/>
                    </a:lnTo>
                    <a:lnTo>
                      <a:pt x="490" y="3072"/>
                    </a:lnTo>
                    <a:lnTo>
                      <a:pt x="535" y="3119"/>
                    </a:lnTo>
                    <a:lnTo>
                      <a:pt x="582" y="3164"/>
                    </a:lnTo>
                    <a:lnTo>
                      <a:pt x="630" y="3207"/>
                    </a:lnTo>
                    <a:lnTo>
                      <a:pt x="680" y="3249"/>
                    </a:lnTo>
                    <a:lnTo>
                      <a:pt x="732" y="3289"/>
                    </a:lnTo>
                    <a:lnTo>
                      <a:pt x="784" y="3327"/>
                    </a:lnTo>
                    <a:lnTo>
                      <a:pt x="839" y="3364"/>
                    </a:lnTo>
                    <a:lnTo>
                      <a:pt x="894" y="3398"/>
                    </a:lnTo>
                    <a:lnTo>
                      <a:pt x="951" y="3430"/>
                    </a:lnTo>
                    <a:lnTo>
                      <a:pt x="1008" y="3460"/>
                    </a:lnTo>
                    <a:lnTo>
                      <a:pt x="1067" y="3488"/>
                    </a:lnTo>
                    <a:lnTo>
                      <a:pt x="1127" y="3514"/>
                    </a:lnTo>
                    <a:lnTo>
                      <a:pt x="1187" y="3538"/>
                    </a:lnTo>
                    <a:lnTo>
                      <a:pt x="1249" y="3560"/>
                    </a:lnTo>
                    <a:lnTo>
                      <a:pt x="1311" y="3579"/>
                    </a:lnTo>
                    <a:lnTo>
                      <a:pt x="1374" y="3597"/>
                    </a:lnTo>
                    <a:lnTo>
                      <a:pt x="1437" y="3612"/>
                    </a:lnTo>
                    <a:lnTo>
                      <a:pt x="1501" y="3624"/>
                    </a:lnTo>
                    <a:lnTo>
                      <a:pt x="1566" y="3635"/>
                    </a:lnTo>
                    <a:lnTo>
                      <a:pt x="1630" y="3643"/>
                    </a:lnTo>
                    <a:lnTo>
                      <a:pt x="1695" y="3649"/>
                    </a:lnTo>
                    <a:lnTo>
                      <a:pt x="1760" y="3652"/>
                    </a:lnTo>
                    <a:lnTo>
                      <a:pt x="1825" y="3653"/>
                    </a:lnTo>
                    <a:lnTo>
                      <a:pt x="1890" y="3652"/>
                    </a:lnTo>
                    <a:lnTo>
                      <a:pt x="1955" y="3649"/>
                    </a:lnTo>
                    <a:lnTo>
                      <a:pt x="2020" y="3643"/>
                    </a:lnTo>
                    <a:lnTo>
                      <a:pt x="2085" y="3635"/>
                    </a:lnTo>
                    <a:lnTo>
                      <a:pt x="2149" y="3624"/>
                    </a:lnTo>
                    <a:lnTo>
                      <a:pt x="2213" y="3612"/>
                    </a:lnTo>
                    <a:lnTo>
                      <a:pt x="2277" y="3597"/>
                    </a:lnTo>
                    <a:lnTo>
                      <a:pt x="2339" y="3579"/>
                    </a:lnTo>
                    <a:lnTo>
                      <a:pt x="2402" y="3560"/>
                    </a:lnTo>
                    <a:lnTo>
                      <a:pt x="2463" y="3538"/>
                    </a:lnTo>
                    <a:lnTo>
                      <a:pt x="2524" y="3514"/>
                    </a:lnTo>
                    <a:lnTo>
                      <a:pt x="2583" y="3488"/>
                    </a:lnTo>
                    <a:lnTo>
                      <a:pt x="2642" y="3460"/>
                    </a:lnTo>
                    <a:lnTo>
                      <a:pt x="2700" y="3430"/>
                    </a:lnTo>
                    <a:lnTo>
                      <a:pt x="2757" y="3398"/>
                    </a:lnTo>
                    <a:lnTo>
                      <a:pt x="2812" y="3364"/>
                    </a:lnTo>
                    <a:lnTo>
                      <a:pt x="2866" y="3327"/>
                    </a:lnTo>
                    <a:lnTo>
                      <a:pt x="2919" y="3289"/>
                    </a:lnTo>
                    <a:lnTo>
                      <a:pt x="2970" y="3249"/>
                    </a:lnTo>
                    <a:lnTo>
                      <a:pt x="3020" y="3207"/>
                    </a:lnTo>
                    <a:lnTo>
                      <a:pt x="3069" y="3164"/>
                    </a:lnTo>
                    <a:lnTo>
                      <a:pt x="3116" y="3119"/>
                    </a:lnTo>
                    <a:lnTo>
                      <a:pt x="3161" y="3072"/>
                    </a:lnTo>
                    <a:lnTo>
                      <a:pt x="3205" y="3022"/>
                    </a:lnTo>
                    <a:lnTo>
                      <a:pt x="3246" y="2972"/>
                    </a:lnTo>
                    <a:lnTo>
                      <a:pt x="3286" y="2921"/>
                    </a:lnTo>
                    <a:lnTo>
                      <a:pt x="3324" y="2868"/>
                    </a:lnTo>
                    <a:lnTo>
                      <a:pt x="3361" y="2814"/>
                    </a:lnTo>
                    <a:lnTo>
                      <a:pt x="3395" y="2758"/>
                    </a:lnTo>
                    <a:lnTo>
                      <a:pt x="3427" y="2701"/>
                    </a:lnTo>
                    <a:lnTo>
                      <a:pt x="3457" y="2644"/>
                    </a:lnTo>
                    <a:lnTo>
                      <a:pt x="3485" y="2585"/>
                    </a:lnTo>
                    <a:lnTo>
                      <a:pt x="3511" y="2525"/>
                    </a:lnTo>
                    <a:lnTo>
                      <a:pt x="3535" y="2464"/>
                    </a:lnTo>
                    <a:lnTo>
                      <a:pt x="3557" y="2403"/>
                    </a:lnTo>
                    <a:lnTo>
                      <a:pt x="3576" y="2341"/>
                    </a:lnTo>
                    <a:lnTo>
                      <a:pt x="3594" y="2278"/>
                    </a:lnTo>
                    <a:lnTo>
                      <a:pt x="3609" y="2214"/>
                    </a:lnTo>
                    <a:lnTo>
                      <a:pt x="3621" y="2150"/>
                    </a:lnTo>
                    <a:lnTo>
                      <a:pt x="3632" y="2086"/>
                    </a:lnTo>
                    <a:lnTo>
                      <a:pt x="3640" y="2021"/>
                    </a:lnTo>
                    <a:lnTo>
                      <a:pt x="3646" y="1956"/>
                    </a:lnTo>
                    <a:lnTo>
                      <a:pt x="3649" y="1891"/>
                    </a:lnTo>
                    <a:lnTo>
                      <a:pt x="3650" y="1826"/>
                    </a:lnTo>
                  </a:path>
                </a:pathLst>
              </a:custGeom>
              <a:noFill/>
              <a:ln w="28575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1315" name="任意多边形 641314"/>
          <p:cNvSpPr>
            <a:spLocks noChangeAspect="1"/>
          </p:cNvSpPr>
          <p:nvPr/>
        </p:nvSpPr>
        <p:spPr>
          <a:xfrm>
            <a:off x="4718050" y="2592388"/>
            <a:ext cx="80963" cy="71437"/>
          </a:xfrm>
          <a:custGeom>
            <a:avLst/>
            <a:gdLst/>
            <a:ahLst/>
            <a:cxnLst>
              <a:cxn ang="0">
                <a:pos x="80963" y="35894"/>
              </a:cxn>
              <a:cxn ang="0">
                <a:pos x="80564" y="30616"/>
              </a:cxn>
              <a:cxn ang="0">
                <a:pos x="79368" y="25689"/>
              </a:cxn>
              <a:cxn ang="0">
                <a:pos x="77374" y="21114"/>
              </a:cxn>
              <a:cxn ang="0">
                <a:pos x="74582" y="16540"/>
              </a:cxn>
              <a:cxn ang="0">
                <a:pos x="70992" y="12317"/>
              </a:cxn>
              <a:cxn ang="0">
                <a:pos x="67004" y="8798"/>
              </a:cxn>
              <a:cxn ang="0">
                <a:pos x="62218" y="5982"/>
              </a:cxn>
              <a:cxn ang="0">
                <a:pos x="57432" y="3519"/>
              </a:cxn>
              <a:cxn ang="0">
                <a:pos x="51848" y="1760"/>
              </a:cxn>
              <a:cxn ang="0">
                <a:pos x="46265" y="352"/>
              </a:cxn>
              <a:cxn ang="0">
                <a:pos x="40282" y="0"/>
              </a:cxn>
              <a:cxn ang="0">
                <a:pos x="34698" y="352"/>
              </a:cxn>
              <a:cxn ang="0">
                <a:pos x="29115" y="1760"/>
              </a:cxn>
              <a:cxn ang="0">
                <a:pos x="23531" y="3519"/>
              </a:cxn>
              <a:cxn ang="0">
                <a:pos x="18745" y="5982"/>
              </a:cxn>
              <a:cxn ang="0">
                <a:pos x="13959" y="8798"/>
              </a:cxn>
              <a:cxn ang="0">
                <a:pos x="9971" y="12317"/>
              </a:cxn>
              <a:cxn ang="0">
                <a:pos x="6381" y="16540"/>
              </a:cxn>
              <a:cxn ang="0">
                <a:pos x="3589" y="21114"/>
              </a:cxn>
              <a:cxn ang="0">
                <a:pos x="1595" y="25689"/>
              </a:cxn>
              <a:cxn ang="0">
                <a:pos x="399" y="30616"/>
              </a:cxn>
              <a:cxn ang="0">
                <a:pos x="0" y="35894"/>
              </a:cxn>
              <a:cxn ang="0">
                <a:pos x="399" y="40821"/>
              </a:cxn>
              <a:cxn ang="0">
                <a:pos x="1595" y="45748"/>
              </a:cxn>
              <a:cxn ang="0">
                <a:pos x="3589" y="50675"/>
              </a:cxn>
              <a:cxn ang="0">
                <a:pos x="6381" y="55249"/>
              </a:cxn>
              <a:cxn ang="0">
                <a:pos x="9971" y="59120"/>
              </a:cxn>
              <a:cxn ang="0">
                <a:pos x="13959" y="62991"/>
              </a:cxn>
              <a:cxn ang="0">
                <a:pos x="18745" y="65806"/>
              </a:cxn>
              <a:cxn ang="0">
                <a:pos x="23531" y="68270"/>
              </a:cxn>
              <a:cxn ang="0">
                <a:pos x="29115" y="70029"/>
              </a:cxn>
              <a:cxn ang="0">
                <a:pos x="34698" y="71085"/>
              </a:cxn>
              <a:cxn ang="0">
                <a:pos x="40282" y="71437"/>
              </a:cxn>
              <a:cxn ang="0">
                <a:pos x="46265" y="71085"/>
              </a:cxn>
              <a:cxn ang="0">
                <a:pos x="51848" y="70029"/>
              </a:cxn>
              <a:cxn ang="0">
                <a:pos x="57432" y="68270"/>
              </a:cxn>
              <a:cxn ang="0">
                <a:pos x="62218" y="65806"/>
              </a:cxn>
              <a:cxn ang="0">
                <a:pos x="67004" y="62991"/>
              </a:cxn>
              <a:cxn ang="0">
                <a:pos x="70992" y="59120"/>
              </a:cxn>
              <a:cxn ang="0">
                <a:pos x="74582" y="55249"/>
              </a:cxn>
              <a:cxn ang="0">
                <a:pos x="77374" y="50675"/>
              </a:cxn>
              <a:cxn ang="0">
                <a:pos x="79368" y="45748"/>
              </a:cxn>
              <a:cxn ang="0">
                <a:pos x="80564" y="40821"/>
              </a:cxn>
              <a:cxn ang="0">
                <a:pos x="80963" y="35894"/>
              </a:cxn>
            </a:cxnLst>
            <a:rect l="0" t="0" r="0" b="0"/>
            <a:pathLst>
              <a:path w="203" h="203">
                <a:moveTo>
                  <a:pt x="203" y="102"/>
                </a:moveTo>
                <a:lnTo>
                  <a:pt x="202" y="87"/>
                </a:lnTo>
                <a:lnTo>
                  <a:pt x="199" y="73"/>
                </a:lnTo>
                <a:lnTo>
                  <a:pt x="194" y="60"/>
                </a:lnTo>
                <a:lnTo>
                  <a:pt x="187" y="47"/>
                </a:lnTo>
                <a:lnTo>
                  <a:pt x="178" y="35"/>
                </a:lnTo>
                <a:lnTo>
                  <a:pt x="168" y="25"/>
                </a:lnTo>
                <a:lnTo>
                  <a:pt x="156" y="17"/>
                </a:lnTo>
                <a:lnTo>
                  <a:pt x="144" y="10"/>
                </a:lnTo>
                <a:lnTo>
                  <a:pt x="130" y="5"/>
                </a:lnTo>
                <a:lnTo>
                  <a:pt x="116" y="1"/>
                </a:lnTo>
                <a:lnTo>
                  <a:pt x="101" y="0"/>
                </a:lnTo>
                <a:lnTo>
                  <a:pt x="87" y="1"/>
                </a:lnTo>
                <a:lnTo>
                  <a:pt x="73" y="5"/>
                </a:lnTo>
                <a:lnTo>
                  <a:pt x="59" y="10"/>
                </a:lnTo>
                <a:lnTo>
                  <a:pt x="47" y="17"/>
                </a:lnTo>
                <a:lnTo>
                  <a:pt x="35" y="25"/>
                </a:lnTo>
                <a:lnTo>
                  <a:pt x="25" y="35"/>
                </a:lnTo>
                <a:lnTo>
                  <a:pt x="16" y="47"/>
                </a:lnTo>
                <a:lnTo>
                  <a:pt x="9" y="60"/>
                </a:lnTo>
                <a:lnTo>
                  <a:pt x="4" y="73"/>
                </a:lnTo>
                <a:lnTo>
                  <a:pt x="1" y="87"/>
                </a:lnTo>
                <a:lnTo>
                  <a:pt x="0" y="102"/>
                </a:lnTo>
                <a:lnTo>
                  <a:pt x="1" y="116"/>
                </a:lnTo>
                <a:lnTo>
                  <a:pt x="4" y="130"/>
                </a:lnTo>
                <a:lnTo>
                  <a:pt x="9" y="144"/>
                </a:lnTo>
                <a:lnTo>
                  <a:pt x="16" y="157"/>
                </a:lnTo>
                <a:lnTo>
                  <a:pt x="25" y="168"/>
                </a:lnTo>
                <a:lnTo>
                  <a:pt x="35" y="179"/>
                </a:lnTo>
                <a:lnTo>
                  <a:pt x="47" y="187"/>
                </a:lnTo>
                <a:lnTo>
                  <a:pt x="59" y="194"/>
                </a:lnTo>
                <a:lnTo>
                  <a:pt x="73" y="199"/>
                </a:lnTo>
                <a:lnTo>
                  <a:pt x="87" y="202"/>
                </a:lnTo>
                <a:lnTo>
                  <a:pt x="101" y="203"/>
                </a:lnTo>
                <a:lnTo>
                  <a:pt x="116" y="202"/>
                </a:lnTo>
                <a:lnTo>
                  <a:pt x="130" y="199"/>
                </a:lnTo>
                <a:lnTo>
                  <a:pt x="144" y="194"/>
                </a:lnTo>
                <a:lnTo>
                  <a:pt x="156" y="187"/>
                </a:lnTo>
                <a:lnTo>
                  <a:pt x="168" y="179"/>
                </a:lnTo>
                <a:lnTo>
                  <a:pt x="178" y="168"/>
                </a:lnTo>
                <a:lnTo>
                  <a:pt x="187" y="157"/>
                </a:lnTo>
                <a:lnTo>
                  <a:pt x="194" y="144"/>
                </a:lnTo>
                <a:lnTo>
                  <a:pt x="199" y="130"/>
                </a:lnTo>
                <a:lnTo>
                  <a:pt x="202" y="116"/>
                </a:lnTo>
                <a:lnTo>
                  <a:pt x="203" y="102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1316" name="任意多边形 641315"/>
          <p:cNvSpPr>
            <a:spLocks noChangeAspect="1"/>
          </p:cNvSpPr>
          <p:nvPr/>
        </p:nvSpPr>
        <p:spPr>
          <a:xfrm>
            <a:off x="5410200" y="2579688"/>
            <a:ext cx="80963" cy="71437"/>
          </a:xfrm>
          <a:custGeom>
            <a:avLst/>
            <a:gdLst/>
            <a:ahLst/>
            <a:cxnLst>
              <a:cxn ang="0">
                <a:pos x="80963" y="35543"/>
              </a:cxn>
              <a:cxn ang="0">
                <a:pos x="80564" y="30616"/>
              </a:cxn>
              <a:cxn ang="0">
                <a:pos x="79368" y="25337"/>
              </a:cxn>
              <a:cxn ang="0">
                <a:pos x="77374" y="20762"/>
              </a:cxn>
              <a:cxn ang="0">
                <a:pos x="74582" y="16188"/>
              </a:cxn>
              <a:cxn ang="0">
                <a:pos x="70992" y="12317"/>
              </a:cxn>
              <a:cxn ang="0">
                <a:pos x="67004" y="8446"/>
              </a:cxn>
              <a:cxn ang="0">
                <a:pos x="62617" y="5631"/>
              </a:cxn>
              <a:cxn ang="0">
                <a:pos x="57432" y="3167"/>
              </a:cxn>
              <a:cxn ang="0">
                <a:pos x="51848" y="1408"/>
              </a:cxn>
              <a:cxn ang="0">
                <a:pos x="46265" y="352"/>
              </a:cxn>
              <a:cxn ang="0">
                <a:pos x="40681" y="0"/>
              </a:cxn>
              <a:cxn ang="0">
                <a:pos x="34698" y="352"/>
              </a:cxn>
              <a:cxn ang="0">
                <a:pos x="29115" y="1408"/>
              </a:cxn>
              <a:cxn ang="0">
                <a:pos x="23930" y="3167"/>
              </a:cxn>
              <a:cxn ang="0">
                <a:pos x="18745" y="5631"/>
              </a:cxn>
              <a:cxn ang="0">
                <a:pos x="13959" y="8446"/>
              </a:cxn>
              <a:cxn ang="0">
                <a:pos x="9971" y="12317"/>
              </a:cxn>
              <a:cxn ang="0">
                <a:pos x="6780" y="16188"/>
              </a:cxn>
              <a:cxn ang="0">
                <a:pos x="3988" y="20762"/>
              </a:cxn>
              <a:cxn ang="0">
                <a:pos x="1994" y="25337"/>
              </a:cxn>
              <a:cxn ang="0">
                <a:pos x="399" y="30616"/>
              </a:cxn>
              <a:cxn ang="0">
                <a:pos x="0" y="35543"/>
              </a:cxn>
              <a:cxn ang="0">
                <a:pos x="399" y="40469"/>
              </a:cxn>
              <a:cxn ang="0">
                <a:pos x="1994" y="45748"/>
              </a:cxn>
              <a:cxn ang="0">
                <a:pos x="3988" y="50323"/>
              </a:cxn>
              <a:cxn ang="0">
                <a:pos x="6780" y="54897"/>
              </a:cxn>
              <a:cxn ang="0">
                <a:pos x="9971" y="58768"/>
              </a:cxn>
              <a:cxn ang="0">
                <a:pos x="13959" y="62639"/>
              </a:cxn>
              <a:cxn ang="0">
                <a:pos x="18745" y="65455"/>
              </a:cxn>
              <a:cxn ang="0">
                <a:pos x="23930" y="67918"/>
              </a:cxn>
              <a:cxn ang="0">
                <a:pos x="29115" y="69677"/>
              </a:cxn>
              <a:cxn ang="0">
                <a:pos x="34698" y="70733"/>
              </a:cxn>
              <a:cxn ang="0">
                <a:pos x="40681" y="71437"/>
              </a:cxn>
              <a:cxn ang="0">
                <a:pos x="46265" y="70733"/>
              </a:cxn>
              <a:cxn ang="0">
                <a:pos x="51848" y="69677"/>
              </a:cxn>
              <a:cxn ang="0">
                <a:pos x="57432" y="67918"/>
              </a:cxn>
              <a:cxn ang="0">
                <a:pos x="62617" y="65455"/>
              </a:cxn>
              <a:cxn ang="0">
                <a:pos x="67004" y="62639"/>
              </a:cxn>
              <a:cxn ang="0">
                <a:pos x="70992" y="58768"/>
              </a:cxn>
              <a:cxn ang="0">
                <a:pos x="74582" y="54897"/>
              </a:cxn>
              <a:cxn ang="0">
                <a:pos x="77374" y="50323"/>
              </a:cxn>
              <a:cxn ang="0">
                <a:pos x="79368" y="45748"/>
              </a:cxn>
              <a:cxn ang="0">
                <a:pos x="80564" y="40469"/>
              </a:cxn>
              <a:cxn ang="0">
                <a:pos x="80963" y="35543"/>
              </a:cxn>
            </a:cxnLst>
            <a:rect l="0" t="0" r="0" b="0"/>
            <a:pathLst>
              <a:path w="203" h="203">
                <a:moveTo>
                  <a:pt x="203" y="101"/>
                </a:moveTo>
                <a:lnTo>
                  <a:pt x="202" y="87"/>
                </a:lnTo>
                <a:lnTo>
                  <a:pt x="199" y="72"/>
                </a:lnTo>
                <a:lnTo>
                  <a:pt x="194" y="59"/>
                </a:lnTo>
                <a:lnTo>
                  <a:pt x="187" y="46"/>
                </a:lnTo>
                <a:lnTo>
                  <a:pt x="178" y="35"/>
                </a:lnTo>
                <a:lnTo>
                  <a:pt x="168" y="24"/>
                </a:lnTo>
                <a:lnTo>
                  <a:pt x="157" y="16"/>
                </a:lnTo>
                <a:lnTo>
                  <a:pt x="144" y="9"/>
                </a:lnTo>
                <a:lnTo>
                  <a:pt x="130" y="4"/>
                </a:lnTo>
                <a:lnTo>
                  <a:pt x="116" y="1"/>
                </a:lnTo>
                <a:lnTo>
                  <a:pt x="102" y="0"/>
                </a:lnTo>
                <a:lnTo>
                  <a:pt x="87" y="1"/>
                </a:lnTo>
                <a:lnTo>
                  <a:pt x="73" y="4"/>
                </a:lnTo>
                <a:lnTo>
                  <a:pt x="60" y="9"/>
                </a:lnTo>
                <a:lnTo>
                  <a:pt x="47" y="16"/>
                </a:lnTo>
                <a:lnTo>
                  <a:pt x="35" y="24"/>
                </a:lnTo>
                <a:lnTo>
                  <a:pt x="25" y="35"/>
                </a:lnTo>
                <a:lnTo>
                  <a:pt x="17" y="46"/>
                </a:lnTo>
                <a:lnTo>
                  <a:pt x="10" y="59"/>
                </a:lnTo>
                <a:lnTo>
                  <a:pt x="5" y="72"/>
                </a:lnTo>
                <a:lnTo>
                  <a:pt x="1" y="87"/>
                </a:lnTo>
                <a:lnTo>
                  <a:pt x="0" y="101"/>
                </a:lnTo>
                <a:lnTo>
                  <a:pt x="1" y="115"/>
                </a:lnTo>
                <a:lnTo>
                  <a:pt x="5" y="130"/>
                </a:lnTo>
                <a:lnTo>
                  <a:pt x="10" y="143"/>
                </a:lnTo>
                <a:lnTo>
                  <a:pt x="17" y="156"/>
                </a:lnTo>
                <a:lnTo>
                  <a:pt x="25" y="167"/>
                </a:lnTo>
                <a:lnTo>
                  <a:pt x="35" y="178"/>
                </a:lnTo>
                <a:lnTo>
                  <a:pt x="47" y="186"/>
                </a:lnTo>
                <a:lnTo>
                  <a:pt x="60" y="193"/>
                </a:lnTo>
                <a:lnTo>
                  <a:pt x="73" y="198"/>
                </a:lnTo>
                <a:lnTo>
                  <a:pt x="87" y="201"/>
                </a:lnTo>
                <a:lnTo>
                  <a:pt x="102" y="203"/>
                </a:lnTo>
                <a:lnTo>
                  <a:pt x="116" y="201"/>
                </a:lnTo>
                <a:lnTo>
                  <a:pt x="130" y="198"/>
                </a:lnTo>
                <a:lnTo>
                  <a:pt x="144" y="193"/>
                </a:lnTo>
                <a:lnTo>
                  <a:pt x="157" y="186"/>
                </a:lnTo>
                <a:lnTo>
                  <a:pt x="168" y="178"/>
                </a:lnTo>
                <a:lnTo>
                  <a:pt x="178" y="167"/>
                </a:lnTo>
                <a:lnTo>
                  <a:pt x="187" y="156"/>
                </a:lnTo>
                <a:lnTo>
                  <a:pt x="194" y="143"/>
                </a:lnTo>
                <a:lnTo>
                  <a:pt x="199" y="130"/>
                </a:lnTo>
                <a:lnTo>
                  <a:pt x="202" y="115"/>
                </a:lnTo>
                <a:lnTo>
                  <a:pt x="203" y="101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1317" name="组合 641316"/>
          <p:cNvGrpSpPr/>
          <p:nvPr/>
        </p:nvGrpSpPr>
        <p:grpSpPr>
          <a:xfrm>
            <a:off x="6400800" y="1971675"/>
            <a:ext cx="2584450" cy="1808163"/>
            <a:chOff x="4032" y="1249"/>
            <a:chExt cx="1628" cy="1139"/>
          </a:xfrm>
        </p:grpSpPr>
        <p:grpSp>
          <p:nvGrpSpPr>
            <p:cNvPr id="22610" name="组合 641317"/>
            <p:cNvGrpSpPr/>
            <p:nvPr/>
          </p:nvGrpSpPr>
          <p:grpSpPr>
            <a:xfrm>
              <a:off x="4681" y="1746"/>
              <a:ext cx="92" cy="91"/>
              <a:chOff x="4681" y="1746"/>
              <a:chExt cx="92" cy="91"/>
            </a:xfrm>
          </p:grpSpPr>
          <p:sp>
            <p:nvSpPr>
              <p:cNvPr id="22645" name="直接连接符 641318"/>
              <p:cNvSpPr>
                <a:spLocks noChangeAspect="1"/>
              </p:cNvSpPr>
              <p:nvPr/>
            </p:nvSpPr>
            <p:spPr>
              <a:xfrm flipV="1">
                <a:off x="4681" y="1746"/>
                <a:ext cx="12" cy="9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6" name="直接连接符 641319"/>
              <p:cNvSpPr>
                <a:spLocks noChangeAspect="1"/>
              </p:cNvSpPr>
              <p:nvPr/>
            </p:nvSpPr>
            <p:spPr>
              <a:xfrm flipH="1">
                <a:off x="4684" y="1746"/>
                <a:ext cx="61" cy="6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7" name="直接连接符 641320"/>
              <p:cNvSpPr>
                <a:spLocks noChangeAspect="1"/>
              </p:cNvSpPr>
              <p:nvPr/>
            </p:nvSpPr>
            <p:spPr>
              <a:xfrm>
                <a:off x="4706" y="1785"/>
                <a:ext cx="26" cy="5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8" name="任意多边形 641321"/>
              <p:cNvSpPr>
                <a:spLocks noChangeAspect="1"/>
              </p:cNvSpPr>
              <p:nvPr/>
            </p:nvSpPr>
            <p:spPr>
              <a:xfrm>
                <a:off x="4763" y="1791"/>
                <a:ext cx="10" cy="46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4" y="7"/>
                  </a:cxn>
                  <a:cxn ang="0">
                    <a:pos x="10" y="0"/>
                  </a:cxn>
                  <a:cxn ang="0">
                    <a:pos x="4" y="46"/>
                  </a:cxn>
                </a:cxnLst>
                <a:rect l="0" t="0" r="0" b="0"/>
                <a:pathLst>
                  <a:path w="51" h="226">
                    <a:moveTo>
                      <a:pt x="0" y="43"/>
                    </a:moveTo>
                    <a:lnTo>
                      <a:pt x="19" y="32"/>
                    </a:lnTo>
                    <a:lnTo>
                      <a:pt x="51" y="0"/>
                    </a:lnTo>
                    <a:lnTo>
                      <a:pt x="20" y="226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611" name="组合 641322"/>
            <p:cNvGrpSpPr/>
            <p:nvPr/>
          </p:nvGrpSpPr>
          <p:grpSpPr>
            <a:xfrm>
              <a:off x="5159" y="1485"/>
              <a:ext cx="108" cy="92"/>
              <a:chOff x="5159" y="1485"/>
              <a:chExt cx="108" cy="92"/>
            </a:xfrm>
          </p:grpSpPr>
          <p:sp>
            <p:nvSpPr>
              <p:cNvPr id="22641" name="直接连接符 641323"/>
              <p:cNvSpPr>
                <a:spLocks noChangeAspect="1"/>
              </p:cNvSpPr>
              <p:nvPr/>
            </p:nvSpPr>
            <p:spPr>
              <a:xfrm flipV="1">
                <a:off x="5159" y="1485"/>
                <a:ext cx="13" cy="9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2" name="直接连接符 641324"/>
              <p:cNvSpPr>
                <a:spLocks noChangeAspect="1"/>
              </p:cNvSpPr>
              <p:nvPr/>
            </p:nvSpPr>
            <p:spPr>
              <a:xfrm flipH="1">
                <a:off x="5163" y="1485"/>
                <a:ext cx="61" cy="6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3" name="直接连接符 641325"/>
              <p:cNvSpPr>
                <a:spLocks noChangeAspect="1"/>
              </p:cNvSpPr>
              <p:nvPr/>
            </p:nvSpPr>
            <p:spPr>
              <a:xfrm>
                <a:off x="5185" y="1526"/>
                <a:ext cx="25" cy="5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4" name="任意多边形 641326"/>
              <p:cNvSpPr>
                <a:spLocks noChangeAspect="1"/>
              </p:cNvSpPr>
              <p:nvPr/>
            </p:nvSpPr>
            <p:spPr>
              <a:xfrm>
                <a:off x="5237" y="1532"/>
                <a:ext cx="30" cy="45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7" y="9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6" y="0"/>
                  </a:cxn>
                  <a:cxn ang="0">
                    <a:pos x="24" y="0"/>
                  </a:cxn>
                  <a:cxn ang="0">
                    <a:pos x="27" y="2"/>
                  </a:cxn>
                  <a:cxn ang="0">
                    <a:pos x="29" y="4"/>
                  </a:cxn>
                  <a:cxn ang="0">
                    <a:pos x="30" y="9"/>
                  </a:cxn>
                  <a:cxn ang="0">
                    <a:pos x="29" y="13"/>
                  </a:cxn>
                  <a:cxn ang="0">
                    <a:pos x="27" y="17"/>
                  </a:cxn>
                  <a:cxn ang="0">
                    <a:pos x="22" y="24"/>
                  </a:cxn>
                  <a:cxn ang="0">
                    <a:pos x="0" y="45"/>
                  </a:cxn>
                  <a:cxn ang="0">
                    <a:pos x="27" y="45"/>
                  </a:cxn>
                </a:cxnLst>
                <a:rect l="0" t="0" r="0" b="0"/>
                <a:pathLst>
                  <a:path w="144" h="225">
                    <a:moveTo>
                      <a:pt x="33" y="53"/>
                    </a:moveTo>
                    <a:lnTo>
                      <a:pt x="35" y="43"/>
                    </a:lnTo>
                    <a:lnTo>
                      <a:pt x="47" y="21"/>
                    </a:lnTo>
                    <a:lnTo>
                      <a:pt x="57" y="11"/>
                    </a:lnTo>
                    <a:lnTo>
                      <a:pt x="77" y="0"/>
                    </a:lnTo>
                    <a:lnTo>
                      <a:pt x="114" y="0"/>
                    </a:lnTo>
                    <a:lnTo>
                      <a:pt x="130" y="11"/>
                    </a:lnTo>
                    <a:lnTo>
                      <a:pt x="138" y="21"/>
                    </a:lnTo>
                    <a:lnTo>
                      <a:pt x="144" y="43"/>
                    </a:lnTo>
                    <a:lnTo>
                      <a:pt x="141" y="64"/>
                    </a:lnTo>
                    <a:lnTo>
                      <a:pt x="129" y="86"/>
                    </a:lnTo>
                    <a:lnTo>
                      <a:pt x="106" y="118"/>
                    </a:lnTo>
                    <a:lnTo>
                      <a:pt x="0" y="225"/>
                    </a:lnTo>
                    <a:lnTo>
                      <a:pt x="128" y="22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612" name="组合 641327"/>
            <p:cNvGrpSpPr/>
            <p:nvPr/>
          </p:nvGrpSpPr>
          <p:grpSpPr>
            <a:xfrm>
              <a:off x="4032" y="1249"/>
              <a:ext cx="1628" cy="1139"/>
              <a:chOff x="4032" y="1249"/>
              <a:chExt cx="1628" cy="1139"/>
            </a:xfrm>
          </p:grpSpPr>
          <p:grpSp>
            <p:nvGrpSpPr>
              <p:cNvPr id="22613" name="组合 641328"/>
              <p:cNvGrpSpPr/>
              <p:nvPr/>
            </p:nvGrpSpPr>
            <p:grpSpPr>
              <a:xfrm>
                <a:off x="4032" y="1249"/>
                <a:ext cx="1628" cy="1139"/>
                <a:chOff x="4032" y="1249"/>
                <a:chExt cx="1628" cy="1139"/>
              </a:xfrm>
            </p:grpSpPr>
            <p:sp>
              <p:nvSpPr>
                <p:cNvPr id="22616" name="任意多边形 641329"/>
                <p:cNvSpPr>
                  <a:spLocks noChangeAspect="1"/>
                </p:cNvSpPr>
                <p:nvPr/>
              </p:nvSpPr>
              <p:spPr>
                <a:xfrm>
                  <a:off x="4940" y="1249"/>
                  <a:ext cx="62" cy="92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22" y="4"/>
                    </a:cxn>
                    <a:cxn ang="0">
                      <a:pos x="14" y="13"/>
                    </a:cxn>
                    <a:cxn ang="0">
                      <a:pos x="9" y="22"/>
                    </a:cxn>
                    <a:cxn ang="0">
                      <a:pos x="3" y="35"/>
                    </a:cxn>
                    <a:cxn ang="0">
                      <a:pos x="0" y="57"/>
                    </a:cxn>
                    <a:cxn ang="0">
                      <a:pos x="2" y="70"/>
                    </a:cxn>
                    <a:cxn ang="0">
                      <a:pos x="4" y="79"/>
                    </a:cxn>
                    <a:cxn ang="0">
                      <a:pos x="11" y="88"/>
                    </a:cxn>
                    <a:cxn ang="0">
                      <a:pos x="17" y="92"/>
                    </a:cxn>
                    <a:cxn ang="0">
                      <a:pos x="32" y="92"/>
                    </a:cxn>
                    <a:cxn ang="0">
                      <a:pos x="40" y="88"/>
                    </a:cxn>
                    <a:cxn ang="0">
                      <a:pos x="49" y="79"/>
                    </a:cxn>
                    <a:cxn ang="0">
                      <a:pos x="54" y="70"/>
                    </a:cxn>
                    <a:cxn ang="0">
                      <a:pos x="59" y="57"/>
                    </a:cxn>
                    <a:cxn ang="0">
                      <a:pos x="62" y="35"/>
                    </a:cxn>
                    <a:cxn ang="0">
                      <a:pos x="60" y="22"/>
                    </a:cxn>
                    <a:cxn ang="0">
                      <a:pos x="58" y="13"/>
                    </a:cxn>
                    <a:cxn ang="0">
                      <a:pos x="51" y="4"/>
                    </a:cxn>
                    <a:cxn ang="0">
                      <a:pos x="45" y="0"/>
                    </a:cxn>
                    <a:cxn ang="0">
                      <a:pos x="30" y="0"/>
                    </a:cxn>
                  </a:cxnLst>
                  <a:rect l="0" t="0" r="0" b="0"/>
                  <a:pathLst>
                    <a:path w="307" h="450">
                      <a:moveTo>
                        <a:pt x="149" y="0"/>
                      </a:moveTo>
                      <a:lnTo>
                        <a:pt x="110" y="21"/>
                      </a:lnTo>
                      <a:lnTo>
                        <a:pt x="67" y="64"/>
                      </a:lnTo>
                      <a:lnTo>
                        <a:pt x="43" y="107"/>
                      </a:lnTo>
                      <a:lnTo>
                        <a:pt x="15" y="171"/>
                      </a:lnTo>
                      <a:lnTo>
                        <a:pt x="0" y="279"/>
                      </a:lnTo>
                      <a:lnTo>
                        <a:pt x="10" y="343"/>
                      </a:lnTo>
                      <a:lnTo>
                        <a:pt x="22" y="386"/>
                      </a:lnTo>
                      <a:lnTo>
                        <a:pt x="52" y="429"/>
                      </a:lnTo>
                      <a:lnTo>
                        <a:pt x="86" y="450"/>
                      </a:lnTo>
                      <a:lnTo>
                        <a:pt x="159" y="450"/>
                      </a:lnTo>
                      <a:lnTo>
                        <a:pt x="198" y="429"/>
                      </a:lnTo>
                      <a:lnTo>
                        <a:pt x="241" y="386"/>
                      </a:lnTo>
                      <a:lnTo>
                        <a:pt x="265" y="343"/>
                      </a:lnTo>
                      <a:lnTo>
                        <a:pt x="292" y="279"/>
                      </a:lnTo>
                      <a:lnTo>
                        <a:pt x="307" y="171"/>
                      </a:lnTo>
                      <a:lnTo>
                        <a:pt x="298" y="107"/>
                      </a:lnTo>
                      <a:lnTo>
                        <a:pt x="286" y="64"/>
                      </a:lnTo>
                      <a:lnTo>
                        <a:pt x="255" y="21"/>
                      </a:lnTo>
                      <a:lnTo>
                        <a:pt x="222" y="0"/>
                      </a:lnTo>
                      <a:lnTo>
                        <a:pt x="149" y="0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617" name="任意多边形 641330"/>
                <p:cNvSpPr>
                  <a:spLocks noChangeAspect="1"/>
                </p:cNvSpPr>
                <p:nvPr/>
              </p:nvSpPr>
              <p:spPr>
                <a:xfrm>
                  <a:off x="4929" y="1390"/>
                  <a:ext cx="50" cy="45"/>
                </a:xfrm>
                <a:custGeom>
                  <a:avLst/>
                  <a:gdLst/>
                  <a:ahLst/>
                  <a:cxnLst>
                    <a:cxn ang="0">
                      <a:pos x="50" y="23"/>
                    </a:cxn>
                    <a:cxn ang="0">
                      <a:pos x="50" y="19"/>
                    </a:cxn>
                    <a:cxn ang="0">
                      <a:pos x="49" y="16"/>
                    </a:cxn>
                    <a:cxn ang="0">
                      <a:pos x="48" y="13"/>
                    </a:cxn>
                    <a:cxn ang="0">
                      <a:pos x="46" y="10"/>
                    </a:cxn>
                    <a:cxn ang="0">
                      <a:pos x="44" y="8"/>
                    </a:cxn>
                    <a:cxn ang="0">
                      <a:pos x="41" y="6"/>
                    </a:cxn>
                    <a:cxn ang="0">
                      <a:pos x="38" y="4"/>
                    </a:cxn>
                    <a:cxn ang="0">
                      <a:pos x="35" y="2"/>
                    </a:cxn>
                    <a:cxn ang="0">
                      <a:pos x="32" y="1"/>
                    </a:cxn>
                    <a:cxn ang="0">
                      <a:pos x="29" y="0"/>
                    </a:cxn>
                    <a:cxn ang="0">
                      <a:pos x="25" y="0"/>
                    </a:cxn>
                    <a:cxn ang="0">
                      <a:pos x="21" y="0"/>
                    </a:cxn>
                    <a:cxn ang="0">
                      <a:pos x="18" y="1"/>
                    </a:cxn>
                    <a:cxn ang="0">
                      <a:pos x="15" y="2"/>
                    </a:cxn>
                    <a:cxn ang="0">
                      <a:pos x="12" y="4"/>
                    </a:cxn>
                    <a:cxn ang="0">
                      <a:pos x="9" y="6"/>
                    </a:cxn>
                    <a:cxn ang="0">
                      <a:pos x="6" y="8"/>
                    </a:cxn>
                    <a:cxn ang="0">
                      <a:pos x="4" y="10"/>
                    </a:cxn>
                    <a:cxn ang="0">
                      <a:pos x="2" y="13"/>
                    </a:cxn>
                    <a:cxn ang="0">
                      <a:pos x="1" y="16"/>
                    </a:cxn>
                    <a:cxn ang="0">
                      <a:pos x="0" y="19"/>
                    </a:cxn>
                    <a:cxn ang="0">
                      <a:pos x="0" y="23"/>
                    </a:cxn>
                    <a:cxn ang="0">
                      <a:pos x="0" y="26"/>
                    </a:cxn>
                    <a:cxn ang="0">
                      <a:pos x="1" y="29"/>
                    </a:cxn>
                    <a:cxn ang="0">
                      <a:pos x="2" y="32"/>
                    </a:cxn>
                    <a:cxn ang="0">
                      <a:pos x="4" y="35"/>
                    </a:cxn>
                    <a:cxn ang="0">
                      <a:pos x="6" y="37"/>
                    </a:cxn>
                    <a:cxn ang="0">
                      <a:pos x="9" y="39"/>
                    </a:cxn>
                    <a:cxn ang="0">
                      <a:pos x="12" y="41"/>
                    </a:cxn>
                    <a:cxn ang="0">
                      <a:pos x="15" y="43"/>
                    </a:cxn>
                    <a:cxn ang="0">
                      <a:pos x="18" y="44"/>
                    </a:cxn>
                    <a:cxn ang="0">
                      <a:pos x="21" y="45"/>
                    </a:cxn>
                    <a:cxn ang="0">
                      <a:pos x="25" y="45"/>
                    </a:cxn>
                    <a:cxn ang="0">
                      <a:pos x="29" y="45"/>
                    </a:cxn>
                    <a:cxn ang="0">
                      <a:pos x="32" y="44"/>
                    </a:cxn>
                    <a:cxn ang="0">
                      <a:pos x="35" y="43"/>
                    </a:cxn>
                    <a:cxn ang="0">
                      <a:pos x="38" y="41"/>
                    </a:cxn>
                    <a:cxn ang="0">
                      <a:pos x="41" y="39"/>
                    </a:cxn>
                    <a:cxn ang="0">
                      <a:pos x="44" y="37"/>
                    </a:cxn>
                    <a:cxn ang="0">
                      <a:pos x="46" y="35"/>
                    </a:cxn>
                    <a:cxn ang="0">
                      <a:pos x="48" y="32"/>
                    </a:cxn>
                    <a:cxn ang="0">
                      <a:pos x="49" y="29"/>
                    </a:cxn>
                    <a:cxn ang="0">
                      <a:pos x="50" y="26"/>
                    </a:cxn>
                    <a:cxn ang="0">
                      <a:pos x="50" y="23"/>
                    </a:cxn>
                  </a:cxnLst>
                  <a:rect l="0" t="0" r="0" b="0"/>
                  <a:pathLst>
                    <a:path w="203" h="203">
                      <a:moveTo>
                        <a:pt x="203" y="102"/>
                      </a:moveTo>
                      <a:lnTo>
                        <a:pt x="202" y="87"/>
                      </a:lnTo>
                      <a:lnTo>
                        <a:pt x="199" y="73"/>
                      </a:lnTo>
                      <a:lnTo>
                        <a:pt x="194" y="59"/>
                      </a:lnTo>
                      <a:lnTo>
                        <a:pt x="187" y="47"/>
                      </a:lnTo>
                      <a:lnTo>
                        <a:pt x="178" y="35"/>
                      </a:lnTo>
                      <a:lnTo>
                        <a:pt x="168" y="25"/>
                      </a:lnTo>
                      <a:lnTo>
                        <a:pt x="156" y="16"/>
                      </a:lnTo>
                      <a:lnTo>
                        <a:pt x="144" y="9"/>
                      </a:lnTo>
                      <a:lnTo>
                        <a:pt x="130" y="4"/>
                      </a:lnTo>
                      <a:lnTo>
                        <a:pt x="116" y="1"/>
                      </a:lnTo>
                      <a:lnTo>
                        <a:pt x="101" y="0"/>
                      </a:lnTo>
                      <a:lnTo>
                        <a:pt x="87" y="1"/>
                      </a:lnTo>
                      <a:lnTo>
                        <a:pt x="73" y="4"/>
                      </a:lnTo>
                      <a:lnTo>
                        <a:pt x="59" y="9"/>
                      </a:lnTo>
                      <a:lnTo>
                        <a:pt x="47" y="16"/>
                      </a:lnTo>
                      <a:lnTo>
                        <a:pt x="35" y="25"/>
                      </a:lnTo>
                      <a:lnTo>
                        <a:pt x="25" y="35"/>
                      </a:lnTo>
                      <a:lnTo>
                        <a:pt x="16" y="47"/>
                      </a:lnTo>
                      <a:lnTo>
                        <a:pt x="9" y="59"/>
                      </a:lnTo>
                      <a:lnTo>
                        <a:pt x="4" y="73"/>
                      </a:lnTo>
                      <a:lnTo>
                        <a:pt x="1" y="87"/>
                      </a:lnTo>
                      <a:lnTo>
                        <a:pt x="0" y="102"/>
                      </a:lnTo>
                      <a:lnTo>
                        <a:pt x="1" y="116"/>
                      </a:lnTo>
                      <a:lnTo>
                        <a:pt x="4" y="130"/>
                      </a:lnTo>
                      <a:lnTo>
                        <a:pt x="9" y="144"/>
                      </a:lnTo>
                      <a:lnTo>
                        <a:pt x="16" y="156"/>
                      </a:lnTo>
                      <a:lnTo>
                        <a:pt x="25" y="168"/>
                      </a:lnTo>
                      <a:lnTo>
                        <a:pt x="35" y="178"/>
                      </a:lnTo>
                      <a:lnTo>
                        <a:pt x="47" y="187"/>
                      </a:lnTo>
                      <a:lnTo>
                        <a:pt x="59" y="194"/>
                      </a:lnTo>
                      <a:lnTo>
                        <a:pt x="73" y="199"/>
                      </a:lnTo>
                      <a:lnTo>
                        <a:pt x="87" y="202"/>
                      </a:lnTo>
                      <a:lnTo>
                        <a:pt x="101" y="203"/>
                      </a:lnTo>
                      <a:lnTo>
                        <a:pt x="116" y="202"/>
                      </a:lnTo>
                      <a:lnTo>
                        <a:pt x="130" y="199"/>
                      </a:lnTo>
                      <a:lnTo>
                        <a:pt x="144" y="194"/>
                      </a:lnTo>
                      <a:lnTo>
                        <a:pt x="156" y="187"/>
                      </a:lnTo>
                      <a:lnTo>
                        <a:pt x="168" y="178"/>
                      </a:lnTo>
                      <a:lnTo>
                        <a:pt x="178" y="168"/>
                      </a:lnTo>
                      <a:lnTo>
                        <a:pt x="187" y="156"/>
                      </a:lnTo>
                      <a:lnTo>
                        <a:pt x="194" y="144"/>
                      </a:lnTo>
                      <a:lnTo>
                        <a:pt x="199" y="130"/>
                      </a:lnTo>
                      <a:lnTo>
                        <a:pt x="202" y="116"/>
                      </a:lnTo>
                      <a:lnTo>
                        <a:pt x="203" y="102"/>
                      </a:lnTo>
                    </a:path>
                  </a:pathLst>
                </a:custGeom>
                <a:solidFill>
                  <a:srgbClr val="00FF00">
                    <a:alpha val="100000"/>
                  </a:srgbClr>
                </a:solidFill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2618" name="组合 641331"/>
                <p:cNvGrpSpPr/>
                <p:nvPr/>
              </p:nvGrpSpPr>
              <p:grpSpPr>
                <a:xfrm>
                  <a:off x="4032" y="1482"/>
                  <a:ext cx="1628" cy="906"/>
                  <a:chOff x="4032" y="1482"/>
                  <a:chExt cx="1628" cy="906"/>
                </a:xfrm>
              </p:grpSpPr>
              <p:sp>
                <p:nvSpPr>
                  <p:cNvPr id="22619" name="任意多边形 641332"/>
                  <p:cNvSpPr>
                    <a:spLocks noChangeAspect="1"/>
                  </p:cNvSpPr>
                  <p:nvPr/>
                </p:nvSpPr>
                <p:spPr>
                  <a:xfrm>
                    <a:off x="4116" y="1568"/>
                    <a:ext cx="741" cy="740"/>
                  </a:xfrm>
                  <a:custGeom>
                    <a:avLst/>
                    <a:gdLst/>
                    <a:ahLst/>
                    <a:cxnLst>
                      <a:cxn ang="0">
                        <a:pos x="740" y="344"/>
                      </a:cxn>
                      <a:cxn ang="0">
                        <a:pos x="735" y="304"/>
                      </a:cxn>
                      <a:cxn ang="0">
                        <a:pos x="726" y="266"/>
                      </a:cxn>
                      <a:cxn ang="0">
                        <a:pos x="713" y="228"/>
                      </a:cxn>
                      <a:cxn ang="0">
                        <a:pos x="696" y="193"/>
                      </a:cxn>
                      <a:cxn ang="0">
                        <a:pos x="675" y="159"/>
                      </a:cxn>
                      <a:cxn ang="0">
                        <a:pos x="651" y="128"/>
                      </a:cxn>
                      <a:cxn ang="0">
                        <a:pos x="623" y="99"/>
                      </a:cxn>
                      <a:cxn ang="0">
                        <a:pos x="593" y="74"/>
                      </a:cxn>
                      <a:cxn ang="0">
                        <a:pos x="560" y="52"/>
                      </a:cxn>
                      <a:cxn ang="0">
                        <a:pos x="524" y="33"/>
                      </a:cxn>
                      <a:cxn ang="0">
                        <a:pos x="488" y="19"/>
                      </a:cxn>
                      <a:cxn ang="0">
                        <a:pos x="449" y="9"/>
                      </a:cxn>
                      <a:cxn ang="0">
                        <a:pos x="410" y="2"/>
                      </a:cxn>
                      <a:cxn ang="0">
                        <a:pos x="371" y="0"/>
                      </a:cxn>
                      <a:cxn ang="0">
                        <a:pos x="331" y="2"/>
                      </a:cxn>
                      <a:cxn ang="0">
                        <a:pos x="292" y="9"/>
                      </a:cxn>
                      <a:cxn ang="0">
                        <a:pos x="254" y="19"/>
                      </a:cxn>
                      <a:cxn ang="0">
                        <a:pos x="217" y="33"/>
                      </a:cxn>
                      <a:cxn ang="0">
                        <a:pos x="181" y="52"/>
                      </a:cxn>
                      <a:cxn ang="0">
                        <a:pos x="149" y="74"/>
                      </a:cxn>
                      <a:cxn ang="0">
                        <a:pos x="118" y="99"/>
                      </a:cxn>
                      <a:cxn ang="0">
                        <a:pos x="91" y="128"/>
                      </a:cxn>
                      <a:cxn ang="0">
                        <a:pos x="66" y="159"/>
                      </a:cxn>
                      <a:cxn ang="0">
                        <a:pos x="45" y="193"/>
                      </a:cxn>
                      <a:cxn ang="0">
                        <a:pos x="28" y="228"/>
                      </a:cxn>
                      <a:cxn ang="0">
                        <a:pos x="15" y="266"/>
                      </a:cxn>
                      <a:cxn ang="0">
                        <a:pos x="6" y="304"/>
                      </a:cxn>
                      <a:cxn ang="0">
                        <a:pos x="1" y="344"/>
                      </a:cxn>
                      <a:cxn ang="0">
                        <a:pos x="0" y="383"/>
                      </a:cxn>
                      <a:cxn ang="0">
                        <a:pos x="4" y="423"/>
                      </a:cxn>
                      <a:cxn ang="0">
                        <a:pos x="12" y="461"/>
                      </a:cxn>
                      <a:cxn ang="0">
                        <a:pos x="23" y="499"/>
                      </a:cxn>
                      <a:cxn ang="0">
                        <a:pos x="39" y="536"/>
                      </a:cxn>
                      <a:cxn ang="0">
                        <a:pos x="59" y="570"/>
                      </a:cxn>
                      <a:cxn ang="0">
                        <a:pos x="82" y="602"/>
                      </a:cxn>
                      <a:cxn ang="0">
                        <a:pos x="109" y="632"/>
                      </a:cxn>
                      <a:cxn ang="0">
                        <a:pos x="138" y="658"/>
                      </a:cxn>
                      <a:cxn ang="0">
                        <a:pos x="170" y="681"/>
                      </a:cxn>
                      <a:cxn ang="0">
                        <a:pos x="205" y="701"/>
                      </a:cxn>
                      <a:cxn ang="0">
                        <a:pos x="241" y="717"/>
                      </a:cxn>
                      <a:cxn ang="0">
                        <a:pos x="279" y="729"/>
                      </a:cxn>
                      <a:cxn ang="0">
                        <a:pos x="318" y="736"/>
                      </a:cxn>
                      <a:cxn ang="0">
                        <a:pos x="357" y="740"/>
                      </a:cxn>
                      <a:cxn ang="0">
                        <a:pos x="397" y="739"/>
                      </a:cxn>
                      <a:cxn ang="0">
                        <a:pos x="436" y="734"/>
                      </a:cxn>
                      <a:cxn ang="0">
                        <a:pos x="475" y="725"/>
                      </a:cxn>
                      <a:cxn ang="0">
                        <a:pos x="512" y="712"/>
                      </a:cxn>
                      <a:cxn ang="0">
                        <a:pos x="548" y="695"/>
                      </a:cxn>
                      <a:cxn ang="0">
                        <a:pos x="582" y="674"/>
                      </a:cxn>
                      <a:cxn ang="0">
                        <a:pos x="613" y="650"/>
                      </a:cxn>
                      <a:cxn ang="0">
                        <a:pos x="642" y="622"/>
                      </a:cxn>
                      <a:cxn ang="0">
                        <a:pos x="667" y="592"/>
                      </a:cxn>
                      <a:cxn ang="0">
                        <a:pos x="689" y="559"/>
                      </a:cxn>
                      <a:cxn ang="0">
                        <a:pos x="708" y="524"/>
                      </a:cxn>
                      <a:cxn ang="0">
                        <a:pos x="722" y="487"/>
                      </a:cxn>
                      <a:cxn ang="0">
                        <a:pos x="733" y="448"/>
                      </a:cxn>
                      <a:cxn ang="0">
                        <a:pos x="739" y="409"/>
                      </a:cxn>
                      <a:cxn ang="0">
                        <a:pos x="741" y="370"/>
                      </a:cxn>
                    </a:cxnLst>
                    <a:rect l="0" t="0" r="0" b="0"/>
                    <a:pathLst>
                      <a:path w="3650" h="3653">
                        <a:moveTo>
                          <a:pt x="3650" y="1826"/>
                        </a:moveTo>
                        <a:lnTo>
                          <a:pt x="3649" y="1761"/>
                        </a:lnTo>
                        <a:lnTo>
                          <a:pt x="3646" y="1696"/>
                        </a:lnTo>
                        <a:lnTo>
                          <a:pt x="3640" y="1631"/>
                        </a:lnTo>
                        <a:lnTo>
                          <a:pt x="3632" y="1566"/>
                        </a:lnTo>
                        <a:lnTo>
                          <a:pt x="3621" y="1502"/>
                        </a:lnTo>
                        <a:lnTo>
                          <a:pt x="3609" y="1438"/>
                        </a:lnTo>
                        <a:lnTo>
                          <a:pt x="3594" y="1374"/>
                        </a:lnTo>
                        <a:lnTo>
                          <a:pt x="3576" y="1312"/>
                        </a:lnTo>
                        <a:lnTo>
                          <a:pt x="3557" y="1249"/>
                        </a:lnTo>
                        <a:lnTo>
                          <a:pt x="3535" y="1188"/>
                        </a:lnTo>
                        <a:lnTo>
                          <a:pt x="3511" y="1127"/>
                        </a:lnTo>
                        <a:lnTo>
                          <a:pt x="3485" y="1067"/>
                        </a:lnTo>
                        <a:lnTo>
                          <a:pt x="3457" y="1009"/>
                        </a:lnTo>
                        <a:lnTo>
                          <a:pt x="3427" y="951"/>
                        </a:lnTo>
                        <a:lnTo>
                          <a:pt x="3395" y="894"/>
                        </a:lnTo>
                        <a:lnTo>
                          <a:pt x="3361" y="839"/>
                        </a:lnTo>
                        <a:lnTo>
                          <a:pt x="3324" y="785"/>
                        </a:lnTo>
                        <a:lnTo>
                          <a:pt x="3286" y="732"/>
                        </a:lnTo>
                        <a:lnTo>
                          <a:pt x="3246" y="680"/>
                        </a:lnTo>
                        <a:lnTo>
                          <a:pt x="3205" y="630"/>
                        </a:lnTo>
                        <a:lnTo>
                          <a:pt x="3161" y="582"/>
                        </a:lnTo>
                        <a:lnTo>
                          <a:pt x="3116" y="535"/>
                        </a:lnTo>
                        <a:lnTo>
                          <a:pt x="3069" y="489"/>
                        </a:lnTo>
                        <a:lnTo>
                          <a:pt x="3020" y="446"/>
                        </a:lnTo>
                        <a:lnTo>
                          <a:pt x="2970" y="404"/>
                        </a:lnTo>
                        <a:lnTo>
                          <a:pt x="2919" y="364"/>
                        </a:lnTo>
                        <a:lnTo>
                          <a:pt x="2866" y="326"/>
                        </a:lnTo>
                        <a:lnTo>
                          <a:pt x="2812" y="290"/>
                        </a:lnTo>
                        <a:lnTo>
                          <a:pt x="2757" y="255"/>
                        </a:lnTo>
                        <a:lnTo>
                          <a:pt x="2700" y="223"/>
                        </a:lnTo>
                        <a:lnTo>
                          <a:pt x="2642" y="193"/>
                        </a:lnTo>
                        <a:lnTo>
                          <a:pt x="2583" y="165"/>
                        </a:lnTo>
                        <a:lnTo>
                          <a:pt x="2524" y="139"/>
                        </a:lnTo>
                        <a:lnTo>
                          <a:pt x="2463" y="115"/>
                        </a:lnTo>
                        <a:lnTo>
                          <a:pt x="2402" y="93"/>
                        </a:lnTo>
                        <a:lnTo>
                          <a:pt x="2339" y="74"/>
                        </a:lnTo>
                        <a:lnTo>
                          <a:pt x="2277" y="57"/>
                        </a:lnTo>
                        <a:lnTo>
                          <a:pt x="2213" y="42"/>
                        </a:lnTo>
                        <a:lnTo>
                          <a:pt x="2149" y="29"/>
                        </a:lnTo>
                        <a:lnTo>
                          <a:pt x="2085" y="18"/>
                        </a:lnTo>
                        <a:lnTo>
                          <a:pt x="2020" y="10"/>
                        </a:lnTo>
                        <a:lnTo>
                          <a:pt x="1955" y="4"/>
                        </a:lnTo>
                        <a:lnTo>
                          <a:pt x="1890" y="1"/>
                        </a:lnTo>
                        <a:lnTo>
                          <a:pt x="1825" y="0"/>
                        </a:lnTo>
                        <a:lnTo>
                          <a:pt x="1760" y="1"/>
                        </a:lnTo>
                        <a:lnTo>
                          <a:pt x="1695" y="4"/>
                        </a:lnTo>
                        <a:lnTo>
                          <a:pt x="1630" y="10"/>
                        </a:lnTo>
                        <a:lnTo>
                          <a:pt x="1566" y="18"/>
                        </a:lnTo>
                        <a:lnTo>
                          <a:pt x="1501" y="29"/>
                        </a:lnTo>
                        <a:lnTo>
                          <a:pt x="1437" y="42"/>
                        </a:lnTo>
                        <a:lnTo>
                          <a:pt x="1374" y="57"/>
                        </a:lnTo>
                        <a:lnTo>
                          <a:pt x="1311" y="74"/>
                        </a:lnTo>
                        <a:lnTo>
                          <a:pt x="1249" y="93"/>
                        </a:lnTo>
                        <a:lnTo>
                          <a:pt x="1187" y="115"/>
                        </a:lnTo>
                        <a:lnTo>
                          <a:pt x="1127" y="139"/>
                        </a:lnTo>
                        <a:lnTo>
                          <a:pt x="1067" y="165"/>
                        </a:lnTo>
                        <a:lnTo>
                          <a:pt x="1008" y="193"/>
                        </a:lnTo>
                        <a:lnTo>
                          <a:pt x="951" y="223"/>
                        </a:lnTo>
                        <a:lnTo>
                          <a:pt x="894" y="255"/>
                        </a:lnTo>
                        <a:lnTo>
                          <a:pt x="839" y="290"/>
                        </a:lnTo>
                        <a:lnTo>
                          <a:pt x="784" y="326"/>
                        </a:lnTo>
                        <a:lnTo>
                          <a:pt x="732" y="364"/>
                        </a:lnTo>
                        <a:lnTo>
                          <a:pt x="680" y="404"/>
                        </a:lnTo>
                        <a:lnTo>
                          <a:pt x="630" y="446"/>
                        </a:lnTo>
                        <a:lnTo>
                          <a:pt x="582" y="489"/>
                        </a:lnTo>
                        <a:lnTo>
                          <a:pt x="535" y="535"/>
                        </a:lnTo>
                        <a:lnTo>
                          <a:pt x="490" y="582"/>
                        </a:lnTo>
                        <a:lnTo>
                          <a:pt x="446" y="630"/>
                        </a:lnTo>
                        <a:lnTo>
                          <a:pt x="404" y="680"/>
                        </a:lnTo>
                        <a:lnTo>
                          <a:pt x="364" y="732"/>
                        </a:lnTo>
                        <a:lnTo>
                          <a:pt x="326" y="785"/>
                        </a:lnTo>
                        <a:lnTo>
                          <a:pt x="290" y="839"/>
                        </a:lnTo>
                        <a:lnTo>
                          <a:pt x="256" y="894"/>
                        </a:lnTo>
                        <a:lnTo>
                          <a:pt x="223" y="951"/>
                        </a:lnTo>
                        <a:lnTo>
                          <a:pt x="193" y="1009"/>
                        </a:lnTo>
                        <a:lnTo>
                          <a:pt x="165" y="1067"/>
                        </a:lnTo>
                        <a:lnTo>
                          <a:pt x="139" y="1127"/>
                        </a:lnTo>
                        <a:lnTo>
                          <a:pt x="115" y="1188"/>
                        </a:lnTo>
                        <a:lnTo>
                          <a:pt x="94" y="1249"/>
                        </a:lnTo>
                        <a:lnTo>
                          <a:pt x="74" y="1312"/>
                        </a:lnTo>
                        <a:lnTo>
                          <a:pt x="57" y="1374"/>
                        </a:lnTo>
                        <a:lnTo>
                          <a:pt x="42" y="1438"/>
                        </a:lnTo>
                        <a:lnTo>
                          <a:pt x="29" y="1502"/>
                        </a:lnTo>
                        <a:lnTo>
                          <a:pt x="19" y="1566"/>
                        </a:lnTo>
                        <a:lnTo>
                          <a:pt x="11" y="1631"/>
                        </a:lnTo>
                        <a:lnTo>
                          <a:pt x="5" y="1696"/>
                        </a:lnTo>
                        <a:lnTo>
                          <a:pt x="1" y="1761"/>
                        </a:lnTo>
                        <a:lnTo>
                          <a:pt x="0" y="1826"/>
                        </a:lnTo>
                        <a:lnTo>
                          <a:pt x="1" y="1891"/>
                        </a:lnTo>
                        <a:lnTo>
                          <a:pt x="5" y="1956"/>
                        </a:lnTo>
                        <a:lnTo>
                          <a:pt x="11" y="2021"/>
                        </a:lnTo>
                        <a:lnTo>
                          <a:pt x="19" y="2086"/>
                        </a:lnTo>
                        <a:lnTo>
                          <a:pt x="29" y="2150"/>
                        </a:lnTo>
                        <a:lnTo>
                          <a:pt x="42" y="2214"/>
                        </a:lnTo>
                        <a:lnTo>
                          <a:pt x="57" y="2278"/>
                        </a:lnTo>
                        <a:lnTo>
                          <a:pt x="74" y="2341"/>
                        </a:lnTo>
                        <a:lnTo>
                          <a:pt x="94" y="2403"/>
                        </a:lnTo>
                        <a:lnTo>
                          <a:pt x="115" y="2464"/>
                        </a:lnTo>
                        <a:lnTo>
                          <a:pt x="139" y="2525"/>
                        </a:lnTo>
                        <a:lnTo>
                          <a:pt x="165" y="2585"/>
                        </a:lnTo>
                        <a:lnTo>
                          <a:pt x="193" y="2644"/>
                        </a:lnTo>
                        <a:lnTo>
                          <a:pt x="223" y="2701"/>
                        </a:lnTo>
                        <a:lnTo>
                          <a:pt x="256" y="2758"/>
                        </a:lnTo>
                        <a:lnTo>
                          <a:pt x="290" y="2814"/>
                        </a:lnTo>
                        <a:lnTo>
                          <a:pt x="326" y="2868"/>
                        </a:lnTo>
                        <a:lnTo>
                          <a:pt x="364" y="2921"/>
                        </a:lnTo>
                        <a:lnTo>
                          <a:pt x="404" y="2972"/>
                        </a:lnTo>
                        <a:lnTo>
                          <a:pt x="446" y="3022"/>
                        </a:lnTo>
                        <a:lnTo>
                          <a:pt x="490" y="3072"/>
                        </a:lnTo>
                        <a:lnTo>
                          <a:pt x="535" y="3119"/>
                        </a:lnTo>
                        <a:lnTo>
                          <a:pt x="582" y="3164"/>
                        </a:lnTo>
                        <a:lnTo>
                          <a:pt x="630" y="3207"/>
                        </a:lnTo>
                        <a:lnTo>
                          <a:pt x="680" y="3249"/>
                        </a:lnTo>
                        <a:lnTo>
                          <a:pt x="732" y="3289"/>
                        </a:lnTo>
                        <a:lnTo>
                          <a:pt x="784" y="3327"/>
                        </a:lnTo>
                        <a:lnTo>
                          <a:pt x="839" y="3364"/>
                        </a:lnTo>
                        <a:lnTo>
                          <a:pt x="894" y="3398"/>
                        </a:lnTo>
                        <a:lnTo>
                          <a:pt x="951" y="3430"/>
                        </a:lnTo>
                        <a:lnTo>
                          <a:pt x="1008" y="3460"/>
                        </a:lnTo>
                        <a:lnTo>
                          <a:pt x="1067" y="3488"/>
                        </a:lnTo>
                        <a:lnTo>
                          <a:pt x="1127" y="3514"/>
                        </a:lnTo>
                        <a:lnTo>
                          <a:pt x="1187" y="3538"/>
                        </a:lnTo>
                        <a:lnTo>
                          <a:pt x="1249" y="3560"/>
                        </a:lnTo>
                        <a:lnTo>
                          <a:pt x="1311" y="3579"/>
                        </a:lnTo>
                        <a:lnTo>
                          <a:pt x="1374" y="3597"/>
                        </a:lnTo>
                        <a:lnTo>
                          <a:pt x="1437" y="3612"/>
                        </a:lnTo>
                        <a:lnTo>
                          <a:pt x="1501" y="3624"/>
                        </a:lnTo>
                        <a:lnTo>
                          <a:pt x="1566" y="3635"/>
                        </a:lnTo>
                        <a:lnTo>
                          <a:pt x="1630" y="3643"/>
                        </a:lnTo>
                        <a:lnTo>
                          <a:pt x="1695" y="3649"/>
                        </a:lnTo>
                        <a:lnTo>
                          <a:pt x="1760" y="3652"/>
                        </a:lnTo>
                        <a:lnTo>
                          <a:pt x="1825" y="3653"/>
                        </a:lnTo>
                        <a:lnTo>
                          <a:pt x="1890" y="3652"/>
                        </a:lnTo>
                        <a:lnTo>
                          <a:pt x="1955" y="3649"/>
                        </a:lnTo>
                        <a:lnTo>
                          <a:pt x="2020" y="3643"/>
                        </a:lnTo>
                        <a:lnTo>
                          <a:pt x="2085" y="3635"/>
                        </a:lnTo>
                        <a:lnTo>
                          <a:pt x="2149" y="3624"/>
                        </a:lnTo>
                        <a:lnTo>
                          <a:pt x="2213" y="3612"/>
                        </a:lnTo>
                        <a:lnTo>
                          <a:pt x="2277" y="3597"/>
                        </a:lnTo>
                        <a:lnTo>
                          <a:pt x="2339" y="3579"/>
                        </a:lnTo>
                        <a:lnTo>
                          <a:pt x="2402" y="3560"/>
                        </a:lnTo>
                        <a:lnTo>
                          <a:pt x="2463" y="3538"/>
                        </a:lnTo>
                        <a:lnTo>
                          <a:pt x="2524" y="3514"/>
                        </a:lnTo>
                        <a:lnTo>
                          <a:pt x="2583" y="3488"/>
                        </a:lnTo>
                        <a:lnTo>
                          <a:pt x="2642" y="3460"/>
                        </a:lnTo>
                        <a:lnTo>
                          <a:pt x="2700" y="3430"/>
                        </a:lnTo>
                        <a:lnTo>
                          <a:pt x="2757" y="3398"/>
                        </a:lnTo>
                        <a:lnTo>
                          <a:pt x="2812" y="3364"/>
                        </a:lnTo>
                        <a:lnTo>
                          <a:pt x="2866" y="3327"/>
                        </a:lnTo>
                        <a:lnTo>
                          <a:pt x="2919" y="3289"/>
                        </a:lnTo>
                        <a:lnTo>
                          <a:pt x="2970" y="3249"/>
                        </a:lnTo>
                        <a:lnTo>
                          <a:pt x="3020" y="3207"/>
                        </a:lnTo>
                        <a:lnTo>
                          <a:pt x="3069" y="3164"/>
                        </a:lnTo>
                        <a:lnTo>
                          <a:pt x="3116" y="3119"/>
                        </a:lnTo>
                        <a:lnTo>
                          <a:pt x="3161" y="3072"/>
                        </a:lnTo>
                        <a:lnTo>
                          <a:pt x="3205" y="3022"/>
                        </a:lnTo>
                        <a:lnTo>
                          <a:pt x="3246" y="2972"/>
                        </a:lnTo>
                        <a:lnTo>
                          <a:pt x="3286" y="2921"/>
                        </a:lnTo>
                        <a:lnTo>
                          <a:pt x="3324" y="2868"/>
                        </a:lnTo>
                        <a:lnTo>
                          <a:pt x="3361" y="2814"/>
                        </a:lnTo>
                        <a:lnTo>
                          <a:pt x="3395" y="2758"/>
                        </a:lnTo>
                        <a:lnTo>
                          <a:pt x="3427" y="2701"/>
                        </a:lnTo>
                        <a:lnTo>
                          <a:pt x="3457" y="2644"/>
                        </a:lnTo>
                        <a:lnTo>
                          <a:pt x="3485" y="2585"/>
                        </a:lnTo>
                        <a:lnTo>
                          <a:pt x="3511" y="2525"/>
                        </a:lnTo>
                        <a:lnTo>
                          <a:pt x="3535" y="2464"/>
                        </a:lnTo>
                        <a:lnTo>
                          <a:pt x="3557" y="2403"/>
                        </a:lnTo>
                        <a:lnTo>
                          <a:pt x="3576" y="2341"/>
                        </a:lnTo>
                        <a:lnTo>
                          <a:pt x="3594" y="2278"/>
                        </a:lnTo>
                        <a:lnTo>
                          <a:pt x="3609" y="2214"/>
                        </a:lnTo>
                        <a:lnTo>
                          <a:pt x="3621" y="2150"/>
                        </a:lnTo>
                        <a:lnTo>
                          <a:pt x="3632" y="2086"/>
                        </a:lnTo>
                        <a:lnTo>
                          <a:pt x="3640" y="2021"/>
                        </a:lnTo>
                        <a:lnTo>
                          <a:pt x="3646" y="1956"/>
                        </a:lnTo>
                        <a:lnTo>
                          <a:pt x="3649" y="1891"/>
                        </a:lnTo>
                        <a:lnTo>
                          <a:pt x="3650" y="1826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620" name="组合 641333"/>
                  <p:cNvGrpSpPr/>
                  <p:nvPr/>
                </p:nvGrpSpPr>
                <p:grpSpPr>
                  <a:xfrm>
                    <a:off x="4032" y="1482"/>
                    <a:ext cx="1628" cy="906"/>
                    <a:chOff x="4032" y="1482"/>
                    <a:chExt cx="1628" cy="906"/>
                  </a:xfrm>
                </p:grpSpPr>
                <p:grpSp>
                  <p:nvGrpSpPr>
                    <p:cNvPr id="22621" name="组合 641334"/>
                    <p:cNvGrpSpPr/>
                    <p:nvPr/>
                  </p:nvGrpSpPr>
                  <p:grpSpPr>
                    <a:xfrm>
                      <a:off x="5366" y="1722"/>
                      <a:ext cx="106" cy="92"/>
                      <a:chOff x="5366" y="1722"/>
                      <a:chExt cx="106" cy="92"/>
                    </a:xfrm>
                  </p:grpSpPr>
                  <p:sp>
                    <p:nvSpPr>
                      <p:cNvPr id="22639" name="任意多边形 64133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366" y="1722"/>
                        <a:ext cx="63" cy="9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1" y="0"/>
                          </a:cxn>
                          <a:cxn ang="0">
                            <a:pos x="22" y="4"/>
                          </a:cxn>
                          <a:cxn ang="0">
                            <a:pos x="14" y="13"/>
                          </a:cxn>
                          <a:cxn ang="0">
                            <a:pos x="9" y="22"/>
                          </a:cxn>
                          <a:cxn ang="0">
                            <a:pos x="3" y="35"/>
                          </a:cxn>
                          <a:cxn ang="0">
                            <a:pos x="0" y="57"/>
                          </a:cxn>
                          <a:cxn ang="0">
                            <a:pos x="2" y="70"/>
                          </a:cxn>
                          <a:cxn ang="0">
                            <a:pos x="5" y="79"/>
                          </a:cxn>
                          <a:cxn ang="0">
                            <a:pos x="11" y="88"/>
                          </a:cxn>
                          <a:cxn ang="0">
                            <a:pos x="17" y="92"/>
                          </a:cxn>
                          <a:cxn ang="0">
                            <a:pos x="32" y="92"/>
                          </a:cxn>
                          <a:cxn ang="0">
                            <a:pos x="41" y="88"/>
                          </a:cxn>
                          <a:cxn ang="0">
                            <a:pos x="49" y="79"/>
                          </a:cxn>
                          <a:cxn ang="0">
                            <a:pos x="54" y="70"/>
                          </a:cxn>
                          <a:cxn ang="0">
                            <a:pos x="60" y="57"/>
                          </a:cxn>
                          <a:cxn ang="0">
                            <a:pos x="63" y="35"/>
                          </a:cxn>
                          <a:cxn ang="0">
                            <a:pos x="61" y="22"/>
                          </a:cxn>
                          <a:cxn ang="0">
                            <a:pos x="59" y="13"/>
                          </a:cxn>
                          <a:cxn ang="0">
                            <a:pos x="52" y="4"/>
                          </a:cxn>
                          <a:cxn ang="0">
                            <a:pos x="46" y="0"/>
                          </a:cxn>
                          <a:cxn ang="0">
                            <a:pos x="31" y="0"/>
                          </a:cxn>
                        </a:cxnLst>
                        <a:rect l="0" t="0" r="0" b="0"/>
                        <a:pathLst>
                          <a:path w="307" h="451">
                            <a:moveTo>
                              <a:pt x="149" y="0"/>
                            </a:moveTo>
                            <a:lnTo>
                              <a:pt x="109" y="22"/>
                            </a:lnTo>
                            <a:lnTo>
                              <a:pt x="67" y="65"/>
                            </a:lnTo>
                            <a:lnTo>
                              <a:pt x="42" y="108"/>
                            </a:lnTo>
                            <a:lnTo>
                              <a:pt x="15" y="172"/>
                            </a:lnTo>
                            <a:lnTo>
                              <a:pt x="0" y="279"/>
                            </a:lnTo>
                            <a:lnTo>
                              <a:pt x="9" y="344"/>
                            </a:lnTo>
                            <a:lnTo>
                              <a:pt x="22" y="387"/>
                            </a:lnTo>
                            <a:lnTo>
                              <a:pt x="52" y="430"/>
                            </a:lnTo>
                            <a:lnTo>
                              <a:pt x="85" y="451"/>
                            </a:lnTo>
                            <a:lnTo>
                              <a:pt x="158" y="451"/>
                            </a:lnTo>
                            <a:lnTo>
                              <a:pt x="198" y="430"/>
                            </a:lnTo>
                            <a:lnTo>
                              <a:pt x="240" y="387"/>
                            </a:lnTo>
                            <a:lnTo>
                              <a:pt x="265" y="344"/>
                            </a:lnTo>
                            <a:lnTo>
                              <a:pt x="292" y="279"/>
                            </a:lnTo>
                            <a:lnTo>
                              <a:pt x="307" y="172"/>
                            </a:lnTo>
                            <a:lnTo>
                              <a:pt x="298" y="108"/>
                            </a:lnTo>
                            <a:lnTo>
                              <a:pt x="286" y="65"/>
                            </a:lnTo>
                            <a:lnTo>
                              <a:pt x="255" y="22"/>
                            </a:lnTo>
                            <a:lnTo>
                              <a:pt x="222" y="0"/>
                            </a:lnTo>
                            <a:lnTo>
                              <a:pt x="149" y="0"/>
                            </a:lnTo>
                          </a:path>
                        </a:pathLst>
                      </a:custGeom>
                      <a:noFill/>
                      <a:ln w="19050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40" name="任意多边形 6413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443" y="1768"/>
                        <a:ext cx="29" cy="4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" y="11"/>
                          </a:cxn>
                          <a:cxn ang="0">
                            <a:pos x="7" y="9"/>
                          </a:cxn>
                          <a:cxn ang="0">
                            <a:pos x="9" y="4"/>
                          </a:cxn>
                          <a:cxn ang="0">
                            <a:pos x="12" y="2"/>
                          </a:cxn>
                          <a:cxn ang="0">
                            <a:pos x="16" y="0"/>
                          </a:cxn>
                          <a:cxn ang="0">
                            <a:pos x="23" y="0"/>
                          </a:cxn>
                          <a:cxn ang="0">
                            <a:pos x="26" y="2"/>
                          </a:cxn>
                          <a:cxn ang="0">
                            <a:pos x="28" y="4"/>
                          </a:cxn>
                          <a:cxn ang="0">
                            <a:pos x="29" y="9"/>
                          </a:cxn>
                          <a:cxn ang="0">
                            <a:pos x="28" y="13"/>
                          </a:cxn>
                          <a:cxn ang="0">
                            <a:pos x="26" y="18"/>
                          </a:cxn>
                          <a:cxn ang="0">
                            <a:pos x="22" y="24"/>
                          </a:cxn>
                          <a:cxn ang="0">
                            <a:pos x="0" y="46"/>
                          </a:cxn>
                          <a:cxn ang="0">
                            <a:pos x="26" y="46"/>
                          </a:cxn>
                        </a:cxnLst>
                        <a:rect l="0" t="0" r="0" b="0"/>
                        <a:pathLst>
                          <a:path w="144" h="225">
                            <a:moveTo>
                              <a:pt x="34" y="53"/>
                            </a:moveTo>
                            <a:lnTo>
                              <a:pt x="35" y="43"/>
                            </a:lnTo>
                            <a:lnTo>
                              <a:pt x="47" y="21"/>
                            </a:lnTo>
                            <a:lnTo>
                              <a:pt x="58" y="10"/>
                            </a:lnTo>
                            <a:lnTo>
                              <a:pt x="78" y="0"/>
                            </a:lnTo>
                            <a:lnTo>
                              <a:pt x="114" y="0"/>
                            </a:lnTo>
                            <a:lnTo>
                              <a:pt x="131" y="10"/>
                            </a:lnTo>
                            <a:lnTo>
                              <a:pt x="138" y="21"/>
                            </a:lnTo>
                            <a:lnTo>
                              <a:pt x="144" y="43"/>
                            </a:lnTo>
                            <a:lnTo>
                              <a:pt x="141" y="64"/>
                            </a:lnTo>
                            <a:lnTo>
                              <a:pt x="129" y="86"/>
                            </a:lnTo>
                            <a:lnTo>
                              <a:pt x="107" y="118"/>
                            </a:lnTo>
                            <a:lnTo>
                              <a:pt x="0" y="225"/>
                            </a:lnTo>
                            <a:lnTo>
                              <a:pt x="128" y="225"/>
                            </a:lnTo>
                          </a:path>
                        </a:pathLst>
                      </a:custGeom>
                      <a:noFill/>
                      <a:ln w="19050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622" name="组合 641337"/>
                    <p:cNvGrpSpPr/>
                    <p:nvPr/>
                  </p:nvGrpSpPr>
                  <p:grpSpPr>
                    <a:xfrm>
                      <a:off x="4032" y="1482"/>
                      <a:ext cx="1628" cy="906"/>
                      <a:chOff x="4032" y="1482"/>
                      <a:chExt cx="1628" cy="906"/>
                    </a:xfrm>
                  </p:grpSpPr>
                  <p:sp>
                    <p:nvSpPr>
                      <p:cNvPr id="22623" name="任意多边形 64133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088" y="1596"/>
                        <a:ext cx="495" cy="49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94" y="226"/>
                          </a:cxn>
                          <a:cxn ang="0">
                            <a:pos x="489" y="194"/>
                          </a:cxn>
                          <a:cxn ang="0">
                            <a:pos x="480" y="163"/>
                          </a:cxn>
                          <a:cxn ang="0">
                            <a:pos x="467" y="133"/>
                          </a:cxn>
                          <a:cxn ang="0">
                            <a:pos x="450" y="106"/>
                          </a:cxn>
                          <a:cxn ang="0">
                            <a:pos x="430" y="80"/>
                          </a:cxn>
                          <a:cxn ang="0">
                            <a:pos x="407" y="58"/>
                          </a:cxn>
                          <a:cxn ang="0">
                            <a:pos x="380" y="39"/>
                          </a:cxn>
                          <a:cxn ang="0">
                            <a:pos x="352" y="23"/>
                          </a:cxn>
                          <a:cxn ang="0">
                            <a:pos x="322" y="12"/>
                          </a:cxn>
                          <a:cxn ang="0">
                            <a:pos x="291" y="4"/>
                          </a:cxn>
                          <a:cxn ang="0">
                            <a:pos x="258" y="0"/>
                          </a:cxn>
                          <a:cxn ang="0">
                            <a:pos x="226" y="1"/>
                          </a:cxn>
                          <a:cxn ang="0">
                            <a:pos x="194" y="6"/>
                          </a:cxn>
                          <a:cxn ang="0">
                            <a:pos x="163" y="15"/>
                          </a:cxn>
                          <a:cxn ang="0">
                            <a:pos x="133" y="28"/>
                          </a:cxn>
                          <a:cxn ang="0">
                            <a:pos x="106" y="45"/>
                          </a:cxn>
                          <a:cxn ang="0">
                            <a:pos x="80" y="65"/>
                          </a:cxn>
                          <a:cxn ang="0">
                            <a:pos x="58" y="88"/>
                          </a:cxn>
                          <a:cxn ang="0">
                            <a:pos x="39" y="115"/>
                          </a:cxn>
                          <a:cxn ang="0">
                            <a:pos x="23" y="143"/>
                          </a:cxn>
                          <a:cxn ang="0">
                            <a:pos x="11" y="173"/>
                          </a:cxn>
                          <a:cxn ang="0">
                            <a:pos x="4" y="205"/>
                          </a:cxn>
                          <a:cxn ang="0">
                            <a:pos x="0" y="237"/>
                          </a:cxn>
                          <a:cxn ang="0">
                            <a:pos x="1" y="269"/>
                          </a:cxn>
                          <a:cxn ang="0">
                            <a:pos x="6" y="301"/>
                          </a:cxn>
                          <a:cxn ang="0">
                            <a:pos x="15" y="332"/>
                          </a:cxn>
                          <a:cxn ang="0">
                            <a:pos x="28" y="362"/>
                          </a:cxn>
                          <a:cxn ang="0">
                            <a:pos x="45" y="389"/>
                          </a:cxn>
                          <a:cxn ang="0">
                            <a:pos x="65" y="415"/>
                          </a:cxn>
                          <a:cxn ang="0">
                            <a:pos x="88" y="437"/>
                          </a:cxn>
                          <a:cxn ang="0">
                            <a:pos x="115" y="456"/>
                          </a:cxn>
                          <a:cxn ang="0">
                            <a:pos x="143" y="472"/>
                          </a:cxn>
                          <a:cxn ang="0">
                            <a:pos x="173" y="483"/>
                          </a:cxn>
                          <a:cxn ang="0">
                            <a:pos x="204" y="491"/>
                          </a:cxn>
                          <a:cxn ang="0">
                            <a:pos x="237" y="495"/>
                          </a:cxn>
                          <a:cxn ang="0">
                            <a:pos x="269" y="494"/>
                          </a:cxn>
                          <a:cxn ang="0">
                            <a:pos x="301" y="489"/>
                          </a:cxn>
                          <a:cxn ang="0">
                            <a:pos x="332" y="480"/>
                          </a:cxn>
                          <a:cxn ang="0">
                            <a:pos x="362" y="467"/>
                          </a:cxn>
                          <a:cxn ang="0">
                            <a:pos x="389" y="450"/>
                          </a:cxn>
                          <a:cxn ang="0">
                            <a:pos x="415" y="430"/>
                          </a:cxn>
                          <a:cxn ang="0">
                            <a:pos x="437" y="407"/>
                          </a:cxn>
                          <a:cxn ang="0">
                            <a:pos x="456" y="380"/>
                          </a:cxn>
                          <a:cxn ang="0">
                            <a:pos x="472" y="352"/>
                          </a:cxn>
                          <a:cxn ang="0">
                            <a:pos x="484" y="322"/>
                          </a:cxn>
                          <a:cxn ang="0">
                            <a:pos x="491" y="290"/>
                          </a:cxn>
                          <a:cxn ang="0">
                            <a:pos x="495" y="258"/>
                          </a:cxn>
                        </a:cxnLst>
                        <a:rect l="0" t="0" r="0" b="0"/>
                        <a:pathLst>
                          <a:path w="2433" h="2436">
                            <a:moveTo>
                              <a:pt x="2433" y="1218"/>
                            </a:moveTo>
                            <a:lnTo>
                              <a:pt x="2432" y="1165"/>
                            </a:lnTo>
                            <a:lnTo>
                              <a:pt x="2429" y="1112"/>
                            </a:lnTo>
                            <a:lnTo>
                              <a:pt x="2423" y="1059"/>
                            </a:lnTo>
                            <a:lnTo>
                              <a:pt x="2415" y="1007"/>
                            </a:lnTo>
                            <a:lnTo>
                              <a:pt x="2404" y="954"/>
                            </a:lnTo>
                            <a:lnTo>
                              <a:pt x="2392" y="903"/>
                            </a:lnTo>
                            <a:lnTo>
                              <a:pt x="2377" y="852"/>
                            </a:lnTo>
                            <a:lnTo>
                              <a:pt x="2360" y="802"/>
                            </a:lnTo>
                            <a:lnTo>
                              <a:pt x="2341" y="752"/>
                            </a:lnTo>
                            <a:lnTo>
                              <a:pt x="2319" y="703"/>
                            </a:lnTo>
                            <a:lnTo>
                              <a:pt x="2296" y="656"/>
                            </a:lnTo>
                            <a:lnTo>
                              <a:pt x="2270" y="609"/>
                            </a:lnTo>
                            <a:lnTo>
                              <a:pt x="2243" y="564"/>
                            </a:lnTo>
                            <a:lnTo>
                              <a:pt x="2213" y="520"/>
                            </a:lnTo>
                            <a:lnTo>
                              <a:pt x="2182" y="477"/>
                            </a:lnTo>
                            <a:lnTo>
                              <a:pt x="2149" y="435"/>
                            </a:lnTo>
                            <a:lnTo>
                              <a:pt x="2114" y="395"/>
                            </a:lnTo>
                            <a:lnTo>
                              <a:pt x="2077" y="357"/>
                            </a:lnTo>
                            <a:lnTo>
                              <a:pt x="2039" y="320"/>
                            </a:lnTo>
                            <a:lnTo>
                              <a:pt x="1999" y="285"/>
                            </a:lnTo>
                            <a:lnTo>
                              <a:pt x="1957" y="252"/>
                            </a:lnTo>
                            <a:lnTo>
                              <a:pt x="1914" y="221"/>
                            </a:lnTo>
                            <a:lnTo>
                              <a:pt x="1870" y="191"/>
                            </a:lnTo>
                            <a:lnTo>
                              <a:pt x="1825" y="164"/>
                            </a:lnTo>
                            <a:lnTo>
                              <a:pt x="1778" y="138"/>
                            </a:lnTo>
                            <a:lnTo>
                              <a:pt x="1731" y="114"/>
                            </a:lnTo>
                            <a:lnTo>
                              <a:pt x="1682" y="93"/>
                            </a:lnTo>
                            <a:lnTo>
                              <a:pt x="1633" y="74"/>
                            </a:lnTo>
                            <a:lnTo>
                              <a:pt x="1582" y="57"/>
                            </a:lnTo>
                            <a:lnTo>
                              <a:pt x="1531" y="42"/>
                            </a:lnTo>
                            <a:lnTo>
                              <a:pt x="1480" y="29"/>
                            </a:lnTo>
                            <a:lnTo>
                              <a:pt x="1428" y="19"/>
                            </a:lnTo>
                            <a:lnTo>
                              <a:pt x="1375" y="11"/>
                            </a:lnTo>
                            <a:lnTo>
                              <a:pt x="1323" y="5"/>
                            </a:lnTo>
                            <a:lnTo>
                              <a:pt x="1270" y="2"/>
                            </a:lnTo>
                            <a:lnTo>
                              <a:pt x="1217" y="0"/>
                            </a:lnTo>
                            <a:lnTo>
                              <a:pt x="1164" y="2"/>
                            </a:lnTo>
                            <a:lnTo>
                              <a:pt x="1111" y="5"/>
                            </a:lnTo>
                            <a:lnTo>
                              <a:pt x="1058" y="11"/>
                            </a:lnTo>
                            <a:lnTo>
                              <a:pt x="1005" y="19"/>
                            </a:lnTo>
                            <a:lnTo>
                              <a:pt x="953" y="29"/>
                            </a:lnTo>
                            <a:lnTo>
                              <a:pt x="902" y="42"/>
                            </a:lnTo>
                            <a:lnTo>
                              <a:pt x="851" y="57"/>
                            </a:lnTo>
                            <a:lnTo>
                              <a:pt x="800" y="74"/>
                            </a:lnTo>
                            <a:lnTo>
                              <a:pt x="751" y="93"/>
                            </a:lnTo>
                            <a:lnTo>
                              <a:pt x="702" y="114"/>
                            </a:lnTo>
                            <a:lnTo>
                              <a:pt x="655" y="138"/>
                            </a:lnTo>
                            <a:lnTo>
                              <a:pt x="608" y="164"/>
                            </a:lnTo>
                            <a:lnTo>
                              <a:pt x="563" y="191"/>
                            </a:lnTo>
                            <a:lnTo>
                              <a:pt x="519" y="221"/>
                            </a:lnTo>
                            <a:lnTo>
                              <a:pt x="476" y="252"/>
                            </a:lnTo>
                            <a:lnTo>
                              <a:pt x="434" y="285"/>
                            </a:lnTo>
                            <a:lnTo>
                              <a:pt x="395" y="320"/>
                            </a:lnTo>
                            <a:lnTo>
                              <a:pt x="356" y="357"/>
                            </a:lnTo>
                            <a:lnTo>
                              <a:pt x="320" y="395"/>
                            </a:lnTo>
                            <a:lnTo>
                              <a:pt x="285" y="435"/>
                            </a:lnTo>
                            <a:lnTo>
                              <a:pt x="251" y="477"/>
                            </a:lnTo>
                            <a:lnTo>
                              <a:pt x="220" y="520"/>
                            </a:lnTo>
                            <a:lnTo>
                              <a:pt x="190" y="564"/>
                            </a:lnTo>
                            <a:lnTo>
                              <a:pt x="163" y="609"/>
                            </a:lnTo>
                            <a:lnTo>
                              <a:pt x="137" y="656"/>
                            </a:lnTo>
                            <a:lnTo>
                              <a:pt x="114" y="703"/>
                            </a:lnTo>
                            <a:lnTo>
                              <a:pt x="92" y="752"/>
                            </a:lnTo>
                            <a:lnTo>
                              <a:pt x="73" y="802"/>
                            </a:lnTo>
                            <a:lnTo>
                              <a:pt x="56" y="852"/>
                            </a:lnTo>
                            <a:lnTo>
                              <a:pt x="41" y="903"/>
                            </a:lnTo>
                            <a:lnTo>
                              <a:pt x="29" y="954"/>
                            </a:lnTo>
                            <a:lnTo>
                              <a:pt x="18" y="1007"/>
                            </a:lnTo>
                            <a:lnTo>
                              <a:pt x="10" y="1059"/>
                            </a:lnTo>
                            <a:lnTo>
                              <a:pt x="5" y="1112"/>
                            </a:lnTo>
                            <a:lnTo>
                              <a:pt x="1" y="1165"/>
                            </a:lnTo>
                            <a:lnTo>
                              <a:pt x="0" y="1218"/>
                            </a:lnTo>
                            <a:lnTo>
                              <a:pt x="1" y="1271"/>
                            </a:lnTo>
                            <a:lnTo>
                              <a:pt x="5" y="1324"/>
                            </a:lnTo>
                            <a:lnTo>
                              <a:pt x="10" y="1377"/>
                            </a:lnTo>
                            <a:lnTo>
                              <a:pt x="18" y="1429"/>
                            </a:lnTo>
                            <a:lnTo>
                              <a:pt x="29" y="1481"/>
                            </a:lnTo>
                            <a:lnTo>
                              <a:pt x="41" y="1533"/>
                            </a:lnTo>
                            <a:lnTo>
                              <a:pt x="56" y="1584"/>
                            </a:lnTo>
                            <a:lnTo>
                              <a:pt x="73" y="1634"/>
                            </a:lnTo>
                            <a:lnTo>
                              <a:pt x="92" y="1684"/>
                            </a:lnTo>
                            <a:lnTo>
                              <a:pt x="114" y="1733"/>
                            </a:lnTo>
                            <a:lnTo>
                              <a:pt x="137" y="1780"/>
                            </a:lnTo>
                            <a:lnTo>
                              <a:pt x="163" y="1827"/>
                            </a:lnTo>
                            <a:lnTo>
                              <a:pt x="190" y="1872"/>
                            </a:lnTo>
                            <a:lnTo>
                              <a:pt x="220" y="1916"/>
                            </a:lnTo>
                            <a:lnTo>
                              <a:pt x="251" y="1959"/>
                            </a:lnTo>
                            <a:lnTo>
                              <a:pt x="285" y="2001"/>
                            </a:lnTo>
                            <a:lnTo>
                              <a:pt x="320" y="2041"/>
                            </a:lnTo>
                            <a:lnTo>
                              <a:pt x="356" y="2079"/>
                            </a:lnTo>
                            <a:lnTo>
                              <a:pt x="395" y="2116"/>
                            </a:lnTo>
                            <a:lnTo>
                              <a:pt x="434" y="2151"/>
                            </a:lnTo>
                            <a:lnTo>
                              <a:pt x="476" y="2184"/>
                            </a:lnTo>
                            <a:lnTo>
                              <a:pt x="519" y="2215"/>
                            </a:lnTo>
                            <a:lnTo>
                              <a:pt x="563" y="2245"/>
                            </a:lnTo>
                            <a:lnTo>
                              <a:pt x="608" y="2272"/>
                            </a:lnTo>
                            <a:lnTo>
                              <a:pt x="655" y="2298"/>
                            </a:lnTo>
                            <a:lnTo>
                              <a:pt x="702" y="2321"/>
                            </a:lnTo>
                            <a:lnTo>
                              <a:pt x="751" y="2343"/>
                            </a:lnTo>
                            <a:lnTo>
                              <a:pt x="800" y="2362"/>
                            </a:lnTo>
                            <a:lnTo>
                              <a:pt x="851" y="2379"/>
                            </a:lnTo>
                            <a:lnTo>
                              <a:pt x="902" y="2394"/>
                            </a:lnTo>
                            <a:lnTo>
                              <a:pt x="953" y="2407"/>
                            </a:lnTo>
                            <a:lnTo>
                              <a:pt x="1005" y="2417"/>
                            </a:lnTo>
                            <a:lnTo>
                              <a:pt x="1058" y="2425"/>
                            </a:lnTo>
                            <a:lnTo>
                              <a:pt x="1111" y="2431"/>
                            </a:lnTo>
                            <a:lnTo>
                              <a:pt x="1164" y="2434"/>
                            </a:lnTo>
                            <a:lnTo>
                              <a:pt x="1217" y="2436"/>
                            </a:lnTo>
                            <a:lnTo>
                              <a:pt x="1270" y="2434"/>
                            </a:lnTo>
                            <a:lnTo>
                              <a:pt x="1323" y="2431"/>
                            </a:lnTo>
                            <a:lnTo>
                              <a:pt x="1375" y="2425"/>
                            </a:lnTo>
                            <a:lnTo>
                              <a:pt x="1428" y="2417"/>
                            </a:lnTo>
                            <a:lnTo>
                              <a:pt x="1480" y="2407"/>
                            </a:lnTo>
                            <a:lnTo>
                              <a:pt x="1531" y="2394"/>
                            </a:lnTo>
                            <a:lnTo>
                              <a:pt x="1582" y="2379"/>
                            </a:lnTo>
                            <a:lnTo>
                              <a:pt x="1633" y="2362"/>
                            </a:lnTo>
                            <a:lnTo>
                              <a:pt x="1682" y="2343"/>
                            </a:lnTo>
                            <a:lnTo>
                              <a:pt x="1731" y="2321"/>
                            </a:lnTo>
                            <a:lnTo>
                              <a:pt x="1778" y="2298"/>
                            </a:lnTo>
                            <a:lnTo>
                              <a:pt x="1825" y="2272"/>
                            </a:lnTo>
                            <a:lnTo>
                              <a:pt x="1870" y="2245"/>
                            </a:lnTo>
                            <a:lnTo>
                              <a:pt x="1914" y="2215"/>
                            </a:lnTo>
                            <a:lnTo>
                              <a:pt x="1957" y="2184"/>
                            </a:lnTo>
                            <a:lnTo>
                              <a:pt x="1999" y="2151"/>
                            </a:lnTo>
                            <a:lnTo>
                              <a:pt x="2039" y="2116"/>
                            </a:lnTo>
                            <a:lnTo>
                              <a:pt x="2077" y="2079"/>
                            </a:lnTo>
                            <a:lnTo>
                              <a:pt x="2114" y="2041"/>
                            </a:lnTo>
                            <a:lnTo>
                              <a:pt x="2149" y="2001"/>
                            </a:lnTo>
                            <a:lnTo>
                              <a:pt x="2182" y="1959"/>
                            </a:lnTo>
                            <a:lnTo>
                              <a:pt x="2213" y="1916"/>
                            </a:lnTo>
                            <a:lnTo>
                              <a:pt x="2243" y="1872"/>
                            </a:lnTo>
                            <a:lnTo>
                              <a:pt x="2270" y="1827"/>
                            </a:lnTo>
                            <a:lnTo>
                              <a:pt x="2296" y="1780"/>
                            </a:lnTo>
                            <a:lnTo>
                              <a:pt x="2319" y="1733"/>
                            </a:lnTo>
                            <a:lnTo>
                              <a:pt x="2341" y="1684"/>
                            </a:lnTo>
                            <a:lnTo>
                              <a:pt x="2360" y="1634"/>
                            </a:lnTo>
                            <a:lnTo>
                              <a:pt x="2377" y="1584"/>
                            </a:lnTo>
                            <a:lnTo>
                              <a:pt x="2392" y="1533"/>
                            </a:lnTo>
                            <a:lnTo>
                              <a:pt x="2404" y="1481"/>
                            </a:lnTo>
                            <a:lnTo>
                              <a:pt x="2415" y="1429"/>
                            </a:lnTo>
                            <a:lnTo>
                              <a:pt x="2423" y="1377"/>
                            </a:lnTo>
                            <a:lnTo>
                              <a:pt x="2429" y="1324"/>
                            </a:lnTo>
                            <a:lnTo>
                              <a:pt x="2432" y="1271"/>
                            </a:lnTo>
                            <a:lnTo>
                              <a:pt x="2433" y="1218"/>
                            </a:lnTo>
                          </a:path>
                        </a:pathLst>
                      </a:custGeom>
                      <a:noFill/>
                      <a:ln w="28575" cap="flat" cmpd="sng">
                        <a:solidFill>
                          <a:srgbClr val="FF33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24" name="直接连接符 641339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4486" y="1482"/>
                        <a:ext cx="1" cy="288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25" name="直接连接符 64134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248" y="1844"/>
                        <a:ext cx="165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26" name="直接连接符 641341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4032" y="1935"/>
                        <a:ext cx="289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27" name="直接连接符 6413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650" y="1935"/>
                        <a:ext cx="289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22628" name="组合 641343"/>
                      <p:cNvGrpSpPr/>
                      <p:nvPr/>
                    </p:nvGrpSpPr>
                    <p:grpSpPr>
                      <a:xfrm>
                        <a:off x="4366" y="1970"/>
                        <a:ext cx="93" cy="93"/>
                        <a:chOff x="4366" y="1970"/>
                        <a:chExt cx="93" cy="93"/>
                      </a:xfrm>
                    </p:grpSpPr>
                    <p:sp>
                      <p:nvSpPr>
                        <p:cNvPr id="22637" name="任意多边形 64134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4366" y="1970"/>
                          <a:ext cx="64" cy="9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1" y="0"/>
                            </a:cxn>
                            <a:cxn ang="0">
                              <a:pos x="23" y="5"/>
                            </a:cxn>
                            <a:cxn ang="0">
                              <a:pos x="14" y="13"/>
                            </a:cxn>
                            <a:cxn ang="0">
                              <a:pos x="9" y="22"/>
                            </a:cxn>
                            <a:cxn ang="0">
                              <a:pos x="3" y="35"/>
                            </a:cxn>
                            <a:cxn ang="0">
                              <a:pos x="0" y="58"/>
                            </a:cxn>
                            <a:cxn ang="0">
                              <a:pos x="2" y="71"/>
                            </a:cxn>
                            <a:cxn ang="0">
                              <a:pos x="4" y="80"/>
                            </a:cxn>
                            <a:cxn ang="0">
                              <a:pos x="11" y="89"/>
                            </a:cxn>
                            <a:cxn ang="0">
                              <a:pos x="18" y="93"/>
                            </a:cxn>
                            <a:cxn ang="0">
                              <a:pos x="33" y="93"/>
                            </a:cxn>
                            <a:cxn ang="0">
                              <a:pos x="41" y="89"/>
                            </a:cxn>
                            <a:cxn ang="0">
                              <a:pos x="50" y="80"/>
                            </a:cxn>
                            <a:cxn ang="0">
                              <a:pos x="55" y="71"/>
                            </a:cxn>
                            <a:cxn ang="0">
                              <a:pos x="61" y="58"/>
                            </a:cxn>
                            <a:cxn ang="0">
                              <a:pos x="64" y="35"/>
                            </a:cxn>
                            <a:cxn ang="0">
                              <a:pos x="62" y="22"/>
                            </a:cxn>
                            <a:cxn ang="0">
                              <a:pos x="59" y="13"/>
                            </a:cxn>
                            <a:cxn ang="0">
                              <a:pos x="53" y="5"/>
                            </a:cxn>
                            <a:cxn ang="0">
                              <a:pos x="46" y="0"/>
                            </a:cxn>
                            <a:cxn ang="0">
                              <a:pos x="31" y="0"/>
                            </a:cxn>
                          </a:cxnLst>
                          <a:rect l="0" t="0" r="0" b="0"/>
                          <a:pathLst>
                            <a:path w="307" h="451">
                              <a:moveTo>
                                <a:pt x="148" y="0"/>
                              </a:moveTo>
                              <a:lnTo>
                                <a:pt x="109" y="22"/>
                              </a:lnTo>
                              <a:lnTo>
                                <a:pt x="66" y="65"/>
                              </a:lnTo>
                              <a:lnTo>
                                <a:pt x="42" y="108"/>
                              </a:lnTo>
                              <a:lnTo>
                                <a:pt x="15" y="172"/>
                              </a:lnTo>
                              <a:lnTo>
                                <a:pt x="0" y="279"/>
                              </a:lnTo>
                              <a:lnTo>
                                <a:pt x="9" y="344"/>
                              </a:lnTo>
                              <a:lnTo>
                                <a:pt x="21" y="387"/>
                              </a:lnTo>
                              <a:lnTo>
                                <a:pt x="51" y="430"/>
                              </a:lnTo>
                              <a:lnTo>
                                <a:pt x="85" y="451"/>
                              </a:lnTo>
                              <a:lnTo>
                                <a:pt x="158" y="451"/>
                              </a:lnTo>
                              <a:lnTo>
                                <a:pt x="197" y="430"/>
                              </a:lnTo>
                              <a:lnTo>
                                <a:pt x="240" y="387"/>
                              </a:lnTo>
                              <a:lnTo>
                                <a:pt x="264" y="344"/>
                              </a:lnTo>
                              <a:lnTo>
                                <a:pt x="291" y="279"/>
                              </a:lnTo>
                              <a:lnTo>
                                <a:pt x="307" y="172"/>
                              </a:lnTo>
                              <a:lnTo>
                                <a:pt x="297" y="108"/>
                              </a:lnTo>
                              <a:lnTo>
                                <a:pt x="285" y="65"/>
                              </a:lnTo>
                              <a:lnTo>
                                <a:pt x="255" y="22"/>
                              </a:lnTo>
                              <a:lnTo>
                                <a:pt x="221" y="0"/>
                              </a:lnTo>
                              <a:lnTo>
                                <a:pt x="148" y="0"/>
                              </a:lnTo>
                            </a:path>
                          </a:pathLst>
                        </a:custGeom>
                        <a:noFill/>
                        <a:ln w="19050" cap="flat" cmpd="sng">
                          <a:solidFill>
                            <a:srgbClr val="000000">
                              <a:alpha val="10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638" name="任意多边形 641345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4448" y="2017"/>
                          <a:ext cx="11" cy="4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9"/>
                            </a:cxn>
                            <a:cxn ang="0">
                              <a:pos x="4" y="7"/>
                            </a:cxn>
                            <a:cxn ang="0">
                              <a:pos x="11" y="0"/>
                            </a:cxn>
                            <a:cxn ang="0">
                              <a:pos x="4" y="46"/>
                            </a:cxn>
                          </a:cxnLst>
                          <a:rect l="0" t="0" r="0" b="0"/>
                          <a:pathLst>
                            <a:path w="52" h="225">
                              <a:moveTo>
                                <a:pt x="0" y="43"/>
                              </a:moveTo>
                              <a:lnTo>
                                <a:pt x="20" y="32"/>
                              </a:lnTo>
                              <a:lnTo>
                                <a:pt x="52" y="0"/>
                              </a:lnTo>
                              <a:lnTo>
                                <a:pt x="20" y="225"/>
                              </a:lnTo>
                            </a:path>
                          </a:pathLst>
                        </a:custGeom>
                        <a:noFill/>
                        <a:ln w="19050" cap="flat" cmpd="sng">
                          <a:solidFill>
                            <a:srgbClr val="000000">
                              <a:alpha val="10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2629" name="直接连接符 64134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86" y="2099"/>
                        <a:ext cx="1" cy="289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0" name="直接连接符 64134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03" y="1935"/>
                        <a:ext cx="165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1" name="直接连接符 641348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4486" y="1852"/>
                        <a:ext cx="1" cy="166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2" name="直接连接符 641349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5001" y="1844"/>
                        <a:ext cx="166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3" name="直接连接符 6413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331" y="2008"/>
                        <a:ext cx="1" cy="166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4" name="直接连接符 641351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5331" y="1761"/>
                        <a:ext cx="1" cy="165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5" name="直接连接符 6413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496" y="1844"/>
                        <a:ext cx="164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36" name="直接连接符 641353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5331" y="1513"/>
                        <a:ext cx="1" cy="166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sp>
            <p:nvSpPr>
              <p:cNvPr id="22614" name="任意多边形 641354"/>
              <p:cNvSpPr>
                <a:spLocks noChangeAspect="1"/>
              </p:cNvSpPr>
              <p:nvPr/>
            </p:nvSpPr>
            <p:spPr>
              <a:xfrm>
                <a:off x="4711" y="1637"/>
                <a:ext cx="50" cy="45"/>
              </a:xfrm>
              <a:custGeom>
                <a:avLst/>
                <a:gdLst/>
                <a:ahLst/>
                <a:cxnLst>
                  <a:cxn ang="0">
                    <a:pos x="50" y="23"/>
                  </a:cxn>
                  <a:cxn ang="0">
                    <a:pos x="50" y="19"/>
                  </a:cxn>
                  <a:cxn ang="0">
                    <a:pos x="49" y="16"/>
                  </a:cxn>
                  <a:cxn ang="0">
                    <a:pos x="48" y="13"/>
                  </a:cxn>
                  <a:cxn ang="0">
                    <a:pos x="46" y="10"/>
                  </a:cxn>
                  <a:cxn ang="0">
                    <a:pos x="44" y="8"/>
                  </a:cxn>
                  <a:cxn ang="0">
                    <a:pos x="41" y="6"/>
                  </a:cxn>
                  <a:cxn ang="0">
                    <a:pos x="39" y="4"/>
                  </a:cxn>
                  <a:cxn ang="0">
                    <a:pos x="35" y="2"/>
                  </a:cxn>
                  <a:cxn ang="0">
                    <a:pos x="32" y="1"/>
                  </a:cxn>
                  <a:cxn ang="0">
                    <a:pos x="29" y="0"/>
                  </a:cxn>
                  <a:cxn ang="0">
                    <a:pos x="25" y="0"/>
                  </a:cxn>
                  <a:cxn ang="0">
                    <a:pos x="21" y="0"/>
                  </a:cxn>
                  <a:cxn ang="0">
                    <a:pos x="18" y="1"/>
                  </a:cxn>
                  <a:cxn ang="0">
                    <a:pos x="15" y="2"/>
                  </a:cxn>
                  <a:cxn ang="0">
                    <a:pos x="12" y="4"/>
                  </a:cxn>
                  <a:cxn ang="0">
                    <a:pos x="9" y="6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4" y="35"/>
                  </a:cxn>
                  <a:cxn ang="0">
                    <a:pos x="6" y="37"/>
                  </a:cxn>
                  <a:cxn ang="0">
                    <a:pos x="9" y="40"/>
                  </a:cxn>
                  <a:cxn ang="0">
                    <a:pos x="12" y="41"/>
                  </a:cxn>
                  <a:cxn ang="0">
                    <a:pos x="15" y="43"/>
                  </a:cxn>
                  <a:cxn ang="0">
                    <a:pos x="18" y="44"/>
                  </a:cxn>
                  <a:cxn ang="0">
                    <a:pos x="21" y="45"/>
                  </a:cxn>
                  <a:cxn ang="0">
                    <a:pos x="25" y="45"/>
                  </a:cxn>
                  <a:cxn ang="0">
                    <a:pos x="29" y="45"/>
                  </a:cxn>
                  <a:cxn ang="0">
                    <a:pos x="32" y="44"/>
                  </a:cxn>
                  <a:cxn ang="0">
                    <a:pos x="35" y="43"/>
                  </a:cxn>
                  <a:cxn ang="0">
                    <a:pos x="39" y="41"/>
                  </a:cxn>
                  <a:cxn ang="0">
                    <a:pos x="41" y="40"/>
                  </a:cxn>
                  <a:cxn ang="0">
                    <a:pos x="44" y="37"/>
                  </a:cxn>
                  <a:cxn ang="0">
                    <a:pos x="46" y="35"/>
                  </a:cxn>
                  <a:cxn ang="0">
                    <a:pos x="48" y="32"/>
                  </a:cxn>
                  <a:cxn ang="0">
                    <a:pos x="49" y="29"/>
                  </a:cxn>
                  <a:cxn ang="0">
                    <a:pos x="50" y="26"/>
                  </a:cxn>
                  <a:cxn ang="0">
                    <a:pos x="50" y="23"/>
                  </a:cxn>
                </a:cxnLst>
                <a:rect l="0" t="0" r="0" b="0"/>
                <a:pathLst>
                  <a:path w="203" h="203">
                    <a:moveTo>
                      <a:pt x="203" y="102"/>
                    </a:moveTo>
                    <a:lnTo>
                      <a:pt x="202" y="87"/>
                    </a:lnTo>
                    <a:lnTo>
                      <a:pt x="199" y="73"/>
                    </a:lnTo>
                    <a:lnTo>
                      <a:pt x="194" y="60"/>
                    </a:lnTo>
                    <a:lnTo>
                      <a:pt x="187" y="47"/>
                    </a:lnTo>
                    <a:lnTo>
                      <a:pt x="178" y="35"/>
                    </a:lnTo>
                    <a:lnTo>
                      <a:pt x="168" y="25"/>
                    </a:lnTo>
                    <a:lnTo>
                      <a:pt x="157" y="17"/>
                    </a:lnTo>
                    <a:lnTo>
                      <a:pt x="144" y="10"/>
                    </a:lnTo>
                    <a:lnTo>
                      <a:pt x="130" y="5"/>
                    </a:lnTo>
                    <a:lnTo>
                      <a:pt x="116" y="1"/>
                    </a:lnTo>
                    <a:lnTo>
                      <a:pt x="102" y="0"/>
                    </a:lnTo>
                    <a:lnTo>
                      <a:pt x="87" y="1"/>
                    </a:lnTo>
                    <a:lnTo>
                      <a:pt x="73" y="5"/>
                    </a:lnTo>
                    <a:lnTo>
                      <a:pt x="60" y="10"/>
                    </a:lnTo>
                    <a:lnTo>
                      <a:pt x="47" y="17"/>
                    </a:lnTo>
                    <a:lnTo>
                      <a:pt x="35" y="25"/>
                    </a:lnTo>
                    <a:lnTo>
                      <a:pt x="25" y="35"/>
                    </a:lnTo>
                    <a:lnTo>
                      <a:pt x="17" y="47"/>
                    </a:lnTo>
                    <a:lnTo>
                      <a:pt x="10" y="60"/>
                    </a:lnTo>
                    <a:lnTo>
                      <a:pt x="5" y="73"/>
                    </a:lnTo>
                    <a:lnTo>
                      <a:pt x="2" y="87"/>
                    </a:lnTo>
                    <a:lnTo>
                      <a:pt x="0" y="102"/>
                    </a:lnTo>
                    <a:lnTo>
                      <a:pt x="2" y="116"/>
                    </a:lnTo>
                    <a:lnTo>
                      <a:pt x="5" y="130"/>
                    </a:lnTo>
                    <a:lnTo>
                      <a:pt x="10" y="144"/>
                    </a:lnTo>
                    <a:lnTo>
                      <a:pt x="17" y="157"/>
                    </a:lnTo>
                    <a:lnTo>
                      <a:pt x="25" y="168"/>
                    </a:lnTo>
                    <a:lnTo>
                      <a:pt x="35" y="179"/>
                    </a:lnTo>
                    <a:lnTo>
                      <a:pt x="47" y="187"/>
                    </a:lnTo>
                    <a:lnTo>
                      <a:pt x="60" y="194"/>
                    </a:lnTo>
                    <a:lnTo>
                      <a:pt x="73" y="199"/>
                    </a:lnTo>
                    <a:lnTo>
                      <a:pt x="87" y="202"/>
                    </a:lnTo>
                    <a:lnTo>
                      <a:pt x="102" y="203"/>
                    </a:lnTo>
                    <a:lnTo>
                      <a:pt x="116" y="202"/>
                    </a:lnTo>
                    <a:lnTo>
                      <a:pt x="130" y="199"/>
                    </a:lnTo>
                    <a:lnTo>
                      <a:pt x="144" y="194"/>
                    </a:lnTo>
                    <a:lnTo>
                      <a:pt x="157" y="187"/>
                    </a:lnTo>
                    <a:lnTo>
                      <a:pt x="168" y="179"/>
                    </a:lnTo>
                    <a:lnTo>
                      <a:pt x="178" y="168"/>
                    </a:lnTo>
                    <a:lnTo>
                      <a:pt x="187" y="157"/>
                    </a:lnTo>
                    <a:lnTo>
                      <a:pt x="194" y="144"/>
                    </a:lnTo>
                    <a:lnTo>
                      <a:pt x="199" y="130"/>
                    </a:lnTo>
                    <a:lnTo>
                      <a:pt x="202" y="116"/>
                    </a:lnTo>
                    <a:lnTo>
                      <a:pt x="203" y="102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5" name="任意多边形 641355"/>
              <p:cNvSpPr>
                <a:spLocks noChangeAspect="1"/>
              </p:cNvSpPr>
              <p:nvPr/>
            </p:nvSpPr>
            <p:spPr>
              <a:xfrm>
                <a:off x="5147" y="1638"/>
                <a:ext cx="51" cy="45"/>
              </a:xfrm>
              <a:custGeom>
                <a:avLst/>
                <a:gdLst/>
                <a:ahLst/>
                <a:cxnLst>
                  <a:cxn ang="0">
                    <a:pos x="51" y="22"/>
                  </a:cxn>
                  <a:cxn ang="0">
                    <a:pos x="51" y="19"/>
                  </a:cxn>
                  <a:cxn ang="0">
                    <a:pos x="50" y="16"/>
                  </a:cxn>
                  <a:cxn ang="0">
                    <a:pos x="49" y="13"/>
                  </a:cxn>
                  <a:cxn ang="0">
                    <a:pos x="47" y="10"/>
                  </a:cxn>
                  <a:cxn ang="0">
                    <a:pos x="45" y="8"/>
                  </a:cxn>
                  <a:cxn ang="0">
                    <a:pos x="42" y="5"/>
                  </a:cxn>
                  <a:cxn ang="0">
                    <a:pos x="39" y="4"/>
                  </a:cxn>
                  <a:cxn ang="0">
                    <a:pos x="36" y="2"/>
                  </a:cxn>
                  <a:cxn ang="0">
                    <a:pos x="33" y="1"/>
                  </a:cxn>
                  <a:cxn ang="0">
                    <a:pos x="29" y="0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1"/>
                  </a:cxn>
                  <a:cxn ang="0">
                    <a:pos x="15" y="2"/>
                  </a:cxn>
                  <a:cxn ang="0">
                    <a:pos x="12" y="4"/>
                  </a:cxn>
                  <a:cxn ang="0">
                    <a:pos x="9" y="5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4" y="35"/>
                  </a:cxn>
                  <a:cxn ang="0">
                    <a:pos x="6" y="37"/>
                  </a:cxn>
                  <a:cxn ang="0">
                    <a:pos x="9" y="39"/>
                  </a:cxn>
                  <a:cxn ang="0">
                    <a:pos x="12" y="41"/>
                  </a:cxn>
                  <a:cxn ang="0">
                    <a:pos x="15" y="43"/>
                  </a:cxn>
                  <a:cxn ang="0">
                    <a:pos x="18" y="44"/>
                  </a:cxn>
                  <a:cxn ang="0">
                    <a:pos x="22" y="45"/>
                  </a:cxn>
                  <a:cxn ang="0">
                    <a:pos x="25" y="45"/>
                  </a:cxn>
                  <a:cxn ang="0">
                    <a:pos x="29" y="45"/>
                  </a:cxn>
                  <a:cxn ang="0">
                    <a:pos x="33" y="44"/>
                  </a:cxn>
                  <a:cxn ang="0">
                    <a:pos x="36" y="43"/>
                  </a:cxn>
                  <a:cxn ang="0">
                    <a:pos x="39" y="41"/>
                  </a:cxn>
                  <a:cxn ang="0">
                    <a:pos x="42" y="39"/>
                  </a:cxn>
                  <a:cxn ang="0">
                    <a:pos x="45" y="37"/>
                  </a:cxn>
                  <a:cxn ang="0">
                    <a:pos x="47" y="35"/>
                  </a:cxn>
                  <a:cxn ang="0">
                    <a:pos x="49" y="32"/>
                  </a:cxn>
                  <a:cxn ang="0">
                    <a:pos x="50" y="29"/>
                  </a:cxn>
                  <a:cxn ang="0">
                    <a:pos x="51" y="25"/>
                  </a:cxn>
                  <a:cxn ang="0">
                    <a:pos x="51" y="22"/>
                  </a:cxn>
                </a:cxnLst>
                <a:rect l="0" t="0" r="0" b="0"/>
                <a:pathLst>
                  <a:path w="203" h="203">
                    <a:moveTo>
                      <a:pt x="203" y="101"/>
                    </a:moveTo>
                    <a:lnTo>
                      <a:pt x="202" y="87"/>
                    </a:lnTo>
                    <a:lnTo>
                      <a:pt x="199" y="72"/>
                    </a:lnTo>
                    <a:lnTo>
                      <a:pt x="194" y="59"/>
                    </a:lnTo>
                    <a:lnTo>
                      <a:pt x="187" y="46"/>
                    </a:lnTo>
                    <a:lnTo>
                      <a:pt x="178" y="35"/>
                    </a:lnTo>
                    <a:lnTo>
                      <a:pt x="168" y="24"/>
                    </a:lnTo>
                    <a:lnTo>
                      <a:pt x="156" y="16"/>
                    </a:lnTo>
                    <a:lnTo>
                      <a:pt x="143" y="9"/>
                    </a:lnTo>
                    <a:lnTo>
                      <a:pt x="130" y="4"/>
                    </a:lnTo>
                    <a:lnTo>
                      <a:pt x="116" y="1"/>
                    </a:lnTo>
                    <a:lnTo>
                      <a:pt x="101" y="0"/>
                    </a:lnTo>
                    <a:lnTo>
                      <a:pt x="87" y="1"/>
                    </a:lnTo>
                    <a:lnTo>
                      <a:pt x="73" y="4"/>
                    </a:lnTo>
                    <a:lnTo>
                      <a:pt x="59" y="9"/>
                    </a:lnTo>
                    <a:lnTo>
                      <a:pt x="46" y="16"/>
                    </a:lnTo>
                    <a:lnTo>
                      <a:pt x="35" y="24"/>
                    </a:lnTo>
                    <a:lnTo>
                      <a:pt x="25" y="35"/>
                    </a:lnTo>
                    <a:lnTo>
                      <a:pt x="16" y="46"/>
                    </a:lnTo>
                    <a:lnTo>
                      <a:pt x="9" y="59"/>
                    </a:lnTo>
                    <a:lnTo>
                      <a:pt x="4" y="72"/>
                    </a:lnTo>
                    <a:lnTo>
                      <a:pt x="1" y="87"/>
                    </a:lnTo>
                    <a:lnTo>
                      <a:pt x="0" y="101"/>
                    </a:lnTo>
                    <a:lnTo>
                      <a:pt x="1" y="115"/>
                    </a:lnTo>
                    <a:lnTo>
                      <a:pt x="4" y="130"/>
                    </a:lnTo>
                    <a:lnTo>
                      <a:pt x="9" y="143"/>
                    </a:lnTo>
                    <a:lnTo>
                      <a:pt x="16" y="156"/>
                    </a:lnTo>
                    <a:lnTo>
                      <a:pt x="25" y="167"/>
                    </a:lnTo>
                    <a:lnTo>
                      <a:pt x="35" y="178"/>
                    </a:lnTo>
                    <a:lnTo>
                      <a:pt x="46" y="186"/>
                    </a:lnTo>
                    <a:lnTo>
                      <a:pt x="59" y="193"/>
                    </a:lnTo>
                    <a:lnTo>
                      <a:pt x="73" y="198"/>
                    </a:lnTo>
                    <a:lnTo>
                      <a:pt x="87" y="201"/>
                    </a:lnTo>
                    <a:lnTo>
                      <a:pt x="101" y="203"/>
                    </a:lnTo>
                    <a:lnTo>
                      <a:pt x="116" y="201"/>
                    </a:lnTo>
                    <a:lnTo>
                      <a:pt x="130" y="198"/>
                    </a:lnTo>
                    <a:lnTo>
                      <a:pt x="143" y="193"/>
                    </a:lnTo>
                    <a:lnTo>
                      <a:pt x="156" y="186"/>
                    </a:lnTo>
                    <a:lnTo>
                      <a:pt x="168" y="178"/>
                    </a:lnTo>
                    <a:lnTo>
                      <a:pt x="178" y="167"/>
                    </a:lnTo>
                    <a:lnTo>
                      <a:pt x="187" y="156"/>
                    </a:lnTo>
                    <a:lnTo>
                      <a:pt x="194" y="143"/>
                    </a:lnTo>
                    <a:lnTo>
                      <a:pt x="199" y="130"/>
                    </a:lnTo>
                    <a:lnTo>
                      <a:pt x="202" y="115"/>
                    </a:lnTo>
                    <a:lnTo>
                      <a:pt x="203" y="101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1357" name="组合 641356"/>
          <p:cNvGrpSpPr/>
          <p:nvPr/>
        </p:nvGrpSpPr>
        <p:grpSpPr>
          <a:xfrm>
            <a:off x="6400800" y="4649788"/>
            <a:ext cx="2576513" cy="1520825"/>
            <a:chOff x="4032" y="2936"/>
            <a:chExt cx="1623" cy="958"/>
          </a:xfrm>
        </p:grpSpPr>
        <p:grpSp>
          <p:nvGrpSpPr>
            <p:cNvPr id="22574" name="组合 641357"/>
            <p:cNvGrpSpPr/>
            <p:nvPr/>
          </p:nvGrpSpPr>
          <p:grpSpPr>
            <a:xfrm>
              <a:off x="4103" y="3795"/>
              <a:ext cx="102" cy="99"/>
              <a:chOff x="4103" y="3795"/>
              <a:chExt cx="102" cy="99"/>
            </a:xfrm>
          </p:grpSpPr>
          <p:sp>
            <p:nvSpPr>
              <p:cNvPr id="22606" name="直接连接符 641358"/>
              <p:cNvSpPr>
                <a:spLocks noChangeAspect="1"/>
              </p:cNvSpPr>
              <p:nvPr/>
            </p:nvSpPr>
            <p:spPr>
              <a:xfrm flipV="1">
                <a:off x="4103" y="3795"/>
                <a:ext cx="15" cy="9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7" name="直接连接符 641359"/>
              <p:cNvSpPr>
                <a:spLocks noChangeAspect="1"/>
              </p:cNvSpPr>
              <p:nvPr/>
            </p:nvSpPr>
            <p:spPr>
              <a:xfrm flipH="1">
                <a:off x="4109" y="3795"/>
                <a:ext cx="64" cy="6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8" name="直接连接符 641360"/>
              <p:cNvSpPr>
                <a:spLocks noChangeAspect="1"/>
              </p:cNvSpPr>
              <p:nvPr/>
            </p:nvSpPr>
            <p:spPr>
              <a:xfrm>
                <a:off x="4133" y="3837"/>
                <a:ext cx="27" cy="57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9" name="任意多边形 641361"/>
              <p:cNvSpPr>
                <a:spLocks noChangeAspect="1"/>
              </p:cNvSpPr>
              <p:nvPr/>
            </p:nvSpPr>
            <p:spPr>
              <a:xfrm>
                <a:off x="4193" y="3844"/>
                <a:ext cx="12" cy="5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7"/>
                  </a:cxn>
                  <a:cxn ang="0">
                    <a:pos x="12" y="0"/>
                  </a:cxn>
                  <a:cxn ang="0">
                    <a:pos x="5" y="50"/>
                  </a:cxn>
                </a:cxnLst>
                <a:rect l="0" t="0" r="0" b="0"/>
                <a:pathLst>
                  <a:path w="52" h="225">
                    <a:moveTo>
                      <a:pt x="0" y="43"/>
                    </a:moveTo>
                    <a:lnTo>
                      <a:pt x="20" y="32"/>
                    </a:lnTo>
                    <a:lnTo>
                      <a:pt x="52" y="0"/>
                    </a:lnTo>
                    <a:lnTo>
                      <a:pt x="20" y="22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75" name="组合 641362"/>
            <p:cNvGrpSpPr/>
            <p:nvPr/>
          </p:nvGrpSpPr>
          <p:grpSpPr>
            <a:xfrm>
              <a:off x="4032" y="2936"/>
              <a:ext cx="1623" cy="954"/>
              <a:chOff x="4032" y="2936"/>
              <a:chExt cx="1623" cy="954"/>
            </a:xfrm>
          </p:grpSpPr>
          <p:sp>
            <p:nvSpPr>
              <p:cNvPr id="22583" name="直接连接符 641363"/>
              <p:cNvSpPr/>
              <p:nvPr/>
            </p:nvSpPr>
            <p:spPr>
              <a:xfrm>
                <a:off x="4523" y="3577"/>
                <a:ext cx="135" cy="0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4" name="任意多边形 641364"/>
              <p:cNvSpPr>
                <a:spLocks noChangeAspect="1"/>
              </p:cNvSpPr>
              <p:nvPr/>
            </p:nvSpPr>
            <p:spPr>
              <a:xfrm>
                <a:off x="4777" y="2936"/>
                <a:ext cx="67" cy="9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4" y="5"/>
                  </a:cxn>
                  <a:cxn ang="0">
                    <a:pos x="15" y="14"/>
                  </a:cxn>
                  <a:cxn ang="0">
                    <a:pos x="9" y="23"/>
                  </a:cxn>
                  <a:cxn ang="0">
                    <a:pos x="3" y="38"/>
                  </a:cxn>
                  <a:cxn ang="0">
                    <a:pos x="0" y="61"/>
                  </a:cxn>
                  <a:cxn ang="0">
                    <a:pos x="2" y="76"/>
                  </a:cxn>
                  <a:cxn ang="0">
                    <a:pos x="5" y="85"/>
                  </a:cxn>
                  <a:cxn ang="0">
                    <a:pos x="11" y="94"/>
                  </a:cxn>
                  <a:cxn ang="0">
                    <a:pos x="19" y="99"/>
                  </a:cxn>
                  <a:cxn ang="0">
                    <a:pos x="34" y="99"/>
                  </a:cxn>
                  <a:cxn ang="0">
                    <a:pos x="43" y="94"/>
                  </a:cxn>
                  <a:cxn ang="0">
                    <a:pos x="52" y="85"/>
                  </a:cxn>
                  <a:cxn ang="0">
                    <a:pos x="58" y="76"/>
                  </a:cxn>
                  <a:cxn ang="0">
                    <a:pos x="64" y="61"/>
                  </a:cxn>
                  <a:cxn ang="0">
                    <a:pos x="67" y="38"/>
                  </a:cxn>
                  <a:cxn ang="0">
                    <a:pos x="65" y="23"/>
                  </a:cxn>
                  <a:cxn ang="0">
                    <a:pos x="62" y="14"/>
                  </a:cxn>
                  <a:cxn ang="0">
                    <a:pos x="56" y="5"/>
                  </a:cxn>
                  <a:cxn ang="0">
                    <a:pos x="48" y="0"/>
                  </a:cxn>
                  <a:cxn ang="0">
                    <a:pos x="33" y="0"/>
                  </a:cxn>
                </a:cxnLst>
                <a:rect l="0" t="0" r="0" b="0"/>
                <a:pathLst>
                  <a:path w="307" h="452">
                    <a:moveTo>
                      <a:pt x="149" y="0"/>
                    </a:moveTo>
                    <a:lnTo>
                      <a:pt x="109" y="22"/>
                    </a:lnTo>
                    <a:lnTo>
                      <a:pt x="67" y="65"/>
                    </a:lnTo>
                    <a:lnTo>
                      <a:pt x="43" y="107"/>
                    </a:lnTo>
                    <a:lnTo>
                      <a:pt x="15" y="172"/>
                    </a:lnTo>
                    <a:lnTo>
                      <a:pt x="0" y="280"/>
                    </a:lnTo>
                    <a:lnTo>
                      <a:pt x="9" y="345"/>
                    </a:lnTo>
                    <a:lnTo>
                      <a:pt x="22" y="388"/>
                    </a:lnTo>
                    <a:lnTo>
                      <a:pt x="52" y="431"/>
                    </a:lnTo>
                    <a:lnTo>
                      <a:pt x="85" y="452"/>
                    </a:lnTo>
                    <a:lnTo>
                      <a:pt x="158" y="452"/>
                    </a:lnTo>
                    <a:lnTo>
                      <a:pt x="198" y="431"/>
                    </a:lnTo>
                    <a:lnTo>
                      <a:pt x="240" y="388"/>
                    </a:lnTo>
                    <a:lnTo>
                      <a:pt x="265" y="345"/>
                    </a:lnTo>
                    <a:lnTo>
                      <a:pt x="292" y="280"/>
                    </a:lnTo>
                    <a:lnTo>
                      <a:pt x="307" y="172"/>
                    </a:lnTo>
                    <a:lnTo>
                      <a:pt x="298" y="107"/>
                    </a:lnTo>
                    <a:lnTo>
                      <a:pt x="286" y="65"/>
                    </a:lnTo>
                    <a:lnTo>
                      <a:pt x="255" y="22"/>
                    </a:lnTo>
                    <a:lnTo>
                      <a:pt x="222" y="0"/>
                    </a:lnTo>
                    <a:lnTo>
                      <a:pt x="149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5" name="任意多边形 641365"/>
              <p:cNvSpPr>
                <a:spLocks noChangeAspect="1"/>
              </p:cNvSpPr>
              <p:nvPr/>
            </p:nvSpPr>
            <p:spPr>
              <a:xfrm>
                <a:off x="4784" y="3068"/>
                <a:ext cx="44" cy="45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44" y="19"/>
                  </a:cxn>
                  <a:cxn ang="0">
                    <a:pos x="43" y="16"/>
                  </a:cxn>
                  <a:cxn ang="0">
                    <a:pos x="42" y="13"/>
                  </a:cxn>
                  <a:cxn ang="0">
                    <a:pos x="41" y="10"/>
                  </a:cxn>
                  <a:cxn ang="0">
                    <a:pos x="39" y="8"/>
                  </a:cxn>
                  <a:cxn ang="0">
                    <a:pos x="36" y="6"/>
                  </a:cxn>
                  <a:cxn ang="0">
                    <a:pos x="34" y="4"/>
                  </a:cxn>
                  <a:cxn ang="0">
                    <a:pos x="31" y="2"/>
                  </a:cxn>
                  <a:cxn ang="0">
                    <a:pos x="28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9" y="0"/>
                  </a:cxn>
                  <a:cxn ang="0">
                    <a:pos x="16" y="1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5" y="8"/>
                  </a:cxn>
                  <a:cxn ang="0">
                    <a:pos x="3" y="10"/>
                  </a:cxn>
                  <a:cxn ang="0">
                    <a:pos x="2" y="13"/>
                  </a:cxn>
                  <a:cxn ang="0">
                    <a:pos x="1" y="16"/>
                  </a:cxn>
                  <a:cxn ang="0">
                    <a:pos x="0" y="19"/>
                  </a:cxn>
                  <a:cxn ang="0">
                    <a:pos x="0" y="22"/>
                  </a:cxn>
                  <a:cxn ang="0">
                    <a:pos x="0" y="26"/>
                  </a:cxn>
                  <a:cxn ang="0">
                    <a:pos x="1" y="29"/>
                  </a:cxn>
                  <a:cxn ang="0">
                    <a:pos x="2" y="32"/>
                  </a:cxn>
                  <a:cxn ang="0">
                    <a:pos x="3" y="35"/>
                  </a:cxn>
                  <a:cxn ang="0">
                    <a:pos x="5" y="37"/>
                  </a:cxn>
                  <a:cxn ang="0">
                    <a:pos x="8" y="39"/>
                  </a:cxn>
                  <a:cxn ang="0">
                    <a:pos x="10" y="41"/>
                  </a:cxn>
                  <a:cxn ang="0">
                    <a:pos x="13" y="43"/>
                  </a:cxn>
                  <a:cxn ang="0">
                    <a:pos x="16" y="44"/>
                  </a:cxn>
                  <a:cxn ang="0">
                    <a:pos x="19" y="45"/>
                  </a:cxn>
                  <a:cxn ang="0">
                    <a:pos x="22" y="45"/>
                  </a:cxn>
                  <a:cxn ang="0">
                    <a:pos x="25" y="45"/>
                  </a:cxn>
                  <a:cxn ang="0">
                    <a:pos x="28" y="44"/>
                  </a:cxn>
                  <a:cxn ang="0">
                    <a:pos x="31" y="43"/>
                  </a:cxn>
                  <a:cxn ang="0">
                    <a:pos x="34" y="41"/>
                  </a:cxn>
                  <a:cxn ang="0">
                    <a:pos x="36" y="39"/>
                  </a:cxn>
                  <a:cxn ang="0">
                    <a:pos x="39" y="37"/>
                  </a:cxn>
                  <a:cxn ang="0">
                    <a:pos x="41" y="35"/>
                  </a:cxn>
                  <a:cxn ang="0">
                    <a:pos x="42" y="32"/>
                  </a:cxn>
                  <a:cxn ang="0">
                    <a:pos x="43" y="29"/>
                  </a:cxn>
                  <a:cxn ang="0">
                    <a:pos x="44" y="26"/>
                  </a:cxn>
                  <a:cxn ang="0">
                    <a:pos x="44" y="22"/>
                  </a:cxn>
                </a:cxnLst>
                <a:rect l="0" t="0" r="0" b="0"/>
                <a:pathLst>
                  <a:path w="203" h="203">
                    <a:moveTo>
                      <a:pt x="203" y="101"/>
                    </a:moveTo>
                    <a:lnTo>
                      <a:pt x="202" y="87"/>
                    </a:lnTo>
                    <a:lnTo>
                      <a:pt x="199" y="73"/>
                    </a:lnTo>
                    <a:lnTo>
                      <a:pt x="194" y="59"/>
                    </a:lnTo>
                    <a:lnTo>
                      <a:pt x="187" y="46"/>
                    </a:lnTo>
                    <a:lnTo>
                      <a:pt x="178" y="35"/>
                    </a:lnTo>
                    <a:lnTo>
                      <a:pt x="168" y="25"/>
                    </a:lnTo>
                    <a:lnTo>
                      <a:pt x="156" y="16"/>
                    </a:lnTo>
                    <a:lnTo>
                      <a:pt x="144" y="9"/>
                    </a:lnTo>
                    <a:lnTo>
                      <a:pt x="130" y="4"/>
                    </a:lnTo>
                    <a:lnTo>
                      <a:pt x="116" y="1"/>
                    </a:lnTo>
                    <a:lnTo>
                      <a:pt x="102" y="0"/>
                    </a:lnTo>
                    <a:lnTo>
                      <a:pt x="87" y="1"/>
                    </a:lnTo>
                    <a:lnTo>
                      <a:pt x="73" y="4"/>
                    </a:lnTo>
                    <a:lnTo>
                      <a:pt x="60" y="9"/>
                    </a:lnTo>
                    <a:lnTo>
                      <a:pt x="47" y="16"/>
                    </a:lnTo>
                    <a:lnTo>
                      <a:pt x="35" y="25"/>
                    </a:lnTo>
                    <a:lnTo>
                      <a:pt x="25" y="35"/>
                    </a:lnTo>
                    <a:lnTo>
                      <a:pt x="16" y="46"/>
                    </a:lnTo>
                    <a:lnTo>
                      <a:pt x="9" y="59"/>
                    </a:lnTo>
                    <a:lnTo>
                      <a:pt x="4" y="73"/>
                    </a:lnTo>
                    <a:lnTo>
                      <a:pt x="1" y="87"/>
                    </a:lnTo>
                    <a:lnTo>
                      <a:pt x="0" y="101"/>
                    </a:lnTo>
                    <a:lnTo>
                      <a:pt x="1" y="116"/>
                    </a:lnTo>
                    <a:lnTo>
                      <a:pt x="4" y="130"/>
                    </a:lnTo>
                    <a:lnTo>
                      <a:pt x="9" y="143"/>
                    </a:lnTo>
                    <a:lnTo>
                      <a:pt x="16" y="156"/>
                    </a:lnTo>
                    <a:lnTo>
                      <a:pt x="25" y="168"/>
                    </a:lnTo>
                    <a:lnTo>
                      <a:pt x="35" y="178"/>
                    </a:lnTo>
                    <a:lnTo>
                      <a:pt x="47" y="187"/>
                    </a:lnTo>
                    <a:lnTo>
                      <a:pt x="60" y="194"/>
                    </a:lnTo>
                    <a:lnTo>
                      <a:pt x="73" y="199"/>
                    </a:lnTo>
                    <a:lnTo>
                      <a:pt x="87" y="202"/>
                    </a:lnTo>
                    <a:lnTo>
                      <a:pt x="102" y="203"/>
                    </a:lnTo>
                    <a:lnTo>
                      <a:pt x="116" y="202"/>
                    </a:lnTo>
                    <a:lnTo>
                      <a:pt x="130" y="199"/>
                    </a:lnTo>
                    <a:lnTo>
                      <a:pt x="144" y="194"/>
                    </a:lnTo>
                    <a:lnTo>
                      <a:pt x="156" y="187"/>
                    </a:lnTo>
                    <a:lnTo>
                      <a:pt x="168" y="178"/>
                    </a:lnTo>
                    <a:lnTo>
                      <a:pt x="178" y="168"/>
                    </a:lnTo>
                    <a:lnTo>
                      <a:pt x="187" y="156"/>
                    </a:lnTo>
                    <a:lnTo>
                      <a:pt x="194" y="143"/>
                    </a:lnTo>
                    <a:lnTo>
                      <a:pt x="199" y="130"/>
                    </a:lnTo>
                    <a:lnTo>
                      <a:pt x="202" y="116"/>
                    </a:lnTo>
                    <a:lnTo>
                      <a:pt x="203" y="101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2586" name="组合 641366"/>
              <p:cNvGrpSpPr/>
              <p:nvPr/>
            </p:nvGrpSpPr>
            <p:grpSpPr>
              <a:xfrm>
                <a:off x="4032" y="2997"/>
                <a:ext cx="1623" cy="893"/>
                <a:chOff x="4032" y="2997"/>
                <a:chExt cx="1623" cy="893"/>
              </a:xfrm>
            </p:grpSpPr>
            <p:sp>
              <p:nvSpPr>
                <p:cNvPr id="22587" name="任意多边形 641367"/>
                <p:cNvSpPr>
                  <a:spLocks noChangeAspect="1"/>
                </p:cNvSpPr>
                <p:nvPr/>
              </p:nvSpPr>
              <p:spPr>
                <a:xfrm>
                  <a:off x="4850" y="3084"/>
                  <a:ext cx="714" cy="714"/>
                </a:xfrm>
                <a:custGeom>
                  <a:avLst/>
                  <a:gdLst/>
                  <a:ahLst/>
                  <a:cxnLst>
                    <a:cxn ang="0">
                      <a:pos x="713" y="330"/>
                    </a:cxn>
                    <a:cxn ang="0">
                      <a:pos x="708" y="291"/>
                    </a:cxn>
                    <a:cxn ang="0">
                      <a:pos x="698" y="252"/>
                    </a:cxn>
                    <a:cxn ang="0">
                      <a:pos x="684" y="214"/>
                    </a:cxn>
                    <a:cxn ang="0">
                      <a:pos x="666" y="179"/>
                    </a:cxn>
                    <a:cxn ang="0">
                      <a:pos x="644" y="145"/>
                    </a:cxn>
                    <a:cxn ang="0">
                      <a:pos x="619" y="114"/>
                    </a:cxn>
                    <a:cxn ang="0">
                      <a:pos x="590" y="86"/>
                    </a:cxn>
                    <a:cxn ang="0">
                      <a:pos x="558" y="62"/>
                    </a:cxn>
                    <a:cxn ang="0">
                      <a:pos x="524" y="41"/>
                    </a:cxn>
                    <a:cxn ang="0">
                      <a:pos x="487" y="25"/>
                    </a:cxn>
                    <a:cxn ang="0">
                      <a:pos x="449" y="12"/>
                    </a:cxn>
                    <a:cxn ang="0">
                      <a:pos x="410" y="4"/>
                    </a:cxn>
                    <a:cxn ang="0">
                      <a:pos x="370" y="0"/>
                    </a:cxn>
                    <a:cxn ang="0">
                      <a:pos x="330" y="1"/>
                    </a:cxn>
                    <a:cxn ang="0">
                      <a:pos x="291" y="6"/>
                    </a:cxn>
                    <a:cxn ang="0">
                      <a:pos x="252" y="16"/>
                    </a:cxn>
                    <a:cxn ang="0">
                      <a:pos x="214" y="30"/>
                    </a:cxn>
                    <a:cxn ang="0">
                      <a:pos x="179" y="48"/>
                    </a:cxn>
                    <a:cxn ang="0">
                      <a:pos x="145" y="70"/>
                    </a:cxn>
                    <a:cxn ang="0">
                      <a:pos x="114" y="95"/>
                    </a:cxn>
                    <a:cxn ang="0">
                      <a:pos x="87" y="124"/>
                    </a:cxn>
                    <a:cxn ang="0">
                      <a:pos x="62" y="156"/>
                    </a:cxn>
                    <a:cxn ang="0">
                      <a:pos x="41" y="190"/>
                    </a:cxn>
                    <a:cxn ang="0">
                      <a:pos x="25" y="226"/>
                    </a:cxn>
                    <a:cxn ang="0">
                      <a:pos x="12" y="264"/>
                    </a:cxn>
                    <a:cxn ang="0">
                      <a:pos x="4" y="304"/>
                    </a:cxn>
                    <a:cxn ang="0">
                      <a:pos x="0" y="344"/>
                    </a:cxn>
                    <a:cxn ang="0">
                      <a:pos x="1" y="384"/>
                    </a:cxn>
                    <a:cxn ang="0">
                      <a:pos x="6" y="423"/>
                    </a:cxn>
                    <a:cxn ang="0">
                      <a:pos x="16" y="462"/>
                    </a:cxn>
                    <a:cxn ang="0">
                      <a:pos x="30" y="500"/>
                    </a:cxn>
                    <a:cxn ang="0">
                      <a:pos x="48" y="535"/>
                    </a:cxn>
                    <a:cxn ang="0">
                      <a:pos x="70" y="569"/>
                    </a:cxn>
                    <a:cxn ang="0">
                      <a:pos x="95" y="600"/>
                    </a:cxn>
                    <a:cxn ang="0">
                      <a:pos x="124" y="628"/>
                    </a:cxn>
                    <a:cxn ang="0">
                      <a:pos x="156" y="652"/>
                    </a:cxn>
                    <a:cxn ang="0">
                      <a:pos x="190" y="673"/>
                    </a:cxn>
                    <a:cxn ang="0">
                      <a:pos x="227" y="689"/>
                    </a:cxn>
                    <a:cxn ang="0">
                      <a:pos x="265" y="702"/>
                    </a:cxn>
                    <a:cxn ang="0">
                      <a:pos x="304" y="710"/>
                    </a:cxn>
                    <a:cxn ang="0">
                      <a:pos x="344" y="714"/>
                    </a:cxn>
                    <a:cxn ang="0">
                      <a:pos x="384" y="713"/>
                    </a:cxn>
                    <a:cxn ang="0">
                      <a:pos x="423" y="708"/>
                    </a:cxn>
                    <a:cxn ang="0">
                      <a:pos x="462" y="698"/>
                    </a:cxn>
                    <a:cxn ang="0">
                      <a:pos x="500" y="684"/>
                    </a:cxn>
                    <a:cxn ang="0">
                      <a:pos x="536" y="666"/>
                    </a:cxn>
                    <a:cxn ang="0">
                      <a:pos x="569" y="644"/>
                    </a:cxn>
                    <a:cxn ang="0">
                      <a:pos x="600" y="619"/>
                    </a:cxn>
                    <a:cxn ang="0">
                      <a:pos x="628" y="590"/>
                    </a:cxn>
                    <a:cxn ang="0">
                      <a:pos x="652" y="558"/>
                    </a:cxn>
                    <a:cxn ang="0">
                      <a:pos x="673" y="524"/>
                    </a:cxn>
                    <a:cxn ang="0">
                      <a:pos x="689" y="487"/>
                    </a:cxn>
                    <a:cxn ang="0">
                      <a:pos x="702" y="449"/>
                    </a:cxn>
                    <a:cxn ang="0">
                      <a:pos x="710" y="410"/>
                    </a:cxn>
                    <a:cxn ang="0">
                      <a:pos x="714" y="370"/>
                    </a:cxn>
                  </a:cxnLst>
                  <a:rect l="0" t="0" r="0" b="0"/>
                  <a:pathLst>
                    <a:path w="3246" h="3248">
                      <a:moveTo>
                        <a:pt x="3246" y="1623"/>
                      </a:moveTo>
                      <a:lnTo>
                        <a:pt x="3245" y="1563"/>
                      </a:lnTo>
                      <a:lnTo>
                        <a:pt x="3241" y="1502"/>
                      </a:lnTo>
                      <a:lnTo>
                        <a:pt x="3236" y="1442"/>
                      </a:lnTo>
                      <a:lnTo>
                        <a:pt x="3228" y="1382"/>
                      </a:lnTo>
                      <a:lnTo>
                        <a:pt x="3218" y="1322"/>
                      </a:lnTo>
                      <a:lnTo>
                        <a:pt x="3205" y="1262"/>
                      </a:lnTo>
                      <a:lnTo>
                        <a:pt x="3191" y="1203"/>
                      </a:lnTo>
                      <a:lnTo>
                        <a:pt x="3174" y="1145"/>
                      </a:lnTo>
                      <a:lnTo>
                        <a:pt x="3155" y="1087"/>
                      </a:lnTo>
                      <a:lnTo>
                        <a:pt x="3134" y="1030"/>
                      </a:lnTo>
                      <a:lnTo>
                        <a:pt x="3110" y="974"/>
                      </a:lnTo>
                      <a:lnTo>
                        <a:pt x="3085" y="919"/>
                      </a:lnTo>
                      <a:lnTo>
                        <a:pt x="3058" y="865"/>
                      </a:lnTo>
                      <a:lnTo>
                        <a:pt x="3029" y="812"/>
                      </a:lnTo>
                      <a:lnTo>
                        <a:pt x="2997" y="760"/>
                      </a:lnTo>
                      <a:lnTo>
                        <a:pt x="2964" y="709"/>
                      </a:lnTo>
                      <a:lnTo>
                        <a:pt x="2929" y="659"/>
                      </a:lnTo>
                      <a:lnTo>
                        <a:pt x="2892" y="611"/>
                      </a:lnTo>
                      <a:lnTo>
                        <a:pt x="2853" y="565"/>
                      </a:lnTo>
                      <a:lnTo>
                        <a:pt x="2813" y="519"/>
                      </a:lnTo>
                      <a:lnTo>
                        <a:pt x="2771" y="476"/>
                      </a:lnTo>
                      <a:lnTo>
                        <a:pt x="2727" y="433"/>
                      </a:lnTo>
                      <a:lnTo>
                        <a:pt x="2682" y="393"/>
                      </a:lnTo>
                      <a:lnTo>
                        <a:pt x="2635" y="354"/>
                      </a:lnTo>
                      <a:lnTo>
                        <a:pt x="2587" y="317"/>
                      </a:lnTo>
                      <a:lnTo>
                        <a:pt x="2537" y="282"/>
                      </a:lnTo>
                      <a:lnTo>
                        <a:pt x="2487" y="249"/>
                      </a:lnTo>
                      <a:lnTo>
                        <a:pt x="2435" y="218"/>
                      </a:lnTo>
                      <a:lnTo>
                        <a:pt x="2382" y="188"/>
                      </a:lnTo>
                      <a:lnTo>
                        <a:pt x="2327" y="161"/>
                      </a:lnTo>
                      <a:lnTo>
                        <a:pt x="2272" y="136"/>
                      </a:lnTo>
                      <a:lnTo>
                        <a:pt x="2216" y="112"/>
                      </a:lnTo>
                      <a:lnTo>
                        <a:pt x="2159" y="91"/>
                      </a:lnTo>
                      <a:lnTo>
                        <a:pt x="2102" y="72"/>
                      </a:lnTo>
                      <a:lnTo>
                        <a:pt x="2043" y="55"/>
                      </a:lnTo>
                      <a:lnTo>
                        <a:pt x="1985" y="41"/>
                      </a:lnTo>
                      <a:lnTo>
                        <a:pt x="1925" y="28"/>
                      </a:lnTo>
                      <a:lnTo>
                        <a:pt x="1865" y="18"/>
                      </a:lnTo>
                      <a:lnTo>
                        <a:pt x="1805" y="10"/>
                      </a:lnTo>
                      <a:lnTo>
                        <a:pt x="1745" y="5"/>
                      </a:lnTo>
                      <a:lnTo>
                        <a:pt x="1684" y="1"/>
                      </a:lnTo>
                      <a:lnTo>
                        <a:pt x="1624" y="0"/>
                      </a:lnTo>
                      <a:lnTo>
                        <a:pt x="1563" y="1"/>
                      </a:lnTo>
                      <a:lnTo>
                        <a:pt x="1502" y="5"/>
                      </a:lnTo>
                      <a:lnTo>
                        <a:pt x="1442" y="10"/>
                      </a:lnTo>
                      <a:lnTo>
                        <a:pt x="1382" y="18"/>
                      </a:lnTo>
                      <a:lnTo>
                        <a:pt x="1322" y="28"/>
                      </a:lnTo>
                      <a:lnTo>
                        <a:pt x="1263" y="41"/>
                      </a:lnTo>
                      <a:lnTo>
                        <a:pt x="1204" y="55"/>
                      </a:lnTo>
                      <a:lnTo>
                        <a:pt x="1145" y="72"/>
                      </a:lnTo>
                      <a:lnTo>
                        <a:pt x="1088" y="91"/>
                      </a:lnTo>
                      <a:lnTo>
                        <a:pt x="1031" y="112"/>
                      </a:lnTo>
                      <a:lnTo>
                        <a:pt x="975" y="136"/>
                      </a:lnTo>
                      <a:lnTo>
                        <a:pt x="920" y="161"/>
                      </a:lnTo>
                      <a:lnTo>
                        <a:pt x="866" y="188"/>
                      </a:lnTo>
                      <a:lnTo>
                        <a:pt x="812" y="218"/>
                      </a:lnTo>
                      <a:lnTo>
                        <a:pt x="760" y="249"/>
                      </a:lnTo>
                      <a:lnTo>
                        <a:pt x="710" y="282"/>
                      </a:lnTo>
                      <a:lnTo>
                        <a:pt x="660" y="317"/>
                      </a:lnTo>
                      <a:lnTo>
                        <a:pt x="612" y="354"/>
                      </a:lnTo>
                      <a:lnTo>
                        <a:pt x="565" y="393"/>
                      </a:lnTo>
                      <a:lnTo>
                        <a:pt x="520" y="433"/>
                      </a:lnTo>
                      <a:lnTo>
                        <a:pt x="476" y="476"/>
                      </a:lnTo>
                      <a:lnTo>
                        <a:pt x="434" y="519"/>
                      </a:lnTo>
                      <a:lnTo>
                        <a:pt x="394" y="565"/>
                      </a:lnTo>
                      <a:lnTo>
                        <a:pt x="355" y="611"/>
                      </a:lnTo>
                      <a:lnTo>
                        <a:pt x="318" y="659"/>
                      </a:lnTo>
                      <a:lnTo>
                        <a:pt x="283" y="709"/>
                      </a:lnTo>
                      <a:lnTo>
                        <a:pt x="250" y="760"/>
                      </a:lnTo>
                      <a:lnTo>
                        <a:pt x="219" y="812"/>
                      </a:lnTo>
                      <a:lnTo>
                        <a:pt x="188" y="865"/>
                      </a:lnTo>
                      <a:lnTo>
                        <a:pt x="161" y="919"/>
                      </a:lnTo>
                      <a:lnTo>
                        <a:pt x="136" y="974"/>
                      </a:lnTo>
                      <a:lnTo>
                        <a:pt x="112" y="1030"/>
                      </a:lnTo>
                      <a:lnTo>
                        <a:pt x="91" y="1087"/>
                      </a:lnTo>
                      <a:lnTo>
                        <a:pt x="72" y="1145"/>
                      </a:lnTo>
                      <a:lnTo>
                        <a:pt x="56" y="1203"/>
                      </a:lnTo>
                      <a:lnTo>
                        <a:pt x="41" y="1262"/>
                      </a:lnTo>
                      <a:lnTo>
                        <a:pt x="29" y="1322"/>
                      </a:lnTo>
                      <a:lnTo>
                        <a:pt x="18" y="1382"/>
                      </a:lnTo>
                      <a:lnTo>
                        <a:pt x="11" y="1442"/>
                      </a:lnTo>
                      <a:lnTo>
                        <a:pt x="5" y="1502"/>
                      </a:lnTo>
                      <a:lnTo>
                        <a:pt x="1" y="1563"/>
                      </a:lnTo>
                      <a:lnTo>
                        <a:pt x="0" y="1623"/>
                      </a:lnTo>
                      <a:lnTo>
                        <a:pt x="1" y="1684"/>
                      </a:lnTo>
                      <a:lnTo>
                        <a:pt x="5" y="1745"/>
                      </a:lnTo>
                      <a:lnTo>
                        <a:pt x="11" y="1805"/>
                      </a:lnTo>
                      <a:lnTo>
                        <a:pt x="18" y="1865"/>
                      </a:lnTo>
                      <a:lnTo>
                        <a:pt x="29" y="1925"/>
                      </a:lnTo>
                      <a:lnTo>
                        <a:pt x="41" y="1985"/>
                      </a:lnTo>
                      <a:lnTo>
                        <a:pt x="56" y="2044"/>
                      </a:lnTo>
                      <a:lnTo>
                        <a:pt x="72" y="2102"/>
                      </a:lnTo>
                      <a:lnTo>
                        <a:pt x="91" y="2160"/>
                      </a:lnTo>
                      <a:lnTo>
                        <a:pt x="112" y="2217"/>
                      </a:lnTo>
                      <a:lnTo>
                        <a:pt x="136" y="2273"/>
                      </a:lnTo>
                      <a:lnTo>
                        <a:pt x="161" y="2328"/>
                      </a:lnTo>
                      <a:lnTo>
                        <a:pt x="188" y="2382"/>
                      </a:lnTo>
                      <a:lnTo>
                        <a:pt x="219" y="2435"/>
                      </a:lnTo>
                      <a:lnTo>
                        <a:pt x="250" y="2487"/>
                      </a:lnTo>
                      <a:lnTo>
                        <a:pt x="283" y="2538"/>
                      </a:lnTo>
                      <a:lnTo>
                        <a:pt x="318" y="2587"/>
                      </a:lnTo>
                      <a:lnTo>
                        <a:pt x="355" y="2636"/>
                      </a:lnTo>
                      <a:lnTo>
                        <a:pt x="394" y="2682"/>
                      </a:lnTo>
                      <a:lnTo>
                        <a:pt x="434" y="2728"/>
                      </a:lnTo>
                      <a:lnTo>
                        <a:pt x="476" y="2771"/>
                      </a:lnTo>
                      <a:lnTo>
                        <a:pt x="520" y="2815"/>
                      </a:lnTo>
                      <a:lnTo>
                        <a:pt x="565" y="2855"/>
                      </a:lnTo>
                      <a:lnTo>
                        <a:pt x="612" y="2894"/>
                      </a:lnTo>
                      <a:lnTo>
                        <a:pt x="660" y="2931"/>
                      </a:lnTo>
                      <a:lnTo>
                        <a:pt x="710" y="2966"/>
                      </a:lnTo>
                      <a:lnTo>
                        <a:pt x="760" y="2999"/>
                      </a:lnTo>
                      <a:lnTo>
                        <a:pt x="812" y="3030"/>
                      </a:lnTo>
                      <a:lnTo>
                        <a:pt x="866" y="3060"/>
                      </a:lnTo>
                      <a:lnTo>
                        <a:pt x="920" y="3087"/>
                      </a:lnTo>
                      <a:lnTo>
                        <a:pt x="975" y="3112"/>
                      </a:lnTo>
                      <a:lnTo>
                        <a:pt x="1031" y="3136"/>
                      </a:lnTo>
                      <a:lnTo>
                        <a:pt x="1088" y="3157"/>
                      </a:lnTo>
                      <a:lnTo>
                        <a:pt x="1145" y="3176"/>
                      </a:lnTo>
                      <a:lnTo>
                        <a:pt x="1204" y="3193"/>
                      </a:lnTo>
                      <a:lnTo>
                        <a:pt x="1263" y="3207"/>
                      </a:lnTo>
                      <a:lnTo>
                        <a:pt x="1322" y="3220"/>
                      </a:lnTo>
                      <a:lnTo>
                        <a:pt x="1382" y="3230"/>
                      </a:lnTo>
                      <a:lnTo>
                        <a:pt x="1442" y="3238"/>
                      </a:lnTo>
                      <a:lnTo>
                        <a:pt x="1502" y="3243"/>
                      </a:lnTo>
                      <a:lnTo>
                        <a:pt x="1563" y="3247"/>
                      </a:lnTo>
                      <a:lnTo>
                        <a:pt x="1624" y="3248"/>
                      </a:lnTo>
                      <a:lnTo>
                        <a:pt x="1684" y="3247"/>
                      </a:lnTo>
                      <a:lnTo>
                        <a:pt x="1745" y="3243"/>
                      </a:lnTo>
                      <a:lnTo>
                        <a:pt x="1805" y="3238"/>
                      </a:lnTo>
                      <a:lnTo>
                        <a:pt x="1865" y="3230"/>
                      </a:lnTo>
                      <a:lnTo>
                        <a:pt x="1925" y="3220"/>
                      </a:lnTo>
                      <a:lnTo>
                        <a:pt x="1985" y="3207"/>
                      </a:lnTo>
                      <a:lnTo>
                        <a:pt x="2043" y="3193"/>
                      </a:lnTo>
                      <a:lnTo>
                        <a:pt x="2102" y="3176"/>
                      </a:lnTo>
                      <a:lnTo>
                        <a:pt x="2159" y="3157"/>
                      </a:lnTo>
                      <a:lnTo>
                        <a:pt x="2216" y="3136"/>
                      </a:lnTo>
                      <a:lnTo>
                        <a:pt x="2272" y="3112"/>
                      </a:lnTo>
                      <a:lnTo>
                        <a:pt x="2327" y="3087"/>
                      </a:lnTo>
                      <a:lnTo>
                        <a:pt x="2382" y="3060"/>
                      </a:lnTo>
                      <a:lnTo>
                        <a:pt x="2435" y="3030"/>
                      </a:lnTo>
                      <a:lnTo>
                        <a:pt x="2487" y="2999"/>
                      </a:lnTo>
                      <a:lnTo>
                        <a:pt x="2537" y="2966"/>
                      </a:lnTo>
                      <a:lnTo>
                        <a:pt x="2587" y="2931"/>
                      </a:lnTo>
                      <a:lnTo>
                        <a:pt x="2635" y="2894"/>
                      </a:lnTo>
                      <a:lnTo>
                        <a:pt x="2682" y="2855"/>
                      </a:lnTo>
                      <a:lnTo>
                        <a:pt x="2727" y="2815"/>
                      </a:lnTo>
                      <a:lnTo>
                        <a:pt x="2771" y="2771"/>
                      </a:lnTo>
                      <a:lnTo>
                        <a:pt x="2813" y="2728"/>
                      </a:lnTo>
                      <a:lnTo>
                        <a:pt x="2853" y="2682"/>
                      </a:lnTo>
                      <a:lnTo>
                        <a:pt x="2892" y="2636"/>
                      </a:lnTo>
                      <a:lnTo>
                        <a:pt x="2929" y="2587"/>
                      </a:lnTo>
                      <a:lnTo>
                        <a:pt x="2964" y="2538"/>
                      </a:lnTo>
                      <a:lnTo>
                        <a:pt x="2997" y="2487"/>
                      </a:lnTo>
                      <a:lnTo>
                        <a:pt x="3029" y="2435"/>
                      </a:lnTo>
                      <a:lnTo>
                        <a:pt x="3058" y="2382"/>
                      </a:lnTo>
                      <a:lnTo>
                        <a:pt x="3085" y="2328"/>
                      </a:lnTo>
                      <a:lnTo>
                        <a:pt x="3110" y="2273"/>
                      </a:lnTo>
                      <a:lnTo>
                        <a:pt x="3134" y="2217"/>
                      </a:lnTo>
                      <a:lnTo>
                        <a:pt x="3155" y="2160"/>
                      </a:lnTo>
                      <a:lnTo>
                        <a:pt x="3174" y="2102"/>
                      </a:lnTo>
                      <a:lnTo>
                        <a:pt x="3191" y="2044"/>
                      </a:lnTo>
                      <a:lnTo>
                        <a:pt x="3205" y="1985"/>
                      </a:lnTo>
                      <a:lnTo>
                        <a:pt x="3218" y="1925"/>
                      </a:lnTo>
                      <a:lnTo>
                        <a:pt x="3228" y="1865"/>
                      </a:lnTo>
                      <a:lnTo>
                        <a:pt x="3236" y="1805"/>
                      </a:lnTo>
                      <a:lnTo>
                        <a:pt x="3241" y="1745"/>
                      </a:lnTo>
                      <a:lnTo>
                        <a:pt x="3245" y="1684"/>
                      </a:lnTo>
                      <a:lnTo>
                        <a:pt x="3246" y="1623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88" name="任意多边形 641368"/>
                <p:cNvSpPr>
                  <a:spLocks noChangeAspect="1"/>
                </p:cNvSpPr>
                <p:nvPr/>
              </p:nvSpPr>
              <p:spPr>
                <a:xfrm>
                  <a:off x="4122" y="3352"/>
                  <a:ext cx="446" cy="446"/>
                </a:xfrm>
                <a:custGeom>
                  <a:avLst/>
                  <a:gdLst/>
                  <a:ahLst/>
                  <a:cxnLst>
                    <a:cxn ang="0">
                      <a:pos x="445" y="202"/>
                    </a:cxn>
                    <a:cxn ang="0">
                      <a:pos x="440" y="170"/>
                    </a:cxn>
                    <a:cxn ang="0">
                      <a:pos x="430" y="140"/>
                    </a:cxn>
                    <a:cxn ang="0">
                      <a:pos x="416" y="111"/>
                    </a:cxn>
                    <a:cxn ang="0">
                      <a:pos x="398" y="85"/>
                    </a:cxn>
                    <a:cxn ang="0">
                      <a:pos x="377" y="62"/>
                    </a:cxn>
                    <a:cxn ang="0">
                      <a:pos x="352" y="41"/>
                    </a:cxn>
                    <a:cxn ang="0">
                      <a:pos x="325" y="25"/>
                    </a:cxn>
                    <a:cxn ang="0">
                      <a:pos x="296" y="12"/>
                    </a:cxn>
                    <a:cxn ang="0">
                      <a:pos x="265" y="4"/>
                    </a:cxn>
                    <a:cxn ang="0">
                      <a:pos x="234" y="0"/>
                    </a:cxn>
                    <a:cxn ang="0">
                      <a:pos x="202" y="1"/>
                    </a:cxn>
                    <a:cxn ang="0">
                      <a:pos x="170" y="6"/>
                    </a:cxn>
                    <a:cxn ang="0">
                      <a:pos x="140" y="16"/>
                    </a:cxn>
                    <a:cxn ang="0">
                      <a:pos x="112" y="30"/>
                    </a:cxn>
                    <a:cxn ang="0">
                      <a:pos x="85" y="48"/>
                    </a:cxn>
                    <a:cxn ang="0">
                      <a:pos x="62" y="69"/>
                    </a:cxn>
                    <a:cxn ang="0">
                      <a:pos x="41" y="94"/>
                    </a:cxn>
                    <a:cxn ang="0">
                      <a:pos x="25" y="121"/>
                    </a:cxn>
                    <a:cxn ang="0">
                      <a:pos x="12" y="150"/>
                    </a:cxn>
                    <a:cxn ang="0">
                      <a:pos x="4" y="181"/>
                    </a:cxn>
                    <a:cxn ang="0">
                      <a:pos x="0" y="212"/>
                    </a:cxn>
                    <a:cxn ang="0">
                      <a:pos x="1" y="244"/>
                    </a:cxn>
                    <a:cxn ang="0">
                      <a:pos x="6" y="275"/>
                    </a:cxn>
                    <a:cxn ang="0">
                      <a:pos x="16" y="306"/>
                    </a:cxn>
                    <a:cxn ang="0">
                      <a:pos x="30" y="334"/>
                    </a:cxn>
                    <a:cxn ang="0">
                      <a:pos x="48" y="361"/>
                    </a:cxn>
                    <a:cxn ang="0">
                      <a:pos x="69" y="384"/>
                    </a:cxn>
                    <a:cxn ang="0">
                      <a:pos x="94" y="405"/>
                    </a:cxn>
                    <a:cxn ang="0">
                      <a:pos x="121" y="421"/>
                    </a:cxn>
                    <a:cxn ang="0">
                      <a:pos x="150" y="434"/>
                    </a:cxn>
                    <a:cxn ang="0">
                      <a:pos x="181" y="442"/>
                    </a:cxn>
                    <a:cxn ang="0">
                      <a:pos x="212" y="446"/>
                    </a:cxn>
                    <a:cxn ang="0">
                      <a:pos x="244" y="445"/>
                    </a:cxn>
                    <a:cxn ang="0">
                      <a:pos x="276" y="440"/>
                    </a:cxn>
                    <a:cxn ang="0">
                      <a:pos x="306" y="430"/>
                    </a:cxn>
                    <a:cxn ang="0">
                      <a:pos x="335" y="416"/>
                    </a:cxn>
                    <a:cxn ang="0">
                      <a:pos x="361" y="398"/>
                    </a:cxn>
                    <a:cxn ang="0">
                      <a:pos x="384" y="377"/>
                    </a:cxn>
                    <a:cxn ang="0">
                      <a:pos x="405" y="352"/>
                    </a:cxn>
                    <a:cxn ang="0">
                      <a:pos x="421" y="325"/>
                    </a:cxn>
                    <a:cxn ang="0">
                      <a:pos x="434" y="296"/>
                    </a:cxn>
                    <a:cxn ang="0">
                      <a:pos x="442" y="265"/>
                    </a:cxn>
                    <a:cxn ang="0">
                      <a:pos x="446" y="234"/>
                    </a:cxn>
                  </a:cxnLst>
                  <a:rect l="0" t="0" r="0" b="0"/>
                  <a:pathLst>
                    <a:path w="2028" h="2030">
                      <a:moveTo>
                        <a:pt x="2028" y="1014"/>
                      </a:moveTo>
                      <a:lnTo>
                        <a:pt x="2026" y="966"/>
                      </a:lnTo>
                      <a:lnTo>
                        <a:pt x="2023" y="918"/>
                      </a:lnTo>
                      <a:lnTo>
                        <a:pt x="2017" y="870"/>
                      </a:lnTo>
                      <a:lnTo>
                        <a:pt x="2009" y="822"/>
                      </a:lnTo>
                      <a:lnTo>
                        <a:pt x="1999" y="775"/>
                      </a:lnTo>
                      <a:lnTo>
                        <a:pt x="1987" y="728"/>
                      </a:lnTo>
                      <a:lnTo>
                        <a:pt x="1972" y="682"/>
                      </a:lnTo>
                      <a:lnTo>
                        <a:pt x="1955" y="637"/>
                      </a:lnTo>
                      <a:lnTo>
                        <a:pt x="1936" y="593"/>
                      </a:lnTo>
                      <a:lnTo>
                        <a:pt x="1915" y="549"/>
                      </a:lnTo>
                      <a:lnTo>
                        <a:pt x="1892" y="507"/>
                      </a:lnTo>
                      <a:lnTo>
                        <a:pt x="1867" y="466"/>
                      </a:lnTo>
                      <a:lnTo>
                        <a:pt x="1840" y="426"/>
                      </a:lnTo>
                      <a:lnTo>
                        <a:pt x="1811" y="387"/>
                      </a:lnTo>
                      <a:lnTo>
                        <a:pt x="1780" y="350"/>
                      </a:lnTo>
                      <a:lnTo>
                        <a:pt x="1748" y="314"/>
                      </a:lnTo>
                      <a:lnTo>
                        <a:pt x="1713" y="280"/>
                      </a:lnTo>
                      <a:lnTo>
                        <a:pt x="1678" y="247"/>
                      </a:lnTo>
                      <a:lnTo>
                        <a:pt x="1640" y="217"/>
                      </a:lnTo>
                      <a:lnTo>
                        <a:pt x="1602" y="188"/>
                      </a:lnTo>
                      <a:lnTo>
                        <a:pt x="1562" y="161"/>
                      </a:lnTo>
                      <a:lnTo>
                        <a:pt x="1521" y="136"/>
                      </a:lnTo>
                      <a:lnTo>
                        <a:pt x="1478" y="112"/>
                      </a:lnTo>
                      <a:lnTo>
                        <a:pt x="1435" y="91"/>
                      </a:lnTo>
                      <a:lnTo>
                        <a:pt x="1391" y="72"/>
                      </a:lnTo>
                      <a:lnTo>
                        <a:pt x="1345" y="55"/>
                      </a:lnTo>
                      <a:lnTo>
                        <a:pt x="1299" y="41"/>
                      </a:lnTo>
                      <a:lnTo>
                        <a:pt x="1253" y="28"/>
                      </a:lnTo>
                      <a:lnTo>
                        <a:pt x="1206" y="18"/>
                      </a:lnTo>
                      <a:lnTo>
                        <a:pt x="1158" y="10"/>
                      </a:lnTo>
                      <a:lnTo>
                        <a:pt x="1110" y="4"/>
                      </a:lnTo>
                      <a:lnTo>
                        <a:pt x="1062" y="1"/>
                      </a:lnTo>
                      <a:lnTo>
                        <a:pt x="1014" y="0"/>
                      </a:lnTo>
                      <a:lnTo>
                        <a:pt x="965" y="1"/>
                      </a:lnTo>
                      <a:lnTo>
                        <a:pt x="917" y="4"/>
                      </a:lnTo>
                      <a:lnTo>
                        <a:pt x="869" y="10"/>
                      </a:lnTo>
                      <a:lnTo>
                        <a:pt x="822" y="18"/>
                      </a:lnTo>
                      <a:lnTo>
                        <a:pt x="775" y="28"/>
                      </a:lnTo>
                      <a:lnTo>
                        <a:pt x="728" y="41"/>
                      </a:lnTo>
                      <a:lnTo>
                        <a:pt x="682" y="55"/>
                      </a:lnTo>
                      <a:lnTo>
                        <a:pt x="637" y="72"/>
                      </a:lnTo>
                      <a:lnTo>
                        <a:pt x="593" y="91"/>
                      </a:lnTo>
                      <a:lnTo>
                        <a:pt x="549" y="112"/>
                      </a:lnTo>
                      <a:lnTo>
                        <a:pt x="507" y="136"/>
                      </a:lnTo>
                      <a:lnTo>
                        <a:pt x="466" y="161"/>
                      </a:lnTo>
                      <a:lnTo>
                        <a:pt x="426" y="188"/>
                      </a:lnTo>
                      <a:lnTo>
                        <a:pt x="387" y="217"/>
                      </a:lnTo>
                      <a:lnTo>
                        <a:pt x="350" y="247"/>
                      </a:lnTo>
                      <a:lnTo>
                        <a:pt x="314" y="280"/>
                      </a:lnTo>
                      <a:lnTo>
                        <a:pt x="280" y="314"/>
                      </a:lnTo>
                      <a:lnTo>
                        <a:pt x="247" y="350"/>
                      </a:lnTo>
                      <a:lnTo>
                        <a:pt x="217" y="387"/>
                      </a:lnTo>
                      <a:lnTo>
                        <a:pt x="188" y="426"/>
                      </a:lnTo>
                      <a:lnTo>
                        <a:pt x="161" y="466"/>
                      </a:lnTo>
                      <a:lnTo>
                        <a:pt x="136" y="507"/>
                      </a:lnTo>
                      <a:lnTo>
                        <a:pt x="112" y="549"/>
                      </a:lnTo>
                      <a:lnTo>
                        <a:pt x="91" y="593"/>
                      </a:lnTo>
                      <a:lnTo>
                        <a:pt x="72" y="637"/>
                      </a:lnTo>
                      <a:lnTo>
                        <a:pt x="56" y="682"/>
                      </a:lnTo>
                      <a:lnTo>
                        <a:pt x="41" y="728"/>
                      </a:lnTo>
                      <a:lnTo>
                        <a:pt x="28" y="775"/>
                      </a:lnTo>
                      <a:lnTo>
                        <a:pt x="18" y="822"/>
                      </a:lnTo>
                      <a:lnTo>
                        <a:pt x="10" y="870"/>
                      </a:lnTo>
                      <a:lnTo>
                        <a:pt x="4" y="918"/>
                      </a:lnTo>
                      <a:lnTo>
                        <a:pt x="1" y="966"/>
                      </a:lnTo>
                      <a:lnTo>
                        <a:pt x="0" y="1014"/>
                      </a:lnTo>
                      <a:lnTo>
                        <a:pt x="1" y="1063"/>
                      </a:lnTo>
                      <a:lnTo>
                        <a:pt x="4" y="1111"/>
                      </a:lnTo>
                      <a:lnTo>
                        <a:pt x="10" y="1159"/>
                      </a:lnTo>
                      <a:lnTo>
                        <a:pt x="18" y="1206"/>
                      </a:lnTo>
                      <a:lnTo>
                        <a:pt x="28" y="1253"/>
                      </a:lnTo>
                      <a:lnTo>
                        <a:pt x="41" y="1300"/>
                      </a:lnTo>
                      <a:lnTo>
                        <a:pt x="56" y="1346"/>
                      </a:lnTo>
                      <a:lnTo>
                        <a:pt x="72" y="1391"/>
                      </a:lnTo>
                      <a:lnTo>
                        <a:pt x="91" y="1436"/>
                      </a:lnTo>
                      <a:lnTo>
                        <a:pt x="112" y="1479"/>
                      </a:lnTo>
                      <a:lnTo>
                        <a:pt x="136" y="1522"/>
                      </a:lnTo>
                      <a:lnTo>
                        <a:pt x="161" y="1563"/>
                      </a:lnTo>
                      <a:lnTo>
                        <a:pt x="188" y="1604"/>
                      </a:lnTo>
                      <a:lnTo>
                        <a:pt x="217" y="1642"/>
                      </a:lnTo>
                      <a:lnTo>
                        <a:pt x="247" y="1680"/>
                      </a:lnTo>
                      <a:lnTo>
                        <a:pt x="280" y="1715"/>
                      </a:lnTo>
                      <a:lnTo>
                        <a:pt x="314" y="1750"/>
                      </a:lnTo>
                      <a:lnTo>
                        <a:pt x="350" y="1782"/>
                      </a:lnTo>
                      <a:lnTo>
                        <a:pt x="387" y="1813"/>
                      </a:lnTo>
                      <a:lnTo>
                        <a:pt x="426" y="1842"/>
                      </a:lnTo>
                      <a:lnTo>
                        <a:pt x="466" y="1869"/>
                      </a:lnTo>
                      <a:lnTo>
                        <a:pt x="507" y="1894"/>
                      </a:lnTo>
                      <a:lnTo>
                        <a:pt x="549" y="1917"/>
                      </a:lnTo>
                      <a:lnTo>
                        <a:pt x="593" y="1938"/>
                      </a:lnTo>
                      <a:lnTo>
                        <a:pt x="637" y="1957"/>
                      </a:lnTo>
                      <a:lnTo>
                        <a:pt x="682" y="1974"/>
                      </a:lnTo>
                      <a:lnTo>
                        <a:pt x="728" y="1989"/>
                      </a:lnTo>
                      <a:lnTo>
                        <a:pt x="775" y="2001"/>
                      </a:lnTo>
                      <a:lnTo>
                        <a:pt x="822" y="2012"/>
                      </a:lnTo>
                      <a:lnTo>
                        <a:pt x="869" y="2020"/>
                      </a:lnTo>
                      <a:lnTo>
                        <a:pt x="917" y="2025"/>
                      </a:lnTo>
                      <a:lnTo>
                        <a:pt x="965" y="2029"/>
                      </a:lnTo>
                      <a:lnTo>
                        <a:pt x="1014" y="2030"/>
                      </a:lnTo>
                      <a:lnTo>
                        <a:pt x="1062" y="2029"/>
                      </a:lnTo>
                      <a:lnTo>
                        <a:pt x="1110" y="2025"/>
                      </a:lnTo>
                      <a:lnTo>
                        <a:pt x="1158" y="2020"/>
                      </a:lnTo>
                      <a:lnTo>
                        <a:pt x="1206" y="2012"/>
                      </a:lnTo>
                      <a:lnTo>
                        <a:pt x="1253" y="2001"/>
                      </a:lnTo>
                      <a:lnTo>
                        <a:pt x="1299" y="1989"/>
                      </a:lnTo>
                      <a:lnTo>
                        <a:pt x="1345" y="1974"/>
                      </a:lnTo>
                      <a:lnTo>
                        <a:pt x="1391" y="1957"/>
                      </a:lnTo>
                      <a:lnTo>
                        <a:pt x="1435" y="1938"/>
                      </a:lnTo>
                      <a:lnTo>
                        <a:pt x="1478" y="1917"/>
                      </a:lnTo>
                      <a:lnTo>
                        <a:pt x="1521" y="1894"/>
                      </a:lnTo>
                      <a:lnTo>
                        <a:pt x="1562" y="1869"/>
                      </a:lnTo>
                      <a:lnTo>
                        <a:pt x="1602" y="1842"/>
                      </a:lnTo>
                      <a:lnTo>
                        <a:pt x="1640" y="1813"/>
                      </a:lnTo>
                      <a:lnTo>
                        <a:pt x="1678" y="1782"/>
                      </a:lnTo>
                      <a:lnTo>
                        <a:pt x="1713" y="1750"/>
                      </a:lnTo>
                      <a:lnTo>
                        <a:pt x="1748" y="1715"/>
                      </a:lnTo>
                      <a:lnTo>
                        <a:pt x="1780" y="1680"/>
                      </a:lnTo>
                      <a:lnTo>
                        <a:pt x="1811" y="1642"/>
                      </a:lnTo>
                      <a:lnTo>
                        <a:pt x="1840" y="1604"/>
                      </a:lnTo>
                      <a:lnTo>
                        <a:pt x="1867" y="1563"/>
                      </a:lnTo>
                      <a:lnTo>
                        <a:pt x="1892" y="1522"/>
                      </a:lnTo>
                      <a:lnTo>
                        <a:pt x="1915" y="1479"/>
                      </a:lnTo>
                      <a:lnTo>
                        <a:pt x="1936" y="1436"/>
                      </a:lnTo>
                      <a:lnTo>
                        <a:pt x="1955" y="1391"/>
                      </a:lnTo>
                      <a:lnTo>
                        <a:pt x="1972" y="1346"/>
                      </a:lnTo>
                      <a:lnTo>
                        <a:pt x="1987" y="1300"/>
                      </a:lnTo>
                      <a:lnTo>
                        <a:pt x="1999" y="1253"/>
                      </a:lnTo>
                      <a:lnTo>
                        <a:pt x="2009" y="1206"/>
                      </a:lnTo>
                      <a:lnTo>
                        <a:pt x="2017" y="1159"/>
                      </a:lnTo>
                      <a:lnTo>
                        <a:pt x="2023" y="1111"/>
                      </a:lnTo>
                      <a:lnTo>
                        <a:pt x="2026" y="1063"/>
                      </a:lnTo>
                      <a:lnTo>
                        <a:pt x="2028" y="101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89" name="直接连接符 641369"/>
                <p:cNvSpPr>
                  <a:spLocks noChangeAspect="1"/>
                </p:cNvSpPr>
                <p:nvPr/>
              </p:nvSpPr>
              <p:spPr>
                <a:xfrm>
                  <a:off x="5387" y="3443"/>
                  <a:ext cx="26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0" name="直接连接符 641370"/>
                <p:cNvSpPr>
                  <a:spLocks noChangeAspect="1"/>
                </p:cNvSpPr>
                <p:nvPr/>
              </p:nvSpPr>
              <p:spPr>
                <a:xfrm>
                  <a:off x="4345" y="3756"/>
                  <a:ext cx="1" cy="134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1" name="直接连接符 641371"/>
                <p:cNvSpPr>
                  <a:spLocks noChangeAspect="1"/>
                </p:cNvSpPr>
                <p:nvPr/>
              </p:nvSpPr>
              <p:spPr>
                <a:xfrm>
                  <a:off x="5209" y="3622"/>
                  <a:ext cx="1" cy="268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2" name="直接连接符 641372"/>
                <p:cNvSpPr/>
                <p:nvPr/>
              </p:nvSpPr>
              <p:spPr>
                <a:xfrm>
                  <a:off x="4255" y="3577"/>
                  <a:ext cx="180" cy="0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3" name="直接连接符 641373"/>
                <p:cNvSpPr>
                  <a:spLocks noChangeAspect="1"/>
                </p:cNvSpPr>
                <p:nvPr/>
              </p:nvSpPr>
              <p:spPr>
                <a:xfrm flipV="1">
                  <a:off x="4345" y="3265"/>
                  <a:ext cx="1" cy="134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4" name="直接连接符 641374"/>
                <p:cNvSpPr/>
                <p:nvPr/>
              </p:nvSpPr>
              <p:spPr>
                <a:xfrm flipH="1">
                  <a:off x="4032" y="3577"/>
                  <a:ext cx="135" cy="0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5" name="直接连接符 641375"/>
                <p:cNvSpPr>
                  <a:spLocks noChangeAspect="1"/>
                </p:cNvSpPr>
                <p:nvPr/>
              </p:nvSpPr>
              <p:spPr>
                <a:xfrm flipV="1">
                  <a:off x="4345" y="3488"/>
                  <a:ext cx="1" cy="178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2596" name="组合 641376"/>
                <p:cNvGrpSpPr/>
                <p:nvPr/>
              </p:nvGrpSpPr>
              <p:grpSpPr>
                <a:xfrm>
                  <a:off x="4220" y="3443"/>
                  <a:ext cx="99" cy="99"/>
                  <a:chOff x="4220" y="3443"/>
                  <a:chExt cx="99" cy="99"/>
                </a:xfrm>
              </p:grpSpPr>
              <p:sp>
                <p:nvSpPr>
                  <p:cNvPr id="22604" name="任意多边形 641377"/>
                  <p:cNvSpPr>
                    <a:spLocks noChangeAspect="1"/>
                  </p:cNvSpPr>
                  <p:nvPr/>
                </p:nvSpPr>
                <p:spPr>
                  <a:xfrm>
                    <a:off x="4220" y="3443"/>
                    <a:ext cx="67" cy="99"/>
                  </a:xfrm>
                  <a:custGeom>
                    <a:avLst/>
                    <a:gdLst/>
                    <a:ahLst/>
                    <a:cxnLst>
                      <a:cxn ang="0">
                        <a:pos x="32" y="0"/>
                      </a:cxn>
                      <a:cxn ang="0">
                        <a:pos x="24" y="5"/>
                      </a:cxn>
                      <a:cxn ang="0">
                        <a:pos x="15" y="14"/>
                      </a:cxn>
                      <a:cxn ang="0">
                        <a:pos x="9" y="23"/>
                      </a:cxn>
                      <a:cxn ang="0">
                        <a:pos x="3" y="38"/>
                      </a:cxn>
                      <a:cxn ang="0">
                        <a:pos x="0" y="61"/>
                      </a:cxn>
                      <a:cxn ang="0">
                        <a:pos x="2" y="75"/>
                      </a:cxn>
                      <a:cxn ang="0">
                        <a:pos x="5" y="85"/>
                      </a:cxn>
                      <a:cxn ang="0">
                        <a:pos x="11" y="94"/>
                      </a:cxn>
                      <a:cxn ang="0">
                        <a:pos x="19" y="99"/>
                      </a:cxn>
                      <a:cxn ang="0">
                        <a:pos x="35" y="99"/>
                      </a:cxn>
                      <a:cxn ang="0">
                        <a:pos x="43" y="94"/>
                      </a:cxn>
                      <a:cxn ang="0">
                        <a:pos x="52" y="85"/>
                      </a:cxn>
                      <a:cxn ang="0">
                        <a:pos x="58" y="75"/>
                      </a:cxn>
                      <a:cxn ang="0">
                        <a:pos x="64" y="61"/>
                      </a:cxn>
                      <a:cxn ang="0">
                        <a:pos x="67" y="38"/>
                      </a:cxn>
                      <a:cxn ang="0">
                        <a:pos x="65" y="23"/>
                      </a:cxn>
                      <a:cxn ang="0">
                        <a:pos x="62" y="14"/>
                      </a:cxn>
                      <a:cxn ang="0">
                        <a:pos x="56" y="5"/>
                      </a:cxn>
                      <a:cxn ang="0">
                        <a:pos x="48" y="0"/>
                      </a:cxn>
                      <a:cxn ang="0">
                        <a:pos x="32" y="0"/>
                      </a:cxn>
                    </a:cxnLst>
                    <a:rect l="0" t="0" r="0" b="0"/>
                    <a:pathLst>
                      <a:path w="308" h="451">
                        <a:moveTo>
                          <a:pt x="149" y="0"/>
                        </a:moveTo>
                        <a:lnTo>
                          <a:pt x="110" y="21"/>
                        </a:lnTo>
                        <a:lnTo>
                          <a:pt x="67" y="64"/>
                        </a:lnTo>
                        <a:lnTo>
                          <a:pt x="43" y="107"/>
                        </a:lnTo>
                        <a:lnTo>
                          <a:pt x="15" y="171"/>
                        </a:lnTo>
                        <a:lnTo>
                          <a:pt x="0" y="279"/>
                        </a:lnTo>
                        <a:lnTo>
                          <a:pt x="9" y="343"/>
                        </a:lnTo>
                        <a:lnTo>
                          <a:pt x="21" y="386"/>
                        </a:lnTo>
                        <a:lnTo>
                          <a:pt x="52" y="429"/>
                        </a:lnTo>
                        <a:lnTo>
                          <a:pt x="86" y="451"/>
                        </a:lnTo>
                        <a:lnTo>
                          <a:pt x="159" y="451"/>
                        </a:lnTo>
                        <a:lnTo>
                          <a:pt x="198" y="429"/>
                        </a:lnTo>
                        <a:lnTo>
                          <a:pt x="241" y="386"/>
                        </a:lnTo>
                        <a:lnTo>
                          <a:pt x="265" y="343"/>
                        </a:lnTo>
                        <a:lnTo>
                          <a:pt x="292" y="279"/>
                        </a:lnTo>
                        <a:lnTo>
                          <a:pt x="308" y="171"/>
                        </a:lnTo>
                        <a:lnTo>
                          <a:pt x="298" y="107"/>
                        </a:lnTo>
                        <a:lnTo>
                          <a:pt x="286" y="64"/>
                        </a:lnTo>
                        <a:lnTo>
                          <a:pt x="256" y="21"/>
                        </a:lnTo>
                        <a:lnTo>
                          <a:pt x="222" y="0"/>
                        </a:lnTo>
                        <a:lnTo>
                          <a:pt x="14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05" name="任意多边形 641378"/>
                  <p:cNvSpPr>
                    <a:spLocks noChangeAspect="1"/>
                  </p:cNvSpPr>
                  <p:nvPr/>
                </p:nvSpPr>
                <p:spPr>
                  <a:xfrm>
                    <a:off x="4308" y="3492"/>
                    <a:ext cx="11" cy="50"/>
                  </a:xfrm>
                  <a:custGeom>
                    <a:avLst/>
                    <a:gdLst/>
                    <a:ahLst/>
                    <a:cxnLst>
                      <a:cxn ang="0">
                        <a:pos x="0" y="10"/>
                      </a:cxn>
                      <a:cxn ang="0">
                        <a:pos x="4" y="7"/>
                      </a:cxn>
                      <a:cxn ang="0">
                        <a:pos x="11" y="0"/>
                      </a:cxn>
                      <a:cxn ang="0">
                        <a:pos x="4" y="50"/>
                      </a:cxn>
                    </a:cxnLst>
                    <a:rect l="0" t="0" r="0" b="0"/>
                    <a:pathLst>
                      <a:path w="52" h="226">
                        <a:moveTo>
                          <a:pt x="0" y="43"/>
                        </a:moveTo>
                        <a:lnTo>
                          <a:pt x="20" y="32"/>
                        </a:lnTo>
                        <a:lnTo>
                          <a:pt x="52" y="0"/>
                        </a:lnTo>
                        <a:lnTo>
                          <a:pt x="20" y="226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597" name="直接连接符 641379"/>
                <p:cNvSpPr>
                  <a:spLocks noChangeAspect="1"/>
                </p:cNvSpPr>
                <p:nvPr/>
              </p:nvSpPr>
              <p:spPr>
                <a:xfrm flipH="1">
                  <a:off x="4762" y="3443"/>
                  <a:ext cx="26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98" name="直接连接符 641380"/>
                <p:cNvSpPr>
                  <a:spLocks noChangeAspect="1"/>
                </p:cNvSpPr>
                <p:nvPr/>
              </p:nvSpPr>
              <p:spPr>
                <a:xfrm>
                  <a:off x="5120" y="3443"/>
                  <a:ext cx="17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2599" name="组合 641381"/>
                <p:cNvGrpSpPr/>
                <p:nvPr/>
              </p:nvGrpSpPr>
              <p:grpSpPr>
                <a:xfrm>
                  <a:off x="5244" y="3288"/>
                  <a:ext cx="115" cy="99"/>
                  <a:chOff x="5244" y="3288"/>
                  <a:chExt cx="115" cy="99"/>
                </a:xfrm>
              </p:grpSpPr>
              <p:sp>
                <p:nvSpPr>
                  <p:cNvPr id="22602" name="任意多边形 641382"/>
                  <p:cNvSpPr>
                    <a:spLocks noChangeAspect="1"/>
                  </p:cNvSpPr>
                  <p:nvPr/>
                </p:nvSpPr>
                <p:spPr>
                  <a:xfrm>
                    <a:off x="5244" y="3288"/>
                    <a:ext cx="69" cy="99"/>
                  </a:xfrm>
                  <a:custGeom>
                    <a:avLst/>
                    <a:gdLst/>
                    <a:ahLst/>
                    <a:cxnLst>
                      <a:cxn ang="0">
                        <a:pos x="33" y="0"/>
                      </a:cxn>
                      <a:cxn ang="0">
                        <a:pos x="24" y="5"/>
                      </a:cxn>
                      <a:cxn ang="0">
                        <a:pos x="15" y="14"/>
                      </a:cxn>
                      <a:cxn ang="0">
                        <a:pos x="9" y="23"/>
                      </a:cxn>
                      <a:cxn ang="0">
                        <a:pos x="3" y="38"/>
                      </a:cxn>
                      <a:cxn ang="0">
                        <a:pos x="0" y="61"/>
                      </a:cxn>
                      <a:cxn ang="0">
                        <a:pos x="2" y="75"/>
                      </a:cxn>
                      <a:cxn ang="0">
                        <a:pos x="5" y="85"/>
                      </a:cxn>
                      <a:cxn ang="0">
                        <a:pos x="12" y="94"/>
                      </a:cxn>
                      <a:cxn ang="0">
                        <a:pos x="19" y="99"/>
                      </a:cxn>
                      <a:cxn ang="0">
                        <a:pos x="36" y="99"/>
                      </a:cxn>
                      <a:cxn ang="0">
                        <a:pos x="45" y="94"/>
                      </a:cxn>
                      <a:cxn ang="0">
                        <a:pos x="54" y="85"/>
                      </a:cxn>
                      <a:cxn ang="0">
                        <a:pos x="60" y="75"/>
                      </a:cxn>
                      <a:cxn ang="0">
                        <a:pos x="66" y="61"/>
                      </a:cxn>
                      <a:cxn ang="0">
                        <a:pos x="69" y="38"/>
                      </a:cxn>
                      <a:cxn ang="0">
                        <a:pos x="67" y="23"/>
                      </a:cxn>
                      <a:cxn ang="0">
                        <a:pos x="64" y="14"/>
                      </a:cxn>
                      <a:cxn ang="0">
                        <a:pos x="57" y="5"/>
                      </a:cxn>
                      <a:cxn ang="0">
                        <a:pos x="50" y="0"/>
                      </a:cxn>
                      <a:cxn ang="0">
                        <a:pos x="33" y="0"/>
                      </a:cxn>
                    </a:cxnLst>
                    <a:rect l="0" t="0" r="0" b="0"/>
                    <a:pathLst>
                      <a:path w="307" h="451">
                        <a:moveTo>
                          <a:pt x="149" y="0"/>
                        </a:moveTo>
                        <a:lnTo>
                          <a:pt x="109" y="21"/>
                        </a:lnTo>
                        <a:lnTo>
                          <a:pt x="67" y="64"/>
                        </a:lnTo>
                        <a:lnTo>
                          <a:pt x="42" y="107"/>
                        </a:lnTo>
                        <a:lnTo>
                          <a:pt x="15" y="172"/>
                        </a:lnTo>
                        <a:lnTo>
                          <a:pt x="0" y="279"/>
                        </a:lnTo>
                        <a:lnTo>
                          <a:pt x="9" y="343"/>
                        </a:lnTo>
                        <a:lnTo>
                          <a:pt x="21" y="386"/>
                        </a:lnTo>
                        <a:lnTo>
                          <a:pt x="52" y="429"/>
                        </a:lnTo>
                        <a:lnTo>
                          <a:pt x="85" y="451"/>
                        </a:lnTo>
                        <a:lnTo>
                          <a:pt x="158" y="451"/>
                        </a:lnTo>
                        <a:lnTo>
                          <a:pt x="198" y="429"/>
                        </a:lnTo>
                        <a:lnTo>
                          <a:pt x="240" y="386"/>
                        </a:lnTo>
                        <a:lnTo>
                          <a:pt x="265" y="343"/>
                        </a:lnTo>
                        <a:lnTo>
                          <a:pt x="292" y="279"/>
                        </a:lnTo>
                        <a:lnTo>
                          <a:pt x="307" y="172"/>
                        </a:lnTo>
                        <a:lnTo>
                          <a:pt x="298" y="107"/>
                        </a:lnTo>
                        <a:lnTo>
                          <a:pt x="286" y="64"/>
                        </a:lnTo>
                        <a:lnTo>
                          <a:pt x="255" y="21"/>
                        </a:lnTo>
                        <a:lnTo>
                          <a:pt x="222" y="0"/>
                        </a:lnTo>
                        <a:lnTo>
                          <a:pt x="14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03" name="任意多边形 641383"/>
                  <p:cNvSpPr>
                    <a:spLocks noChangeAspect="1"/>
                  </p:cNvSpPr>
                  <p:nvPr/>
                </p:nvSpPr>
                <p:spPr>
                  <a:xfrm>
                    <a:off x="5328" y="3338"/>
                    <a:ext cx="31" cy="49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8" y="9"/>
                      </a:cxn>
                      <a:cxn ang="0">
                        <a:pos x="10" y="5"/>
                      </a:cxn>
                      <a:cxn ang="0">
                        <a:pos x="12" y="2"/>
                      </a:cxn>
                      <a:cxn ang="0">
                        <a:pos x="17" y="0"/>
                      </a:cxn>
                      <a:cxn ang="0">
                        <a:pos x="25" y="0"/>
                      </a:cxn>
                      <a:cxn ang="0">
                        <a:pos x="28" y="2"/>
                      </a:cxn>
                      <a:cxn ang="0">
                        <a:pos x="30" y="5"/>
                      </a:cxn>
                      <a:cxn ang="0">
                        <a:pos x="31" y="9"/>
                      </a:cxn>
                      <a:cxn ang="0">
                        <a:pos x="30" y="14"/>
                      </a:cxn>
                      <a:cxn ang="0">
                        <a:pos x="28" y="19"/>
                      </a:cxn>
                      <a:cxn ang="0">
                        <a:pos x="23" y="26"/>
                      </a:cxn>
                      <a:cxn ang="0">
                        <a:pos x="0" y="49"/>
                      </a:cxn>
                      <a:cxn ang="0">
                        <a:pos x="28" y="49"/>
                      </a:cxn>
                    </a:cxnLst>
                    <a:rect l="0" t="0" r="0" b="0"/>
                    <a:pathLst>
                      <a:path w="144" h="226">
                        <a:moveTo>
                          <a:pt x="33" y="54"/>
                        </a:moveTo>
                        <a:lnTo>
                          <a:pt x="35" y="43"/>
                        </a:lnTo>
                        <a:lnTo>
                          <a:pt x="47" y="22"/>
                        </a:lnTo>
                        <a:lnTo>
                          <a:pt x="58" y="11"/>
                        </a:lnTo>
                        <a:lnTo>
                          <a:pt x="77" y="0"/>
                        </a:lnTo>
                        <a:lnTo>
                          <a:pt x="114" y="0"/>
                        </a:lnTo>
                        <a:lnTo>
                          <a:pt x="131" y="11"/>
                        </a:lnTo>
                        <a:lnTo>
                          <a:pt x="138" y="22"/>
                        </a:lnTo>
                        <a:lnTo>
                          <a:pt x="144" y="43"/>
                        </a:lnTo>
                        <a:lnTo>
                          <a:pt x="141" y="65"/>
                        </a:lnTo>
                        <a:lnTo>
                          <a:pt x="129" y="86"/>
                        </a:lnTo>
                        <a:lnTo>
                          <a:pt x="106" y="118"/>
                        </a:lnTo>
                        <a:lnTo>
                          <a:pt x="0" y="226"/>
                        </a:lnTo>
                        <a:lnTo>
                          <a:pt x="128" y="226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600" name="直接连接符 641384"/>
                <p:cNvSpPr>
                  <a:spLocks noChangeAspect="1"/>
                </p:cNvSpPr>
                <p:nvPr/>
              </p:nvSpPr>
              <p:spPr>
                <a:xfrm flipV="1">
                  <a:off x="5209" y="3354"/>
                  <a:ext cx="1" cy="179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601" name="直接连接符 641385"/>
                <p:cNvSpPr>
                  <a:spLocks noChangeAspect="1"/>
                </p:cNvSpPr>
                <p:nvPr/>
              </p:nvSpPr>
              <p:spPr>
                <a:xfrm flipV="1">
                  <a:off x="5209" y="2997"/>
                  <a:ext cx="1" cy="268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576" name="组合 641386"/>
            <p:cNvGrpSpPr/>
            <p:nvPr/>
          </p:nvGrpSpPr>
          <p:grpSpPr>
            <a:xfrm>
              <a:off x="5507" y="3724"/>
              <a:ext cx="116" cy="99"/>
              <a:chOff x="5507" y="3724"/>
              <a:chExt cx="116" cy="99"/>
            </a:xfrm>
          </p:grpSpPr>
          <p:sp>
            <p:nvSpPr>
              <p:cNvPr id="22579" name="直接连接符 641387"/>
              <p:cNvSpPr>
                <a:spLocks noChangeAspect="1"/>
              </p:cNvSpPr>
              <p:nvPr/>
            </p:nvSpPr>
            <p:spPr>
              <a:xfrm flipV="1">
                <a:off x="5507" y="3724"/>
                <a:ext cx="15" cy="9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0" name="直接连接符 641388"/>
              <p:cNvSpPr>
                <a:spLocks noChangeAspect="1"/>
              </p:cNvSpPr>
              <p:nvPr/>
            </p:nvSpPr>
            <p:spPr>
              <a:xfrm flipH="1">
                <a:off x="5512" y="3724"/>
                <a:ext cx="66" cy="6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1" name="直接连接符 641389"/>
              <p:cNvSpPr>
                <a:spLocks noChangeAspect="1"/>
              </p:cNvSpPr>
              <p:nvPr/>
            </p:nvSpPr>
            <p:spPr>
              <a:xfrm>
                <a:off x="5536" y="3766"/>
                <a:ext cx="28" cy="57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2" name="任意多边形 641390"/>
              <p:cNvSpPr>
                <a:spLocks noChangeAspect="1"/>
              </p:cNvSpPr>
              <p:nvPr/>
            </p:nvSpPr>
            <p:spPr>
              <a:xfrm>
                <a:off x="5592" y="3774"/>
                <a:ext cx="31" cy="49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8" y="9"/>
                  </a:cxn>
                  <a:cxn ang="0">
                    <a:pos x="10" y="5"/>
                  </a:cxn>
                  <a:cxn ang="0">
                    <a:pos x="12" y="2"/>
                  </a:cxn>
                  <a:cxn ang="0">
                    <a:pos x="17" y="0"/>
                  </a:cxn>
                  <a:cxn ang="0">
                    <a:pos x="25" y="0"/>
                  </a:cxn>
                  <a:cxn ang="0">
                    <a:pos x="28" y="2"/>
                  </a:cxn>
                  <a:cxn ang="0">
                    <a:pos x="30" y="5"/>
                  </a:cxn>
                  <a:cxn ang="0">
                    <a:pos x="31" y="9"/>
                  </a:cxn>
                  <a:cxn ang="0">
                    <a:pos x="30" y="14"/>
                  </a:cxn>
                  <a:cxn ang="0">
                    <a:pos x="28" y="19"/>
                  </a:cxn>
                  <a:cxn ang="0">
                    <a:pos x="23" y="26"/>
                  </a:cxn>
                  <a:cxn ang="0">
                    <a:pos x="0" y="49"/>
                  </a:cxn>
                  <a:cxn ang="0">
                    <a:pos x="28" y="49"/>
                  </a:cxn>
                </a:cxnLst>
                <a:rect l="0" t="0" r="0" b="0"/>
                <a:pathLst>
                  <a:path w="144" h="226">
                    <a:moveTo>
                      <a:pt x="33" y="54"/>
                    </a:moveTo>
                    <a:lnTo>
                      <a:pt x="35" y="43"/>
                    </a:lnTo>
                    <a:lnTo>
                      <a:pt x="47" y="22"/>
                    </a:lnTo>
                    <a:lnTo>
                      <a:pt x="58" y="11"/>
                    </a:lnTo>
                    <a:lnTo>
                      <a:pt x="77" y="0"/>
                    </a:lnTo>
                    <a:lnTo>
                      <a:pt x="114" y="0"/>
                    </a:lnTo>
                    <a:lnTo>
                      <a:pt x="131" y="11"/>
                    </a:lnTo>
                    <a:lnTo>
                      <a:pt x="138" y="22"/>
                    </a:lnTo>
                    <a:lnTo>
                      <a:pt x="144" y="43"/>
                    </a:lnTo>
                    <a:lnTo>
                      <a:pt x="141" y="65"/>
                    </a:lnTo>
                    <a:lnTo>
                      <a:pt x="129" y="86"/>
                    </a:lnTo>
                    <a:lnTo>
                      <a:pt x="106" y="119"/>
                    </a:lnTo>
                    <a:lnTo>
                      <a:pt x="0" y="226"/>
                    </a:lnTo>
                    <a:lnTo>
                      <a:pt x="128" y="226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77" name="任意多边形 641391"/>
            <p:cNvSpPr>
              <a:spLocks noChangeAspect="1"/>
            </p:cNvSpPr>
            <p:nvPr/>
          </p:nvSpPr>
          <p:spPr>
            <a:xfrm>
              <a:off x="5454" y="3658"/>
              <a:ext cx="45" cy="45"/>
            </a:xfrm>
            <a:custGeom>
              <a:avLst/>
              <a:gdLst/>
              <a:ahLst/>
              <a:cxnLst>
                <a:cxn ang="0">
                  <a:pos x="45" y="22"/>
                </a:cxn>
                <a:cxn ang="0">
                  <a:pos x="45" y="19"/>
                </a:cxn>
                <a:cxn ang="0">
                  <a:pos x="44" y="16"/>
                </a:cxn>
                <a:cxn ang="0">
                  <a:pos x="43" y="13"/>
                </a:cxn>
                <a:cxn ang="0">
                  <a:pos x="41" y="10"/>
                </a:cxn>
                <a:cxn ang="0">
                  <a:pos x="39" y="8"/>
                </a:cxn>
                <a:cxn ang="0">
                  <a:pos x="37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8" y="39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3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7" y="39"/>
                </a:cxn>
                <a:cxn ang="0">
                  <a:pos x="39" y="37"/>
                </a:cxn>
                <a:cxn ang="0">
                  <a:pos x="41" y="35"/>
                </a:cxn>
                <a:cxn ang="0">
                  <a:pos x="43" y="32"/>
                </a:cxn>
                <a:cxn ang="0">
                  <a:pos x="44" y="29"/>
                </a:cxn>
                <a:cxn ang="0">
                  <a:pos x="45" y="26"/>
                </a:cxn>
                <a:cxn ang="0">
                  <a:pos x="45" y="22"/>
                </a:cxn>
              </a:cxnLst>
              <a:rect l="0" t="0" r="0" b="0"/>
              <a:pathLst>
                <a:path w="203" h="203">
                  <a:moveTo>
                    <a:pt x="203" y="101"/>
                  </a:moveTo>
                  <a:lnTo>
                    <a:pt x="202" y="87"/>
                  </a:lnTo>
                  <a:lnTo>
                    <a:pt x="199" y="73"/>
                  </a:lnTo>
                  <a:lnTo>
                    <a:pt x="194" y="59"/>
                  </a:lnTo>
                  <a:lnTo>
                    <a:pt x="187" y="46"/>
                  </a:lnTo>
                  <a:lnTo>
                    <a:pt x="178" y="35"/>
                  </a:lnTo>
                  <a:lnTo>
                    <a:pt x="168" y="25"/>
                  </a:lnTo>
                  <a:lnTo>
                    <a:pt x="157" y="16"/>
                  </a:lnTo>
                  <a:lnTo>
                    <a:pt x="144" y="9"/>
                  </a:lnTo>
                  <a:lnTo>
                    <a:pt x="130" y="4"/>
                  </a:lnTo>
                  <a:lnTo>
                    <a:pt x="116" y="1"/>
                  </a:lnTo>
                  <a:lnTo>
                    <a:pt x="102" y="0"/>
                  </a:lnTo>
                  <a:lnTo>
                    <a:pt x="87" y="1"/>
                  </a:lnTo>
                  <a:lnTo>
                    <a:pt x="73" y="4"/>
                  </a:lnTo>
                  <a:lnTo>
                    <a:pt x="60" y="9"/>
                  </a:lnTo>
                  <a:lnTo>
                    <a:pt x="47" y="16"/>
                  </a:lnTo>
                  <a:lnTo>
                    <a:pt x="35" y="25"/>
                  </a:lnTo>
                  <a:lnTo>
                    <a:pt x="25" y="35"/>
                  </a:lnTo>
                  <a:lnTo>
                    <a:pt x="17" y="46"/>
                  </a:lnTo>
                  <a:lnTo>
                    <a:pt x="10" y="59"/>
                  </a:lnTo>
                  <a:lnTo>
                    <a:pt x="5" y="73"/>
                  </a:lnTo>
                  <a:lnTo>
                    <a:pt x="2" y="87"/>
                  </a:lnTo>
                  <a:lnTo>
                    <a:pt x="0" y="101"/>
                  </a:lnTo>
                  <a:lnTo>
                    <a:pt x="2" y="116"/>
                  </a:lnTo>
                  <a:lnTo>
                    <a:pt x="5" y="130"/>
                  </a:lnTo>
                  <a:lnTo>
                    <a:pt x="10" y="143"/>
                  </a:lnTo>
                  <a:lnTo>
                    <a:pt x="17" y="156"/>
                  </a:lnTo>
                  <a:lnTo>
                    <a:pt x="25" y="168"/>
                  </a:lnTo>
                  <a:lnTo>
                    <a:pt x="35" y="178"/>
                  </a:lnTo>
                  <a:lnTo>
                    <a:pt x="47" y="187"/>
                  </a:lnTo>
                  <a:lnTo>
                    <a:pt x="60" y="194"/>
                  </a:lnTo>
                  <a:lnTo>
                    <a:pt x="73" y="199"/>
                  </a:lnTo>
                  <a:lnTo>
                    <a:pt x="87" y="202"/>
                  </a:lnTo>
                  <a:lnTo>
                    <a:pt x="102" y="203"/>
                  </a:lnTo>
                  <a:lnTo>
                    <a:pt x="116" y="202"/>
                  </a:lnTo>
                  <a:lnTo>
                    <a:pt x="130" y="199"/>
                  </a:lnTo>
                  <a:lnTo>
                    <a:pt x="144" y="194"/>
                  </a:lnTo>
                  <a:lnTo>
                    <a:pt x="157" y="187"/>
                  </a:lnTo>
                  <a:lnTo>
                    <a:pt x="168" y="178"/>
                  </a:lnTo>
                  <a:lnTo>
                    <a:pt x="178" y="168"/>
                  </a:lnTo>
                  <a:lnTo>
                    <a:pt x="187" y="156"/>
                  </a:lnTo>
                  <a:lnTo>
                    <a:pt x="194" y="143"/>
                  </a:lnTo>
                  <a:lnTo>
                    <a:pt x="199" y="130"/>
                  </a:lnTo>
                  <a:lnTo>
                    <a:pt x="202" y="116"/>
                  </a:lnTo>
                  <a:lnTo>
                    <a:pt x="203" y="101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任意多边形 641392"/>
            <p:cNvSpPr>
              <a:spLocks noChangeAspect="1"/>
            </p:cNvSpPr>
            <p:nvPr/>
          </p:nvSpPr>
          <p:spPr>
            <a:xfrm>
              <a:off x="4170" y="3717"/>
              <a:ext cx="45" cy="45"/>
            </a:xfrm>
            <a:custGeom>
              <a:avLst/>
              <a:gdLst/>
              <a:ahLst/>
              <a:cxnLst>
                <a:cxn ang="0">
                  <a:pos x="45" y="23"/>
                </a:cxn>
                <a:cxn ang="0">
                  <a:pos x="45" y="20"/>
                </a:cxn>
                <a:cxn ang="0">
                  <a:pos x="44" y="16"/>
                </a:cxn>
                <a:cxn ang="0">
                  <a:pos x="43" y="13"/>
                </a:cxn>
                <a:cxn ang="0">
                  <a:pos x="41" y="10"/>
                </a:cxn>
                <a:cxn ang="0">
                  <a:pos x="40" y="8"/>
                </a:cxn>
                <a:cxn ang="0">
                  <a:pos x="37" y="6"/>
                </a:cxn>
                <a:cxn ang="0">
                  <a:pos x="35" y="4"/>
                </a:cxn>
                <a:cxn ang="0">
                  <a:pos x="32" y="2"/>
                </a:cxn>
                <a:cxn ang="0">
                  <a:pos x="29" y="1"/>
                </a:cxn>
                <a:cxn ang="0">
                  <a:pos x="26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6" y="1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3"/>
                </a:cxn>
                <a:cxn ang="0">
                  <a:pos x="1" y="16"/>
                </a:cxn>
                <a:cxn ang="0">
                  <a:pos x="0" y="20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6" y="37"/>
                </a:cxn>
                <a:cxn ang="0">
                  <a:pos x="8" y="40"/>
                </a:cxn>
                <a:cxn ang="0">
                  <a:pos x="10" y="41"/>
                </a:cxn>
                <a:cxn ang="0">
                  <a:pos x="13" y="43"/>
                </a:cxn>
                <a:cxn ang="0">
                  <a:pos x="16" y="44"/>
                </a:cxn>
                <a:cxn ang="0">
                  <a:pos x="19" y="45"/>
                </a:cxn>
                <a:cxn ang="0">
                  <a:pos x="23" y="45"/>
                </a:cxn>
                <a:cxn ang="0">
                  <a:pos x="26" y="45"/>
                </a:cxn>
                <a:cxn ang="0">
                  <a:pos x="29" y="44"/>
                </a:cxn>
                <a:cxn ang="0">
                  <a:pos x="32" y="43"/>
                </a:cxn>
                <a:cxn ang="0">
                  <a:pos x="35" y="41"/>
                </a:cxn>
                <a:cxn ang="0">
                  <a:pos x="37" y="40"/>
                </a:cxn>
                <a:cxn ang="0">
                  <a:pos x="40" y="37"/>
                </a:cxn>
                <a:cxn ang="0">
                  <a:pos x="41" y="35"/>
                </a:cxn>
                <a:cxn ang="0">
                  <a:pos x="43" y="32"/>
                </a:cxn>
                <a:cxn ang="0">
                  <a:pos x="44" y="29"/>
                </a:cxn>
                <a:cxn ang="0">
                  <a:pos x="45" y="26"/>
                </a:cxn>
                <a:cxn ang="0">
                  <a:pos x="45" y="23"/>
                </a:cxn>
              </a:cxnLst>
              <a:rect l="0" t="0" r="0" b="0"/>
              <a:pathLst>
                <a:path w="203" h="203">
                  <a:moveTo>
                    <a:pt x="203" y="102"/>
                  </a:moveTo>
                  <a:lnTo>
                    <a:pt x="202" y="88"/>
                  </a:lnTo>
                  <a:lnTo>
                    <a:pt x="199" y="73"/>
                  </a:lnTo>
                  <a:lnTo>
                    <a:pt x="194" y="60"/>
                  </a:lnTo>
                  <a:lnTo>
                    <a:pt x="187" y="47"/>
                  </a:lnTo>
                  <a:lnTo>
                    <a:pt x="179" y="36"/>
                  </a:lnTo>
                  <a:lnTo>
                    <a:pt x="168" y="25"/>
                  </a:lnTo>
                  <a:lnTo>
                    <a:pt x="157" y="17"/>
                  </a:lnTo>
                  <a:lnTo>
                    <a:pt x="144" y="10"/>
                  </a:lnTo>
                  <a:lnTo>
                    <a:pt x="130" y="5"/>
                  </a:lnTo>
                  <a:lnTo>
                    <a:pt x="116" y="2"/>
                  </a:lnTo>
                  <a:lnTo>
                    <a:pt x="102" y="0"/>
                  </a:lnTo>
                  <a:lnTo>
                    <a:pt x="87" y="2"/>
                  </a:lnTo>
                  <a:lnTo>
                    <a:pt x="73" y="5"/>
                  </a:lnTo>
                  <a:lnTo>
                    <a:pt x="60" y="10"/>
                  </a:lnTo>
                  <a:lnTo>
                    <a:pt x="47" y="17"/>
                  </a:lnTo>
                  <a:lnTo>
                    <a:pt x="35" y="25"/>
                  </a:lnTo>
                  <a:lnTo>
                    <a:pt x="25" y="36"/>
                  </a:lnTo>
                  <a:lnTo>
                    <a:pt x="17" y="47"/>
                  </a:lnTo>
                  <a:lnTo>
                    <a:pt x="10" y="60"/>
                  </a:lnTo>
                  <a:lnTo>
                    <a:pt x="5" y="73"/>
                  </a:lnTo>
                  <a:lnTo>
                    <a:pt x="2" y="88"/>
                  </a:lnTo>
                  <a:lnTo>
                    <a:pt x="0" y="102"/>
                  </a:lnTo>
                  <a:lnTo>
                    <a:pt x="2" y="116"/>
                  </a:lnTo>
                  <a:lnTo>
                    <a:pt x="5" y="131"/>
                  </a:lnTo>
                  <a:lnTo>
                    <a:pt x="10" y="144"/>
                  </a:lnTo>
                  <a:lnTo>
                    <a:pt x="17" y="157"/>
                  </a:lnTo>
                  <a:lnTo>
                    <a:pt x="25" y="168"/>
                  </a:lnTo>
                  <a:lnTo>
                    <a:pt x="35" y="179"/>
                  </a:lnTo>
                  <a:lnTo>
                    <a:pt x="47" y="187"/>
                  </a:lnTo>
                  <a:lnTo>
                    <a:pt x="60" y="194"/>
                  </a:lnTo>
                  <a:lnTo>
                    <a:pt x="73" y="199"/>
                  </a:lnTo>
                  <a:lnTo>
                    <a:pt x="87" y="202"/>
                  </a:lnTo>
                  <a:lnTo>
                    <a:pt x="102" y="203"/>
                  </a:lnTo>
                  <a:lnTo>
                    <a:pt x="116" y="202"/>
                  </a:lnTo>
                  <a:lnTo>
                    <a:pt x="130" y="199"/>
                  </a:lnTo>
                  <a:lnTo>
                    <a:pt x="144" y="194"/>
                  </a:lnTo>
                  <a:lnTo>
                    <a:pt x="157" y="187"/>
                  </a:lnTo>
                  <a:lnTo>
                    <a:pt x="168" y="179"/>
                  </a:lnTo>
                  <a:lnTo>
                    <a:pt x="179" y="168"/>
                  </a:lnTo>
                  <a:lnTo>
                    <a:pt x="187" y="157"/>
                  </a:lnTo>
                  <a:lnTo>
                    <a:pt x="194" y="144"/>
                  </a:lnTo>
                  <a:lnTo>
                    <a:pt x="199" y="131"/>
                  </a:lnTo>
                  <a:lnTo>
                    <a:pt x="202" y="116"/>
                  </a:lnTo>
                  <a:lnTo>
                    <a:pt x="203" y="102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1394" name="组合 641393"/>
          <p:cNvGrpSpPr/>
          <p:nvPr/>
        </p:nvGrpSpPr>
        <p:grpSpPr>
          <a:xfrm>
            <a:off x="1579563" y="4618038"/>
            <a:ext cx="654050" cy="373062"/>
            <a:chOff x="995" y="2916"/>
            <a:chExt cx="412" cy="235"/>
          </a:xfrm>
        </p:grpSpPr>
        <p:sp>
          <p:nvSpPr>
            <p:cNvPr id="22571" name="任意多边形 641394"/>
            <p:cNvSpPr>
              <a:spLocks noChangeAspect="1"/>
            </p:cNvSpPr>
            <p:nvPr/>
          </p:nvSpPr>
          <p:spPr>
            <a:xfrm>
              <a:off x="995" y="2916"/>
              <a:ext cx="338" cy="160"/>
            </a:xfrm>
            <a:custGeom>
              <a:avLst/>
              <a:gdLst/>
              <a:ahLst/>
              <a:cxnLst>
                <a:cxn ang="0">
                  <a:pos x="338" y="160"/>
                </a:cxn>
                <a:cxn ang="0">
                  <a:pos x="324" y="148"/>
                </a:cxn>
                <a:cxn ang="0">
                  <a:pos x="310" y="137"/>
                </a:cxn>
                <a:cxn ang="0">
                  <a:pos x="296" y="126"/>
                </a:cxn>
                <a:cxn ang="0">
                  <a:pos x="281" y="115"/>
                </a:cxn>
                <a:cxn ang="0">
                  <a:pos x="266" y="105"/>
                </a:cxn>
                <a:cxn ang="0">
                  <a:pos x="252" y="95"/>
                </a:cxn>
                <a:cxn ang="0">
                  <a:pos x="236" y="86"/>
                </a:cxn>
                <a:cxn ang="0">
                  <a:pos x="220" y="77"/>
                </a:cxn>
                <a:cxn ang="0">
                  <a:pos x="205" y="68"/>
                </a:cxn>
                <a:cxn ang="0">
                  <a:pos x="189" y="60"/>
                </a:cxn>
                <a:cxn ang="0">
                  <a:pos x="172" y="52"/>
                </a:cxn>
                <a:cxn ang="0">
                  <a:pos x="156" y="45"/>
                </a:cxn>
                <a:cxn ang="0">
                  <a:pos x="139" y="38"/>
                </a:cxn>
                <a:cxn ang="0">
                  <a:pos x="122" y="31"/>
                </a:cxn>
                <a:cxn ang="0">
                  <a:pos x="105" y="26"/>
                </a:cxn>
                <a:cxn ang="0">
                  <a:pos x="88" y="20"/>
                </a:cxn>
                <a:cxn ang="0">
                  <a:pos x="71" y="15"/>
                </a:cxn>
                <a:cxn ang="0">
                  <a:pos x="53" y="11"/>
                </a:cxn>
                <a:cxn ang="0">
                  <a:pos x="35" y="7"/>
                </a:cxn>
                <a:cxn ang="0">
                  <a:pos x="18" y="3"/>
                </a:cxn>
                <a:cxn ang="0">
                  <a:pos x="0" y="0"/>
                </a:cxn>
              </a:cxnLst>
              <a:rect l="0" t="0" r="0" b="0"/>
              <a:pathLst>
                <a:path w="1536" h="728">
                  <a:moveTo>
                    <a:pt x="1536" y="728"/>
                  </a:moveTo>
                  <a:lnTo>
                    <a:pt x="1473" y="674"/>
                  </a:lnTo>
                  <a:lnTo>
                    <a:pt x="1410" y="622"/>
                  </a:lnTo>
                  <a:lnTo>
                    <a:pt x="1345" y="572"/>
                  </a:lnTo>
                  <a:lnTo>
                    <a:pt x="1279" y="524"/>
                  </a:lnTo>
                  <a:lnTo>
                    <a:pt x="1211" y="477"/>
                  </a:lnTo>
                  <a:lnTo>
                    <a:pt x="1143" y="433"/>
                  </a:lnTo>
                  <a:lnTo>
                    <a:pt x="1073" y="390"/>
                  </a:lnTo>
                  <a:lnTo>
                    <a:pt x="1002" y="349"/>
                  </a:lnTo>
                  <a:lnTo>
                    <a:pt x="930" y="309"/>
                  </a:lnTo>
                  <a:lnTo>
                    <a:pt x="857" y="272"/>
                  </a:lnTo>
                  <a:lnTo>
                    <a:pt x="783" y="237"/>
                  </a:lnTo>
                  <a:lnTo>
                    <a:pt x="708" y="204"/>
                  </a:lnTo>
                  <a:lnTo>
                    <a:pt x="632" y="172"/>
                  </a:lnTo>
                  <a:lnTo>
                    <a:pt x="555" y="143"/>
                  </a:lnTo>
                  <a:lnTo>
                    <a:pt x="478" y="117"/>
                  </a:lnTo>
                  <a:lnTo>
                    <a:pt x="399" y="92"/>
                  </a:lnTo>
                  <a:lnTo>
                    <a:pt x="321" y="69"/>
                  </a:lnTo>
                  <a:lnTo>
                    <a:pt x="241" y="49"/>
                  </a:lnTo>
                  <a:lnTo>
                    <a:pt x="161" y="30"/>
                  </a:lnTo>
                  <a:lnTo>
                    <a:pt x="81" y="14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任意多边形 641395"/>
            <p:cNvSpPr>
              <a:spLocks noChangeAspect="1"/>
            </p:cNvSpPr>
            <p:nvPr/>
          </p:nvSpPr>
          <p:spPr>
            <a:xfrm>
              <a:off x="1364" y="3106"/>
              <a:ext cx="43" cy="45"/>
            </a:xfrm>
            <a:custGeom>
              <a:avLst/>
              <a:gdLst/>
              <a:ahLst/>
              <a:cxnLst>
                <a:cxn ang="0">
                  <a:pos x="43" y="45"/>
                </a:cxn>
                <a:cxn ang="0">
                  <a:pos x="22" y="22"/>
                </a:cxn>
                <a:cxn ang="0">
                  <a:pos x="0" y="0"/>
                </a:cxn>
              </a:cxnLst>
              <a:rect l="0" t="0" r="0" b="0"/>
              <a:pathLst>
                <a:path w="118" h="127">
                  <a:moveTo>
                    <a:pt x="118" y="127"/>
                  </a:moveTo>
                  <a:lnTo>
                    <a:pt x="60" y="63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任意多边形 641396"/>
            <p:cNvSpPr>
              <a:spLocks noChangeAspect="1"/>
            </p:cNvSpPr>
            <p:nvPr/>
          </p:nvSpPr>
          <p:spPr>
            <a:xfrm>
              <a:off x="1328" y="3071"/>
              <a:ext cx="43" cy="45"/>
            </a:xfrm>
            <a:custGeom>
              <a:avLst/>
              <a:gdLst/>
              <a:ahLst/>
              <a:cxnLst>
                <a:cxn ang="0">
                  <a:pos x="43" y="45"/>
                </a:cxn>
                <a:cxn ang="0">
                  <a:pos x="22" y="22"/>
                </a:cxn>
                <a:cxn ang="0">
                  <a:pos x="0" y="0"/>
                </a:cxn>
              </a:cxnLst>
              <a:rect l="0" t="0" r="0" b="0"/>
              <a:pathLst>
                <a:path w="118" h="127">
                  <a:moveTo>
                    <a:pt x="118" y="127"/>
                  </a:moveTo>
                  <a:lnTo>
                    <a:pt x="60" y="63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1398" name="任意多边形 641397"/>
          <p:cNvSpPr>
            <a:spLocks noChangeAspect="1"/>
          </p:cNvSpPr>
          <p:nvPr/>
        </p:nvSpPr>
        <p:spPr>
          <a:xfrm>
            <a:off x="2109788" y="4865688"/>
            <a:ext cx="71437" cy="71437"/>
          </a:xfrm>
          <a:custGeom>
            <a:avLst/>
            <a:gdLst/>
            <a:ahLst/>
            <a:cxnLst>
              <a:cxn ang="0">
                <a:pos x="71437" y="35543"/>
              </a:cxn>
              <a:cxn ang="0">
                <a:pos x="71085" y="30616"/>
              </a:cxn>
              <a:cxn ang="0">
                <a:pos x="70029" y="25689"/>
              </a:cxn>
              <a:cxn ang="0">
                <a:pos x="68270" y="20762"/>
              </a:cxn>
              <a:cxn ang="0">
                <a:pos x="65806" y="16188"/>
              </a:cxn>
              <a:cxn ang="0">
                <a:pos x="62639" y="12317"/>
              </a:cxn>
              <a:cxn ang="0">
                <a:pos x="59120" y="8798"/>
              </a:cxn>
              <a:cxn ang="0">
                <a:pos x="54897" y="5631"/>
              </a:cxn>
              <a:cxn ang="0">
                <a:pos x="50323" y="3167"/>
              </a:cxn>
              <a:cxn ang="0">
                <a:pos x="45748" y="1408"/>
              </a:cxn>
              <a:cxn ang="0">
                <a:pos x="40821" y="352"/>
              </a:cxn>
              <a:cxn ang="0">
                <a:pos x="35543" y="0"/>
              </a:cxn>
              <a:cxn ang="0">
                <a:pos x="30616" y="352"/>
              </a:cxn>
              <a:cxn ang="0">
                <a:pos x="25689" y="1408"/>
              </a:cxn>
              <a:cxn ang="0">
                <a:pos x="20762" y="3167"/>
              </a:cxn>
              <a:cxn ang="0">
                <a:pos x="16188" y="5631"/>
              </a:cxn>
              <a:cxn ang="0">
                <a:pos x="12317" y="8798"/>
              </a:cxn>
              <a:cxn ang="0">
                <a:pos x="8798" y="12317"/>
              </a:cxn>
              <a:cxn ang="0">
                <a:pos x="5631" y="16188"/>
              </a:cxn>
              <a:cxn ang="0">
                <a:pos x="3167" y="20762"/>
              </a:cxn>
              <a:cxn ang="0">
                <a:pos x="1408" y="25689"/>
              </a:cxn>
              <a:cxn ang="0">
                <a:pos x="352" y="30616"/>
              </a:cxn>
              <a:cxn ang="0">
                <a:pos x="0" y="35543"/>
              </a:cxn>
              <a:cxn ang="0">
                <a:pos x="352" y="40821"/>
              </a:cxn>
              <a:cxn ang="0">
                <a:pos x="1408" y="45748"/>
              </a:cxn>
              <a:cxn ang="0">
                <a:pos x="3167" y="50323"/>
              </a:cxn>
              <a:cxn ang="0">
                <a:pos x="5631" y="54897"/>
              </a:cxn>
              <a:cxn ang="0">
                <a:pos x="8798" y="59120"/>
              </a:cxn>
              <a:cxn ang="0">
                <a:pos x="12317" y="62639"/>
              </a:cxn>
              <a:cxn ang="0">
                <a:pos x="16188" y="65806"/>
              </a:cxn>
              <a:cxn ang="0">
                <a:pos x="20762" y="68270"/>
              </a:cxn>
              <a:cxn ang="0">
                <a:pos x="25689" y="70029"/>
              </a:cxn>
              <a:cxn ang="0">
                <a:pos x="30616" y="71085"/>
              </a:cxn>
              <a:cxn ang="0">
                <a:pos x="35543" y="71437"/>
              </a:cxn>
              <a:cxn ang="0">
                <a:pos x="40821" y="71085"/>
              </a:cxn>
              <a:cxn ang="0">
                <a:pos x="45748" y="70029"/>
              </a:cxn>
              <a:cxn ang="0">
                <a:pos x="50323" y="68270"/>
              </a:cxn>
              <a:cxn ang="0">
                <a:pos x="54897" y="65806"/>
              </a:cxn>
              <a:cxn ang="0">
                <a:pos x="59120" y="62639"/>
              </a:cxn>
              <a:cxn ang="0">
                <a:pos x="62639" y="59120"/>
              </a:cxn>
              <a:cxn ang="0">
                <a:pos x="65806" y="54897"/>
              </a:cxn>
              <a:cxn ang="0">
                <a:pos x="68270" y="50323"/>
              </a:cxn>
              <a:cxn ang="0">
                <a:pos x="70029" y="45748"/>
              </a:cxn>
              <a:cxn ang="0">
                <a:pos x="71085" y="40821"/>
              </a:cxn>
              <a:cxn ang="0">
                <a:pos x="71437" y="35543"/>
              </a:cxn>
            </a:cxnLst>
            <a:rect l="0" t="0" r="0" b="0"/>
            <a:pathLst>
              <a:path w="203" h="203">
                <a:moveTo>
                  <a:pt x="203" y="101"/>
                </a:moveTo>
                <a:lnTo>
                  <a:pt x="202" y="87"/>
                </a:lnTo>
                <a:lnTo>
                  <a:pt x="199" y="73"/>
                </a:lnTo>
                <a:lnTo>
                  <a:pt x="194" y="59"/>
                </a:lnTo>
                <a:lnTo>
                  <a:pt x="187" y="46"/>
                </a:lnTo>
                <a:lnTo>
                  <a:pt x="178" y="35"/>
                </a:lnTo>
                <a:lnTo>
                  <a:pt x="168" y="25"/>
                </a:lnTo>
                <a:lnTo>
                  <a:pt x="156" y="16"/>
                </a:lnTo>
                <a:lnTo>
                  <a:pt x="143" y="9"/>
                </a:lnTo>
                <a:lnTo>
                  <a:pt x="130" y="4"/>
                </a:lnTo>
                <a:lnTo>
                  <a:pt x="116" y="1"/>
                </a:lnTo>
                <a:lnTo>
                  <a:pt x="101" y="0"/>
                </a:lnTo>
                <a:lnTo>
                  <a:pt x="87" y="1"/>
                </a:lnTo>
                <a:lnTo>
                  <a:pt x="73" y="4"/>
                </a:lnTo>
                <a:lnTo>
                  <a:pt x="59" y="9"/>
                </a:lnTo>
                <a:lnTo>
                  <a:pt x="46" y="16"/>
                </a:lnTo>
                <a:lnTo>
                  <a:pt x="35" y="25"/>
                </a:lnTo>
                <a:lnTo>
                  <a:pt x="25" y="35"/>
                </a:lnTo>
                <a:lnTo>
                  <a:pt x="16" y="46"/>
                </a:lnTo>
                <a:lnTo>
                  <a:pt x="9" y="59"/>
                </a:lnTo>
                <a:lnTo>
                  <a:pt x="4" y="73"/>
                </a:lnTo>
                <a:lnTo>
                  <a:pt x="1" y="87"/>
                </a:lnTo>
                <a:lnTo>
                  <a:pt x="0" y="101"/>
                </a:lnTo>
                <a:lnTo>
                  <a:pt x="1" y="116"/>
                </a:lnTo>
                <a:lnTo>
                  <a:pt x="4" y="130"/>
                </a:lnTo>
                <a:lnTo>
                  <a:pt x="9" y="143"/>
                </a:lnTo>
                <a:lnTo>
                  <a:pt x="16" y="156"/>
                </a:lnTo>
                <a:lnTo>
                  <a:pt x="25" y="168"/>
                </a:lnTo>
                <a:lnTo>
                  <a:pt x="35" y="178"/>
                </a:lnTo>
                <a:lnTo>
                  <a:pt x="46" y="187"/>
                </a:lnTo>
                <a:lnTo>
                  <a:pt x="59" y="194"/>
                </a:lnTo>
                <a:lnTo>
                  <a:pt x="73" y="199"/>
                </a:lnTo>
                <a:lnTo>
                  <a:pt x="87" y="202"/>
                </a:lnTo>
                <a:lnTo>
                  <a:pt x="101" y="203"/>
                </a:lnTo>
                <a:lnTo>
                  <a:pt x="116" y="202"/>
                </a:lnTo>
                <a:lnTo>
                  <a:pt x="130" y="199"/>
                </a:lnTo>
                <a:lnTo>
                  <a:pt x="143" y="194"/>
                </a:lnTo>
                <a:lnTo>
                  <a:pt x="156" y="187"/>
                </a:lnTo>
                <a:lnTo>
                  <a:pt x="168" y="178"/>
                </a:lnTo>
                <a:lnTo>
                  <a:pt x="178" y="168"/>
                </a:lnTo>
                <a:lnTo>
                  <a:pt x="187" y="156"/>
                </a:lnTo>
                <a:lnTo>
                  <a:pt x="194" y="143"/>
                </a:lnTo>
                <a:lnTo>
                  <a:pt x="199" y="130"/>
                </a:lnTo>
                <a:lnTo>
                  <a:pt x="202" y="116"/>
                </a:lnTo>
                <a:lnTo>
                  <a:pt x="203" y="101"/>
                </a:lnTo>
              </a:path>
            </a:pathLst>
          </a:custGeom>
          <a:solidFill>
            <a:srgbClr val="00FF00">
              <a:alpha val="100000"/>
            </a:srgbClr>
          </a:solidFill>
          <a:ln w="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1399" name="任意多边形 641398"/>
          <p:cNvSpPr>
            <a:spLocks noChangeAspect="1"/>
          </p:cNvSpPr>
          <p:nvPr/>
        </p:nvSpPr>
        <p:spPr>
          <a:xfrm>
            <a:off x="3873500" y="5889625"/>
            <a:ext cx="73025" cy="71438"/>
          </a:xfrm>
          <a:custGeom>
            <a:avLst/>
            <a:gdLst/>
            <a:ahLst/>
            <a:cxnLst>
              <a:cxn ang="0">
                <a:pos x="73025" y="35895"/>
              </a:cxn>
              <a:cxn ang="0">
                <a:pos x="72665" y="30968"/>
              </a:cxn>
              <a:cxn ang="0">
                <a:pos x="71586" y="25690"/>
              </a:cxn>
              <a:cxn ang="0">
                <a:pos x="69787" y="21115"/>
              </a:cxn>
              <a:cxn ang="0">
                <a:pos x="67269" y="16540"/>
              </a:cxn>
              <a:cxn ang="0">
                <a:pos x="64032" y="12669"/>
              </a:cxn>
              <a:cxn ang="0">
                <a:pos x="60434" y="8798"/>
              </a:cxn>
              <a:cxn ang="0">
                <a:pos x="56118" y="5982"/>
              </a:cxn>
              <a:cxn ang="0">
                <a:pos x="51801" y="3519"/>
              </a:cxn>
              <a:cxn ang="0">
                <a:pos x="46765" y="1760"/>
              </a:cxn>
              <a:cxn ang="0">
                <a:pos x="41729" y="704"/>
              </a:cxn>
              <a:cxn ang="0">
                <a:pos x="36333" y="0"/>
              </a:cxn>
              <a:cxn ang="0">
                <a:pos x="31296" y="704"/>
              </a:cxn>
              <a:cxn ang="0">
                <a:pos x="26260" y="1760"/>
              </a:cxn>
              <a:cxn ang="0">
                <a:pos x="21224" y="3519"/>
              </a:cxn>
              <a:cxn ang="0">
                <a:pos x="16907" y="5982"/>
              </a:cxn>
              <a:cxn ang="0">
                <a:pos x="12591" y="8798"/>
              </a:cxn>
              <a:cxn ang="0">
                <a:pos x="8993" y="12669"/>
              </a:cxn>
              <a:cxn ang="0">
                <a:pos x="5756" y="16540"/>
              </a:cxn>
              <a:cxn ang="0">
                <a:pos x="3238" y="21115"/>
              </a:cxn>
              <a:cxn ang="0">
                <a:pos x="1439" y="25690"/>
              </a:cxn>
              <a:cxn ang="0">
                <a:pos x="360" y="30968"/>
              </a:cxn>
              <a:cxn ang="0">
                <a:pos x="0" y="35895"/>
              </a:cxn>
              <a:cxn ang="0">
                <a:pos x="360" y="40822"/>
              </a:cxn>
              <a:cxn ang="0">
                <a:pos x="1439" y="46100"/>
              </a:cxn>
              <a:cxn ang="0">
                <a:pos x="3238" y="50675"/>
              </a:cxn>
              <a:cxn ang="0">
                <a:pos x="5756" y="55250"/>
              </a:cxn>
              <a:cxn ang="0">
                <a:pos x="8993" y="59121"/>
              </a:cxn>
              <a:cxn ang="0">
                <a:pos x="12591" y="62992"/>
              </a:cxn>
              <a:cxn ang="0">
                <a:pos x="16907" y="65807"/>
              </a:cxn>
              <a:cxn ang="0">
                <a:pos x="21224" y="68271"/>
              </a:cxn>
              <a:cxn ang="0">
                <a:pos x="26260" y="70030"/>
              </a:cxn>
              <a:cxn ang="0">
                <a:pos x="31296" y="71086"/>
              </a:cxn>
              <a:cxn ang="0">
                <a:pos x="36333" y="71438"/>
              </a:cxn>
              <a:cxn ang="0">
                <a:pos x="41729" y="71086"/>
              </a:cxn>
              <a:cxn ang="0">
                <a:pos x="46765" y="70030"/>
              </a:cxn>
              <a:cxn ang="0">
                <a:pos x="51801" y="68271"/>
              </a:cxn>
              <a:cxn ang="0">
                <a:pos x="56118" y="65807"/>
              </a:cxn>
              <a:cxn ang="0">
                <a:pos x="60434" y="62992"/>
              </a:cxn>
              <a:cxn ang="0">
                <a:pos x="64032" y="59121"/>
              </a:cxn>
              <a:cxn ang="0">
                <a:pos x="67269" y="55250"/>
              </a:cxn>
              <a:cxn ang="0">
                <a:pos x="69787" y="50675"/>
              </a:cxn>
              <a:cxn ang="0">
                <a:pos x="71586" y="46100"/>
              </a:cxn>
              <a:cxn ang="0">
                <a:pos x="72665" y="40822"/>
              </a:cxn>
              <a:cxn ang="0">
                <a:pos x="73025" y="35895"/>
              </a:cxn>
            </a:cxnLst>
            <a:rect l="0" t="0" r="0" b="0"/>
            <a:pathLst>
              <a:path w="203" h="203">
                <a:moveTo>
                  <a:pt x="203" y="102"/>
                </a:moveTo>
                <a:lnTo>
                  <a:pt x="202" y="88"/>
                </a:lnTo>
                <a:lnTo>
                  <a:pt x="199" y="73"/>
                </a:lnTo>
                <a:lnTo>
                  <a:pt x="194" y="60"/>
                </a:lnTo>
                <a:lnTo>
                  <a:pt x="187" y="47"/>
                </a:lnTo>
                <a:lnTo>
                  <a:pt x="178" y="36"/>
                </a:lnTo>
                <a:lnTo>
                  <a:pt x="168" y="25"/>
                </a:lnTo>
                <a:lnTo>
                  <a:pt x="156" y="17"/>
                </a:lnTo>
                <a:lnTo>
                  <a:pt x="144" y="10"/>
                </a:lnTo>
                <a:lnTo>
                  <a:pt x="130" y="5"/>
                </a:lnTo>
                <a:lnTo>
                  <a:pt x="116" y="2"/>
                </a:lnTo>
                <a:lnTo>
                  <a:pt x="101" y="0"/>
                </a:lnTo>
                <a:lnTo>
                  <a:pt x="87" y="2"/>
                </a:lnTo>
                <a:lnTo>
                  <a:pt x="73" y="5"/>
                </a:lnTo>
                <a:lnTo>
                  <a:pt x="59" y="10"/>
                </a:lnTo>
                <a:lnTo>
                  <a:pt x="47" y="17"/>
                </a:lnTo>
                <a:lnTo>
                  <a:pt x="35" y="25"/>
                </a:lnTo>
                <a:lnTo>
                  <a:pt x="25" y="36"/>
                </a:lnTo>
                <a:lnTo>
                  <a:pt x="16" y="47"/>
                </a:lnTo>
                <a:lnTo>
                  <a:pt x="9" y="60"/>
                </a:lnTo>
                <a:lnTo>
                  <a:pt x="4" y="73"/>
                </a:lnTo>
                <a:lnTo>
                  <a:pt x="1" y="88"/>
                </a:lnTo>
                <a:lnTo>
                  <a:pt x="0" y="102"/>
                </a:lnTo>
                <a:lnTo>
                  <a:pt x="1" y="116"/>
                </a:lnTo>
                <a:lnTo>
                  <a:pt x="4" y="131"/>
                </a:lnTo>
                <a:lnTo>
                  <a:pt x="9" y="144"/>
                </a:lnTo>
                <a:lnTo>
                  <a:pt x="16" y="157"/>
                </a:lnTo>
                <a:lnTo>
                  <a:pt x="25" y="168"/>
                </a:lnTo>
                <a:lnTo>
                  <a:pt x="35" y="179"/>
                </a:lnTo>
                <a:lnTo>
                  <a:pt x="47" y="187"/>
                </a:lnTo>
                <a:lnTo>
                  <a:pt x="59" y="194"/>
                </a:lnTo>
                <a:lnTo>
                  <a:pt x="73" y="199"/>
                </a:lnTo>
                <a:lnTo>
                  <a:pt x="87" y="202"/>
                </a:lnTo>
                <a:lnTo>
                  <a:pt x="101" y="203"/>
                </a:lnTo>
                <a:lnTo>
                  <a:pt x="116" y="202"/>
                </a:lnTo>
                <a:lnTo>
                  <a:pt x="130" y="199"/>
                </a:lnTo>
                <a:lnTo>
                  <a:pt x="144" y="194"/>
                </a:lnTo>
                <a:lnTo>
                  <a:pt x="156" y="187"/>
                </a:lnTo>
                <a:lnTo>
                  <a:pt x="168" y="179"/>
                </a:lnTo>
                <a:lnTo>
                  <a:pt x="178" y="168"/>
                </a:lnTo>
                <a:lnTo>
                  <a:pt x="187" y="157"/>
                </a:lnTo>
                <a:lnTo>
                  <a:pt x="194" y="144"/>
                </a:lnTo>
                <a:lnTo>
                  <a:pt x="199" y="131"/>
                </a:lnTo>
                <a:lnTo>
                  <a:pt x="202" y="116"/>
                </a:lnTo>
                <a:lnTo>
                  <a:pt x="203" y="102"/>
                </a:lnTo>
              </a:path>
            </a:pathLst>
          </a:custGeom>
          <a:solidFill>
            <a:srgbClr val="FFFF00">
              <a:alpha val="100000"/>
            </a:srgbClr>
          </a:solidFill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4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1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1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4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4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64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4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41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4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500"/>
                                        <p:tgtEl>
                                          <p:spTgt spid="6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4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4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64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4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4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64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4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4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64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64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4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4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4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4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4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500"/>
                                        <p:tgtEl>
                                          <p:spTgt spid="64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64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4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64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126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3074" name="组合 643073"/>
          <p:cNvGrpSpPr/>
          <p:nvPr/>
        </p:nvGrpSpPr>
        <p:grpSpPr>
          <a:xfrm>
            <a:off x="4976813" y="4071938"/>
            <a:ext cx="539750" cy="1570037"/>
            <a:chOff x="3177" y="2221"/>
            <a:chExt cx="340" cy="989"/>
          </a:xfrm>
        </p:grpSpPr>
        <p:sp>
          <p:nvSpPr>
            <p:cNvPr id="23756" name="直接连接符 643074"/>
            <p:cNvSpPr>
              <a:spLocks noChangeAspect="1"/>
            </p:cNvSpPr>
            <p:nvPr/>
          </p:nvSpPr>
          <p:spPr>
            <a:xfrm flipH="1">
              <a:off x="3290" y="2221"/>
              <a:ext cx="227" cy="9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7" name="任意多边形 643075"/>
            <p:cNvSpPr>
              <a:spLocks noChangeAspect="1"/>
            </p:cNvSpPr>
            <p:nvPr/>
          </p:nvSpPr>
          <p:spPr>
            <a:xfrm>
              <a:off x="3272" y="3137"/>
              <a:ext cx="28" cy="7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8" y="6"/>
                </a:cxn>
                <a:cxn ang="0">
                  <a:pos x="0" y="72"/>
                </a:cxn>
                <a:cxn ang="0">
                  <a:pos x="5" y="0"/>
                </a:cxn>
              </a:cxnLst>
              <a:rect l="0" t="0" r="0" b="0"/>
              <a:pathLst>
                <a:path w="148" h="372">
                  <a:moveTo>
                    <a:pt x="29" y="0"/>
                  </a:moveTo>
                  <a:lnTo>
                    <a:pt x="148" y="29"/>
                  </a:lnTo>
                  <a:lnTo>
                    <a:pt x="0" y="37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8" name="任意多边形 643076"/>
            <p:cNvSpPr>
              <a:spLocks noChangeAspect="1"/>
            </p:cNvSpPr>
            <p:nvPr/>
          </p:nvSpPr>
          <p:spPr>
            <a:xfrm>
              <a:off x="3272" y="3137"/>
              <a:ext cx="28" cy="7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8" y="6"/>
                </a:cxn>
                <a:cxn ang="0">
                  <a:pos x="0" y="72"/>
                </a:cxn>
                <a:cxn ang="0">
                  <a:pos x="5" y="0"/>
                </a:cxn>
              </a:cxnLst>
              <a:rect l="0" t="0" r="0" b="0"/>
              <a:pathLst>
                <a:path w="148" h="372">
                  <a:moveTo>
                    <a:pt x="29" y="0"/>
                  </a:moveTo>
                  <a:lnTo>
                    <a:pt x="148" y="29"/>
                  </a:lnTo>
                  <a:lnTo>
                    <a:pt x="0" y="372"/>
                  </a:lnTo>
                  <a:lnTo>
                    <a:pt x="2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9" name="直接连接符 643077"/>
            <p:cNvSpPr>
              <a:spLocks noChangeAspect="1"/>
            </p:cNvSpPr>
            <p:nvPr/>
          </p:nvSpPr>
          <p:spPr>
            <a:xfrm>
              <a:off x="3272" y="320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0" name="文本框 643078"/>
            <p:cNvSpPr txBox="1"/>
            <p:nvPr/>
          </p:nvSpPr>
          <p:spPr>
            <a:xfrm rot="-4518474">
              <a:off x="3081" y="2679"/>
              <a:ext cx="4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R35</a:t>
              </a:r>
            </a:p>
          </p:txBody>
        </p:sp>
      </p:grpSp>
      <p:grpSp>
        <p:nvGrpSpPr>
          <p:cNvPr id="643080" name="组合 643079"/>
          <p:cNvGrpSpPr/>
          <p:nvPr/>
        </p:nvGrpSpPr>
        <p:grpSpPr>
          <a:xfrm>
            <a:off x="5435600" y="2681288"/>
            <a:ext cx="396875" cy="1390650"/>
            <a:chOff x="3466" y="1345"/>
            <a:chExt cx="250" cy="876"/>
          </a:xfrm>
        </p:grpSpPr>
        <p:sp>
          <p:nvSpPr>
            <p:cNvPr id="23751" name="直接连接符 643080"/>
            <p:cNvSpPr>
              <a:spLocks noChangeAspect="1"/>
            </p:cNvSpPr>
            <p:nvPr/>
          </p:nvSpPr>
          <p:spPr>
            <a:xfrm flipV="1">
              <a:off x="3517" y="1437"/>
              <a:ext cx="177" cy="784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2" name="任意多边形 643081"/>
            <p:cNvSpPr>
              <a:spLocks noChangeAspect="1"/>
            </p:cNvSpPr>
            <p:nvPr/>
          </p:nvSpPr>
          <p:spPr>
            <a:xfrm>
              <a:off x="3682" y="1367"/>
              <a:ext cx="27" cy="72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23" y="72"/>
                </a:cxn>
                <a:cxn ang="0">
                  <a:pos x="27" y="0"/>
                </a:cxn>
                <a:cxn ang="0">
                  <a:pos x="0" y="67"/>
                </a:cxn>
              </a:cxnLst>
              <a:rect l="0" t="0" r="0" b="0"/>
              <a:pathLst>
                <a:path w="141" h="374">
                  <a:moveTo>
                    <a:pt x="0" y="347"/>
                  </a:moveTo>
                  <a:lnTo>
                    <a:pt x="119" y="374"/>
                  </a:lnTo>
                  <a:lnTo>
                    <a:pt x="141" y="0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3" name="任意多边形 643082"/>
            <p:cNvSpPr>
              <a:spLocks noChangeAspect="1"/>
            </p:cNvSpPr>
            <p:nvPr/>
          </p:nvSpPr>
          <p:spPr>
            <a:xfrm>
              <a:off x="3682" y="1367"/>
              <a:ext cx="27" cy="72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23" y="72"/>
                </a:cxn>
                <a:cxn ang="0">
                  <a:pos x="27" y="0"/>
                </a:cxn>
                <a:cxn ang="0">
                  <a:pos x="0" y="67"/>
                </a:cxn>
              </a:cxnLst>
              <a:rect l="0" t="0" r="0" b="0"/>
              <a:pathLst>
                <a:path w="141" h="374">
                  <a:moveTo>
                    <a:pt x="0" y="347"/>
                  </a:moveTo>
                  <a:lnTo>
                    <a:pt x="119" y="374"/>
                  </a:lnTo>
                  <a:lnTo>
                    <a:pt x="141" y="0"/>
                  </a:lnTo>
                  <a:lnTo>
                    <a:pt x="0" y="347"/>
                  </a:lnTo>
                </a:path>
              </a:pathLst>
            </a:custGeom>
            <a:noFill/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4" name="直接连接符 643083"/>
            <p:cNvSpPr>
              <a:spLocks noChangeAspect="1"/>
            </p:cNvSpPr>
            <p:nvPr/>
          </p:nvSpPr>
          <p:spPr>
            <a:xfrm>
              <a:off x="3709" y="1367"/>
              <a:ext cx="1" cy="1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5" name="文本框 643084"/>
            <p:cNvSpPr txBox="1"/>
            <p:nvPr/>
          </p:nvSpPr>
          <p:spPr>
            <a:xfrm rot="-4666229">
              <a:off x="3398" y="1410"/>
              <a:ext cx="3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R30</a:t>
              </a:r>
            </a:p>
          </p:txBody>
        </p:sp>
      </p:grpSp>
      <p:grpSp>
        <p:nvGrpSpPr>
          <p:cNvPr id="643086" name="组合 643085"/>
          <p:cNvGrpSpPr/>
          <p:nvPr/>
        </p:nvGrpSpPr>
        <p:grpSpPr>
          <a:xfrm>
            <a:off x="3900488" y="4217988"/>
            <a:ext cx="1257300" cy="793750"/>
            <a:chOff x="2499" y="2313"/>
            <a:chExt cx="792" cy="500"/>
          </a:xfrm>
        </p:grpSpPr>
        <p:sp>
          <p:nvSpPr>
            <p:cNvPr id="23749" name="任意多边形 643086"/>
            <p:cNvSpPr>
              <a:spLocks noChangeAspect="1"/>
            </p:cNvSpPr>
            <p:nvPr/>
          </p:nvSpPr>
          <p:spPr>
            <a:xfrm>
              <a:off x="2499" y="2523"/>
              <a:ext cx="792" cy="290"/>
            </a:xfrm>
            <a:custGeom>
              <a:avLst/>
              <a:gdLst/>
              <a:ahLst/>
              <a:cxnLst>
                <a:cxn ang="0">
                  <a:pos x="784" y="76"/>
                </a:cxn>
                <a:cxn ang="0">
                  <a:pos x="769" y="67"/>
                </a:cxn>
                <a:cxn ang="0">
                  <a:pos x="753" y="59"/>
                </a:cxn>
                <a:cxn ang="0">
                  <a:pos x="737" y="51"/>
                </a:cxn>
                <a:cxn ang="0">
                  <a:pos x="720" y="44"/>
                </a:cxn>
                <a:cxn ang="0">
                  <a:pos x="703" y="38"/>
                </a:cxn>
                <a:cxn ang="0">
                  <a:pos x="687" y="31"/>
                </a:cxn>
                <a:cxn ang="0">
                  <a:pos x="670" y="26"/>
                </a:cxn>
                <a:cxn ang="0">
                  <a:pos x="652" y="21"/>
                </a:cxn>
                <a:cxn ang="0">
                  <a:pos x="635" y="16"/>
                </a:cxn>
                <a:cxn ang="0">
                  <a:pos x="618" y="12"/>
                </a:cxn>
                <a:cxn ang="0">
                  <a:pos x="600" y="9"/>
                </a:cxn>
                <a:cxn ang="0">
                  <a:pos x="583" y="6"/>
                </a:cxn>
                <a:cxn ang="0">
                  <a:pos x="565" y="4"/>
                </a:cxn>
                <a:cxn ang="0">
                  <a:pos x="547" y="2"/>
                </a:cxn>
                <a:cxn ang="0">
                  <a:pos x="529" y="1"/>
                </a:cxn>
                <a:cxn ang="0">
                  <a:pos x="511" y="0"/>
                </a:cxn>
                <a:cxn ang="0">
                  <a:pos x="493" y="0"/>
                </a:cxn>
                <a:cxn ang="0">
                  <a:pos x="475" y="1"/>
                </a:cxn>
                <a:cxn ang="0">
                  <a:pos x="458" y="2"/>
                </a:cxn>
                <a:cxn ang="0">
                  <a:pos x="440" y="3"/>
                </a:cxn>
                <a:cxn ang="0">
                  <a:pos x="422" y="5"/>
                </a:cxn>
                <a:cxn ang="0">
                  <a:pos x="404" y="8"/>
                </a:cxn>
                <a:cxn ang="0">
                  <a:pos x="387" y="11"/>
                </a:cxn>
                <a:cxn ang="0">
                  <a:pos x="369" y="15"/>
                </a:cxn>
                <a:cxn ang="0">
                  <a:pos x="352" y="19"/>
                </a:cxn>
                <a:cxn ang="0">
                  <a:pos x="335" y="24"/>
                </a:cxn>
                <a:cxn ang="0">
                  <a:pos x="318" y="30"/>
                </a:cxn>
                <a:cxn ang="0">
                  <a:pos x="301" y="35"/>
                </a:cxn>
                <a:cxn ang="0">
                  <a:pos x="284" y="42"/>
                </a:cxn>
                <a:cxn ang="0">
                  <a:pos x="268" y="49"/>
                </a:cxn>
                <a:cxn ang="0">
                  <a:pos x="251" y="56"/>
                </a:cxn>
                <a:cxn ang="0">
                  <a:pos x="235" y="64"/>
                </a:cxn>
                <a:cxn ang="0">
                  <a:pos x="220" y="73"/>
                </a:cxn>
                <a:cxn ang="0">
                  <a:pos x="204" y="82"/>
                </a:cxn>
                <a:cxn ang="0">
                  <a:pos x="189" y="91"/>
                </a:cxn>
                <a:cxn ang="0">
                  <a:pos x="174" y="101"/>
                </a:cxn>
                <a:cxn ang="0">
                  <a:pos x="159" y="111"/>
                </a:cxn>
                <a:cxn ang="0">
                  <a:pos x="145" y="122"/>
                </a:cxn>
                <a:cxn ang="0">
                  <a:pos x="131" y="133"/>
                </a:cxn>
                <a:cxn ang="0">
                  <a:pos x="118" y="145"/>
                </a:cxn>
                <a:cxn ang="0">
                  <a:pos x="104" y="157"/>
                </a:cxn>
                <a:cxn ang="0">
                  <a:pos x="92" y="169"/>
                </a:cxn>
                <a:cxn ang="0">
                  <a:pos x="79" y="182"/>
                </a:cxn>
                <a:cxn ang="0">
                  <a:pos x="67" y="196"/>
                </a:cxn>
                <a:cxn ang="0">
                  <a:pos x="56" y="209"/>
                </a:cxn>
                <a:cxn ang="0">
                  <a:pos x="45" y="223"/>
                </a:cxn>
                <a:cxn ang="0">
                  <a:pos x="34" y="238"/>
                </a:cxn>
                <a:cxn ang="0">
                  <a:pos x="24" y="252"/>
                </a:cxn>
                <a:cxn ang="0">
                  <a:pos x="14" y="267"/>
                </a:cxn>
                <a:cxn ang="0">
                  <a:pos x="4" y="282"/>
                </a:cxn>
              </a:cxnLst>
              <a:rect l="0" t="0" r="0" b="0"/>
              <a:pathLst>
                <a:path w="4070" h="1494">
                  <a:moveTo>
                    <a:pt x="4070" y="414"/>
                  </a:moveTo>
                  <a:lnTo>
                    <a:pt x="4030" y="391"/>
                  </a:lnTo>
                  <a:lnTo>
                    <a:pt x="3990" y="368"/>
                  </a:lnTo>
                  <a:lnTo>
                    <a:pt x="3950" y="346"/>
                  </a:lnTo>
                  <a:lnTo>
                    <a:pt x="3909" y="325"/>
                  </a:lnTo>
                  <a:lnTo>
                    <a:pt x="3868" y="304"/>
                  </a:lnTo>
                  <a:lnTo>
                    <a:pt x="3827" y="284"/>
                  </a:lnTo>
                  <a:lnTo>
                    <a:pt x="3785" y="265"/>
                  </a:lnTo>
                  <a:lnTo>
                    <a:pt x="3743" y="246"/>
                  </a:lnTo>
                  <a:lnTo>
                    <a:pt x="3701" y="228"/>
                  </a:lnTo>
                  <a:lnTo>
                    <a:pt x="3658" y="211"/>
                  </a:lnTo>
                  <a:lnTo>
                    <a:pt x="3615" y="194"/>
                  </a:lnTo>
                  <a:lnTo>
                    <a:pt x="3572" y="178"/>
                  </a:lnTo>
                  <a:lnTo>
                    <a:pt x="3529" y="162"/>
                  </a:lnTo>
                  <a:lnTo>
                    <a:pt x="3485" y="148"/>
                  </a:lnTo>
                  <a:lnTo>
                    <a:pt x="3441" y="134"/>
                  </a:lnTo>
                  <a:lnTo>
                    <a:pt x="3397" y="120"/>
                  </a:lnTo>
                  <a:lnTo>
                    <a:pt x="3353" y="108"/>
                  </a:lnTo>
                  <a:lnTo>
                    <a:pt x="3309" y="96"/>
                  </a:lnTo>
                  <a:lnTo>
                    <a:pt x="3264" y="84"/>
                  </a:lnTo>
                  <a:lnTo>
                    <a:pt x="3219" y="74"/>
                  </a:lnTo>
                  <a:lnTo>
                    <a:pt x="3175" y="64"/>
                  </a:lnTo>
                  <a:lnTo>
                    <a:pt x="3130" y="55"/>
                  </a:lnTo>
                  <a:lnTo>
                    <a:pt x="3084" y="46"/>
                  </a:lnTo>
                  <a:lnTo>
                    <a:pt x="3039" y="39"/>
                  </a:lnTo>
                  <a:lnTo>
                    <a:pt x="2994" y="32"/>
                  </a:lnTo>
                  <a:lnTo>
                    <a:pt x="2948" y="25"/>
                  </a:lnTo>
                  <a:lnTo>
                    <a:pt x="2902" y="20"/>
                  </a:lnTo>
                  <a:lnTo>
                    <a:pt x="2857" y="15"/>
                  </a:lnTo>
                  <a:lnTo>
                    <a:pt x="2811" y="10"/>
                  </a:lnTo>
                  <a:lnTo>
                    <a:pt x="2765" y="7"/>
                  </a:lnTo>
                  <a:lnTo>
                    <a:pt x="2719" y="4"/>
                  </a:lnTo>
                  <a:lnTo>
                    <a:pt x="2673" y="2"/>
                  </a:lnTo>
                  <a:lnTo>
                    <a:pt x="2627" y="1"/>
                  </a:lnTo>
                  <a:lnTo>
                    <a:pt x="2581" y="0"/>
                  </a:lnTo>
                  <a:lnTo>
                    <a:pt x="2535" y="0"/>
                  </a:lnTo>
                  <a:lnTo>
                    <a:pt x="2489" y="1"/>
                  </a:lnTo>
                  <a:lnTo>
                    <a:pt x="2443" y="3"/>
                  </a:lnTo>
                  <a:lnTo>
                    <a:pt x="2397" y="5"/>
                  </a:lnTo>
                  <a:lnTo>
                    <a:pt x="2352" y="8"/>
                  </a:lnTo>
                  <a:lnTo>
                    <a:pt x="2306" y="12"/>
                  </a:lnTo>
                  <a:lnTo>
                    <a:pt x="2260" y="16"/>
                  </a:lnTo>
                  <a:lnTo>
                    <a:pt x="2214" y="21"/>
                  </a:lnTo>
                  <a:lnTo>
                    <a:pt x="2169" y="27"/>
                  </a:lnTo>
                  <a:lnTo>
                    <a:pt x="2123" y="33"/>
                  </a:lnTo>
                  <a:lnTo>
                    <a:pt x="2078" y="41"/>
                  </a:lnTo>
                  <a:lnTo>
                    <a:pt x="2032" y="49"/>
                  </a:lnTo>
                  <a:lnTo>
                    <a:pt x="1987" y="57"/>
                  </a:lnTo>
                  <a:lnTo>
                    <a:pt x="1942" y="67"/>
                  </a:lnTo>
                  <a:lnTo>
                    <a:pt x="1897" y="77"/>
                  </a:lnTo>
                  <a:lnTo>
                    <a:pt x="1853" y="87"/>
                  </a:lnTo>
                  <a:lnTo>
                    <a:pt x="1808" y="99"/>
                  </a:lnTo>
                  <a:lnTo>
                    <a:pt x="1764" y="111"/>
                  </a:lnTo>
                  <a:lnTo>
                    <a:pt x="1720" y="124"/>
                  </a:lnTo>
                  <a:lnTo>
                    <a:pt x="1676" y="137"/>
                  </a:lnTo>
                  <a:lnTo>
                    <a:pt x="1632" y="152"/>
                  </a:lnTo>
                  <a:lnTo>
                    <a:pt x="1588" y="166"/>
                  </a:lnTo>
                  <a:lnTo>
                    <a:pt x="1545" y="182"/>
                  </a:lnTo>
                  <a:lnTo>
                    <a:pt x="1502" y="198"/>
                  </a:lnTo>
                  <a:lnTo>
                    <a:pt x="1459" y="215"/>
                  </a:lnTo>
                  <a:lnTo>
                    <a:pt x="1417" y="233"/>
                  </a:lnTo>
                  <a:lnTo>
                    <a:pt x="1375" y="251"/>
                  </a:lnTo>
                  <a:lnTo>
                    <a:pt x="1333" y="270"/>
                  </a:lnTo>
                  <a:lnTo>
                    <a:pt x="1291" y="289"/>
                  </a:lnTo>
                  <a:lnTo>
                    <a:pt x="1250" y="310"/>
                  </a:lnTo>
                  <a:lnTo>
                    <a:pt x="1209" y="330"/>
                  </a:lnTo>
                  <a:lnTo>
                    <a:pt x="1168" y="352"/>
                  </a:lnTo>
                  <a:lnTo>
                    <a:pt x="1128" y="374"/>
                  </a:lnTo>
                  <a:lnTo>
                    <a:pt x="1088" y="397"/>
                  </a:lnTo>
                  <a:lnTo>
                    <a:pt x="1048" y="420"/>
                  </a:lnTo>
                  <a:lnTo>
                    <a:pt x="1009" y="444"/>
                  </a:lnTo>
                  <a:lnTo>
                    <a:pt x="970" y="469"/>
                  </a:lnTo>
                  <a:lnTo>
                    <a:pt x="932" y="494"/>
                  </a:lnTo>
                  <a:lnTo>
                    <a:pt x="893" y="520"/>
                  </a:lnTo>
                  <a:lnTo>
                    <a:pt x="856" y="546"/>
                  </a:lnTo>
                  <a:lnTo>
                    <a:pt x="819" y="573"/>
                  </a:lnTo>
                  <a:lnTo>
                    <a:pt x="782" y="600"/>
                  </a:lnTo>
                  <a:lnTo>
                    <a:pt x="745" y="628"/>
                  </a:lnTo>
                  <a:lnTo>
                    <a:pt x="709" y="657"/>
                  </a:lnTo>
                  <a:lnTo>
                    <a:pt x="674" y="686"/>
                  </a:lnTo>
                  <a:lnTo>
                    <a:pt x="639" y="716"/>
                  </a:lnTo>
                  <a:lnTo>
                    <a:pt x="604" y="746"/>
                  </a:lnTo>
                  <a:lnTo>
                    <a:pt x="570" y="777"/>
                  </a:lnTo>
                  <a:lnTo>
                    <a:pt x="536" y="809"/>
                  </a:lnTo>
                  <a:lnTo>
                    <a:pt x="503" y="841"/>
                  </a:lnTo>
                  <a:lnTo>
                    <a:pt x="471" y="873"/>
                  </a:lnTo>
                  <a:lnTo>
                    <a:pt x="439" y="906"/>
                  </a:lnTo>
                  <a:lnTo>
                    <a:pt x="407" y="939"/>
                  </a:lnTo>
                  <a:lnTo>
                    <a:pt x="376" y="973"/>
                  </a:lnTo>
                  <a:lnTo>
                    <a:pt x="345" y="1008"/>
                  </a:lnTo>
                  <a:lnTo>
                    <a:pt x="315" y="1042"/>
                  </a:lnTo>
                  <a:lnTo>
                    <a:pt x="286" y="1078"/>
                  </a:lnTo>
                  <a:lnTo>
                    <a:pt x="257" y="1114"/>
                  </a:lnTo>
                  <a:lnTo>
                    <a:pt x="229" y="1150"/>
                  </a:lnTo>
                  <a:lnTo>
                    <a:pt x="201" y="1186"/>
                  </a:lnTo>
                  <a:lnTo>
                    <a:pt x="174" y="1224"/>
                  </a:lnTo>
                  <a:lnTo>
                    <a:pt x="147" y="1261"/>
                  </a:lnTo>
                  <a:lnTo>
                    <a:pt x="121" y="1299"/>
                  </a:lnTo>
                  <a:lnTo>
                    <a:pt x="95" y="1337"/>
                  </a:lnTo>
                  <a:lnTo>
                    <a:pt x="71" y="1376"/>
                  </a:lnTo>
                  <a:lnTo>
                    <a:pt x="46" y="1415"/>
                  </a:lnTo>
                  <a:lnTo>
                    <a:pt x="23" y="1455"/>
                  </a:lnTo>
                  <a:lnTo>
                    <a:pt x="0" y="1494"/>
                  </a:lnTo>
                </a:path>
              </a:pathLst>
            </a:custGeom>
            <a:no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0" name="文本框 643087"/>
            <p:cNvSpPr txBox="1"/>
            <p:nvPr/>
          </p:nvSpPr>
          <p:spPr>
            <a:xfrm>
              <a:off x="2620" y="2313"/>
              <a:ext cx="36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R20</a:t>
              </a:r>
              <a:endPara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3557" name="文本框 643088"/>
          <p:cNvSpPr txBox="1"/>
          <p:nvPr/>
        </p:nvSpPr>
        <p:spPr>
          <a:xfrm>
            <a:off x="298450" y="739775"/>
            <a:ext cx="598297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、用半径为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42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的圆弧内切半径为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R13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R16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两圆弧。</a:t>
            </a:r>
          </a:p>
        </p:txBody>
      </p:sp>
      <p:sp>
        <p:nvSpPr>
          <p:cNvPr id="643090" name="文本框 643089"/>
          <p:cNvSpPr txBox="1"/>
          <p:nvPr/>
        </p:nvSpPr>
        <p:spPr>
          <a:xfrm>
            <a:off x="314325" y="1182688"/>
            <a:ext cx="598297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、用半径为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20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的圆弧外切半径为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R16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R15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两圆弧。</a:t>
            </a:r>
          </a:p>
        </p:txBody>
      </p:sp>
      <p:sp>
        <p:nvSpPr>
          <p:cNvPr id="643091" name="文本框 643090"/>
          <p:cNvSpPr txBox="1"/>
          <p:nvPr/>
        </p:nvSpPr>
        <p:spPr>
          <a:xfrm>
            <a:off x="314325" y="1624013"/>
            <a:ext cx="6321425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、用半径为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15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的圆弧外切半径为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R15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的圆弧和一直线。</a:t>
            </a:r>
          </a:p>
        </p:txBody>
      </p:sp>
      <p:sp>
        <p:nvSpPr>
          <p:cNvPr id="643092" name="文本框 643091"/>
          <p:cNvSpPr txBox="1"/>
          <p:nvPr/>
        </p:nvSpPr>
        <p:spPr>
          <a:xfrm>
            <a:off x="314325" y="2020888"/>
            <a:ext cx="4627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、用半径为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15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的圆弧与两条直线相切。</a:t>
            </a:r>
          </a:p>
        </p:txBody>
      </p:sp>
      <p:sp>
        <p:nvSpPr>
          <p:cNvPr id="643093" name="任意多边形 643092"/>
          <p:cNvSpPr>
            <a:spLocks noChangeAspect="1"/>
          </p:cNvSpPr>
          <p:nvPr/>
        </p:nvSpPr>
        <p:spPr>
          <a:xfrm>
            <a:off x="5514975" y="2681288"/>
            <a:ext cx="1184275" cy="663575"/>
          </a:xfrm>
          <a:custGeom>
            <a:avLst/>
            <a:gdLst/>
            <a:ahLst/>
            <a:cxnLst>
              <a:cxn ang="0">
                <a:pos x="1175023" y="648423"/>
              </a:cxn>
              <a:cxn ang="0">
                <a:pos x="1155902" y="619048"/>
              </a:cxn>
              <a:cxn ang="0">
                <a:pos x="1136164" y="589982"/>
              </a:cxn>
              <a:cxn ang="0">
                <a:pos x="1115809" y="561534"/>
              </a:cxn>
              <a:cxn ang="0">
                <a:pos x="1094529" y="533705"/>
              </a:cxn>
              <a:cxn ang="0">
                <a:pos x="1072632" y="506494"/>
              </a:cxn>
              <a:cxn ang="0">
                <a:pos x="1050119" y="479592"/>
              </a:cxn>
              <a:cxn ang="0">
                <a:pos x="1026680" y="453309"/>
              </a:cxn>
              <a:cxn ang="0">
                <a:pos x="1002933" y="427644"/>
              </a:cxn>
              <a:cxn ang="0">
                <a:pos x="978260" y="402598"/>
              </a:cxn>
              <a:cxn ang="0">
                <a:pos x="952971" y="378170"/>
              </a:cxn>
              <a:cxn ang="0">
                <a:pos x="927374" y="354669"/>
              </a:cxn>
              <a:cxn ang="0">
                <a:pos x="900851" y="331478"/>
              </a:cxn>
              <a:cxn ang="0">
                <a:pos x="874020" y="309215"/>
              </a:cxn>
              <a:cxn ang="0">
                <a:pos x="846572" y="287261"/>
              </a:cxn>
              <a:cxn ang="0">
                <a:pos x="818507" y="266234"/>
              </a:cxn>
              <a:cxn ang="0">
                <a:pos x="789825" y="246135"/>
              </a:cxn>
              <a:cxn ang="0">
                <a:pos x="760835" y="226345"/>
              </a:cxn>
              <a:cxn ang="0">
                <a:pos x="731228" y="207792"/>
              </a:cxn>
              <a:cxn ang="0">
                <a:pos x="701313" y="189549"/>
              </a:cxn>
              <a:cxn ang="0">
                <a:pos x="670781" y="172233"/>
              </a:cxn>
              <a:cxn ang="0">
                <a:pos x="639940" y="155844"/>
              </a:cxn>
              <a:cxn ang="0">
                <a:pos x="608791" y="140074"/>
              </a:cxn>
              <a:cxn ang="0">
                <a:pos x="577026" y="124923"/>
              </a:cxn>
              <a:cxn ang="0">
                <a:pos x="544952" y="111008"/>
              </a:cxn>
              <a:cxn ang="0">
                <a:pos x="512569" y="97712"/>
              </a:cxn>
              <a:cxn ang="0">
                <a:pos x="479878" y="85034"/>
              </a:cxn>
              <a:cxn ang="0">
                <a:pos x="446879" y="73284"/>
              </a:cxn>
              <a:cxn ang="0">
                <a:pos x="413571" y="62461"/>
              </a:cxn>
              <a:cxn ang="0">
                <a:pos x="379955" y="52567"/>
              </a:cxn>
              <a:cxn ang="0">
                <a:pos x="346339" y="43599"/>
              </a:cxn>
              <a:cxn ang="0">
                <a:pos x="312106" y="35250"/>
              </a:cxn>
              <a:cxn ang="0">
                <a:pos x="278181" y="27829"/>
              </a:cxn>
              <a:cxn ang="0">
                <a:pos x="243640" y="21336"/>
              </a:cxn>
              <a:cxn ang="0">
                <a:pos x="209099" y="15461"/>
              </a:cxn>
              <a:cxn ang="0">
                <a:pos x="174557" y="10823"/>
              </a:cxn>
              <a:cxn ang="0">
                <a:pos x="139707" y="6803"/>
              </a:cxn>
              <a:cxn ang="0">
                <a:pos x="104858" y="3711"/>
              </a:cxn>
              <a:cxn ang="0">
                <a:pos x="70008" y="1546"/>
              </a:cxn>
              <a:cxn ang="0">
                <a:pos x="34850" y="309"/>
              </a:cxn>
              <a:cxn ang="0">
                <a:pos x="0" y="0"/>
              </a:cxn>
            </a:cxnLst>
            <a:rect l="0" t="0" r="0" b="0"/>
            <a:pathLst>
              <a:path w="3840" h="2146">
                <a:moveTo>
                  <a:pt x="3840" y="2146"/>
                </a:moveTo>
                <a:lnTo>
                  <a:pt x="3810" y="2097"/>
                </a:lnTo>
                <a:lnTo>
                  <a:pt x="3780" y="2049"/>
                </a:lnTo>
                <a:lnTo>
                  <a:pt x="3748" y="2002"/>
                </a:lnTo>
                <a:lnTo>
                  <a:pt x="3717" y="1955"/>
                </a:lnTo>
                <a:lnTo>
                  <a:pt x="3684" y="1908"/>
                </a:lnTo>
                <a:lnTo>
                  <a:pt x="3651" y="1862"/>
                </a:lnTo>
                <a:lnTo>
                  <a:pt x="3618" y="1816"/>
                </a:lnTo>
                <a:lnTo>
                  <a:pt x="3584" y="1771"/>
                </a:lnTo>
                <a:lnTo>
                  <a:pt x="3549" y="1726"/>
                </a:lnTo>
                <a:lnTo>
                  <a:pt x="3514" y="1682"/>
                </a:lnTo>
                <a:lnTo>
                  <a:pt x="3478" y="1638"/>
                </a:lnTo>
                <a:lnTo>
                  <a:pt x="3442" y="1594"/>
                </a:lnTo>
                <a:lnTo>
                  <a:pt x="3405" y="1551"/>
                </a:lnTo>
                <a:lnTo>
                  <a:pt x="3367" y="1508"/>
                </a:lnTo>
                <a:lnTo>
                  <a:pt x="3329" y="1466"/>
                </a:lnTo>
                <a:lnTo>
                  <a:pt x="3291" y="1424"/>
                </a:lnTo>
                <a:lnTo>
                  <a:pt x="3252" y="1383"/>
                </a:lnTo>
                <a:lnTo>
                  <a:pt x="3212" y="1343"/>
                </a:lnTo>
                <a:lnTo>
                  <a:pt x="3172" y="1302"/>
                </a:lnTo>
                <a:lnTo>
                  <a:pt x="3131" y="1263"/>
                </a:lnTo>
                <a:lnTo>
                  <a:pt x="3090" y="1223"/>
                </a:lnTo>
                <a:lnTo>
                  <a:pt x="3049" y="1185"/>
                </a:lnTo>
                <a:lnTo>
                  <a:pt x="3007" y="1147"/>
                </a:lnTo>
                <a:lnTo>
                  <a:pt x="2964" y="1109"/>
                </a:lnTo>
                <a:lnTo>
                  <a:pt x="2921" y="1072"/>
                </a:lnTo>
                <a:lnTo>
                  <a:pt x="2878" y="1036"/>
                </a:lnTo>
                <a:lnTo>
                  <a:pt x="2834" y="1000"/>
                </a:lnTo>
                <a:lnTo>
                  <a:pt x="2789" y="964"/>
                </a:lnTo>
                <a:lnTo>
                  <a:pt x="2745" y="929"/>
                </a:lnTo>
                <a:lnTo>
                  <a:pt x="2699" y="895"/>
                </a:lnTo>
                <a:lnTo>
                  <a:pt x="2654" y="861"/>
                </a:lnTo>
                <a:lnTo>
                  <a:pt x="2608" y="828"/>
                </a:lnTo>
                <a:lnTo>
                  <a:pt x="2561" y="796"/>
                </a:lnTo>
                <a:lnTo>
                  <a:pt x="2514" y="764"/>
                </a:lnTo>
                <a:lnTo>
                  <a:pt x="2467" y="732"/>
                </a:lnTo>
                <a:lnTo>
                  <a:pt x="2419" y="702"/>
                </a:lnTo>
                <a:lnTo>
                  <a:pt x="2371" y="672"/>
                </a:lnTo>
                <a:lnTo>
                  <a:pt x="2323" y="642"/>
                </a:lnTo>
                <a:lnTo>
                  <a:pt x="2274" y="613"/>
                </a:lnTo>
                <a:lnTo>
                  <a:pt x="2225" y="585"/>
                </a:lnTo>
                <a:lnTo>
                  <a:pt x="2175" y="557"/>
                </a:lnTo>
                <a:lnTo>
                  <a:pt x="2125" y="530"/>
                </a:lnTo>
                <a:lnTo>
                  <a:pt x="2075" y="504"/>
                </a:lnTo>
                <a:lnTo>
                  <a:pt x="2025" y="478"/>
                </a:lnTo>
                <a:lnTo>
                  <a:pt x="1974" y="453"/>
                </a:lnTo>
                <a:lnTo>
                  <a:pt x="1922" y="428"/>
                </a:lnTo>
                <a:lnTo>
                  <a:pt x="1871" y="404"/>
                </a:lnTo>
                <a:lnTo>
                  <a:pt x="1819" y="381"/>
                </a:lnTo>
                <a:lnTo>
                  <a:pt x="1767" y="359"/>
                </a:lnTo>
                <a:lnTo>
                  <a:pt x="1715" y="337"/>
                </a:lnTo>
                <a:lnTo>
                  <a:pt x="1662" y="316"/>
                </a:lnTo>
                <a:lnTo>
                  <a:pt x="1609" y="295"/>
                </a:lnTo>
                <a:lnTo>
                  <a:pt x="1556" y="275"/>
                </a:lnTo>
                <a:lnTo>
                  <a:pt x="1503" y="256"/>
                </a:lnTo>
                <a:lnTo>
                  <a:pt x="1449" y="237"/>
                </a:lnTo>
                <a:lnTo>
                  <a:pt x="1395" y="220"/>
                </a:lnTo>
                <a:lnTo>
                  <a:pt x="1341" y="202"/>
                </a:lnTo>
                <a:lnTo>
                  <a:pt x="1287" y="186"/>
                </a:lnTo>
                <a:lnTo>
                  <a:pt x="1232" y="170"/>
                </a:lnTo>
                <a:lnTo>
                  <a:pt x="1178" y="155"/>
                </a:lnTo>
                <a:lnTo>
                  <a:pt x="1123" y="141"/>
                </a:lnTo>
                <a:lnTo>
                  <a:pt x="1068" y="127"/>
                </a:lnTo>
                <a:lnTo>
                  <a:pt x="1012" y="114"/>
                </a:lnTo>
                <a:lnTo>
                  <a:pt x="957" y="102"/>
                </a:lnTo>
                <a:lnTo>
                  <a:pt x="902" y="90"/>
                </a:lnTo>
                <a:lnTo>
                  <a:pt x="846" y="79"/>
                </a:lnTo>
                <a:lnTo>
                  <a:pt x="790" y="69"/>
                </a:lnTo>
                <a:lnTo>
                  <a:pt x="734" y="59"/>
                </a:lnTo>
                <a:lnTo>
                  <a:pt x="678" y="50"/>
                </a:lnTo>
                <a:lnTo>
                  <a:pt x="622" y="42"/>
                </a:lnTo>
                <a:lnTo>
                  <a:pt x="566" y="35"/>
                </a:lnTo>
                <a:lnTo>
                  <a:pt x="509" y="28"/>
                </a:lnTo>
                <a:lnTo>
                  <a:pt x="453" y="22"/>
                </a:lnTo>
                <a:lnTo>
                  <a:pt x="396" y="17"/>
                </a:lnTo>
                <a:lnTo>
                  <a:pt x="340" y="12"/>
                </a:lnTo>
                <a:lnTo>
                  <a:pt x="283" y="9"/>
                </a:lnTo>
                <a:lnTo>
                  <a:pt x="227" y="5"/>
                </a:lnTo>
                <a:lnTo>
                  <a:pt x="170" y="3"/>
                </a:lnTo>
                <a:lnTo>
                  <a:pt x="113" y="1"/>
                </a:lnTo>
                <a:lnTo>
                  <a:pt x="56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CC0099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094" name="任意多边形 643093"/>
          <p:cNvSpPr>
            <a:spLocks noChangeAspect="1"/>
          </p:cNvSpPr>
          <p:nvPr/>
        </p:nvSpPr>
        <p:spPr>
          <a:xfrm>
            <a:off x="4159250" y="4948238"/>
            <a:ext cx="1260475" cy="736600"/>
          </a:xfrm>
          <a:custGeom>
            <a:avLst/>
            <a:gdLst/>
            <a:ahLst/>
            <a:cxnLst>
              <a:cxn ang="0">
                <a:pos x="10501" y="15725"/>
              </a:cxn>
              <a:cxn ang="0">
                <a:pos x="31813" y="47174"/>
              </a:cxn>
              <a:cxn ang="0">
                <a:pos x="53742" y="78007"/>
              </a:cxn>
              <a:cxn ang="0">
                <a:pos x="76289" y="108224"/>
              </a:cxn>
              <a:cxn ang="0">
                <a:pos x="99763" y="137823"/>
              </a:cxn>
              <a:cxn ang="0">
                <a:pos x="123855" y="167115"/>
              </a:cxn>
              <a:cxn ang="0">
                <a:pos x="148873" y="195789"/>
              </a:cxn>
              <a:cxn ang="0">
                <a:pos x="174199" y="223847"/>
              </a:cxn>
              <a:cxn ang="0">
                <a:pos x="200453" y="250980"/>
              </a:cxn>
              <a:cxn ang="0">
                <a:pos x="227015" y="277805"/>
              </a:cxn>
              <a:cxn ang="0">
                <a:pos x="254504" y="304013"/>
              </a:cxn>
              <a:cxn ang="0">
                <a:pos x="282302" y="329605"/>
              </a:cxn>
              <a:cxn ang="0">
                <a:pos x="311026" y="354271"/>
              </a:cxn>
              <a:cxn ang="0">
                <a:pos x="340060" y="378629"/>
              </a:cxn>
              <a:cxn ang="0">
                <a:pos x="369711" y="402062"/>
              </a:cxn>
              <a:cxn ang="0">
                <a:pos x="399979" y="424879"/>
              </a:cxn>
              <a:cxn ang="0">
                <a:pos x="430866" y="446770"/>
              </a:cxn>
              <a:cxn ang="0">
                <a:pos x="462061" y="468353"/>
              </a:cxn>
              <a:cxn ang="0">
                <a:pos x="493874" y="488703"/>
              </a:cxn>
              <a:cxn ang="0">
                <a:pos x="525996" y="508744"/>
              </a:cxn>
              <a:cxn ang="0">
                <a:pos x="558735" y="527861"/>
              </a:cxn>
              <a:cxn ang="0">
                <a:pos x="591784" y="546052"/>
              </a:cxn>
              <a:cxn ang="0">
                <a:pos x="625450" y="563935"/>
              </a:cxn>
              <a:cxn ang="0">
                <a:pos x="659425" y="580893"/>
              </a:cxn>
              <a:cxn ang="0">
                <a:pos x="693709" y="596618"/>
              </a:cxn>
              <a:cxn ang="0">
                <a:pos x="728302" y="611726"/>
              </a:cxn>
              <a:cxn ang="0">
                <a:pos x="763512" y="626218"/>
              </a:cxn>
              <a:cxn ang="0">
                <a:pos x="798723" y="639784"/>
              </a:cxn>
              <a:cxn ang="0">
                <a:pos x="834551" y="652426"/>
              </a:cxn>
              <a:cxn ang="0">
                <a:pos x="870379" y="664142"/>
              </a:cxn>
              <a:cxn ang="0">
                <a:pos x="906825" y="675242"/>
              </a:cxn>
              <a:cxn ang="0">
                <a:pos x="943271" y="685417"/>
              </a:cxn>
              <a:cxn ang="0">
                <a:pos x="980026" y="694667"/>
              </a:cxn>
              <a:cxn ang="0">
                <a:pos x="1016781" y="702992"/>
              </a:cxn>
              <a:cxn ang="0">
                <a:pos x="1053845" y="710700"/>
              </a:cxn>
              <a:cxn ang="0">
                <a:pos x="1091217" y="717175"/>
              </a:cxn>
              <a:cxn ang="0">
                <a:pos x="1128590" y="723033"/>
              </a:cxn>
              <a:cxn ang="0">
                <a:pos x="1166271" y="727967"/>
              </a:cxn>
              <a:cxn ang="0">
                <a:pos x="1203953" y="731975"/>
              </a:cxn>
              <a:cxn ang="0">
                <a:pos x="1241634" y="735367"/>
              </a:cxn>
            </a:cxnLst>
            <a:rect l="0" t="0" r="0" b="0"/>
            <a:pathLst>
              <a:path w="4081" h="2389">
                <a:moveTo>
                  <a:pt x="0" y="0"/>
                </a:moveTo>
                <a:lnTo>
                  <a:pt x="34" y="51"/>
                </a:lnTo>
                <a:lnTo>
                  <a:pt x="68" y="102"/>
                </a:lnTo>
                <a:lnTo>
                  <a:pt x="103" y="153"/>
                </a:lnTo>
                <a:lnTo>
                  <a:pt x="138" y="203"/>
                </a:lnTo>
                <a:lnTo>
                  <a:pt x="174" y="253"/>
                </a:lnTo>
                <a:lnTo>
                  <a:pt x="210" y="302"/>
                </a:lnTo>
                <a:lnTo>
                  <a:pt x="247" y="351"/>
                </a:lnTo>
                <a:lnTo>
                  <a:pt x="285" y="399"/>
                </a:lnTo>
                <a:lnTo>
                  <a:pt x="323" y="447"/>
                </a:lnTo>
                <a:lnTo>
                  <a:pt x="362" y="495"/>
                </a:lnTo>
                <a:lnTo>
                  <a:pt x="401" y="542"/>
                </a:lnTo>
                <a:lnTo>
                  <a:pt x="441" y="589"/>
                </a:lnTo>
                <a:lnTo>
                  <a:pt x="482" y="635"/>
                </a:lnTo>
                <a:lnTo>
                  <a:pt x="523" y="680"/>
                </a:lnTo>
                <a:lnTo>
                  <a:pt x="564" y="726"/>
                </a:lnTo>
                <a:lnTo>
                  <a:pt x="606" y="770"/>
                </a:lnTo>
                <a:lnTo>
                  <a:pt x="649" y="814"/>
                </a:lnTo>
                <a:lnTo>
                  <a:pt x="692" y="858"/>
                </a:lnTo>
                <a:lnTo>
                  <a:pt x="735" y="901"/>
                </a:lnTo>
                <a:lnTo>
                  <a:pt x="779" y="944"/>
                </a:lnTo>
                <a:lnTo>
                  <a:pt x="824" y="986"/>
                </a:lnTo>
                <a:lnTo>
                  <a:pt x="869" y="1028"/>
                </a:lnTo>
                <a:lnTo>
                  <a:pt x="914" y="1069"/>
                </a:lnTo>
                <a:lnTo>
                  <a:pt x="960" y="1109"/>
                </a:lnTo>
                <a:lnTo>
                  <a:pt x="1007" y="1149"/>
                </a:lnTo>
                <a:lnTo>
                  <a:pt x="1054" y="1189"/>
                </a:lnTo>
                <a:lnTo>
                  <a:pt x="1101" y="1228"/>
                </a:lnTo>
                <a:lnTo>
                  <a:pt x="1149" y="1266"/>
                </a:lnTo>
                <a:lnTo>
                  <a:pt x="1197" y="1304"/>
                </a:lnTo>
                <a:lnTo>
                  <a:pt x="1246" y="1341"/>
                </a:lnTo>
                <a:lnTo>
                  <a:pt x="1295" y="1378"/>
                </a:lnTo>
                <a:lnTo>
                  <a:pt x="1345" y="1414"/>
                </a:lnTo>
                <a:lnTo>
                  <a:pt x="1395" y="1449"/>
                </a:lnTo>
                <a:lnTo>
                  <a:pt x="1445" y="1484"/>
                </a:lnTo>
                <a:lnTo>
                  <a:pt x="1496" y="1519"/>
                </a:lnTo>
                <a:lnTo>
                  <a:pt x="1547" y="1552"/>
                </a:lnTo>
                <a:lnTo>
                  <a:pt x="1599" y="1585"/>
                </a:lnTo>
                <a:lnTo>
                  <a:pt x="1651" y="1618"/>
                </a:lnTo>
                <a:lnTo>
                  <a:pt x="1703" y="1650"/>
                </a:lnTo>
                <a:lnTo>
                  <a:pt x="1756" y="1681"/>
                </a:lnTo>
                <a:lnTo>
                  <a:pt x="1809" y="1712"/>
                </a:lnTo>
                <a:lnTo>
                  <a:pt x="1863" y="1742"/>
                </a:lnTo>
                <a:lnTo>
                  <a:pt x="1916" y="1771"/>
                </a:lnTo>
                <a:lnTo>
                  <a:pt x="1970" y="1801"/>
                </a:lnTo>
                <a:lnTo>
                  <a:pt x="2025" y="1829"/>
                </a:lnTo>
                <a:lnTo>
                  <a:pt x="2080" y="1857"/>
                </a:lnTo>
                <a:lnTo>
                  <a:pt x="2135" y="1884"/>
                </a:lnTo>
                <a:lnTo>
                  <a:pt x="2190" y="1910"/>
                </a:lnTo>
                <a:lnTo>
                  <a:pt x="2246" y="1935"/>
                </a:lnTo>
                <a:lnTo>
                  <a:pt x="2302" y="1960"/>
                </a:lnTo>
                <a:lnTo>
                  <a:pt x="2358" y="1984"/>
                </a:lnTo>
                <a:lnTo>
                  <a:pt x="2415" y="2008"/>
                </a:lnTo>
                <a:lnTo>
                  <a:pt x="2472" y="2031"/>
                </a:lnTo>
                <a:lnTo>
                  <a:pt x="2529" y="2053"/>
                </a:lnTo>
                <a:lnTo>
                  <a:pt x="2586" y="2075"/>
                </a:lnTo>
                <a:lnTo>
                  <a:pt x="2644" y="2096"/>
                </a:lnTo>
                <a:lnTo>
                  <a:pt x="2702" y="2116"/>
                </a:lnTo>
                <a:lnTo>
                  <a:pt x="2760" y="2135"/>
                </a:lnTo>
                <a:lnTo>
                  <a:pt x="2818" y="2154"/>
                </a:lnTo>
                <a:lnTo>
                  <a:pt x="2877" y="2172"/>
                </a:lnTo>
                <a:lnTo>
                  <a:pt x="2936" y="2190"/>
                </a:lnTo>
                <a:lnTo>
                  <a:pt x="2995" y="2207"/>
                </a:lnTo>
                <a:lnTo>
                  <a:pt x="3054" y="2223"/>
                </a:lnTo>
                <a:lnTo>
                  <a:pt x="3113" y="2238"/>
                </a:lnTo>
                <a:lnTo>
                  <a:pt x="3173" y="2253"/>
                </a:lnTo>
                <a:lnTo>
                  <a:pt x="3232" y="2267"/>
                </a:lnTo>
                <a:lnTo>
                  <a:pt x="3292" y="2280"/>
                </a:lnTo>
                <a:lnTo>
                  <a:pt x="3352" y="2293"/>
                </a:lnTo>
                <a:lnTo>
                  <a:pt x="3412" y="2305"/>
                </a:lnTo>
                <a:lnTo>
                  <a:pt x="3473" y="2316"/>
                </a:lnTo>
                <a:lnTo>
                  <a:pt x="3533" y="2326"/>
                </a:lnTo>
                <a:lnTo>
                  <a:pt x="3594" y="2336"/>
                </a:lnTo>
                <a:lnTo>
                  <a:pt x="3654" y="2345"/>
                </a:lnTo>
                <a:lnTo>
                  <a:pt x="3715" y="2354"/>
                </a:lnTo>
                <a:lnTo>
                  <a:pt x="3776" y="2361"/>
                </a:lnTo>
                <a:lnTo>
                  <a:pt x="3837" y="2368"/>
                </a:lnTo>
                <a:lnTo>
                  <a:pt x="3898" y="2374"/>
                </a:lnTo>
                <a:lnTo>
                  <a:pt x="3959" y="2380"/>
                </a:lnTo>
                <a:lnTo>
                  <a:pt x="4020" y="2385"/>
                </a:lnTo>
                <a:lnTo>
                  <a:pt x="4081" y="2389"/>
                </a:lnTo>
              </a:path>
            </a:pathLst>
          </a:custGeom>
          <a:noFill/>
          <a:ln w="1905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095" name="任意多边形 643094"/>
          <p:cNvSpPr>
            <a:spLocks noChangeAspect="1"/>
          </p:cNvSpPr>
          <p:nvPr/>
        </p:nvSpPr>
        <p:spPr>
          <a:xfrm>
            <a:off x="4051300" y="4810125"/>
            <a:ext cx="844550" cy="1277938"/>
          </a:xfrm>
          <a:custGeom>
            <a:avLst/>
            <a:gdLst/>
            <a:ahLst/>
            <a:cxnLst>
              <a:cxn ang="0">
                <a:pos x="16675" y="1268978"/>
              </a:cxn>
              <a:cxn ang="0">
                <a:pos x="49716" y="1250130"/>
              </a:cxn>
              <a:cxn ang="0">
                <a:pos x="82139" y="1230664"/>
              </a:cxn>
              <a:cxn ang="0">
                <a:pos x="114254" y="1210272"/>
              </a:cxn>
              <a:cxn ang="0">
                <a:pos x="145750" y="1189261"/>
              </a:cxn>
              <a:cxn ang="0">
                <a:pos x="176939" y="1167632"/>
              </a:cxn>
              <a:cxn ang="0">
                <a:pos x="207509" y="1145077"/>
              </a:cxn>
              <a:cxn ang="0">
                <a:pos x="237462" y="1121904"/>
              </a:cxn>
              <a:cxn ang="0">
                <a:pos x="267106" y="1097803"/>
              </a:cxn>
              <a:cxn ang="0">
                <a:pos x="296133" y="1073394"/>
              </a:cxn>
              <a:cxn ang="0">
                <a:pos x="324233" y="1048057"/>
              </a:cxn>
              <a:cxn ang="0">
                <a:pos x="352024" y="1022103"/>
              </a:cxn>
              <a:cxn ang="0">
                <a:pos x="379198" y="995531"/>
              </a:cxn>
              <a:cxn ang="0">
                <a:pos x="405755" y="968341"/>
              </a:cxn>
              <a:cxn ang="0">
                <a:pos x="431384" y="940533"/>
              </a:cxn>
              <a:cxn ang="0">
                <a:pos x="456705" y="912107"/>
              </a:cxn>
              <a:cxn ang="0">
                <a:pos x="481100" y="883063"/>
              </a:cxn>
              <a:cxn ang="0">
                <a:pos x="504877" y="853401"/>
              </a:cxn>
              <a:cxn ang="0">
                <a:pos x="528037" y="823121"/>
              </a:cxn>
              <a:cxn ang="0">
                <a:pos x="550579" y="792532"/>
              </a:cxn>
              <a:cxn ang="0">
                <a:pos x="572194" y="761325"/>
              </a:cxn>
              <a:cxn ang="0">
                <a:pos x="593192" y="729809"/>
              </a:cxn>
              <a:cxn ang="0">
                <a:pos x="613264" y="697366"/>
              </a:cxn>
              <a:cxn ang="0">
                <a:pos x="632718" y="664614"/>
              </a:cxn>
              <a:cxn ang="0">
                <a:pos x="651554" y="631553"/>
              </a:cxn>
              <a:cxn ang="0">
                <a:pos x="669464" y="597875"/>
              </a:cxn>
              <a:cxn ang="0">
                <a:pos x="686448" y="563887"/>
              </a:cxn>
              <a:cxn ang="0">
                <a:pos x="702814" y="529590"/>
              </a:cxn>
              <a:cxn ang="0">
                <a:pos x="718253" y="494985"/>
              </a:cxn>
              <a:cxn ang="0">
                <a:pos x="732767" y="460070"/>
              </a:cxn>
              <a:cxn ang="0">
                <a:pos x="746662" y="424537"/>
              </a:cxn>
              <a:cxn ang="0">
                <a:pos x="759632" y="389005"/>
              </a:cxn>
              <a:cxn ang="0">
                <a:pos x="771984" y="352854"/>
              </a:cxn>
              <a:cxn ang="0">
                <a:pos x="783100" y="316704"/>
              </a:cxn>
              <a:cxn ang="0">
                <a:pos x="793599" y="279935"/>
              </a:cxn>
              <a:cxn ang="0">
                <a:pos x="803172" y="243167"/>
              </a:cxn>
              <a:cxn ang="0">
                <a:pos x="812127" y="206398"/>
              </a:cxn>
              <a:cxn ang="0">
                <a:pos x="819847" y="169012"/>
              </a:cxn>
              <a:cxn ang="0">
                <a:pos x="826949" y="131934"/>
              </a:cxn>
              <a:cxn ang="0">
                <a:pos x="833125" y="94239"/>
              </a:cxn>
              <a:cxn ang="0">
                <a:pos x="838374" y="56543"/>
              </a:cxn>
              <a:cxn ang="0">
                <a:pos x="842697" y="18848"/>
              </a:cxn>
            </a:cxnLst>
            <a:rect l="0" t="0" r="0" b="0"/>
            <a:pathLst>
              <a:path w="2735" h="4136">
                <a:moveTo>
                  <a:pt x="0" y="4136"/>
                </a:moveTo>
                <a:lnTo>
                  <a:pt x="54" y="4107"/>
                </a:lnTo>
                <a:lnTo>
                  <a:pt x="108" y="4077"/>
                </a:lnTo>
                <a:lnTo>
                  <a:pt x="161" y="4046"/>
                </a:lnTo>
                <a:lnTo>
                  <a:pt x="214" y="4015"/>
                </a:lnTo>
                <a:lnTo>
                  <a:pt x="266" y="3983"/>
                </a:lnTo>
                <a:lnTo>
                  <a:pt x="318" y="3951"/>
                </a:lnTo>
                <a:lnTo>
                  <a:pt x="370" y="3917"/>
                </a:lnTo>
                <a:lnTo>
                  <a:pt x="421" y="3884"/>
                </a:lnTo>
                <a:lnTo>
                  <a:pt x="472" y="3849"/>
                </a:lnTo>
                <a:lnTo>
                  <a:pt x="523" y="3814"/>
                </a:lnTo>
                <a:lnTo>
                  <a:pt x="573" y="3779"/>
                </a:lnTo>
                <a:lnTo>
                  <a:pt x="623" y="3743"/>
                </a:lnTo>
                <a:lnTo>
                  <a:pt x="672" y="3706"/>
                </a:lnTo>
                <a:lnTo>
                  <a:pt x="721" y="3669"/>
                </a:lnTo>
                <a:lnTo>
                  <a:pt x="769" y="3631"/>
                </a:lnTo>
                <a:lnTo>
                  <a:pt x="817" y="3592"/>
                </a:lnTo>
                <a:lnTo>
                  <a:pt x="865" y="3553"/>
                </a:lnTo>
                <a:lnTo>
                  <a:pt x="912" y="3514"/>
                </a:lnTo>
                <a:lnTo>
                  <a:pt x="959" y="3474"/>
                </a:lnTo>
                <a:lnTo>
                  <a:pt x="1005" y="3433"/>
                </a:lnTo>
                <a:lnTo>
                  <a:pt x="1050" y="3392"/>
                </a:lnTo>
                <a:lnTo>
                  <a:pt x="1095" y="3350"/>
                </a:lnTo>
                <a:lnTo>
                  <a:pt x="1140" y="3308"/>
                </a:lnTo>
                <a:lnTo>
                  <a:pt x="1184" y="3265"/>
                </a:lnTo>
                <a:lnTo>
                  <a:pt x="1228" y="3222"/>
                </a:lnTo>
                <a:lnTo>
                  <a:pt x="1271" y="3178"/>
                </a:lnTo>
                <a:lnTo>
                  <a:pt x="1314" y="3134"/>
                </a:lnTo>
                <a:lnTo>
                  <a:pt x="1356" y="3089"/>
                </a:lnTo>
                <a:lnTo>
                  <a:pt x="1397" y="3044"/>
                </a:lnTo>
                <a:lnTo>
                  <a:pt x="1438" y="2998"/>
                </a:lnTo>
                <a:lnTo>
                  <a:pt x="1479" y="2952"/>
                </a:lnTo>
                <a:lnTo>
                  <a:pt x="1519" y="2905"/>
                </a:lnTo>
                <a:lnTo>
                  <a:pt x="1558" y="2858"/>
                </a:lnTo>
                <a:lnTo>
                  <a:pt x="1597" y="2810"/>
                </a:lnTo>
                <a:lnTo>
                  <a:pt x="1635" y="2762"/>
                </a:lnTo>
                <a:lnTo>
                  <a:pt x="1673" y="2713"/>
                </a:lnTo>
                <a:lnTo>
                  <a:pt x="1710" y="2664"/>
                </a:lnTo>
                <a:lnTo>
                  <a:pt x="1747" y="2615"/>
                </a:lnTo>
                <a:lnTo>
                  <a:pt x="1783" y="2565"/>
                </a:lnTo>
                <a:lnTo>
                  <a:pt x="1818" y="2515"/>
                </a:lnTo>
                <a:lnTo>
                  <a:pt x="1853" y="2464"/>
                </a:lnTo>
                <a:lnTo>
                  <a:pt x="1887" y="2413"/>
                </a:lnTo>
                <a:lnTo>
                  <a:pt x="1921" y="2362"/>
                </a:lnTo>
                <a:lnTo>
                  <a:pt x="1954" y="2310"/>
                </a:lnTo>
                <a:lnTo>
                  <a:pt x="1986" y="2257"/>
                </a:lnTo>
                <a:lnTo>
                  <a:pt x="2018" y="2204"/>
                </a:lnTo>
                <a:lnTo>
                  <a:pt x="2049" y="2151"/>
                </a:lnTo>
                <a:lnTo>
                  <a:pt x="2080" y="2097"/>
                </a:lnTo>
                <a:lnTo>
                  <a:pt x="2110" y="2044"/>
                </a:lnTo>
                <a:lnTo>
                  <a:pt x="2139" y="1990"/>
                </a:lnTo>
                <a:lnTo>
                  <a:pt x="2168" y="1935"/>
                </a:lnTo>
                <a:lnTo>
                  <a:pt x="2196" y="1881"/>
                </a:lnTo>
                <a:lnTo>
                  <a:pt x="2223" y="1825"/>
                </a:lnTo>
                <a:lnTo>
                  <a:pt x="2250" y="1770"/>
                </a:lnTo>
                <a:lnTo>
                  <a:pt x="2276" y="1714"/>
                </a:lnTo>
                <a:lnTo>
                  <a:pt x="2301" y="1658"/>
                </a:lnTo>
                <a:lnTo>
                  <a:pt x="2326" y="1602"/>
                </a:lnTo>
                <a:lnTo>
                  <a:pt x="2350" y="1546"/>
                </a:lnTo>
                <a:lnTo>
                  <a:pt x="2373" y="1489"/>
                </a:lnTo>
                <a:lnTo>
                  <a:pt x="2396" y="1432"/>
                </a:lnTo>
                <a:lnTo>
                  <a:pt x="2418" y="1374"/>
                </a:lnTo>
                <a:lnTo>
                  <a:pt x="2440" y="1316"/>
                </a:lnTo>
                <a:lnTo>
                  <a:pt x="2460" y="1259"/>
                </a:lnTo>
                <a:lnTo>
                  <a:pt x="2480" y="1200"/>
                </a:lnTo>
                <a:lnTo>
                  <a:pt x="2500" y="1142"/>
                </a:lnTo>
                <a:lnTo>
                  <a:pt x="2518" y="1083"/>
                </a:lnTo>
                <a:lnTo>
                  <a:pt x="2536" y="1025"/>
                </a:lnTo>
                <a:lnTo>
                  <a:pt x="2554" y="966"/>
                </a:lnTo>
                <a:lnTo>
                  <a:pt x="2570" y="906"/>
                </a:lnTo>
                <a:lnTo>
                  <a:pt x="2586" y="847"/>
                </a:lnTo>
                <a:lnTo>
                  <a:pt x="2601" y="787"/>
                </a:lnTo>
                <a:lnTo>
                  <a:pt x="2616" y="728"/>
                </a:lnTo>
                <a:lnTo>
                  <a:pt x="2630" y="668"/>
                </a:lnTo>
                <a:lnTo>
                  <a:pt x="2643" y="608"/>
                </a:lnTo>
                <a:lnTo>
                  <a:pt x="2655" y="547"/>
                </a:lnTo>
                <a:lnTo>
                  <a:pt x="2667" y="487"/>
                </a:lnTo>
                <a:lnTo>
                  <a:pt x="2678" y="427"/>
                </a:lnTo>
                <a:lnTo>
                  <a:pt x="2688" y="366"/>
                </a:lnTo>
                <a:lnTo>
                  <a:pt x="2698" y="305"/>
                </a:lnTo>
                <a:lnTo>
                  <a:pt x="2706" y="244"/>
                </a:lnTo>
                <a:lnTo>
                  <a:pt x="2715" y="183"/>
                </a:lnTo>
                <a:lnTo>
                  <a:pt x="2722" y="122"/>
                </a:lnTo>
                <a:lnTo>
                  <a:pt x="2729" y="61"/>
                </a:lnTo>
                <a:lnTo>
                  <a:pt x="2735" y="0"/>
                </a:lnTo>
              </a:path>
            </a:pathLst>
          </a:custGeom>
          <a:noFill/>
          <a:ln w="1905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096" name="直接连接符 643095"/>
          <p:cNvSpPr>
            <a:spLocks noChangeAspect="1"/>
          </p:cNvSpPr>
          <p:nvPr/>
        </p:nvSpPr>
        <p:spPr>
          <a:xfrm flipV="1">
            <a:off x="4692650" y="4071938"/>
            <a:ext cx="823913" cy="13906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097" name="任意多边形 643096"/>
          <p:cNvSpPr>
            <a:spLocks noChangeAspect="1"/>
          </p:cNvSpPr>
          <p:nvPr/>
        </p:nvSpPr>
        <p:spPr>
          <a:xfrm>
            <a:off x="152400" y="4108450"/>
            <a:ext cx="2373313" cy="1192213"/>
          </a:xfrm>
          <a:custGeom>
            <a:avLst/>
            <a:gdLst/>
            <a:ahLst/>
            <a:cxnLst>
              <a:cxn ang="0">
                <a:pos x="4012" y="34239"/>
              </a:cxn>
              <a:cxn ang="0">
                <a:pos x="11109" y="85136"/>
              </a:cxn>
              <a:cxn ang="0">
                <a:pos x="20675" y="135724"/>
              </a:cxn>
              <a:cxn ang="0">
                <a:pos x="31784" y="186004"/>
              </a:cxn>
              <a:cxn ang="0">
                <a:pos x="45053" y="235666"/>
              </a:cxn>
              <a:cxn ang="0">
                <a:pos x="60174" y="285021"/>
              </a:cxn>
              <a:cxn ang="0">
                <a:pos x="77146" y="333449"/>
              </a:cxn>
              <a:cxn ang="0">
                <a:pos x="96278" y="381878"/>
              </a:cxn>
              <a:cxn ang="0">
                <a:pos x="116953" y="428765"/>
              </a:cxn>
              <a:cxn ang="0">
                <a:pos x="139480" y="475034"/>
              </a:cxn>
              <a:cxn ang="0">
                <a:pos x="163858" y="520379"/>
              </a:cxn>
              <a:cxn ang="0">
                <a:pos x="190087" y="564797"/>
              </a:cxn>
              <a:cxn ang="0">
                <a:pos x="217860" y="607982"/>
              </a:cxn>
              <a:cxn ang="0">
                <a:pos x="247484" y="650242"/>
              </a:cxn>
              <a:cxn ang="0">
                <a:pos x="278651" y="691268"/>
              </a:cxn>
              <a:cxn ang="0">
                <a:pos x="311360" y="731059"/>
              </a:cxn>
              <a:cxn ang="0">
                <a:pos x="345922" y="769617"/>
              </a:cxn>
              <a:cxn ang="0">
                <a:pos x="381717" y="806633"/>
              </a:cxn>
              <a:cxn ang="0">
                <a:pos x="418747" y="842106"/>
              </a:cxn>
              <a:cxn ang="0">
                <a:pos x="457320" y="876346"/>
              </a:cxn>
              <a:cxn ang="0">
                <a:pos x="497127" y="909043"/>
              </a:cxn>
              <a:cxn ang="0">
                <a:pos x="538169" y="940198"/>
              </a:cxn>
              <a:cxn ang="0">
                <a:pos x="580136" y="969502"/>
              </a:cxn>
              <a:cxn ang="0">
                <a:pos x="623647" y="997264"/>
              </a:cxn>
              <a:cxn ang="0">
                <a:pos x="668083" y="1023483"/>
              </a:cxn>
              <a:cxn ang="0">
                <a:pos x="713444" y="1047852"/>
              </a:cxn>
              <a:cxn ang="0">
                <a:pos x="759732" y="1070370"/>
              </a:cxn>
              <a:cxn ang="0">
                <a:pos x="806636" y="1091037"/>
              </a:cxn>
              <a:cxn ang="0">
                <a:pos x="854775" y="1109853"/>
              </a:cxn>
              <a:cxn ang="0">
                <a:pos x="903223" y="1126819"/>
              </a:cxn>
              <a:cxn ang="0">
                <a:pos x="952596" y="1141933"/>
              </a:cxn>
              <a:cxn ang="0">
                <a:pos x="1002278" y="1154889"/>
              </a:cxn>
              <a:cxn ang="0">
                <a:pos x="1052577" y="1166302"/>
              </a:cxn>
              <a:cxn ang="0">
                <a:pos x="1103185" y="1175247"/>
              </a:cxn>
              <a:cxn ang="0">
                <a:pos x="1154101" y="1182651"/>
              </a:cxn>
              <a:cxn ang="0">
                <a:pos x="1205326" y="1187895"/>
              </a:cxn>
              <a:cxn ang="0">
                <a:pos x="1256859" y="1190979"/>
              </a:cxn>
              <a:cxn ang="0">
                <a:pos x="1308084" y="1192213"/>
              </a:cxn>
              <a:cxn ang="0">
                <a:pos x="1359617" y="1191596"/>
              </a:cxn>
              <a:cxn ang="0">
                <a:pos x="1411151" y="1188820"/>
              </a:cxn>
              <a:cxn ang="0">
                <a:pos x="1462376" y="1183884"/>
              </a:cxn>
              <a:cxn ang="0">
                <a:pos x="1513292" y="1177098"/>
              </a:cxn>
              <a:cxn ang="0">
                <a:pos x="1563899" y="1168461"/>
              </a:cxn>
              <a:cxn ang="0">
                <a:pos x="1614507" y="1157665"/>
              </a:cxn>
              <a:cxn ang="0">
                <a:pos x="1664189" y="1144710"/>
              </a:cxn>
              <a:cxn ang="0">
                <a:pos x="1713562" y="1130212"/>
              </a:cxn>
              <a:cxn ang="0">
                <a:pos x="1762318" y="1113555"/>
              </a:cxn>
              <a:cxn ang="0">
                <a:pos x="1810457" y="1095355"/>
              </a:cxn>
              <a:cxn ang="0">
                <a:pos x="1857671" y="1074997"/>
              </a:cxn>
              <a:cxn ang="0">
                <a:pos x="1904267" y="1052787"/>
              </a:cxn>
              <a:cxn ang="0">
                <a:pos x="1949628" y="1028727"/>
              </a:cxn>
              <a:cxn ang="0">
                <a:pos x="1994681" y="1003125"/>
              </a:cxn>
              <a:cxn ang="0">
                <a:pos x="2038192" y="975671"/>
              </a:cxn>
              <a:cxn ang="0">
                <a:pos x="2080776" y="946676"/>
              </a:cxn>
              <a:cxn ang="0">
                <a:pos x="2122126" y="915829"/>
              </a:cxn>
              <a:cxn ang="0">
                <a:pos x="2161934" y="883441"/>
              </a:cxn>
              <a:cxn ang="0">
                <a:pos x="2200815" y="849818"/>
              </a:cxn>
              <a:cxn ang="0">
                <a:pos x="2238154" y="814345"/>
              </a:cxn>
              <a:cxn ang="0">
                <a:pos x="2274258" y="777638"/>
              </a:cxn>
              <a:cxn ang="0">
                <a:pos x="2308819" y="739388"/>
              </a:cxn>
              <a:cxn ang="0">
                <a:pos x="2341838" y="699905"/>
              </a:cxn>
              <a:cxn ang="0">
                <a:pos x="2373313" y="659187"/>
              </a:cxn>
            </a:cxnLst>
            <a:rect l="0" t="0" r="0" b="0"/>
            <a:pathLst>
              <a:path w="7691" h="3865">
                <a:moveTo>
                  <a:pt x="0" y="0"/>
                </a:moveTo>
                <a:lnTo>
                  <a:pt x="6" y="56"/>
                </a:lnTo>
                <a:lnTo>
                  <a:pt x="13" y="111"/>
                </a:lnTo>
                <a:lnTo>
                  <a:pt x="20" y="166"/>
                </a:lnTo>
                <a:lnTo>
                  <a:pt x="28" y="221"/>
                </a:lnTo>
                <a:lnTo>
                  <a:pt x="36" y="276"/>
                </a:lnTo>
                <a:lnTo>
                  <a:pt x="46" y="331"/>
                </a:lnTo>
                <a:lnTo>
                  <a:pt x="56" y="386"/>
                </a:lnTo>
                <a:lnTo>
                  <a:pt x="67" y="440"/>
                </a:lnTo>
                <a:lnTo>
                  <a:pt x="78" y="495"/>
                </a:lnTo>
                <a:lnTo>
                  <a:pt x="90" y="549"/>
                </a:lnTo>
                <a:lnTo>
                  <a:pt x="103" y="603"/>
                </a:lnTo>
                <a:lnTo>
                  <a:pt x="117" y="657"/>
                </a:lnTo>
                <a:lnTo>
                  <a:pt x="131" y="711"/>
                </a:lnTo>
                <a:lnTo>
                  <a:pt x="146" y="764"/>
                </a:lnTo>
                <a:lnTo>
                  <a:pt x="162" y="818"/>
                </a:lnTo>
                <a:lnTo>
                  <a:pt x="178" y="871"/>
                </a:lnTo>
                <a:lnTo>
                  <a:pt x="195" y="924"/>
                </a:lnTo>
                <a:lnTo>
                  <a:pt x="213" y="977"/>
                </a:lnTo>
                <a:lnTo>
                  <a:pt x="231" y="1029"/>
                </a:lnTo>
                <a:lnTo>
                  <a:pt x="250" y="1081"/>
                </a:lnTo>
                <a:lnTo>
                  <a:pt x="270" y="1133"/>
                </a:lnTo>
                <a:lnTo>
                  <a:pt x="290" y="1185"/>
                </a:lnTo>
                <a:lnTo>
                  <a:pt x="312" y="1238"/>
                </a:lnTo>
                <a:lnTo>
                  <a:pt x="333" y="1289"/>
                </a:lnTo>
                <a:lnTo>
                  <a:pt x="356" y="1340"/>
                </a:lnTo>
                <a:lnTo>
                  <a:pt x="379" y="1390"/>
                </a:lnTo>
                <a:lnTo>
                  <a:pt x="403" y="1441"/>
                </a:lnTo>
                <a:lnTo>
                  <a:pt x="427" y="1491"/>
                </a:lnTo>
                <a:lnTo>
                  <a:pt x="452" y="1540"/>
                </a:lnTo>
                <a:lnTo>
                  <a:pt x="478" y="1590"/>
                </a:lnTo>
                <a:lnTo>
                  <a:pt x="504" y="1639"/>
                </a:lnTo>
                <a:lnTo>
                  <a:pt x="531" y="1687"/>
                </a:lnTo>
                <a:lnTo>
                  <a:pt x="559" y="1736"/>
                </a:lnTo>
                <a:lnTo>
                  <a:pt x="587" y="1784"/>
                </a:lnTo>
                <a:lnTo>
                  <a:pt x="616" y="1831"/>
                </a:lnTo>
                <a:lnTo>
                  <a:pt x="645" y="1878"/>
                </a:lnTo>
                <a:lnTo>
                  <a:pt x="676" y="1925"/>
                </a:lnTo>
                <a:lnTo>
                  <a:pt x="706" y="1971"/>
                </a:lnTo>
                <a:lnTo>
                  <a:pt x="738" y="2017"/>
                </a:lnTo>
                <a:lnTo>
                  <a:pt x="769" y="2063"/>
                </a:lnTo>
                <a:lnTo>
                  <a:pt x="802" y="2108"/>
                </a:lnTo>
                <a:lnTo>
                  <a:pt x="835" y="2153"/>
                </a:lnTo>
                <a:lnTo>
                  <a:pt x="869" y="2197"/>
                </a:lnTo>
                <a:lnTo>
                  <a:pt x="903" y="2241"/>
                </a:lnTo>
                <a:lnTo>
                  <a:pt x="938" y="2285"/>
                </a:lnTo>
                <a:lnTo>
                  <a:pt x="973" y="2327"/>
                </a:lnTo>
                <a:lnTo>
                  <a:pt x="1009" y="2370"/>
                </a:lnTo>
                <a:lnTo>
                  <a:pt x="1045" y="2412"/>
                </a:lnTo>
                <a:lnTo>
                  <a:pt x="1082" y="2454"/>
                </a:lnTo>
                <a:lnTo>
                  <a:pt x="1121" y="2495"/>
                </a:lnTo>
                <a:lnTo>
                  <a:pt x="1159" y="2535"/>
                </a:lnTo>
                <a:lnTo>
                  <a:pt x="1197" y="2575"/>
                </a:lnTo>
                <a:lnTo>
                  <a:pt x="1237" y="2615"/>
                </a:lnTo>
                <a:lnTo>
                  <a:pt x="1276" y="2654"/>
                </a:lnTo>
                <a:lnTo>
                  <a:pt x="1316" y="2692"/>
                </a:lnTo>
                <a:lnTo>
                  <a:pt x="1357" y="2730"/>
                </a:lnTo>
                <a:lnTo>
                  <a:pt x="1398" y="2768"/>
                </a:lnTo>
                <a:lnTo>
                  <a:pt x="1440" y="2805"/>
                </a:lnTo>
                <a:lnTo>
                  <a:pt x="1482" y="2841"/>
                </a:lnTo>
                <a:lnTo>
                  <a:pt x="1524" y="2877"/>
                </a:lnTo>
                <a:lnTo>
                  <a:pt x="1567" y="2912"/>
                </a:lnTo>
                <a:lnTo>
                  <a:pt x="1611" y="2947"/>
                </a:lnTo>
                <a:lnTo>
                  <a:pt x="1655" y="2981"/>
                </a:lnTo>
                <a:lnTo>
                  <a:pt x="1699" y="3015"/>
                </a:lnTo>
                <a:lnTo>
                  <a:pt x="1744" y="3048"/>
                </a:lnTo>
                <a:lnTo>
                  <a:pt x="1789" y="3080"/>
                </a:lnTo>
                <a:lnTo>
                  <a:pt x="1834" y="3112"/>
                </a:lnTo>
                <a:lnTo>
                  <a:pt x="1880" y="3143"/>
                </a:lnTo>
                <a:lnTo>
                  <a:pt x="1927" y="3174"/>
                </a:lnTo>
                <a:lnTo>
                  <a:pt x="1974" y="3204"/>
                </a:lnTo>
                <a:lnTo>
                  <a:pt x="2021" y="3233"/>
                </a:lnTo>
                <a:lnTo>
                  <a:pt x="2068" y="3262"/>
                </a:lnTo>
                <a:lnTo>
                  <a:pt x="2116" y="3290"/>
                </a:lnTo>
                <a:lnTo>
                  <a:pt x="2165" y="3318"/>
                </a:lnTo>
                <a:lnTo>
                  <a:pt x="2213" y="3345"/>
                </a:lnTo>
                <a:lnTo>
                  <a:pt x="2262" y="3371"/>
                </a:lnTo>
                <a:lnTo>
                  <a:pt x="2312" y="3397"/>
                </a:lnTo>
                <a:lnTo>
                  <a:pt x="2361" y="3422"/>
                </a:lnTo>
                <a:lnTo>
                  <a:pt x="2411" y="3446"/>
                </a:lnTo>
                <a:lnTo>
                  <a:pt x="2462" y="3470"/>
                </a:lnTo>
                <a:lnTo>
                  <a:pt x="2512" y="3493"/>
                </a:lnTo>
                <a:lnTo>
                  <a:pt x="2563" y="3515"/>
                </a:lnTo>
                <a:lnTo>
                  <a:pt x="2614" y="3537"/>
                </a:lnTo>
                <a:lnTo>
                  <a:pt x="2666" y="3558"/>
                </a:lnTo>
                <a:lnTo>
                  <a:pt x="2718" y="3578"/>
                </a:lnTo>
                <a:lnTo>
                  <a:pt x="2770" y="3598"/>
                </a:lnTo>
                <a:lnTo>
                  <a:pt x="2822" y="3617"/>
                </a:lnTo>
                <a:lnTo>
                  <a:pt x="2874" y="3635"/>
                </a:lnTo>
                <a:lnTo>
                  <a:pt x="2927" y="3653"/>
                </a:lnTo>
                <a:lnTo>
                  <a:pt x="2980" y="3670"/>
                </a:lnTo>
                <a:lnTo>
                  <a:pt x="3033" y="3686"/>
                </a:lnTo>
                <a:lnTo>
                  <a:pt x="3087" y="3702"/>
                </a:lnTo>
                <a:lnTo>
                  <a:pt x="3140" y="3717"/>
                </a:lnTo>
                <a:lnTo>
                  <a:pt x="3194" y="3731"/>
                </a:lnTo>
                <a:lnTo>
                  <a:pt x="3248" y="3744"/>
                </a:lnTo>
                <a:lnTo>
                  <a:pt x="3302" y="3757"/>
                </a:lnTo>
                <a:lnTo>
                  <a:pt x="3356" y="3769"/>
                </a:lnTo>
                <a:lnTo>
                  <a:pt x="3411" y="3781"/>
                </a:lnTo>
                <a:lnTo>
                  <a:pt x="3465" y="3791"/>
                </a:lnTo>
                <a:lnTo>
                  <a:pt x="3520" y="3801"/>
                </a:lnTo>
                <a:lnTo>
                  <a:pt x="3575" y="3810"/>
                </a:lnTo>
                <a:lnTo>
                  <a:pt x="3630" y="3819"/>
                </a:lnTo>
                <a:lnTo>
                  <a:pt x="3685" y="3827"/>
                </a:lnTo>
                <a:lnTo>
                  <a:pt x="3740" y="3834"/>
                </a:lnTo>
                <a:lnTo>
                  <a:pt x="3795" y="3840"/>
                </a:lnTo>
                <a:lnTo>
                  <a:pt x="3851" y="3846"/>
                </a:lnTo>
                <a:lnTo>
                  <a:pt x="3906" y="3851"/>
                </a:lnTo>
                <a:lnTo>
                  <a:pt x="3961" y="3855"/>
                </a:lnTo>
                <a:lnTo>
                  <a:pt x="4017" y="3858"/>
                </a:lnTo>
                <a:lnTo>
                  <a:pt x="4073" y="3861"/>
                </a:lnTo>
                <a:lnTo>
                  <a:pt x="4128" y="3863"/>
                </a:lnTo>
                <a:lnTo>
                  <a:pt x="4184" y="3865"/>
                </a:lnTo>
                <a:lnTo>
                  <a:pt x="4239" y="3865"/>
                </a:lnTo>
                <a:lnTo>
                  <a:pt x="4295" y="3865"/>
                </a:lnTo>
                <a:lnTo>
                  <a:pt x="4350" y="3864"/>
                </a:lnTo>
                <a:lnTo>
                  <a:pt x="4406" y="3863"/>
                </a:lnTo>
                <a:lnTo>
                  <a:pt x="4462" y="3860"/>
                </a:lnTo>
                <a:lnTo>
                  <a:pt x="4517" y="3857"/>
                </a:lnTo>
                <a:lnTo>
                  <a:pt x="4573" y="3854"/>
                </a:lnTo>
                <a:lnTo>
                  <a:pt x="4628" y="3849"/>
                </a:lnTo>
                <a:lnTo>
                  <a:pt x="4683" y="3844"/>
                </a:lnTo>
                <a:lnTo>
                  <a:pt x="4739" y="3838"/>
                </a:lnTo>
                <a:lnTo>
                  <a:pt x="4794" y="3831"/>
                </a:lnTo>
                <a:lnTo>
                  <a:pt x="4849" y="3824"/>
                </a:lnTo>
                <a:lnTo>
                  <a:pt x="4904" y="3816"/>
                </a:lnTo>
                <a:lnTo>
                  <a:pt x="4959" y="3807"/>
                </a:lnTo>
                <a:lnTo>
                  <a:pt x="5014" y="3798"/>
                </a:lnTo>
                <a:lnTo>
                  <a:pt x="5068" y="3788"/>
                </a:lnTo>
                <a:lnTo>
                  <a:pt x="5123" y="3777"/>
                </a:lnTo>
                <a:lnTo>
                  <a:pt x="5177" y="3765"/>
                </a:lnTo>
                <a:lnTo>
                  <a:pt x="5232" y="3753"/>
                </a:lnTo>
                <a:lnTo>
                  <a:pt x="5286" y="3740"/>
                </a:lnTo>
                <a:lnTo>
                  <a:pt x="5339" y="3726"/>
                </a:lnTo>
                <a:lnTo>
                  <a:pt x="5393" y="3711"/>
                </a:lnTo>
                <a:lnTo>
                  <a:pt x="5447" y="3696"/>
                </a:lnTo>
                <a:lnTo>
                  <a:pt x="5500" y="3681"/>
                </a:lnTo>
                <a:lnTo>
                  <a:pt x="5553" y="3664"/>
                </a:lnTo>
                <a:lnTo>
                  <a:pt x="5606" y="3647"/>
                </a:lnTo>
                <a:lnTo>
                  <a:pt x="5659" y="3629"/>
                </a:lnTo>
                <a:lnTo>
                  <a:pt x="5711" y="3610"/>
                </a:lnTo>
                <a:lnTo>
                  <a:pt x="5763" y="3591"/>
                </a:lnTo>
                <a:lnTo>
                  <a:pt x="5815" y="3571"/>
                </a:lnTo>
                <a:lnTo>
                  <a:pt x="5867" y="3551"/>
                </a:lnTo>
                <a:lnTo>
                  <a:pt x="5918" y="3529"/>
                </a:lnTo>
                <a:lnTo>
                  <a:pt x="5969" y="3507"/>
                </a:lnTo>
                <a:lnTo>
                  <a:pt x="6020" y="3485"/>
                </a:lnTo>
                <a:lnTo>
                  <a:pt x="6071" y="3461"/>
                </a:lnTo>
                <a:lnTo>
                  <a:pt x="6121" y="3438"/>
                </a:lnTo>
                <a:lnTo>
                  <a:pt x="6171" y="3413"/>
                </a:lnTo>
                <a:lnTo>
                  <a:pt x="6220" y="3388"/>
                </a:lnTo>
                <a:lnTo>
                  <a:pt x="6269" y="3362"/>
                </a:lnTo>
                <a:lnTo>
                  <a:pt x="6318" y="3335"/>
                </a:lnTo>
                <a:lnTo>
                  <a:pt x="6367" y="3308"/>
                </a:lnTo>
                <a:lnTo>
                  <a:pt x="6415" y="3280"/>
                </a:lnTo>
                <a:lnTo>
                  <a:pt x="6464" y="3252"/>
                </a:lnTo>
                <a:lnTo>
                  <a:pt x="6511" y="3223"/>
                </a:lnTo>
                <a:lnTo>
                  <a:pt x="6558" y="3193"/>
                </a:lnTo>
                <a:lnTo>
                  <a:pt x="6605" y="3163"/>
                </a:lnTo>
                <a:lnTo>
                  <a:pt x="6651" y="3132"/>
                </a:lnTo>
                <a:lnTo>
                  <a:pt x="6697" y="3101"/>
                </a:lnTo>
                <a:lnTo>
                  <a:pt x="6743" y="3069"/>
                </a:lnTo>
                <a:lnTo>
                  <a:pt x="6788" y="3036"/>
                </a:lnTo>
                <a:lnTo>
                  <a:pt x="6832" y="3003"/>
                </a:lnTo>
                <a:lnTo>
                  <a:pt x="6877" y="2969"/>
                </a:lnTo>
                <a:lnTo>
                  <a:pt x="6920" y="2935"/>
                </a:lnTo>
                <a:lnTo>
                  <a:pt x="6964" y="2900"/>
                </a:lnTo>
                <a:lnTo>
                  <a:pt x="7006" y="2864"/>
                </a:lnTo>
                <a:lnTo>
                  <a:pt x="7049" y="2828"/>
                </a:lnTo>
                <a:lnTo>
                  <a:pt x="7091" y="2792"/>
                </a:lnTo>
                <a:lnTo>
                  <a:pt x="7132" y="2755"/>
                </a:lnTo>
                <a:lnTo>
                  <a:pt x="7173" y="2717"/>
                </a:lnTo>
                <a:lnTo>
                  <a:pt x="7213" y="2679"/>
                </a:lnTo>
                <a:lnTo>
                  <a:pt x="7253" y="2640"/>
                </a:lnTo>
                <a:lnTo>
                  <a:pt x="7293" y="2601"/>
                </a:lnTo>
                <a:lnTo>
                  <a:pt x="7332" y="2561"/>
                </a:lnTo>
                <a:lnTo>
                  <a:pt x="7370" y="2521"/>
                </a:lnTo>
                <a:lnTo>
                  <a:pt x="7408" y="2480"/>
                </a:lnTo>
                <a:lnTo>
                  <a:pt x="7445" y="2439"/>
                </a:lnTo>
                <a:lnTo>
                  <a:pt x="7482" y="2397"/>
                </a:lnTo>
                <a:lnTo>
                  <a:pt x="7518" y="2355"/>
                </a:lnTo>
                <a:lnTo>
                  <a:pt x="7554" y="2312"/>
                </a:lnTo>
                <a:lnTo>
                  <a:pt x="7589" y="2269"/>
                </a:lnTo>
                <a:lnTo>
                  <a:pt x="7624" y="2226"/>
                </a:lnTo>
                <a:lnTo>
                  <a:pt x="7658" y="2182"/>
                </a:lnTo>
                <a:lnTo>
                  <a:pt x="7691" y="2137"/>
                </a:lnTo>
              </a:path>
            </a:pathLst>
          </a:custGeom>
          <a:noFill/>
          <a:ln w="19050" cap="flat" cmpd="sng">
            <a:solidFill>
              <a:srgbClr val="99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直接连接符 643097"/>
          <p:cNvSpPr>
            <a:spLocks noChangeAspect="1"/>
          </p:cNvSpPr>
          <p:nvPr/>
        </p:nvSpPr>
        <p:spPr>
          <a:xfrm>
            <a:off x="1466850" y="3979863"/>
            <a:ext cx="1588" cy="1587"/>
          </a:xfrm>
          <a:prstGeom prst="line">
            <a:avLst/>
          </a:prstGeom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099" name="直接连接符 643098"/>
          <p:cNvSpPr>
            <a:spLocks noChangeAspect="1"/>
          </p:cNvSpPr>
          <p:nvPr/>
        </p:nvSpPr>
        <p:spPr>
          <a:xfrm>
            <a:off x="3287713" y="4664075"/>
            <a:ext cx="1404937" cy="798513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00" name="直接连接符 643099"/>
          <p:cNvSpPr>
            <a:spLocks noChangeAspect="1"/>
          </p:cNvSpPr>
          <p:nvPr/>
        </p:nvSpPr>
        <p:spPr>
          <a:xfrm flipH="1" flipV="1">
            <a:off x="1144588" y="3482975"/>
            <a:ext cx="1038225" cy="16065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01" name="直接连接符 643100"/>
          <p:cNvSpPr>
            <a:spLocks noChangeAspect="1"/>
          </p:cNvSpPr>
          <p:nvPr/>
        </p:nvSpPr>
        <p:spPr>
          <a:xfrm flipV="1">
            <a:off x="2182813" y="4408488"/>
            <a:ext cx="1762125" cy="681037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570" name="组合 643101"/>
          <p:cNvGrpSpPr>
            <a:grpSpLocks noChangeAspect="1"/>
          </p:cNvGrpSpPr>
          <p:nvPr/>
        </p:nvGrpSpPr>
        <p:grpSpPr>
          <a:xfrm>
            <a:off x="2581275" y="3957638"/>
            <a:ext cx="1411288" cy="1412875"/>
            <a:chOff x="1776" y="2147"/>
            <a:chExt cx="762" cy="763"/>
          </a:xfrm>
        </p:grpSpPr>
        <p:sp>
          <p:nvSpPr>
            <p:cNvPr id="23747" name="任意多边形 643102"/>
            <p:cNvSpPr>
              <a:spLocks noChangeAspect="1"/>
            </p:cNvSpPr>
            <p:nvPr/>
          </p:nvSpPr>
          <p:spPr>
            <a:xfrm>
              <a:off x="1776" y="2147"/>
              <a:ext cx="762" cy="754"/>
            </a:xfrm>
            <a:custGeom>
              <a:avLst/>
              <a:gdLst/>
              <a:ahLst/>
              <a:cxnLst>
                <a:cxn ang="0">
                  <a:pos x="761" y="354"/>
                </a:cxn>
                <a:cxn ang="0">
                  <a:pos x="757" y="321"/>
                </a:cxn>
                <a:cxn ang="0">
                  <a:pos x="750" y="288"/>
                </a:cxn>
                <a:cxn ang="0">
                  <a:pos x="741" y="256"/>
                </a:cxn>
                <a:cxn ang="0">
                  <a:pos x="728" y="225"/>
                </a:cxn>
                <a:cxn ang="0">
                  <a:pos x="713" y="194"/>
                </a:cxn>
                <a:cxn ang="0">
                  <a:pos x="695" y="166"/>
                </a:cxn>
                <a:cxn ang="0">
                  <a:pos x="675" y="139"/>
                </a:cxn>
                <a:cxn ang="0">
                  <a:pos x="653" y="114"/>
                </a:cxn>
                <a:cxn ang="0">
                  <a:pos x="628" y="91"/>
                </a:cxn>
                <a:cxn ang="0">
                  <a:pos x="602" y="70"/>
                </a:cxn>
                <a:cxn ang="0">
                  <a:pos x="573" y="52"/>
                </a:cxn>
                <a:cxn ang="0">
                  <a:pos x="544" y="37"/>
                </a:cxn>
                <a:cxn ang="0">
                  <a:pos x="513" y="24"/>
                </a:cxn>
                <a:cxn ang="0">
                  <a:pos x="481" y="13"/>
                </a:cxn>
                <a:cxn ang="0">
                  <a:pos x="448" y="6"/>
                </a:cxn>
                <a:cxn ang="0">
                  <a:pos x="415" y="1"/>
                </a:cxn>
                <a:cxn ang="0">
                  <a:pos x="381" y="0"/>
                </a:cxn>
                <a:cxn ang="0">
                  <a:pos x="347" y="1"/>
                </a:cxn>
                <a:cxn ang="0">
                  <a:pos x="314" y="6"/>
                </a:cxn>
                <a:cxn ang="0">
                  <a:pos x="281" y="13"/>
                </a:cxn>
                <a:cxn ang="0">
                  <a:pos x="249" y="24"/>
                </a:cxn>
                <a:cxn ang="0">
                  <a:pos x="218" y="37"/>
                </a:cxn>
                <a:cxn ang="0">
                  <a:pos x="189" y="52"/>
                </a:cxn>
                <a:cxn ang="0">
                  <a:pos x="160" y="70"/>
                </a:cxn>
                <a:cxn ang="0">
                  <a:pos x="134" y="91"/>
                </a:cxn>
                <a:cxn ang="0">
                  <a:pos x="109" y="114"/>
                </a:cxn>
                <a:cxn ang="0">
                  <a:pos x="87" y="139"/>
                </a:cxn>
                <a:cxn ang="0">
                  <a:pos x="67" y="166"/>
                </a:cxn>
                <a:cxn ang="0">
                  <a:pos x="49" y="194"/>
                </a:cxn>
                <a:cxn ang="0">
                  <a:pos x="34" y="225"/>
                </a:cxn>
                <a:cxn ang="0">
                  <a:pos x="21" y="256"/>
                </a:cxn>
                <a:cxn ang="0">
                  <a:pos x="12" y="288"/>
                </a:cxn>
                <a:cxn ang="0">
                  <a:pos x="5" y="321"/>
                </a:cxn>
                <a:cxn ang="0">
                  <a:pos x="1" y="354"/>
                </a:cxn>
                <a:cxn ang="0">
                  <a:pos x="0" y="388"/>
                </a:cxn>
                <a:cxn ang="0">
                  <a:pos x="2" y="422"/>
                </a:cxn>
                <a:cxn ang="0">
                  <a:pos x="7" y="455"/>
                </a:cxn>
                <a:cxn ang="0">
                  <a:pos x="15" y="488"/>
                </a:cxn>
                <a:cxn ang="0">
                  <a:pos x="26" y="519"/>
                </a:cxn>
                <a:cxn ang="0">
                  <a:pos x="39" y="550"/>
                </a:cxn>
                <a:cxn ang="0">
                  <a:pos x="56" y="580"/>
                </a:cxn>
                <a:cxn ang="0">
                  <a:pos x="74" y="608"/>
                </a:cxn>
                <a:cxn ang="0">
                  <a:pos x="95" y="634"/>
                </a:cxn>
                <a:cxn ang="0">
                  <a:pos x="119" y="658"/>
                </a:cxn>
                <a:cxn ang="0">
                  <a:pos x="144" y="680"/>
                </a:cxn>
                <a:cxn ang="0">
                  <a:pos x="171" y="700"/>
                </a:cxn>
                <a:cxn ang="0">
                  <a:pos x="200" y="717"/>
                </a:cxn>
                <a:cxn ang="0">
                  <a:pos x="231" y="732"/>
                </a:cxn>
                <a:cxn ang="0">
                  <a:pos x="262" y="743"/>
                </a:cxn>
                <a:cxn ang="0">
                  <a:pos x="294" y="753"/>
                </a:cxn>
              </a:cxnLst>
              <a:rect l="0" t="0" r="0" b="0"/>
              <a:pathLst>
                <a:path w="4572" h="4523">
                  <a:moveTo>
                    <a:pt x="4572" y="2288"/>
                  </a:moveTo>
                  <a:lnTo>
                    <a:pt x="4571" y="2247"/>
                  </a:lnTo>
                  <a:lnTo>
                    <a:pt x="4570" y="2207"/>
                  </a:lnTo>
                  <a:lnTo>
                    <a:pt x="4568" y="2167"/>
                  </a:lnTo>
                  <a:lnTo>
                    <a:pt x="4566" y="2126"/>
                  </a:lnTo>
                  <a:lnTo>
                    <a:pt x="4563" y="2086"/>
                  </a:lnTo>
                  <a:lnTo>
                    <a:pt x="4559" y="2046"/>
                  </a:lnTo>
                  <a:lnTo>
                    <a:pt x="4554" y="2006"/>
                  </a:lnTo>
                  <a:lnTo>
                    <a:pt x="4549" y="1966"/>
                  </a:lnTo>
                  <a:lnTo>
                    <a:pt x="4543" y="1926"/>
                  </a:lnTo>
                  <a:lnTo>
                    <a:pt x="4536" y="1886"/>
                  </a:lnTo>
                  <a:lnTo>
                    <a:pt x="4529" y="1846"/>
                  </a:lnTo>
                  <a:lnTo>
                    <a:pt x="4520" y="1807"/>
                  </a:lnTo>
                  <a:lnTo>
                    <a:pt x="4512" y="1767"/>
                  </a:lnTo>
                  <a:lnTo>
                    <a:pt x="4502" y="1728"/>
                  </a:lnTo>
                  <a:lnTo>
                    <a:pt x="4492" y="1688"/>
                  </a:lnTo>
                  <a:lnTo>
                    <a:pt x="4481" y="1649"/>
                  </a:lnTo>
                  <a:lnTo>
                    <a:pt x="4469" y="1611"/>
                  </a:lnTo>
                  <a:lnTo>
                    <a:pt x="4457" y="1572"/>
                  </a:lnTo>
                  <a:lnTo>
                    <a:pt x="4444" y="1534"/>
                  </a:lnTo>
                  <a:lnTo>
                    <a:pt x="4431" y="1496"/>
                  </a:lnTo>
                  <a:lnTo>
                    <a:pt x="4416" y="1458"/>
                  </a:lnTo>
                  <a:lnTo>
                    <a:pt x="4401" y="1421"/>
                  </a:lnTo>
                  <a:lnTo>
                    <a:pt x="4386" y="1383"/>
                  </a:lnTo>
                  <a:lnTo>
                    <a:pt x="4370" y="1347"/>
                  </a:lnTo>
                  <a:lnTo>
                    <a:pt x="4353" y="1310"/>
                  </a:lnTo>
                  <a:lnTo>
                    <a:pt x="4335" y="1274"/>
                  </a:lnTo>
                  <a:lnTo>
                    <a:pt x="4317" y="1237"/>
                  </a:lnTo>
                  <a:lnTo>
                    <a:pt x="4298" y="1202"/>
                  </a:lnTo>
                  <a:lnTo>
                    <a:pt x="4279" y="1166"/>
                  </a:lnTo>
                  <a:lnTo>
                    <a:pt x="4259" y="1131"/>
                  </a:lnTo>
                  <a:lnTo>
                    <a:pt x="4238" y="1097"/>
                  </a:lnTo>
                  <a:lnTo>
                    <a:pt x="4217" y="1062"/>
                  </a:lnTo>
                  <a:lnTo>
                    <a:pt x="4195" y="1029"/>
                  </a:lnTo>
                  <a:lnTo>
                    <a:pt x="4172" y="995"/>
                  </a:lnTo>
                  <a:lnTo>
                    <a:pt x="4149" y="962"/>
                  </a:lnTo>
                  <a:lnTo>
                    <a:pt x="4126" y="929"/>
                  </a:lnTo>
                  <a:lnTo>
                    <a:pt x="4101" y="897"/>
                  </a:lnTo>
                  <a:lnTo>
                    <a:pt x="4077" y="865"/>
                  </a:lnTo>
                  <a:lnTo>
                    <a:pt x="4051" y="834"/>
                  </a:lnTo>
                  <a:lnTo>
                    <a:pt x="4025" y="803"/>
                  </a:lnTo>
                  <a:lnTo>
                    <a:pt x="3999" y="772"/>
                  </a:lnTo>
                  <a:lnTo>
                    <a:pt x="3972" y="742"/>
                  </a:lnTo>
                  <a:lnTo>
                    <a:pt x="3944" y="713"/>
                  </a:lnTo>
                  <a:lnTo>
                    <a:pt x="3915" y="684"/>
                  </a:lnTo>
                  <a:lnTo>
                    <a:pt x="3887" y="655"/>
                  </a:lnTo>
                  <a:lnTo>
                    <a:pt x="3858" y="627"/>
                  </a:lnTo>
                  <a:lnTo>
                    <a:pt x="3828" y="600"/>
                  </a:lnTo>
                  <a:lnTo>
                    <a:pt x="3798" y="573"/>
                  </a:lnTo>
                  <a:lnTo>
                    <a:pt x="3768" y="546"/>
                  </a:lnTo>
                  <a:lnTo>
                    <a:pt x="3737" y="520"/>
                  </a:lnTo>
                  <a:lnTo>
                    <a:pt x="3706" y="495"/>
                  </a:lnTo>
                  <a:lnTo>
                    <a:pt x="3674" y="470"/>
                  </a:lnTo>
                  <a:lnTo>
                    <a:pt x="3642" y="446"/>
                  </a:lnTo>
                  <a:lnTo>
                    <a:pt x="3609" y="422"/>
                  </a:lnTo>
                  <a:lnTo>
                    <a:pt x="3576" y="399"/>
                  </a:lnTo>
                  <a:lnTo>
                    <a:pt x="3542" y="377"/>
                  </a:lnTo>
                  <a:lnTo>
                    <a:pt x="3508" y="355"/>
                  </a:lnTo>
                  <a:lnTo>
                    <a:pt x="3474" y="333"/>
                  </a:lnTo>
                  <a:lnTo>
                    <a:pt x="3439" y="313"/>
                  </a:lnTo>
                  <a:lnTo>
                    <a:pt x="3404" y="293"/>
                  </a:lnTo>
                  <a:lnTo>
                    <a:pt x="3369" y="273"/>
                  </a:lnTo>
                  <a:lnTo>
                    <a:pt x="3333" y="254"/>
                  </a:lnTo>
                  <a:lnTo>
                    <a:pt x="3297" y="236"/>
                  </a:lnTo>
                  <a:lnTo>
                    <a:pt x="3261" y="219"/>
                  </a:lnTo>
                  <a:lnTo>
                    <a:pt x="3225" y="202"/>
                  </a:lnTo>
                  <a:lnTo>
                    <a:pt x="3188" y="185"/>
                  </a:lnTo>
                  <a:lnTo>
                    <a:pt x="3150" y="170"/>
                  </a:lnTo>
                  <a:lnTo>
                    <a:pt x="3113" y="155"/>
                  </a:lnTo>
                  <a:lnTo>
                    <a:pt x="3075" y="141"/>
                  </a:lnTo>
                  <a:lnTo>
                    <a:pt x="3037" y="127"/>
                  </a:lnTo>
                  <a:lnTo>
                    <a:pt x="2999" y="114"/>
                  </a:lnTo>
                  <a:lnTo>
                    <a:pt x="2961" y="102"/>
                  </a:lnTo>
                  <a:lnTo>
                    <a:pt x="2922" y="90"/>
                  </a:lnTo>
                  <a:lnTo>
                    <a:pt x="2883" y="79"/>
                  </a:lnTo>
                  <a:lnTo>
                    <a:pt x="2844" y="69"/>
                  </a:lnTo>
                  <a:lnTo>
                    <a:pt x="2805" y="59"/>
                  </a:lnTo>
                  <a:lnTo>
                    <a:pt x="2766" y="51"/>
                  </a:lnTo>
                  <a:lnTo>
                    <a:pt x="2726" y="43"/>
                  </a:lnTo>
                  <a:lnTo>
                    <a:pt x="2686" y="35"/>
                  </a:lnTo>
                  <a:lnTo>
                    <a:pt x="2647" y="28"/>
                  </a:lnTo>
                  <a:lnTo>
                    <a:pt x="2607" y="22"/>
                  </a:lnTo>
                  <a:lnTo>
                    <a:pt x="2567" y="17"/>
                  </a:lnTo>
                  <a:lnTo>
                    <a:pt x="2527" y="12"/>
                  </a:lnTo>
                  <a:lnTo>
                    <a:pt x="2487" y="8"/>
                  </a:lnTo>
                  <a:lnTo>
                    <a:pt x="2446" y="5"/>
                  </a:lnTo>
                  <a:lnTo>
                    <a:pt x="2406" y="3"/>
                  </a:lnTo>
                  <a:lnTo>
                    <a:pt x="2366" y="1"/>
                  </a:lnTo>
                  <a:lnTo>
                    <a:pt x="2325" y="0"/>
                  </a:lnTo>
                  <a:lnTo>
                    <a:pt x="2285" y="0"/>
                  </a:lnTo>
                  <a:lnTo>
                    <a:pt x="2245" y="0"/>
                  </a:lnTo>
                  <a:lnTo>
                    <a:pt x="2204" y="1"/>
                  </a:lnTo>
                  <a:lnTo>
                    <a:pt x="2164" y="3"/>
                  </a:lnTo>
                  <a:lnTo>
                    <a:pt x="2124" y="5"/>
                  </a:lnTo>
                  <a:lnTo>
                    <a:pt x="2084" y="8"/>
                  </a:lnTo>
                  <a:lnTo>
                    <a:pt x="2044" y="12"/>
                  </a:lnTo>
                  <a:lnTo>
                    <a:pt x="2004" y="17"/>
                  </a:lnTo>
                  <a:lnTo>
                    <a:pt x="1964" y="22"/>
                  </a:lnTo>
                  <a:lnTo>
                    <a:pt x="1924" y="28"/>
                  </a:lnTo>
                  <a:lnTo>
                    <a:pt x="1884" y="35"/>
                  </a:lnTo>
                  <a:lnTo>
                    <a:pt x="1844" y="43"/>
                  </a:lnTo>
                  <a:lnTo>
                    <a:pt x="1805" y="51"/>
                  </a:lnTo>
                  <a:lnTo>
                    <a:pt x="1765" y="59"/>
                  </a:lnTo>
                  <a:lnTo>
                    <a:pt x="1726" y="69"/>
                  </a:lnTo>
                  <a:lnTo>
                    <a:pt x="1687" y="79"/>
                  </a:lnTo>
                  <a:lnTo>
                    <a:pt x="1648" y="90"/>
                  </a:lnTo>
                  <a:lnTo>
                    <a:pt x="1610" y="102"/>
                  </a:lnTo>
                  <a:lnTo>
                    <a:pt x="1571" y="114"/>
                  </a:lnTo>
                  <a:lnTo>
                    <a:pt x="1533" y="127"/>
                  </a:lnTo>
                  <a:lnTo>
                    <a:pt x="1495" y="141"/>
                  </a:lnTo>
                  <a:lnTo>
                    <a:pt x="1457" y="155"/>
                  </a:lnTo>
                  <a:lnTo>
                    <a:pt x="1420" y="170"/>
                  </a:lnTo>
                  <a:lnTo>
                    <a:pt x="1383" y="185"/>
                  </a:lnTo>
                  <a:lnTo>
                    <a:pt x="1346" y="202"/>
                  </a:lnTo>
                  <a:lnTo>
                    <a:pt x="1309" y="219"/>
                  </a:lnTo>
                  <a:lnTo>
                    <a:pt x="1273" y="236"/>
                  </a:lnTo>
                  <a:lnTo>
                    <a:pt x="1237" y="254"/>
                  </a:lnTo>
                  <a:lnTo>
                    <a:pt x="1201" y="273"/>
                  </a:lnTo>
                  <a:lnTo>
                    <a:pt x="1166" y="293"/>
                  </a:lnTo>
                  <a:lnTo>
                    <a:pt x="1131" y="313"/>
                  </a:lnTo>
                  <a:lnTo>
                    <a:pt x="1096" y="333"/>
                  </a:lnTo>
                  <a:lnTo>
                    <a:pt x="1062" y="355"/>
                  </a:lnTo>
                  <a:lnTo>
                    <a:pt x="1028" y="377"/>
                  </a:lnTo>
                  <a:lnTo>
                    <a:pt x="995" y="399"/>
                  </a:lnTo>
                  <a:lnTo>
                    <a:pt x="961" y="422"/>
                  </a:lnTo>
                  <a:lnTo>
                    <a:pt x="929" y="446"/>
                  </a:lnTo>
                  <a:lnTo>
                    <a:pt x="897" y="470"/>
                  </a:lnTo>
                  <a:lnTo>
                    <a:pt x="865" y="495"/>
                  </a:lnTo>
                  <a:lnTo>
                    <a:pt x="833" y="520"/>
                  </a:lnTo>
                  <a:lnTo>
                    <a:pt x="802" y="546"/>
                  </a:lnTo>
                  <a:lnTo>
                    <a:pt x="772" y="573"/>
                  </a:lnTo>
                  <a:lnTo>
                    <a:pt x="742" y="600"/>
                  </a:lnTo>
                  <a:lnTo>
                    <a:pt x="712" y="627"/>
                  </a:lnTo>
                  <a:lnTo>
                    <a:pt x="683" y="655"/>
                  </a:lnTo>
                  <a:lnTo>
                    <a:pt x="655" y="684"/>
                  </a:lnTo>
                  <a:lnTo>
                    <a:pt x="627" y="713"/>
                  </a:lnTo>
                  <a:lnTo>
                    <a:pt x="599" y="742"/>
                  </a:lnTo>
                  <a:lnTo>
                    <a:pt x="572" y="772"/>
                  </a:lnTo>
                  <a:lnTo>
                    <a:pt x="546" y="803"/>
                  </a:lnTo>
                  <a:lnTo>
                    <a:pt x="520" y="834"/>
                  </a:lnTo>
                  <a:lnTo>
                    <a:pt x="495" y="865"/>
                  </a:lnTo>
                  <a:lnTo>
                    <a:pt x="470" y="897"/>
                  </a:lnTo>
                  <a:lnTo>
                    <a:pt x="446" y="929"/>
                  </a:lnTo>
                  <a:lnTo>
                    <a:pt x="422" y="962"/>
                  </a:lnTo>
                  <a:lnTo>
                    <a:pt x="399" y="995"/>
                  </a:lnTo>
                  <a:lnTo>
                    <a:pt x="377" y="1029"/>
                  </a:lnTo>
                  <a:lnTo>
                    <a:pt x="355" y="1062"/>
                  </a:lnTo>
                  <a:lnTo>
                    <a:pt x="333" y="1097"/>
                  </a:lnTo>
                  <a:lnTo>
                    <a:pt x="313" y="1131"/>
                  </a:lnTo>
                  <a:lnTo>
                    <a:pt x="293" y="1166"/>
                  </a:lnTo>
                  <a:lnTo>
                    <a:pt x="273" y="1202"/>
                  </a:lnTo>
                  <a:lnTo>
                    <a:pt x="254" y="1237"/>
                  </a:lnTo>
                  <a:lnTo>
                    <a:pt x="236" y="1274"/>
                  </a:lnTo>
                  <a:lnTo>
                    <a:pt x="219" y="1310"/>
                  </a:lnTo>
                  <a:lnTo>
                    <a:pt x="202" y="1347"/>
                  </a:lnTo>
                  <a:lnTo>
                    <a:pt x="185" y="1383"/>
                  </a:lnTo>
                  <a:lnTo>
                    <a:pt x="170" y="1421"/>
                  </a:lnTo>
                  <a:lnTo>
                    <a:pt x="155" y="1458"/>
                  </a:lnTo>
                  <a:lnTo>
                    <a:pt x="141" y="1496"/>
                  </a:lnTo>
                  <a:lnTo>
                    <a:pt x="127" y="1534"/>
                  </a:lnTo>
                  <a:lnTo>
                    <a:pt x="114" y="1572"/>
                  </a:lnTo>
                  <a:lnTo>
                    <a:pt x="102" y="1611"/>
                  </a:lnTo>
                  <a:lnTo>
                    <a:pt x="90" y="1649"/>
                  </a:lnTo>
                  <a:lnTo>
                    <a:pt x="79" y="1688"/>
                  </a:lnTo>
                  <a:lnTo>
                    <a:pt x="69" y="1728"/>
                  </a:lnTo>
                  <a:lnTo>
                    <a:pt x="60" y="1767"/>
                  </a:lnTo>
                  <a:lnTo>
                    <a:pt x="51" y="1807"/>
                  </a:lnTo>
                  <a:lnTo>
                    <a:pt x="43" y="1846"/>
                  </a:lnTo>
                  <a:lnTo>
                    <a:pt x="35" y="1886"/>
                  </a:lnTo>
                  <a:lnTo>
                    <a:pt x="29" y="1926"/>
                  </a:lnTo>
                  <a:lnTo>
                    <a:pt x="22" y="1966"/>
                  </a:lnTo>
                  <a:lnTo>
                    <a:pt x="17" y="2006"/>
                  </a:lnTo>
                  <a:lnTo>
                    <a:pt x="13" y="2046"/>
                  </a:lnTo>
                  <a:lnTo>
                    <a:pt x="9" y="2086"/>
                  </a:lnTo>
                  <a:lnTo>
                    <a:pt x="5" y="2126"/>
                  </a:lnTo>
                  <a:lnTo>
                    <a:pt x="3" y="2167"/>
                  </a:lnTo>
                  <a:lnTo>
                    <a:pt x="1" y="2207"/>
                  </a:lnTo>
                  <a:lnTo>
                    <a:pt x="0" y="2247"/>
                  </a:lnTo>
                  <a:lnTo>
                    <a:pt x="0" y="2288"/>
                  </a:lnTo>
                  <a:lnTo>
                    <a:pt x="0" y="2328"/>
                  </a:lnTo>
                  <a:lnTo>
                    <a:pt x="1" y="2368"/>
                  </a:lnTo>
                  <a:lnTo>
                    <a:pt x="3" y="2409"/>
                  </a:lnTo>
                  <a:lnTo>
                    <a:pt x="5" y="2449"/>
                  </a:lnTo>
                  <a:lnTo>
                    <a:pt x="9" y="2489"/>
                  </a:lnTo>
                  <a:lnTo>
                    <a:pt x="13" y="2529"/>
                  </a:lnTo>
                  <a:lnTo>
                    <a:pt x="17" y="2569"/>
                  </a:lnTo>
                  <a:lnTo>
                    <a:pt x="22" y="2609"/>
                  </a:lnTo>
                  <a:lnTo>
                    <a:pt x="29" y="2649"/>
                  </a:lnTo>
                  <a:lnTo>
                    <a:pt x="35" y="2689"/>
                  </a:lnTo>
                  <a:lnTo>
                    <a:pt x="43" y="2729"/>
                  </a:lnTo>
                  <a:lnTo>
                    <a:pt x="51" y="2768"/>
                  </a:lnTo>
                  <a:lnTo>
                    <a:pt x="60" y="2808"/>
                  </a:lnTo>
                  <a:lnTo>
                    <a:pt x="69" y="2847"/>
                  </a:lnTo>
                  <a:lnTo>
                    <a:pt x="79" y="2886"/>
                  </a:lnTo>
                  <a:lnTo>
                    <a:pt x="90" y="2925"/>
                  </a:lnTo>
                  <a:lnTo>
                    <a:pt x="102" y="2963"/>
                  </a:lnTo>
                  <a:lnTo>
                    <a:pt x="114" y="3002"/>
                  </a:lnTo>
                  <a:lnTo>
                    <a:pt x="127" y="3040"/>
                  </a:lnTo>
                  <a:lnTo>
                    <a:pt x="141" y="3078"/>
                  </a:lnTo>
                  <a:lnTo>
                    <a:pt x="155" y="3116"/>
                  </a:lnTo>
                  <a:lnTo>
                    <a:pt x="170" y="3153"/>
                  </a:lnTo>
                  <a:lnTo>
                    <a:pt x="185" y="3191"/>
                  </a:lnTo>
                  <a:lnTo>
                    <a:pt x="202" y="3228"/>
                  </a:lnTo>
                  <a:lnTo>
                    <a:pt x="219" y="3264"/>
                  </a:lnTo>
                  <a:lnTo>
                    <a:pt x="236" y="3301"/>
                  </a:lnTo>
                  <a:lnTo>
                    <a:pt x="254" y="3337"/>
                  </a:lnTo>
                  <a:lnTo>
                    <a:pt x="273" y="3372"/>
                  </a:lnTo>
                  <a:lnTo>
                    <a:pt x="293" y="3408"/>
                  </a:lnTo>
                  <a:lnTo>
                    <a:pt x="313" y="3443"/>
                  </a:lnTo>
                  <a:lnTo>
                    <a:pt x="333" y="3477"/>
                  </a:lnTo>
                  <a:lnTo>
                    <a:pt x="355" y="3512"/>
                  </a:lnTo>
                  <a:lnTo>
                    <a:pt x="377" y="3546"/>
                  </a:lnTo>
                  <a:lnTo>
                    <a:pt x="399" y="3579"/>
                  </a:lnTo>
                  <a:lnTo>
                    <a:pt x="422" y="3612"/>
                  </a:lnTo>
                  <a:lnTo>
                    <a:pt x="446" y="3645"/>
                  </a:lnTo>
                  <a:lnTo>
                    <a:pt x="470" y="3677"/>
                  </a:lnTo>
                  <a:lnTo>
                    <a:pt x="495" y="3709"/>
                  </a:lnTo>
                  <a:lnTo>
                    <a:pt x="520" y="3740"/>
                  </a:lnTo>
                  <a:lnTo>
                    <a:pt x="546" y="3771"/>
                  </a:lnTo>
                  <a:lnTo>
                    <a:pt x="572" y="3802"/>
                  </a:lnTo>
                  <a:lnTo>
                    <a:pt x="599" y="3832"/>
                  </a:lnTo>
                  <a:lnTo>
                    <a:pt x="627" y="3861"/>
                  </a:lnTo>
                  <a:lnTo>
                    <a:pt x="655" y="3890"/>
                  </a:lnTo>
                  <a:lnTo>
                    <a:pt x="683" y="3919"/>
                  </a:lnTo>
                  <a:lnTo>
                    <a:pt x="712" y="3947"/>
                  </a:lnTo>
                  <a:lnTo>
                    <a:pt x="742" y="3974"/>
                  </a:lnTo>
                  <a:lnTo>
                    <a:pt x="772" y="4001"/>
                  </a:lnTo>
                  <a:lnTo>
                    <a:pt x="802" y="4028"/>
                  </a:lnTo>
                  <a:lnTo>
                    <a:pt x="833" y="4054"/>
                  </a:lnTo>
                  <a:lnTo>
                    <a:pt x="865" y="4079"/>
                  </a:lnTo>
                  <a:lnTo>
                    <a:pt x="897" y="4104"/>
                  </a:lnTo>
                  <a:lnTo>
                    <a:pt x="929" y="4128"/>
                  </a:lnTo>
                  <a:lnTo>
                    <a:pt x="961" y="4152"/>
                  </a:lnTo>
                  <a:lnTo>
                    <a:pt x="995" y="4175"/>
                  </a:lnTo>
                  <a:lnTo>
                    <a:pt x="1028" y="4198"/>
                  </a:lnTo>
                  <a:lnTo>
                    <a:pt x="1062" y="4219"/>
                  </a:lnTo>
                  <a:lnTo>
                    <a:pt x="1096" y="4241"/>
                  </a:lnTo>
                  <a:lnTo>
                    <a:pt x="1131" y="4261"/>
                  </a:lnTo>
                  <a:lnTo>
                    <a:pt x="1166" y="4281"/>
                  </a:lnTo>
                  <a:lnTo>
                    <a:pt x="1201" y="4301"/>
                  </a:lnTo>
                  <a:lnTo>
                    <a:pt x="1237" y="4320"/>
                  </a:lnTo>
                  <a:lnTo>
                    <a:pt x="1273" y="4338"/>
                  </a:lnTo>
                  <a:lnTo>
                    <a:pt x="1309" y="4356"/>
                  </a:lnTo>
                  <a:lnTo>
                    <a:pt x="1346" y="4372"/>
                  </a:lnTo>
                  <a:lnTo>
                    <a:pt x="1383" y="4389"/>
                  </a:lnTo>
                  <a:lnTo>
                    <a:pt x="1420" y="4404"/>
                  </a:lnTo>
                  <a:lnTo>
                    <a:pt x="1457" y="4419"/>
                  </a:lnTo>
                  <a:lnTo>
                    <a:pt x="1495" y="4434"/>
                  </a:lnTo>
                  <a:lnTo>
                    <a:pt x="1533" y="4447"/>
                  </a:lnTo>
                  <a:lnTo>
                    <a:pt x="1571" y="4460"/>
                  </a:lnTo>
                  <a:lnTo>
                    <a:pt x="1610" y="4472"/>
                  </a:lnTo>
                  <a:lnTo>
                    <a:pt x="1648" y="4484"/>
                  </a:lnTo>
                  <a:lnTo>
                    <a:pt x="1687" y="4495"/>
                  </a:lnTo>
                  <a:lnTo>
                    <a:pt x="1726" y="4505"/>
                  </a:lnTo>
                  <a:lnTo>
                    <a:pt x="1765" y="4515"/>
                  </a:lnTo>
                  <a:lnTo>
                    <a:pt x="1805" y="4523"/>
                  </a:lnTo>
                </a:path>
              </a:pathLst>
            </a:custGeom>
            <a:noFill/>
            <a:ln w="2857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8" name="任意多边形 643103"/>
            <p:cNvSpPr>
              <a:spLocks noChangeAspect="1"/>
            </p:cNvSpPr>
            <p:nvPr/>
          </p:nvSpPr>
          <p:spPr>
            <a:xfrm>
              <a:off x="2077" y="2529"/>
              <a:ext cx="461" cy="381"/>
            </a:xfrm>
            <a:custGeom>
              <a:avLst/>
              <a:gdLst/>
              <a:ahLst/>
              <a:cxnLst>
                <a:cxn ang="0">
                  <a:pos x="6" y="374"/>
                </a:cxn>
                <a:cxn ang="0">
                  <a:pos x="20" y="376"/>
                </a:cxn>
                <a:cxn ang="0">
                  <a:pos x="33" y="378"/>
                </a:cxn>
                <a:cxn ang="0">
                  <a:pos x="46" y="380"/>
                </a:cxn>
                <a:cxn ang="0">
                  <a:pos x="60" y="380"/>
                </a:cxn>
                <a:cxn ang="0">
                  <a:pos x="73" y="381"/>
                </a:cxn>
                <a:cxn ang="0">
                  <a:pos x="87" y="381"/>
                </a:cxn>
                <a:cxn ang="0">
                  <a:pos x="100" y="380"/>
                </a:cxn>
                <a:cxn ang="0">
                  <a:pos x="114" y="380"/>
                </a:cxn>
                <a:cxn ang="0">
                  <a:pos x="127" y="378"/>
                </a:cxn>
                <a:cxn ang="0">
                  <a:pos x="140" y="376"/>
                </a:cxn>
                <a:cxn ang="0">
                  <a:pos x="153" y="374"/>
                </a:cxn>
                <a:cxn ang="0">
                  <a:pos x="167" y="371"/>
                </a:cxn>
                <a:cxn ang="0">
                  <a:pos x="180" y="368"/>
                </a:cxn>
                <a:cxn ang="0">
                  <a:pos x="193" y="364"/>
                </a:cxn>
                <a:cxn ang="0">
                  <a:pos x="205" y="360"/>
                </a:cxn>
                <a:cxn ang="0">
                  <a:pos x="218" y="355"/>
                </a:cxn>
                <a:cxn ang="0">
                  <a:pos x="230" y="350"/>
                </a:cxn>
                <a:cxn ang="0">
                  <a:pos x="243" y="345"/>
                </a:cxn>
                <a:cxn ang="0">
                  <a:pos x="255" y="339"/>
                </a:cxn>
                <a:cxn ang="0">
                  <a:pos x="266" y="332"/>
                </a:cxn>
                <a:cxn ang="0">
                  <a:pos x="278" y="325"/>
                </a:cxn>
                <a:cxn ang="0">
                  <a:pos x="289" y="318"/>
                </a:cxn>
                <a:cxn ang="0">
                  <a:pos x="301" y="311"/>
                </a:cxn>
                <a:cxn ang="0">
                  <a:pos x="311" y="303"/>
                </a:cxn>
                <a:cxn ang="0">
                  <a:pos x="322" y="294"/>
                </a:cxn>
                <a:cxn ang="0">
                  <a:pos x="332" y="285"/>
                </a:cxn>
                <a:cxn ang="0">
                  <a:pos x="342" y="276"/>
                </a:cxn>
                <a:cxn ang="0">
                  <a:pos x="352" y="267"/>
                </a:cxn>
                <a:cxn ang="0">
                  <a:pos x="361" y="257"/>
                </a:cxn>
                <a:cxn ang="0">
                  <a:pos x="370" y="247"/>
                </a:cxn>
                <a:cxn ang="0">
                  <a:pos x="379" y="237"/>
                </a:cxn>
                <a:cxn ang="0">
                  <a:pos x="387" y="226"/>
                </a:cxn>
                <a:cxn ang="0">
                  <a:pos x="394" y="215"/>
                </a:cxn>
                <a:cxn ang="0">
                  <a:pos x="402" y="204"/>
                </a:cxn>
                <a:cxn ang="0">
                  <a:pos x="409" y="192"/>
                </a:cxn>
                <a:cxn ang="0">
                  <a:pos x="415" y="181"/>
                </a:cxn>
                <a:cxn ang="0">
                  <a:pos x="422" y="169"/>
                </a:cxn>
                <a:cxn ang="0">
                  <a:pos x="427" y="157"/>
                </a:cxn>
                <a:cxn ang="0">
                  <a:pos x="433" y="144"/>
                </a:cxn>
                <a:cxn ang="0">
                  <a:pos x="438" y="132"/>
                </a:cxn>
                <a:cxn ang="0">
                  <a:pos x="442" y="119"/>
                </a:cxn>
                <a:cxn ang="0">
                  <a:pos x="446" y="106"/>
                </a:cxn>
                <a:cxn ang="0">
                  <a:pos x="449" y="93"/>
                </a:cxn>
                <a:cxn ang="0">
                  <a:pos x="452" y="80"/>
                </a:cxn>
                <a:cxn ang="0">
                  <a:pos x="455" y="67"/>
                </a:cxn>
                <a:cxn ang="0">
                  <a:pos x="457" y="53"/>
                </a:cxn>
                <a:cxn ang="0">
                  <a:pos x="459" y="40"/>
                </a:cxn>
                <a:cxn ang="0">
                  <a:pos x="460" y="27"/>
                </a:cxn>
                <a:cxn ang="0">
                  <a:pos x="461" y="13"/>
                </a:cxn>
                <a:cxn ang="0">
                  <a:pos x="461" y="0"/>
                </a:cxn>
              </a:cxnLst>
              <a:rect l="0" t="0" r="0" b="0"/>
              <a:pathLst>
                <a:path w="2767" h="2287">
                  <a:moveTo>
                    <a:pt x="0" y="2235"/>
                  </a:moveTo>
                  <a:lnTo>
                    <a:pt x="39" y="2244"/>
                  </a:lnTo>
                  <a:lnTo>
                    <a:pt x="79" y="2251"/>
                  </a:lnTo>
                  <a:lnTo>
                    <a:pt x="119" y="2258"/>
                  </a:lnTo>
                  <a:lnTo>
                    <a:pt x="159" y="2264"/>
                  </a:lnTo>
                  <a:lnTo>
                    <a:pt x="199" y="2269"/>
                  </a:lnTo>
                  <a:lnTo>
                    <a:pt x="239" y="2274"/>
                  </a:lnTo>
                  <a:lnTo>
                    <a:pt x="279" y="2278"/>
                  </a:lnTo>
                  <a:lnTo>
                    <a:pt x="319" y="2281"/>
                  </a:lnTo>
                  <a:lnTo>
                    <a:pt x="359" y="2283"/>
                  </a:lnTo>
                  <a:lnTo>
                    <a:pt x="399" y="2285"/>
                  </a:lnTo>
                  <a:lnTo>
                    <a:pt x="440" y="2286"/>
                  </a:lnTo>
                  <a:lnTo>
                    <a:pt x="480" y="2287"/>
                  </a:lnTo>
                  <a:lnTo>
                    <a:pt x="520" y="2286"/>
                  </a:lnTo>
                  <a:lnTo>
                    <a:pt x="561" y="2285"/>
                  </a:lnTo>
                  <a:lnTo>
                    <a:pt x="601" y="2283"/>
                  </a:lnTo>
                  <a:lnTo>
                    <a:pt x="641" y="2281"/>
                  </a:lnTo>
                  <a:lnTo>
                    <a:pt x="682" y="2278"/>
                  </a:lnTo>
                  <a:lnTo>
                    <a:pt x="722" y="2274"/>
                  </a:lnTo>
                  <a:lnTo>
                    <a:pt x="762" y="2269"/>
                  </a:lnTo>
                  <a:lnTo>
                    <a:pt x="802" y="2264"/>
                  </a:lnTo>
                  <a:lnTo>
                    <a:pt x="842" y="2258"/>
                  </a:lnTo>
                  <a:lnTo>
                    <a:pt x="881" y="2251"/>
                  </a:lnTo>
                  <a:lnTo>
                    <a:pt x="921" y="2244"/>
                  </a:lnTo>
                  <a:lnTo>
                    <a:pt x="961" y="2235"/>
                  </a:lnTo>
                  <a:lnTo>
                    <a:pt x="1000" y="2227"/>
                  </a:lnTo>
                  <a:lnTo>
                    <a:pt x="1039" y="2217"/>
                  </a:lnTo>
                  <a:lnTo>
                    <a:pt x="1078" y="2207"/>
                  </a:lnTo>
                  <a:lnTo>
                    <a:pt x="1117" y="2196"/>
                  </a:lnTo>
                  <a:lnTo>
                    <a:pt x="1156" y="2184"/>
                  </a:lnTo>
                  <a:lnTo>
                    <a:pt x="1194" y="2172"/>
                  </a:lnTo>
                  <a:lnTo>
                    <a:pt x="1232" y="2159"/>
                  </a:lnTo>
                  <a:lnTo>
                    <a:pt x="1270" y="2146"/>
                  </a:lnTo>
                  <a:lnTo>
                    <a:pt x="1308" y="2131"/>
                  </a:lnTo>
                  <a:lnTo>
                    <a:pt x="1345" y="2116"/>
                  </a:lnTo>
                  <a:lnTo>
                    <a:pt x="1383" y="2101"/>
                  </a:lnTo>
                  <a:lnTo>
                    <a:pt x="1420" y="2084"/>
                  </a:lnTo>
                  <a:lnTo>
                    <a:pt x="1456" y="2068"/>
                  </a:lnTo>
                  <a:lnTo>
                    <a:pt x="1492" y="2050"/>
                  </a:lnTo>
                  <a:lnTo>
                    <a:pt x="1528" y="2032"/>
                  </a:lnTo>
                  <a:lnTo>
                    <a:pt x="1564" y="2013"/>
                  </a:lnTo>
                  <a:lnTo>
                    <a:pt x="1599" y="1993"/>
                  </a:lnTo>
                  <a:lnTo>
                    <a:pt x="1634" y="1973"/>
                  </a:lnTo>
                  <a:lnTo>
                    <a:pt x="1669" y="1953"/>
                  </a:lnTo>
                  <a:lnTo>
                    <a:pt x="1703" y="1931"/>
                  </a:lnTo>
                  <a:lnTo>
                    <a:pt x="1737" y="1910"/>
                  </a:lnTo>
                  <a:lnTo>
                    <a:pt x="1771" y="1887"/>
                  </a:lnTo>
                  <a:lnTo>
                    <a:pt x="1804" y="1864"/>
                  </a:lnTo>
                  <a:lnTo>
                    <a:pt x="1837" y="1840"/>
                  </a:lnTo>
                  <a:lnTo>
                    <a:pt x="1869" y="1816"/>
                  </a:lnTo>
                  <a:lnTo>
                    <a:pt x="1901" y="1791"/>
                  </a:lnTo>
                  <a:lnTo>
                    <a:pt x="1932" y="1766"/>
                  </a:lnTo>
                  <a:lnTo>
                    <a:pt x="1963" y="1740"/>
                  </a:lnTo>
                  <a:lnTo>
                    <a:pt x="1993" y="1713"/>
                  </a:lnTo>
                  <a:lnTo>
                    <a:pt x="2023" y="1686"/>
                  </a:lnTo>
                  <a:lnTo>
                    <a:pt x="2053" y="1659"/>
                  </a:lnTo>
                  <a:lnTo>
                    <a:pt x="2082" y="1631"/>
                  </a:lnTo>
                  <a:lnTo>
                    <a:pt x="2110" y="1602"/>
                  </a:lnTo>
                  <a:lnTo>
                    <a:pt x="2139" y="1573"/>
                  </a:lnTo>
                  <a:lnTo>
                    <a:pt x="2167" y="1544"/>
                  </a:lnTo>
                  <a:lnTo>
                    <a:pt x="2194" y="1514"/>
                  </a:lnTo>
                  <a:lnTo>
                    <a:pt x="2220" y="1483"/>
                  </a:lnTo>
                  <a:lnTo>
                    <a:pt x="2246" y="1452"/>
                  </a:lnTo>
                  <a:lnTo>
                    <a:pt x="2272" y="1421"/>
                  </a:lnTo>
                  <a:lnTo>
                    <a:pt x="2296" y="1389"/>
                  </a:lnTo>
                  <a:lnTo>
                    <a:pt x="2321" y="1357"/>
                  </a:lnTo>
                  <a:lnTo>
                    <a:pt x="2344" y="1324"/>
                  </a:lnTo>
                  <a:lnTo>
                    <a:pt x="2367" y="1291"/>
                  </a:lnTo>
                  <a:lnTo>
                    <a:pt x="2390" y="1258"/>
                  </a:lnTo>
                  <a:lnTo>
                    <a:pt x="2412" y="1224"/>
                  </a:lnTo>
                  <a:lnTo>
                    <a:pt x="2433" y="1189"/>
                  </a:lnTo>
                  <a:lnTo>
                    <a:pt x="2454" y="1155"/>
                  </a:lnTo>
                  <a:lnTo>
                    <a:pt x="2474" y="1120"/>
                  </a:lnTo>
                  <a:lnTo>
                    <a:pt x="2493" y="1084"/>
                  </a:lnTo>
                  <a:lnTo>
                    <a:pt x="2512" y="1049"/>
                  </a:lnTo>
                  <a:lnTo>
                    <a:pt x="2530" y="1013"/>
                  </a:lnTo>
                  <a:lnTo>
                    <a:pt x="2548" y="976"/>
                  </a:lnTo>
                  <a:lnTo>
                    <a:pt x="2565" y="940"/>
                  </a:lnTo>
                  <a:lnTo>
                    <a:pt x="2581" y="903"/>
                  </a:lnTo>
                  <a:lnTo>
                    <a:pt x="2596" y="865"/>
                  </a:lnTo>
                  <a:lnTo>
                    <a:pt x="2611" y="828"/>
                  </a:lnTo>
                  <a:lnTo>
                    <a:pt x="2626" y="790"/>
                  </a:lnTo>
                  <a:lnTo>
                    <a:pt x="2639" y="752"/>
                  </a:lnTo>
                  <a:lnTo>
                    <a:pt x="2652" y="714"/>
                  </a:lnTo>
                  <a:lnTo>
                    <a:pt x="2664" y="675"/>
                  </a:lnTo>
                  <a:lnTo>
                    <a:pt x="2676" y="637"/>
                  </a:lnTo>
                  <a:lnTo>
                    <a:pt x="2687" y="598"/>
                  </a:lnTo>
                  <a:lnTo>
                    <a:pt x="2697" y="559"/>
                  </a:lnTo>
                  <a:lnTo>
                    <a:pt x="2707" y="520"/>
                  </a:lnTo>
                  <a:lnTo>
                    <a:pt x="2715" y="480"/>
                  </a:lnTo>
                  <a:lnTo>
                    <a:pt x="2724" y="441"/>
                  </a:lnTo>
                  <a:lnTo>
                    <a:pt x="2731" y="401"/>
                  </a:lnTo>
                  <a:lnTo>
                    <a:pt x="2738" y="361"/>
                  </a:lnTo>
                  <a:lnTo>
                    <a:pt x="2744" y="321"/>
                  </a:lnTo>
                  <a:lnTo>
                    <a:pt x="2749" y="281"/>
                  </a:lnTo>
                  <a:lnTo>
                    <a:pt x="2754" y="241"/>
                  </a:lnTo>
                  <a:lnTo>
                    <a:pt x="2758" y="201"/>
                  </a:lnTo>
                  <a:lnTo>
                    <a:pt x="2761" y="161"/>
                  </a:lnTo>
                  <a:lnTo>
                    <a:pt x="2763" y="121"/>
                  </a:lnTo>
                  <a:lnTo>
                    <a:pt x="2765" y="80"/>
                  </a:lnTo>
                  <a:lnTo>
                    <a:pt x="2766" y="40"/>
                  </a:lnTo>
                  <a:lnTo>
                    <a:pt x="2767" y="0"/>
                  </a:lnTo>
                </a:path>
              </a:pathLst>
            </a:custGeom>
            <a:noFill/>
            <a:ln w="2857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3105" name="任意多边形 643104"/>
          <p:cNvSpPr>
            <a:spLocks noChangeAspect="1"/>
          </p:cNvSpPr>
          <p:nvPr/>
        </p:nvSpPr>
        <p:spPr>
          <a:xfrm>
            <a:off x="2105025" y="4716463"/>
            <a:ext cx="1801813" cy="1131887"/>
          </a:xfrm>
          <a:custGeom>
            <a:avLst/>
            <a:gdLst/>
            <a:ahLst/>
            <a:cxnLst>
              <a:cxn ang="0">
                <a:pos x="2159" y="32419"/>
              </a:cxn>
              <a:cxn ang="0">
                <a:pos x="6476" y="80893"/>
              </a:cxn>
              <a:cxn ang="0">
                <a:pos x="12952" y="129059"/>
              </a:cxn>
              <a:cxn ang="0">
                <a:pos x="21278" y="176915"/>
              </a:cxn>
              <a:cxn ang="0">
                <a:pos x="31762" y="224154"/>
              </a:cxn>
              <a:cxn ang="0">
                <a:pos x="44405" y="271085"/>
              </a:cxn>
              <a:cxn ang="0">
                <a:pos x="58591" y="317706"/>
              </a:cxn>
              <a:cxn ang="0">
                <a:pos x="74626" y="363402"/>
              </a:cxn>
              <a:cxn ang="0">
                <a:pos x="92820" y="408480"/>
              </a:cxn>
              <a:cxn ang="0">
                <a:pos x="112555" y="452940"/>
              </a:cxn>
              <a:cxn ang="0">
                <a:pos x="134141" y="496474"/>
              </a:cxn>
              <a:cxn ang="0">
                <a:pos x="157578" y="539082"/>
              </a:cxn>
              <a:cxn ang="0">
                <a:pos x="182556" y="580455"/>
              </a:cxn>
              <a:cxn ang="0">
                <a:pos x="209384" y="621210"/>
              </a:cxn>
              <a:cxn ang="0">
                <a:pos x="237754" y="660422"/>
              </a:cxn>
              <a:cxn ang="0">
                <a:pos x="267666" y="698707"/>
              </a:cxn>
              <a:cxn ang="0">
                <a:pos x="299120" y="735449"/>
              </a:cxn>
              <a:cxn ang="0">
                <a:pos x="332116" y="771264"/>
              </a:cxn>
              <a:cxn ang="0">
                <a:pos x="366653" y="805536"/>
              </a:cxn>
              <a:cxn ang="0">
                <a:pos x="402424" y="838263"/>
              </a:cxn>
              <a:cxn ang="0">
                <a:pos x="439737" y="869756"/>
              </a:cxn>
              <a:cxn ang="0">
                <a:pos x="477975" y="899396"/>
              </a:cxn>
              <a:cxn ang="0">
                <a:pos x="517447" y="927493"/>
              </a:cxn>
              <a:cxn ang="0">
                <a:pos x="558152" y="953737"/>
              </a:cxn>
              <a:cxn ang="0">
                <a:pos x="600090" y="978746"/>
              </a:cxn>
              <a:cxn ang="0">
                <a:pos x="642646" y="1001593"/>
              </a:cxn>
              <a:cxn ang="0">
                <a:pos x="686126" y="1022897"/>
              </a:cxn>
              <a:cxn ang="0">
                <a:pos x="730531" y="1042349"/>
              </a:cxn>
              <a:cxn ang="0">
                <a:pos x="775862" y="1059948"/>
              </a:cxn>
              <a:cxn ang="0">
                <a:pos x="821809" y="1075694"/>
              </a:cxn>
              <a:cxn ang="0">
                <a:pos x="868373" y="1089588"/>
              </a:cxn>
              <a:cxn ang="0">
                <a:pos x="915246" y="1101320"/>
              </a:cxn>
              <a:cxn ang="0">
                <a:pos x="962735" y="1111509"/>
              </a:cxn>
              <a:cxn ang="0">
                <a:pos x="1010532" y="1119537"/>
              </a:cxn>
              <a:cxn ang="0">
                <a:pos x="1058638" y="1125403"/>
              </a:cxn>
              <a:cxn ang="0">
                <a:pos x="1107053" y="1129417"/>
              </a:cxn>
              <a:cxn ang="0">
                <a:pos x="1155467" y="1131578"/>
              </a:cxn>
              <a:cxn ang="0">
                <a:pos x="1203881" y="1131578"/>
              </a:cxn>
              <a:cxn ang="0">
                <a:pos x="1252295" y="1129726"/>
              </a:cxn>
              <a:cxn ang="0">
                <a:pos x="1300710" y="1125712"/>
              </a:cxn>
              <a:cxn ang="0">
                <a:pos x="1348816" y="1119846"/>
              </a:cxn>
              <a:cxn ang="0">
                <a:pos x="1396613" y="1112127"/>
              </a:cxn>
              <a:cxn ang="0">
                <a:pos x="1444102" y="1102247"/>
              </a:cxn>
              <a:cxn ang="0">
                <a:pos x="1491283" y="1090514"/>
              </a:cxn>
              <a:cxn ang="0">
                <a:pos x="1537847" y="1076620"/>
              </a:cxn>
              <a:cxn ang="0">
                <a:pos x="1583486" y="1061183"/>
              </a:cxn>
              <a:cxn ang="0">
                <a:pos x="1628817" y="1043584"/>
              </a:cxn>
              <a:cxn ang="0">
                <a:pos x="1673222" y="1024441"/>
              </a:cxn>
              <a:cxn ang="0">
                <a:pos x="1717319" y="1003137"/>
              </a:cxn>
              <a:cxn ang="0">
                <a:pos x="1760183" y="980289"/>
              </a:cxn>
              <a:cxn ang="0">
                <a:pos x="1801813" y="955898"/>
              </a:cxn>
            </a:cxnLst>
            <a:rect l="0" t="0" r="0" b="0"/>
            <a:pathLst>
              <a:path w="5843" h="3666">
                <a:moveTo>
                  <a:pt x="0" y="0"/>
                </a:moveTo>
                <a:lnTo>
                  <a:pt x="3" y="53"/>
                </a:lnTo>
                <a:lnTo>
                  <a:pt x="7" y="105"/>
                </a:lnTo>
                <a:lnTo>
                  <a:pt x="11" y="157"/>
                </a:lnTo>
                <a:lnTo>
                  <a:pt x="15" y="209"/>
                </a:lnTo>
                <a:lnTo>
                  <a:pt x="21" y="262"/>
                </a:lnTo>
                <a:lnTo>
                  <a:pt x="27" y="314"/>
                </a:lnTo>
                <a:lnTo>
                  <a:pt x="34" y="366"/>
                </a:lnTo>
                <a:lnTo>
                  <a:pt x="42" y="418"/>
                </a:lnTo>
                <a:lnTo>
                  <a:pt x="50" y="469"/>
                </a:lnTo>
                <a:lnTo>
                  <a:pt x="60" y="521"/>
                </a:lnTo>
                <a:lnTo>
                  <a:pt x="69" y="573"/>
                </a:lnTo>
                <a:lnTo>
                  <a:pt x="80" y="624"/>
                </a:lnTo>
                <a:lnTo>
                  <a:pt x="91" y="675"/>
                </a:lnTo>
                <a:lnTo>
                  <a:pt x="103" y="726"/>
                </a:lnTo>
                <a:lnTo>
                  <a:pt x="116" y="777"/>
                </a:lnTo>
                <a:lnTo>
                  <a:pt x="130" y="828"/>
                </a:lnTo>
                <a:lnTo>
                  <a:pt x="144" y="878"/>
                </a:lnTo>
                <a:lnTo>
                  <a:pt x="159" y="929"/>
                </a:lnTo>
                <a:lnTo>
                  <a:pt x="174" y="979"/>
                </a:lnTo>
                <a:lnTo>
                  <a:pt x="190" y="1029"/>
                </a:lnTo>
                <a:lnTo>
                  <a:pt x="207" y="1079"/>
                </a:lnTo>
                <a:lnTo>
                  <a:pt x="224" y="1128"/>
                </a:lnTo>
                <a:lnTo>
                  <a:pt x="242" y="1177"/>
                </a:lnTo>
                <a:lnTo>
                  <a:pt x="261" y="1226"/>
                </a:lnTo>
                <a:lnTo>
                  <a:pt x="280" y="1275"/>
                </a:lnTo>
                <a:lnTo>
                  <a:pt x="301" y="1323"/>
                </a:lnTo>
                <a:lnTo>
                  <a:pt x="321" y="1372"/>
                </a:lnTo>
                <a:lnTo>
                  <a:pt x="343" y="1419"/>
                </a:lnTo>
                <a:lnTo>
                  <a:pt x="365" y="1467"/>
                </a:lnTo>
                <a:lnTo>
                  <a:pt x="387" y="1514"/>
                </a:lnTo>
                <a:lnTo>
                  <a:pt x="411" y="1561"/>
                </a:lnTo>
                <a:lnTo>
                  <a:pt x="435" y="1608"/>
                </a:lnTo>
                <a:lnTo>
                  <a:pt x="459" y="1654"/>
                </a:lnTo>
                <a:lnTo>
                  <a:pt x="485" y="1700"/>
                </a:lnTo>
                <a:lnTo>
                  <a:pt x="511" y="1746"/>
                </a:lnTo>
                <a:lnTo>
                  <a:pt x="537" y="1791"/>
                </a:lnTo>
                <a:lnTo>
                  <a:pt x="564" y="1836"/>
                </a:lnTo>
                <a:lnTo>
                  <a:pt x="592" y="1880"/>
                </a:lnTo>
                <a:lnTo>
                  <a:pt x="620" y="1925"/>
                </a:lnTo>
                <a:lnTo>
                  <a:pt x="649" y="1968"/>
                </a:lnTo>
                <a:lnTo>
                  <a:pt x="679" y="2012"/>
                </a:lnTo>
                <a:lnTo>
                  <a:pt x="709" y="2055"/>
                </a:lnTo>
                <a:lnTo>
                  <a:pt x="740" y="2097"/>
                </a:lnTo>
                <a:lnTo>
                  <a:pt x="771" y="2139"/>
                </a:lnTo>
                <a:lnTo>
                  <a:pt x="803" y="2181"/>
                </a:lnTo>
                <a:lnTo>
                  <a:pt x="835" y="2222"/>
                </a:lnTo>
                <a:lnTo>
                  <a:pt x="868" y="2263"/>
                </a:lnTo>
                <a:lnTo>
                  <a:pt x="902" y="2303"/>
                </a:lnTo>
                <a:lnTo>
                  <a:pt x="936" y="2343"/>
                </a:lnTo>
                <a:lnTo>
                  <a:pt x="970" y="2382"/>
                </a:lnTo>
                <a:lnTo>
                  <a:pt x="1006" y="2421"/>
                </a:lnTo>
                <a:lnTo>
                  <a:pt x="1041" y="2460"/>
                </a:lnTo>
                <a:lnTo>
                  <a:pt x="1077" y="2498"/>
                </a:lnTo>
                <a:lnTo>
                  <a:pt x="1114" y="2536"/>
                </a:lnTo>
                <a:lnTo>
                  <a:pt x="1151" y="2573"/>
                </a:lnTo>
                <a:lnTo>
                  <a:pt x="1189" y="2609"/>
                </a:lnTo>
                <a:lnTo>
                  <a:pt x="1227" y="2645"/>
                </a:lnTo>
                <a:lnTo>
                  <a:pt x="1266" y="2681"/>
                </a:lnTo>
                <a:lnTo>
                  <a:pt x="1305" y="2715"/>
                </a:lnTo>
                <a:lnTo>
                  <a:pt x="1345" y="2750"/>
                </a:lnTo>
                <a:lnTo>
                  <a:pt x="1385" y="2783"/>
                </a:lnTo>
                <a:lnTo>
                  <a:pt x="1426" y="2817"/>
                </a:lnTo>
                <a:lnTo>
                  <a:pt x="1467" y="2849"/>
                </a:lnTo>
                <a:lnTo>
                  <a:pt x="1508" y="2881"/>
                </a:lnTo>
                <a:lnTo>
                  <a:pt x="1550" y="2913"/>
                </a:lnTo>
                <a:lnTo>
                  <a:pt x="1592" y="2944"/>
                </a:lnTo>
                <a:lnTo>
                  <a:pt x="1635" y="2974"/>
                </a:lnTo>
                <a:lnTo>
                  <a:pt x="1678" y="3004"/>
                </a:lnTo>
                <a:lnTo>
                  <a:pt x="1722" y="3033"/>
                </a:lnTo>
                <a:lnTo>
                  <a:pt x="1766" y="3062"/>
                </a:lnTo>
                <a:lnTo>
                  <a:pt x="1810" y="3089"/>
                </a:lnTo>
                <a:lnTo>
                  <a:pt x="1855" y="3117"/>
                </a:lnTo>
                <a:lnTo>
                  <a:pt x="1900" y="3144"/>
                </a:lnTo>
                <a:lnTo>
                  <a:pt x="1946" y="3170"/>
                </a:lnTo>
                <a:lnTo>
                  <a:pt x="1991" y="3195"/>
                </a:lnTo>
                <a:lnTo>
                  <a:pt x="2037" y="3220"/>
                </a:lnTo>
                <a:lnTo>
                  <a:pt x="2084" y="3244"/>
                </a:lnTo>
                <a:lnTo>
                  <a:pt x="2131" y="3268"/>
                </a:lnTo>
                <a:lnTo>
                  <a:pt x="2178" y="3291"/>
                </a:lnTo>
                <a:lnTo>
                  <a:pt x="2225" y="3313"/>
                </a:lnTo>
                <a:lnTo>
                  <a:pt x="2273" y="3335"/>
                </a:lnTo>
                <a:lnTo>
                  <a:pt x="2321" y="3356"/>
                </a:lnTo>
                <a:lnTo>
                  <a:pt x="2369" y="3376"/>
                </a:lnTo>
                <a:lnTo>
                  <a:pt x="2418" y="3396"/>
                </a:lnTo>
                <a:lnTo>
                  <a:pt x="2467" y="3415"/>
                </a:lnTo>
                <a:lnTo>
                  <a:pt x="2516" y="3433"/>
                </a:lnTo>
                <a:lnTo>
                  <a:pt x="2565" y="3451"/>
                </a:lnTo>
                <a:lnTo>
                  <a:pt x="2615" y="3468"/>
                </a:lnTo>
                <a:lnTo>
                  <a:pt x="2665" y="3484"/>
                </a:lnTo>
                <a:lnTo>
                  <a:pt x="2715" y="3500"/>
                </a:lnTo>
                <a:lnTo>
                  <a:pt x="2765" y="3515"/>
                </a:lnTo>
                <a:lnTo>
                  <a:pt x="2816" y="3529"/>
                </a:lnTo>
                <a:lnTo>
                  <a:pt x="2866" y="3542"/>
                </a:lnTo>
                <a:lnTo>
                  <a:pt x="2917" y="3555"/>
                </a:lnTo>
                <a:lnTo>
                  <a:pt x="2968" y="3567"/>
                </a:lnTo>
                <a:lnTo>
                  <a:pt x="3019" y="3579"/>
                </a:lnTo>
                <a:lnTo>
                  <a:pt x="3070" y="3590"/>
                </a:lnTo>
                <a:lnTo>
                  <a:pt x="3122" y="3600"/>
                </a:lnTo>
                <a:lnTo>
                  <a:pt x="3173" y="3609"/>
                </a:lnTo>
                <a:lnTo>
                  <a:pt x="3225" y="3618"/>
                </a:lnTo>
                <a:lnTo>
                  <a:pt x="3277" y="3626"/>
                </a:lnTo>
                <a:lnTo>
                  <a:pt x="3329" y="3633"/>
                </a:lnTo>
                <a:lnTo>
                  <a:pt x="3381" y="3639"/>
                </a:lnTo>
                <a:lnTo>
                  <a:pt x="3433" y="3645"/>
                </a:lnTo>
                <a:lnTo>
                  <a:pt x="3485" y="3650"/>
                </a:lnTo>
                <a:lnTo>
                  <a:pt x="3537" y="3655"/>
                </a:lnTo>
                <a:lnTo>
                  <a:pt x="3590" y="3658"/>
                </a:lnTo>
                <a:lnTo>
                  <a:pt x="3642" y="3661"/>
                </a:lnTo>
                <a:lnTo>
                  <a:pt x="3694" y="3663"/>
                </a:lnTo>
                <a:lnTo>
                  <a:pt x="3747" y="3665"/>
                </a:lnTo>
                <a:lnTo>
                  <a:pt x="3799" y="3666"/>
                </a:lnTo>
                <a:lnTo>
                  <a:pt x="3852" y="3666"/>
                </a:lnTo>
                <a:lnTo>
                  <a:pt x="3904" y="3665"/>
                </a:lnTo>
                <a:lnTo>
                  <a:pt x="3956" y="3664"/>
                </a:lnTo>
                <a:lnTo>
                  <a:pt x="4009" y="3662"/>
                </a:lnTo>
                <a:lnTo>
                  <a:pt x="4061" y="3659"/>
                </a:lnTo>
                <a:lnTo>
                  <a:pt x="4113" y="3655"/>
                </a:lnTo>
                <a:lnTo>
                  <a:pt x="4166" y="3651"/>
                </a:lnTo>
                <a:lnTo>
                  <a:pt x="4218" y="3646"/>
                </a:lnTo>
                <a:lnTo>
                  <a:pt x="4270" y="3641"/>
                </a:lnTo>
                <a:lnTo>
                  <a:pt x="4322" y="3634"/>
                </a:lnTo>
                <a:lnTo>
                  <a:pt x="4374" y="3627"/>
                </a:lnTo>
                <a:lnTo>
                  <a:pt x="4426" y="3619"/>
                </a:lnTo>
                <a:lnTo>
                  <a:pt x="4478" y="3611"/>
                </a:lnTo>
                <a:lnTo>
                  <a:pt x="4529" y="3602"/>
                </a:lnTo>
                <a:lnTo>
                  <a:pt x="4581" y="3592"/>
                </a:lnTo>
                <a:lnTo>
                  <a:pt x="4632" y="3581"/>
                </a:lnTo>
                <a:lnTo>
                  <a:pt x="4683" y="3570"/>
                </a:lnTo>
                <a:lnTo>
                  <a:pt x="4734" y="3558"/>
                </a:lnTo>
                <a:lnTo>
                  <a:pt x="4785" y="3545"/>
                </a:lnTo>
                <a:lnTo>
                  <a:pt x="4836" y="3532"/>
                </a:lnTo>
                <a:lnTo>
                  <a:pt x="4886" y="3518"/>
                </a:lnTo>
                <a:lnTo>
                  <a:pt x="4936" y="3503"/>
                </a:lnTo>
                <a:lnTo>
                  <a:pt x="4987" y="3487"/>
                </a:lnTo>
                <a:lnTo>
                  <a:pt x="5036" y="3471"/>
                </a:lnTo>
                <a:lnTo>
                  <a:pt x="5086" y="3454"/>
                </a:lnTo>
                <a:lnTo>
                  <a:pt x="5135" y="3437"/>
                </a:lnTo>
                <a:lnTo>
                  <a:pt x="5185" y="3419"/>
                </a:lnTo>
                <a:lnTo>
                  <a:pt x="5234" y="3400"/>
                </a:lnTo>
                <a:lnTo>
                  <a:pt x="5282" y="3380"/>
                </a:lnTo>
                <a:lnTo>
                  <a:pt x="5331" y="3360"/>
                </a:lnTo>
                <a:lnTo>
                  <a:pt x="5379" y="3339"/>
                </a:lnTo>
                <a:lnTo>
                  <a:pt x="5426" y="3318"/>
                </a:lnTo>
                <a:lnTo>
                  <a:pt x="5474" y="3296"/>
                </a:lnTo>
                <a:lnTo>
                  <a:pt x="5522" y="3273"/>
                </a:lnTo>
                <a:lnTo>
                  <a:pt x="5569" y="3249"/>
                </a:lnTo>
                <a:lnTo>
                  <a:pt x="5616" y="3225"/>
                </a:lnTo>
                <a:lnTo>
                  <a:pt x="5662" y="3201"/>
                </a:lnTo>
                <a:lnTo>
                  <a:pt x="5708" y="3175"/>
                </a:lnTo>
                <a:lnTo>
                  <a:pt x="5753" y="3149"/>
                </a:lnTo>
                <a:lnTo>
                  <a:pt x="5798" y="3123"/>
                </a:lnTo>
                <a:lnTo>
                  <a:pt x="5843" y="3096"/>
                </a:lnTo>
              </a:path>
            </a:pathLst>
          </a:custGeom>
          <a:noFill/>
          <a:ln w="19050" cap="flat" cmpd="sng">
            <a:solidFill>
              <a:srgbClr val="99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06" name="任意多边形 643105"/>
          <p:cNvSpPr>
            <a:spLocks noChangeAspect="1"/>
          </p:cNvSpPr>
          <p:nvPr/>
        </p:nvSpPr>
        <p:spPr>
          <a:xfrm>
            <a:off x="4646613" y="5416550"/>
            <a:ext cx="92075" cy="90488"/>
          </a:xfrm>
          <a:custGeom>
            <a:avLst/>
            <a:gdLst/>
            <a:ahLst/>
            <a:cxnLst>
              <a:cxn ang="0">
                <a:pos x="91763" y="41881"/>
              </a:cxn>
              <a:cxn ang="0">
                <a:pos x="91139" y="35767"/>
              </a:cxn>
              <a:cxn ang="0">
                <a:pos x="89266" y="29959"/>
              </a:cxn>
              <a:cxn ang="0">
                <a:pos x="86769" y="24151"/>
              </a:cxn>
              <a:cxn ang="0">
                <a:pos x="83648" y="18954"/>
              </a:cxn>
              <a:cxn ang="0">
                <a:pos x="79590" y="14062"/>
              </a:cxn>
              <a:cxn ang="0">
                <a:pos x="74908" y="10088"/>
              </a:cxn>
              <a:cxn ang="0">
                <a:pos x="69915" y="6420"/>
              </a:cxn>
              <a:cxn ang="0">
                <a:pos x="64296" y="3668"/>
              </a:cxn>
              <a:cxn ang="0">
                <a:pos x="58366" y="1529"/>
              </a:cxn>
              <a:cxn ang="0">
                <a:pos x="52124" y="306"/>
              </a:cxn>
              <a:cxn ang="0">
                <a:pos x="45881" y="0"/>
              </a:cxn>
              <a:cxn ang="0">
                <a:pos x="39639" y="306"/>
              </a:cxn>
              <a:cxn ang="0">
                <a:pos x="33709" y="1529"/>
              </a:cxn>
              <a:cxn ang="0">
                <a:pos x="27779" y="3668"/>
              </a:cxn>
              <a:cxn ang="0">
                <a:pos x="22160" y="6420"/>
              </a:cxn>
              <a:cxn ang="0">
                <a:pos x="16854" y="10088"/>
              </a:cxn>
              <a:cxn ang="0">
                <a:pos x="12485" y="14062"/>
              </a:cxn>
              <a:cxn ang="0">
                <a:pos x="8427" y="18954"/>
              </a:cxn>
              <a:cxn ang="0">
                <a:pos x="4994" y="24151"/>
              </a:cxn>
              <a:cxn ang="0">
                <a:pos x="2497" y="29959"/>
              </a:cxn>
              <a:cxn ang="0">
                <a:pos x="936" y="35767"/>
              </a:cxn>
              <a:cxn ang="0">
                <a:pos x="0" y="41881"/>
              </a:cxn>
              <a:cxn ang="0">
                <a:pos x="0" y="47995"/>
              </a:cxn>
              <a:cxn ang="0">
                <a:pos x="936" y="54109"/>
              </a:cxn>
              <a:cxn ang="0">
                <a:pos x="2497" y="60223"/>
              </a:cxn>
              <a:cxn ang="0">
                <a:pos x="4994" y="65726"/>
              </a:cxn>
              <a:cxn ang="0">
                <a:pos x="8427" y="70923"/>
              </a:cxn>
              <a:cxn ang="0">
                <a:pos x="12485" y="75814"/>
              </a:cxn>
              <a:cxn ang="0">
                <a:pos x="16854" y="80400"/>
              </a:cxn>
              <a:cxn ang="0">
                <a:pos x="22160" y="83763"/>
              </a:cxn>
              <a:cxn ang="0">
                <a:pos x="27779" y="86514"/>
              </a:cxn>
              <a:cxn ang="0">
                <a:pos x="33709" y="88654"/>
              </a:cxn>
              <a:cxn ang="0">
                <a:pos x="39639" y="89877"/>
              </a:cxn>
              <a:cxn ang="0">
                <a:pos x="45881" y="90488"/>
              </a:cxn>
              <a:cxn ang="0">
                <a:pos x="52124" y="89877"/>
              </a:cxn>
              <a:cxn ang="0">
                <a:pos x="58366" y="88654"/>
              </a:cxn>
              <a:cxn ang="0">
                <a:pos x="64296" y="86514"/>
              </a:cxn>
              <a:cxn ang="0">
                <a:pos x="69915" y="83763"/>
              </a:cxn>
              <a:cxn ang="0">
                <a:pos x="74908" y="80400"/>
              </a:cxn>
              <a:cxn ang="0">
                <a:pos x="79590" y="75814"/>
              </a:cxn>
              <a:cxn ang="0">
                <a:pos x="83648" y="70923"/>
              </a:cxn>
              <a:cxn ang="0">
                <a:pos x="86769" y="65726"/>
              </a:cxn>
              <a:cxn ang="0">
                <a:pos x="89266" y="60223"/>
              </a:cxn>
              <a:cxn ang="0">
                <a:pos x="91139" y="54109"/>
              </a:cxn>
              <a:cxn ang="0">
                <a:pos x="91763" y="47995"/>
              </a:cxn>
            </a:cxnLst>
            <a:rect l="0" t="0" r="0" b="0"/>
            <a:pathLst>
              <a:path w="295" h="296">
                <a:moveTo>
                  <a:pt x="295" y="147"/>
                </a:moveTo>
                <a:lnTo>
                  <a:pt x="294" y="137"/>
                </a:lnTo>
                <a:lnTo>
                  <a:pt x="293" y="127"/>
                </a:lnTo>
                <a:lnTo>
                  <a:pt x="292" y="117"/>
                </a:lnTo>
                <a:lnTo>
                  <a:pt x="289" y="107"/>
                </a:lnTo>
                <a:lnTo>
                  <a:pt x="286" y="98"/>
                </a:lnTo>
                <a:lnTo>
                  <a:pt x="283" y="88"/>
                </a:lnTo>
                <a:lnTo>
                  <a:pt x="278" y="79"/>
                </a:lnTo>
                <a:lnTo>
                  <a:pt x="273" y="70"/>
                </a:lnTo>
                <a:lnTo>
                  <a:pt x="268" y="62"/>
                </a:lnTo>
                <a:lnTo>
                  <a:pt x="262" y="54"/>
                </a:lnTo>
                <a:lnTo>
                  <a:pt x="255" y="46"/>
                </a:lnTo>
                <a:lnTo>
                  <a:pt x="248" y="39"/>
                </a:lnTo>
                <a:lnTo>
                  <a:pt x="240" y="33"/>
                </a:lnTo>
                <a:lnTo>
                  <a:pt x="232" y="27"/>
                </a:lnTo>
                <a:lnTo>
                  <a:pt x="224" y="21"/>
                </a:lnTo>
                <a:lnTo>
                  <a:pt x="215" y="16"/>
                </a:lnTo>
                <a:lnTo>
                  <a:pt x="206" y="12"/>
                </a:lnTo>
                <a:lnTo>
                  <a:pt x="197" y="8"/>
                </a:lnTo>
                <a:lnTo>
                  <a:pt x="187" y="5"/>
                </a:lnTo>
                <a:lnTo>
                  <a:pt x="177" y="3"/>
                </a:lnTo>
                <a:lnTo>
                  <a:pt x="167" y="1"/>
                </a:lnTo>
                <a:lnTo>
                  <a:pt x="157" y="0"/>
                </a:lnTo>
                <a:lnTo>
                  <a:pt x="147" y="0"/>
                </a:lnTo>
                <a:lnTo>
                  <a:pt x="137" y="0"/>
                </a:lnTo>
                <a:lnTo>
                  <a:pt x="127" y="1"/>
                </a:lnTo>
                <a:lnTo>
                  <a:pt x="117" y="3"/>
                </a:lnTo>
                <a:lnTo>
                  <a:pt x="108" y="5"/>
                </a:lnTo>
                <a:lnTo>
                  <a:pt x="98" y="8"/>
                </a:lnTo>
                <a:lnTo>
                  <a:pt x="89" y="12"/>
                </a:lnTo>
                <a:lnTo>
                  <a:pt x="80" y="16"/>
                </a:lnTo>
                <a:lnTo>
                  <a:pt x="71" y="21"/>
                </a:lnTo>
                <a:lnTo>
                  <a:pt x="62" y="27"/>
                </a:lnTo>
                <a:lnTo>
                  <a:pt x="54" y="33"/>
                </a:lnTo>
                <a:lnTo>
                  <a:pt x="47" y="39"/>
                </a:lnTo>
                <a:lnTo>
                  <a:pt x="40" y="46"/>
                </a:lnTo>
                <a:lnTo>
                  <a:pt x="33" y="54"/>
                </a:lnTo>
                <a:lnTo>
                  <a:pt x="27" y="62"/>
                </a:lnTo>
                <a:lnTo>
                  <a:pt x="21" y="70"/>
                </a:lnTo>
                <a:lnTo>
                  <a:pt x="16" y="79"/>
                </a:lnTo>
                <a:lnTo>
                  <a:pt x="12" y="88"/>
                </a:lnTo>
                <a:lnTo>
                  <a:pt x="8" y="98"/>
                </a:lnTo>
                <a:lnTo>
                  <a:pt x="5" y="107"/>
                </a:lnTo>
                <a:lnTo>
                  <a:pt x="3" y="117"/>
                </a:lnTo>
                <a:lnTo>
                  <a:pt x="1" y="127"/>
                </a:lnTo>
                <a:lnTo>
                  <a:pt x="0" y="137"/>
                </a:lnTo>
                <a:lnTo>
                  <a:pt x="0" y="147"/>
                </a:lnTo>
                <a:lnTo>
                  <a:pt x="0" y="157"/>
                </a:lnTo>
                <a:lnTo>
                  <a:pt x="1" y="167"/>
                </a:lnTo>
                <a:lnTo>
                  <a:pt x="3" y="177"/>
                </a:lnTo>
                <a:lnTo>
                  <a:pt x="5" y="187"/>
                </a:lnTo>
                <a:lnTo>
                  <a:pt x="8" y="197"/>
                </a:lnTo>
                <a:lnTo>
                  <a:pt x="12" y="206"/>
                </a:lnTo>
                <a:lnTo>
                  <a:pt x="16" y="215"/>
                </a:lnTo>
                <a:lnTo>
                  <a:pt x="21" y="224"/>
                </a:lnTo>
                <a:lnTo>
                  <a:pt x="27" y="232"/>
                </a:lnTo>
                <a:lnTo>
                  <a:pt x="33" y="240"/>
                </a:lnTo>
                <a:lnTo>
                  <a:pt x="40" y="248"/>
                </a:lnTo>
                <a:lnTo>
                  <a:pt x="47" y="255"/>
                </a:lnTo>
                <a:lnTo>
                  <a:pt x="54" y="263"/>
                </a:lnTo>
                <a:lnTo>
                  <a:pt x="62" y="269"/>
                </a:lnTo>
                <a:lnTo>
                  <a:pt x="71" y="274"/>
                </a:lnTo>
                <a:lnTo>
                  <a:pt x="80" y="279"/>
                </a:lnTo>
                <a:lnTo>
                  <a:pt x="89" y="283"/>
                </a:lnTo>
                <a:lnTo>
                  <a:pt x="98" y="287"/>
                </a:lnTo>
                <a:lnTo>
                  <a:pt x="108" y="290"/>
                </a:lnTo>
                <a:lnTo>
                  <a:pt x="117" y="293"/>
                </a:lnTo>
                <a:lnTo>
                  <a:pt x="127" y="294"/>
                </a:lnTo>
                <a:lnTo>
                  <a:pt x="137" y="295"/>
                </a:lnTo>
                <a:lnTo>
                  <a:pt x="147" y="296"/>
                </a:lnTo>
                <a:lnTo>
                  <a:pt x="157" y="295"/>
                </a:lnTo>
                <a:lnTo>
                  <a:pt x="167" y="294"/>
                </a:lnTo>
                <a:lnTo>
                  <a:pt x="177" y="293"/>
                </a:lnTo>
                <a:lnTo>
                  <a:pt x="187" y="290"/>
                </a:lnTo>
                <a:lnTo>
                  <a:pt x="197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2" y="269"/>
                </a:lnTo>
                <a:lnTo>
                  <a:pt x="240" y="263"/>
                </a:lnTo>
                <a:lnTo>
                  <a:pt x="248" y="255"/>
                </a:lnTo>
                <a:lnTo>
                  <a:pt x="255" y="248"/>
                </a:lnTo>
                <a:lnTo>
                  <a:pt x="262" y="240"/>
                </a:lnTo>
                <a:lnTo>
                  <a:pt x="268" y="232"/>
                </a:lnTo>
                <a:lnTo>
                  <a:pt x="273" y="224"/>
                </a:lnTo>
                <a:lnTo>
                  <a:pt x="278" y="215"/>
                </a:lnTo>
                <a:lnTo>
                  <a:pt x="283" y="206"/>
                </a:lnTo>
                <a:lnTo>
                  <a:pt x="286" y="197"/>
                </a:lnTo>
                <a:lnTo>
                  <a:pt x="289" y="187"/>
                </a:lnTo>
                <a:lnTo>
                  <a:pt x="292" y="177"/>
                </a:lnTo>
                <a:lnTo>
                  <a:pt x="293" y="167"/>
                </a:lnTo>
                <a:lnTo>
                  <a:pt x="294" y="157"/>
                </a:lnTo>
                <a:lnTo>
                  <a:pt x="295" y="147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直接连接符 643106"/>
          <p:cNvSpPr>
            <a:spLocks noChangeAspect="1"/>
          </p:cNvSpPr>
          <p:nvPr/>
        </p:nvSpPr>
        <p:spPr>
          <a:xfrm flipH="1">
            <a:off x="2143125" y="4337050"/>
            <a:ext cx="392113" cy="317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4" name="直接连接符 643107"/>
          <p:cNvSpPr>
            <a:spLocks noChangeAspect="1"/>
          </p:cNvSpPr>
          <p:nvPr/>
        </p:nvSpPr>
        <p:spPr>
          <a:xfrm flipH="1" flipV="1">
            <a:off x="806450" y="3614738"/>
            <a:ext cx="141288" cy="7937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5" name="任意多边形 643108"/>
          <p:cNvSpPr>
            <a:spLocks noChangeAspect="1"/>
          </p:cNvSpPr>
          <p:nvPr/>
        </p:nvSpPr>
        <p:spPr>
          <a:xfrm>
            <a:off x="949325" y="3694113"/>
            <a:ext cx="107950" cy="73025"/>
          </a:xfrm>
          <a:custGeom>
            <a:avLst/>
            <a:gdLst/>
            <a:ahLst/>
            <a:cxnLst>
              <a:cxn ang="0">
                <a:pos x="107950" y="39177"/>
              </a:cxn>
              <a:cxn ang="0">
                <a:pos x="89856" y="73025"/>
              </a:cxn>
              <a:cxn ang="0">
                <a:pos x="0" y="0"/>
              </a:cxn>
              <a:cxn ang="0">
                <a:pos x="107950" y="39177"/>
              </a:cxn>
            </a:cxnLst>
            <a:rect l="0" t="0" r="0" b="0"/>
            <a:pathLst>
              <a:path w="352" h="233">
                <a:moveTo>
                  <a:pt x="352" y="125"/>
                </a:moveTo>
                <a:lnTo>
                  <a:pt x="293" y="233"/>
                </a:lnTo>
                <a:lnTo>
                  <a:pt x="0" y="0"/>
                </a:lnTo>
                <a:lnTo>
                  <a:pt x="352" y="1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直接连接符 643109"/>
          <p:cNvSpPr>
            <a:spLocks noChangeAspect="1"/>
          </p:cNvSpPr>
          <p:nvPr/>
        </p:nvSpPr>
        <p:spPr>
          <a:xfrm flipH="1" flipV="1">
            <a:off x="1047750" y="3749675"/>
            <a:ext cx="419100" cy="2301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任意多边形 643110"/>
          <p:cNvSpPr>
            <a:spLocks noChangeAspect="1"/>
          </p:cNvSpPr>
          <p:nvPr/>
        </p:nvSpPr>
        <p:spPr>
          <a:xfrm>
            <a:off x="949325" y="3694113"/>
            <a:ext cx="107950" cy="73025"/>
          </a:xfrm>
          <a:custGeom>
            <a:avLst/>
            <a:gdLst/>
            <a:ahLst/>
            <a:cxnLst>
              <a:cxn ang="0">
                <a:pos x="107950" y="39177"/>
              </a:cxn>
              <a:cxn ang="0">
                <a:pos x="89856" y="73025"/>
              </a:cxn>
              <a:cxn ang="0">
                <a:pos x="0" y="0"/>
              </a:cxn>
              <a:cxn ang="0">
                <a:pos x="107950" y="39177"/>
              </a:cxn>
            </a:cxnLst>
            <a:rect l="0" t="0" r="0" b="0"/>
            <a:pathLst>
              <a:path w="352" h="233">
                <a:moveTo>
                  <a:pt x="352" y="125"/>
                </a:moveTo>
                <a:lnTo>
                  <a:pt x="293" y="233"/>
                </a:lnTo>
                <a:lnTo>
                  <a:pt x="0" y="0"/>
                </a:lnTo>
                <a:lnTo>
                  <a:pt x="352" y="125"/>
                </a:lnTo>
              </a:path>
            </a:pathLst>
          </a:custGeom>
          <a:noFill/>
          <a:ln w="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8" name="直接连接符 643111"/>
          <p:cNvSpPr>
            <a:spLocks noChangeAspect="1"/>
          </p:cNvSpPr>
          <p:nvPr/>
        </p:nvSpPr>
        <p:spPr>
          <a:xfrm flipH="1">
            <a:off x="542925" y="3614738"/>
            <a:ext cx="263525" cy="1587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9" name="直接连接符 643112"/>
          <p:cNvSpPr>
            <a:spLocks noChangeAspect="1"/>
          </p:cNvSpPr>
          <p:nvPr/>
        </p:nvSpPr>
        <p:spPr>
          <a:xfrm>
            <a:off x="949325" y="3694113"/>
            <a:ext cx="1588" cy="317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0" name="直接连接符 643113"/>
          <p:cNvSpPr>
            <a:spLocks noChangeAspect="1"/>
          </p:cNvSpPr>
          <p:nvPr/>
        </p:nvSpPr>
        <p:spPr>
          <a:xfrm>
            <a:off x="1466850" y="3979863"/>
            <a:ext cx="1588" cy="1587"/>
          </a:xfrm>
          <a:prstGeom prst="line">
            <a:avLst/>
          </a:prstGeom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581" name="组合 643114"/>
          <p:cNvGrpSpPr>
            <a:grpSpLocks noChangeAspect="1"/>
          </p:cNvGrpSpPr>
          <p:nvPr/>
        </p:nvGrpSpPr>
        <p:grpSpPr>
          <a:xfrm>
            <a:off x="874713" y="3389313"/>
            <a:ext cx="1182687" cy="1182687"/>
            <a:chOff x="854" y="1840"/>
            <a:chExt cx="639" cy="639"/>
          </a:xfrm>
        </p:grpSpPr>
        <p:sp>
          <p:nvSpPr>
            <p:cNvPr id="23745" name="任意多边形 643115"/>
            <p:cNvSpPr>
              <a:spLocks noChangeAspect="1"/>
            </p:cNvSpPr>
            <p:nvPr/>
          </p:nvSpPr>
          <p:spPr>
            <a:xfrm>
              <a:off x="854" y="1840"/>
              <a:ext cx="639" cy="639"/>
            </a:xfrm>
            <a:custGeom>
              <a:avLst/>
              <a:gdLst/>
              <a:ahLst/>
              <a:cxnLst>
                <a:cxn ang="0">
                  <a:pos x="638" y="295"/>
                </a:cxn>
                <a:cxn ang="0">
                  <a:pos x="634" y="264"/>
                </a:cxn>
                <a:cxn ang="0">
                  <a:pos x="627" y="234"/>
                </a:cxn>
                <a:cxn ang="0">
                  <a:pos x="618" y="204"/>
                </a:cxn>
                <a:cxn ang="0">
                  <a:pos x="605" y="176"/>
                </a:cxn>
                <a:cxn ang="0">
                  <a:pos x="590" y="149"/>
                </a:cxn>
                <a:cxn ang="0">
                  <a:pos x="572" y="124"/>
                </a:cxn>
                <a:cxn ang="0">
                  <a:pos x="552" y="100"/>
                </a:cxn>
                <a:cxn ang="0">
                  <a:pos x="530" y="79"/>
                </a:cxn>
                <a:cxn ang="0">
                  <a:pos x="505" y="60"/>
                </a:cxn>
                <a:cxn ang="0">
                  <a:pos x="479" y="43"/>
                </a:cxn>
                <a:cxn ang="0">
                  <a:pos x="452" y="29"/>
                </a:cxn>
                <a:cxn ang="0">
                  <a:pos x="423" y="17"/>
                </a:cxn>
                <a:cxn ang="0">
                  <a:pos x="393" y="9"/>
                </a:cxn>
                <a:cxn ang="0">
                  <a:pos x="363" y="3"/>
                </a:cxn>
                <a:cxn ang="0">
                  <a:pos x="332" y="0"/>
                </a:cxn>
                <a:cxn ang="0">
                  <a:pos x="301" y="0"/>
                </a:cxn>
                <a:cxn ang="0">
                  <a:pos x="270" y="4"/>
                </a:cxn>
                <a:cxn ang="0">
                  <a:pos x="240" y="10"/>
                </a:cxn>
                <a:cxn ang="0">
                  <a:pos x="210" y="19"/>
                </a:cxn>
                <a:cxn ang="0">
                  <a:pos x="182" y="31"/>
                </a:cxn>
                <a:cxn ang="0">
                  <a:pos x="155" y="46"/>
                </a:cxn>
                <a:cxn ang="0">
                  <a:pos x="129" y="63"/>
                </a:cxn>
                <a:cxn ang="0">
                  <a:pos x="105" y="83"/>
                </a:cxn>
                <a:cxn ang="0">
                  <a:pos x="83" y="105"/>
                </a:cxn>
                <a:cxn ang="0">
                  <a:pos x="63" y="129"/>
                </a:cxn>
                <a:cxn ang="0">
                  <a:pos x="46" y="155"/>
                </a:cxn>
                <a:cxn ang="0">
                  <a:pos x="31" y="182"/>
                </a:cxn>
                <a:cxn ang="0">
                  <a:pos x="19" y="210"/>
                </a:cxn>
                <a:cxn ang="0">
                  <a:pos x="10" y="240"/>
                </a:cxn>
                <a:cxn ang="0">
                  <a:pos x="4" y="270"/>
                </a:cxn>
                <a:cxn ang="0">
                  <a:pos x="1" y="301"/>
                </a:cxn>
                <a:cxn ang="0">
                  <a:pos x="0" y="332"/>
                </a:cxn>
                <a:cxn ang="0">
                  <a:pos x="3" y="363"/>
                </a:cxn>
                <a:cxn ang="0">
                  <a:pos x="9" y="393"/>
                </a:cxn>
                <a:cxn ang="0">
                  <a:pos x="17" y="423"/>
                </a:cxn>
                <a:cxn ang="0">
                  <a:pos x="29" y="452"/>
                </a:cxn>
                <a:cxn ang="0">
                  <a:pos x="43" y="479"/>
                </a:cxn>
                <a:cxn ang="0">
                  <a:pos x="60" y="505"/>
                </a:cxn>
                <a:cxn ang="0">
                  <a:pos x="79" y="530"/>
                </a:cxn>
                <a:cxn ang="0">
                  <a:pos x="100" y="552"/>
                </a:cxn>
                <a:cxn ang="0">
                  <a:pos x="124" y="572"/>
                </a:cxn>
                <a:cxn ang="0">
                  <a:pos x="149" y="590"/>
                </a:cxn>
                <a:cxn ang="0">
                  <a:pos x="176" y="605"/>
                </a:cxn>
                <a:cxn ang="0">
                  <a:pos x="205" y="618"/>
                </a:cxn>
                <a:cxn ang="0">
                  <a:pos x="234" y="627"/>
                </a:cxn>
                <a:cxn ang="0">
                  <a:pos x="264" y="634"/>
                </a:cxn>
                <a:cxn ang="0">
                  <a:pos x="295" y="638"/>
                </a:cxn>
                <a:cxn ang="0">
                  <a:pos x="326" y="639"/>
                </a:cxn>
                <a:cxn ang="0">
                  <a:pos x="357" y="637"/>
                </a:cxn>
                <a:cxn ang="0">
                  <a:pos x="387" y="632"/>
                </a:cxn>
              </a:cxnLst>
              <a:rect l="0" t="0" r="0" b="0"/>
              <a:pathLst>
                <a:path w="3834" h="3838">
                  <a:moveTo>
                    <a:pt x="3834" y="1919"/>
                  </a:moveTo>
                  <a:lnTo>
                    <a:pt x="3834" y="1882"/>
                  </a:lnTo>
                  <a:lnTo>
                    <a:pt x="3833" y="1845"/>
                  </a:lnTo>
                  <a:lnTo>
                    <a:pt x="3831" y="1808"/>
                  </a:lnTo>
                  <a:lnTo>
                    <a:pt x="3828" y="1771"/>
                  </a:lnTo>
                  <a:lnTo>
                    <a:pt x="3825" y="1734"/>
                  </a:lnTo>
                  <a:lnTo>
                    <a:pt x="3821" y="1697"/>
                  </a:lnTo>
                  <a:lnTo>
                    <a:pt x="3816" y="1660"/>
                  </a:lnTo>
                  <a:lnTo>
                    <a:pt x="3811" y="1623"/>
                  </a:lnTo>
                  <a:lnTo>
                    <a:pt x="3805" y="1586"/>
                  </a:lnTo>
                  <a:lnTo>
                    <a:pt x="3798" y="1550"/>
                  </a:lnTo>
                  <a:lnTo>
                    <a:pt x="3791" y="1513"/>
                  </a:lnTo>
                  <a:lnTo>
                    <a:pt x="3782" y="1477"/>
                  </a:lnTo>
                  <a:lnTo>
                    <a:pt x="3774" y="1441"/>
                  </a:lnTo>
                  <a:lnTo>
                    <a:pt x="3764" y="1405"/>
                  </a:lnTo>
                  <a:lnTo>
                    <a:pt x="3754" y="1369"/>
                  </a:lnTo>
                  <a:lnTo>
                    <a:pt x="3743" y="1334"/>
                  </a:lnTo>
                  <a:lnTo>
                    <a:pt x="3731" y="1298"/>
                  </a:lnTo>
                  <a:lnTo>
                    <a:pt x="3719" y="1263"/>
                  </a:lnTo>
                  <a:lnTo>
                    <a:pt x="3705" y="1228"/>
                  </a:lnTo>
                  <a:lnTo>
                    <a:pt x="3692" y="1194"/>
                  </a:lnTo>
                  <a:lnTo>
                    <a:pt x="3677" y="1160"/>
                  </a:lnTo>
                  <a:lnTo>
                    <a:pt x="3662" y="1126"/>
                  </a:lnTo>
                  <a:lnTo>
                    <a:pt x="3647" y="1092"/>
                  </a:lnTo>
                  <a:lnTo>
                    <a:pt x="3630" y="1058"/>
                  </a:lnTo>
                  <a:lnTo>
                    <a:pt x="3613" y="1025"/>
                  </a:lnTo>
                  <a:lnTo>
                    <a:pt x="3596" y="993"/>
                  </a:lnTo>
                  <a:lnTo>
                    <a:pt x="3577" y="960"/>
                  </a:lnTo>
                  <a:lnTo>
                    <a:pt x="3558" y="928"/>
                  </a:lnTo>
                  <a:lnTo>
                    <a:pt x="3539" y="897"/>
                  </a:lnTo>
                  <a:lnTo>
                    <a:pt x="3519" y="865"/>
                  </a:lnTo>
                  <a:lnTo>
                    <a:pt x="3498" y="834"/>
                  </a:lnTo>
                  <a:lnTo>
                    <a:pt x="3477" y="804"/>
                  </a:lnTo>
                  <a:lnTo>
                    <a:pt x="3455" y="774"/>
                  </a:lnTo>
                  <a:lnTo>
                    <a:pt x="3432" y="744"/>
                  </a:lnTo>
                  <a:lnTo>
                    <a:pt x="3409" y="715"/>
                  </a:lnTo>
                  <a:lnTo>
                    <a:pt x="3386" y="686"/>
                  </a:lnTo>
                  <a:lnTo>
                    <a:pt x="3361" y="658"/>
                  </a:lnTo>
                  <a:lnTo>
                    <a:pt x="3337" y="630"/>
                  </a:lnTo>
                  <a:lnTo>
                    <a:pt x="3312" y="603"/>
                  </a:lnTo>
                  <a:lnTo>
                    <a:pt x="3286" y="576"/>
                  </a:lnTo>
                  <a:lnTo>
                    <a:pt x="3259" y="550"/>
                  </a:lnTo>
                  <a:lnTo>
                    <a:pt x="3233" y="524"/>
                  </a:lnTo>
                  <a:lnTo>
                    <a:pt x="3205" y="499"/>
                  </a:lnTo>
                  <a:lnTo>
                    <a:pt x="3178" y="474"/>
                  </a:lnTo>
                  <a:lnTo>
                    <a:pt x="3149" y="450"/>
                  </a:lnTo>
                  <a:lnTo>
                    <a:pt x="3121" y="426"/>
                  </a:lnTo>
                  <a:lnTo>
                    <a:pt x="3092" y="403"/>
                  </a:lnTo>
                  <a:lnTo>
                    <a:pt x="3062" y="381"/>
                  </a:lnTo>
                  <a:lnTo>
                    <a:pt x="3032" y="359"/>
                  </a:lnTo>
                  <a:lnTo>
                    <a:pt x="3001" y="337"/>
                  </a:lnTo>
                  <a:lnTo>
                    <a:pt x="2971" y="317"/>
                  </a:lnTo>
                  <a:lnTo>
                    <a:pt x="2939" y="297"/>
                  </a:lnTo>
                  <a:lnTo>
                    <a:pt x="2908" y="276"/>
                  </a:lnTo>
                  <a:lnTo>
                    <a:pt x="2876" y="257"/>
                  </a:lnTo>
                  <a:lnTo>
                    <a:pt x="2843" y="239"/>
                  </a:lnTo>
                  <a:lnTo>
                    <a:pt x="2811" y="221"/>
                  </a:lnTo>
                  <a:lnTo>
                    <a:pt x="2778" y="204"/>
                  </a:lnTo>
                  <a:lnTo>
                    <a:pt x="2744" y="188"/>
                  </a:lnTo>
                  <a:lnTo>
                    <a:pt x="2710" y="172"/>
                  </a:lnTo>
                  <a:lnTo>
                    <a:pt x="2677" y="157"/>
                  </a:lnTo>
                  <a:lnTo>
                    <a:pt x="2642" y="143"/>
                  </a:lnTo>
                  <a:lnTo>
                    <a:pt x="2608" y="129"/>
                  </a:lnTo>
                  <a:lnTo>
                    <a:pt x="2573" y="116"/>
                  </a:lnTo>
                  <a:lnTo>
                    <a:pt x="2538" y="103"/>
                  </a:lnTo>
                  <a:lnTo>
                    <a:pt x="2503" y="92"/>
                  </a:lnTo>
                  <a:lnTo>
                    <a:pt x="2467" y="81"/>
                  </a:lnTo>
                  <a:lnTo>
                    <a:pt x="2431" y="70"/>
                  </a:lnTo>
                  <a:lnTo>
                    <a:pt x="2395" y="61"/>
                  </a:lnTo>
                  <a:lnTo>
                    <a:pt x="2359" y="52"/>
                  </a:lnTo>
                  <a:lnTo>
                    <a:pt x="2323" y="44"/>
                  </a:lnTo>
                  <a:lnTo>
                    <a:pt x="2287" y="36"/>
                  </a:lnTo>
                  <a:lnTo>
                    <a:pt x="2250" y="29"/>
                  </a:lnTo>
                  <a:lnTo>
                    <a:pt x="2213" y="23"/>
                  </a:lnTo>
                  <a:lnTo>
                    <a:pt x="2177" y="18"/>
                  </a:lnTo>
                  <a:lnTo>
                    <a:pt x="2140" y="13"/>
                  </a:lnTo>
                  <a:lnTo>
                    <a:pt x="2103" y="9"/>
                  </a:lnTo>
                  <a:lnTo>
                    <a:pt x="2066" y="6"/>
                  </a:lnTo>
                  <a:lnTo>
                    <a:pt x="2029" y="3"/>
                  </a:lnTo>
                  <a:lnTo>
                    <a:pt x="1992" y="2"/>
                  </a:lnTo>
                  <a:lnTo>
                    <a:pt x="1954" y="1"/>
                  </a:lnTo>
                  <a:lnTo>
                    <a:pt x="1917" y="0"/>
                  </a:lnTo>
                  <a:lnTo>
                    <a:pt x="1880" y="1"/>
                  </a:lnTo>
                  <a:lnTo>
                    <a:pt x="1843" y="2"/>
                  </a:lnTo>
                  <a:lnTo>
                    <a:pt x="1806" y="3"/>
                  </a:lnTo>
                  <a:lnTo>
                    <a:pt x="1769" y="6"/>
                  </a:lnTo>
                  <a:lnTo>
                    <a:pt x="1732" y="9"/>
                  </a:lnTo>
                  <a:lnTo>
                    <a:pt x="1695" y="13"/>
                  </a:lnTo>
                  <a:lnTo>
                    <a:pt x="1658" y="18"/>
                  </a:lnTo>
                  <a:lnTo>
                    <a:pt x="1621" y="23"/>
                  </a:lnTo>
                  <a:lnTo>
                    <a:pt x="1584" y="29"/>
                  </a:lnTo>
                  <a:lnTo>
                    <a:pt x="1548" y="36"/>
                  </a:lnTo>
                  <a:lnTo>
                    <a:pt x="1512" y="44"/>
                  </a:lnTo>
                  <a:lnTo>
                    <a:pt x="1475" y="52"/>
                  </a:lnTo>
                  <a:lnTo>
                    <a:pt x="1439" y="61"/>
                  </a:lnTo>
                  <a:lnTo>
                    <a:pt x="1403" y="70"/>
                  </a:lnTo>
                  <a:lnTo>
                    <a:pt x="1368" y="81"/>
                  </a:lnTo>
                  <a:lnTo>
                    <a:pt x="1332" y="92"/>
                  </a:lnTo>
                  <a:lnTo>
                    <a:pt x="1297" y="103"/>
                  </a:lnTo>
                  <a:lnTo>
                    <a:pt x="1262" y="116"/>
                  </a:lnTo>
                  <a:lnTo>
                    <a:pt x="1227" y="129"/>
                  </a:lnTo>
                  <a:lnTo>
                    <a:pt x="1192" y="143"/>
                  </a:lnTo>
                  <a:lnTo>
                    <a:pt x="1158" y="157"/>
                  </a:lnTo>
                  <a:lnTo>
                    <a:pt x="1124" y="172"/>
                  </a:lnTo>
                  <a:lnTo>
                    <a:pt x="1090" y="188"/>
                  </a:lnTo>
                  <a:lnTo>
                    <a:pt x="1057" y="204"/>
                  </a:lnTo>
                  <a:lnTo>
                    <a:pt x="1024" y="221"/>
                  </a:lnTo>
                  <a:lnTo>
                    <a:pt x="991" y="239"/>
                  </a:lnTo>
                  <a:lnTo>
                    <a:pt x="959" y="257"/>
                  </a:lnTo>
                  <a:lnTo>
                    <a:pt x="927" y="276"/>
                  </a:lnTo>
                  <a:lnTo>
                    <a:pt x="895" y="297"/>
                  </a:lnTo>
                  <a:lnTo>
                    <a:pt x="864" y="317"/>
                  </a:lnTo>
                  <a:lnTo>
                    <a:pt x="833" y="337"/>
                  </a:lnTo>
                  <a:lnTo>
                    <a:pt x="803" y="359"/>
                  </a:lnTo>
                  <a:lnTo>
                    <a:pt x="773" y="381"/>
                  </a:lnTo>
                  <a:lnTo>
                    <a:pt x="743" y="403"/>
                  </a:lnTo>
                  <a:lnTo>
                    <a:pt x="714" y="426"/>
                  </a:lnTo>
                  <a:lnTo>
                    <a:pt x="685" y="450"/>
                  </a:lnTo>
                  <a:lnTo>
                    <a:pt x="657" y="474"/>
                  </a:lnTo>
                  <a:lnTo>
                    <a:pt x="629" y="499"/>
                  </a:lnTo>
                  <a:lnTo>
                    <a:pt x="602" y="524"/>
                  </a:lnTo>
                  <a:lnTo>
                    <a:pt x="575" y="550"/>
                  </a:lnTo>
                  <a:lnTo>
                    <a:pt x="549" y="576"/>
                  </a:lnTo>
                  <a:lnTo>
                    <a:pt x="523" y="603"/>
                  </a:lnTo>
                  <a:lnTo>
                    <a:pt x="498" y="630"/>
                  </a:lnTo>
                  <a:lnTo>
                    <a:pt x="473" y="658"/>
                  </a:lnTo>
                  <a:lnTo>
                    <a:pt x="449" y="686"/>
                  </a:lnTo>
                  <a:lnTo>
                    <a:pt x="425" y="715"/>
                  </a:lnTo>
                  <a:lnTo>
                    <a:pt x="402" y="744"/>
                  </a:lnTo>
                  <a:lnTo>
                    <a:pt x="380" y="774"/>
                  </a:lnTo>
                  <a:lnTo>
                    <a:pt x="358" y="804"/>
                  </a:lnTo>
                  <a:lnTo>
                    <a:pt x="337" y="834"/>
                  </a:lnTo>
                  <a:lnTo>
                    <a:pt x="316" y="865"/>
                  </a:lnTo>
                  <a:lnTo>
                    <a:pt x="296" y="897"/>
                  </a:lnTo>
                  <a:lnTo>
                    <a:pt x="276" y="928"/>
                  </a:lnTo>
                  <a:lnTo>
                    <a:pt x="257" y="960"/>
                  </a:lnTo>
                  <a:lnTo>
                    <a:pt x="239" y="993"/>
                  </a:lnTo>
                  <a:lnTo>
                    <a:pt x="221" y="1025"/>
                  </a:lnTo>
                  <a:lnTo>
                    <a:pt x="204" y="1058"/>
                  </a:lnTo>
                  <a:lnTo>
                    <a:pt x="188" y="1092"/>
                  </a:lnTo>
                  <a:lnTo>
                    <a:pt x="172" y="1126"/>
                  </a:lnTo>
                  <a:lnTo>
                    <a:pt x="157" y="1160"/>
                  </a:lnTo>
                  <a:lnTo>
                    <a:pt x="143" y="1194"/>
                  </a:lnTo>
                  <a:lnTo>
                    <a:pt x="129" y="1228"/>
                  </a:lnTo>
                  <a:lnTo>
                    <a:pt x="116" y="1263"/>
                  </a:lnTo>
                  <a:lnTo>
                    <a:pt x="104" y="1298"/>
                  </a:lnTo>
                  <a:lnTo>
                    <a:pt x="92" y="1334"/>
                  </a:lnTo>
                  <a:lnTo>
                    <a:pt x="81" y="1369"/>
                  </a:lnTo>
                  <a:lnTo>
                    <a:pt x="71" y="1405"/>
                  </a:lnTo>
                  <a:lnTo>
                    <a:pt x="61" y="1441"/>
                  </a:lnTo>
                  <a:lnTo>
                    <a:pt x="52" y="1477"/>
                  </a:lnTo>
                  <a:lnTo>
                    <a:pt x="44" y="1513"/>
                  </a:lnTo>
                  <a:lnTo>
                    <a:pt x="36" y="1550"/>
                  </a:lnTo>
                  <a:lnTo>
                    <a:pt x="30" y="1586"/>
                  </a:lnTo>
                  <a:lnTo>
                    <a:pt x="24" y="1623"/>
                  </a:lnTo>
                  <a:lnTo>
                    <a:pt x="18" y="1660"/>
                  </a:lnTo>
                  <a:lnTo>
                    <a:pt x="13" y="1697"/>
                  </a:lnTo>
                  <a:lnTo>
                    <a:pt x="9" y="1734"/>
                  </a:lnTo>
                  <a:lnTo>
                    <a:pt x="6" y="1771"/>
                  </a:lnTo>
                  <a:lnTo>
                    <a:pt x="4" y="1808"/>
                  </a:lnTo>
                  <a:lnTo>
                    <a:pt x="2" y="1845"/>
                  </a:lnTo>
                  <a:lnTo>
                    <a:pt x="1" y="1882"/>
                  </a:lnTo>
                  <a:lnTo>
                    <a:pt x="0" y="1919"/>
                  </a:lnTo>
                  <a:lnTo>
                    <a:pt x="1" y="1957"/>
                  </a:lnTo>
                  <a:lnTo>
                    <a:pt x="2" y="1994"/>
                  </a:lnTo>
                  <a:lnTo>
                    <a:pt x="4" y="2031"/>
                  </a:lnTo>
                  <a:lnTo>
                    <a:pt x="6" y="2068"/>
                  </a:lnTo>
                  <a:lnTo>
                    <a:pt x="9" y="2105"/>
                  </a:lnTo>
                  <a:lnTo>
                    <a:pt x="13" y="2142"/>
                  </a:lnTo>
                  <a:lnTo>
                    <a:pt x="18" y="2179"/>
                  </a:lnTo>
                  <a:lnTo>
                    <a:pt x="24" y="2216"/>
                  </a:lnTo>
                  <a:lnTo>
                    <a:pt x="30" y="2252"/>
                  </a:lnTo>
                  <a:lnTo>
                    <a:pt x="36" y="2289"/>
                  </a:lnTo>
                  <a:lnTo>
                    <a:pt x="44" y="2325"/>
                  </a:lnTo>
                  <a:lnTo>
                    <a:pt x="52" y="2362"/>
                  </a:lnTo>
                  <a:lnTo>
                    <a:pt x="61" y="2398"/>
                  </a:lnTo>
                  <a:lnTo>
                    <a:pt x="71" y="2434"/>
                  </a:lnTo>
                  <a:lnTo>
                    <a:pt x="81" y="2469"/>
                  </a:lnTo>
                  <a:lnTo>
                    <a:pt x="92" y="2505"/>
                  </a:lnTo>
                  <a:lnTo>
                    <a:pt x="104" y="2540"/>
                  </a:lnTo>
                  <a:lnTo>
                    <a:pt x="116" y="2575"/>
                  </a:lnTo>
                  <a:lnTo>
                    <a:pt x="129" y="2610"/>
                  </a:lnTo>
                  <a:lnTo>
                    <a:pt x="143" y="2645"/>
                  </a:lnTo>
                  <a:lnTo>
                    <a:pt x="157" y="2679"/>
                  </a:lnTo>
                  <a:lnTo>
                    <a:pt x="172" y="2713"/>
                  </a:lnTo>
                  <a:lnTo>
                    <a:pt x="188" y="2747"/>
                  </a:lnTo>
                  <a:lnTo>
                    <a:pt x="204" y="2780"/>
                  </a:lnTo>
                  <a:lnTo>
                    <a:pt x="221" y="2813"/>
                  </a:lnTo>
                  <a:lnTo>
                    <a:pt x="239" y="2846"/>
                  </a:lnTo>
                  <a:lnTo>
                    <a:pt x="257" y="2878"/>
                  </a:lnTo>
                  <a:lnTo>
                    <a:pt x="276" y="2910"/>
                  </a:lnTo>
                  <a:lnTo>
                    <a:pt x="296" y="2942"/>
                  </a:lnTo>
                  <a:lnTo>
                    <a:pt x="316" y="2973"/>
                  </a:lnTo>
                  <a:lnTo>
                    <a:pt x="337" y="3004"/>
                  </a:lnTo>
                  <a:lnTo>
                    <a:pt x="358" y="3035"/>
                  </a:lnTo>
                  <a:lnTo>
                    <a:pt x="380" y="3065"/>
                  </a:lnTo>
                  <a:lnTo>
                    <a:pt x="402" y="3094"/>
                  </a:lnTo>
                  <a:lnTo>
                    <a:pt x="425" y="3124"/>
                  </a:lnTo>
                  <a:lnTo>
                    <a:pt x="449" y="3152"/>
                  </a:lnTo>
                  <a:lnTo>
                    <a:pt x="473" y="3181"/>
                  </a:lnTo>
                  <a:lnTo>
                    <a:pt x="498" y="3208"/>
                  </a:lnTo>
                  <a:lnTo>
                    <a:pt x="523" y="3236"/>
                  </a:lnTo>
                  <a:lnTo>
                    <a:pt x="549" y="3262"/>
                  </a:lnTo>
                  <a:lnTo>
                    <a:pt x="575" y="3289"/>
                  </a:lnTo>
                  <a:lnTo>
                    <a:pt x="602" y="3315"/>
                  </a:lnTo>
                  <a:lnTo>
                    <a:pt x="629" y="3340"/>
                  </a:lnTo>
                  <a:lnTo>
                    <a:pt x="657" y="3365"/>
                  </a:lnTo>
                  <a:lnTo>
                    <a:pt x="685" y="3389"/>
                  </a:lnTo>
                  <a:lnTo>
                    <a:pt x="714" y="3412"/>
                  </a:lnTo>
                  <a:lnTo>
                    <a:pt x="743" y="3435"/>
                  </a:lnTo>
                  <a:lnTo>
                    <a:pt x="773" y="3458"/>
                  </a:lnTo>
                  <a:lnTo>
                    <a:pt x="803" y="3480"/>
                  </a:lnTo>
                  <a:lnTo>
                    <a:pt x="833" y="3501"/>
                  </a:lnTo>
                  <a:lnTo>
                    <a:pt x="864" y="3522"/>
                  </a:lnTo>
                  <a:lnTo>
                    <a:pt x="895" y="3542"/>
                  </a:lnTo>
                  <a:lnTo>
                    <a:pt x="927" y="3563"/>
                  </a:lnTo>
                  <a:lnTo>
                    <a:pt x="959" y="3581"/>
                  </a:lnTo>
                  <a:lnTo>
                    <a:pt x="991" y="3600"/>
                  </a:lnTo>
                  <a:lnTo>
                    <a:pt x="1024" y="3617"/>
                  </a:lnTo>
                  <a:lnTo>
                    <a:pt x="1057" y="3634"/>
                  </a:lnTo>
                  <a:lnTo>
                    <a:pt x="1090" y="3651"/>
                  </a:lnTo>
                  <a:lnTo>
                    <a:pt x="1124" y="3667"/>
                  </a:lnTo>
                  <a:lnTo>
                    <a:pt x="1158" y="3682"/>
                  </a:lnTo>
                  <a:lnTo>
                    <a:pt x="1192" y="3696"/>
                  </a:lnTo>
                  <a:lnTo>
                    <a:pt x="1227" y="3710"/>
                  </a:lnTo>
                  <a:lnTo>
                    <a:pt x="1262" y="3723"/>
                  </a:lnTo>
                  <a:lnTo>
                    <a:pt x="1297" y="3735"/>
                  </a:lnTo>
                  <a:lnTo>
                    <a:pt x="1332" y="3747"/>
                  </a:lnTo>
                  <a:lnTo>
                    <a:pt x="1368" y="3758"/>
                  </a:lnTo>
                  <a:lnTo>
                    <a:pt x="1403" y="3768"/>
                  </a:lnTo>
                  <a:lnTo>
                    <a:pt x="1439" y="3778"/>
                  </a:lnTo>
                  <a:lnTo>
                    <a:pt x="1475" y="3787"/>
                  </a:lnTo>
                  <a:lnTo>
                    <a:pt x="1512" y="3795"/>
                  </a:lnTo>
                  <a:lnTo>
                    <a:pt x="1548" y="3802"/>
                  </a:lnTo>
                  <a:lnTo>
                    <a:pt x="1584" y="3809"/>
                  </a:lnTo>
                  <a:lnTo>
                    <a:pt x="1621" y="3815"/>
                  </a:lnTo>
                  <a:lnTo>
                    <a:pt x="1658" y="3821"/>
                  </a:lnTo>
                  <a:lnTo>
                    <a:pt x="1695" y="3825"/>
                  </a:lnTo>
                  <a:lnTo>
                    <a:pt x="1732" y="3829"/>
                  </a:lnTo>
                  <a:lnTo>
                    <a:pt x="1769" y="3833"/>
                  </a:lnTo>
                  <a:lnTo>
                    <a:pt x="1806" y="3835"/>
                  </a:lnTo>
                  <a:lnTo>
                    <a:pt x="1843" y="3837"/>
                  </a:lnTo>
                  <a:lnTo>
                    <a:pt x="1880" y="3838"/>
                  </a:lnTo>
                  <a:lnTo>
                    <a:pt x="1917" y="3838"/>
                  </a:lnTo>
                  <a:lnTo>
                    <a:pt x="1954" y="3838"/>
                  </a:lnTo>
                  <a:lnTo>
                    <a:pt x="1992" y="3837"/>
                  </a:lnTo>
                  <a:lnTo>
                    <a:pt x="2029" y="3835"/>
                  </a:lnTo>
                  <a:lnTo>
                    <a:pt x="2066" y="3833"/>
                  </a:lnTo>
                  <a:lnTo>
                    <a:pt x="2103" y="3829"/>
                  </a:lnTo>
                  <a:lnTo>
                    <a:pt x="2140" y="3825"/>
                  </a:lnTo>
                  <a:lnTo>
                    <a:pt x="2177" y="3821"/>
                  </a:lnTo>
                  <a:lnTo>
                    <a:pt x="2213" y="3815"/>
                  </a:lnTo>
                  <a:lnTo>
                    <a:pt x="2250" y="3809"/>
                  </a:lnTo>
                  <a:lnTo>
                    <a:pt x="2287" y="3802"/>
                  </a:lnTo>
                  <a:lnTo>
                    <a:pt x="2323" y="3795"/>
                  </a:lnTo>
                  <a:lnTo>
                    <a:pt x="2359" y="3787"/>
                  </a:lnTo>
                </a:path>
              </a:pathLst>
            </a:custGeom>
            <a:noFill/>
            <a:ln w="2857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6" name="任意多边形 643116"/>
            <p:cNvSpPr>
              <a:spLocks noChangeAspect="1"/>
            </p:cNvSpPr>
            <p:nvPr/>
          </p:nvSpPr>
          <p:spPr>
            <a:xfrm>
              <a:off x="1248" y="2159"/>
              <a:ext cx="245" cy="312"/>
            </a:xfrm>
            <a:custGeom>
              <a:avLst/>
              <a:gdLst/>
              <a:ahLst/>
              <a:cxnLst>
                <a:cxn ang="0">
                  <a:pos x="6" y="310"/>
                </a:cxn>
                <a:cxn ang="0">
                  <a:pos x="18" y="307"/>
                </a:cxn>
                <a:cxn ang="0">
                  <a:pos x="30" y="303"/>
                </a:cxn>
                <a:cxn ang="0">
                  <a:pos x="41" y="299"/>
                </a:cxn>
                <a:cxn ang="0">
                  <a:pos x="53" y="294"/>
                </a:cxn>
                <a:cxn ang="0">
                  <a:pos x="64" y="289"/>
                </a:cxn>
                <a:cxn ang="0">
                  <a:pos x="75" y="284"/>
                </a:cxn>
                <a:cxn ang="0">
                  <a:pos x="86" y="278"/>
                </a:cxn>
                <a:cxn ang="0">
                  <a:pos x="96" y="271"/>
                </a:cxn>
                <a:cxn ang="0">
                  <a:pos x="107" y="264"/>
                </a:cxn>
                <a:cxn ang="0">
                  <a:pos x="117" y="257"/>
                </a:cxn>
                <a:cxn ang="0">
                  <a:pos x="127" y="249"/>
                </a:cxn>
                <a:cxn ang="0">
                  <a:pos x="136" y="242"/>
                </a:cxn>
                <a:cxn ang="0">
                  <a:pos x="145" y="233"/>
                </a:cxn>
                <a:cxn ang="0">
                  <a:pos x="154" y="224"/>
                </a:cxn>
                <a:cxn ang="0">
                  <a:pos x="162" y="215"/>
                </a:cxn>
                <a:cxn ang="0">
                  <a:pos x="171" y="206"/>
                </a:cxn>
                <a:cxn ang="0">
                  <a:pos x="178" y="196"/>
                </a:cxn>
                <a:cxn ang="0">
                  <a:pos x="186" y="186"/>
                </a:cxn>
                <a:cxn ang="0">
                  <a:pos x="193" y="176"/>
                </a:cxn>
                <a:cxn ang="0">
                  <a:pos x="199" y="166"/>
                </a:cxn>
                <a:cxn ang="0">
                  <a:pos x="205" y="155"/>
                </a:cxn>
                <a:cxn ang="0">
                  <a:pos x="211" y="144"/>
                </a:cxn>
                <a:cxn ang="0">
                  <a:pos x="216" y="133"/>
                </a:cxn>
                <a:cxn ang="0">
                  <a:pos x="221" y="121"/>
                </a:cxn>
                <a:cxn ang="0">
                  <a:pos x="226" y="110"/>
                </a:cxn>
                <a:cxn ang="0">
                  <a:pos x="230" y="98"/>
                </a:cxn>
                <a:cxn ang="0">
                  <a:pos x="233" y="86"/>
                </a:cxn>
                <a:cxn ang="0">
                  <a:pos x="236" y="74"/>
                </a:cxn>
                <a:cxn ang="0">
                  <a:pos x="239" y="62"/>
                </a:cxn>
                <a:cxn ang="0">
                  <a:pos x="241" y="50"/>
                </a:cxn>
                <a:cxn ang="0">
                  <a:pos x="243" y="37"/>
                </a:cxn>
                <a:cxn ang="0">
                  <a:pos x="244" y="25"/>
                </a:cxn>
                <a:cxn ang="0">
                  <a:pos x="245" y="13"/>
                </a:cxn>
                <a:cxn ang="0">
                  <a:pos x="245" y="0"/>
                </a:cxn>
              </a:cxnLst>
              <a:rect l="0" t="0" r="0" b="0"/>
              <a:pathLst>
                <a:path w="1475" h="1868">
                  <a:moveTo>
                    <a:pt x="0" y="1868"/>
                  </a:moveTo>
                  <a:lnTo>
                    <a:pt x="36" y="1859"/>
                  </a:lnTo>
                  <a:lnTo>
                    <a:pt x="72" y="1849"/>
                  </a:lnTo>
                  <a:lnTo>
                    <a:pt x="108" y="1839"/>
                  </a:lnTo>
                  <a:lnTo>
                    <a:pt x="144" y="1828"/>
                  </a:lnTo>
                  <a:lnTo>
                    <a:pt x="179" y="1816"/>
                  </a:lnTo>
                  <a:lnTo>
                    <a:pt x="214" y="1804"/>
                  </a:lnTo>
                  <a:lnTo>
                    <a:pt x="249" y="1791"/>
                  </a:lnTo>
                  <a:lnTo>
                    <a:pt x="283" y="1777"/>
                  </a:lnTo>
                  <a:lnTo>
                    <a:pt x="318" y="1763"/>
                  </a:lnTo>
                  <a:lnTo>
                    <a:pt x="351" y="1748"/>
                  </a:lnTo>
                  <a:lnTo>
                    <a:pt x="385" y="1732"/>
                  </a:lnTo>
                  <a:lnTo>
                    <a:pt x="419" y="1715"/>
                  </a:lnTo>
                  <a:lnTo>
                    <a:pt x="452" y="1698"/>
                  </a:lnTo>
                  <a:lnTo>
                    <a:pt x="484" y="1681"/>
                  </a:lnTo>
                  <a:lnTo>
                    <a:pt x="517" y="1662"/>
                  </a:lnTo>
                  <a:lnTo>
                    <a:pt x="549" y="1644"/>
                  </a:lnTo>
                  <a:lnTo>
                    <a:pt x="580" y="1623"/>
                  </a:lnTo>
                  <a:lnTo>
                    <a:pt x="612" y="1603"/>
                  </a:lnTo>
                  <a:lnTo>
                    <a:pt x="642" y="1582"/>
                  </a:lnTo>
                  <a:lnTo>
                    <a:pt x="673" y="1561"/>
                  </a:lnTo>
                  <a:lnTo>
                    <a:pt x="703" y="1539"/>
                  </a:lnTo>
                  <a:lnTo>
                    <a:pt x="733" y="1516"/>
                  </a:lnTo>
                  <a:lnTo>
                    <a:pt x="762" y="1493"/>
                  </a:lnTo>
                  <a:lnTo>
                    <a:pt x="790" y="1470"/>
                  </a:lnTo>
                  <a:lnTo>
                    <a:pt x="819" y="1446"/>
                  </a:lnTo>
                  <a:lnTo>
                    <a:pt x="846" y="1421"/>
                  </a:lnTo>
                  <a:lnTo>
                    <a:pt x="874" y="1396"/>
                  </a:lnTo>
                  <a:lnTo>
                    <a:pt x="900" y="1370"/>
                  </a:lnTo>
                  <a:lnTo>
                    <a:pt x="927" y="1343"/>
                  </a:lnTo>
                  <a:lnTo>
                    <a:pt x="953" y="1317"/>
                  </a:lnTo>
                  <a:lnTo>
                    <a:pt x="978" y="1289"/>
                  </a:lnTo>
                  <a:lnTo>
                    <a:pt x="1002" y="1262"/>
                  </a:lnTo>
                  <a:lnTo>
                    <a:pt x="1027" y="1233"/>
                  </a:lnTo>
                  <a:lnTo>
                    <a:pt x="1050" y="1205"/>
                  </a:lnTo>
                  <a:lnTo>
                    <a:pt x="1073" y="1175"/>
                  </a:lnTo>
                  <a:lnTo>
                    <a:pt x="1096" y="1146"/>
                  </a:lnTo>
                  <a:lnTo>
                    <a:pt x="1118" y="1116"/>
                  </a:lnTo>
                  <a:lnTo>
                    <a:pt x="1139" y="1085"/>
                  </a:lnTo>
                  <a:lnTo>
                    <a:pt x="1160" y="1054"/>
                  </a:lnTo>
                  <a:lnTo>
                    <a:pt x="1180" y="1023"/>
                  </a:lnTo>
                  <a:lnTo>
                    <a:pt x="1199" y="991"/>
                  </a:lnTo>
                  <a:lnTo>
                    <a:pt x="1218" y="959"/>
                  </a:lnTo>
                  <a:lnTo>
                    <a:pt x="1237" y="927"/>
                  </a:lnTo>
                  <a:lnTo>
                    <a:pt x="1254" y="894"/>
                  </a:lnTo>
                  <a:lnTo>
                    <a:pt x="1271" y="861"/>
                  </a:lnTo>
                  <a:lnTo>
                    <a:pt x="1288" y="828"/>
                  </a:lnTo>
                  <a:lnTo>
                    <a:pt x="1303" y="794"/>
                  </a:lnTo>
                  <a:lnTo>
                    <a:pt x="1318" y="760"/>
                  </a:lnTo>
                  <a:lnTo>
                    <a:pt x="1333" y="726"/>
                  </a:lnTo>
                  <a:lnTo>
                    <a:pt x="1346" y="691"/>
                  </a:lnTo>
                  <a:lnTo>
                    <a:pt x="1360" y="656"/>
                  </a:lnTo>
                  <a:lnTo>
                    <a:pt x="1372" y="621"/>
                  </a:lnTo>
                  <a:lnTo>
                    <a:pt x="1384" y="586"/>
                  </a:lnTo>
                  <a:lnTo>
                    <a:pt x="1395" y="550"/>
                  </a:lnTo>
                  <a:lnTo>
                    <a:pt x="1405" y="515"/>
                  </a:lnTo>
                  <a:lnTo>
                    <a:pt x="1415" y="479"/>
                  </a:lnTo>
                  <a:lnTo>
                    <a:pt x="1423" y="443"/>
                  </a:lnTo>
                  <a:lnTo>
                    <a:pt x="1432" y="406"/>
                  </a:lnTo>
                  <a:lnTo>
                    <a:pt x="1439" y="370"/>
                  </a:lnTo>
                  <a:lnTo>
                    <a:pt x="1446" y="333"/>
                  </a:lnTo>
                  <a:lnTo>
                    <a:pt x="1452" y="297"/>
                  </a:lnTo>
                  <a:lnTo>
                    <a:pt x="1457" y="260"/>
                  </a:lnTo>
                  <a:lnTo>
                    <a:pt x="1462" y="223"/>
                  </a:lnTo>
                  <a:lnTo>
                    <a:pt x="1466" y="186"/>
                  </a:lnTo>
                  <a:lnTo>
                    <a:pt x="1469" y="149"/>
                  </a:lnTo>
                  <a:lnTo>
                    <a:pt x="1472" y="112"/>
                  </a:lnTo>
                  <a:lnTo>
                    <a:pt x="1474" y="75"/>
                  </a:lnTo>
                  <a:lnTo>
                    <a:pt x="1475" y="38"/>
                  </a:lnTo>
                  <a:lnTo>
                    <a:pt x="1475" y="0"/>
                  </a:lnTo>
                </a:path>
              </a:pathLst>
            </a:custGeom>
            <a:noFill/>
            <a:ln w="2857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3118" name="直接连接符 643117"/>
          <p:cNvSpPr>
            <a:spLocks noChangeAspect="1"/>
          </p:cNvSpPr>
          <p:nvPr/>
        </p:nvSpPr>
        <p:spPr>
          <a:xfrm>
            <a:off x="8145463" y="3879850"/>
            <a:ext cx="855662" cy="1004888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19" name="直接连接符 643118"/>
          <p:cNvSpPr>
            <a:spLocks noChangeAspect="1"/>
          </p:cNvSpPr>
          <p:nvPr/>
        </p:nvSpPr>
        <p:spPr>
          <a:xfrm>
            <a:off x="6454775" y="3729038"/>
            <a:ext cx="1679575" cy="15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20" name="直接连接符 643119"/>
          <p:cNvSpPr>
            <a:spLocks noChangeAspect="1"/>
          </p:cNvSpPr>
          <p:nvPr/>
        </p:nvSpPr>
        <p:spPr>
          <a:xfrm flipH="1">
            <a:off x="5516563" y="3046413"/>
            <a:ext cx="938212" cy="102552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3121" name="组合 643120"/>
          <p:cNvGrpSpPr/>
          <p:nvPr/>
        </p:nvGrpSpPr>
        <p:grpSpPr>
          <a:xfrm>
            <a:off x="6454775" y="3046413"/>
            <a:ext cx="153988" cy="687387"/>
            <a:chOff x="4108" y="1575"/>
            <a:chExt cx="97" cy="433"/>
          </a:xfrm>
        </p:grpSpPr>
        <p:sp>
          <p:nvSpPr>
            <p:cNvPr id="23742" name="直接连接符 643121"/>
            <p:cNvSpPr>
              <a:spLocks noChangeAspect="1"/>
            </p:cNvSpPr>
            <p:nvPr/>
          </p:nvSpPr>
          <p:spPr>
            <a:xfrm>
              <a:off x="4108" y="1575"/>
              <a:ext cx="1" cy="43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3" name="直接连接符 643122"/>
            <p:cNvSpPr>
              <a:spLocks noChangeAspect="1"/>
            </p:cNvSpPr>
            <p:nvPr/>
          </p:nvSpPr>
          <p:spPr>
            <a:xfrm>
              <a:off x="4115" y="1920"/>
              <a:ext cx="90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4" name="直接连接符 643123"/>
            <p:cNvSpPr>
              <a:spLocks noChangeAspect="1"/>
            </p:cNvSpPr>
            <p:nvPr/>
          </p:nvSpPr>
          <p:spPr>
            <a:xfrm>
              <a:off x="4199" y="1923"/>
              <a:ext cx="2" cy="8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3125" name="组合 643124"/>
          <p:cNvGrpSpPr>
            <a:grpSpLocks noChangeAspect="1"/>
          </p:cNvGrpSpPr>
          <p:nvPr/>
        </p:nvGrpSpPr>
        <p:grpSpPr>
          <a:xfrm>
            <a:off x="7567613" y="3729038"/>
            <a:ext cx="138112" cy="684212"/>
            <a:chOff x="4469" y="2024"/>
            <a:chExt cx="74" cy="369"/>
          </a:xfrm>
        </p:grpSpPr>
        <p:sp>
          <p:nvSpPr>
            <p:cNvPr id="23739" name="直接连接符 643125"/>
            <p:cNvSpPr>
              <a:spLocks noChangeAspect="1"/>
            </p:cNvSpPr>
            <p:nvPr/>
          </p:nvSpPr>
          <p:spPr>
            <a:xfrm>
              <a:off x="4469" y="2024"/>
              <a:ext cx="1" cy="7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0" name="直接连接符 643126"/>
            <p:cNvSpPr>
              <a:spLocks noChangeAspect="1"/>
            </p:cNvSpPr>
            <p:nvPr/>
          </p:nvSpPr>
          <p:spPr>
            <a:xfrm>
              <a:off x="4542" y="2024"/>
              <a:ext cx="1" cy="36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1" name="直接连接符 643127"/>
            <p:cNvSpPr>
              <a:spLocks noChangeAspect="1"/>
            </p:cNvSpPr>
            <p:nvPr/>
          </p:nvSpPr>
          <p:spPr>
            <a:xfrm>
              <a:off x="4469" y="2098"/>
              <a:ext cx="74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3129" name="组合 643128"/>
          <p:cNvGrpSpPr>
            <a:grpSpLocks noChangeAspect="1"/>
          </p:cNvGrpSpPr>
          <p:nvPr/>
        </p:nvGrpSpPr>
        <p:grpSpPr>
          <a:xfrm>
            <a:off x="7702550" y="3970338"/>
            <a:ext cx="596900" cy="442912"/>
            <a:chOff x="4542" y="2154"/>
            <a:chExt cx="322" cy="239"/>
          </a:xfrm>
        </p:grpSpPr>
        <p:sp>
          <p:nvSpPr>
            <p:cNvPr id="23735" name="直接连接符 643129"/>
            <p:cNvSpPr>
              <a:spLocks noChangeAspect="1"/>
            </p:cNvSpPr>
            <p:nvPr/>
          </p:nvSpPr>
          <p:spPr>
            <a:xfrm flipH="1">
              <a:off x="4542" y="2154"/>
              <a:ext cx="281" cy="23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736" name="组合 643130"/>
            <p:cNvGrpSpPr>
              <a:grpSpLocks noChangeAspect="1"/>
            </p:cNvGrpSpPr>
            <p:nvPr/>
          </p:nvGrpSpPr>
          <p:grpSpPr>
            <a:xfrm>
              <a:off x="4767" y="2202"/>
              <a:ext cx="97" cy="49"/>
              <a:chOff x="4767" y="2202"/>
              <a:chExt cx="97" cy="49"/>
            </a:xfrm>
          </p:grpSpPr>
          <p:sp>
            <p:nvSpPr>
              <p:cNvPr id="23737" name="直接连接符 643131"/>
              <p:cNvSpPr>
                <a:spLocks noChangeAspect="1"/>
              </p:cNvSpPr>
              <p:nvPr/>
            </p:nvSpPr>
            <p:spPr>
              <a:xfrm>
                <a:off x="4767" y="2202"/>
                <a:ext cx="42" cy="4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38" name="直接连接符 643132"/>
              <p:cNvSpPr>
                <a:spLocks noChangeAspect="1"/>
              </p:cNvSpPr>
              <p:nvPr/>
            </p:nvSpPr>
            <p:spPr>
              <a:xfrm flipH="1">
                <a:off x="4809" y="2202"/>
                <a:ext cx="55" cy="4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3588" name="组合 643133"/>
          <p:cNvGrpSpPr>
            <a:grpSpLocks noChangeAspect="1"/>
          </p:cNvGrpSpPr>
          <p:nvPr/>
        </p:nvGrpSpPr>
        <p:grpSpPr>
          <a:xfrm>
            <a:off x="647700" y="3119438"/>
            <a:ext cx="1633538" cy="1684337"/>
            <a:chOff x="732" y="1695"/>
            <a:chExt cx="882" cy="909"/>
          </a:xfrm>
        </p:grpSpPr>
        <p:grpSp>
          <p:nvGrpSpPr>
            <p:cNvPr id="23723" name="组合 643134"/>
            <p:cNvGrpSpPr>
              <a:grpSpLocks noChangeAspect="1"/>
            </p:cNvGrpSpPr>
            <p:nvPr/>
          </p:nvGrpSpPr>
          <p:grpSpPr>
            <a:xfrm>
              <a:off x="732" y="2162"/>
              <a:ext cx="882" cy="1"/>
              <a:chOff x="4999" y="1490"/>
              <a:chExt cx="882" cy="1"/>
            </a:xfrm>
          </p:grpSpPr>
          <p:sp>
            <p:nvSpPr>
              <p:cNvPr id="23730" name="直接连接符 643135"/>
              <p:cNvSpPr>
                <a:spLocks noChangeAspect="1"/>
              </p:cNvSpPr>
              <p:nvPr/>
            </p:nvSpPr>
            <p:spPr>
              <a:xfrm flipH="1">
                <a:off x="5674" y="1490"/>
                <a:ext cx="207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31" name="直接连接符 643136"/>
              <p:cNvSpPr>
                <a:spLocks noChangeAspect="1"/>
              </p:cNvSpPr>
              <p:nvPr/>
            </p:nvSpPr>
            <p:spPr>
              <a:xfrm flipH="1">
                <a:off x="5596" y="1490"/>
                <a:ext cx="39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32" name="直接连接符 643137"/>
              <p:cNvSpPr>
                <a:spLocks noChangeAspect="1"/>
              </p:cNvSpPr>
              <p:nvPr/>
            </p:nvSpPr>
            <p:spPr>
              <a:xfrm flipH="1">
                <a:off x="5323" y="1490"/>
                <a:ext cx="234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33" name="直接连接符 643138"/>
              <p:cNvSpPr>
                <a:spLocks noChangeAspect="1"/>
              </p:cNvSpPr>
              <p:nvPr/>
            </p:nvSpPr>
            <p:spPr>
              <a:xfrm flipH="1">
                <a:off x="5245" y="1490"/>
                <a:ext cx="39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34" name="直接连接符 643139"/>
              <p:cNvSpPr>
                <a:spLocks noChangeAspect="1"/>
              </p:cNvSpPr>
              <p:nvPr/>
            </p:nvSpPr>
            <p:spPr>
              <a:xfrm flipH="1">
                <a:off x="4999" y="1490"/>
                <a:ext cx="207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724" name="组合 643140"/>
            <p:cNvGrpSpPr>
              <a:grpSpLocks noChangeAspect="1"/>
            </p:cNvGrpSpPr>
            <p:nvPr/>
          </p:nvGrpSpPr>
          <p:grpSpPr>
            <a:xfrm>
              <a:off x="1175" y="1695"/>
              <a:ext cx="1" cy="909"/>
              <a:chOff x="5440" y="1023"/>
              <a:chExt cx="1" cy="909"/>
            </a:xfrm>
          </p:grpSpPr>
          <p:sp>
            <p:nvSpPr>
              <p:cNvPr id="23725" name="直接连接符 643141"/>
              <p:cNvSpPr>
                <a:spLocks noChangeAspect="1"/>
              </p:cNvSpPr>
              <p:nvPr/>
            </p:nvSpPr>
            <p:spPr>
              <a:xfrm>
                <a:off x="5440" y="1023"/>
                <a:ext cx="1" cy="220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6" name="直接连接符 643142"/>
              <p:cNvSpPr>
                <a:spLocks noChangeAspect="1"/>
              </p:cNvSpPr>
              <p:nvPr/>
            </p:nvSpPr>
            <p:spPr>
              <a:xfrm>
                <a:off x="5440" y="1282"/>
                <a:ext cx="1" cy="39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7" name="直接连接符 643143"/>
              <p:cNvSpPr>
                <a:spLocks noChangeAspect="1"/>
              </p:cNvSpPr>
              <p:nvPr/>
            </p:nvSpPr>
            <p:spPr>
              <a:xfrm>
                <a:off x="5440" y="1360"/>
                <a:ext cx="1" cy="235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8" name="直接连接符 643144"/>
              <p:cNvSpPr>
                <a:spLocks noChangeAspect="1"/>
              </p:cNvSpPr>
              <p:nvPr/>
            </p:nvSpPr>
            <p:spPr>
              <a:xfrm>
                <a:off x="5440" y="1634"/>
                <a:ext cx="1" cy="39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9" name="直接连接符 643145"/>
              <p:cNvSpPr>
                <a:spLocks noChangeAspect="1"/>
              </p:cNvSpPr>
              <p:nvPr/>
            </p:nvSpPr>
            <p:spPr>
              <a:xfrm>
                <a:off x="5440" y="1712"/>
                <a:ext cx="1" cy="220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3589" name="组合 643146"/>
          <p:cNvGrpSpPr>
            <a:grpSpLocks noChangeAspect="1"/>
          </p:cNvGrpSpPr>
          <p:nvPr/>
        </p:nvGrpSpPr>
        <p:grpSpPr>
          <a:xfrm>
            <a:off x="2406650" y="3683000"/>
            <a:ext cx="1874838" cy="1898650"/>
            <a:chOff x="1920" y="672"/>
            <a:chExt cx="1012" cy="1025"/>
          </a:xfrm>
        </p:grpSpPr>
        <p:grpSp>
          <p:nvGrpSpPr>
            <p:cNvPr id="23712" name="组合 643147"/>
            <p:cNvGrpSpPr>
              <a:grpSpLocks noChangeAspect="1"/>
            </p:cNvGrpSpPr>
            <p:nvPr/>
          </p:nvGrpSpPr>
          <p:grpSpPr>
            <a:xfrm>
              <a:off x="2399" y="672"/>
              <a:ext cx="1" cy="1025"/>
              <a:chOff x="2397" y="672"/>
              <a:chExt cx="1" cy="1025"/>
            </a:xfrm>
          </p:grpSpPr>
          <p:sp>
            <p:nvSpPr>
              <p:cNvPr id="23718" name="直接连接符 643148"/>
              <p:cNvSpPr>
                <a:spLocks noChangeAspect="1"/>
              </p:cNvSpPr>
              <p:nvPr/>
            </p:nvSpPr>
            <p:spPr>
              <a:xfrm>
                <a:off x="2397" y="672"/>
                <a:ext cx="1" cy="27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19" name="直接连接符 643149"/>
              <p:cNvSpPr>
                <a:spLocks noChangeAspect="1"/>
              </p:cNvSpPr>
              <p:nvPr/>
            </p:nvSpPr>
            <p:spPr>
              <a:xfrm>
                <a:off x="2397" y="989"/>
                <a:ext cx="1" cy="39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0" name="直接连接符 643150"/>
              <p:cNvSpPr>
                <a:spLocks noChangeAspect="1"/>
              </p:cNvSpPr>
              <p:nvPr/>
            </p:nvSpPr>
            <p:spPr>
              <a:xfrm>
                <a:off x="2397" y="1067"/>
                <a:ext cx="1" cy="234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1" name="直接连接符 643151"/>
              <p:cNvSpPr>
                <a:spLocks noChangeAspect="1"/>
              </p:cNvSpPr>
              <p:nvPr/>
            </p:nvSpPr>
            <p:spPr>
              <a:xfrm>
                <a:off x="2397" y="1340"/>
                <a:ext cx="1" cy="40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2" name="直接连接符 643152"/>
              <p:cNvSpPr>
                <a:spLocks noChangeAspect="1"/>
              </p:cNvSpPr>
              <p:nvPr/>
            </p:nvSpPr>
            <p:spPr>
              <a:xfrm>
                <a:off x="2397" y="1419"/>
                <a:ext cx="1" cy="27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713" name="直接连接符 643153"/>
            <p:cNvSpPr>
              <a:spLocks noChangeAspect="1"/>
            </p:cNvSpPr>
            <p:nvPr/>
          </p:nvSpPr>
          <p:spPr>
            <a:xfrm flipH="1">
              <a:off x="2660" y="1196"/>
              <a:ext cx="272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4" name="直接连接符 643154"/>
            <p:cNvSpPr>
              <a:spLocks noChangeAspect="1"/>
            </p:cNvSpPr>
            <p:nvPr/>
          </p:nvSpPr>
          <p:spPr>
            <a:xfrm flipH="1">
              <a:off x="2582" y="1196"/>
              <a:ext cx="39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5" name="直接连接符 643155"/>
            <p:cNvSpPr>
              <a:spLocks noChangeAspect="1"/>
            </p:cNvSpPr>
            <p:nvPr/>
          </p:nvSpPr>
          <p:spPr>
            <a:xfrm flipH="1">
              <a:off x="2309" y="1196"/>
              <a:ext cx="23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6" name="直接连接符 643156"/>
            <p:cNvSpPr>
              <a:spLocks noChangeAspect="1"/>
            </p:cNvSpPr>
            <p:nvPr/>
          </p:nvSpPr>
          <p:spPr>
            <a:xfrm flipH="1">
              <a:off x="2231" y="1196"/>
              <a:ext cx="39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7" name="直接连接符 643157"/>
            <p:cNvSpPr>
              <a:spLocks noChangeAspect="1"/>
            </p:cNvSpPr>
            <p:nvPr/>
          </p:nvSpPr>
          <p:spPr>
            <a:xfrm flipH="1">
              <a:off x="1920" y="1196"/>
              <a:ext cx="272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3159" name="直接连接符 643158"/>
          <p:cNvSpPr>
            <a:spLocks noChangeAspect="1"/>
          </p:cNvSpPr>
          <p:nvPr/>
        </p:nvSpPr>
        <p:spPr>
          <a:xfrm>
            <a:off x="7705725" y="3727450"/>
            <a:ext cx="609600" cy="1588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1" name="文本框 643159"/>
          <p:cNvSpPr txBox="1"/>
          <p:nvPr/>
        </p:nvSpPr>
        <p:spPr>
          <a:xfrm>
            <a:off x="298450" y="165418"/>
            <a:ext cx="46437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33399"/>
                </a:solidFill>
                <a:latin typeface="仿宋_GB2312" panose="02010600030101010101" charset="-122"/>
                <a:ea typeface="仿宋_GB2312" panose="02010600030101010101" charset="-122"/>
              </a:rPr>
              <a:t>[</a:t>
            </a:r>
            <a:r>
              <a:rPr lang="zh-CN" altLang="en-US" sz="2400" b="1" dirty="0">
                <a:solidFill>
                  <a:srgbClr val="333399"/>
                </a:solidFill>
                <a:latin typeface="仿宋_GB2312" panose="02010600030101010101" charset="-122"/>
                <a:ea typeface="仿宋_GB2312" panose="02010600030101010101" charset="-122"/>
              </a:rPr>
              <a:t>例</a:t>
            </a:r>
            <a:r>
              <a:rPr lang="en-US" altLang="zh-CN" sz="2400" b="1" dirty="0">
                <a:solidFill>
                  <a:srgbClr val="333399"/>
                </a:solidFill>
                <a:latin typeface="仿宋_GB2312" panose="02010600030101010101" charset="-122"/>
                <a:ea typeface="仿宋_GB2312" panose="02010600030101010101" charset="-122"/>
              </a:rPr>
              <a:t>4]</a:t>
            </a:r>
            <a:r>
              <a:rPr lang="zh-CN" altLang="en-US" sz="2400" b="1" dirty="0">
                <a:solidFill>
                  <a:srgbClr val="333399"/>
                </a:solidFill>
                <a:latin typeface="仿宋_GB2312" panose="02010600030101010101" charset="-122"/>
                <a:ea typeface="仿宋_GB2312" panose="02010600030101010101" charset="-122"/>
              </a:rPr>
              <a:t>按给定条件画圆弧连接</a:t>
            </a:r>
            <a:endParaRPr lang="en-US" altLang="zh-CN" sz="2400" b="1" dirty="0">
              <a:solidFill>
                <a:srgbClr val="333399"/>
              </a:solidFill>
              <a:latin typeface="仿宋_GB2312" panose="02010600030101010101" charset="-122"/>
              <a:ea typeface="仿宋_GB2312" panose="02010600030101010101" charset="-122"/>
            </a:endParaRPr>
          </a:p>
        </p:txBody>
      </p:sp>
      <p:grpSp>
        <p:nvGrpSpPr>
          <p:cNvPr id="643161" name="组合 643160"/>
          <p:cNvGrpSpPr/>
          <p:nvPr/>
        </p:nvGrpSpPr>
        <p:grpSpPr>
          <a:xfrm>
            <a:off x="1157288" y="2832100"/>
            <a:ext cx="2787650" cy="1557338"/>
            <a:chOff x="771" y="1440"/>
            <a:chExt cx="1756" cy="981"/>
          </a:xfrm>
        </p:grpSpPr>
        <p:sp>
          <p:nvSpPr>
            <p:cNvPr id="23710" name="任意多边形 643161"/>
            <p:cNvSpPr>
              <a:spLocks noChangeAspect="1"/>
            </p:cNvSpPr>
            <p:nvPr/>
          </p:nvSpPr>
          <p:spPr>
            <a:xfrm>
              <a:off x="771" y="1660"/>
              <a:ext cx="1756" cy="761"/>
            </a:xfrm>
            <a:custGeom>
              <a:avLst/>
              <a:gdLst/>
              <a:ahLst/>
              <a:cxnLst>
                <a:cxn ang="0">
                  <a:pos x="1746" y="737"/>
                </a:cxn>
                <a:cxn ang="0">
                  <a:pos x="1731" y="702"/>
                </a:cxn>
                <a:cxn ang="0">
                  <a:pos x="1715" y="666"/>
                </a:cxn>
                <a:cxn ang="0">
                  <a:pos x="1697" y="632"/>
                </a:cxn>
                <a:cxn ang="0">
                  <a:pos x="1679" y="598"/>
                </a:cxn>
                <a:cxn ang="0">
                  <a:pos x="1659" y="565"/>
                </a:cxn>
                <a:cxn ang="0">
                  <a:pos x="1638" y="533"/>
                </a:cxn>
                <a:cxn ang="0">
                  <a:pos x="1616" y="501"/>
                </a:cxn>
                <a:cxn ang="0">
                  <a:pos x="1593" y="470"/>
                </a:cxn>
                <a:cxn ang="0">
                  <a:pos x="1569" y="439"/>
                </a:cxn>
                <a:cxn ang="0">
                  <a:pos x="1544" y="410"/>
                </a:cxn>
                <a:cxn ang="0">
                  <a:pos x="1519" y="381"/>
                </a:cxn>
                <a:cxn ang="0">
                  <a:pos x="1492" y="353"/>
                </a:cxn>
                <a:cxn ang="0">
                  <a:pos x="1464" y="326"/>
                </a:cxn>
                <a:cxn ang="0">
                  <a:pos x="1436" y="300"/>
                </a:cxn>
                <a:cxn ang="0">
                  <a:pos x="1406" y="275"/>
                </a:cxn>
                <a:cxn ang="0">
                  <a:pos x="1376" y="251"/>
                </a:cxn>
                <a:cxn ang="0">
                  <a:pos x="1345" y="227"/>
                </a:cxn>
                <a:cxn ang="0">
                  <a:pos x="1314" y="205"/>
                </a:cxn>
                <a:cxn ang="0">
                  <a:pos x="1281" y="184"/>
                </a:cxn>
                <a:cxn ang="0">
                  <a:pos x="1249" y="164"/>
                </a:cxn>
                <a:cxn ang="0">
                  <a:pos x="1215" y="145"/>
                </a:cxn>
                <a:cxn ang="0">
                  <a:pos x="1181" y="127"/>
                </a:cxn>
                <a:cxn ang="0">
                  <a:pos x="1146" y="110"/>
                </a:cxn>
                <a:cxn ang="0">
                  <a:pos x="1110" y="94"/>
                </a:cxn>
                <a:cxn ang="0">
                  <a:pos x="1075" y="80"/>
                </a:cxn>
                <a:cxn ang="0">
                  <a:pos x="1038" y="66"/>
                </a:cxn>
                <a:cxn ang="0">
                  <a:pos x="1002" y="54"/>
                </a:cxn>
                <a:cxn ang="0">
                  <a:pos x="965" y="43"/>
                </a:cxn>
                <a:cxn ang="0">
                  <a:pos x="927" y="34"/>
                </a:cxn>
                <a:cxn ang="0">
                  <a:pos x="889" y="25"/>
                </a:cxn>
                <a:cxn ang="0">
                  <a:pos x="852" y="18"/>
                </a:cxn>
                <a:cxn ang="0">
                  <a:pos x="813" y="12"/>
                </a:cxn>
                <a:cxn ang="0">
                  <a:pos x="775" y="7"/>
                </a:cxn>
                <a:cxn ang="0">
                  <a:pos x="736" y="3"/>
                </a:cxn>
                <a:cxn ang="0">
                  <a:pos x="698" y="1"/>
                </a:cxn>
                <a:cxn ang="0">
                  <a:pos x="659" y="0"/>
                </a:cxn>
                <a:cxn ang="0">
                  <a:pos x="620" y="0"/>
                </a:cxn>
                <a:cxn ang="0">
                  <a:pos x="582" y="2"/>
                </a:cxn>
                <a:cxn ang="0">
                  <a:pos x="543" y="4"/>
                </a:cxn>
                <a:cxn ang="0">
                  <a:pos x="505" y="8"/>
                </a:cxn>
                <a:cxn ang="0">
                  <a:pos x="466" y="14"/>
                </a:cxn>
                <a:cxn ang="0">
                  <a:pos x="428" y="20"/>
                </a:cxn>
                <a:cxn ang="0">
                  <a:pos x="390" y="28"/>
                </a:cxn>
                <a:cxn ang="0">
                  <a:pos x="353" y="36"/>
                </a:cxn>
                <a:cxn ang="0">
                  <a:pos x="316" y="47"/>
                </a:cxn>
                <a:cxn ang="0">
                  <a:pos x="278" y="58"/>
                </a:cxn>
                <a:cxn ang="0">
                  <a:pos x="242" y="70"/>
                </a:cxn>
                <a:cxn ang="0">
                  <a:pos x="206" y="84"/>
                </a:cxn>
                <a:cxn ang="0">
                  <a:pos x="170" y="99"/>
                </a:cxn>
                <a:cxn ang="0">
                  <a:pos x="135" y="115"/>
                </a:cxn>
                <a:cxn ang="0">
                  <a:pos x="100" y="132"/>
                </a:cxn>
                <a:cxn ang="0">
                  <a:pos x="66" y="150"/>
                </a:cxn>
                <a:cxn ang="0">
                  <a:pos x="33" y="170"/>
                </a:cxn>
                <a:cxn ang="0">
                  <a:pos x="0" y="190"/>
                </a:cxn>
              </a:cxnLst>
              <a:rect l="0" t="0" r="0" b="0"/>
              <a:pathLst>
                <a:path w="9032" h="3921">
                  <a:moveTo>
                    <a:pt x="9032" y="3921"/>
                  </a:moveTo>
                  <a:lnTo>
                    <a:pt x="9008" y="3859"/>
                  </a:lnTo>
                  <a:lnTo>
                    <a:pt x="8983" y="3797"/>
                  </a:lnTo>
                  <a:lnTo>
                    <a:pt x="8958" y="3736"/>
                  </a:lnTo>
                  <a:lnTo>
                    <a:pt x="8932" y="3675"/>
                  </a:lnTo>
                  <a:lnTo>
                    <a:pt x="8905" y="3615"/>
                  </a:lnTo>
                  <a:lnTo>
                    <a:pt x="8877" y="3554"/>
                  </a:lnTo>
                  <a:lnTo>
                    <a:pt x="8849" y="3494"/>
                  </a:lnTo>
                  <a:lnTo>
                    <a:pt x="8820" y="3434"/>
                  </a:lnTo>
                  <a:lnTo>
                    <a:pt x="8791" y="3375"/>
                  </a:lnTo>
                  <a:lnTo>
                    <a:pt x="8761" y="3316"/>
                  </a:lnTo>
                  <a:lnTo>
                    <a:pt x="8730" y="3257"/>
                  </a:lnTo>
                  <a:lnTo>
                    <a:pt x="8699" y="3199"/>
                  </a:lnTo>
                  <a:lnTo>
                    <a:pt x="8667" y="3141"/>
                  </a:lnTo>
                  <a:lnTo>
                    <a:pt x="8634" y="3083"/>
                  </a:lnTo>
                  <a:lnTo>
                    <a:pt x="8601" y="3025"/>
                  </a:lnTo>
                  <a:lnTo>
                    <a:pt x="8567" y="2968"/>
                  </a:lnTo>
                  <a:lnTo>
                    <a:pt x="8532" y="2912"/>
                  </a:lnTo>
                  <a:lnTo>
                    <a:pt x="8497" y="2855"/>
                  </a:lnTo>
                  <a:lnTo>
                    <a:pt x="8461" y="2800"/>
                  </a:lnTo>
                  <a:lnTo>
                    <a:pt x="8425" y="2744"/>
                  </a:lnTo>
                  <a:lnTo>
                    <a:pt x="8388" y="2689"/>
                  </a:lnTo>
                  <a:lnTo>
                    <a:pt x="8350" y="2634"/>
                  </a:lnTo>
                  <a:lnTo>
                    <a:pt x="8312" y="2580"/>
                  </a:lnTo>
                  <a:lnTo>
                    <a:pt x="8274" y="2526"/>
                  </a:lnTo>
                  <a:lnTo>
                    <a:pt x="8234" y="2473"/>
                  </a:lnTo>
                  <a:lnTo>
                    <a:pt x="8195" y="2420"/>
                  </a:lnTo>
                  <a:lnTo>
                    <a:pt x="8154" y="2367"/>
                  </a:lnTo>
                  <a:lnTo>
                    <a:pt x="8113" y="2315"/>
                  </a:lnTo>
                  <a:lnTo>
                    <a:pt x="8072" y="2263"/>
                  </a:lnTo>
                  <a:lnTo>
                    <a:pt x="8030" y="2212"/>
                  </a:lnTo>
                  <a:lnTo>
                    <a:pt x="7987" y="2161"/>
                  </a:lnTo>
                  <a:lnTo>
                    <a:pt x="7944" y="2111"/>
                  </a:lnTo>
                  <a:lnTo>
                    <a:pt x="7900" y="2061"/>
                  </a:lnTo>
                  <a:lnTo>
                    <a:pt x="7856" y="2011"/>
                  </a:lnTo>
                  <a:lnTo>
                    <a:pt x="7811" y="1963"/>
                  </a:lnTo>
                  <a:lnTo>
                    <a:pt x="7766" y="1914"/>
                  </a:lnTo>
                  <a:lnTo>
                    <a:pt x="7720" y="1866"/>
                  </a:lnTo>
                  <a:lnTo>
                    <a:pt x="7674" y="1819"/>
                  </a:lnTo>
                  <a:lnTo>
                    <a:pt x="7627" y="1772"/>
                  </a:lnTo>
                  <a:lnTo>
                    <a:pt x="7579" y="1726"/>
                  </a:lnTo>
                  <a:lnTo>
                    <a:pt x="7532" y="1680"/>
                  </a:lnTo>
                  <a:lnTo>
                    <a:pt x="7483" y="1634"/>
                  </a:lnTo>
                  <a:lnTo>
                    <a:pt x="7434" y="1589"/>
                  </a:lnTo>
                  <a:lnTo>
                    <a:pt x="7385" y="1545"/>
                  </a:lnTo>
                  <a:lnTo>
                    <a:pt x="7335" y="1501"/>
                  </a:lnTo>
                  <a:lnTo>
                    <a:pt x="7285" y="1458"/>
                  </a:lnTo>
                  <a:lnTo>
                    <a:pt x="7234" y="1415"/>
                  </a:lnTo>
                  <a:lnTo>
                    <a:pt x="7183" y="1373"/>
                  </a:lnTo>
                  <a:lnTo>
                    <a:pt x="7131" y="1332"/>
                  </a:lnTo>
                  <a:lnTo>
                    <a:pt x="7079" y="1291"/>
                  </a:lnTo>
                  <a:lnTo>
                    <a:pt x="7027" y="1250"/>
                  </a:lnTo>
                  <a:lnTo>
                    <a:pt x="6974" y="1210"/>
                  </a:lnTo>
                  <a:lnTo>
                    <a:pt x="6920" y="1171"/>
                  </a:lnTo>
                  <a:lnTo>
                    <a:pt x="6867" y="1132"/>
                  </a:lnTo>
                  <a:lnTo>
                    <a:pt x="6812" y="1094"/>
                  </a:lnTo>
                  <a:lnTo>
                    <a:pt x="6758" y="1057"/>
                  </a:lnTo>
                  <a:lnTo>
                    <a:pt x="6703" y="1020"/>
                  </a:lnTo>
                  <a:lnTo>
                    <a:pt x="6647" y="983"/>
                  </a:lnTo>
                  <a:lnTo>
                    <a:pt x="6591" y="948"/>
                  </a:lnTo>
                  <a:lnTo>
                    <a:pt x="6535" y="913"/>
                  </a:lnTo>
                  <a:lnTo>
                    <a:pt x="6479" y="877"/>
                  </a:lnTo>
                  <a:lnTo>
                    <a:pt x="6422" y="843"/>
                  </a:lnTo>
                  <a:lnTo>
                    <a:pt x="6364" y="810"/>
                  </a:lnTo>
                  <a:lnTo>
                    <a:pt x="6307" y="777"/>
                  </a:lnTo>
                  <a:lnTo>
                    <a:pt x="6248" y="745"/>
                  </a:lnTo>
                  <a:lnTo>
                    <a:pt x="6190" y="714"/>
                  </a:lnTo>
                  <a:lnTo>
                    <a:pt x="6131" y="683"/>
                  </a:lnTo>
                  <a:lnTo>
                    <a:pt x="6072" y="653"/>
                  </a:lnTo>
                  <a:lnTo>
                    <a:pt x="6013" y="623"/>
                  </a:lnTo>
                  <a:lnTo>
                    <a:pt x="5953" y="595"/>
                  </a:lnTo>
                  <a:lnTo>
                    <a:pt x="5893" y="566"/>
                  </a:lnTo>
                  <a:lnTo>
                    <a:pt x="5833" y="539"/>
                  </a:lnTo>
                  <a:lnTo>
                    <a:pt x="5772" y="512"/>
                  </a:lnTo>
                  <a:lnTo>
                    <a:pt x="5711" y="486"/>
                  </a:lnTo>
                  <a:lnTo>
                    <a:pt x="5650" y="460"/>
                  </a:lnTo>
                  <a:lnTo>
                    <a:pt x="5589" y="435"/>
                  </a:lnTo>
                  <a:lnTo>
                    <a:pt x="5527" y="411"/>
                  </a:lnTo>
                  <a:lnTo>
                    <a:pt x="5465" y="387"/>
                  </a:lnTo>
                  <a:lnTo>
                    <a:pt x="5403" y="365"/>
                  </a:lnTo>
                  <a:lnTo>
                    <a:pt x="5341" y="342"/>
                  </a:lnTo>
                  <a:lnTo>
                    <a:pt x="5278" y="321"/>
                  </a:lnTo>
                  <a:lnTo>
                    <a:pt x="5215" y="300"/>
                  </a:lnTo>
                  <a:lnTo>
                    <a:pt x="5152" y="280"/>
                  </a:lnTo>
                  <a:lnTo>
                    <a:pt x="5088" y="260"/>
                  </a:lnTo>
                  <a:lnTo>
                    <a:pt x="5025" y="241"/>
                  </a:lnTo>
                  <a:lnTo>
                    <a:pt x="4961" y="223"/>
                  </a:lnTo>
                  <a:lnTo>
                    <a:pt x="4897" y="206"/>
                  </a:lnTo>
                  <a:lnTo>
                    <a:pt x="4833" y="189"/>
                  </a:lnTo>
                  <a:lnTo>
                    <a:pt x="4769" y="173"/>
                  </a:lnTo>
                  <a:lnTo>
                    <a:pt x="4704" y="158"/>
                  </a:lnTo>
                  <a:lnTo>
                    <a:pt x="4640" y="143"/>
                  </a:lnTo>
                  <a:lnTo>
                    <a:pt x="4575" y="129"/>
                  </a:lnTo>
                  <a:lnTo>
                    <a:pt x="4510" y="116"/>
                  </a:lnTo>
                  <a:lnTo>
                    <a:pt x="4445" y="104"/>
                  </a:lnTo>
                  <a:lnTo>
                    <a:pt x="4380" y="92"/>
                  </a:lnTo>
                  <a:lnTo>
                    <a:pt x="4314" y="81"/>
                  </a:lnTo>
                  <a:lnTo>
                    <a:pt x="4249" y="70"/>
                  </a:lnTo>
                  <a:lnTo>
                    <a:pt x="4183" y="61"/>
                  </a:lnTo>
                  <a:lnTo>
                    <a:pt x="4117" y="52"/>
                  </a:lnTo>
                  <a:lnTo>
                    <a:pt x="4052" y="43"/>
                  </a:lnTo>
                  <a:lnTo>
                    <a:pt x="3986" y="36"/>
                  </a:lnTo>
                  <a:lnTo>
                    <a:pt x="3920" y="29"/>
                  </a:lnTo>
                  <a:lnTo>
                    <a:pt x="3854" y="23"/>
                  </a:lnTo>
                  <a:lnTo>
                    <a:pt x="3788" y="17"/>
                  </a:lnTo>
                  <a:lnTo>
                    <a:pt x="3722" y="13"/>
                  </a:lnTo>
                  <a:lnTo>
                    <a:pt x="3656" y="9"/>
                  </a:lnTo>
                  <a:lnTo>
                    <a:pt x="3589" y="6"/>
                  </a:lnTo>
                  <a:lnTo>
                    <a:pt x="3523" y="3"/>
                  </a:lnTo>
                  <a:lnTo>
                    <a:pt x="3457" y="1"/>
                  </a:lnTo>
                  <a:lnTo>
                    <a:pt x="3391" y="0"/>
                  </a:lnTo>
                  <a:lnTo>
                    <a:pt x="3324" y="0"/>
                  </a:lnTo>
                  <a:lnTo>
                    <a:pt x="3258" y="0"/>
                  </a:lnTo>
                  <a:lnTo>
                    <a:pt x="3191" y="1"/>
                  </a:lnTo>
                  <a:lnTo>
                    <a:pt x="3125" y="3"/>
                  </a:lnTo>
                  <a:lnTo>
                    <a:pt x="3058" y="5"/>
                  </a:lnTo>
                  <a:lnTo>
                    <a:pt x="2992" y="9"/>
                  </a:lnTo>
                  <a:lnTo>
                    <a:pt x="2926" y="12"/>
                  </a:lnTo>
                  <a:lnTo>
                    <a:pt x="2860" y="17"/>
                  </a:lnTo>
                  <a:lnTo>
                    <a:pt x="2794" y="22"/>
                  </a:lnTo>
                  <a:lnTo>
                    <a:pt x="2728" y="29"/>
                  </a:lnTo>
                  <a:lnTo>
                    <a:pt x="2662" y="35"/>
                  </a:lnTo>
                  <a:lnTo>
                    <a:pt x="2596" y="43"/>
                  </a:lnTo>
                  <a:lnTo>
                    <a:pt x="2530" y="51"/>
                  </a:lnTo>
                  <a:lnTo>
                    <a:pt x="2464" y="60"/>
                  </a:lnTo>
                  <a:lnTo>
                    <a:pt x="2399" y="70"/>
                  </a:lnTo>
                  <a:lnTo>
                    <a:pt x="2333" y="80"/>
                  </a:lnTo>
                  <a:lnTo>
                    <a:pt x="2268" y="91"/>
                  </a:lnTo>
                  <a:lnTo>
                    <a:pt x="2203" y="103"/>
                  </a:lnTo>
                  <a:lnTo>
                    <a:pt x="2138" y="115"/>
                  </a:lnTo>
                  <a:lnTo>
                    <a:pt x="2073" y="129"/>
                  </a:lnTo>
                  <a:lnTo>
                    <a:pt x="2008" y="142"/>
                  </a:lnTo>
                  <a:lnTo>
                    <a:pt x="1943" y="157"/>
                  </a:lnTo>
                  <a:lnTo>
                    <a:pt x="1879" y="172"/>
                  </a:lnTo>
                  <a:lnTo>
                    <a:pt x="1814" y="188"/>
                  </a:lnTo>
                  <a:lnTo>
                    <a:pt x="1750" y="205"/>
                  </a:lnTo>
                  <a:lnTo>
                    <a:pt x="1686" y="222"/>
                  </a:lnTo>
                  <a:lnTo>
                    <a:pt x="1623" y="240"/>
                  </a:lnTo>
                  <a:lnTo>
                    <a:pt x="1559" y="259"/>
                  </a:lnTo>
                  <a:lnTo>
                    <a:pt x="1496" y="279"/>
                  </a:lnTo>
                  <a:lnTo>
                    <a:pt x="1432" y="299"/>
                  </a:lnTo>
                  <a:lnTo>
                    <a:pt x="1370" y="320"/>
                  </a:lnTo>
                  <a:lnTo>
                    <a:pt x="1307" y="341"/>
                  </a:lnTo>
                  <a:lnTo>
                    <a:pt x="1244" y="363"/>
                  </a:lnTo>
                  <a:lnTo>
                    <a:pt x="1182" y="386"/>
                  </a:lnTo>
                  <a:lnTo>
                    <a:pt x="1120" y="410"/>
                  </a:lnTo>
                  <a:lnTo>
                    <a:pt x="1058" y="434"/>
                  </a:lnTo>
                  <a:lnTo>
                    <a:pt x="997" y="459"/>
                  </a:lnTo>
                  <a:lnTo>
                    <a:pt x="936" y="484"/>
                  </a:lnTo>
                  <a:lnTo>
                    <a:pt x="875" y="510"/>
                  </a:lnTo>
                  <a:lnTo>
                    <a:pt x="814" y="537"/>
                  </a:lnTo>
                  <a:lnTo>
                    <a:pt x="754" y="565"/>
                  </a:lnTo>
                  <a:lnTo>
                    <a:pt x="694" y="593"/>
                  </a:lnTo>
                  <a:lnTo>
                    <a:pt x="634" y="622"/>
                  </a:lnTo>
                  <a:lnTo>
                    <a:pt x="575" y="651"/>
                  </a:lnTo>
                  <a:lnTo>
                    <a:pt x="516" y="681"/>
                  </a:lnTo>
                  <a:lnTo>
                    <a:pt x="457" y="712"/>
                  </a:lnTo>
                  <a:lnTo>
                    <a:pt x="399" y="743"/>
                  </a:lnTo>
                  <a:lnTo>
                    <a:pt x="341" y="775"/>
                  </a:lnTo>
                  <a:lnTo>
                    <a:pt x="283" y="808"/>
                  </a:lnTo>
                  <a:lnTo>
                    <a:pt x="226" y="841"/>
                  </a:lnTo>
                  <a:lnTo>
                    <a:pt x="169" y="875"/>
                  </a:lnTo>
                  <a:lnTo>
                    <a:pt x="112" y="911"/>
                  </a:lnTo>
                  <a:lnTo>
                    <a:pt x="56" y="946"/>
                  </a:lnTo>
                  <a:lnTo>
                    <a:pt x="0" y="981"/>
                  </a:lnTo>
                </a:path>
              </a:pathLst>
            </a:custGeom>
            <a:noFill/>
            <a:ln w="28575" cap="flat" cmpd="sng">
              <a:solidFill>
                <a:srgbClr val="99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1" name="文本框 643162"/>
            <p:cNvSpPr txBox="1"/>
            <p:nvPr/>
          </p:nvSpPr>
          <p:spPr>
            <a:xfrm>
              <a:off x="1488" y="1440"/>
              <a:ext cx="36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R42</a:t>
              </a:r>
              <a:endPara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3164" name="组合 643163"/>
          <p:cNvGrpSpPr/>
          <p:nvPr/>
        </p:nvGrpSpPr>
        <p:grpSpPr>
          <a:xfrm>
            <a:off x="5994400" y="3551238"/>
            <a:ext cx="733425" cy="576262"/>
            <a:chOff x="3818" y="1893"/>
            <a:chExt cx="462" cy="363"/>
          </a:xfrm>
        </p:grpSpPr>
        <p:sp>
          <p:nvSpPr>
            <p:cNvPr id="23708" name="任意多边形 643164"/>
            <p:cNvSpPr>
              <a:spLocks noChangeAspect="1"/>
            </p:cNvSpPr>
            <p:nvPr/>
          </p:nvSpPr>
          <p:spPr>
            <a:xfrm>
              <a:off x="3818" y="1893"/>
              <a:ext cx="290" cy="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5"/>
                </a:cxn>
                <a:cxn ang="0">
                  <a:pos x="12" y="10"/>
                </a:cxn>
                <a:cxn ang="0">
                  <a:pos x="18" y="15"/>
                </a:cxn>
                <a:cxn ang="0">
                  <a:pos x="24" y="20"/>
                </a:cxn>
                <a:cxn ang="0">
                  <a:pos x="30" y="25"/>
                </a:cxn>
                <a:cxn ang="0">
                  <a:pos x="36" y="29"/>
                </a:cxn>
                <a:cxn ang="0">
                  <a:pos x="42" y="34"/>
                </a:cxn>
                <a:cxn ang="0">
                  <a:pos x="49" y="38"/>
                </a:cxn>
                <a:cxn ang="0">
                  <a:pos x="55" y="42"/>
                </a:cxn>
                <a:cxn ang="0">
                  <a:pos x="62" y="47"/>
                </a:cxn>
                <a:cxn ang="0">
                  <a:pos x="68" y="51"/>
                </a:cxn>
                <a:cxn ang="0">
                  <a:pos x="75" y="55"/>
                </a:cxn>
                <a:cxn ang="0">
                  <a:pos x="82" y="59"/>
                </a:cxn>
                <a:cxn ang="0">
                  <a:pos x="89" y="62"/>
                </a:cxn>
                <a:cxn ang="0">
                  <a:pos x="96" y="66"/>
                </a:cxn>
                <a:cxn ang="0">
                  <a:pos x="102" y="69"/>
                </a:cxn>
                <a:cxn ang="0">
                  <a:pos x="109" y="72"/>
                </a:cxn>
                <a:cxn ang="0">
                  <a:pos x="116" y="76"/>
                </a:cxn>
                <a:cxn ang="0">
                  <a:pos x="124" y="79"/>
                </a:cxn>
                <a:cxn ang="0">
                  <a:pos x="131" y="82"/>
                </a:cxn>
                <a:cxn ang="0">
                  <a:pos x="138" y="84"/>
                </a:cxn>
                <a:cxn ang="0">
                  <a:pos x="145" y="87"/>
                </a:cxn>
                <a:cxn ang="0">
                  <a:pos x="153" y="90"/>
                </a:cxn>
                <a:cxn ang="0">
                  <a:pos x="160" y="92"/>
                </a:cxn>
                <a:cxn ang="0">
                  <a:pos x="168" y="94"/>
                </a:cxn>
                <a:cxn ang="0">
                  <a:pos x="175" y="96"/>
                </a:cxn>
                <a:cxn ang="0">
                  <a:pos x="182" y="98"/>
                </a:cxn>
                <a:cxn ang="0">
                  <a:pos x="190" y="100"/>
                </a:cxn>
                <a:cxn ang="0">
                  <a:pos x="198" y="102"/>
                </a:cxn>
                <a:cxn ang="0">
                  <a:pos x="205" y="104"/>
                </a:cxn>
                <a:cxn ang="0">
                  <a:pos x="213" y="105"/>
                </a:cxn>
                <a:cxn ang="0">
                  <a:pos x="220" y="106"/>
                </a:cxn>
                <a:cxn ang="0">
                  <a:pos x="228" y="108"/>
                </a:cxn>
                <a:cxn ang="0">
                  <a:pos x="236" y="109"/>
                </a:cxn>
                <a:cxn ang="0">
                  <a:pos x="243" y="109"/>
                </a:cxn>
                <a:cxn ang="0">
                  <a:pos x="251" y="110"/>
                </a:cxn>
                <a:cxn ang="0">
                  <a:pos x="259" y="111"/>
                </a:cxn>
                <a:cxn ang="0">
                  <a:pos x="267" y="111"/>
                </a:cxn>
                <a:cxn ang="0">
                  <a:pos x="274" y="112"/>
                </a:cxn>
                <a:cxn ang="0">
                  <a:pos x="282" y="112"/>
                </a:cxn>
                <a:cxn ang="0">
                  <a:pos x="290" y="112"/>
                </a:cxn>
              </a:cxnLst>
              <a:rect l="0" t="0" r="0" b="0"/>
              <a:pathLst>
                <a:path w="1494" h="580">
                  <a:moveTo>
                    <a:pt x="0" y="0"/>
                  </a:moveTo>
                  <a:lnTo>
                    <a:pt x="30" y="26"/>
                  </a:lnTo>
                  <a:lnTo>
                    <a:pt x="60" y="52"/>
                  </a:lnTo>
                  <a:lnTo>
                    <a:pt x="91" y="78"/>
                  </a:lnTo>
                  <a:lnTo>
                    <a:pt x="122" y="103"/>
                  </a:lnTo>
                  <a:lnTo>
                    <a:pt x="154" y="128"/>
                  </a:lnTo>
                  <a:lnTo>
                    <a:pt x="186" y="152"/>
                  </a:lnTo>
                  <a:lnTo>
                    <a:pt x="218" y="175"/>
                  </a:lnTo>
                  <a:lnTo>
                    <a:pt x="251" y="198"/>
                  </a:lnTo>
                  <a:lnTo>
                    <a:pt x="284" y="220"/>
                  </a:lnTo>
                  <a:lnTo>
                    <a:pt x="318" y="242"/>
                  </a:lnTo>
                  <a:lnTo>
                    <a:pt x="352" y="263"/>
                  </a:lnTo>
                  <a:lnTo>
                    <a:pt x="386" y="283"/>
                  </a:lnTo>
                  <a:lnTo>
                    <a:pt x="421" y="303"/>
                  </a:lnTo>
                  <a:lnTo>
                    <a:pt x="456" y="322"/>
                  </a:lnTo>
                  <a:lnTo>
                    <a:pt x="492" y="340"/>
                  </a:lnTo>
                  <a:lnTo>
                    <a:pt x="528" y="358"/>
                  </a:lnTo>
                  <a:lnTo>
                    <a:pt x="564" y="375"/>
                  </a:lnTo>
                  <a:lnTo>
                    <a:pt x="600" y="392"/>
                  </a:lnTo>
                  <a:lnTo>
                    <a:pt x="637" y="407"/>
                  </a:lnTo>
                  <a:lnTo>
                    <a:pt x="674" y="423"/>
                  </a:lnTo>
                  <a:lnTo>
                    <a:pt x="711" y="437"/>
                  </a:lnTo>
                  <a:lnTo>
                    <a:pt x="749" y="451"/>
                  </a:lnTo>
                  <a:lnTo>
                    <a:pt x="786" y="464"/>
                  </a:lnTo>
                  <a:lnTo>
                    <a:pt x="824" y="477"/>
                  </a:lnTo>
                  <a:lnTo>
                    <a:pt x="863" y="488"/>
                  </a:lnTo>
                  <a:lnTo>
                    <a:pt x="901" y="499"/>
                  </a:lnTo>
                  <a:lnTo>
                    <a:pt x="940" y="510"/>
                  </a:lnTo>
                  <a:lnTo>
                    <a:pt x="979" y="519"/>
                  </a:lnTo>
                  <a:lnTo>
                    <a:pt x="1018" y="528"/>
                  </a:lnTo>
                  <a:lnTo>
                    <a:pt x="1057" y="537"/>
                  </a:lnTo>
                  <a:lnTo>
                    <a:pt x="1096" y="544"/>
                  </a:lnTo>
                  <a:lnTo>
                    <a:pt x="1135" y="551"/>
                  </a:lnTo>
                  <a:lnTo>
                    <a:pt x="1175" y="557"/>
                  </a:lnTo>
                  <a:lnTo>
                    <a:pt x="1214" y="563"/>
                  </a:lnTo>
                  <a:lnTo>
                    <a:pt x="1254" y="567"/>
                  </a:lnTo>
                  <a:lnTo>
                    <a:pt x="1294" y="571"/>
                  </a:lnTo>
                  <a:lnTo>
                    <a:pt x="1334" y="574"/>
                  </a:lnTo>
                  <a:lnTo>
                    <a:pt x="1374" y="577"/>
                  </a:lnTo>
                  <a:lnTo>
                    <a:pt x="1414" y="579"/>
                  </a:lnTo>
                  <a:lnTo>
                    <a:pt x="1454" y="580"/>
                  </a:lnTo>
                  <a:lnTo>
                    <a:pt x="1494" y="580"/>
                  </a:lnTo>
                </a:path>
              </a:pathLst>
            </a:custGeom>
            <a:noFill/>
            <a:ln w="28575" cap="flat" cmpd="sng">
              <a:solidFill>
                <a:srgbClr val="99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9" name="文本框 643165"/>
            <p:cNvSpPr txBox="1"/>
            <p:nvPr/>
          </p:nvSpPr>
          <p:spPr>
            <a:xfrm>
              <a:off x="3916" y="2025"/>
              <a:ext cx="36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R15</a:t>
              </a:r>
              <a:endPara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3167" name="组合 643166"/>
          <p:cNvGrpSpPr/>
          <p:nvPr/>
        </p:nvGrpSpPr>
        <p:grpSpPr>
          <a:xfrm>
            <a:off x="7712075" y="3654425"/>
            <a:ext cx="1082675" cy="396875"/>
            <a:chOff x="4894" y="1958"/>
            <a:chExt cx="682" cy="250"/>
          </a:xfrm>
        </p:grpSpPr>
        <p:sp>
          <p:nvSpPr>
            <p:cNvPr id="23706" name="任意多边形 643167"/>
            <p:cNvSpPr>
              <a:spLocks noChangeAspect="1"/>
            </p:cNvSpPr>
            <p:nvPr/>
          </p:nvSpPr>
          <p:spPr>
            <a:xfrm>
              <a:off x="4894" y="2005"/>
              <a:ext cx="328" cy="152"/>
            </a:xfrm>
            <a:custGeom>
              <a:avLst/>
              <a:gdLst/>
              <a:ahLst/>
              <a:cxnLst>
                <a:cxn ang="0">
                  <a:pos x="328" y="152"/>
                </a:cxn>
                <a:cxn ang="0">
                  <a:pos x="323" y="146"/>
                </a:cxn>
                <a:cxn ang="0">
                  <a:pos x="318" y="140"/>
                </a:cxn>
                <a:cxn ang="0">
                  <a:pos x="312" y="135"/>
                </a:cxn>
                <a:cxn ang="0">
                  <a:pos x="307" y="129"/>
                </a:cxn>
                <a:cxn ang="0">
                  <a:pos x="302" y="124"/>
                </a:cxn>
                <a:cxn ang="0">
                  <a:pos x="296" y="118"/>
                </a:cxn>
                <a:cxn ang="0">
                  <a:pos x="290" y="113"/>
                </a:cxn>
                <a:cxn ang="0">
                  <a:pos x="284" y="108"/>
                </a:cxn>
                <a:cxn ang="0">
                  <a:pos x="279" y="103"/>
                </a:cxn>
                <a:cxn ang="0">
                  <a:pos x="273" y="98"/>
                </a:cxn>
                <a:cxn ang="0">
                  <a:pos x="266" y="93"/>
                </a:cxn>
                <a:cxn ang="0">
                  <a:pos x="260" y="88"/>
                </a:cxn>
                <a:cxn ang="0">
                  <a:pos x="254" y="83"/>
                </a:cxn>
                <a:cxn ang="0">
                  <a:pos x="248" y="79"/>
                </a:cxn>
                <a:cxn ang="0">
                  <a:pos x="242" y="74"/>
                </a:cxn>
                <a:cxn ang="0">
                  <a:pos x="235" y="70"/>
                </a:cxn>
                <a:cxn ang="0">
                  <a:pos x="229" y="66"/>
                </a:cxn>
                <a:cxn ang="0">
                  <a:pos x="222" y="62"/>
                </a:cxn>
                <a:cxn ang="0">
                  <a:pos x="215" y="58"/>
                </a:cxn>
                <a:cxn ang="0">
                  <a:pos x="208" y="54"/>
                </a:cxn>
                <a:cxn ang="0">
                  <a:pos x="201" y="50"/>
                </a:cxn>
                <a:cxn ang="0">
                  <a:pos x="195" y="47"/>
                </a:cxn>
                <a:cxn ang="0">
                  <a:pos x="188" y="43"/>
                </a:cxn>
                <a:cxn ang="0">
                  <a:pos x="181" y="40"/>
                </a:cxn>
                <a:cxn ang="0">
                  <a:pos x="174" y="37"/>
                </a:cxn>
                <a:cxn ang="0">
                  <a:pos x="166" y="34"/>
                </a:cxn>
                <a:cxn ang="0">
                  <a:pos x="159" y="31"/>
                </a:cxn>
                <a:cxn ang="0">
                  <a:pos x="152" y="28"/>
                </a:cxn>
                <a:cxn ang="0">
                  <a:pos x="145" y="25"/>
                </a:cxn>
                <a:cxn ang="0">
                  <a:pos x="137" y="23"/>
                </a:cxn>
                <a:cxn ang="0">
                  <a:pos x="130" y="20"/>
                </a:cxn>
                <a:cxn ang="0">
                  <a:pos x="123" y="18"/>
                </a:cxn>
                <a:cxn ang="0">
                  <a:pos x="115" y="16"/>
                </a:cxn>
                <a:cxn ang="0">
                  <a:pos x="108" y="14"/>
                </a:cxn>
                <a:cxn ang="0">
                  <a:pos x="100" y="12"/>
                </a:cxn>
                <a:cxn ang="0">
                  <a:pos x="92" y="10"/>
                </a:cxn>
                <a:cxn ang="0">
                  <a:pos x="85" y="9"/>
                </a:cxn>
                <a:cxn ang="0">
                  <a:pos x="77" y="7"/>
                </a:cxn>
                <a:cxn ang="0">
                  <a:pos x="70" y="6"/>
                </a:cxn>
                <a:cxn ang="0">
                  <a:pos x="62" y="4"/>
                </a:cxn>
                <a:cxn ang="0">
                  <a:pos x="54" y="4"/>
                </a:cxn>
                <a:cxn ang="0">
                  <a:pos x="47" y="3"/>
                </a:cxn>
                <a:cxn ang="0">
                  <a:pos x="39" y="2"/>
                </a:cxn>
                <a:cxn ang="0">
                  <a:pos x="31" y="1"/>
                </a:cxn>
                <a:cxn ang="0">
                  <a:pos x="23" y="1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0" b="0"/>
              <a:pathLst>
                <a:path w="1685" h="780">
                  <a:moveTo>
                    <a:pt x="1685" y="780"/>
                  </a:moveTo>
                  <a:lnTo>
                    <a:pt x="1659" y="750"/>
                  </a:lnTo>
                  <a:lnTo>
                    <a:pt x="1632" y="720"/>
                  </a:lnTo>
                  <a:lnTo>
                    <a:pt x="1605" y="691"/>
                  </a:lnTo>
                  <a:lnTo>
                    <a:pt x="1577" y="662"/>
                  </a:lnTo>
                  <a:lnTo>
                    <a:pt x="1549" y="634"/>
                  </a:lnTo>
                  <a:lnTo>
                    <a:pt x="1520" y="606"/>
                  </a:lnTo>
                  <a:lnTo>
                    <a:pt x="1491" y="579"/>
                  </a:lnTo>
                  <a:lnTo>
                    <a:pt x="1461" y="552"/>
                  </a:lnTo>
                  <a:lnTo>
                    <a:pt x="1431" y="526"/>
                  </a:lnTo>
                  <a:lnTo>
                    <a:pt x="1400" y="501"/>
                  </a:lnTo>
                  <a:lnTo>
                    <a:pt x="1369" y="476"/>
                  </a:lnTo>
                  <a:lnTo>
                    <a:pt x="1338" y="451"/>
                  </a:lnTo>
                  <a:lnTo>
                    <a:pt x="1306" y="427"/>
                  </a:lnTo>
                  <a:lnTo>
                    <a:pt x="1273" y="404"/>
                  </a:lnTo>
                  <a:lnTo>
                    <a:pt x="1241" y="381"/>
                  </a:lnTo>
                  <a:lnTo>
                    <a:pt x="1207" y="359"/>
                  </a:lnTo>
                  <a:lnTo>
                    <a:pt x="1174" y="338"/>
                  </a:lnTo>
                  <a:lnTo>
                    <a:pt x="1140" y="317"/>
                  </a:lnTo>
                  <a:lnTo>
                    <a:pt x="1105" y="296"/>
                  </a:lnTo>
                  <a:lnTo>
                    <a:pt x="1071" y="277"/>
                  </a:lnTo>
                  <a:lnTo>
                    <a:pt x="1035" y="258"/>
                  </a:lnTo>
                  <a:lnTo>
                    <a:pt x="1000" y="239"/>
                  </a:lnTo>
                  <a:lnTo>
                    <a:pt x="964" y="222"/>
                  </a:lnTo>
                  <a:lnTo>
                    <a:pt x="928" y="205"/>
                  </a:lnTo>
                  <a:lnTo>
                    <a:pt x="892" y="188"/>
                  </a:lnTo>
                  <a:lnTo>
                    <a:pt x="855" y="172"/>
                  </a:lnTo>
                  <a:lnTo>
                    <a:pt x="818" y="157"/>
                  </a:lnTo>
                  <a:lnTo>
                    <a:pt x="781" y="143"/>
                  </a:lnTo>
                  <a:lnTo>
                    <a:pt x="743" y="129"/>
                  </a:lnTo>
                  <a:lnTo>
                    <a:pt x="706" y="116"/>
                  </a:lnTo>
                  <a:lnTo>
                    <a:pt x="668" y="104"/>
                  </a:lnTo>
                  <a:lnTo>
                    <a:pt x="630" y="92"/>
                  </a:lnTo>
                  <a:lnTo>
                    <a:pt x="591" y="81"/>
                  </a:lnTo>
                  <a:lnTo>
                    <a:pt x="553" y="71"/>
                  </a:lnTo>
                  <a:lnTo>
                    <a:pt x="514" y="61"/>
                  </a:lnTo>
                  <a:lnTo>
                    <a:pt x="475" y="52"/>
                  </a:lnTo>
                  <a:lnTo>
                    <a:pt x="436" y="44"/>
                  </a:lnTo>
                  <a:lnTo>
                    <a:pt x="397" y="36"/>
                  </a:lnTo>
                  <a:lnTo>
                    <a:pt x="358" y="29"/>
                  </a:lnTo>
                  <a:lnTo>
                    <a:pt x="318" y="23"/>
                  </a:lnTo>
                  <a:lnTo>
                    <a:pt x="279" y="18"/>
                  </a:lnTo>
                  <a:lnTo>
                    <a:pt x="239" y="13"/>
                  </a:lnTo>
                  <a:lnTo>
                    <a:pt x="199" y="9"/>
                  </a:lnTo>
                  <a:lnTo>
                    <a:pt x="159" y="6"/>
                  </a:lnTo>
                  <a:lnTo>
                    <a:pt x="120" y="3"/>
                  </a:lnTo>
                  <a:lnTo>
                    <a:pt x="80" y="2"/>
                  </a:lnTo>
                  <a:lnTo>
                    <a:pt x="40" y="1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99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7" name="文本框 643168"/>
            <p:cNvSpPr txBox="1"/>
            <p:nvPr/>
          </p:nvSpPr>
          <p:spPr>
            <a:xfrm>
              <a:off x="5184" y="1958"/>
              <a:ext cx="39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R15</a:t>
              </a:r>
            </a:p>
          </p:txBody>
        </p:sp>
      </p:grpSp>
      <p:sp>
        <p:nvSpPr>
          <p:cNvPr id="643170" name="任意多边形 643169"/>
          <p:cNvSpPr>
            <a:spLocks noChangeAspect="1"/>
          </p:cNvSpPr>
          <p:nvPr/>
        </p:nvSpPr>
        <p:spPr>
          <a:xfrm>
            <a:off x="6408738" y="3684588"/>
            <a:ext cx="90487" cy="90487"/>
          </a:xfrm>
          <a:custGeom>
            <a:avLst/>
            <a:gdLst/>
            <a:ahLst/>
            <a:cxnLst>
              <a:cxn ang="0">
                <a:pos x="90487" y="42023"/>
              </a:cxn>
              <a:cxn ang="0">
                <a:pos x="89567" y="35888"/>
              </a:cxn>
              <a:cxn ang="0">
                <a:pos x="88033" y="30060"/>
              </a:cxn>
              <a:cxn ang="0">
                <a:pos x="85579" y="24232"/>
              </a:cxn>
              <a:cxn ang="0">
                <a:pos x="82205" y="19018"/>
              </a:cxn>
              <a:cxn ang="0">
                <a:pos x="78218" y="14417"/>
              </a:cxn>
              <a:cxn ang="0">
                <a:pos x="73923" y="10122"/>
              </a:cxn>
              <a:cxn ang="0">
                <a:pos x="68709" y="6441"/>
              </a:cxn>
              <a:cxn ang="0">
                <a:pos x="63188" y="3681"/>
              </a:cxn>
              <a:cxn ang="0">
                <a:pos x="57360" y="1534"/>
              </a:cxn>
              <a:cxn ang="0">
                <a:pos x="51532" y="307"/>
              </a:cxn>
              <a:cxn ang="0">
                <a:pos x="45397" y="0"/>
              </a:cxn>
              <a:cxn ang="0">
                <a:pos x="39262" y="307"/>
              </a:cxn>
              <a:cxn ang="0">
                <a:pos x="33127" y="1534"/>
              </a:cxn>
              <a:cxn ang="0">
                <a:pos x="27299" y="3681"/>
              </a:cxn>
              <a:cxn ang="0">
                <a:pos x="21778" y="6441"/>
              </a:cxn>
              <a:cxn ang="0">
                <a:pos x="16870" y="10122"/>
              </a:cxn>
              <a:cxn ang="0">
                <a:pos x="12269" y="14417"/>
              </a:cxn>
              <a:cxn ang="0">
                <a:pos x="8282" y="19018"/>
              </a:cxn>
              <a:cxn ang="0">
                <a:pos x="5215" y="24232"/>
              </a:cxn>
              <a:cxn ang="0">
                <a:pos x="2761" y="30060"/>
              </a:cxn>
              <a:cxn ang="0">
                <a:pos x="920" y="35888"/>
              </a:cxn>
              <a:cxn ang="0">
                <a:pos x="307" y="42023"/>
              </a:cxn>
              <a:cxn ang="0">
                <a:pos x="307" y="48157"/>
              </a:cxn>
              <a:cxn ang="0">
                <a:pos x="920" y="54292"/>
              </a:cxn>
              <a:cxn ang="0">
                <a:pos x="2761" y="60427"/>
              </a:cxn>
              <a:cxn ang="0">
                <a:pos x="5215" y="65948"/>
              </a:cxn>
              <a:cxn ang="0">
                <a:pos x="8282" y="71163"/>
              </a:cxn>
              <a:cxn ang="0">
                <a:pos x="12269" y="76070"/>
              </a:cxn>
              <a:cxn ang="0">
                <a:pos x="16870" y="80365"/>
              </a:cxn>
              <a:cxn ang="0">
                <a:pos x="21778" y="83739"/>
              </a:cxn>
              <a:cxn ang="0">
                <a:pos x="27299" y="86806"/>
              </a:cxn>
              <a:cxn ang="0">
                <a:pos x="33127" y="88647"/>
              </a:cxn>
              <a:cxn ang="0">
                <a:pos x="39262" y="89874"/>
              </a:cxn>
              <a:cxn ang="0">
                <a:pos x="45397" y="90487"/>
              </a:cxn>
              <a:cxn ang="0">
                <a:pos x="51532" y="89874"/>
              </a:cxn>
              <a:cxn ang="0">
                <a:pos x="57360" y="88647"/>
              </a:cxn>
              <a:cxn ang="0">
                <a:pos x="63188" y="86806"/>
              </a:cxn>
              <a:cxn ang="0">
                <a:pos x="68709" y="83739"/>
              </a:cxn>
              <a:cxn ang="0">
                <a:pos x="73923" y="80365"/>
              </a:cxn>
              <a:cxn ang="0">
                <a:pos x="78218" y="76070"/>
              </a:cxn>
              <a:cxn ang="0">
                <a:pos x="82205" y="71163"/>
              </a:cxn>
              <a:cxn ang="0">
                <a:pos x="85579" y="65948"/>
              </a:cxn>
              <a:cxn ang="0">
                <a:pos x="88033" y="60427"/>
              </a:cxn>
              <a:cxn ang="0">
                <a:pos x="89567" y="54292"/>
              </a:cxn>
              <a:cxn ang="0">
                <a:pos x="90487" y="48157"/>
              </a:cxn>
            </a:cxnLst>
            <a:rect l="0" t="0" r="0" b="0"/>
            <a:pathLst>
              <a:path w="295" h="295">
                <a:moveTo>
                  <a:pt x="295" y="147"/>
                </a:moveTo>
                <a:lnTo>
                  <a:pt x="295" y="137"/>
                </a:lnTo>
                <a:lnTo>
                  <a:pt x="294" y="127"/>
                </a:lnTo>
                <a:lnTo>
                  <a:pt x="292" y="117"/>
                </a:lnTo>
                <a:lnTo>
                  <a:pt x="290" y="107"/>
                </a:lnTo>
                <a:lnTo>
                  <a:pt x="287" y="98"/>
                </a:lnTo>
                <a:lnTo>
                  <a:pt x="283" y="88"/>
                </a:lnTo>
                <a:lnTo>
                  <a:pt x="279" y="79"/>
                </a:lnTo>
                <a:lnTo>
                  <a:pt x="274" y="71"/>
                </a:lnTo>
                <a:lnTo>
                  <a:pt x="268" y="62"/>
                </a:lnTo>
                <a:lnTo>
                  <a:pt x="262" y="54"/>
                </a:lnTo>
                <a:lnTo>
                  <a:pt x="255" y="47"/>
                </a:lnTo>
                <a:lnTo>
                  <a:pt x="248" y="39"/>
                </a:lnTo>
                <a:lnTo>
                  <a:pt x="241" y="33"/>
                </a:lnTo>
                <a:lnTo>
                  <a:pt x="233" y="27"/>
                </a:lnTo>
                <a:lnTo>
                  <a:pt x="224" y="21"/>
                </a:lnTo>
                <a:lnTo>
                  <a:pt x="215" y="16"/>
                </a:lnTo>
                <a:lnTo>
                  <a:pt x="206" y="12"/>
                </a:lnTo>
                <a:lnTo>
                  <a:pt x="197" y="8"/>
                </a:lnTo>
                <a:lnTo>
                  <a:pt x="187" y="5"/>
                </a:lnTo>
                <a:lnTo>
                  <a:pt x="178" y="3"/>
                </a:lnTo>
                <a:lnTo>
                  <a:pt x="168" y="1"/>
                </a:lnTo>
                <a:lnTo>
                  <a:pt x="158" y="0"/>
                </a:lnTo>
                <a:lnTo>
                  <a:pt x="148" y="0"/>
                </a:lnTo>
                <a:lnTo>
                  <a:pt x="138" y="0"/>
                </a:lnTo>
                <a:lnTo>
                  <a:pt x="128" y="1"/>
                </a:lnTo>
                <a:lnTo>
                  <a:pt x="118" y="3"/>
                </a:lnTo>
                <a:lnTo>
                  <a:pt x="108" y="5"/>
                </a:lnTo>
                <a:lnTo>
                  <a:pt x="98" y="8"/>
                </a:lnTo>
                <a:lnTo>
                  <a:pt x="89" y="12"/>
                </a:lnTo>
                <a:lnTo>
                  <a:pt x="80" y="16"/>
                </a:lnTo>
                <a:lnTo>
                  <a:pt x="71" y="21"/>
                </a:lnTo>
                <a:lnTo>
                  <a:pt x="63" y="27"/>
                </a:lnTo>
                <a:lnTo>
                  <a:pt x="55" y="33"/>
                </a:lnTo>
                <a:lnTo>
                  <a:pt x="47" y="39"/>
                </a:lnTo>
                <a:lnTo>
                  <a:pt x="40" y="47"/>
                </a:lnTo>
                <a:lnTo>
                  <a:pt x="33" y="54"/>
                </a:lnTo>
                <a:lnTo>
                  <a:pt x="27" y="62"/>
                </a:lnTo>
                <a:lnTo>
                  <a:pt x="22" y="71"/>
                </a:lnTo>
                <a:lnTo>
                  <a:pt x="17" y="79"/>
                </a:lnTo>
                <a:lnTo>
                  <a:pt x="12" y="88"/>
                </a:lnTo>
                <a:lnTo>
                  <a:pt x="9" y="98"/>
                </a:lnTo>
                <a:lnTo>
                  <a:pt x="6" y="107"/>
                </a:lnTo>
                <a:lnTo>
                  <a:pt x="3" y="117"/>
                </a:lnTo>
                <a:lnTo>
                  <a:pt x="2" y="127"/>
                </a:lnTo>
                <a:lnTo>
                  <a:pt x="1" y="137"/>
                </a:lnTo>
                <a:lnTo>
                  <a:pt x="0" y="147"/>
                </a:lnTo>
                <a:lnTo>
                  <a:pt x="1" y="157"/>
                </a:lnTo>
                <a:lnTo>
                  <a:pt x="2" y="167"/>
                </a:lnTo>
                <a:lnTo>
                  <a:pt x="3" y="177"/>
                </a:lnTo>
                <a:lnTo>
                  <a:pt x="6" y="187"/>
                </a:lnTo>
                <a:lnTo>
                  <a:pt x="9" y="197"/>
                </a:lnTo>
                <a:lnTo>
                  <a:pt x="12" y="206"/>
                </a:lnTo>
                <a:lnTo>
                  <a:pt x="17" y="215"/>
                </a:lnTo>
                <a:lnTo>
                  <a:pt x="22" y="224"/>
                </a:lnTo>
                <a:lnTo>
                  <a:pt x="27" y="232"/>
                </a:lnTo>
                <a:lnTo>
                  <a:pt x="33" y="240"/>
                </a:lnTo>
                <a:lnTo>
                  <a:pt x="40" y="248"/>
                </a:lnTo>
                <a:lnTo>
                  <a:pt x="47" y="255"/>
                </a:lnTo>
                <a:lnTo>
                  <a:pt x="55" y="262"/>
                </a:lnTo>
                <a:lnTo>
                  <a:pt x="63" y="268"/>
                </a:lnTo>
                <a:lnTo>
                  <a:pt x="71" y="273"/>
                </a:lnTo>
                <a:lnTo>
                  <a:pt x="80" y="278"/>
                </a:lnTo>
                <a:lnTo>
                  <a:pt x="89" y="283"/>
                </a:lnTo>
                <a:lnTo>
                  <a:pt x="98" y="286"/>
                </a:lnTo>
                <a:lnTo>
                  <a:pt x="108" y="289"/>
                </a:lnTo>
                <a:lnTo>
                  <a:pt x="118" y="292"/>
                </a:lnTo>
                <a:lnTo>
                  <a:pt x="128" y="293"/>
                </a:lnTo>
                <a:lnTo>
                  <a:pt x="138" y="294"/>
                </a:lnTo>
                <a:lnTo>
                  <a:pt x="148" y="295"/>
                </a:lnTo>
                <a:lnTo>
                  <a:pt x="158" y="294"/>
                </a:lnTo>
                <a:lnTo>
                  <a:pt x="168" y="293"/>
                </a:lnTo>
                <a:lnTo>
                  <a:pt x="178" y="292"/>
                </a:lnTo>
                <a:lnTo>
                  <a:pt x="187" y="289"/>
                </a:lnTo>
                <a:lnTo>
                  <a:pt x="197" y="286"/>
                </a:lnTo>
                <a:lnTo>
                  <a:pt x="206" y="283"/>
                </a:lnTo>
                <a:lnTo>
                  <a:pt x="215" y="278"/>
                </a:lnTo>
                <a:lnTo>
                  <a:pt x="224" y="273"/>
                </a:lnTo>
                <a:lnTo>
                  <a:pt x="233" y="268"/>
                </a:lnTo>
                <a:lnTo>
                  <a:pt x="241" y="262"/>
                </a:lnTo>
                <a:lnTo>
                  <a:pt x="248" y="255"/>
                </a:lnTo>
                <a:lnTo>
                  <a:pt x="255" y="248"/>
                </a:lnTo>
                <a:lnTo>
                  <a:pt x="262" y="240"/>
                </a:lnTo>
                <a:lnTo>
                  <a:pt x="268" y="232"/>
                </a:lnTo>
                <a:lnTo>
                  <a:pt x="274" y="224"/>
                </a:lnTo>
                <a:lnTo>
                  <a:pt x="279" y="215"/>
                </a:lnTo>
                <a:lnTo>
                  <a:pt x="283" y="206"/>
                </a:lnTo>
                <a:lnTo>
                  <a:pt x="287" y="197"/>
                </a:lnTo>
                <a:lnTo>
                  <a:pt x="290" y="187"/>
                </a:lnTo>
                <a:lnTo>
                  <a:pt x="292" y="177"/>
                </a:lnTo>
                <a:lnTo>
                  <a:pt x="294" y="167"/>
                </a:lnTo>
                <a:lnTo>
                  <a:pt x="295" y="157"/>
                </a:lnTo>
                <a:lnTo>
                  <a:pt x="295" y="147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71" name="任意多边形 643170"/>
          <p:cNvSpPr>
            <a:spLocks noChangeAspect="1"/>
          </p:cNvSpPr>
          <p:nvPr/>
        </p:nvSpPr>
        <p:spPr>
          <a:xfrm>
            <a:off x="8177213" y="3925888"/>
            <a:ext cx="90487" cy="90487"/>
          </a:xfrm>
          <a:custGeom>
            <a:avLst/>
            <a:gdLst/>
            <a:ahLst/>
            <a:cxnLst>
              <a:cxn ang="0">
                <a:pos x="90487" y="42330"/>
              </a:cxn>
              <a:cxn ang="0">
                <a:pos x="89564" y="36195"/>
              </a:cxn>
              <a:cxn ang="0">
                <a:pos x="88025" y="30367"/>
              </a:cxn>
              <a:cxn ang="0">
                <a:pos x="85563" y="24539"/>
              </a:cxn>
              <a:cxn ang="0">
                <a:pos x="82177" y="19324"/>
              </a:cxn>
              <a:cxn ang="0">
                <a:pos x="78484" y="14417"/>
              </a:cxn>
              <a:cxn ang="0">
                <a:pos x="73867" y="10122"/>
              </a:cxn>
              <a:cxn ang="0">
                <a:pos x="68942" y="6748"/>
              </a:cxn>
              <a:cxn ang="0">
                <a:pos x="63402" y="3988"/>
              </a:cxn>
              <a:cxn ang="0">
                <a:pos x="57555" y="1840"/>
              </a:cxn>
              <a:cxn ang="0">
                <a:pos x="51399" y="613"/>
              </a:cxn>
              <a:cxn ang="0">
                <a:pos x="45244" y="0"/>
              </a:cxn>
              <a:cxn ang="0">
                <a:pos x="39088" y="613"/>
              </a:cxn>
              <a:cxn ang="0">
                <a:pos x="32932" y="1840"/>
              </a:cxn>
              <a:cxn ang="0">
                <a:pos x="27085" y="3988"/>
              </a:cxn>
              <a:cxn ang="0">
                <a:pos x="21545" y="6748"/>
              </a:cxn>
              <a:cxn ang="0">
                <a:pos x="16620" y="10122"/>
              </a:cxn>
              <a:cxn ang="0">
                <a:pos x="12003" y="14417"/>
              </a:cxn>
              <a:cxn ang="0">
                <a:pos x="8310" y="19324"/>
              </a:cxn>
              <a:cxn ang="0">
                <a:pos x="4924" y="24539"/>
              </a:cxn>
              <a:cxn ang="0">
                <a:pos x="2462" y="30367"/>
              </a:cxn>
              <a:cxn ang="0">
                <a:pos x="923" y="36195"/>
              </a:cxn>
              <a:cxn ang="0">
                <a:pos x="0" y="42330"/>
              </a:cxn>
              <a:cxn ang="0">
                <a:pos x="0" y="48464"/>
              </a:cxn>
              <a:cxn ang="0">
                <a:pos x="923" y="54599"/>
              </a:cxn>
              <a:cxn ang="0">
                <a:pos x="2462" y="60427"/>
              </a:cxn>
              <a:cxn ang="0">
                <a:pos x="4924" y="66255"/>
              </a:cxn>
              <a:cxn ang="0">
                <a:pos x="8310" y="71469"/>
              </a:cxn>
              <a:cxn ang="0">
                <a:pos x="12003" y="76377"/>
              </a:cxn>
              <a:cxn ang="0">
                <a:pos x="16620" y="80365"/>
              </a:cxn>
              <a:cxn ang="0">
                <a:pos x="21545" y="84046"/>
              </a:cxn>
              <a:cxn ang="0">
                <a:pos x="27085" y="86806"/>
              </a:cxn>
              <a:cxn ang="0">
                <a:pos x="32932" y="88953"/>
              </a:cxn>
              <a:cxn ang="0">
                <a:pos x="39088" y="90180"/>
              </a:cxn>
              <a:cxn ang="0">
                <a:pos x="45244" y="90487"/>
              </a:cxn>
              <a:cxn ang="0">
                <a:pos x="51399" y="90180"/>
              </a:cxn>
              <a:cxn ang="0">
                <a:pos x="57555" y="88953"/>
              </a:cxn>
              <a:cxn ang="0">
                <a:pos x="63402" y="86806"/>
              </a:cxn>
              <a:cxn ang="0">
                <a:pos x="68942" y="84046"/>
              </a:cxn>
              <a:cxn ang="0">
                <a:pos x="73867" y="80365"/>
              </a:cxn>
              <a:cxn ang="0">
                <a:pos x="78484" y="76377"/>
              </a:cxn>
              <a:cxn ang="0">
                <a:pos x="82177" y="71469"/>
              </a:cxn>
              <a:cxn ang="0">
                <a:pos x="85563" y="66255"/>
              </a:cxn>
              <a:cxn ang="0">
                <a:pos x="88025" y="60427"/>
              </a:cxn>
              <a:cxn ang="0">
                <a:pos x="89564" y="54599"/>
              </a:cxn>
              <a:cxn ang="0">
                <a:pos x="90487" y="48464"/>
              </a:cxn>
            </a:cxnLst>
            <a:rect l="0" t="0" r="0" b="0"/>
            <a:pathLst>
              <a:path w="294" h="295">
                <a:moveTo>
                  <a:pt x="294" y="148"/>
                </a:moveTo>
                <a:lnTo>
                  <a:pt x="294" y="138"/>
                </a:lnTo>
                <a:lnTo>
                  <a:pt x="293" y="128"/>
                </a:lnTo>
                <a:lnTo>
                  <a:pt x="291" y="118"/>
                </a:lnTo>
                <a:lnTo>
                  <a:pt x="289" y="108"/>
                </a:lnTo>
                <a:lnTo>
                  <a:pt x="286" y="99"/>
                </a:lnTo>
                <a:lnTo>
                  <a:pt x="282" y="89"/>
                </a:lnTo>
                <a:lnTo>
                  <a:pt x="278" y="80"/>
                </a:lnTo>
                <a:lnTo>
                  <a:pt x="273" y="71"/>
                </a:lnTo>
                <a:lnTo>
                  <a:pt x="267" y="63"/>
                </a:lnTo>
                <a:lnTo>
                  <a:pt x="261" y="55"/>
                </a:lnTo>
                <a:lnTo>
                  <a:pt x="255" y="47"/>
                </a:lnTo>
                <a:lnTo>
                  <a:pt x="248" y="40"/>
                </a:lnTo>
                <a:lnTo>
                  <a:pt x="240" y="33"/>
                </a:lnTo>
                <a:lnTo>
                  <a:pt x="232" y="27"/>
                </a:lnTo>
                <a:lnTo>
                  <a:pt x="224" y="22"/>
                </a:lnTo>
                <a:lnTo>
                  <a:pt x="215" y="17"/>
                </a:lnTo>
                <a:lnTo>
                  <a:pt x="206" y="13"/>
                </a:lnTo>
                <a:lnTo>
                  <a:pt x="196" y="9"/>
                </a:lnTo>
                <a:lnTo>
                  <a:pt x="187" y="6"/>
                </a:lnTo>
                <a:lnTo>
                  <a:pt x="177" y="3"/>
                </a:lnTo>
                <a:lnTo>
                  <a:pt x="167" y="2"/>
                </a:lnTo>
                <a:lnTo>
                  <a:pt x="157" y="1"/>
                </a:lnTo>
                <a:lnTo>
                  <a:pt x="147" y="0"/>
                </a:lnTo>
                <a:lnTo>
                  <a:pt x="137" y="1"/>
                </a:lnTo>
                <a:lnTo>
                  <a:pt x="127" y="2"/>
                </a:lnTo>
                <a:lnTo>
                  <a:pt x="117" y="3"/>
                </a:lnTo>
                <a:lnTo>
                  <a:pt x="107" y="6"/>
                </a:lnTo>
                <a:lnTo>
                  <a:pt x="98" y="9"/>
                </a:lnTo>
                <a:lnTo>
                  <a:pt x="88" y="13"/>
                </a:lnTo>
                <a:lnTo>
                  <a:pt x="79" y="17"/>
                </a:lnTo>
                <a:lnTo>
                  <a:pt x="70" y="22"/>
                </a:lnTo>
                <a:lnTo>
                  <a:pt x="62" y="27"/>
                </a:lnTo>
                <a:lnTo>
                  <a:pt x="54" y="33"/>
                </a:lnTo>
                <a:lnTo>
                  <a:pt x="46" y="40"/>
                </a:lnTo>
                <a:lnTo>
                  <a:pt x="39" y="47"/>
                </a:lnTo>
                <a:lnTo>
                  <a:pt x="33" y="55"/>
                </a:lnTo>
                <a:lnTo>
                  <a:pt x="27" y="63"/>
                </a:lnTo>
                <a:lnTo>
                  <a:pt x="21" y="71"/>
                </a:lnTo>
                <a:lnTo>
                  <a:pt x="16" y="80"/>
                </a:lnTo>
                <a:lnTo>
                  <a:pt x="12" y="89"/>
                </a:lnTo>
                <a:lnTo>
                  <a:pt x="8" y="99"/>
                </a:lnTo>
                <a:lnTo>
                  <a:pt x="5" y="108"/>
                </a:lnTo>
                <a:lnTo>
                  <a:pt x="3" y="118"/>
                </a:lnTo>
                <a:lnTo>
                  <a:pt x="1" y="128"/>
                </a:lnTo>
                <a:lnTo>
                  <a:pt x="0" y="138"/>
                </a:lnTo>
                <a:lnTo>
                  <a:pt x="0" y="148"/>
                </a:lnTo>
                <a:lnTo>
                  <a:pt x="0" y="158"/>
                </a:lnTo>
                <a:lnTo>
                  <a:pt x="1" y="168"/>
                </a:lnTo>
                <a:lnTo>
                  <a:pt x="3" y="178"/>
                </a:lnTo>
                <a:lnTo>
                  <a:pt x="5" y="188"/>
                </a:lnTo>
                <a:lnTo>
                  <a:pt x="8" y="197"/>
                </a:lnTo>
                <a:lnTo>
                  <a:pt x="12" y="207"/>
                </a:lnTo>
                <a:lnTo>
                  <a:pt x="16" y="216"/>
                </a:lnTo>
                <a:lnTo>
                  <a:pt x="21" y="225"/>
                </a:lnTo>
                <a:lnTo>
                  <a:pt x="27" y="233"/>
                </a:lnTo>
                <a:lnTo>
                  <a:pt x="33" y="241"/>
                </a:lnTo>
                <a:lnTo>
                  <a:pt x="39" y="249"/>
                </a:lnTo>
                <a:lnTo>
                  <a:pt x="46" y="256"/>
                </a:lnTo>
                <a:lnTo>
                  <a:pt x="54" y="262"/>
                </a:lnTo>
                <a:lnTo>
                  <a:pt x="62" y="268"/>
                </a:lnTo>
                <a:lnTo>
                  <a:pt x="70" y="274"/>
                </a:lnTo>
                <a:lnTo>
                  <a:pt x="79" y="279"/>
                </a:lnTo>
                <a:lnTo>
                  <a:pt x="88" y="283"/>
                </a:lnTo>
                <a:lnTo>
                  <a:pt x="98" y="287"/>
                </a:lnTo>
                <a:lnTo>
                  <a:pt x="107" y="290"/>
                </a:lnTo>
                <a:lnTo>
                  <a:pt x="117" y="292"/>
                </a:lnTo>
                <a:lnTo>
                  <a:pt x="127" y="294"/>
                </a:lnTo>
                <a:lnTo>
                  <a:pt x="137" y="295"/>
                </a:lnTo>
                <a:lnTo>
                  <a:pt x="147" y="295"/>
                </a:lnTo>
                <a:lnTo>
                  <a:pt x="157" y="295"/>
                </a:lnTo>
                <a:lnTo>
                  <a:pt x="167" y="294"/>
                </a:lnTo>
                <a:lnTo>
                  <a:pt x="177" y="292"/>
                </a:lnTo>
                <a:lnTo>
                  <a:pt x="187" y="290"/>
                </a:lnTo>
                <a:lnTo>
                  <a:pt x="196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2" y="268"/>
                </a:lnTo>
                <a:lnTo>
                  <a:pt x="240" y="262"/>
                </a:lnTo>
                <a:lnTo>
                  <a:pt x="248" y="256"/>
                </a:lnTo>
                <a:lnTo>
                  <a:pt x="255" y="249"/>
                </a:lnTo>
                <a:lnTo>
                  <a:pt x="261" y="241"/>
                </a:lnTo>
                <a:lnTo>
                  <a:pt x="267" y="233"/>
                </a:lnTo>
                <a:lnTo>
                  <a:pt x="273" y="225"/>
                </a:lnTo>
                <a:lnTo>
                  <a:pt x="278" y="216"/>
                </a:lnTo>
                <a:lnTo>
                  <a:pt x="282" y="207"/>
                </a:lnTo>
                <a:lnTo>
                  <a:pt x="286" y="197"/>
                </a:lnTo>
                <a:lnTo>
                  <a:pt x="289" y="188"/>
                </a:lnTo>
                <a:lnTo>
                  <a:pt x="291" y="178"/>
                </a:lnTo>
                <a:lnTo>
                  <a:pt x="293" y="168"/>
                </a:lnTo>
                <a:lnTo>
                  <a:pt x="294" y="158"/>
                </a:lnTo>
                <a:lnTo>
                  <a:pt x="294" y="148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72" name="任意多边形 643171"/>
          <p:cNvSpPr>
            <a:spLocks noChangeAspect="1"/>
          </p:cNvSpPr>
          <p:nvPr/>
        </p:nvSpPr>
        <p:spPr>
          <a:xfrm>
            <a:off x="7656513" y="3684588"/>
            <a:ext cx="90487" cy="90487"/>
          </a:xfrm>
          <a:custGeom>
            <a:avLst/>
            <a:gdLst/>
            <a:ahLst/>
            <a:cxnLst>
              <a:cxn ang="0">
                <a:pos x="90487" y="42023"/>
              </a:cxn>
              <a:cxn ang="0">
                <a:pos x="89567" y="35888"/>
              </a:cxn>
              <a:cxn ang="0">
                <a:pos x="88033" y="30060"/>
              </a:cxn>
              <a:cxn ang="0">
                <a:pos x="85579" y="24232"/>
              </a:cxn>
              <a:cxn ang="0">
                <a:pos x="82205" y="19018"/>
              </a:cxn>
              <a:cxn ang="0">
                <a:pos x="78524" y="14417"/>
              </a:cxn>
              <a:cxn ang="0">
                <a:pos x="73923" y="10122"/>
              </a:cxn>
              <a:cxn ang="0">
                <a:pos x="69016" y="6441"/>
              </a:cxn>
              <a:cxn ang="0">
                <a:pos x="63494" y="3681"/>
              </a:cxn>
              <a:cxn ang="0">
                <a:pos x="57666" y="1534"/>
              </a:cxn>
              <a:cxn ang="0">
                <a:pos x="51532" y="307"/>
              </a:cxn>
              <a:cxn ang="0">
                <a:pos x="45397" y="0"/>
              </a:cxn>
              <a:cxn ang="0">
                <a:pos x="39262" y="307"/>
              </a:cxn>
              <a:cxn ang="0">
                <a:pos x="33127" y="1534"/>
              </a:cxn>
              <a:cxn ang="0">
                <a:pos x="27299" y="3681"/>
              </a:cxn>
              <a:cxn ang="0">
                <a:pos x="21778" y="6441"/>
              </a:cxn>
              <a:cxn ang="0">
                <a:pos x="16870" y="10122"/>
              </a:cxn>
              <a:cxn ang="0">
                <a:pos x="12269" y="14417"/>
              </a:cxn>
              <a:cxn ang="0">
                <a:pos x="8282" y="19018"/>
              </a:cxn>
              <a:cxn ang="0">
                <a:pos x="5215" y="24232"/>
              </a:cxn>
              <a:cxn ang="0">
                <a:pos x="2761" y="30060"/>
              </a:cxn>
              <a:cxn ang="0">
                <a:pos x="1227" y="35888"/>
              </a:cxn>
              <a:cxn ang="0">
                <a:pos x="307" y="42023"/>
              </a:cxn>
              <a:cxn ang="0">
                <a:pos x="307" y="48157"/>
              </a:cxn>
              <a:cxn ang="0">
                <a:pos x="1227" y="54292"/>
              </a:cxn>
              <a:cxn ang="0">
                <a:pos x="2761" y="60427"/>
              </a:cxn>
              <a:cxn ang="0">
                <a:pos x="5215" y="65948"/>
              </a:cxn>
              <a:cxn ang="0">
                <a:pos x="8282" y="71163"/>
              </a:cxn>
              <a:cxn ang="0">
                <a:pos x="12269" y="76070"/>
              </a:cxn>
              <a:cxn ang="0">
                <a:pos x="16870" y="80365"/>
              </a:cxn>
              <a:cxn ang="0">
                <a:pos x="21778" y="83739"/>
              </a:cxn>
              <a:cxn ang="0">
                <a:pos x="27299" y="86806"/>
              </a:cxn>
              <a:cxn ang="0">
                <a:pos x="33127" y="88647"/>
              </a:cxn>
              <a:cxn ang="0">
                <a:pos x="39262" y="89874"/>
              </a:cxn>
              <a:cxn ang="0">
                <a:pos x="45397" y="90487"/>
              </a:cxn>
              <a:cxn ang="0">
                <a:pos x="51532" y="89874"/>
              </a:cxn>
              <a:cxn ang="0">
                <a:pos x="57666" y="88647"/>
              </a:cxn>
              <a:cxn ang="0">
                <a:pos x="63494" y="86806"/>
              </a:cxn>
              <a:cxn ang="0">
                <a:pos x="69016" y="83739"/>
              </a:cxn>
              <a:cxn ang="0">
                <a:pos x="73923" y="80365"/>
              </a:cxn>
              <a:cxn ang="0">
                <a:pos x="78524" y="76070"/>
              </a:cxn>
              <a:cxn ang="0">
                <a:pos x="82205" y="71163"/>
              </a:cxn>
              <a:cxn ang="0">
                <a:pos x="85579" y="65948"/>
              </a:cxn>
              <a:cxn ang="0">
                <a:pos x="88033" y="60427"/>
              </a:cxn>
              <a:cxn ang="0">
                <a:pos x="89567" y="54292"/>
              </a:cxn>
              <a:cxn ang="0">
                <a:pos x="90487" y="48157"/>
              </a:cxn>
            </a:cxnLst>
            <a:rect l="0" t="0" r="0" b="0"/>
            <a:pathLst>
              <a:path w="295" h="295">
                <a:moveTo>
                  <a:pt x="295" y="147"/>
                </a:moveTo>
                <a:lnTo>
                  <a:pt x="295" y="137"/>
                </a:lnTo>
                <a:lnTo>
                  <a:pt x="294" y="127"/>
                </a:lnTo>
                <a:lnTo>
                  <a:pt x="292" y="117"/>
                </a:lnTo>
                <a:lnTo>
                  <a:pt x="290" y="107"/>
                </a:lnTo>
                <a:lnTo>
                  <a:pt x="287" y="98"/>
                </a:lnTo>
                <a:lnTo>
                  <a:pt x="283" y="88"/>
                </a:lnTo>
                <a:lnTo>
                  <a:pt x="279" y="79"/>
                </a:lnTo>
                <a:lnTo>
                  <a:pt x="274" y="71"/>
                </a:lnTo>
                <a:lnTo>
                  <a:pt x="268" y="62"/>
                </a:lnTo>
                <a:lnTo>
                  <a:pt x="262" y="54"/>
                </a:lnTo>
                <a:lnTo>
                  <a:pt x="256" y="47"/>
                </a:lnTo>
                <a:lnTo>
                  <a:pt x="249" y="39"/>
                </a:lnTo>
                <a:lnTo>
                  <a:pt x="241" y="33"/>
                </a:lnTo>
                <a:lnTo>
                  <a:pt x="233" y="27"/>
                </a:lnTo>
                <a:lnTo>
                  <a:pt x="225" y="21"/>
                </a:lnTo>
                <a:lnTo>
                  <a:pt x="216" y="16"/>
                </a:lnTo>
                <a:lnTo>
                  <a:pt x="207" y="12"/>
                </a:lnTo>
                <a:lnTo>
                  <a:pt x="197" y="8"/>
                </a:lnTo>
                <a:lnTo>
                  <a:pt x="188" y="5"/>
                </a:lnTo>
                <a:lnTo>
                  <a:pt x="178" y="3"/>
                </a:lnTo>
                <a:lnTo>
                  <a:pt x="168" y="1"/>
                </a:lnTo>
                <a:lnTo>
                  <a:pt x="158" y="0"/>
                </a:lnTo>
                <a:lnTo>
                  <a:pt x="148" y="0"/>
                </a:lnTo>
                <a:lnTo>
                  <a:pt x="138" y="0"/>
                </a:lnTo>
                <a:lnTo>
                  <a:pt x="128" y="1"/>
                </a:lnTo>
                <a:lnTo>
                  <a:pt x="118" y="3"/>
                </a:lnTo>
                <a:lnTo>
                  <a:pt x="108" y="5"/>
                </a:lnTo>
                <a:lnTo>
                  <a:pt x="99" y="8"/>
                </a:lnTo>
                <a:lnTo>
                  <a:pt x="89" y="12"/>
                </a:lnTo>
                <a:lnTo>
                  <a:pt x="80" y="16"/>
                </a:lnTo>
                <a:lnTo>
                  <a:pt x="71" y="21"/>
                </a:lnTo>
                <a:lnTo>
                  <a:pt x="63" y="27"/>
                </a:lnTo>
                <a:lnTo>
                  <a:pt x="55" y="33"/>
                </a:lnTo>
                <a:lnTo>
                  <a:pt x="47" y="39"/>
                </a:lnTo>
                <a:lnTo>
                  <a:pt x="40" y="47"/>
                </a:lnTo>
                <a:lnTo>
                  <a:pt x="34" y="54"/>
                </a:lnTo>
                <a:lnTo>
                  <a:pt x="27" y="62"/>
                </a:lnTo>
                <a:lnTo>
                  <a:pt x="22" y="71"/>
                </a:lnTo>
                <a:lnTo>
                  <a:pt x="17" y="79"/>
                </a:lnTo>
                <a:lnTo>
                  <a:pt x="13" y="88"/>
                </a:lnTo>
                <a:lnTo>
                  <a:pt x="9" y="98"/>
                </a:lnTo>
                <a:lnTo>
                  <a:pt x="6" y="107"/>
                </a:lnTo>
                <a:lnTo>
                  <a:pt x="4" y="117"/>
                </a:lnTo>
                <a:lnTo>
                  <a:pt x="2" y="127"/>
                </a:lnTo>
                <a:lnTo>
                  <a:pt x="1" y="137"/>
                </a:lnTo>
                <a:lnTo>
                  <a:pt x="0" y="147"/>
                </a:lnTo>
                <a:lnTo>
                  <a:pt x="1" y="157"/>
                </a:lnTo>
                <a:lnTo>
                  <a:pt x="2" y="167"/>
                </a:lnTo>
                <a:lnTo>
                  <a:pt x="4" y="177"/>
                </a:lnTo>
                <a:lnTo>
                  <a:pt x="6" y="187"/>
                </a:lnTo>
                <a:lnTo>
                  <a:pt x="9" y="197"/>
                </a:lnTo>
                <a:lnTo>
                  <a:pt x="13" y="206"/>
                </a:lnTo>
                <a:lnTo>
                  <a:pt x="17" y="215"/>
                </a:lnTo>
                <a:lnTo>
                  <a:pt x="22" y="224"/>
                </a:lnTo>
                <a:lnTo>
                  <a:pt x="27" y="232"/>
                </a:lnTo>
                <a:lnTo>
                  <a:pt x="34" y="240"/>
                </a:lnTo>
                <a:lnTo>
                  <a:pt x="40" y="248"/>
                </a:lnTo>
                <a:lnTo>
                  <a:pt x="47" y="255"/>
                </a:lnTo>
                <a:lnTo>
                  <a:pt x="55" y="262"/>
                </a:lnTo>
                <a:lnTo>
                  <a:pt x="63" y="268"/>
                </a:lnTo>
                <a:lnTo>
                  <a:pt x="71" y="273"/>
                </a:lnTo>
                <a:lnTo>
                  <a:pt x="80" y="278"/>
                </a:lnTo>
                <a:lnTo>
                  <a:pt x="89" y="283"/>
                </a:lnTo>
                <a:lnTo>
                  <a:pt x="99" y="286"/>
                </a:lnTo>
                <a:lnTo>
                  <a:pt x="108" y="289"/>
                </a:lnTo>
                <a:lnTo>
                  <a:pt x="118" y="292"/>
                </a:lnTo>
                <a:lnTo>
                  <a:pt x="128" y="293"/>
                </a:lnTo>
                <a:lnTo>
                  <a:pt x="138" y="294"/>
                </a:lnTo>
                <a:lnTo>
                  <a:pt x="148" y="295"/>
                </a:lnTo>
                <a:lnTo>
                  <a:pt x="158" y="294"/>
                </a:lnTo>
                <a:lnTo>
                  <a:pt x="168" y="293"/>
                </a:lnTo>
                <a:lnTo>
                  <a:pt x="178" y="292"/>
                </a:lnTo>
                <a:lnTo>
                  <a:pt x="188" y="289"/>
                </a:lnTo>
                <a:lnTo>
                  <a:pt x="197" y="286"/>
                </a:lnTo>
                <a:lnTo>
                  <a:pt x="207" y="283"/>
                </a:lnTo>
                <a:lnTo>
                  <a:pt x="216" y="278"/>
                </a:lnTo>
                <a:lnTo>
                  <a:pt x="225" y="273"/>
                </a:lnTo>
                <a:lnTo>
                  <a:pt x="233" y="268"/>
                </a:lnTo>
                <a:lnTo>
                  <a:pt x="241" y="262"/>
                </a:lnTo>
                <a:lnTo>
                  <a:pt x="249" y="255"/>
                </a:lnTo>
                <a:lnTo>
                  <a:pt x="256" y="248"/>
                </a:lnTo>
                <a:lnTo>
                  <a:pt x="262" y="240"/>
                </a:lnTo>
                <a:lnTo>
                  <a:pt x="268" y="232"/>
                </a:lnTo>
                <a:lnTo>
                  <a:pt x="274" y="224"/>
                </a:lnTo>
                <a:lnTo>
                  <a:pt x="279" y="215"/>
                </a:lnTo>
                <a:lnTo>
                  <a:pt x="283" y="206"/>
                </a:lnTo>
                <a:lnTo>
                  <a:pt x="287" y="197"/>
                </a:lnTo>
                <a:lnTo>
                  <a:pt x="290" y="187"/>
                </a:lnTo>
                <a:lnTo>
                  <a:pt x="292" y="177"/>
                </a:lnTo>
                <a:lnTo>
                  <a:pt x="294" y="167"/>
                </a:lnTo>
                <a:lnTo>
                  <a:pt x="295" y="157"/>
                </a:lnTo>
                <a:lnTo>
                  <a:pt x="295" y="147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73" name="任意多边形 643172"/>
          <p:cNvSpPr>
            <a:spLocks noChangeAspect="1"/>
          </p:cNvSpPr>
          <p:nvPr/>
        </p:nvSpPr>
        <p:spPr>
          <a:xfrm>
            <a:off x="2136775" y="5043488"/>
            <a:ext cx="90488" cy="90487"/>
          </a:xfrm>
          <a:custGeom>
            <a:avLst/>
            <a:gdLst/>
            <a:ahLst/>
            <a:cxnLst>
              <a:cxn ang="0">
                <a:pos x="90182" y="42187"/>
              </a:cxn>
              <a:cxn ang="0">
                <a:pos x="89571" y="36073"/>
              </a:cxn>
              <a:cxn ang="0">
                <a:pos x="87737" y="30264"/>
              </a:cxn>
              <a:cxn ang="0">
                <a:pos x="85291" y="24456"/>
              </a:cxn>
              <a:cxn ang="0">
                <a:pos x="82234" y="19259"/>
              </a:cxn>
              <a:cxn ang="0">
                <a:pos x="78260" y="14368"/>
              </a:cxn>
              <a:cxn ang="0">
                <a:pos x="73674" y="10394"/>
              </a:cxn>
              <a:cxn ang="0">
                <a:pos x="68783" y="6725"/>
              </a:cxn>
              <a:cxn ang="0">
                <a:pos x="63280" y="3974"/>
              </a:cxn>
              <a:cxn ang="0">
                <a:pos x="57472" y="1834"/>
              </a:cxn>
              <a:cxn ang="0">
                <a:pos x="51358" y="611"/>
              </a:cxn>
              <a:cxn ang="0">
                <a:pos x="45244" y="0"/>
              </a:cxn>
              <a:cxn ang="0">
                <a:pos x="39130" y="611"/>
              </a:cxn>
              <a:cxn ang="0">
                <a:pos x="33322" y="1834"/>
              </a:cxn>
              <a:cxn ang="0">
                <a:pos x="27513" y="3974"/>
              </a:cxn>
              <a:cxn ang="0">
                <a:pos x="22011" y="6725"/>
              </a:cxn>
              <a:cxn ang="0">
                <a:pos x="16814" y="10394"/>
              </a:cxn>
              <a:cxn ang="0">
                <a:pos x="12534" y="14368"/>
              </a:cxn>
              <a:cxn ang="0">
                <a:pos x="8560" y="19259"/>
              </a:cxn>
              <a:cxn ang="0">
                <a:pos x="4891" y="24456"/>
              </a:cxn>
              <a:cxn ang="0">
                <a:pos x="2446" y="30264"/>
              </a:cxn>
              <a:cxn ang="0">
                <a:pos x="917" y="36073"/>
              </a:cxn>
              <a:cxn ang="0">
                <a:pos x="0" y="42187"/>
              </a:cxn>
              <a:cxn ang="0">
                <a:pos x="0" y="48300"/>
              </a:cxn>
              <a:cxn ang="0">
                <a:pos x="917" y="54414"/>
              </a:cxn>
              <a:cxn ang="0">
                <a:pos x="2446" y="60223"/>
              </a:cxn>
              <a:cxn ang="0">
                <a:pos x="4891" y="66031"/>
              </a:cxn>
              <a:cxn ang="0">
                <a:pos x="8560" y="71228"/>
              </a:cxn>
              <a:cxn ang="0">
                <a:pos x="12534" y="76119"/>
              </a:cxn>
              <a:cxn ang="0">
                <a:pos x="16814" y="80093"/>
              </a:cxn>
              <a:cxn ang="0">
                <a:pos x="22011" y="83762"/>
              </a:cxn>
              <a:cxn ang="0">
                <a:pos x="27513" y="86513"/>
              </a:cxn>
              <a:cxn ang="0">
                <a:pos x="33322" y="88653"/>
              </a:cxn>
              <a:cxn ang="0">
                <a:pos x="39130" y="89876"/>
              </a:cxn>
              <a:cxn ang="0">
                <a:pos x="45244" y="90487"/>
              </a:cxn>
              <a:cxn ang="0">
                <a:pos x="51358" y="89876"/>
              </a:cxn>
              <a:cxn ang="0">
                <a:pos x="57472" y="88653"/>
              </a:cxn>
              <a:cxn ang="0">
                <a:pos x="63280" y="86513"/>
              </a:cxn>
              <a:cxn ang="0">
                <a:pos x="68783" y="83762"/>
              </a:cxn>
              <a:cxn ang="0">
                <a:pos x="73674" y="80093"/>
              </a:cxn>
              <a:cxn ang="0">
                <a:pos x="78260" y="76119"/>
              </a:cxn>
              <a:cxn ang="0">
                <a:pos x="82234" y="71228"/>
              </a:cxn>
              <a:cxn ang="0">
                <a:pos x="85291" y="66031"/>
              </a:cxn>
              <a:cxn ang="0">
                <a:pos x="87737" y="60223"/>
              </a:cxn>
              <a:cxn ang="0">
                <a:pos x="89571" y="54414"/>
              </a:cxn>
              <a:cxn ang="0">
                <a:pos x="90182" y="48300"/>
              </a:cxn>
            </a:cxnLst>
            <a:rect l="0" t="0" r="0" b="0"/>
            <a:pathLst>
              <a:path w="296" h="296">
                <a:moveTo>
                  <a:pt x="296" y="148"/>
                </a:moveTo>
                <a:lnTo>
                  <a:pt x="295" y="138"/>
                </a:lnTo>
                <a:lnTo>
                  <a:pt x="294" y="128"/>
                </a:lnTo>
                <a:lnTo>
                  <a:pt x="293" y="118"/>
                </a:lnTo>
                <a:lnTo>
                  <a:pt x="290" y="108"/>
                </a:lnTo>
                <a:lnTo>
                  <a:pt x="287" y="99"/>
                </a:lnTo>
                <a:lnTo>
                  <a:pt x="284" y="89"/>
                </a:lnTo>
                <a:lnTo>
                  <a:pt x="279" y="80"/>
                </a:lnTo>
                <a:lnTo>
                  <a:pt x="274" y="71"/>
                </a:lnTo>
                <a:lnTo>
                  <a:pt x="269" y="63"/>
                </a:lnTo>
                <a:lnTo>
                  <a:pt x="263" y="55"/>
                </a:lnTo>
                <a:lnTo>
                  <a:pt x="256" y="47"/>
                </a:lnTo>
                <a:lnTo>
                  <a:pt x="249" y="40"/>
                </a:lnTo>
                <a:lnTo>
                  <a:pt x="241" y="34"/>
                </a:lnTo>
                <a:lnTo>
                  <a:pt x="233" y="27"/>
                </a:lnTo>
                <a:lnTo>
                  <a:pt x="225" y="22"/>
                </a:lnTo>
                <a:lnTo>
                  <a:pt x="216" y="17"/>
                </a:lnTo>
                <a:lnTo>
                  <a:pt x="207" y="13"/>
                </a:lnTo>
                <a:lnTo>
                  <a:pt x="198" y="9"/>
                </a:lnTo>
                <a:lnTo>
                  <a:pt x="188" y="6"/>
                </a:lnTo>
                <a:lnTo>
                  <a:pt x="178" y="4"/>
                </a:lnTo>
                <a:lnTo>
                  <a:pt x="168" y="2"/>
                </a:lnTo>
                <a:lnTo>
                  <a:pt x="158" y="1"/>
                </a:lnTo>
                <a:lnTo>
                  <a:pt x="148" y="0"/>
                </a:lnTo>
                <a:lnTo>
                  <a:pt x="138" y="1"/>
                </a:lnTo>
                <a:lnTo>
                  <a:pt x="128" y="2"/>
                </a:lnTo>
                <a:lnTo>
                  <a:pt x="118" y="4"/>
                </a:lnTo>
                <a:lnTo>
                  <a:pt x="109" y="6"/>
                </a:lnTo>
                <a:lnTo>
                  <a:pt x="99" y="9"/>
                </a:lnTo>
                <a:lnTo>
                  <a:pt x="90" y="13"/>
                </a:lnTo>
                <a:lnTo>
                  <a:pt x="81" y="17"/>
                </a:lnTo>
                <a:lnTo>
                  <a:pt x="72" y="22"/>
                </a:lnTo>
                <a:lnTo>
                  <a:pt x="63" y="27"/>
                </a:lnTo>
                <a:lnTo>
                  <a:pt x="55" y="34"/>
                </a:lnTo>
                <a:lnTo>
                  <a:pt x="48" y="40"/>
                </a:lnTo>
                <a:lnTo>
                  <a:pt x="41" y="47"/>
                </a:lnTo>
                <a:lnTo>
                  <a:pt x="34" y="55"/>
                </a:lnTo>
                <a:lnTo>
                  <a:pt x="28" y="63"/>
                </a:lnTo>
                <a:lnTo>
                  <a:pt x="22" y="71"/>
                </a:lnTo>
                <a:lnTo>
                  <a:pt x="16" y="80"/>
                </a:lnTo>
                <a:lnTo>
                  <a:pt x="12" y="89"/>
                </a:lnTo>
                <a:lnTo>
                  <a:pt x="8" y="99"/>
                </a:lnTo>
                <a:lnTo>
                  <a:pt x="5" y="108"/>
                </a:lnTo>
                <a:lnTo>
                  <a:pt x="3" y="118"/>
                </a:lnTo>
                <a:lnTo>
                  <a:pt x="1" y="128"/>
                </a:lnTo>
                <a:lnTo>
                  <a:pt x="0" y="138"/>
                </a:lnTo>
                <a:lnTo>
                  <a:pt x="0" y="148"/>
                </a:lnTo>
                <a:lnTo>
                  <a:pt x="0" y="158"/>
                </a:lnTo>
                <a:lnTo>
                  <a:pt x="1" y="168"/>
                </a:lnTo>
                <a:lnTo>
                  <a:pt x="3" y="178"/>
                </a:lnTo>
                <a:lnTo>
                  <a:pt x="5" y="188"/>
                </a:lnTo>
                <a:lnTo>
                  <a:pt x="8" y="197"/>
                </a:lnTo>
                <a:lnTo>
                  <a:pt x="12" y="207"/>
                </a:lnTo>
                <a:lnTo>
                  <a:pt x="16" y="216"/>
                </a:lnTo>
                <a:lnTo>
                  <a:pt x="22" y="225"/>
                </a:lnTo>
                <a:lnTo>
                  <a:pt x="28" y="233"/>
                </a:lnTo>
                <a:lnTo>
                  <a:pt x="34" y="241"/>
                </a:lnTo>
                <a:lnTo>
                  <a:pt x="41" y="249"/>
                </a:lnTo>
                <a:lnTo>
                  <a:pt x="48" y="256"/>
                </a:lnTo>
                <a:lnTo>
                  <a:pt x="55" y="262"/>
                </a:lnTo>
                <a:lnTo>
                  <a:pt x="63" y="269"/>
                </a:lnTo>
                <a:lnTo>
                  <a:pt x="72" y="274"/>
                </a:lnTo>
                <a:lnTo>
                  <a:pt x="81" y="279"/>
                </a:lnTo>
                <a:lnTo>
                  <a:pt x="90" y="283"/>
                </a:lnTo>
                <a:lnTo>
                  <a:pt x="99" y="287"/>
                </a:lnTo>
                <a:lnTo>
                  <a:pt x="109" y="290"/>
                </a:lnTo>
                <a:lnTo>
                  <a:pt x="118" y="292"/>
                </a:lnTo>
                <a:lnTo>
                  <a:pt x="128" y="294"/>
                </a:lnTo>
                <a:lnTo>
                  <a:pt x="138" y="295"/>
                </a:lnTo>
                <a:lnTo>
                  <a:pt x="148" y="296"/>
                </a:lnTo>
                <a:lnTo>
                  <a:pt x="158" y="295"/>
                </a:lnTo>
                <a:lnTo>
                  <a:pt x="168" y="294"/>
                </a:lnTo>
                <a:lnTo>
                  <a:pt x="178" y="292"/>
                </a:lnTo>
                <a:lnTo>
                  <a:pt x="188" y="290"/>
                </a:lnTo>
                <a:lnTo>
                  <a:pt x="198" y="287"/>
                </a:lnTo>
                <a:lnTo>
                  <a:pt x="207" y="283"/>
                </a:lnTo>
                <a:lnTo>
                  <a:pt x="216" y="279"/>
                </a:lnTo>
                <a:lnTo>
                  <a:pt x="225" y="274"/>
                </a:lnTo>
                <a:lnTo>
                  <a:pt x="233" y="269"/>
                </a:lnTo>
                <a:lnTo>
                  <a:pt x="241" y="262"/>
                </a:lnTo>
                <a:lnTo>
                  <a:pt x="249" y="256"/>
                </a:lnTo>
                <a:lnTo>
                  <a:pt x="256" y="249"/>
                </a:lnTo>
                <a:lnTo>
                  <a:pt x="263" y="241"/>
                </a:lnTo>
                <a:lnTo>
                  <a:pt x="269" y="233"/>
                </a:lnTo>
                <a:lnTo>
                  <a:pt x="274" y="225"/>
                </a:lnTo>
                <a:lnTo>
                  <a:pt x="279" y="216"/>
                </a:lnTo>
                <a:lnTo>
                  <a:pt x="284" y="207"/>
                </a:lnTo>
                <a:lnTo>
                  <a:pt x="287" y="197"/>
                </a:lnTo>
                <a:lnTo>
                  <a:pt x="290" y="188"/>
                </a:lnTo>
                <a:lnTo>
                  <a:pt x="293" y="178"/>
                </a:lnTo>
                <a:lnTo>
                  <a:pt x="294" y="168"/>
                </a:lnTo>
                <a:lnTo>
                  <a:pt x="295" y="158"/>
                </a:lnTo>
                <a:lnTo>
                  <a:pt x="296" y="148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74" name="任意多边形 643173"/>
          <p:cNvSpPr>
            <a:spLocks noChangeAspect="1"/>
          </p:cNvSpPr>
          <p:nvPr/>
        </p:nvSpPr>
        <p:spPr>
          <a:xfrm>
            <a:off x="1100138" y="3436938"/>
            <a:ext cx="90487" cy="92075"/>
          </a:xfrm>
          <a:custGeom>
            <a:avLst/>
            <a:gdLst/>
            <a:ahLst/>
            <a:cxnLst>
              <a:cxn ang="0">
                <a:pos x="90487" y="42927"/>
              </a:cxn>
              <a:cxn ang="0">
                <a:pos x="89567" y="36395"/>
              </a:cxn>
              <a:cxn ang="0">
                <a:pos x="88033" y="30484"/>
              </a:cxn>
              <a:cxn ang="0">
                <a:pos x="85579" y="24574"/>
              </a:cxn>
              <a:cxn ang="0">
                <a:pos x="82205" y="19286"/>
              </a:cxn>
              <a:cxn ang="0">
                <a:pos x="78524" y="14620"/>
              </a:cxn>
              <a:cxn ang="0">
                <a:pos x="73923" y="10265"/>
              </a:cxn>
              <a:cxn ang="0">
                <a:pos x="68709" y="6532"/>
              </a:cxn>
              <a:cxn ang="0">
                <a:pos x="63494" y="3733"/>
              </a:cxn>
              <a:cxn ang="0">
                <a:pos x="57666" y="1555"/>
              </a:cxn>
              <a:cxn ang="0">
                <a:pos x="51532" y="311"/>
              </a:cxn>
              <a:cxn ang="0">
                <a:pos x="45397" y="0"/>
              </a:cxn>
              <a:cxn ang="0">
                <a:pos x="39262" y="311"/>
              </a:cxn>
              <a:cxn ang="0">
                <a:pos x="33127" y="1555"/>
              </a:cxn>
              <a:cxn ang="0">
                <a:pos x="27299" y="3733"/>
              </a:cxn>
              <a:cxn ang="0">
                <a:pos x="21778" y="6532"/>
              </a:cxn>
              <a:cxn ang="0">
                <a:pos x="16870" y="10265"/>
              </a:cxn>
              <a:cxn ang="0">
                <a:pos x="12269" y="14620"/>
              </a:cxn>
              <a:cxn ang="0">
                <a:pos x="8282" y="19286"/>
              </a:cxn>
              <a:cxn ang="0">
                <a:pos x="5215" y="24574"/>
              </a:cxn>
              <a:cxn ang="0">
                <a:pos x="2761" y="30484"/>
              </a:cxn>
              <a:cxn ang="0">
                <a:pos x="920" y="36395"/>
              </a:cxn>
              <a:cxn ang="0">
                <a:pos x="307" y="42927"/>
              </a:cxn>
              <a:cxn ang="0">
                <a:pos x="307" y="49148"/>
              </a:cxn>
              <a:cxn ang="0">
                <a:pos x="920" y="55369"/>
              </a:cxn>
              <a:cxn ang="0">
                <a:pos x="2761" y="61591"/>
              </a:cxn>
              <a:cxn ang="0">
                <a:pos x="5215" y="67190"/>
              </a:cxn>
              <a:cxn ang="0">
                <a:pos x="8282" y="72478"/>
              </a:cxn>
              <a:cxn ang="0">
                <a:pos x="12269" y="77455"/>
              </a:cxn>
              <a:cxn ang="0">
                <a:pos x="16870" y="81810"/>
              </a:cxn>
              <a:cxn ang="0">
                <a:pos x="21778" y="85232"/>
              </a:cxn>
              <a:cxn ang="0">
                <a:pos x="27299" y="88342"/>
              </a:cxn>
              <a:cxn ang="0">
                <a:pos x="33127" y="90209"/>
              </a:cxn>
              <a:cxn ang="0">
                <a:pos x="39262" y="91764"/>
              </a:cxn>
              <a:cxn ang="0">
                <a:pos x="45397" y="92075"/>
              </a:cxn>
              <a:cxn ang="0">
                <a:pos x="51532" y="91764"/>
              </a:cxn>
              <a:cxn ang="0">
                <a:pos x="57666" y="90209"/>
              </a:cxn>
              <a:cxn ang="0">
                <a:pos x="63494" y="88342"/>
              </a:cxn>
              <a:cxn ang="0">
                <a:pos x="68709" y="85232"/>
              </a:cxn>
              <a:cxn ang="0">
                <a:pos x="73923" y="81810"/>
              </a:cxn>
              <a:cxn ang="0">
                <a:pos x="78524" y="77455"/>
              </a:cxn>
              <a:cxn ang="0">
                <a:pos x="82205" y="72478"/>
              </a:cxn>
              <a:cxn ang="0">
                <a:pos x="85579" y="67190"/>
              </a:cxn>
              <a:cxn ang="0">
                <a:pos x="88033" y="61591"/>
              </a:cxn>
              <a:cxn ang="0">
                <a:pos x="89567" y="55369"/>
              </a:cxn>
              <a:cxn ang="0">
                <a:pos x="90487" y="49148"/>
              </a:cxn>
            </a:cxnLst>
            <a:rect l="0" t="0" r="0" b="0"/>
            <a:pathLst>
              <a:path w="295" h="296">
                <a:moveTo>
                  <a:pt x="295" y="148"/>
                </a:moveTo>
                <a:lnTo>
                  <a:pt x="295" y="138"/>
                </a:lnTo>
                <a:lnTo>
                  <a:pt x="294" y="127"/>
                </a:lnTo>
                <a:lnTo>
                  <a:pt x="292" y="117"/>
                </a:lnTo>
                <a:lnTo>
                  <a:pt x="290" y="108"/>
                </a:lnTo>
                <a:lnTo>
                  <a:pt x="287" y="98"/>
                </a:lnTo>
                <a:lnTo>
                  <a:pt x="283" y="89"/>
                </a:lnTo>
                <a:lnTo>
                  <a:pt x="279" y="79"/>
                </a:lnTo>
                <a:lnTo>
                  <a:pt x="274" y="71"/>
                </a:lnTo>
                <a:lnTo>
                  <a:pt x="268" y="62"/>
                </a:lnTo>
                <a:lnTo>
                  <a:pt x="262" y="54"/>
                </a:lnTo>
                <a:lnTo>
                  <a:pt x="256" y="47"/>
                </a:lnTo>
                <a:lnTo>
                  <a:pt x="248" y="40"/>
                </a:lnTo>
                <a:lnTo>
                  <a:pt x="241" y="33"/>
                </a:lnTo>
                <a:lnTo>
                  <a:pt x="233" y="27"/>
                </a:lnTo>
                <a:lnTo>
                  <a:pt x="224" y="21"/>
                </a:lnTo>
                <a:lnTo>
                  <a:pt x="216" y="16"/>
                </a:lnTo>
                <a:lnTo>
                  <a:pt x="207" y="12"/>
                </a:lnTo>
                <a:lnTo>
                  <a:pt x="197" y="8"/>
                </a:lnTo>
                <a:lnTo>
                  <a:pt x="188" y="5"/>
                </a:lnTo>
                <a:lnTo>
                  <a:pt x="178" y="3"/>
                </a:lnTo>
                <a:lnTo>
                  <a:pt x="168" y="1"/>
                </a:lnTo>
                <a:lnTo>
                  <a:pt x="158" y="0"/>
                </a:lnTo>
                <a:lnTo>
                  <a:pt x="148" y="0"/>
                </a:lnTo>
                <a:lnTo>
                  <a:pt x="138" y="0"/>
                </a:lnTo>
                <a:lnTo>
                  <a:pt x="128" y="1"/>
                </a:lnTo>
                <a:lnTo>
                  <a:pt x="118" y="3"/>
                </a:lnTo>
                <a:lnTo>
                  <a:pt x="108" y="5"/>
                </a:lnTo>
                <a:lnTo>
                  <a:pt x="98" y="8"/>
                </a:lnTo>
                <a:lnTo>
                  <a:pt x="89" y="12"/>
                </a:lnTo>
                <a:lnTo>
                  <a:pt x="80" y="16"/>
                </a:lnTo>
                <a:lnTo>
                  <a:pt x="71" y="21"/>
                </a:lnTo>
                <a:lnTo>
                  <a:pt x="63" y="27"/>
                </a:lnTo>
                <a:lnTo>
                  <a:pt x="55" y="33"/>
                </a:lnTo>
                <a:lnTo>
                  <a:pt x="47" y="40"/>
                </a:lnTo>
                <a:lnTo>
                  <a:pt x="40" y="47"/>
                </a:lnTo>
                <a:lnTo>
                  <a:pt x="33" y="54"/>
                </a:lnTo>
                <a:lnTo>
                  <a:pt x="27" y="62"/>
                </a:lnTo>
                <a:lnTo>
                  <a:pt x="22" y="71"/>
                </a:lnTo>
                <a:lnTo>
                  <a:pt x="17" y="79"/>
                </a:lnTo>
                <a:lnTo>
                  <a:pt x="13" y="89"/>
                </a:lnTo>
                <a:lnTo>
                  <a:pt x="9" y="98"/>
                </a:lnTo>
                <a:lnTo>
                  <a:pt x="6" y="108"/>
                </a:lnTo>
                <a:lnTo>
                  <a:pt x="3" y="117"/>
                </a:lnTo>
                <a:lnTo>
                  <a:pt x="2" y="127"/>
                </a:lnTo>
                <a:lnTo>
                  <a:pt x="1" y="138"/>
                </a:lnTo>
                <a:lnTo>
                  <a:pt x="0" y="148"/>
                </a:lnTo>
                <a:lnTo>
                  <a:pt x="1" y="158"/>
                </a:lnTo>
                <a:lnTo>
                  <a:pt x="2" y="168"/>
                </a:lnTo>
                <a:lnTo>
                  <a:pt x="3" y="178"/>
                </a:lnTo>
                <a:lnTo>
                  <a:pt x="6" y="188"/>
                </a:lnTo>
                <a:lnTo>
                  <a:pt x="9" y="198"/>
                </a:lnTo>
                <a:lnTo>
                  <a:pt x="13" y="207"/>
                </a:lnTo>
                <a:lnTo>
                  <a:pt x="17" y="216"/>
                </a:lnTo>
                <a:lnTo>
                  <a:pt x="22" y="225"/>
                </a:lnTo>
                <a:lnTo>
                  <a:pt x="27" y="233"/>
                </a:lnTo>
                <a:lnTo>
                  <a:pt x="33" y="241"/>
                </a:lnTo>
                <a:lnTo>
                  <a:pt x="40" y="249"/>
                </a:lnTo>
                <a:lnTo>
                  <a:pt x="47" y="256"/>
                </a:lnTo>
                <a:lnTo>
                  <a:pt x="55" y="263"/>
                </a:lnTo>
                <a:lnTo>
                  <a:pt x="63" y="269"/>
                </a:lnTo>
                <a:lnTo>
                  <a:pt x="71" y="274"/>
                </a:lnTo>
                <a:lnTo>
                  <a:pt x="80" y="279"/>
                </a:lnTo>
                <a:lnTo>
                  <a:pt x="89" y="284"/>
                </a:lnTo>
                <a:lnTo>
                  <a:pt x="98" y="287"/>
                </a:lnTo>
                <a:lnTo>
                  <a:pt x="108" y="290"/>
                </a:lnTo>
                <a:lnTo>
                  <a:pt x="118" y="293"/>
                </a:lnTo>
                <a:lnTo>
                  <a:pt x="128" y="295"/>
                </a:lnTo>
                <a:lnTo>
                  <a:pt x="138" y="296"/>
                </a:lnTo>
                <a:lnTo>
                  <a:pt x="148" y="296"/>
                </a:lnTo>
                <a:lnTo>
                  <a:pt x="158" y="296"/>
                </a:lnTo>
                <a:lnTo>
                  <a:pt x="168" y="295"/>
                </a:lnTo>
                <a:lnTo>
                  <a:pt x="178" y="293"/>
                </a:lnTo>
                <a:lnTo>
                  <a:pt x="188" y="290"/>
                </a:lnTo>
                <a:lnTo>
                  <a:pt x="197" y="287"/>
                </a:lnTo>
                <a:lnTo>
                  <a:pt x="207" y="284"/>
                </a:lnTo>
                <a:lnTo>
                  <a:pt x="216" y="279"/>
                </a:lnTo>
                <a:lnTo>
                  <a:pt x="224" y="274"/>
                </a:lnTo>
                <a:lnTo>
                  <a:pt x="233" y="269"/>
                </a:lnTo>
                <a:lnTo>
                  <a:pt x="241" y="263"/>
                </a:lnTo>
                <a:lnTo>
                  <a:pt x="248" y="256"/>
                </a:lnTo>
                <a:lnTo>
                  <a:pt x="256" y="249"/>
                </a:lnTo>
                <a:lnTo>
                  <a:pt x="262" y="241"/>
                </a:lnTo>
                <a:lnTo>
                  <a:pt x="268" y="233"/>
                </a:lnTo>
                <a:lnTo>
                  <a:pt x="274" y="225"/>
                </a:lnTo>
                <a:lnTo>
                  <a:pt x="279" y="216"/>
                </a:lnTo>
                <a:lnTo>
                  <a:pt x="283" y="207"/>
                </a:lnTo>
                <a:lnTo>
                  <a:pt x="287" y="198"/>
                </a:lnTo>
                <a:lnTo>
                  <a:pt x="290" y="188"/>
                </a:lnTo>
                <a:lnTo>
                  <a:pt x="292" y="178"/>
                </a:lnTo>
                <a:lnTo>
                  <a:pt x="294" y="168"/>
                </a:lnTo>
                <a:lnTo>
                  <a:pt x="295" y="158"/>
                </a:lnTo>
                <a:lnTo>
                  <a:pt x="295" y="148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75" name="任意多边形 643174"/>
          <p:cNvSpPr>
            <a:spLocks noChangeAspect="1"/>
          </p:cNvSpPr>
          <p:nvPr/>
        </p:nvSpPr>
        <p:spPr>
          <a:xfrm>
            <a:off x="3900488" y="4364038"/>
            <a:ext cx="90487" cy="90487"/>
          </a:xfrm>
          <a:custGeom>
            <a:avLst/>
            <a:gdLst/>
            <a:ahLst/>
            <a:cxnLst>
              <a:cxn ang="0">
                <a:pos x="90487" y="42330"/>
              </a:cxn>
              <a:cxn ang="0">
                <a:pos x="89567" y="36195"/>
              </a:cxn>
              <a:cxn ang="0">
                <a:pos x="87726" y="30060"/>
              </a:cxn>
              <a:cxn ang="0">
                <a:pos x="85272" y="24539"/>
              </a:cxn>
              <a:cxn ang="0">
                <a:pos x="82205" y="19324"/>
              </a:cxn>
              <a:cxn ang="0">
                <a:pos x="78218" y="14417"/>
              </a:cxn>
              <a:cxn ang="0">
                <a:pos x="73923" y="10122"/>
              </a:cxn>
              <a:cxn ang="0">
                <a:pos x="68709" y="6748"/>
              </a:cxn>
              <a:cxn ang="0">
                <a:pos x="63188" y="3681"/>
              </a:cxn>
              <a:cxn ang="0">
                <a:pos x="57360" y="1840"/>
              </a:cxn>
              <a:cxn ang="0">
                <a:pos x="51532" y="307"/>
              </a:cxn>
              <a:cxn ang="0">
                <a:pos x="45090" y="0"/>
              </a:cxn>
              <a:cxn ang="0">
                <a:pos x="38955" y="307"/>
              </a:cxn>
              <a:cxn ang="0">
                <a:pos x="33127" y="1840"/>
              </a:cxn>
              <a:cxn ang="0">
                <a:pos x="27299" y="3681"/>
              </a:cxn>
              <a:cxn ang="0">
                <a:pos x="21778" y="6748"/>
              </a:cxn>
              <a:cxn ang="0">
                <a:pos x="16564" y="10122"/>
              </a:cxn>
              <a:cxn ang="0">
                <a:pos x="12269" y="14417"/>
              </a:cxn>
              <a:cxn ang="0">
                <a:pos x="8282" y="19324"/>
              </a:cxn>
              <a:cxn ang="0">
                <a:pos x="5215" y="24539"/>
              </a:cxn>
              <a:cxn ang="0">
                <a:pos x="2761" y="30060"/>
              </a:cxn>
              <a:cxn ang="0">
                <a:pos x="920" y="36195"/>
              </a:cxn>
              <a:cxn ang="0">
                <a:pos x="0" y="42330"/>
              </a:cxn>
              <a:cxn ang="0">
                <a:pos x="0" y="48464"/>
              </a:cxn>
              <a:cxn ang="0">
                <a:pos x="920" y="54599"/>
              </a:cxn>
              <a:cxn ang="0">
                <a:pos x="2761" y="60427"/>
              </a:cxn>
              <a:cxn ang="0">
                <a:pos x="5215" y="65948"/>
              </a:cxn>
              <a:cxn ang="0">
                <a:pos x="8282" y="71469"/>
              </a:cxn>
              <a:cxn ang="0">
                <a:pos x="12269" y="76070"/>
              </a:cxn>
              <a:cxn ang="0">
                <a:pos x="16564" y="80365"/>
              </a:cxn>
              <a:cxn ang="0">
                <a:pos x="21778" y="84046"/>
              </a:cxn>
              <a:cxn ang="0">
                <a:pos x="27299" y="86806"/>
              </a:cxn>
              <a:cxn ang="0">
                <a:pos x="33127" y="88953"/>
              </a:cxn>
              <a:cxn ang="0">
                <a:pos x="38955" y="90180"/>
              </a:cxn>
              <a:cxn ang="0">
                <a:pos x="45090" y="90487"/>
              </a:cxn>
              <a:cxn ang="0">
                <a:pos x="51532" y="90180"/>
              </a:cxn>
              <a:cxn ang="0">
                <a:pos x="57360" y="88953"/>
              </a:cxn>
              <a:cxn ang="0">
                <a:pos x="63188" y="86806"/>
              </a:cxn>
              <a:cxn ang="0">
                <a:pos x="68709" y="84046"/>
              </a:cxn>
              <a:cxn ang="0">
                <a:pos x="73923" y="80365"/>
              </a:cxn>
              <a:cxn ang="0">
                <a:pos x="78218" y="76070"/>
              </a:cxn>
              <a:cxn ang="0">
                <a:pos x="82205" y="71469"/>
              </a:cxn>
              <a:cxn ang="0">
                <a:pos x="85272" y="65948"/>
              </a:cxn>
              <a:cxn ang="0">
                <a:pos x="87726" y="60427"/>
              </a:cxn>
              <a:cxn ang="0">
                <a:pos x="89567" y="54599"/>
              </a:cxn>
              <a:cxn ang="0">
                <a:pos x="90487" y="48464"/>
              </a:cxn>
            </a:cxnLst>
            <a:rect l="0" t="0" r="0" b="0"/>
            <a:pathLst>
              <a:path w="295" h="295">
                <a:moveTo>
                  <a:pt x="295" y="148"/>
                </a:moveTo>
                <a:lnTo>
                  <a:pt x="295" y="138"/>
                </a:lnTo>
                <a:lnTo>
                  <a:pt x="294" y="128"/>
                </a:lnTo>
                <a:lnTo>
                  <a:pt x="292" y="118"/>
                </a:lnTo>
                <a:lnTo>
                  <a:pt x="289" y="108"/>
                </a:lnTo>
                <a:lnTo>
                  <a:pt x="286" y="98"/>
                </a:lnTo>
                <a:lnTo>
                  <a:pt x="283" y="89"/>
                </a:lnTo>
                <a:lnTo>
                  <a:pt x="278" y="80"/>
                </a:lnTo>
                <a:lnTo>
                  <a:pt x="273" y="71"/>
                </a:lnTo>
                <a:lnTo>
                  <a:pt x="268" y="63"/>
                </a:lnTo>
                <a:lnTo>
                  <a:pt x="262" y="54"/>
                </a:lnTo>
                <a:lnTo>
                  <a:pt x="255" y="47"/>
                </a:lnTo>
                <a:lnTo>
                  <a:pt x="248" y="40"/>
                </a:lnTo>
                <a:lnTo>
                  <a:pt x="241" y="33"/>
                </a:lnTo>
                <a:lnTo>
                  <a:pt x="233" y="27"/>
                </a:lnTo>
                <a:lnTo>
                  <a:pt x="224" y="22"/>
                </a:lnTo>
                <a:lnTo>
                  <a:pt x="215" y="17"/>
                </a:lnTo>
                <a:lnTo>
                  <a:pt x="206" y="12"/>
                </a:lnTo>
                <a:lnTo>
                  <a:pt x="197" y="9"/>
                </a:lnTo>
                <a:lnTo>
                  <a:pt x="187" y="6"/>
                </a:lnTo>
                <a:lnTo>
                  <a:pt x="177" y="3"/>
                </a:lnTo>
                <a:lnTo>
                  <a:pt x="168" y="1"/>
                </a:lnTo>
                <a:lnTo>
                  <a:pt x="158" y="0"/>
                </a:lnTo>
                <a:lnTo>
                  <a:pt x="147" y="0"/>
                </a:lnTo>
                <a:lnTo>
                  <a:pt x="137" y="0"/>
                </a:lnTo>
                <a:lnTo>
                  <a:pt x="127" y="1"/>
                </a:lnTo>
                <a:lnTo>
                  <a:pt x="117" y="3"/>
                </a:lnTo>
                <a:lnTo>
                  <a:pt x="108" y="6"/>
                </a:lnTo>
                <a:lnTo>
                  <a:pt x="98" y="9"/>
                </a:lnTo>
                <a:lnTo>
                  <a:pt x="89" y="12"/>
                </a:lnTo>
                <a:lnTo>
                  <a:pt x="80" y="17"/>
                </a:lnTo>
                <a:lnTo>
                  <a:pt x="71" y="22"/>
                </a:lnTo>
                <a:lnTo>
                  <a:pt x="62" y="27"/>
                </a:lnTo>
                <a:lnTo>
                  <a:pt x="54" y="33"/>
                </a:lnTo>
                <a:lnTo>
                  <a:pt x="47" y="40"/>
                </a:lnTo>
                <a:lnTo>
                  <a:pt x="40" y="47"/>
                </a:lnTo>
                <a:lnTo>
                  <a:pt x="33" y="54"/>
                </a:lnTo>
                <a:lnTo>
                  <a:pt x="27" y="63"/>
                </a:lnTo>
                <a:lnTo>
                  <a:pt x="21" y="71"/>
                </a:lnTo>
                <a:lnTo>
                  <a:pt x="17" y="80"/>
                </a:lnTo>
                <a:lnTo>
                  <a:pt x="12" y="89"/>
                </a:lnTo>
                <a:lnTo>
                  <a:pt x="9" y="98"/>
                </a:lnTo>
                <a:lnTo>
                  <a:pt x="5" y="108"/>
                </a:lnTo>
                <a:lnTo>
                  <a:pt x="3" y="118"/>
                </a:lnTo>
                <a:lnTo>
                  <a:pt x="1" y="128"/>
                </a:lnTo>
                <a:lnTo>
                  <a:pt x="0" y="138"/>
                </a:lnTo>
                <a:lnTo>
                  <a:pt x="0" y="148"/>
                </a:lnTo>
                <a:lnTo>
                  <a:pt x="0" y="158"/>
                </a:lnTo>
                <a:lnTo>
                  <a:pt x="1" y="168"/>
                </a:lnTo>
                <a:lnTo>
                  <a:pt x="3" y="178"/>
                </a:lnTo>
                <a:lnTo>
                  <a:pt x="5" y="187"/>
                </a:lnTo>
                <a:lnTo>
                  <a:pt x="9" y="197"/>
                </a:lnTo>
                <a:lnTo>
                  <a:pt x="12" y="206"/>
                </a:lnTo>
                <a:lnTo>
                  <a:pt x="17" y="215"/>
                </a:lnTo>
                <a:lnTo>
                  <a:pt x="21" y="224"/>
                </a:lnTo>
                <a:lnTo>
                  <a:pt x="27" y="233"/>
                </a:lnTo>
                <a:lnTo>
                  <a:pt x="33" y="241"/>
                </a:lnTo>
                <a:lnTo>
                  <a:pt x="40" y="248"/>
                </a:lnTo>
                <a:lnTo>
                  <a:pt x="47" y="255"/>
                </a:lnTo>
                <a:lnTo>
                  <a:pt x="54" y="262"/>
                </a:lnTo>
                <a:lnTo>
                  <a:pt x="62" y="268"/>
                </a:lnTo>
                <a:lnTo>
                  <a:pt x="71" y="274"/>
                </a:lnTo>
                <a:lnTo>
                  <a:pt x="80" y="279"/>
                </a:lnTo>
                <a:lnTo>
                  <a:pt x="89" y="283"/>
                </a:lnTo>
                <a:lnTo>
                  <a:pt x="98" y="287"/>
                </a:lnTo>
                <a:lnTo>
                  <a:pt x="108" y="290"/>
                </a:lnTo>
                <a:lnTo>
                  <a:pt x="117" y="292"/>
                </a:lnTo>
                <a:lnTo>
                  <a:pt x="127" y="294"/>
                </a:lnTo>
                <a:lnTo>
                  <a:pt x="137" y="295"/>
                </a:lnTo>
                <a:lnTo>
                  <a:pt x="147" y="295"/>
                </a:lnTo>
                <a:lnTo>
                  <a:pt x="158" y="295"/>
                </a:lnTo>
                <a:lnTo>
                  <a:pt x="168" y="294"/>
                </a:lnTo>
                <a:lnTo>
                  <a:pt x="177" y="292"/>
                </a:lnTo>
                <a:lnTo>
                  <a:pt x="187" y="290"/>
                </a:lnTo>
                <a:lnTo>
                  <a:pt x="197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3" y="268"/>
                </a:lnTo>
                <a:lnTo>
                  <a:pt x="241" y="262"/>
                </a:lnTo>
                <a:lnTo>
                  <a:pt x="248" y="255"/>
                </a:lnTo>
                <a:lnTo>
                  <a:pt x="255" y="248"/>
                </a:lnTo>
                <a:lnTo>
                  <a:pt x="262" y="241"/>
                </a:lnTo>
                <a:lnTo>
                  <a:pt x="268" y="233"/>
                </a:lnTo>
                <a:lnTo>
                  <a:pt x="273" y="224"/>
                </a:lnTo>
                <a:lnTo>
                  <a:pt x="278" y="215"/>
                </a:lnTo>
                <a:lnTo>
                  <a:pt x="283" y="206"/>
                </a:lnTo>
                <a:lnTo>
                  <a:pt x="286" y="197"/>
                </a:lnTo>
                <a:lnTo>
                  <a:pt x="289" y="187"/>
                </a:lnTo>
                <a:lnTo>
                  <a:pt x="292" y="178"/>
                </a:lnTo>
                <a:lnTo>
                  <a:pt x="294" y="168"/>
                </a:lnTo>
                <a:lnTo>
                  <a:pt x="295" y="158"/>
                </a:lnTo>
                <a:lnTo>
                  <a:pt x="295" y="148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176" name="任意多边形 643175"/>
          <p:cNvSpPr>
            <a:spLocks noChangeAspect="1"/>
          </p:cNvSpPr>
          <p:nvPr/>
        </p:nvSpPr>
        <p:spPr>
          <a:xfrm>
            <a:off x="3856038" y="4965700"/>
            <a:ext cx="90487" cy="90488"/>
          </a:xfrm>
          <a:custGeom>
            <a:avLst/>
            <a:gdLst/>
            <a:ahLst/>
            <a:cxnLst>
              <a:cxn ang="0">
                <a:pos x="90487" y="42023"/>
              </a:cxn>
              <a:cxn ang="0">
                <a:pos x="89567" y="35888"/>
              </a:cxn>
              <a:cxn ang="0">
                <a:pos x="88033" y="30060"/>
              </a:cxn>
              <a:cxn ang="0">
                <a:pos x="85579" y="24539"/>
              </a:cxn>
              <a:cxn ang="0">
                <a:pos x="82205" y="19018"/>
              </a:cxn>
              <a:cxn ang="0">
                <a:pos x="78218" y="14417"/>
              </a:cxn>
              <a:cxn ang="0">
                <a:pos x="73923" y="10122"/>
              </a:cxn>
              <a:cxn ang="0">
                <a:pos x="68709" y="6442"/>
              </a:cxn>
              <a:cxn ang="0">
                <a:pos x="63188" y="3681"/>
              </a:cxn>
              <a:cxn ang="0">
                <a:pos x="57666" y="1534"/>
              </a:cxn>
              <a:cxn ang="0">
                <a:pos x="51532" y="307"/>
              </a:cxn>
              <a:cxn ang="0">
                <a:pos x="45397" y="0"/>
              </a:cxn>
              <a:cxn ang="0">
                <a:pos x="39262" y="307"/>
              </a:cxn>
              <a:cxn ang="0">
                <a:pos x="33127" y="1534"/>
              </a:cxn>
              <a:cxn ang="0">
                <a:pos x="27299" y="3681"/>
              </a:cxn>
              <a:cxn ang="0">
                <a:pos x="21778" y="6442"/>
              </a:cxn>
              <a:cxn ang="0">
                <a:pos x="16870" y="10122"/>
              </a:cxn>
              <a:cxn ang="0">
                <a:pos x="12269" y="14417"/>
              </a:cxn>
              <a:cxn ang="0">
                <a:pos x="8282" y="19018"/>
              </a:cxn>
              <a:cxn ang="0">
                <a:pos x="5215" y="24539"/>
              </a:cxn>
              <a:cxn ang="0">
                <a:pos x="2761" y="30060"/>
              </a:cxn>
              <a:cxn ang="0">
                <a:pos x="920" y="35888"/>
              </a:cxn>
              <a:cxn ang="0">
                <a:pos x="307" y="42023"/>
              </a:cxn>
              <a:cxn ang="0">
                <a:pos x="307" y="48465"/>
              </a:cxn>
              <a:cxn ang="0">
                <a:pos x="920" y="54293"/>
              </a:cxn>
              <a:cxn ang="0">
                <a:pos x="2761" y="60428"/>
              </a:cxn>
              <a:cxn ang="0">
                <a:pos x="5215" y="65949"/>
              </a:cxn>
              <a:cxn ang="0">
                <a:pos x="8282" y="71470"/>
              </a:cxn>
              <a:cxn ang="0">
                <a:pos x="12269" y="76071"/>
              </a:cxn>
              <a:cxn ang="0">
                <a:pos x="16870" y="80366"/>
              </a:cxn>
              <a:cxn ang="0">
                <a:pos x="21778" y="84046"/>
              </a:cxn>
              <a:cxn ang="0">
                <a:pos x="27299" y="86807"/>
              </a:cxn>
              <a:cxn ang="0">
                <a:pos x="33127" y="88954"/>
              </a:cxn>
              <a:cxn ang="0">
                <a:pos x="39262" y="90181"/>
              </a:cxn>
              <a:cxn ang="0">
                <a:pos x="45397" y="90488"/>
              </a:cxn>
              <a:cxn ang="0">
                <a:pos x="51532" y="90181"/>
              </a:cxn>
              <a:cxn ang="0">
                <a:pos x="57666" y="88954"/>
              </a:cxn>
              <a:cxn ang="0">
                <a:pos x="63188" y="86807"/>
              </a:cxn>
              <a:cxn ang="0">
                <a:pos x="68709" y="84046"/>
              </a:cxn>
              <a:cxn ang="0">
                <a:pos x="73923" y="80366"/>
              </a:cxn>
              <a:cxn ang="0">
                <a:pos x="78218" y="76071"/>
              </a:cxn>
              <a:cxn ang="0">
                <a:pos x="82205" y="71470"/>
              </a:cxn>
              <a:cxn ang="0">
                <a:pos x="85579" y="65949"/>
              </a:cxn>
              <a:cxn ang="0">
                <a:pos x="88033" y="60428"/>
              </a:cxn>
              <a:cxn ang="0">
                <a:pos x="89567" y="54293"/>
              </a:cxn>
              <a:cxn ang="0">
                <a:pos x="90487" y="48465"/>
              </a:cxn>
            </a:cxnLst>
            <a:rect l="0" t="0" r="0" b="0"/>
            <a:pathLst>
              <a:path w="295" h="295">
                <a:moveTo>
                  <a:pt x="295" y="147"/>
                </a:moveTo>
                <a:lnTo>
                  <a:pt x="295" y="137"/>
                </a:lnTo>
                <a:lnTo>
                  <a:pt x="294" y="127"/>
                </a:lnTo>
                <a:lnTo>
                  <a:pt x="292" y="117"/>
                </a:lnTo>
                <a:lnTo>
                  <a:pt x="290" y="108"/>
                </a:lnTo>
                <a:lnTo>
                  <a:pt x="287" y="98"/>
                </a:lnTo>
                <a:lnTo>
                  <a:pt x="283" y="89"/>
                </a:lnTo>
                <a:lnTo>
                  <a:pt x="279" y="80"/>
                </a:lnTo>
                <a:lnTo>
                  <a:pt x="274" y="71"/>
                </a:lnTo>
                <a:lnTo>
                  <a:pt x="268" y="62"/>
                </a:lnTo>
                <a:lnTo>
                  <a:pt x="262" y="54"/>
                </a:lnTo>
                <a:lnTo>
                  <a:pt x="255" y="47"/>
                </a:lnTo>
                <a:lnTo>
                  <a:pt x="248" y="40"/>
                </a:lnTo>
                <a:lnTo>
                  <a:pt x="241" y="33"/>
                </a:lnTo>
                <a:lnTo>
                  <a:pt x="233" y="27"/>
                </a:lnTo>
                <a:lnTo>
                  <a:pt x="224" y="21"/>
                </a:lnTo>
                <a:lnTo>
                  <a:pt x="216" y="16"/>
                </a:lnTo>
                <a:lnTo>
                  <a:pt x="206" y="12"/>
                </a:lnTo>
                <a:lnTo>
                  <a:pt x="197" y="8"/>
                </a:lnTo>
                <a:lnTo>
                  <a:pt x="188" y="5"/>
                </a:lnTo>
                <a:lnTo>
                  <a:pt x="178" y="3"/>
                </a:lnTo>
                <a:lnTo>
                  <a:pt x="168" y="1"/>
                </a:lnTo>
                <a:lnTo>
                  <a:pt x="158" y="0"/>
                </a:lnTo>
                <a:lnTo>
                  <a:pt x="148" y="0"/>
                </a:lnTo>
                <a:lnTo>
                  <a:pt x="138" y="0"/>
                </a:lnTo>
                <a:lnTo>
                  <a:pt x="128" y="1"/>
                </a:lnTo>
                <a:lnTo>
                  <a:pt x="118" y="3"/>
                </a:lnTo>
                <a:lnTo>
                  <a:pt x="108" y="5"/>
                </a:lnTo>
                <a:lnTo>
                  <a:pt x="98" y="8"/>
                </a:lnTo>
                <a:lnTo>
                  <a:pt x="89" y="12"/>
                </a:lnTo>
                <a:lnTo>
                  <a:pt x="80" y="16"/>
                </a:lnTo>
                <a:lnTo>
                  <a:pt x="71" y="21"/>
                </a:lnTo>
                <a:lnTo>
                  <a:pt x="63" y="27"/>
                </a:lnTo>
                <a:lnTo>
                  <a:pt x="55" y="33"/>
                </a:lnTo>
                <a:lnTo>
                  <a:pt x="47" y="40"/>
                </a:lnTo>
                <a:lnTo>
                  <a:pt x="40" y="47"/>
                </a:lnTo>
                <a:lnTo>
                  <a:pt x="33" y="54"/>
                </a:lnTo>
                <a:lnTo>
                  <a:pt x="27" y="62"/>
                </a:lnTo>
                <a:lnTo>
                  <a:pt x="22" y="71"/>
                </a:lnTo>
                <a:lnTo>
                  <a:pt x="17" y="80"/>
                </a:lnTo>
                <a:lnTo>
                  <a:pt x="12" y="89"/>
                </a:lnTo>
                <a:lnTo>
                  <a:pt x="9" y="98"/>
                </a:lnTo>
                <a:lnTo>
                  <a:pt x="6" y="108"/>
                </a:lnTo>
                <a:lnTo>
                  <a:pt x="3" y="117"/>
                </a:lnTo>
                <a:lnTo>
                  <a:pt x="2" y="127"/>
                </a:lnTo>
                <a:lnTo>
                  <a:pt x="1" y="137"/>
                </a:lnTo>
                <a:lnTo>
                  <a:pt x="0" y="147"/>
                </a:lnTo>
                <a:lnTo>
                  <a:pt x="1" y="158"/>
                </a:lnTo>
                <a:lnTo>
                  <a:pt x="2" y="168"/>
                </a:lnTo>
                <a:lnTo>
                  <a:pt x="3" y="177"/>
                </a:lnTo>
                <a:lnTo>
                  <a:pt x="6" y="187"/>
                </a:lnTo>
                <a:lnTo>
                  <a:pt x="9" y="197"/>
                </a:lnTo>
                <a:lnTo>
                  <a:pt x="12" y="206"/>
                </a:lnTo>
                <a:lnTo>
                  <a:pt x="17" y="215"/>
                </a:lnTo>
                <a:lnTo>
                  <a:pt x="22" y="224"/>
                </a:lnTo>
                <a:lnTo>
                  <a:pt x="27" y="233"/>
                </a:lnTo>
                <a:lnTo>
                  <a:pt x="33" y="241"/>
                </a:lnTo>
                <a:lnTo>
                  <a:pt x="40" y="248"/>
                </a:lnTo>
                <a:lnTo>
                  <a:pt x="47" y="255"/>
                </a:lnTo>
                <a:lnTo>
                  <a:pt x="55" y="262"/>
                </a:lnTo>
                <a:lnTo>
                  <a:pt x="63" y="268"/>
                </a:lnTo>
                <a:lnTo>
                  <a:pt x="71" y="274"/>
                </a:lnTo>
                <a:lnTo>
                  <a:pt x="80" y="278"/>
                </a:lnTo>
                <a:lnTo>
                  <a:pt x="89" y="283"/>
                </a:lnTo>
                <a:lnTo>
                  <a:pt x="98" y="286"/>
                </a:lnTo>
                <a:lnTo>
                  <a:pt x="108" y="290"/>
                </a:lnTo>
                <a:lnTo>
                  <a:pt x="118" y="292"/>
                </a:lnTo>
                <a:lnTo>
                  <a:pt x="128" y="294"/>
                </a:lnTo>
                <a:lnTo>
                  <a:pt x="138" y="295"/>
                </a:lnTo>
                <a:lnTo>
                  <a:pt x="148" y="295"/>
                </a:lnTo>
                <a:lnTo>
                  <a:pt x="158" y="295"/>
                </a:lnTo>
                <a:lnTo>
                  <a:pt x="168" y="294"/>
                </a:lnTo>
                <a:lnTo>
                  <a:pt x="178" y="292"/>
                </a:lnTo>
                <a:lnTo>
                  <a:pt x="188" y="290"/>
                </a:lnTo>
                <a:lnTo>
                  <a:pt x="197" y="286"/>
                </a:lnTo>
                <a:lnTo>
                  <a:pt x="206" y="283"/>
                </a:lnTo>
                <a:lnTo>
                  <a:pt x="216" y="278"/>
                </a:lnTo>
                <a:lnTo>
                  <a:pt x="224" y="274"/>
                </a:lnTo>
                <a:lnTo>
                  <a:pt x="233" y="268"/>
                </a:lnTo>
                <a:lnTo>
                  <a:pt x="241" y="262"/>
                </a:lnTo>
                <a:lnTo>
                  <a:pt x="248" y="255"/>
                </a:lnTo>
                <a:lnTo>
                  <a:pt x="255" y="248"/>
                </a:lnTo>
                <a:lnTo>
                  <a:pt x="262" y="241"/>
                </a:lnTo>
                <a:lnTo>
                  <a:pt x="268" y="233"/>
                </a:lnTo>
                <a:lnTo>
                  <a:pt x="274" y="224"/>
                </a:lnTo>
                <a:lnTo>
                  <a:pt x="279" y="215"/>
                </a:lnTo>
                <a:lnTo>
                  <a:pt x="283" y="206"/>
                </a:lnTo>
                <a:lnTo>
                  <a:pt x="287" y="197"/>
                </a:lnTo>
                <a:lnTo>
                  <a:pt x="290" y="187"/>
                </a:lnTo>
                <a:lnTo>
                  <a:pt x="292" y="177"/>
                </a:lnTo>
                <a:lnTo>
                  <a:pt x="294" y="168"/>
                </a:lnTo>
                <a:lnTo>
                  <a:pt x="295" y="158"/>
                </a:lnTo>
                <a:lnTo>
                  <a:pt x="295" y="147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2" name="任意多边形 643176"/>
          <p:cNvSpPr>
            <a:spLocks noChangeAspect="1"/>
          </p:cNvSpPr>
          <p:nvPr/>
        </p:nvSpPr>
        <p:spPr>
          <a:xfrm>
            <a:off x="1420813" y="3935413"/>
            <a:ext cx="92075" cy="90487"/>
          </a:xfrm>
          <a:custGeom>
            <a:avLst/>
            <a:gdLst/>
            <a:ahLst/>
            <a:cxnLst>
              <a:cxn ang="0">
                <a:pos x="91763" y="42023"/>
              </a:cxn>
              <a:cxn ang="0">
                <a:pos x="91139" y="35888"/>
              </a:cxn>
              <a:cxn ang="0">
                <a:pos x="89266" y="30060"/>
              </a:cxn>
              <a:cxn ang="0">
                <a:pos x="86769" y="24232"/>
              </a:cxn>
              <a:cxn ang="0">
                <a:pos x="83648" y="19018"/>
              </a:cxn>
              <a:cxn ang="0">
                <a:pos x="79590" y="14417"/>
              </a:cxn>
              <a:cxn ang="0">
                <a:pos x="74908" y="10122"/>
              </a:cxn>
              <a:cxn ang="0">
                <a:pos x="69915" y="6441"/>
              </a:cxn>
              <a:cxn ang="0">
                <a:pos x="64296" y="3681"/>
              </a:cxn>
              <a:cxn ang="0">
                <a:pos x="58366" y="1534"/>
              </a:cxn>
              <a:cxn ang="0">
                <a:pos x="52124" y="307"/>
              </a:cxn>
              <a:cxn ang="0">
                <a:pos x="45881" y="0"/>
              </a:cxn>
              <a:cxn ang="0">
                <a:pos x="39639" y="307"/>
              </a:cxn>
              <a:cxn ang="0">
                <a:pos x="33709" y="1534"/>
              </a:cxn>
              <a:cxn ang="0">
                <a:pos x="27779" y="3681"/>
              </a:cxn>
              <a:cxn ang="0">
                <a:pos x="22160" y="6441"/>
              </a:cxn>
              <a:cxn ang="0">
                <a:pos x="16854" y="10122"/>
              </a:cxn>
              <a:cxn ang="0">
                <a:pos x="12485" y="14417"/>
              </a:cxn>
              <a:cxn ang="0">
                <a:pos x="8427" y="19018"/>
              </a:cxn>
              <a:cxn ang="0">
                <a:pos x="4994" y="24232"/>
              </a:cxn>
              <a:cxn ang="0">
                <a:pos x="2497" y="30060"/>
              </a:cxn>
              <a:cxn ang="0">
                <a:pos x="936" y="35888"/>
              </a:cxn>
              <a:cxn ang="0">
                <a:pos x="0" y="42023"/>
              </a:cxn>
              <a:cxn ang="0">
                <a:pos x="0" y="48157"/>
              </a:cxn>
              <a:cxn ang="0">
                <a:pos x="936" y="54292"/>
              </a:cxn>
              <a:cxn ang="0">
                <a:pos x="2497" y="60427"/>
              </a:cxn>
              <a:cxn ang="0">
                <a:pos x="4994" y="65948"/>
              </a:cxn>
              <a:cxn ang="0">
                <a:pos x="8427" y="71163"/>
              </a:cxn>
              <a:cxn ang="0">
                <a:pos x="12485" y="76070"/>
              </a:cxn>
              <a:cxn ang="0">
                <a:pos x="16854" y="80365"/>
              </a:cxn>
              <a:cxn ang="0">
                <a:pos x="22160" y="83739"/>
              </a:cxn>
              <a:cxn ang="0">
                <a:pos x="27779" y="86806"/>
              </a:cxn>
              <a:cxn ang="0">
                <a:pos x="33709" y="88647"/>
              </a:cxn>
              <a:cxn ang="0">
                <a:pos x="39639" y="89874"/>
              </a:cxn>
              <a:cxn ang="0">
                <a:pos x="45881" y="90487"/>
              </a:cxn>
              <a:cxn ang="0">
                <a:pos x="52124" y="89874"/>
              </a:cxn>
              <a:cxn ang="0">
                <a:pos x="58366" y="88647"/>
              </a:cxn>
              <a:cxn ang="0">
                <a:pos x="64296" y="86806"/>
              </a:cxn>
              <a:cxn ang="0">
                <a:pos x="69915" y="83739"/>
              </a:cxn>
              <a:cxn ang="0">
                <a:pos x="74908" y="80365"/>
              </a:cxn>
              <a:cxn ang="0">
                <a:pos x="79590" y="76070"/>
              </a:cxn>
              <a:cxn ang="0">
                <a:pos x="83648" y="71163"/>
              </a:cxn>
              <a:cxn ang="0">
                <a:pos x="86769" y="65948"/>
              </a:cxn>
              <a:cxn ang="0">
                <a:pos x="89266" y="60427"/>
              </a:cxn>
              <a:cxn ang="0">
                <a:pos x="91139" y="54292"/>
              </a:cxn>
              <a:cxn ang="0">
                <a:pos x="91763" y="48157"/>
              </a:cxn>
            </a:cxnLst>
            <a:rect l="0" t="0" r="0" b="0"/>
            <a:pathLst>
              <a:path w="295" h="295">
                <a:moveTo>
                  <a:pt x="295" y="147"/>
                </a:moveTo>
                <a:lnTo>
                  <a:pt x="294" y="137"/>
                </a:lnTo>
                <a:lnTo>
                  <a:pt x="293" y="127"/>
                </a:lnTo>
                <a:lnTo>
                  <a:pt x="292" y="117"/>
                </a:lnTo>
                <a:lnTo>
                  <a:pt x="289" y="108"/>
                </a:lnTo>
                <a:lnTo>
                  <a:pt x="286" y="98"/>
                </a:lnTo>
                <a:lnTo>
                  <a:pt x="283" y="89"/>
                </a:lnTo>
                <a:lnTo>
                  <a:pt x="278" y="79"/>
                </a:lnTo>
                <a:lnTo>
                  <a:pt x="273" y="71"/>
                </a:lnTo>
                <a:lnTo>
                  <a:pt x="268" y="62"/>
                </a:lnTo>
                <a:lnTo>
                  <a:pt x="262" y="54"/>
                </a:lnTo>
                <a:lnTo>
                  <a:pt x="255" y="47"/>
                </a:lnTo>
                <a:lnTo>
                  <a:pt x="248" y="39"/>
                </a:lnTo>
                <a:lnTo>
                  <a:pt x="240" y="33"/>
                </a:lnTo>
                <a:lnTo>
                  <a:pt x="232" y="27"/>
                </a:lnTo>
                <a:lnTo>
                  <a:pt x="224" y="21"/>
                </a:lnTo>
                <a:lnTo>
                  <a:pt x="215" y="16"/>
                </a:lnTo>
                <a:lnTo>
                  <a:pt x="206" y="12"/>
                </a:lnTo>
                <a:lnTo>
                  <a:pt x="197" y="8"/>
                </a:lnTo>
                <a:lnTo>
                  <a:pt x="187" y="5"/>
                </a:lnTo>
                <a:lnTo>
                  <a:pt x="177" y="3"/>
                </a:lnTo>
                <a:lnTo>
                  <a:pt x="167" y="1"/>
                </a:lnTo>
                <a:lnTo>
                  <a:pt x="157" y="0"/>
                </a:lnTo>
                <a:lnTo>
                  <a:pt x="147" y="0"/>
                </a:lnTo>
                <a:lnTo>
                  <a:pt x="137" y="0"/>
                </a:lnTo>
                <a:lnTo>
                  <a:pt x="127" y="1"/>
                </a:lnTo>
                <a:lnTo>
                  <a:pt x="117" y="3"/>
                </a:lnTo>
                <a:lnTo>
                  <a:pt x="108" y="5"/>
                </a:lnTo>
                <a:lnTo>
                  <a:pt x="98" y="8"/>
                </a:lnTo>
                <a:lnTo>
                  <a:pt x="89" y="12"/>
                </a:lnTo>
                <a:lnTo>
                  <a:pt x="79" y="16"/>
                </a:lnTo>
                <a:lnTo>
                  <a:pt x="71" y="21"/>
                </a:lnTo>
                <a:lnTo>
                  <a:pt x="62" y="27"/>
                </a:lnTo>
                <a:lnTo>
                  <a:pt x="54" y="33"/>
                </a:lnTo>
                <a:lnTo>
                  <a:pt x="47" y="39"/>
                </a:lnTo>
                <a:lnTo>
                  <a:pt x="40" y="47"/>
                </a:lnTo>
                <a:lnTo>
                  <a:pt x="33" y="54"/>
                </a:lnTo>
                <a:lnTo>
                  <a:pt x="27" y="62"/>
                </a:lnTo>
                <a:lnTo>
                  <a:pt x="21" y="71"/>
                </a:lnTo>
                <a:lnTo>
                  <a:pt x="16" y="79"/>
                </a:lnTo>
                <a:lnTo>
                  <a:pt x="12" y="89"/>
                </a:lnTo>
                <a:lnTo>
                  <a:pt x="8" y="98"/>
                </a:lnTo>
                <a:lnTo>
                  <a:pt x="5" y="108"/>
                </a:lnTo>
                <a:lnTo>
                  <a:pt x="3" y="117"/>
                </a:lnTo>
                <a:lnTo>
                  <a:pt x="1" y="127"/>
                </a:lnTo>
                <a:lnTo>
                  <a:pt x="0" y="137"/>
                </a:lnTo>
                <a:lnTo>
                  <a:pt x="0" y="147"/>
                </a:lnTo>
                <a:lnTo>
                  <a:pt x="0" y="157"/>
                </a:lnTo>
                <a:lnTo>
                  <a:pt x="1" y="167"/>
                </a:lnTo>
                <a:lnTo>
                  <a:pt x="3" y="177"/>
                </a:lnTo>
                <a:lnTo>
                  <a:pt x="5" y="187"/>
                </a:lnTo>
                <a:lnTo>
                  <a:pt x="8" y="197"/>
                </a:lnTo>
                <a:lnTo>
                  <a:pt x="12" y="206"/>
                </a:lnTo>
                <a:lnTo>
                  <a:pt x="16" y="215"/>
                </a:lnTo>
                <a:lnTo>
                  <a:pt x="21" y="224"/>
                </a:lnTo>
                <a:lnTo>
                  <a:pt x="27" y="232"/>
                </a:lnTo>
                <a:lnTo>
                  <a:pt x="33" y="240"/>
                </a:lnTo>
                <a:lnTo>
                  <a:pt x="40" y="248"/>
                </a:lnTo>
                <a:lnTo>
                  <a:pt x="47" y="255"/>
                </a:lnTo>
                <a:lnTo>
                  <a:pt x="54" y="262"/>
                </a:lnTo>
                <a:lnTo>
                  <a:pt x="62" y="268"/>
                </a:lnTo>
                <a:lnTo>
                  <a:pt x="71" y="273"/>
                </a:lnTo>
                <a:lnTo>
                  <a:pt x="79" y="278"/>
                </a:lnTo>
                <a:lnTo>
                  <a:pt x="89" y="283"/>
                </a:lnTo>
                <a:lnTo>
                  <a:pt x="98" y="286"/>
                </a:lnTo>
                <a:lnTo>
                  <a:pt x="108" y="289"/>
                </a:lnTo>
                <a:lnTo>
                  <a:pt x="117" y="292"/>
                </a:lnTo>
                <a:lnTo>
                  <a:pt x="127" y="293"/>
                </a:lnTo>
                <a:lnTo>
                  <a:pt x="137" y="295"/>
                </a:lnTo>
                <a:lnTo>
                  <a:pt x="147" y="295"/>
                </a:lnTo>
                <a:lnTo>
                  <a:pt x="157" y="295"/>
                </a:lnTo>
                <a:lnTo>
                  <a:pt x="167" y="293"/>
                </a:lnTo>
                <a:lnTo>
                  <a:pt x="177" y="292"/>
                </a:lnTo>
                <a:lnTo>
                  <a:pt x="187" y="289"/>
                </a:lnTo>
                <a:lnTo>
                  <a:pt x="197" y="286"/>
                </a:lnTo>
                <a:lnTo>
                  <a:pt x="206" y="283"/>
                </a:lnTo>
                <a:lnTo>
                  <a:pt x="215" y="278"/>
                </a:lnTo>
                <a:lnTo>
                  <a:pt x="224" y="273"/>
                </a:lnTo>
                <a:lnTo>
                  <a:pt x="232" y="268"/>
                </a:lnTo>
                <a:lnTo>
                  <a:pt x="240" y="262"/>
                </a:lnTo>
                <a:lnTo>
                  <a:pt x="248" y="255"/>
                </a:lnTo>
                <a:lnTo>
                  <a:pt x="255" y="248"/>
                </a:lnTo>
                <a:lnTo>
                  <a:pt x="262" y="240"/>
                </a:lnTo>
                <a:lnTo>
                  <a:pt x="268" y="232"/>
                </a:lnTo>
                <a:lnTo>
                  <a:pt x="273" y="224"/>
                </a:lnTo>
                <a:lnTo>
                  <a:pt x="278" y="215"/>
                </a:lnTo>
                <a:lnTo>
                  <a:pt x="283" y="206"/>
                </a:lnTo>
                <a:lnTo>
                  <a:pt x="286" y="197"/>
                </a:lnTo>
                <a:lnTo>
                  <a:pt x="289" y="187"/>
                </a:lnTo>
                <a:lnTo>
                  <a:pt x="292" y="177"/>
                </a:lnTo>
                <a:lnTo>
                  <a:pt x="293" y="167"/>
                </a:lnTo>
                <a:lnTo>
                  <a:pt x="294" y="157"/>
                </a:lnTo>
                <a:lnTo>
                  <a:pt x="295" y="147"/>
                </a:lnTo>
              </a:path>
            </a:pathLst>
          </a:custGeom>
          <a:solidFill>
            <a:srgbClr val="FF00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3" name="直接连接符 643177"/>
          <p:cNvSpPr>
            <a:spLocks noChangeAspect="1"/>
          </p:cNvSpPr>
          <p:nvPr/>
        </p:nvSpPr>
        <p:spPr>
          <a:xfrm>
            <a:off x="3287713" y="4664075"/>
            <a:ext cx="1587" cy="1588"/>
          </a:xfrm>
          <a:prstGeom prst="line">
            <a:avLst/>
          </a:prstGeom>
          <a:ln w="31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4" name="直接连接符 643178"/>
          <p:cNvSpPr>
            <a:spLocks noChangeAspect="1"/>
          </p:cNvSpPr>
          <p:nvPr/>
        </p:nvSpPr>
        <p:spPr>
          <a:xfrm>
            <a:off x="3287713" y="4664075"/>
            <a:ext cx="1587" cy="1588"/>
          </a:xfrm>
          <a:prstGeom prst="line">
            <a:avLst/>
          </a:prstGeom>
          <a:ln w="31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5" name="直接连接符 643179"/>
          <p:cNvSpPr>
            <a:spLocks noChangeAspect="1"/>
          </p:cNvSpPr>
          <p:nvPr/>
        </p:nvSpPr>
        <p:spPr>
          <a:xfrm>
            <a:off x="3287713" y="4664075"/>
            <a:ext cx="1587" cy="1588"/>
          </a:xfrm>
          <a:prstGeom prst="line">
            <a:avLst/>
          </a:prstGeom>
          <a:ln w="31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6" name="任意多边形 643180"/>
          <p:cNvSpPr>
            <a:spLocks noChangeAspect="1"/>
          </p:cNvSpPr>
          <p:nvPr/>
        </p:nvSpPr>
        <p:spPr>
          <a:xfrm>
            <a:off x="3243263" y="4618038"/>
            <a:ext cx="90487" cy="90487"/>
          </a:xfrm>
          <a:custGeom>
            <a:avLst/>
            <a:gdLst/>
            <a:ahLst/>
            <a:cxnLst>
              <a:cxn ang="0">
                <a:pos x="90180" y="42023"/>
              </a:cxn>
              <a:cxn ang="0">
                <a:pos x="89567" y="36195"/>
              </a:cxn>
              <a:cxn ang="0">
                <a:pos x="87726" y="30060"/>
              </a:cxn>
              <a:cxn ang="0">
                <a:pos x="85272" y="24539"/>
              </a:cxn>
              <a:cxn ang="0">
                <a:pos x="82205" y="19018"/>
              </a:cxn>
              <a:cxn ang="0">
                <a:pos x="78218" y="14417"/>
              </a:cxn>
              <a:cxn ang="0">
                <a:pos x="73617" y="10122"/>
              </a:cxn>
              <a:cxn ang="0">
                <a:pos x="68709" y="6441"/>
              </a:cxn>
              <a:cxn ang="0">
                <a:pos x="63188" y="3681"/>
              </a:cxn>
              <a:cxn ang="0">
                <a:pos x="57360" y="1534"/>
              </a:cxn>
              <a:cxn ang="0">
                <a:pos x="51225" y="307"/>
              </a:cxn>
              <a:cxn ang="0">
                <a:pos x="45090" y="0"/>
              </a:cxn>
              <a:cxn ang="0">
                <a:pos x="38955" y="307"/>
              </a:cxn>
              <a:cxn ang="0">
                <a:pos x="32821" y="1534"/>
              </a:cxn>
              <a:cxn ang="0">
                <a:pos x="26993" y="3681"/>
              </a:cxn>
              <a:cxn ang="0">
                <a:pos x="21778" y="6441"/>
              </a:cxn>
              <a:cxn ang="0">
                <a:pos x="16564" y="10122"/>
              </a:cxn>
              <a:cxn ang="0">
                <a:pos x="11963" y="14417"/>
              </a:cxn>
              <a:cxn ang="0">
                <a:pos x="8282" y="19018"/>
              </a:cxn>
              <a:cxn ang="0">
                <a:pos x="4908" y="24539"/>
              </a:cxn>
              <a:cxn ang="0">
                <a:pos x="2454" y="30060"/>
              </a:cxn>
              <a:cxn ang="0">
                <a:pos x="920" y="36195"/>
              </a:cxn>
              <a:cxn ang="0">
                <a:pos x="0" y="42023"/>
              </a:cxn>
              <a:cxn ang="0">
                <a:pos x="0" y="48464"/>
              </a:cxn>
              <a:cxn ang="0">
                <a:pos x="920" y="54599"/>
              </a:cxn>
              <a:cxn ang="0">
                <a:pos x="2454" y="60427"/>
              </a:cxn>
              <a:cxn ang="0">
                <a:pos x="4908" y="65948"/>
              </a:cxn>
              <a:cxn ang="0">
                <a:pos x="8282" y="71469"/>
              </a:cxn>
              <a:cxn ang="0">
                <a:pos x="11963" y="76070"/>
              </a:cxn>
              <a:cxn ang="0">
                <a:pos x="16564" y="80365"/>
              </a:cxn>
              <a:cxn ang="0">
                <a:pos x="21778" y="84046"/>
              </a:cxn>
              <a:cxn ang="0">
                <a:pos x="26993" y="86806"/>
              </a:cxn>
              <a:cxn ang="0">
                <a:pos x="32821" y="88953"/>
              </a:cxn>
              <a:cxn ang="0">
                <a:pos x="38955" y="90180"/>
              </a:cxn>
              <a:cxn ang="0">
                <a:pos x="45090" y="90487"/>
              </a:cxn>
              <a:cxn ang="0">
                <a:pos x="51225" y="90180"/>
              </a:cxn>
              <a:cxn ang="0">
                <a:pos x="57360" y="88953"/>
              </a:cxn>
              <a:cxn ang="0">
                <a:pos x="63188" y="86806"/>
              </a:cxn>
              <a:cxn ang="0">
                <a:pos x="68709" y="84046"/>
              </a:cxn>
              <a:cxn ang="0">
                <a:pos x="73617" y="80365"/>
              </a:cxn>
              <a:cxn ang="0">
                <a:pos x="78218" y="76070"/>
              </a:cxn>
              <a:cxn ang="0">
                <a:pos x="82205" y="71469"/>
              </a:cxn>
              <a:cxn ang="0">
                <a:pos x="85272" y="65948"/>
              </a:cxn>
              <a:cxn ang="0">
                <a:pos x="87726" y="60427"/>
              </a:cxn>
              <a:cxn ang="0">
                <a:pos x="89567" y="54599"/>
              </a:cxn>
              <a:cxn ang="0">
                <a:pos x="90180" y="48464"/>
              </a:cxn>
            </a:cxnLst>
            <a:rect l="0" t="0" r="0" b="0"/>
            <a:pathLst>
              <a:path w="295" h="295">
                <a:moveTo>
                  <a:pt x="295" y="148"/>
                </a:moveTo>
                <a:lnTo>
                  <a:pt x="294" y="137"/>
                </a:lnTo>
                <a:lnTo>
                  <a:pt x="293" y="127"/>
                </a:lnTo>
                <a:lnTo>
                  <a:pt x="292" y="118"/>
                </a:lnTo>
                <a:lnTo>
                  <a:pt x="289" y="108"/>
                </a:lnTo>
                <a:lnTo>
                  <a:pt x="286" y="98"/>
                </a:lnTo>
                <a:lnTo>
                  <a:pt x="282" y="89"/>
                </a:lnTo>
                <a:lnTo>
                  <a:pt x="278" y="80"/>
                </a:lnTo>
                <a:lnTo>
                  <a:pt x="273" y="71"/>
                </a:lnTo>
                <a:lnTo>
                  <a:pt x="268" y="62"/>
                </a:lnTo>
                <a:lnTo>
                  <a:pt x="262" y="54"/>
                </a:lnTo>
                <a:lnTo>
                  <a:pt x="255" y="47"/>
                </a:lnTo>
                <a:lnTo>
                  <a:pt x="248" y="40"/>
                </a:lnTo>
                <a:lnTo>
                  <a:pt x="240" y="33"/>
                </a:lnTo>
                <a:lnTo>
                  <a:pt x="232" y="27"/>
                </a:lnTo>
                <a:lnTo>
                  <a:pt x="224" y="21"/>
                </a:lnTo>
                <a:lnTo>
                  <a:pt x="215" y="17"/>
                </a:lnTo>
                <a:lnTo>
                  <a:pt x="206" y="12"/>
                </a:lnTo>
                <a:lnTo>
                  <a:pt x="197" y="9"/>
                </a:lnTo>
                <a:lnTo>
                  <a:pt x="187" y="5"/>
                </a:lnTo>
                <a:lnTo>
                  <a:pt x="177" y="3"/>
                </a:lnTo>
                <a:lnTo>
                  <a:pt x="167" y="1"/>
                </a:lnTo>
                <a:lnTo>
                  <a:pt x="157" y="0"/>
                </a:lnTo>
                <a:lnTo>
                  <a:pt x="147" y="0"/>
                </a:lnTo>
                <a:lnTo>
                  <a:pt x="137" y="0"/>
                </a:lnTo>
                <a:lnTo>
                  <a:pt x="127" y="1"/>
                </a:lnTo>
                <a:lnTo>
                  <a:pt x="117" y="3"/>
                </a:lnTo>
                <a:lnTo>
                  <a:pt x="107" y="5"/>
                </a:lnTo>
                <a:lnTo>
                  <a:pt x="98" y="9"/>
                </a:lnTo>
                <a:lnTo>
                  <a:pt x="88" y="12"/>
                </a:lnTo>
                <a:lnTo>
                  <a:pt x="79" y="17"/>
                </a:lnTo>
                <a:lnTo>
                  <a:pt x="71" y="21"/>
                </a:lnTo>
                <a:lnTo>
                  <a:pt x="62" y="27"/>
                </a:lnTo>
                <a:lnTo>
                  <a:pt x="54" y="33"/>
                </a:lnTo>
                <a:lnTo>
                  <a:pt x="47" y="40"/>
                </a:lnTo>
                <a:lnTo>
                  <a:pt x="39" y="47"/>
                </a:lnTo>
                <a:lnTo>
                  <a:pt x="33" y="54"/>
                </a:lnTo>
                <a:lnTo>
                  <a:pt x="27" y="62"/>
                </a:lnTo>
                <a:lnTo>
                  <a:pt x="21" y="71"/>
                </a:lnTo>
                <a:lnTo>
                  <a:pt x="16" y="80"/>
                </a:lnTo>
                <a:lnTo>
                  <a:pt x="12" y="89"/>
                </a:lnTo>
                <a:lnTo>
                  <a:pt x="8" y="98"/>
                </a:lnTo>
                <a:lnTo>
                  <a:pt x="5" y="108"/>
                </a:lnTo>
                <a:lnTo>
                  <a:pt x="3" y="118"/>
                </a:lnTo>
                <a:lnTo>
                  <a:pt x="1" y="127"/>
                </a:lnTo>
                <a:lnTo>
                  <a:pt x="0" y="137"/>
                </a:lnTo>
                <a:lnTo>
                  <a:pt x="0" y="148"/>
                </a:lnTo>
                <a:lnTo>
                  <a:pt x="0" y="158"/>
                </a:lnTo>
                <a:lnTo>
                  <a:pt x="1" y="168"/>
                </a:lnTo>
                <a:lnTo>
                  <a:pt x="3" y="178"/>
                </a:lnTo>
                <a:lnTo>
                  <a:pt x="5" y="187"/>
                </a:lnTo>
                <a:lnTo>
                  <a:pt x="8" y="197"/>
                </a:lnTo>
                <a:lnTo>
                  <a:pt x="12" y="206"/>
                </a:lnTo>
                <a:lnTo>
                  <a:pt x="16" y="215"/>
                </a:lnTo>
                <a:lnTo>
                  <a:pt x="21" y="224"/>
                </a:lnTo>
                <a:lnTo>
                  <a:pt x="27" y="233"/>
                </a:lnTo>
                <a:lnTo>
                  <a:pt x="33" y="241"/>
                </a:lnTo>
                <a:lnTo>
                  <a:pt x="39" y="248"/>
                </a:lnTo>
                <a:lnTo>
                  <a:pt x="47" y="255"/>
                </a:lnTo>
                <a:lnTo>
                  <a:pt x="54" y="262"/>
                </a:lnTo>
                <a:lnTo>
                  <a:pt x="62" y="268"/>
                </a:lnTo>
                <a:lnTo>
                  <a:pt x="71" y="274"/>
                </a:lnTo>
                <a:lnTo>
                  <a:pt x="79" y="279"/>
                </a:lnTo>
                <a:lnTo>
                  <a:pt x="88" y="283"/>
                </a:lnTo>
                <a:lnTo>
                  <a:pt x="98" y="287"/>
                </a:lnTo>
                <a:lnTo>
                  <a:pt x="107" y="290"/>
                </a:lnTo>
                <a:lnTo>
                  <a:pt x="117" y="292"/>
                </a:lnTo>
                <a:lnTo>
                  <a:pt x="127" y="294"/>
                </a:lnTo>
                <a:lnTo>
                  <a:pt x="137" y="295"/>
                </a:lnTo>
                <a:lnTo>
                  <a:pt x="147" y="295"/>
                </a:lnTo>
                <a:lnTo>
                  <a:pt x="157" y="295"/>
                </a:lnTo>
                <a:lnTo>
                  <a:pt x="167" y="294"/>
                </a:lnTo>
                <a:lnTo>
                  <a:pt x="177" y="292"/>
                </a:lnTo>
                <a:lnTo>
                  <a:pt x="187" y="290"/>
                </a:lnTo>
                <a:lnTo>
                  <a:pt x="197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2" y="268"/>
                </a:lnTo>
                <a:lnTo>
                  <a:pt x="240" y="262"/>
                </a:lnTo>
                <a:lnTo>
                  <a:pt x="248" y="255"/>
                </a:lnTo>
                <a:lnTo>
                  <a:pt x="255" y="248"/>
                </a:lnTo>
                <a:lnTo>
                  <a:pt x="262" y="241"/>
                </a:lnTo>
                <a:lnTo>
                  <a:pt x="268" y="233"/>
                </a:lnTo>
                <a:lnTo>
                  <a:pt x="273" y="224"/>
                </a:lnTo>
                <a:lnTo>
                  <a:pt x="278" y="215"/>
                </a:lnTo>
                <a:lnTo>
                  <a:pt x="282" y="206"/>
                </a:lnTo>
                <a:lnTo>
                  <a:pt x="286" y="197"/>
                </a:lnTo>
                <a:lnTo>
                  <a:pt x="289" y="187"/>
                </a:lnTo>
                <a:lnTo>
                  <a:pt x="292" y="178"/>
                </a:lnTo>
                <a:lnTo>
                  <a:pt x="293" y="168"/>
                </a:lnTo>
                <a:lnTo>
                  <a:pt x="294" y="158"/>
                </a:lnTo>
                <a:lnTo>
                  <a:pt x="295" y="148"/>
                </a:lnTo>
              </a:path>
            </a:pathLst>
          </a:custGeom>
          <a:solidFill>
            <a:srgbClr val="FF00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7" name="文本框 643181"/>
          <p:cNvSpPr txBox="1"/>
          <p:nvPr/>
        </p:nvSpPr>
        <p:spPr>
          <a:xfrm>
            <a:off x="454025" y="3314700"/>
            <a:ext cx="7016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18" charset="0"/>
              </a:rPr>
              <a:t>R13</a:t>
            </a:r>
          </a:p>
        </p:txBody>
      </p:sp>
      <p:grpSp>
        <p:nvGrpSpPr>
          <p:cNvPr id="643183" name="组合 643182"/>
          <p:cNvGrpSpPr/>
          <p:nvPr/>
        </p:nvGrpSpPr>
        <p:grpSpPr>
          <a:xfrm>
            <a:off x="365125" y="3979863"/>
            <a:ext cx="1101725" cy="777875"/>
            <a:chOff x="272" y="2163"/>
            <a:chExt cx="694" cy="490"/>
          </a:xfrm>
        </p:grpSpPr>
        <p:sp>
          <p:nvSpPr>
            <p:cNvPr id="23701" name="直接连接符 643183"/>
            <p:cNvSpPr>
              <a:spLocks noChangeAspect="1"/>
            </p:cNvSpPr>
            <p:nvPr/>
          </p:nvSpPr>
          <p:spPr>
            <a:xfrm flipH="1">
              <a:off x="351" y="2163"/>
              <a:ext cx="615" cy="44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2" name="任意多边形 643184"/>
            <p:cNvSpPr>
              <a:spLocks noChangeAspect="1"/>
            </p:cNvSpPr>
            <p:nvPr/>
          </p:nvSpPr>
          <p:spPr>
            <a:xfrm>
              <a:off x="293" y="2600"/>
              <a:ext cx="65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5" y="19"/>
                </a:cxn>
                <a:cxn ang="0">
                  <a:pos x="0" y="51"/>
                </a:cxn>
                <a:cxn ang="0">
                  <a:pos x="51" y="0"/>
                </a:cxn>
              </a:cxnLst>
              <a:rect l="0" t="0" r="0" b="0"/>
              <a:pathLst>
                <a:path w="336" h="267">
                  <a:moveTo>
                    <a:pt x="263" y="0"/>
                  </a:moveTo>
                  <a:lnTo>
                    <a:pt x="336" y="100"/>
                  </a:lnTo>
                  <a:lnTo>
                    <a:pt x="0" y="267"/>
                  </a:lnTo>
                  <a:lnTo>
                    <a:pt x="26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3" name="任意多边形 643185"/>
            <p:cNvSpPr>
              <a:spLocks noChangeAspect="1"/>
            </p:cNvSpPr>
            <p:nvPr/>
          </p:nvSpPr>
          <p:spPr>
            <a:xfrm>
              <a:off x="293" y="2600"/>
              <a:ext cx="65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5" y="19"/>
                </a:cxn>
                <a:cxn ang="0">
                  <a:pos x="0" y="51"/>
                </a:cxn>
                <a:cxn ang="0">
                  <a:pos x="51" y="0"/>
                </a:cxn>
              </a:cxnLst>
              <a:rect l="0" t="0" r="0" b="0"/>
              <a:pathLst>
                <a:path w="336" h="267">
                  <a:moveTo>
                    <a:pt x="263" y="0"/>
                  </a:moveTo>
                  <a:lnTo>
                    <a:pt x="336" y="100"/>
                  </a:lnTo>
                  <a:lnTo>
                    <a:pt x="0" y="267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4" name="直接连接符 643186"/>
            <p:cNvSpPr>
              <a:spLocks noChangeAspect="1"/>
            </p:cNvSpPr>
            <p:nvPr/>
          </p:nvSpPr>
          <p:spPr>
            <a:xfrm>
              <a:off x="293" y="265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5" name="文本框 643187"/>
            <p:cNvSpPr txBox="1"/>
            <p:nvPr/>
          </p:nvSpPr>
          <p:spPr>
            <a:xfrm rot="-2176916">
              <a:off x="272" y="2288"/>
              <a:ext cx="4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R29</a:t>
              </a:r>
            </a:p>
          </p:txBody>
        </p:sp>
      </p:grpSp>
      <p:grpSp>
        <p:nvGrpSpPr>
          <p:cNvPr id="23609" name="组合 643188"/>
          <p:cNvGrpSpPr/>
          <p:nvPr/>
        </p:nvGrpSpPr>
        <p:grpSpPr>
          <a:xfrm>
            <a:off x="2066925" y="4051300"/>
            <a:ext cx="1220788" cy="612775"/>
            <a:chOff x="1344" y="2208"/>
            <a:chExt cx="769" cy="386"/>
          </a:xfrm>
        </p:grpSpPr>
        <p:sp>
          <p:nvSpPr>
            <p:cNvPr id="23695" name="直接连接符 643189"/>
            <p:cNvSpPr>
              <a:spLocks noChangeAspect="1"/>
            </p:cNvSpPr>
            <p:nvPr/>
          </p:nvSpPr>
          <p:spPr>
            <a:xfrm flipH="1" flipV="1">
              <a:off x="1639" y="2388"/>
              <a:ext cx="66" cy="2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6" name="任意多边形 643190"/>
            <p:cNvSpPr>
              <a:spLocks noChangeAspect="1"/>
            </p:cNvSpPr>
            <p:nvPr/>
          </p:nvSpPr>
          <p:spPr>
            <a:xfrm>
              <a:off x="1705" y="2415"/>
              <a:ext cx="71" cy="40"/>
            </a:xfrm>
            <a:custGeom>
              <a:avLst/>
              <a:gdLst/>
              <a:ahLst/>
              <a:cxnLst>
                <a:cxn ang="0">
                  <a:pos x="71" y="18"/>
                </a:cxn>
                <a:cxn ang="0">
                  <a:pos x="61" y="40"/>
                </a:cxn>
                <a:cxn ang="0">
                  <a:pos x="0" y="0"/>
                </a:cxn>
                <a:cxn ang="0">
                  <a:pos x="71" y="18"/>
                </a:cxn>
              </a:cxnLst>
              <a:rect l="0" t="0" r="0" b="0"/>
              <a:pathLst>
                <a:path w="362" h="204">
                  <a:moveTo>
                    <a:pt x="362" y="91"/>
                  </a:moveTo>
                  <a:lnTo>
                    <a:pt x="313" y="204"/>
                  </a:lnTo>
                  <a:lnTo>
                    <a:pt x="0" y="0"/>
                  </a:lnTo>
                  <a:lnTo>
                    <a:pt x="362" y="9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7" name="直接连接符 643191"/>
            <p:cNvSpPr>
              <a:spLocks noChangeAspect="1"/>
            </p:cNvSpPr>
            <p:nvPr/>
          </p:nvSpPr>
          <p:spPr>
            <a:xfrm flipH="1" flipV="1">
              <a:off x="1771" y="2445"/>
              <a:ext cx="342" cy="14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8" name="任意多边形 643192"/>
            <p:cNvSpPr>
              <a:spLocks noChangeAspect="1"/>
            </p:cNvSpPr>
            <p:nvPr/>
          </p:nvSpPr>
          <p:spPr>
            <a:xfrm>
              <a:off x="1705" y="2415"/>
              <a:ext cx="71" cy="40"/>
            </a:xfrm>
            <a:custGeom>
              <a:avLst/>
              <a:gdLst/>
              <a:ahLst/>
              <a:cxnLst>
                <a:cxn ang="0">
                  <a:pos x="71" y="18"/>
                </a:cxn>
                <a:cxn ang="0">
                  <a:pos x="61" y="40"/>
                </a:cxn>
                <a:cxn ang="0">
                  <a:pos x="0" y="0"/>
                </a:cxn>
                <a:cxn ang="0">
                  <a:pos x="71" y="18"/>
                </a:cxn>
              </a:cxnLst>
              <a:rect l="0" t="0" r="0" b="0"/>
              <a:pathLst>
                <a:path w="362" h="204">
                  <a:moveTo>
                    <a:pt x="362" y="91"/>
                  </a:moveTo>
                  <a:lnTo>
                    <a:pt x="313" y="204"/>
                  </a:lnTo>
                  <a:lnTo>
                    <a:pt x="0" y="0"/>
                  </a:lnTo>
                  <a:lnTo>
                    <a:pt x="362" y="9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9" name="直接连接符 643193"/>
            <p:cNvSpPr>
              <a:spLocks noChangeAspect="1"/>
            </p:cNvSpPr>
            <p:nvPr/>
          </p:nvSpPr>
          <p:spPr>
            <a:xfrm>
              <a:off x="1705" y="2415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0" name="文本框 643194"/>
            <p:cNvSpPr txBox="1"/>
            <p:nvPr/>
          </p:nvSpPr>
          <p:spPr>
            <a:xfrm>
              <a:off x="1344" y="2208"/>
              <a:ext cx="4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R16</a:t>
              </a:r>
            </a:p>
          </p:txBody>
        </p:sp>
      </p:grpSp>
      <p:grpSp>
        <p:nvGrpSpPr>
          <p:cNvPr id="643196" name="组合 643195"/>
          <p:cNvGrpSpPr/>
          <p:nvPr/>
        </p:nvGrpSpPr>
        <p:grpSpPr>
          <a:xfrm>
            <a:off x="3287713" y="4664075"/>
            <a:ext cx="985837" cy="1284288"/>
            <a:chOff x="2113" y="2594"/>
            <a:chExt cx="621" cy="809"/>
          </a:xfrm>
        </p:grpSpPr>
        <p:sp>
          <p:nvSpPr>
            <p:cNvPr id="23690" name="任意多边形 643196"/>
            <p:cNvSpPr>
              <a:spLocks noChangeAspect="1"/>
            </p:cNvSpPr>
            <p:nvPr/>
          </p:nvSpPr>
          <p:spPr>
            <a:xfrm>
              <a:off x="2679" y="3338"/>
              <a:ext cx="54" cy="64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5"/>
                </a:cxn>
                <a:cxn ang="0">
                  <a:pos x="54" y="64"/>
                </a:cxn>
                <a:cxn ang="0">
                  <a:pos x="19" y="0"/>
                </a:cxn>
              </a:cxnLst>
              <a:rect l="0" t="0" r="0" b="0"/>
              <a:pathLst>
                <a:path w="273" h="330">
                  <a:moveTo>
                    <a:pt x="98" y="0"/>
                  </a:moveTo>
                  <a:lnTo>
                    <a:pt x="0" y="75"/>
                  </a:lnTo>
                  <a:lnTo>
                    <a:pt x="273" y="33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1" name="直接连接符 643197"/>
            <p:cNvSpPr>
              <a:spLocks noChangeAspect="1"/>
            </p:cNvSpPr>
            <p:nvPr/>
          </p:nvSpPr>
          <p:spPr>
            <a:xfrm>
              <a:off x="2113" y="2594"/>
              <a:ext cx="576" cy="75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2" name="任意多边形 643198"/>
            <p:cNvSpPr>
              <a:spLocks noChangeAspect="1"/>
            </p:cNvSpPr>
            <p:nvPr/>
          </p:nvSpPr>
          <p:spPr>
            <a:xfrm>
              <a:off x="2679" y="3338"/>
              <a:ext cx="54" cy="64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5"/>
                </a:cxn>
                <a:cxn ang="0">
                  <a:pos x="54" y="64"/>
                </a:cxn>
                <a:cxn ang="0">
                  <a:pos x="19" y="0"/>
                </a:cxn>
              </a:cxnLst>
              <a:rect l="0" t="0" r="0" b="0"/>
              <a:pathLst>
                <a:path w="273" h="330">
                  <a:moveTo>
                    <a:pt x="98" y="0"/>
                  </a:moveTo>
                  <a:lnTo>
                    <a:pt x="0" y="75"/>
                  </a:lnTo>
                  <a:lnTo>
                    <a:pt x="273" y="330"/>
                  </a:lnTo>
                  <a:lnTo>
                    <a:pt x="9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3" name="直接连接符 643199"/>
            <p:cNvSpPr>
              <a:spLocks noChangeAspect="1"/>
            </p:cNvSpPr>
            <p:nvPr/>
          </p:nvSpPr>
          <p:spPr>
            <a:xfrm>
              <a:off x="2733" y="340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4" name="文本框 643200"/>
            <p:cNvSpPr txBox="1"/>
            <p:nvPr/>
          </p:nvSpPr>
          <p:spPr>
            <a:xfrm rot="3029156">
              <a:off x="2352" y="2955"/>
              <a:ext cx="4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R36</a:t>
              </a:r>
            </a:p>
          </p:txBody>
        </p:sp>
      </p:grpSp>
      <p:grpSp>
        <p:nvGrpSpPr>
          <p:cNvPr id="643202" name="组合 643201"/>
          <p:cNvGrpSpPr/>
          <p:nvPr/>
        </p:nvGrpSpPr>
        <p:grpSpPr>
          <a:xfrm>
            <a:off x="6454775" y="3729038"/>
            <a:ext cx="2068513" cy="685800"/>
            <a:chOff x="4066" y="2349"/>
            <a:chExt cx="1303" cy="432"/>
          </a:xfrm>
        </p:grpSpPr>
        <p:sp>
          <p:nvSpPr>
            <p:cNvPr id="23683" name="直接连接符 643202"/>
            <p:cNvSpPr>
              <a:spLocks noChangeAspect="1"/>
            </p:cNvSpPr>
            <p:nvPr/>
          </p:nvSpPr>
          <p:spPr>
            <a:xfrm>
              <a:off x="4066" y="2780"/>
              <a:ext cx="1303" cy="1"/>
            </a:xfrm>
            <a:prstGeom prst="line">
              <a:avLst/>
            </a:prstGeom>
            <a:ln w="19050" cap="flat" cmpd="sng">
              <a:solidFill>
                <a:srgbClr val="CC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4" name="任意多边形 643203"/>
            <p:cNvSpPr>
              <a:spLocks noChangeAspect="1"/>
            </p:cNvSpPr>
            <p:nvPr/>
          </p:nvSpPr>
          <p:spPr>
            <a:xfrm>
              <a:off x="4432" y="2349"/>
              <a:ext cx="24" cy="7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4" y="72"/>
                </a:cxn>
                <a:cxn ang="0">
                  <a:pos x="12" y="0"/>
                </a:cxn>
                <a:cxn ang="0">
                  <a:pos x="0" y="72"/>
                </a:cxn>
              </a:cxnLst>
              <a:rect l="0" t="0" r="0" b="0"/>
              <a:pathLst>
                <a:path w="123" h="369">
                  <a:moveTo>
                    <a:pt x="0" y="369"/>
                  </a:moveTo>
                  <a:lnTo>
                    <a:pt x="123" y="369"/>
                  </a:lnTo>
                  <a:lnTo>
                    <a:pt x="62" y="0"/>
                  </a:lnTo>
                  <a:lnTo>
                    <a:pt x="0" y="36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5" name="任意多边形 643204"/>
            <p:cNvSpPr>
              <a:spLocks noChangeAspect="1"/>
            </p:cNvSpPr>
            <p:nvPr/>
          </p:nvSpPr>
          <p:spPr>
            <a:xfrm>
              <a:off x="4432" y="2709"/>
              <a:ext cx="24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0"/>
                </a:cxn>
                <a:cxn ang="0">
                  <a:pos x="12" y="71"/>
                </a:cxn>
                <a:cxn ang="0">
                  <a:pos x="0" y="0"/>
                </a:cxn>
              </a:cxnLst>
              <a:rect l="0" t="0" r="0" b="0"/>
              <a:pathLst>
                <a:path w="123" h="368">
                  <a:moveTo>
                    <a:pt x="0" y="0"/>
                  </a:moveTo>
                  <a:lnTo>
                    <a:pt x="123" y="0"/>
                  </a:lnTo>
                  <a:lnTo>
                    <a:pt x="62" y="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6" name="直接连接符 643205"/>
            <p:cNvSpPr>
              <a:spLocks noChangeAspect="1"/>
            </p:cNvSpPr>
            <p:nvPr/>
          </p:nvSpPr>
          <p:spPr>
            <a:xfrm>
              <a:off x="4444" y="2421"/>
              <a:ext cx="2" cy="28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7" name="任意多边形 643206"/>
            <p:cNvSpPr>
              <a:spLocks noChangeAspect="1"/>
            </p:cNvSpPr>
            <p:nvPr/>
          </p:nvSpPr>
          <p:spPr>
            <a:xfrm>
              <a:off x="4433" y="2349"/>
              <a:ext cx="23" cy="7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3" y="72"/>
                </a:cxn>
                <a:cxn ang="0">
                  <a:pos x="12" y="0"/>
                </a:cxn>
                <a:cxn ang="0">
                  <a:pos x="0" y="72"/>
                </a:cxn>
              </a:cxnLst>
              <a:rect l="0" t="0" r="0" b="0"/>
              <a:pathLst>
                <a:path w="123" h="369">
                  <a:moveTo>
                    <a:pt x="0" y="369"/>
                  </a:moveTo>
                  <a:lnTo>
                    <a:pt x="123" y="369"/>
                  </a:lnTo>
                  <a:lnTo>
                    <a:pt x="62" y="0"/>
                  </a:lnTo>
                  <a:lnTo>
                    <a:pt x="0" y="369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8" name="任意多边形 643207"/>
            <p:cNvSpPr>
              <a:spLocks noChangeAspect="1"/>
            </p:cNvSpPr>
            <p:nvPr/>
          </p:nvSpPr>
          <p:spPr>
            <a:xfrm>
              <a:off x="4433" y="2709"/>
              <a:ext cx="23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71"/>
                </a:cxn>
                <a:cxn ang="0">
                  <a:pos x="0" y="0"/>
                </a:cxn>
              </a:cxnLst>
              <a:rect l="0" t="0" r="0" b="0"/>
              <a:pathLst>
                <a:path w="123" h="368">
                  <a:moveTo>
                    <a:pt x="0" y="0"/>
                  </a:moveTo>
                  <a:lnTo>
                    <a:pt x="123" y="0"/>
                  </a:lnTo>
                  <a:lnTo>
                    <a:pt x="62" y="368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9" name="文本框 643208"/>
            <p:cNvSpPr txBox="1"/>
            <p:nvPr/>
          </p:nvSpPr>
          <p:spPr>
            <a:xfrm rot="-5353970">
              <a:off x="4205" y="2440"/>
              <a:ext cx="336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43210" name="组合 643209"/>
          <p:cNvGrpSpPr/>
          <p:nvPr/>
        </p:nvGrpSpPr>
        <p:grpSpPr>
          <a:xfrm>
            <a:off x="7532688" y="4213225"/>
            <a:ext cx="1325562" cy="1343025"/>
            <a:chOff x="4745" y="2654"/>
            <a:chExt cx="835" cy="846"/>
          </a:xfrm>
        </p:grpSpPr>
        <p:sp>
          <p:nvSpPr>
            <p:cNvPr id="23673" name="直接连接符 643210"/>
            <p:cNvSpPr>
              <a:spLocks noChangeAspect="1"/>
            </p:cNvSpPr>
            <p:nvPr/>
          </p:nvSpPr>
          <p:spPr>
            <a:xfrm>
              <a:off x="4745" y="2654"/>
              <a:ext cx="720" cy="846"/>
            </a:xfrm>
            <a:prstGeom prst="line">
              <a:avLst/>
            </a:prstGeom>
            <a:ln w="19050" cap="flat" cmpd="sng">
              <a:solidFill>
                <a:srgbClr val="CC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4" name="直接连接符 643211"/>
            <p:cNvSpPr>
              <a:spLocks noChangeAspect="1"/>
            </p:cNvSpPr>
            <p:nvPr/>
          </p:nvSpPr>
          <p:spPr>
            <a:xfrm>
              <a:off x="5518" y="2900"/>
              <a:ext cx="62" cy="7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5" name="任意多边形 643212"/>
            <p:cNvSpPr>
              <a:spLocks noChangeAspect="1"/>
            </p:cNvSpPr>
            <p:nvPr/>
          </p:nvSpPr>
          <p:spPr>
            <a:xfrm>
              <a:off x="5229" y="3168"/>
              <a:ext cx="63" cy="5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3" y="18"/>
                </a:cxn>
                <a:cxn ang="0">
                  <a:pos x="0" y="56"/>
                </a:cxn>
                <a:cxn ang="0">
                  <a:pos x="47" y="0"/>
                </a:cxn>
              </a:cxnLst>
              <a:rect l="0" t="0" r="0" b="0"/>
              <a:pathLst>
                <a:path w="320" h="286">
                  <a:moveTo>
                    <a:pt x="241" y="0"/>
                  </a:moveTo>
                  <a:lnTo>
                    <a:pt x="320" y="94"/>
                  </a:lnTo>
                  <a:lnTo>
                    <a:pt x="0" y="286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6" name="任意多边形 643213"/>
            <p:cNvSpPr>
              <a:spLocks noChangeAspect="1"/>
            </p:cNvSpPr>
            <p:nvPr/>
          </p:nvSpPr>
          <p:spPr>
            <a:xfrm>
              <a:off x="5495" y="2945"/>
              <a:ext cx="62" cy="55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5" y="55"/>
                </a:cxn>
                <a:cxn ang="0">
                  <a:pos x="62" y="0"/>
                </a:cxn>
                <a:cxn ang="0">
                  <a:pos x="0" y="37"/>
                </a:cxn>
              </a:cxnLst>
              <a:rect l="0" t="0" r="0" b="0"/>
              <a:pathLst>
                <a:path w="321" h="286">
                  <a:moveTo>
                    <a:pt x="0" y="192"/>
                  </a:moveTo>
                  <a:lnTo>
                    <a:pt x="80" y="286"/>
                  </a:lnTo>
                  <a:lnTo>
                    <a:pt x="321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7" name="直接连接符 643214"/>
            <p:cNvSpPr>
              <a:spLocks noChangeAspect="1"/>
            </p:cNvSpPr>
            <p:nvPr/>
          </p:nvSpPr>
          <p:spPr>
            <a:xfrm flipV="1">
              <a:off x="5284" y="2991"/>
              <a:ext cx="218" cy="18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8" name="任意多边形 643215"/>
            <p:cNvSpPr>
              <a:spLocks noChangeAspect="1"/>
            </p:cNvSpPr>
            <p:nvPr/>
          </p:nvSpPr>
          <p:spPr>
            <a:xfrm>
              <a:off x="5229" y="3168"/>
              <a:ext cx="63" cy="5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3" y="18"/>
                </a:cxn>
                <a:cxn ang="0">
                  <a:pos x="0" y="56"/>
                </a:cxn>
                <a:cxn ang="0">
                  <a:pos x="47" y="0"/>
                </a:cxn>
              </a:cxnLst>
              <a:rect l="0" t="0" r="0" b="0"/>
              <a:pathLst>
                <a:path w="320" h="286">
                  <a:moveTo>
                    <a:pt x="241" y="0"/>
                  </a:moveTo>
                  <a:lnTo>
                    <a:pt x="320" y="94"/>
                  </a:lnTo>
                  <a:lnTo>
                    <a:pt x="0" y="286"/>
                  </a:lnTo>
                  <a:lnTo>
                    <a:pt x="241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9" name="任意多边形 643216"/>
            <p:cNvSpPr>
              <a:spLocks noChangeAspect="1"/>
            </p:cNvSpPr>
            <p:nvPr/>
          </p:nvSpPr>
          <p:spPr>
            <a:xfrm>
              <a:off x="5495" y="2945"/>
              <a:ext cx="62" cy="55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5" y="55"/>
                </a:cxn>
                <a:cxn ang="0">
                  <a:pos x="62" y="0"/>
                </a:cxn>
                <a:cxn ang="0">
                  <a:pos x="0" y="37"/>
                </a:cxn>
              </a:cxnLst>
              <a:rect l="0" t="0" r="0" b="0"/>
              <a:pathLst>
                <a:path w="321" h="286">
                  <a:moveTo>
                    <a:pt x="0" y="192"/>
                  </a:moveTo>
                  <a:lnTo>
                    <a:pt x="80" y="286"/>
                  </a:lnTo>
                  <a:lnTo>
                    <a:pt x="321" y="0"/>
                  </a:lnTo>
                  <a:lnTo>
                    <a:pt x="0" y="192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0" name="直接连接符 643217"/>
            <p:cNvSpPr>
              <a:spLocks noChangeAspect="1"/>
            </p:cNvSpPr>
            <p:nvPr/>
          </p:nvSpPr>
          <p:spPr>
            <a:xfrm>
              <a:off x="5518" y="2900"/>
              <a:ext cx="1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1" name="直接连接符 643218"/>
            <p:cNvSpPr>
              <a:spLocks noChangeAspect="1"/>
            </p:cNvSpPr>
            <p:nvPr/>
          </p:nvSpPr>
          <p:spPr>
            <a:xfrm>
              <a:off x="5557" y="2945"/>
              <a:ext cx="1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2" name="文本框 643219"/>
            <p:cNvSpPr txBox="1"/>
            <p:nvPr/>
          </p:nvSpPr>
          <p:spPr>
            <a:xfrm rot="-2845633">
              <a:off x="5187" y="2842"/>
              <a:ext cx="442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</p:grpSp>
      <p:grpSp>
        <p:nvGrpSpPr>
          <p:cNvPr id="643221" name="组合 643220"/>
          <p:cNvGrpSpPr/>
          <p:nvPr/>
        </p:nvGrpSpPr>
        <p:grpSpPr>
          <a:xfrm>
            <a:off x="3287713" y="4664075"/>
            <a:ext cx="946150" cy="1584325"/>
            <a:chOff x="2113" y="2594"/>
            <a:chExt cx="596" cy="998"/>
          </a:xfrm>
        </p:grpSpPr>
        <p:sp>
          <p:nvSpPr>
            <p:cNvPr id="23666" name="直接连接符 643221"/>
            <p:cNvSpPr/>
            <p:nvPr/>
          </p:nvSpPr>
          <p:spPr>
            <a:xfrm>
              <a:off x="2280" y="3534"/>
              <a:ext cx="312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7" name="任意多边形 643222"/>
            <p:cNvSpPr>
              <a:spLocks noChangeAspect="1"/>
            </p:cNvSpPr>
            <p:nvPr/>
          </p:nvSpPr>
          <p:spPr>
            <a:xfrm>
              <a:off x="2218" y="3256"/>
              <a:ext cx="24" cy="7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4"/>
                </a:cxn>
                <a:cxn ang="0">
                  <a:pos x="24" y="72"/>
                </a:cxn>
                <a:cxn ang="0">
                  <a:pos x="23" y="0"/>
                </a:cxn>
              </a:cxnLst>
              <a:rect l="0" t="0" r="0" b="0"/>
              <a:pathLst>
                <a:path w="124" h="374">
                  <a:moveTo>
                    <a:pt x="121" y="0"/>
                  </a:moveTo>
                  <a:lnTo>
                    <a:pt x="0" y="21"/>
                  </a:lnTo>
                  <a:lnTo>
                    <a:pt x="124" y="374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8" name="直接连接符 643223"/>
            <p:cNvSpPr>
              <a:spLocks noChangeAspect="1"/>
            </p:cNvSpPr>
            <p:nvPr/>
          </p:nvSpPr>
          <p:spPr>
            <a:xfrm>
              <a:off x="2113" y="2594"/>
              <a:ext cx="116" cy="66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9" name="直接连接符 643224"/>
            <p:cNvSpPr>
              <a:spLocks noChangeAspect="1"/>
            </p:cNvSpPr>
            <p:nvPr/>
          </p:nvSpPr>
          <p:spPr>
            <a:xfrm>
              <a:off x="2242" y="3328"/>
              <a:ext cx="38" cy="21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0" name="任意多边形 643225"/>
            <p:cNvSpPr>
              <a:spLocks noChangeAspect="1"/>
            </p:cNvSpPr>
            <p:nvPr/>
          </p:nvSpPr>
          <p:spPr>
            <a:xfrm>
              <a:off x="2218" y="3256"/>
              <a:ext cx="24" cy="7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4"/>
                </a:cxn>
                <a:cxn ang="0">
                  <a:pos x="24" y="72"/>
                </a:cxn>
                <a:cxn ang="0">
                  <a:pos x="23" y="0"/>
                </a:cxn>
              </a:cxnLst>
              <a:rect l="0" t="0" r="0" b="0"/>
              <a:pathLst>
                <a:path w="124" h="374">
                  <a:moveTo>
                    <a:pt x="121" y="0"/>
                  </a:moveTo>
                  <a:lnTo>
                    <a:pt x="0" y="21"/>
                  </a:lnTo>
                  <a:lnTo>
                    <a:pt x="124" y="374"/>
                  </a:lnTo>
                  <a:lnTo>
                    <a:pt x="1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1" name="直接连接符 643226"/>
            <p:cNvSpPr>
              <a:spLocks noChangeAspect="1"/>
            </p:cNvSpPr>
            <p:nvPr/>
          </p:nvSpPr>
          <p:spPr>
            <a:xfrm>
              <a:off x="2242" y="332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2" name="文本框 643227"/>
            <p:cNvSpPr txBox="1"/>
            <p:nvPr/>
          </p:nvSpPr>
          <p:spPr>
            <a:xfrm>
              <a:off x="2229" y="3342"/>
              <a:ext cx="48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R26</a:t>
              </a:r>
            </a:p>
          </p:txBody>
        </p:sp>
      </p:grpSp>
      <p:grpSp>
        <p:nvGrpSpPr>
          <p:cNvPr id="643229" name="组合 643228"/>
          <p:cNvGrpSpPr/>
          <p:nvPr/>
        </p:nvGrpSpPr>
        <p:grpSpPr>
          <a:xfrm>
            <a:off x="4500563" y="3092450"/>
            <a:ext cx="1992312" cy="1958975"/>
            <a:chOff x="2877" y="1604"/>
            <a:chExt cx="1255" cy="1234"/>
          </a:xfrm>
        </p:grpSpPr>
        <p:grpSp>
          <p:nvGrpSpPr>
            <p:cNvPr id="23632" name="组合 643229"/>
            <p:cNvGrpSpPr/>
            <p:nvPr/>
          </p:nvGrpSpPr>
          <p:grpSpPr>
            <a:xfrm>
              <a:off x="2899" y="1604"/>
              <a:ext cx="1233" cy="1234"/>
              <a:chOff x="2899" y="1604"/>
              <a:chExt cx="1233" cy="1234"/>
            </a:xfrm>
          </p:grpSpPr>
          <p:grpSp>
            <p:nvGrpSpPr>
              <p:cNvPr id="23636" name="组合 643230"/>
              <p:cNvGrpSpPr/>
              <p:nvPr/>
            </p:nvGrpSpPr>
            <p:grpSpPr>
              <a:xfrm>
                <a:off x="2899" y="1604"/>
                <a:ext cx="1233" cy="1234"/>
                <a:chOff x="2899" y="1604"/>
                <a:chExt cx="1233" cy="1234"/>
              </a:xfrm>
            </p:grpSpPr>
            <p:sp>
              <p:nvSpPr>
                <p:cNvPr id="23638" name="任意多边形 643231"/>
                <p:cNvSpPr>
                  <a:spLocks noChangeAspect="1"/>
                </p:cNvSpPr>
                <p:nvPr/>
              </p:nvSpPr>
              <p:spPr>
                <a:xfrm>
                  <a:off x="3424" y="2221"/>
                  <a:ext cx="537" cy="444"/>
                </a:xfrm>
                <a:custGeom>
                  <a:avLst/>
                  <a:gdLst/>
                  <a:ahLst/>
                  <a:cxnLst>
                    <a:cxn ang="0">
                      <a:pos x="8" y="436"/>
                    </a:cxn>
                    <a:cxn ang="0">
                      <a:pos x="23" y="439"/>
                    </a:cxn>
                    <a:cxn ang="0">
                      <a:pos x="38" y="441"/>
                    </a:cxn>
                    <a:cxn ang="0">
                      <a:pos x="54" y="442"/>
                    </a:cxn>
                    <a:cxn ang="0">
                      <a:pos x="70" y="443"/>
                    </a:cxn>
                    <a:cxn ang="0">
                      <a:pos x="86" y="444"/>
                    </a:cxn>
                    <a:cxn ang="0">
                      <a:pos x="101" y="444"/>
                    </a:cxn>
                    <a:cxn ang="0">
                      <a:pos x="117" y="443"/>
                    </a:cxn>
                    <a:cxn ang="0">
                      <a:pos x="132" y="442"/>
                    </a:cxn>
                    <a:cxn ang="0">
                      <a:pos x="148" y="441"/>
                    </a:cxn>
                    <a:cxn ang="0">
                      <a:pos x="164" y="439"/>
                    </a:cxn>
                    <a:cxn ang="0">
                      <a:pos x="179" y="436"/>
                    </a:cxn>
                    <a:cxn ang="0">
                      <a:pos x="194" y="432"/>
                    </a:cxn>
                    <a:cxn ang="0">
                      <a:pos x="209" y="429"/>
                    </a:cxn>
                    <a:cxn ang="0">
                      <a:pos x="224" y="424"/>
                    </a:cxn>
                    <a:cxn ang="0">
                      <a:pos x="239" y="419"/>
                    </a:cxn>
                    <a:cxn ang="0">
                      <a:pos x="254" y="414"/>
                    </a:cxn>
                    <a:cxn ang="0">
                      <a:pos x="269" y="408"/>
                    </a:cxn>
                    <a:cxn ang="0">
                      <a:pos x="283" y="402"/>
                    </a:cxn>
                    <a:cxn ang="0">
                      <a:pos x="297" y="395"/>
                    </a:cxn>
                    <a:cxn ang="0">
                      <a:pos x="311" y="387"/>
                    </a:cxn>
                    <a:cxn ang="0">
                      <a:pos x="324" y="379"/>
                    </a:cxn>
                    <a:cxn ang="0">
                      <a:pos x="337" y="371"/>
                    </a:cxn>
                    <a:cxn ang="0">
                      <a:pos x="350" y="362"/>
                    </a:cxn>
                    <a:cxn ang="0">
                      <a:pos x="363" y="353"/>
                    </a:cxn>
                    <a:cxn ang="0">
                      <a:pos x="375" y="343"/>
                    </a:cxn>
                    <a:cxn ang="0">
                      <a:pos x="387" y="333"/>
                    </a:cxn>
                    <a:cxn ang="0">
                      <a:pos x="399" y="322"/>
                    </a:cxn>
                    <a:cxn ang="0">
                      <a:pos x="410" y="311"/>
                    </a:cxn>
                    <a:cxn ang="0">
                      <a:pos x="421" y="300"/>
                    </a:cxn>
                    <a:cxn ang="0">
                      <a:pos x="431" y="288"/>
                    </a:cxn>
                    <a:cxn ang="0">
                      <a:pos x="441" y="276"/>
                    </a:cxn>
                    <a:cxn ang="0">
                      <a:pos x="450" y="264"/>
                    </a:cxn>
                    <a:cxn ang="0">
                      <a:pos x="460" y="251"/>
                    </a:cxn>
                    <a:cxn ang="0">
                      <a:pos x="468" y="238"/>
                    </a:cxn>
                    <a:cxn ang="0">
                      <a:pos x="476" y="224"/>
                    </a:cxn>
                    <a:cxn ang="0">
                      <a:pos x="484" y="211"/>
                    </a:cxn>
                    <a:cxn ang="0">
                      <a:pos x="491" y="197"/>
                    </a:cxn>
                    <a:cxn ang="0">
                      <a:pos x="498" y="182"/>
                    </a:cxn>
                    <a:cxn ang="0">
                      <a:pos x="504" y="168"/>
                    </a:cxn>
                    <a:cxn ang="0">
                      <a:pos x="510" y="153"/>
                    </a:cxn>
                    <a:cxn ang="0">
                      <a:pos x="515" y="139"/>
                    </a:cxn>
                    <a:cxn ang="0">
                      <a:pos x="520" y="124"/>
                    </a:cxn>
                    <a:cxn ang="0">
                      <a:pos x="524" y="109"/>
                    </a:cxn>
                    <a:cxn ang="0">
                      <a:pos x="527" y="93"/>
                    </a:cxn>
                    <a:cxn ang="0">
                      <a:pos x="530" y="78"/>
                    </a:cxn>
                    <a:cxn ang="0">
                      <a:pos x="533" y="62"/>
                    </a:cxn>
                    <a:cxn ang="0">
                      <a:pos x="535" y="47"/>
                    </a:cxn>
                    <a:cxn ang="0">
                      <a:pos x="536" y="31"/>
                    </a:cxn>
                    <a:cxn ang="0">
                      <a:pos x="537" y="16"/>
                    </a:cxn>
                    <a:cxn ang="0">
                      <a:pos x="537" y="0"/>
                    </a:cxn>
                  </a:cxnLst>
                  <a:rect l="0" t="0" r="0" b="0"/>
                  <a:pathLst>
                    <a:path w="2766" h="2288">
                      <a:moveTo>
                        <a:pt x="0" y="2237"/>
                      </a:moveTo>
                      <a:lnTo>
                        <a:pt x="39" y="2245"/>
                      </a:lnTo>
                      <a:lnTo>
                        <a:pt x="79" y="2253"/>
                      </a:lnTo>
                      <a:lnTo>
                        <a:pt x="119" y="2260"/>
                      </a:lnTo>
                      <a:lnTo>
                        <a:pt x="158" y="2266"/>
                      </a:lnTo>
                      <a:lnTo>
                        <a:pt x="198" y="2271"/>
                      </a:lnTo>
                      <a:lnTo>
                        <a:pt x="238" y="2276"/>
                      </a:lnTo>
                      <a:lnTo>
                        <a:pt x="280" y="2280"/>
                      </a:lnTo>
                      <a:lnTo>
                        <a:pt x="320" y="2283"/>
                      </a:lnTo>
                      <a:lnTo>
                        <a:pt x="360" y="2285"/>
                      </a:lnTo>
                      <a:lnTo>
                        <a:pt x="400" y="2287"/>
                      </a:lnTo>
                      <a:lnTo>
                        <a:pt x="441" y="2288"/>
                      </a:lnTo>
                      <a:lnTo>
                        <a:pt x="481" y="2288"/>
                      </a:lnTo>
                      <a:lnTo>
                        <a:pt x="521" y="2288"/>
                      </a:lnTo>
                      <a:lnTo>
                        <a:pt x="562" y="2287"/>
                      </a:lnTo>
                      <a:lnTo>
                        <a:pt x="602" y="2285"/>
                      </a:lnTo>
                      <a:lnTo>
                        <a:pt x="642" y="2283"/>
                      </a:lnTo>
                      <a:lnTo>
                        <a:pt x="682" y="2280"/>
                      </a:lnTo>
                      <a:lnTo>
                        <a:pt x="723" y="2276"/>
                      </a:lnTo>
                      <a:lnTo>
                        <a:pt x="763" y="2271"/>
                      </a:lnTo>
                      <a:lnTo>
                        <a:pt x="803" y="2266"/>
                      </a:lnTo>
                      <a:lnTo>
                        <a:pt x="843" y="2260"/>
                      </a:lnTo>
                      <a:lnTo>
                        <a:pt x="882" y="2253"/>
                      </a:lnTo>
                      <a:lnTo>
                        <a:pt x="922" y="2245"/>
                      </a:lnTo>
                      <a:lnTo>
                        <a:pt x="961" y="2237"/>
                      </a:lnTo>
                      <a:lnTo>
                        <a:pt x="1001" y="2228"/>
                      </a:lnTo>
                      <a:lnTo>
                        <a:pt x="1040" y="2219"/>
                      </a:lnTo>
                      <a:lnTo>
                        <a:pt x="1079" y="2209"/>
                      </a:lnTo>
                      <a:lnTo>
                        <a:pt x="1118" y="2198"/>
                      </a:lnTo>
                      <a:lnTo>
                        <a:pt x="1156" y="2186"/>
                      </a:lnTo>
                      <a:lnTo>
                        <a:pt x="1195" y="2174"/>
                      </a:lnTo>
                      <a:lnTo>
                        <a:pt x="1233" y="2161"/>
                      </a:lnTo>
                      <a:lnTo>
                        <a:pt x="1271" y="2147"/>
                      </a:lnTo>
                      <a:lnTo>
                        <a:pt x="1309" y="2133"/>
                      </a:lnTo>
                      <a:lnTo>
                        <a:pt x="1346" y="2118"/>
                      </a:lnTo>
                      <a:lnTo>
                        <a:pt x="1383" y="2103"/>
                      </a:lnTo>
                      <a:lnTo>
                        <a:pt x="1420" y="2086"/>
                      </a:lnTo>
                      <a:lnTo>
                        <a:pt x="1457" y="2069"/>
                      </a:lnTo>
                      <a:lnTo>
                        <a:pt x="1493" y="2052"/>
                      </a:lnTo>
                      <a:lnTo>
                        <a:pt x="1529" y="2034"/>
                      </a:lnTo>
                      <a:lnTo>
                        <a:pt x="1565" y="2015"/>
                      </a:lnTo>
                      <a:lnTo>
                        <a:pt x="1600" y="1995"/>
                      </a:lnTo>
                      <a:lnTo>
                        <a:pt x="1635" y="1975"/>
                      </a:lnTo>
                      <a:lnTo>
                        <a:pt x="1670" y="1955"/>
                      </a:lnTo>
                      <a:lnTo>
                        <a:pt x="1704" y="1933"/>
                      </a:lnTo>
                      <a:lnTo>
                        <a:pt x="1738" y="1911"/>
                      </a:lnTo>
                      <a:lnTo>
                        <a:pt x="1772" y="1889"/>
                      </a:lnTo>
                      <a:lnTo>
                        <a:pt x="1805" y="1866"/>
                      </a:lnTo>
                      <a:lnTo>
                        <a:pt x="1837" y="1842"/>
                      </a:lnTo>
                      <a:lnTo>
                        <a:pt x="1870" y="1818"/>
                      </a:lnTo>
                      <a:lnTo>
                        <a:pt x="1901" y="1793"/>
                      </a:lnTo>
                      <a:lnTo>
                        <a:pt x="1933" y="1768"/>
                      </a:lnTo>
                      <a:lnTo>
                        <a:pt x="1964" y="1742"/>
                      </a:lnTo>
                      <a:lnTo>
                        <a:pt x="1994" y="1715"/>
                      </a:lnTo>
                      <a:lnTo>
                        <a:pt x="2024" y="1688"/>
                      </a:lnTo>
                      <a:lnTo>
                        <a:pt x="2054" y="1661"/>
                      </a:lnTo>
                      <a:lnTo>
                        <a:pt x="2083" y="1633"/>
                      </a:lnTo>
                      <a:lnTo>
                        <a:pt x="2111" y="1604"/>
                      </a:lnTo>
                      <a:lnTo>
                        <a:pt x="2139" y="1575"/>
                      </a:lnTo>
                      <a:lnTo>
                        <a:pt x="2167" y="1546"/>
                      </a:lnTo>
                      <a:lnTo>
                        <a:pt x="2194" y="1516"/>
                      </a:lnTo>
                      <a:lnTo>
                        <a:pt x="2220" y="1485"/>
                      </a:lnTo>
                      <a:lnTo>
                        <a:pt x="2246" y="1454"/>
                      </a:lnTo>
                      <a:lnTo>
                        <a:pt x="2271" y="1423"/>
                      </a:lnTo>
                      <a:lnTo>
                        <a:pt x="2296" y="1391"/>
                      </a:lnTo>
                      <a:lnTo>
                        <a:pt x="2320" y="1359"/>
                      </a:lnTo>
                      <a:lnTo>
                        <a:pt x="2344" y="1325"/>
                      </a:lnTo>
                      <a:lnTo>
                        <a:pt x="2367" y="1292"/>
                      </a:lnTo>
                      <a:lnTo>
                        <a:pt x="2390" y="1258"/>
                      </a:lnTo>
                      <a:lnTo>
                        <a:pt x="2412" y="1224"/>
                      </a:lnTo>
                      <a:lnTo>
                        <a:pt x="2433" y="1190"/>
                      </a:lnTo>
                      <a:lnTo>
                        <a:pt x="2453" y="1156"/>
                      </a:lnTo>
                      <a:lnTo>
                        <a:pt x="2474" y="1121"/>
                      </a:lnTo>
                      <a:lnTo>
                        <a:pt x="2493" y="1085"/>
                      </a:lnTo>
                      <a:lnTo>
                        <a:pt x="2512" y="1049"/>
                      </a:lnTo>
                      <a:lnTo>
                        <a:pt x="2530" y="1013"/>
                      </a:lnTo>
                      <a:lnTo>
                        <a:pt x="2548" y="977"/>
                      </a:lnTo>
                      <a:lnTo>
                        <a:pt x="2564" y="940"/>
                      </a:lnTo>
                      <a:lnTo>
                        <a:pt x="2581" y="904"/>
                      </a:lnTo>
                      <a:lnTo>
                        <a:pt x="2596" y="866"/>
                      </a:lnTo>
                      <a:lnTo>
                        <a:pt x="2611" y="829"/>
                      </a:lnTo>
                      <a:lnTo>
                        <a:pt x="2626" y="791"/>
                      </a:lnTo>
                      <a:lnTo>
                        <a:pt x="2639" y="753"/>
                      </a:lnTo>
                      <a:lnTo>
                        <a:pt x="2652" y="715"/>
                      </a:lnTo>
                      <a:lnTo>
                        <a:pt x="2664" y="676"/>
                      </a:lnTo>
                      <a:lnTo>
                        <a:pt x="2676" y="638"/>
                      </a:lnTo>
                      <a:lnTo>
                        <a:pt x="2687" y="599"/>
                      </a:lnTo>
                      <a:lnTo>
                        <a:pt x="2697" y="560"/>
                      </a:lnTo>
                      <a:lnTo>
                        <a:pt x="2707" y="521"/>
                      </a:lnTo>
                      <a:lnTo>
                        <a:pt x="2715" y="481"/>
                      </a:lnTo>
                      <a:lnTo>
                        <a:pt x="2723" y="442"/>
                      </a:lnTo>
                      <a:lnTo>
                        <a:pt x="2731" y="402"/>
                      </a:lnTo>
                      <a:lnTo>
                        <a:pt x="2738" y="362"/>
                      </a:lnTo>
                      <a:lnTo>
                        <a:pt x="2744" y="322"/>
                      </a:lnTo>
                      <a:lnTo>
                        <a:pt x="2749" y="282"/>
                      </a:lnTo>
                      <a:lnTo>
                        <a:pt x="2754" y="242"/>
                      </a:lnTo>
                      <a:lnTo>
                        <a:pt x="2758" y="202"/>
                      </a:lnTo>
                      <a:lnTo>
                        <a:pt x="2761" y="162"/>
                      </a:lnTo>
                      <a:lnTo>
                        <a:pt x="2763" y="121"/>
                      </a:lnTo>
                      <a:lnTo>
                        <a:pt x="2765" y="81"/>
                      </a:lnTo>
                      <a:lnTo>
                        <a:pt x="2766" y="41"/>
                      </a:lnTo>
                      <a:lnTo>
                        <a:pt x="2766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3639" name="组合 643232"/>
                <p:cNvGrpSpPr/>
                <p:nvPr/>
              </p:nvGrpSpPr>
              <p:grpSpPr>
                <a:xfrm>
                  <a:off x="2899" y="1604"/>
                  <a:ext cx="1233" cy="1234"/>
                  <a:chOff x="2899" y="1604"/>
                  <a:chExt cx="1233" cy="1234"/>
                </a:xfrm>
              </p:grpSpPr>
              <p:sp>
                <p:nvSpPr>
                  <p:cNvPr id="23640" name="直接连接符 643233"/>
                  <p:cNvSpPr>
                    <a:spLocks noChangeAspect="1"/>
                  </p:cNvSpPr>
                  <p:nvPr/>
                </p:nvSpPr>
                <p:spPr>
                  <a:xfrm flipH="1" flipV="1">
                    <a:off x="3104" y="1861"/>
                    <a:ext cx="78" cy="67"/>
                  </a:xfrm>
                  <a:prstGeom prst="line">
                    <a:avLst/>
                  </a:prstGeom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1" name="任意多边形 643234"/>
                  <p:cNvSpPr>
                    <a:spLocks noChangeAspect="1"/>
                  </p:cNvSpPr>
                  <p:nvPr/>
                </p:nvSpPr>
                <p:spPr>
                  <a:xfrm>
                    <a:off x="3182" y="1928"/>
                    <a:ext cx="62" cy="57"/>
                  </a:xfrm>
                  <a:custGeom>
                    <a:avLst/>
                    <a:gdLst/>
                    <a:ahLst/>
                    <a:cxnLst>
                      <a:cxn ang="0">
                        <a:pos x="62" y="39"/>
                      </a:cxn>
                      <a:cxn ang="0">
                        <a:pos x="46" y="57"/>
                      </a:cxn>
                      <a:cxn ang="0">
                        <a:pos x="0" y="0"/>
                      </a:cxn>
                      <a:cxn ang="0">
                        <a:pos x="62" y="39"/>
                      </a:cxn>
                    </a:cxnLst>
                    <a:rect l="0" t="0" r="0" b="0"/>
                    <a:pathLst>
                      <a:path w="318" h="289">
                        <a:moveTo>
                          <a:pt x="318" y="196"/>
                        </a:moveTo>
                        <a:lnTo>
                          <a:pt x="238" y="289"/>
                        </a:lnTo>
                        <a:lnTo>
                          <a:pt x="0" y="0"/>
                        </a:lnTo>
                        <a:lnTo>
                          <a:pt x="318" y="196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2" name="直接连接符 643235"/>
                  <p:cNvSpPr>
                    <a:spLocks noChangeAspect="1"/>
                  </p:cNvSpPr>
                  <p:nvPr/>
                </p:nvSpPr>
                <p:spPr>
                  <a:xfrm flipH="1" flipV="1">
                    <a:off x="3236" y="1976"/>
                    <a:ext cx="281" cy="245"/>
                  </a:xfrm>
                  <a:prstGeom prst="line">
                    <a:avLst/>
                  </a:prstGeom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3" name="任意多边形 643236"/>
                  <p:cNvSpPr>
                    <a:spLocks noChangeAspect="1"/>
                  </p:cNvSpPr>
                  <p:nvPr/>
                </p:nvSpPr>
                <p:spPr>
                  <a:xfrm>
                    <a:off x="3182" y="1928"/>
                    <a:ext cx="62" cy="57"/>
                  </a:xfrm>
                  <a:custGeom>
                    <a:avLst/>
                    <a:gdLst/>
                    <a:ahLst/>
                    <a:cxnLst>
                      <a:cxn ang="0">
                        <a:pos x="62" y="39"/>
                      </a:cxn>
                      <a:cxn ang="0">
                        <a:pos x="46" y="57"/>
                      </a:cxn>
                      <a:cxn ang="0">
                        <a:pos x="0" y="0"/>
                      </a:cxn>
                      <a:cxn ang="0">
                        <a:pos x="62" y="39"/>
                      </a:cxn>
                    </a:cxnLst>
                    <a:rect l="0" t="0" r="0" b="0"/>
                    <a:pathLst>
                      <a:path w="318" h="289">
                        <a:moveTo>
                          <a:pt x="318" y="196"/>
                        </a:moveTo>
                        <a:lnTo>
                          <a:pt x="238" y="289"/>
                        </a:lnTo>
                        <a:lnTo>
                          <a:pt x="0" y="0"/>
                        </a:lnTo>
                        <a:lnTo>
                          <a:pt x="318" y="196"/>
                        </a:lnTo>
                      </a:path>
                    </a:pathLst>
                  </a:custGeom>
                  <a:noFill/>
                  <a:ln w="317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4" name="直接连接符 643237"/>
                  <p:cNvSpPr>
                    <a:spLocks noChangeAspect="1"/>
                  </p:cNvSpPr>
                  <p:nvPr/>
                </p:nvSpPr>
                <p:spPr>
                  <a:xfrm flipH="1">
                    <a:off x="2969" y="1861"/>
                    <a:ext cx="135" cy="1"/>
                  </a:xfrm>
                  <a:prstGeom prst="line">
                    <a:avLst/>
                  </a:prstGeom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5" name="任意多边形 643238"/>
                  <p:cNvSpPr>
                    <a:spLocks noChangeAspect="1"/>
                  </p:cNvSpPr>
                  <p:nvPr/>
                </p:nvSpPr>
                <p:spPr>
                  <a:xfrm>
                    <a:off x="2969" y="1774"/>
                    <a:ext cx="33" cy="66"/>
                  </a:xfrm>
                  <a:custGeom>
                    <a:avLst/>
                    <a:gdLst/>
                    <a:ahLst/>
                    <a:cxnLst>
                      <a:cxn ang="0">
                        <a:pos x="0" y="66"/>
                      </a:cxn>
                      <a:cxn ang="0">
                        <a:pos x="18" y="0"/>
                      </a:cxn>
                      <a:cxn ang="0">
                        <a:pos x="33" y="0"/>
                      </a:cxn>
                    </a:cxnLst>
                    <a:rect l="0" t="0" r="0" b="0"/>
                    <a:pathLst>
                      <a:path w="167" h="332">
                        <a:moveTo>
                          <a:pt x="0" y="332"/>
                        </a:moveTo>
                        <a:lnTo>
                          <a:pt x="89" y="0"/>
                        </a:lnTo>
                        <a:lnTo>
                          <a:pt x="167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6" name="任意多边形 643239"/>
                  <p:cNvSpPr>
                    <a:spLocks noChangeAspect="1"/>
                  </p:cNvSpPr>
                  <p:nvPr/>
                </p:nvSpPr>
                <p:spPr>
                  <a:xfrm>
                    <a:off x="2991" y="1774"/>
                    <a:ext cx="21" cy="36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1" y="36"/>
                      </a:cxn>
                      <a:cxn ang="0">
                        <a:pos x="2" y="36"/>
                      </a:cxn>
                      <a:cxn ang="0">
                        <a:pos x="4" y="35"/>
                      </a:cxn>
                      <a:cxn ang="0">
                        <a:pos x="5" y="35"/>
                      </a:cxn>
                      <a:cxn ang="0">
                        <a:pos x="6" y="35"/>
                      </a:cxn>
                      <a:cxn ang="0">
                        <a:pos x="8" y="34"/>
                      </a:cxn>
                      <a:cxn ang="0">
                        <a:pos x="9" y="33"/>
                      </a:cxn>
                      <a:cxn ang="0">
                        <a:pos x="10" y="32"/>
                      </a:cxn>
                      <a:cxn ang="0">
                        <a:pos x="11" y="32"/>
                      </a:cxn>
                      <a:cxn ang="0">
                        <a:pos x="12" y="31"/>
                      </a:cxn>
                      <a:cxn ang="0">
                        <a:pos x="13" y="30"/>
                      </a:cxn>
                      <a:cxn ang="0">
                        <a:pos x="14" y="29"/>
                      </a:cxn>
                      <a:cxn ang="0">
                        <a:pos x="15" y="27"/>
                      </a:cxn>
                      <a:cxn ang="0">
                        <a:pos x="16" y="26"/>
                      </a:cxn>
                      <a:cxn ang="0">
                        <a:pos x="17" y="25"/>
                      </a:cxn>
                      <a:cxn ang="0">
                        <a:pos x="18" y="24"/>
                      </a:cxn>
                      <a:cxn ang="0">
                        <a:pos x="19" y="22"/>
                      </a:cxn>
                      <a:cxn ang="0">
                        <a:pos x="19" y="21"/>
                      </a:cxn>
                      <a:cxn ang="0">
                        <a:pos x="20" y="19"/>
                      </a:cxn>
                      <a:cxn ang="0">
                        <a:pos x="20" y="18"/>
                      </a:cxn>
                      <a:cxn ang="0">
                        <a:pos x="21" y="17"/>
                      </a:cxn>
                      <a:cxn ang="0">
                        <a:pos x="21" y="15"/>
                      </a:cxn>
                      <a:cxn ang="0">
                        <a:pos x="21" y="14"/>
                      </a:cxn>
                      <a:cxn ang="0">
                        <a:pos x="21" y="12"/>
                      </a:cxn>
                      <a:cxn ang="0">
                        <a:pos x="21" y="11"/>
                      </a:cxn>
                      <a:cxn ang="0">
                        <a:pos x="21" y="10"/>
                      </a:cxn>
                      <a:cxn ang="0">
                        <a:pos x="21" y="9"/>
                      </a:cxn>
                      <a:cxn ang="0">
                        <a:pos x="20" y="7"/>
                      </a:cxn>
                      <a:cxn ang="0">
                        <a:pos x="20" y="6"/>
                      </a:cxn>
                      <a:cxn ang="0">
                        <a:pos x="19" y="5"/>
                      </a:cxn>
                      <a:cxn ang="0">
                        <a:pos x="19" y="4"/>
                      </a:cxn>
                      <a:cxn ang="0">
                        <a:pos x="18" y="4"/>
                      </a:cxn>
                      <a:cxn ang="0">
                        <a:pos x="17" y="3"/>
                      </a:cxn>
                      <a:cxn ang="0">
                        <a:pos x="16" y="2"/>
                      </a:cxn>
                      <a:cxn ang="0">
                        <a:pos x="15" y="1"/>
                      </a:cxn>
                      <a:cxn ang="0">
                        <a:pos x="14" y="1"/>
                      </a:cxn>
                      <a:cxn ang="0">
                        <a:pos x="13" y="1"/>
                      </a:cxn>
                      <a:cxn ang="0">
                        <a:pos x="12" y="0"/>
                      </a:cxn>
                      <a:cxn ang="0">
                        <a:pos x="11" y="0"/>
                      </a:cxn>
                      <a:cxn ang="0">
                        <a:pos x="10" y="0"/>
                      </a:cxn>
                    </a:cxnLst>
                    <a:rect l="0" t="0" r="0" b="0"/>
                    <a:pathLst>
                      <a:path w="106" h="185">
                        <a:moveTo>
                          <a:pt x="0" y="185"/>
                        </a:moveTo>
                        <a:lnTo>
                          <a:pt x="6" y="184"/>
                        </a:lnTo>
                        <a:lnTo>
                          <a:pt x="12" y="184"/>
                        </a:lnTo>
                        <a:lnTo>
                          <a:pt x="19" y="182"/>
                        </a:lnTo>
                        <a:lnTo>
                          <a:pt x="25" y="180"/>
                        </a:lnTo>
                        <a:lnTo>
                          <a:pt x="31" y="178"/>
                        </a:lnTo>
                        <a:lnTo>
                          <a:pt x="38" y="175"/>
                        </a:lnTo>
                        <a:lnTo>
                          <a:pt x="44" y="171"/>
                        </a:lnTo>
                        <a:lnTo>
                          <a:pt x="50" y="167"/>
                        </a:lnTo>
                        <a:lnTo>
                          <a:pt x="56" y="163"/>
                        </a:lnTo>
                        <a:lnTo>
                          <a:pt x="62" y="158"/>
                        </a:lnTo>
                        <a:lnTo>
                          <a:pt x="68" y="152"/>
                        </a:lnTo>
                        <a:lnTo>
                          <a:pt x="73" y="147"/>
                        </a:lnTo>
                        <a:lnTo>
                          <a:pt x="78" y="141"/>
                        </a:lnTo>
                        <a:lnTo>
                          <a:pt x="83" y="134"/>
                        </a:lnTo>
                        <a:lnTo>
                          <a:pt x="87" y="128"/>
                        </a:lnTo>
                        <a:lnTo>
                          <a:pt x="91" y="121"/>
                        </a:lnTo>
                        <a:lnTo>
                          <a:pt x="95" y="114"/>
                        </a:lnTo>
                        <a:lnTo>
                          <a:pt x="98" y="107"/>
                        </a:lnTo>
                        <a:lnTo>
                          <a:pt x="100" y="100"/>
                        </a:lnTo>
                        <a:lnTo>
                          <a:pt x="103" y="92"/>
                        </a:lnTo>
                        <a:lnTo>
                          <a:pt x="104" y="85"/>
                        </a:lnTo>
                        <a:lnTo>
                          <a:pt x="106" y="78"/>
                        </a:lnTo>
                        <a:lnTo>
                          <a:pt x="106" y="71"/>
                        </a:lnTo>
                        <a:lnTo>
                          <a:pt x="106" y="64"/>
                        </a:lnTo>
                        <a:lnTo>
                          <a:pt x="106" y="57"/>
                        </a:lnTo>
                        <a:lnTo>
                          <a:pt x="105" y="51"/>
                        </a:lnTo>
                        <a:lnTo>
                          <a:pt x="104" y="44"/>
                        </a:lnTo>
                        <a:lnTo>
                          <a:pt x="102" y="38"/>
                        </a:lnTo>
                        <a:lnTo>
                          <a:pt x="100" y="33"/>
                        </a:lnTo>
                        <a:lnTo>
                          <a:pt x="97" y="27"/>
                        </a:lnTo>
                        <a:lnTo>
                          <a:pt x="94" y="22"/>
                        </a:lnTo>
                        <a:lnTo>
                          <a:pt x="90" y="18"/>
                        </a:lnTo>
                        <a:lnTo>
                          <a:pt x="86" y="14"/>
                        </a:lnTo>
                        <a:lnTo>
                          <a:pt x="82" y="10"/>
                        </a:lnTo>
                        <a:lnTo>
                          <a:pt x="77" y="7"/>
                        </a:lnTo>
                        <a:lnTo>
                          <a:pt x="72" y="5"/>
                        </a:lnTo>
                        <a:lnTo>
                          <a:pt x="67" y="3"/>
                        </a:lnTo>
                        <a:lnTo>
                          <a:pt x="61" y="1"/>
                        </a:lnTo>
                        <a:lnTo>
                          <a:pt x="55" y="1"/>
                        </a:lnTo>
                        <a:lnTo>
                          <a:pt x="4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7" name="直接连接符 643240"/>
                  <p:cNvSpPr>
                    <a:spLocks noChangeAspect="1"/>
                  </p:cNvSpPr>
                  <p:nvPr/>
                </p:nvSpPr>
                <p:spPr>
                  <a:xfrm flipH="1">
                    <a:off x="2976" y="1810"/>
                    <a:ext cx="15" cy="2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8" name="直接连接符 643241"/>
                  <p:cNvSpPr>
                    <a:spLocks noChangeAspect="1"/>
                  </p:cNvSpPr>
                  <p:nvPr/>
                </p:nvSpPr>
                <p:spPr>
                  <a:xfrm>
                    <a:off x="2995" y="1810"/>
                    <a:ext cx="4" cy="3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9" name="任意多边形 643242"/>
                  <p:cNvSpPr>
                    <a:spLocks noChangeAspect="1"/>
                  </p:cNvSpPr>
                  <p:nvPr/>
                </p:nvSpPr>
                <p:spPr>
                  <a:xfrm>
                    <a:off x="3030" y="1774"/>
                    <a:ext cx="17" cy="66"/>
                  </a:xfrm>
                  <a:custGeom>
                    <a:avLst/>
                    <a:gdLst/>
                    <a:ahLst/>
                    <a:cxnLst>
                      <a:cxn ang="0">
                        <a:pos x="0" y="66"/>
                      </a:cxn>
                      <a:cxn ang="0">
                        <a:pos x="17" y="0"/>
                      </a:cxn>
                      <a:cxn ang="0">
                        <a:pos x="1" y="15"/>
                      </a:cxn>
                    </a:cxnLst>
                    <a:rect l="0" t="0" r="0" b="0"/>
                    <a:pathLst>
                      <a:path w="89" h="332">
                        <a:moveTo>
                          <a:pt x="0" y="332"/>
                        </a:moveTo>
                        <a:lnTo>
                          <a:pt x="89" y="0"/>
                        </a:lnTo>
                        <a:lnTo>
                          <a:pt x="7" y="74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50" name="任意多边形 643243"/>
                  <p:cNvSpPr>
                    <a:spLocks noChangeAspect="1"/>
                  </p:cNvSpPr>
                  <p:nvPr/>
                </p:nvSpPr>
                <p:spPr>
                  <a:xfrm>
                    <a:off x="3048" y="1774"/>
                    <a:ext cx="39" cy="66"/>
                  </a:xfrm>
                  <a:custGeom>
                    <a:avLst/>
                    <a:gdLst/>
                    <a:ahLst/>
                    <a:cxnLst>
                      <a:cxn ang="0">
                        <a:pos x="0" y="66"/>
                      </a:cxn>
                      <a:cxn ang="0">
                        <a:pos x="12" y="66"/>
                      </a:cxn>
                      <a:cxn ang="0">
                        <a:pos x="13" y="66"/>
                      </a:cxn>
                      <a:cxn ang="0">
                        <a:pos x="15" y="66"/>
                      </a:cxn>
                      <a:cxn ang="0">
                        <a:pos x="16" y="66"/>
                      </a:cxn>
                      <a:cxn ang="0">
                        <a:pos x="17" y="65"/>
                      </a:cxn>
                      <a:cxn ang="0">
                        <a:pos x="18" y="65"/>
                      </a:cxn>
                      <a:cxn ang="0">
                        <a:pos x="19" y="64"/>
                      </a:cxn>
                      <a:cxn ang="0">
                        <a:pos x="20" y="63"/>
                      </a:cxn>
                      <a:cxn ang="0">
                        <a:pos x="21" y="63"/>
                      </a:cxn>
                      <a:cxn ang="0">
                        <a:pos x="22" y="62"/>
                      </a:cxn>
                      <a:cxn ang="0">
                        <a:pos x="23" y="61"/>
                      </a:cxn>
                      <a:cxn ang="0">
                        <a:pos x="24" y="60"/>
                      </a:cxn>
                      <a:cxn ang="0">
                        <a:pos x="25" y="59"/>
                      </a:cxn>
                      <a:cxn ang="0">
                        <a:pos x="26" y="58"/>
                      </a:cxn>
                      <a:cxn ang="0">
                        <a:pos x="26" y="56"/>
                      </a:cxn>
                      <a:cxn ang="0">
                        <a:pos x="27" y="55"/>
                      </a:cxn>
                      <a:cxn ang="0">
                        <a:pos x="28" y="54"/>
                      </a:cxn>
                      <a:cxn ang="0">
                        <a:pos x="28" y="53"/>
                      </a:cxn>
                      <a:cxn ang="0">
                        <a:pos x="28" y="51"/>
                      </a:cxn>
                      <a:cxn ang="0">
                        <a:pos x="30" y="44"/>
                      </a:cxn>
                      <a:cxn ang="0">
                        <a:pos x="31" y="43"/>
                      </a:cxn>
                      <a:cxn ang="0">
                        <a:pos x="31" y="42"/>
                      </a:cxn>
                      <a:cxn ang="0">
                        <a:pos x="31" y="40"/>
                      </a:cxn>
                      <a:cxn ang="0">
                        <a:pos x="31" y="39"/>
                      </a:cxn>
                      <a:cxn ang="0">
                        <a:pos x="31" y="38"/>
                      </a:cxn>
                      <a:cxn ang="0">
                        <a:pos x="31" y="37"/>
                      </a:cxn>
                      <a:cxn ang="0">
                        <a:pos x="30" y="36"/>
                      </a:cxn>
                      <a:cxn ang="0">
                        <a:pos x="30" y="35"/>
                      </a:cxn>
                      <a:cxn ang="0">
                        <a:pos x="30" y="34"/>
                      </a:cxn>
                      <a:cxn ang="0">
                        <a:pos x="29" y="33"/>
                      </a:cxn>
                      <a:cxn ang="0">
                        <a:pos x="28" y="32"/>
                      </a:cxn>
                      <a:cxn ang="0">
                        <a:pos x="28" y="31"/>
                      </a:cxn>
                      <a:cxn ang="0">
                        <a:pos x="27" y="31"/>
                      </a:cxn>
                      <a:cxn ang="0">
                        <a:pos x="26" y="30"/>
                      </a:cxn>
                      <a:cxn ang="0">
                        <a:pos x="25" y="30"/>
                      </a:cxn>
                      <a:cxn ang="0">
                        <a:pos x="24" y="30"/>
                      </a:cxn>
                      <a:cxn ang="0">
                        <a:pos x="23" y="29"/>
                      </a:cxn>
                      <a:cxn ang="0">
                        <a:pos x="22" y="29"/>
                      </a:cxn>
                      <a:cxn ang="0">
                        <a:pos x="10" y="29"/>
                      </a:cxn>
                      <a:cxn ang="0">
                        <a:pos x="17" y="0"/>
                      </a:cxn>
                      <a:cxn ang="0">
                        <a:pos x="39" y="0"/>
                      </a:cxn>
                    </a:cxnLst>
                    <a:rect l="0" t="0" r="0" b="0"/>
                    <a:pathLst>
                      <a:path w="199" h="332">
                        <a:moveTo>
                          <a:pt x="0" y="332"/>
                        </a:moveTo>
                        <a:lnTo>
                          <a:pt x="63" y="332"/>
                        </a:lnTo>
                        <a:lnTo>
                          <a:pt x="68" y="332"/>
                        </a:lnTo>
                        <a:lnTo>
                          <a:pt x="74" y="331"/>
                        </a:lnTo>
                        <a:lnTo>
                          <a:pt x="80" y="330"/>
                        </a:lnTo>
                        <a:lnTo>
                          <a:pt x="85" y="328"/>
                        </a:lnTo>
                        <a:lnTo>
                          <a:pt x="91" y="325"/>
                        </a:lnTo>
                        <a:lnTo>
                          <a:pt x="97" y="322"/>
                        </a:lnTo>
                        <a:lnTo>
                          <a:pt x="102" y="319"/>
                        </a:lnTo>
                        <a:lnTo>
                          <a:pt x="108" y="315"/>
                        </a:lnTo>
                        <a:lnTo>
                          <a:pt x="113" y="311"/>
                        </a:lnTo>
                        <a:lnTo>
                          <a:pt x="118" y="306"/>
                        </a:lnTo>
                        <a:lnTo>
                          <a:pt x="122" y="301"/>
                        </a:lnTo>
                        <a:lnTo>
                          <a:pt x="127" y="295"/>
                        </a:lnTo>
                        <a:lnTo>
                          <a:pt x="131" y="290"/>
                        </a:lnTo>
                        <a:lnTo>
                          <a:pt x="135" y="284"/>
                        </a:lnTo>
                        <a:lnTo>
                          <a:pt x="138" y="278"/>
                        </a:lnTo>
                        <a:lnTo>
                          <a:pt x="141" y="271"/>
                        </a:lnTo>
                        <a:lnTo>
                          <a:pt x="143" y="265"/>
                        </a:lnTo>
                        <a:lnTo>
                          <a:pt x="145" y="258"/>
                        </a:lnTo>
                        <a:lnTo>
                          <a:pt x="155" y="222"/>
                        </a:lnTo>
                        <a:lnTo>
                          <a:pt x="157" y="215"/>
                        </a:lnTo>
                        <a:lnTo>
                          <a:pt x="157" y="209"/>
                        </a:lnTo>
                        <a:lnTo>
                          <a:pt x="158" y="202"/>
                        </a:lnTo>
                        <a:lnTo>
                          <a:pt x="158" y="196"/>
                        </a:lnTo>
                        <a:lnTo>
                          <a:pt x="157" y="190"/>
                        </a:lnTo>
                        <a:lnTo>
                          <a:pt x="157" y="185"/>
                        </a:lnTo>
                        <a:lnTo>
                          <a:pt x="155" y="179"/>
                        </a:lnTo>
                        <a:lnTo>
                          <a:pt x="153" y="174"/>
                        </a:lnTo>
                        <a:lnTo>
                          <a:pt x="151" y="169"/>
                        </a:lnTo>
                        <a:lnTo>
                          <a:pt x="148" y="165"/>
                        </a:lnTo>
                        <a:lnTo>
                          <a:pt x="144" y="161"/>
                        </a:lnTo>
                        <a:lnTo>
                          <a:pt x="141" y="158"/>
                        </a:lnTo>
                        <a:lnTo>
                          <a:pt x="137" y="155"/>
                        </a:lnTo>
                        <a:lnTo>
                          <a:pt x="132" y="152"/>
                        </a:lnTo>
                        <a:lnTo>
                          <a:pt x="128" y="150"/>
                        </a:lnTo>
                        <a:lnTo>
                          <a:pt x="123" y="149"/>
                        </a:lnTo>
                        <a:lnTo>
                          <a:pt x="117" y="148"/>
                        </a:lnTo>
                        <a:lnTo>
                          <a:pt x="112" y="148"/>
                        </a:lnTo>
                        <a:lnTo>
                          <a:pt x="49" y="148"/>
                        </a:lnTo>
                        <a:lnTo>
                          <a:pt x="89" y="0"/>
                        </a:lnTo>
                        <a:lnTo>
                          <a:pt x="199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51" name="直接连接符 643244"/>
                  <p:cNvSpPr>
                    <a:spLocks noChangeAspect="1"/>
                  </p:cNvSpPr>
                  <p:nvPr/>
                </p:nvSpPr>
                <p:spPr>
                  <a:xfrm>
                    <a:off x="3182" y="1928"/>
                    <a:ext cx="2" cy="1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52" name="任意多边形 643245"/>
                  <p:cNvSpPr>
                    <a:spLocks noChangeAspect="1"/>
                  </p:cNvSpPr>
                  <p:nvPr/>
                </p:nvSpPr>
                <p:spPr>
                  <a:xfrm>
                    <a:off x="3074" y="1775"/>
                    <a:ext cx="887" cy="880"/>
                  </a:xfrm>
                  <a:custGeom>
                    <a:avLst/>
                    <a:gdLst/>
                    <a:ahLst/>
                    <a:cxnLst>
                      <a:cxn ang="0">
                        <a:pos x="886" y="414"/>
                      </a:cxn>
                      <a:cxn ang="0">
                        <a:pos x="882" y="375"/>
                      </a:cxn>
                      <a:cxn ang="0">
                        <a:pos x="874" y="336"/>
                      </a:cxn>
                      <a:cxn ang="0">
                        <a:pos x="862" y="299"/>
                      </a:cxn>
                      <a:cxn ang="0">
                        <a:pos x="848" y="262"/>
                      </a:cxn>
                      <a:cxn ang="0">
                        <a:pos x="830" y="227"/>
                      </a:cxn>
                      <a:cxn ang="0">
                        <a:pos x="810" y="194"/>
                      </a:cxn>
                      <a:cxn ang="0">
                        <a:pos x="786" y="163"/>
                      </a:cxn>
                      <a:cxn ang="0">
                        <a:pos x="760" y="133"/>
                      </a:cxn>
                      <a:cxn ang="0">
                        <a:pos x="731" y="107"/>
                      </a:cxn>
                      <a:cxn ang="0">
                        <a:pos x="701" y="82"/>
                      </a:cxn>
                      <a:cxn ang="0">
                        <a:pos x="668" y="61"/>
                      </a:cxn>
                      <a:cxn ang="0">
                        <a:pos x="633" y="43"/>
                      </a:cxn>
                      <a:cxn ang="0">
                        <a:pos x="597" y="27"/>
                      </a:cxn>
                      <a:cxn ang="0">
                        <a:pos x="560" y="16"/>
                      </a:cxn>
                      <a:cxn ang="0">
                        <a:pos x="521" y="7"/>
                      </a:cxn>
                      <a:cxn ang="0">
                        <a:pos x="483" y="2"/>
                      </a:cxn>
                      <a:cxn ang="0">
                        <a:pos x="444" y="0"/>
                      </a:cxn>
                      <a:cxn ang="0">
                        <a:pos x="405" y="2"/>
                      </a:cxn>
                      <a:cxn ang="0">
                        <a:pos x="366" y="7"/>
                      </a:cxn>
                      <a:cxn ang="0">
                        <a:pos x="327" y="16"/>
                      </a:cxn>
                      <a:cxn ang="0">
                        <a:pos x="290" y="27"/>
                      </a:cxn>
                      <a:cxn ang="0">
                        <a:pos x="254" y="43"/>
                      </a:cxn>
                      <a:cxn ang="0">
                        <a:pos x="219" y="61"/>
                      </a:cxn>
                      <a:cxn ang="0">
                        <a:pos x="186" y="82"/>
                      </a:cxn>
                      <a:cxn ang="0">
                        <a:pos x="156" y="107"/>
                      </a:cxn>
                      <a:cxn ang="0">
                        <a:pos x="127" y="133"/>
                      </a:cxn>
                      <a:cxn ang="0">
                        <a:pos x="101" y="163"/>
                      </a:cxn>
                      <a:cxn ang="0">
                        <a:pos x="77" y="194"/>
                      </a:cxn>
                      <a:cxn ang="0">
                        <a:pos x="57" y="227"/>
                      </a:cxn>
                      <a:cxn ang="0">
                        <a:pos x="39" y="262"/>
                      </a:cxn>
                      <a:cxn ang="0">
                        <a:pos x="25" y="299"/>
                      </a:cxn>
                      <a:cxn ang="0">
                        <a:pos x="13" y="336"/>
                      </a:cxn>
                      <a:cxn ang="0">
                        <a:pos x="5" y="375"/>
                      </a:cxn>
                      <a:cxn ang="0">
                        <a:pos x="1" y="414"/>
                      </a:cxn>
                      <a:cxn ang="0">
                        <a:pos x="0" y="453"/>
                      </a:cxn>
                      <a:cxn ang="0">
                        <a:pos x="2" y="492"/>
                      </a:cxn>
                      <a:cxn ang="0">
                        <a:pos x="8" y="531"/>
                      </a:cxn>
                      <a:cxn ang="0">
                        <a:pos x="17" y="569"/>
                      </a:cxn>
                      <a:cxn ang="0">
                        <a:pos x="30" y="606"/>
                      </a:cxn>
                      <a:cxn ang="0">
                        <a:pos x="46" y="642"/>
                      </a:cxn>
                      <a:cxn ang="0">
                        <a:pos x="65" y="676"/>
                      </a:cxn>
                      <a:cxn ang="0">
                        <a:pos x="87" y="709"/>
                      </a:cxn>
                      <a:cxn ang="0">
                        <a:pos x="111" y="740"/>
                      </a:cxn>
                      <a:cxn ang="0">
                        <a:pos x="138" y="768"/>
                      </a:cxn>
                      <a:cxn ang="0">
                        <a:pos x="168" y="794"/>
                      </a:cxn>
                      <a:cxn ang="0">
                        <a:pos x="199" y="817"/>
                      </a:cxn>
                      <a:cxn ang="0">
                        <a:pos x="233" y="837"/>
                      </a:cxn>
                      <a:cxn ang="0">
                        <a:pos x="268" y="854"/>
                      </a:cxn>
                      <a:cxn ang="0">
                        <a:pos x="305" y="868"/>
                      </a:cxn>
                      <a:cxn ang="0">
                        <a:pos x="342" y="878"/>
                      </a:cxn>
                    </a:cxnLst>
                    <a:rect l="0" t="0" r="0" b="0"/>
                    <a:pathLst>
                      <a:path w="4571" h="4525">
                        <a:moveTo>
                          <a:pt x="4571" y="2288"/>
                        </a:moveTo>
                        <a:lnTo>
                          <a:pt x="4571" y="2248"/>
                        </a:lnTo>
                        <a:lnTo>
                          <a:pt x="4570" y="2208"/>
                        </a:lnTo>
                        <a:lnTo>
                          <a:pt x="4568" y="2167"/>
                        </a:lnTo>
                        <a:lnTo>
                          <a:pt x="4566" y="2127"/>
                        </a:lnTo>
                        <a:lnTo>
                          <a:pt x="4563" y="2087"/>
                        </a:lnTo>
                        <a:lnTo>
                          <a:pt x="4559" y="2047"/>
                        </a:lnTo>
                        <a:lnTo>
                          <a:pt x="4554" y="2007"/>
                        </a:lnTo>
                        <a:lnTo>
                          <a:pt x="4549" y="1967"/>
                        </a:lnTo>
                        <a:lnTo>
                          <a:pt x="4543" y="1927"/>
                        </a:lnTo>
                        <a:lnTo>
                          <a:pt x="4536" y="1887"/>
                        </a:lnTo>
                        <a:lnTo>
                          <a:pt x="4528" y="1847"/>
                        </a:lnTo>
                        <a:lnTo>
                          <a:pt x="4520" y="1808"/>
                        </a:lnTo>
                        <a:lnTo>
                          <a:pt x="4512" y="1768"/>
                        </a:lnTo>
                        <a:lnTo>
                          <a:pt x="4502" y="1729"/>
                        </a:lnTo>
                        <a:lnTo>
                          <a:pt x="4492" y="1690"/>
                        </a:lnTo>
                        <a:lnTo>
                          <a:pt x="4481" y="1651"/>
                        </a:lnTo>
                        <a:lnTo>
                          <a:pt x="4469" y="1612"/>
                        </a:lnTo>
                        <a:lnTo>
                          <a:pt x="4457" y="1574"/>
                        </a:lnTo>
                        <a:lnTo>
                          <a:pt x="4444" y="1536"/>
                        </a:lnTo>
                        <a:lnTo>
                          <a:pt x="4431" y="1498"/>
                        </a:lnTo>
                        <a:lnTo>
                          <a:pt x="4416" y="1460"/>
                        </a:lnTo>
                        <a:lnTo>
                          <a:pt x="4401" y="1423"/>
                        </a:lnTo>
                        <a:lnTo>
                          <a:pt x="4386" y="1385"/>
                        </a:lnTo>
                        <a:lnTo>
                          <a:pt x="4369" y="1348"/>
                        </a:lnTo>
                        <a:lnTo>
                          <a:pt x="4353" y="1312"/>
                        </a:lnTo>
                        <a:lnTo>
                          <a:pt x="4335" y="1275"/>
                        </a:lnTo>
                        <a:lnTo>
                          <a:pt x="4317" y="1239"/>
                        </a:lnTo>
                        <a:lnTo>
                          <a:pt x="4298" y="1204"/>
                        </a:lnTo>
                        <a:lnTo>
                          <a:pt x="4279" y="1168"/>
                        </a:lnTo>
                        <a:lnTo>
                          <a:pt x="4258" y="1133"/>
                        </a:lnTo>
                        <a:lnTo>
                          <a:pt x="4238" y="1099"/>
                        </a:lnTo>
                        <a:lnTo>
                          <a:pt x="4217" y="1064"/>
                        </a:lnTo>
                        <a:lnTo>
                          <a:pt x="4195" y="1030"/>
                        </a:lnTo>
                        <a:lnTo>
                          <a:pt x="4172" y="997"/>
                        </a:lnTo>
                        <a:lnTo>
                          <a:pt x="4149" y="964"/>
                        </a:lnTo>
                        <a:lnTo>
                          <a:pt x="4125" y="931"/>
                        </a:lnTo>
                        <a:lnTo>
                          <a:pt x="4101" y="899"/>
                        </a:lnTo>
                        <a:lnTo>
                          <a:pt x="4076" y="867"/>
                        </a:lnTo>
                        <a:lnTo>
                          <a:pt x="4051" y="836"/>
                        </a:lnTo>
                        <a:lnTo>
                          <a:pt x="4025" y="805"/>
                        </a:lnTo>
                        <a:lnTo>
                          <a:pt x="3999" y="774"/>
                        </a:lnTo>
                        <a:lnTo>
                          <a:pt x="3972" y="744"/>
                        </a:lnTo>
                        <a:lnTo>
                          <a:pt x="3944" y="715"/>
                        </a:lnTo>
                        <a:lnTo>
                          <a:pt x="3916" y="686"/>
                        </a:lnTo>
                        <a:lnTo>
                          <a:pt x="3888" y="657"/>
                        </a:lnTo>
                        <a:lnTo>
                          <a:pt x="3859" y="629"/>
                        </a:lnTo>
                        <a:lnTo>
                          <a:pt x="3829" y="601"/>
                        </a:lnTo>
                        <a:lnTo>
                          <a:pt x="3799" y="575"/>
                        </a:lnTo>
                        <a:lnTo>
                          <a:pt x="3769" y="548"/>
                        </a:lnTo>
                        <a:lnTo>
                          <a:pt x="3738" y="522"/>
                        </a:lnTo>
                        <a:lnTo>
                          <a:pt x="3706" y="497"/>
                        </a:lnTo>
                        <a:lnTo>
                          <a:pt x="3675" y="472"/>
                        </a:lnTo>
                        <a:lnTo>
                          <a:pt x="3642" y="448"/>
                        </a:lnTo>
                        <a:lnTo>
                          <a:pt x="3610" y="424"/>
                        </a:lnTo>
                        <a:lnTo>
                          <a:pt x="3577" y="401"/>
                        </a:lnTo>
                        <a:lnTo>
                          <a:pt x="3543" y="378"/>
                        </a:lnTo>
                        <a:lnTo>
                          <a:pt x="3509" y="356"/>
                        </a:lnTo>
                        <a:lnTo>
                          <a:pt x="3475" y="334"/>
                        </a:lnTo>
                        <a:lnTo>
                          <a:pt x="3440" y="314"/>
                        </a:lnTo>
                        <a:lnTo>
                          <a:pt x="3405" y="293"/>
                        </a:lnTo>
                        <a:lnTo>
                          <a:pt x="3370" y="274"/>
                        </a:lnTo>
                        <a:lnTo>
                          <a:pt x="3334" y="255"/>
                        </a:lnTo>
                        <a:lnTo>
                          <a:pt x="3298" y="237"/>
                        </a:lnTo>
                        <a:lnTo>
                          <a:pt x="3262" y="219"/>
                        </a:lnTo>
                        <a:lnTo>
                          <a:pt x="3225" y="203"/>
                        </a:lnTo>
                        <a:lnTo>
                          <a:pt x="3188" y="186"/>
                        </a:lnTo>
                        <a:lnTo>
                          <a:pt x="3151" y="171"/>
                        </a:lnTo>
                        <a:lnTo>
                          <a:pt x="3114" y="156"/>
                        </a:lnTo>
                        <a:lnTo>
                          <a:pt x="3076" y="141"/>
                        </a:lnTo>
                        <a:lnTo>
                          <a:pt x="3038" y="128"/>
                        </a:lnTo>
                        <a:lnTo>
                          <a:pt x="3000" y="115"/>
                        </a:lnTo>
                        <a:lnTo>
                          <a:pt x="2961" y="103"/>
                        </a:lnTo>
                        <a:lnTo>
                          <a:pt x="2923" y="91"/>
                        </a:lnTo>
                        <a:lnTo>
                          <a:pt x="2884" y="80"/>
                        </a:lnTo>
                        <a:lnTo>
                          <a:pt x="2845" y="70"/>
                        </a:lnTo>
                        <a:lnTo>
                          <a:pt x="2806" y="60"/>
                        </a:lnTo>
                        <a:lnTo>
                          <a:pt x="2766" y="52"/>
                        </a:lnTo>
                        <a:lnTo>
                          <a:pt x="2727" y="43"/>
                        </a:lnTo>
                        <a:lnTo>
                          <a:pt x="2687" y="36"/>
                        </a:lnTo>
                        <a:lnTo>
                          <a:pt x="2648" y="29"/>
                        </a:lnTo>
                        <a:lnTo>
                          <a:pt x="2608" y="23"/>
                        </a:lnTo>
                        <a:lnTo>
                          <a:pt x="2568" y="18"/>
                        </a:lnTo>
                        <a:lnTo>
                          <a:pt x="2528" y="13"/>
                        </a:lnTo>
                        <a:lnTo>
                          <a:pt x="2487" y="9"/>
                        </a:lnTo>
                        <a:lnTo>
                          <a:pt x="2447" y="6"/>
                        </a:lnTo>
                        <a:lnTo>
                          <a:pt x="2407" y="4"/>
                        </a:lnTo>
                        <a:lnTo>
                          <a:pt x="2367" y="2"/>
                        </a:lnTo>
                        <a:lnTo>
                          <a:pt x="2326" y="1"/>
                        </a:lnTo>
                        <a:lnTo>
                          <a:pt x="2286" y="0"/>
                        </a:lnTo>
                        <a:lnTo>
                          <a:pt x="2246" y="1"/>
                        </a:lnTo>
                        <a:lnTo>
                          <a:pt x="2205" y="2"/>
                        </a:lnTo>
                        <a:lnTo>
                          <a:pt x="2165" y="4"/>
                        </a:lnTo>
                        <a:lnTo>
                          <a:pt x="2125" y="6"/>
                        </a:lnTo>
                        <a:lnTo>
                          <a:pt x="2085" y="9"/>
                        </a:lnTo>
                        <a:lnTo>
                          <a:pt x="2043" y="13"/>
                        </a:lnTo>
                        <a:lnTo>
                          <a:pt x="2003" y="18"/>
                        </a:lnTo>
                        <a:lnTo>
                          <a:pt x="1963" y="23"/>
                        </a:lnTo>
                        <a:lnTo>
                          <a:pt x="1924" y="29"/>
                        </a:lnTo>
                        <a:lnTo>
                          <a:pt x="1884" y="36"/>
                        </a:lnTo>
                        <a:lnTo>
                          <a:pt x="1844" y="43"/>
                        </a:lnTo>
                        <a:lnTo>
                          <a:pt x="1805" y="52"/>
                        </a:lnTo>
                        <a:lnTo>
                          <a:pt x="1765" y="60"/>
                        </a:lnTo>
                        <a:lnTo>
                          <a:pt x="1726" y="70"/>
                        </a:lnTo>
                        <a:lnTo>
                          <a:pt x="1687" y="80"/>
                        </a:lnTo>
                        <a:lnTo>
                          <a:pt x="1648" y="91"/>
                        </a:lnTo>
                        <a:lnTo>
                          <a:pt x="1610" y="103"/>
                        </a:lnTo>
                        <a:lnTo>
                          <a:pt x="1571" y="115"/>
                        </a:lnTo>
                        <a:lnTo>
                          <a:pt x="1533" y="128"/>
                        </a:lnTo>
                        <a:lnTo>
                          <a:pt x="1495" y="141"/>
                        </a:lnTo>
                        <a:lnTo>
                          <a:pt x="1457" y="156"/>
                        </a:lnTo>
                        <a:lnTo>
                          <a:pt x="1420" y="171"/>
                        </a:lnTo>
                        <a:lnTo>
                          <a:pt x="1383" y="186"/>
                        </a:lnTo>
                        <a:lnTo>
                          <a:pt x="1346" y="203"/>
                        </a:lnTo>
                        <a:lnTo>
                          <a:pt x="1309" y="219"/>
                        </a:lnTo>
                        <a:lnTo>
                          <a:pt x="1273" y="237"/>
                        </a:lnTo>
                        <a:lnTo>
                          <a:pt x="1237" y="255"/>
                        </a:lnTo>
                        <a:lnTo>
                          <a:pt x="1201" y="274"/>
                        </a:lnTo>
                        <a:lnTo>
                          <a:pt x="1166" y="293"/>
                        </a:lnTo>
                        <a:lnTo>
                          <a:pt x="1131" y="314"/>
                        </a:lnTo>
                        <a:lnTo>
                          <a:pt x="1096" y="334"/>
                        </a:lnTo>
                        <a:lnTo>
                          <a:pt x="1062" y="356"/>
                        </a:lnTo>
                        <a:lnTo>
                          <a:pt x="1028" y="378"/>
                        </a:lnTo>
                        <a:lnTo>
                          <a:pt x="994" y="401"/>
                        </a:lnTo>
                        <a:lnTo>
                          <a:pt x="961" y="424"/>
                        </a:lnTo>
                        <a:lnTo>
                          <a:pt x="929" y="448"/>
                        </a:lnTo>
                        <a:lnTo>
                          <a:pt x="896" y="472"/>
                        </a:lnTo>
                        <a:lnTo>
                          <a:pt x="865" y="497"/>
                        </a:lnTo>
                        <a:lnTo>
                          <a:pt x="833" y="522"/>
                        </a:lnTo>
                        <a:lnTo>
                          <a:pt x="802" y="548"/>
                        </a:lnTo>
                        <a:lnTo>
                          <a:pt x="772" y="575"/>
                        </a:lnTo>
                        <a:lnTo>
                          <a:pt x="742" y="601"/>
                        </a:lnTo>
                        <a:lnTo>
                          <a:pt x="712" y="629"/>
                        </a:lnTo>
                        <a:lnTo>
                          <a:pt x="683" y="657"/>
                        </a:lnTo>
                        <a:lnTo>
                          <a:pt x="655" y="686"/>
                        </a:lnTo>
                        <a:lnTo>
                          <a:pt x="627" y="715"/>
                        </a:lnTo>
                        <a:lnTo>
                          <a:pt x="599" y="744"/>
                        </a:lnTo>
                        <a:lnTo>
                          <a:pt x="572" y="774"/>
                        </a:lnTo>
                        <a:lnTo>
                          <a:pt x="546" y="805"/>
                        </a:lnTo>
                        <a:lnTo>
                          <a:pt x="520" y="836"/>
                        </a:lnTo>
                        <a:lnTo>
                          <a:pt x="495" y="867"/>
                        </a:lnTo>
                        <a:lnTo>
                          <a:pt x="470" y="899"/>
                        </a:lnTo>
                        <a:lnTo>
                          <a:pt x="446" y="931"/>
                        </a:lnTo>
                        <a:lnTo>
                          <a:pt x="422" y="964"/>
                        </a:lnTo>
                        <a:lnTo>
                          <a:pt x="399" y="997"/>
                        </a:lnTo>
                        <a:lnTo>
                          <a:pt x="376" y="1030"/>
                        </a:lnTo>
                        <a:lnTo>
                          <a:pt x="355" y="1064"/>
                        </a:lnTo>
                        <a:lnTo>
                          <a:pt x="333" y="1099"/>
                        </a:lnTo>
                        <a:lnTo>
                          <a:pt x="313" y="1133"/>
                        </a:lnTo>
                        <a:lnTo>
                          <a:pt x="292" y="1168"/>
                        </a:lnTo>
                        <a:lnTo>
                          <a:pt x="273" y="1204"/>
                        </a:lnTo>
                        <a:lnTo>
                          <a:pt x="254" y="1239"/>
                        </a:lnTo>
                        <a:lnTo>
                          <a:pt x="236" y="1275"/>
                        </a:lnTo>
                        <a:lnTo>
                          <a:pt x="218" y="1312"/>
                        </a:lnTo>
                        <a:lnTo>
                          <a:pt x="202" y="1348"/>
                        </a:lnTo>
                        <a:lnTo>
                          <a:pt x="185" y="1385"/>
                        </a:lnTo>
                        <a:lnTo>
                          <a:pt x="170" y="1423"/>
                        </a:lnTo>
                        <a:lnTo>
                          <a:pt x="155" y="1460"/>
                        </a:lnTo>
                        <a:lnTo>
                          <a:pt x="141" y="1498"/>
                        </a:lnTo>
                        <a:lnTo>
                          <a:pt x="127" y="1536"/>
                        </a:lnTo>
                        <a:lnTo>
                          <a:pt x="114" y="1574"/>
                        </a:lnTo>
                        <a:lnTo>
                          <a:pt x="102" y="1612"/>
                        </a:lnTo>
                        <a:lnTo>
                          <a:pt x="90" y="1651"/>
                        </a:lnTo>
                        <a:lnTo>
                          <a:pt x="79" y="1690"/>
                        </a:lnTo>
                        <a:lnTo>
                          <a:pt x="69" y="1729"/>
                        </a:lnTo>
                        <a:lnTo>
                          <a:pt x="59" y="1768"/>
                        </a:lnTo>
                        <a:lnTo>
                          <a:pt x="51" y="1808"/>
                        </a:lnTo>
                        <a:lnTo>
                          <a:pt x="43" y="1847"/>
                        </a:lnTo>
                        <a:lnTo>
                          <a:pt x="35" y="1887"/>
                        </a:lnTo>
                        <a:lnTo>
                          <a:pt x="28" y="1927"/>
                        </a:lnTo>
                        <a:lnTo>
                          <a:pt x="22" y="1967"/>
                        </a:lnTo>
                        <a:lnTo>
                          <a:pt x="17" y="2007"/>
                        </a:lnTo>
                        <a:lnTo>
                          <a:pt x="12" y="2047"/>
                        </a:lnTo>
                        <a:lnTo>
                          <a:pt x="8" y="2087"/>
                        </a:lnTo>
                        <a:lnTo>
                          <a:pt x="5" y="2127"/>
                        </a:lnTo>
                        <a:lnTo>
                          <a:pt x="3" y="2167"/>
                        </a:lnTo>
                        <a:lnTo>
                          <a:pt x="1" y="2208"/>
                        </a:lnTo>
                        <a:lnTo>
                          <a:pt x="0" y="2248"/>
                        </a:lnTo>
                        <a:lnTo>
                          <a:pt x="0" y="2288"/>
                        </a:lnTo>
                        <a:lnTo>
                          <a:pt x="0" y="2329"/>
                        </a:lnTo>
                        <a:lnTo>
                          <a:pt x="1" y="2369"/>
                        </a:lnTo>
                        <a:lnTo>
                          <a:pt x="3" y="2409"/>
                        </a:lnTo>
                        <a:lnTo>
                          <a:pt x="5" y="2450"/>
                        </a:lnTo>
                        <a:lnTo>
                          <a:pt x="8" y="2490"/>
                        </a:lnTo>
                        <a:lnTo>
                          <a:pt x="12" y="2530"/>
                        </a:lnTo>
                        <a:lnTo>
                          <a:pt x="17" y="2570"/>
                        </a:lnTo>
                        <a:lnTo>
                          <a:pt x="22" y="2610"/>
                        </a:lnTo>
                        <a:lnTo>
                          <a:pt x="28" y="2650"/>
                        </a:lnTo>
                        <a:lnTo>
                          <a:pt x="35" y="2690"/>
                        </a:lnTo>
                        <a:lnTo>
                          <a:pt x="43" y="2730"/>
                        </a:lnTo>
                        <a:lnTo>
                          <a:pt x="51" y="2769"/>
                        </a:lnTo>
                        <a:lnTo>
                          <a:pt x="59" y="2809"/>
                        </a:lnTo>
                        <a:lnTo>
                          <a:pt x="69" y="2848"/>
                        </a:lnTo>
                        <a:lnTo>
                          <a:pt x="79" y="2887"/>
                        </a:lnTo>
                        <a:lnTo>
                          <a:pt x="90" y="2926"/>
                        </a:lnTo>
                        <a:lnTo>
                          <a:pt x="102" y="2964"/>
                        </a:lnTo>
                        <a:lnTo>
                          <a:pt x="114" y="3003"/>
                        </a:lnTo>
                        <a:lnTo>
                          <a:pt x="127" y="3041"/>
                        </a:lnTo>
                        <a:lnTo>
                          <a:pt x="141" y="3079"/>
                        </a:lnTo>
                        <a:lnTo>
                          <a:pt x="155" y="3117"/>
                        </a:lnTo>
                        <a:lnTo>
                          <a:pt x="170" y="3154"/>
                        </a:lnTo>
                        <a:lnTo>
                          <a:pt x="185" y="3192"/>
                        </a:lnTo>
                        <a:lnTo>
                          <a:pt x="202" y="3228"/>
                        </a:lnTo>
                        <a:lnTo>
                          <a:pt x="218" y="3265"/>
                        </a:lnTo>
                        <a:lnTo>
                          <a:pt x="236" y="3301"/>
                        </a:lnTo>
                        <a:lnTo>
                          <a:pt x="254" y="3337"/>
                        </a:lnTo>
                        <a:lnTo>
                          <a:pt x="273" y="3373"/>
                        </a:lnTo>
                        <a:lnTo>
                          <a:pt x="292" y="3409"/>
                        </a:lnTo>
                        <a:lnTo>
                          <a:pt x="313" y="3444"/>
                        </a:lnTo>
                        <a:lnTo>
                          <a:pt x="333" y="3478"/>
                        </a:lnTo>
                        <a:lnTo>
                          <a:pt x="355" y="3512"/>
                        </a:lnTo>
                        <a:lnTo>
                          <a:pt x="376" y="3546"/>
                        </a:lnTo>
                        <a:lnTo>
                          <a:pt x="399" y="3580"/>
                        </a:lnTo>
                        <a:lnTo>
                          <a:pt x="422" y="3613"/>
                        </a:lnTo>
                        <a:lnTo>
                          <a:pt x="446" y="3647"/>
                        </a:lnTo>
                        <a:lnTo>
                          <a:pt x="470" y="3679"/>
                        </a:lnTo>
                        <a:lnTo>
                          <a:pt x="495" y="3711"/>
                        </a:lnTo>
                        <a:lnTo>
                          <a:pt x="520" y="3742"/>
                        </a:lnTo>
                        <a:lnTo>
                          <a:pt x="546" y="3773"/>
                        </a:lnTo>
                        <a:lnTo>
                          <a:pt x="572" y="3804"/>
                        </a:lnTo>
                        <a:lnTo>
                          <a:pt x="599" y="3834"/>
                        </a:lnTo>
                        <a:lnTo>
                          <a:pt x="627" y="3863"/>
                        </a:lnTo>
                        <a:lnTo>
                          <a:pt x="655" y="3892"/>
                        </a:lnTo>
                        <a:lnTo>
                          <a:pt x="683" y="3921"/>
                        </a:lnTo>
                        <a:lnTo>
                          <a:pt x="712" y="3949"/>
                        </a:lnTo>
                        <a:lnTo>
                          <a:pt x="742" y="3976"/>
                        </a:lnTo>
                        <a:lnTo>
                          <a:pt x="772" y="4003"/>
                        </a:lnTo>
                        <a:lnTo>
                          <a:pt x="802" y="4030"/>
                        </a:lnTo>
                        <a:lnTo>
                          <a:pt x="833" y="4056"/>
                        </a:lnTo>
                        <a:lnTo>
                          <a:pt x="865" y="4081"/>
                        </a:lnTo>
                        <a:lnTo>
                          <a:pt x="896" y="4106"/>
                        </a:lnTo>
                        <a:lnTo>
                          <a:pt x="929" y="4130"/>
                        </a:lnTo>
                        <a:lnTo>
                          <a:pt x="961" y="4154"/>
                        </a:lnTo>
                        <a:lnTo>
                          <a:pt x="994" y="4177"/>
                        </a:lnTo>
                        <a:lnTo>
                          <a:pt x="1028" y="4199"/>
                        </a:lnTo>
                        <a:lnTo>
                          <a:pt x="1062" y="4221"/>
                        </a:lnTo>
                        <a:lnTo>
                          <a:pt x="1096" y="4243"/>
                        </a:lnTo>
                        <a:lnTo>
                          <a:pt x="1131" y="4263"/>
                        </a:lnTo>
                        <a:lnTo>
                          <a:pt x="1166" y="4283"/>
                        </a:lnTo>
                        <a:lnTo>
                          <a:pt x="1201" y="4303"/>
                        </a:lnTo>
                        <a:lnTo>
                          <a:pt x="1237" y="4322"/>
                        </a:lnTo>
                        <a:lnTo>
                          <a:pt x="1273" y="4340"/>
                        </a:lnTo>
                        <a:lnTo>
                          <a:pt x="1309" y="4357"/>
                        </a:lnTo>
                        <a:lnTo>
                          <a:pt x="1346" y="4374"/>
                        </a:lnTo>
                        <a:lnTo>
                          <a:pt x="1383" y="4391"/>
                        </a:lnTo>
                        <a:lnTo>
                          <a:pt x="1420" y="4406"/>
                        </a:lnTo>
                        <a:lnTo>
                          <a:pt x="1457" y="4421"/>
                        </a:lnTo>
                        <a:lnTo>
                          <a:pt x="1495" y="4435"/>
                        </a:lnTo>
                        <a:lnTo>
                          <a:pt x="1533" y="4449"/>
                        </a:lnTo>
                        <a:lnTo>
                          <a:pt x="1571" y="4462"/>
                        </a:lnTo>
                        <a:lnTo>
                          <a:pt x="1610" y="4474"/>
                        </a:lnTo>
                        <a:lnTo>
                          <a:pt x="1648" y="4486"/>
                        </a:lnTo>
                        <a:lnTo>
                          <a:pt x="1687" y="4497"/>
                        </a:lnTo>
                        <a:lnTo>
                          <a:pt x="1726" y="4507"/>
                        </a:lnTo>
                        <a:lnTo>
                          <a:pt x="1765" y="4516"/>
                        </a:lnTo>
                        <a:lnTo>
                          <a:pt x="1805" y="4525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3653" name="组合 643246"/>
                  <p:cNvGrpSpPr/>
                  <p:nvPr/>
                </p:nvGrpSpPr>
                <p:grpSpPr>
                  <a:xfrm>
                    <a:off x="2899" y="1604"/>
                    <a:ext cx="1233" cy="1234"/>
                    <a:chOff x="2899" y="1604"/>
                    <a:chExt cx="1233" cy="1234"/>
                  </a:xfrm>
                </p:grpSpPr>
                <p:sp>
                  <p:nvSpPr>
                    <p:cNvPr id="23654" name="直接连接符 643247"/>
                    <p:cNvSpPr>
                      <a:spLocks noChangeAspect="1"/>
                    </p:cNvSpPr>
                    <p:nvPr/>
                  </p:nvSpPr>
                  <p:spPr>
                    <a:xfrm>
                      <a:off x="3515" y="1604"/>
                      <a:ext cx="1" cy="139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55" name="直接连接符 643248"/>
                    <p:cNvSpPr>
                      <a:spLocks noChangeAspect="1"/>
                    </p:cNvSpPr>
                    <p:nvPr/>
                  </p:nvSpPr>
                  <p:spPr>
                    <a:xfrm>
                      <a:off x="3515" y="1788"/>
                      <a:ext cx="1" cy="46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56" name="直接连接符 643249"/>
                    <p:cNvSpPr>
                      <a:spLocks noChangeAspect="1"/>
                    </p:cNvSpPr>
                    <p:nvPr/>
                  </p:nvSpPr>
                  <p:spPr>
                    <a:xfrm>
                      <a:off x="3515" y="1879"/>
                      <a:ext cx="1" cy="27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57" name="直接连接符 643250"/>
                    <p:cNvSpPr>
                      <a:spLocks noChangeAspect="1"/>
                    </p:cNvSpPr>
                    <p:nvPr/>
                  </p:nvSpPr>
                  <p:spPr>
                    <a:xfrm>
                      <a:off x="3515" y="2289"/>
                      <a:ext cx="1" cy="274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58" name="直接连接符 643251"/>
                    <p:cNvSpPr>
                      <a:spLocks noChangeAspect="1"/>
                    </p:cNvSpPr>
                    <p:nvPr/>
                  </p:nvSpPr>
                  <p:spPr>
                    <a:xfrm>
                      <a:off x="3515" y="2608"/>
                      <a:ext cx="1" cy="46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59" name="直接连接符 643252"/>
                    <p:cNvSpPr>
                      <a:spLocks noChangeAspect="1"/>
                    </p:cNvSpPr>
                    <p:nvPr/>
                  </p:nvSpPr>
                  <p:spPr>
                    <a:xfrm>
                      <a:off x="3515" y="2699"/>
                      <a:ext cx="1" cy="139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60" name="直接连接符 643253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993" y="2221"/>
                      <a:ext cx="139" cy="1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61" name="直接连接符 643254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902" y="2221"/>
                      <a:ext cx="46" cy="1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62" name="直接连接符 64325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584" y="2221"/>
                      <a:ext cx="273" cy="1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63" name="直接连接符 64325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174" y="2221"/>
                      <a:ext cx="273" cy="1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64" name="直接连接符 643257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083" y="2221"/>
                      <a:ext cx="46" cy="1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65" name="直接连接符 64325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899" y="2221"/>
                      <a:ext cx="139" cy="1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23637" name="任意多边形 643259"/>
              <p:cNvSpPr>
                <a:spLocks noChangeAspect="1"/>
              </p:cNvSpPr>
              <p:nvPr/>
            </p:nvSpPr>
            <p:spPr>
              <a:xfrm>
                <a:off x="3487" y="2191"/>
                <a:ext cx="57" cy="57"/>
              </a:xfrm>
              <a:custGeom>
                <a:avLst/>
                <a:gdLst/>
                <a:ahLst/>
                <a:cxnLst>
                  <a:cxn ang="0">
                    <a:pos x="57" y="26"/>
                  </a:cxn>
                  <a:cxn ang="0">
                    <a:pos x="56" y="23"/>
                  </a:cxn>
                  <a:cxn ang="0">
                    <a:pos x="55" y="19"/>
                  </a:cxn>
                  <a:cxn ang="0">
                    <a:pos x="54" y="15"/>
                  </a:cxn>
                  <a:cxn ang="0">
                    <a:pos x="52" y="12"/>
                  </a:cxn>
                  <a:cxn ang="0">
                    <a:pos x="49" y="9"/>
                  </a:cxn>
                  <a:cxn ang="0">
                    <a:pos x="46" y="6"/>
                  </a:cxn>
                  <a:cxn ang="0">
                    <a:pos x="43" y="4"/>
                  </a:cxn>
                  <a:cxn ang="0">
                    <a:pos x="40" y="2"/>
                  </a:cxn>
                  <a:cxn ang="0">
                    <a:pos x="36" y="1"/>
                  </a:cxn>
                  <a:cxn ang="0">
                    <a:pos x="32" y="0"/>
                  </a:cxn>
                  <a:cxn ang="0">
                    <a:pos x="28" y="0"/>
                  </a:cxn>
                  <a:cxn ang="0">
                    <a:pos x="25" y="0"/>
                  </a:cxn>
                  <a:cxn ang="0">
                    <a:pos x="21" y="1"/>
                  </a:cxn>
                  <a:cxn ang="0">
                    <a:pos x="17" y="2"/>
                  </a:cxn>
                  <a:cxn ang="0">
                    <a:pos x="14" y="4"/>
                  </a:cxn>
                  <a:cxn ang="0">
                    <a:pos x="10" y="6"/>
                  </a:cxn>
                  <a:cxn ang="0">
                    <a:pos x="8" y="9"/>
                  </a:cxn>
                  <a:cxn ang="0">
                    <a:pos x="5" y="12"/>
                  </a:cxn>
                  <a:cxn ang="0">
                    <a:pos x="3" y="15"/>
                  </a:cxn>
                  <a:cxn ang="0">
                    <a:pos x="2" y="19"/>
                  </a:cxn>
                  <a:cxn ang="0">
                    <a:pos x="1" y="23"/>
                  </a:cxn>
                  <a:cxn ang="0">
                    <a:pos x="0" y="26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8"/>
                  </a:cxn>
                  <a:cxn ang="0">
                    <a:pos x="3" y="42"/>
                  </a:cxn>
                  <a:cxn ang="0">
                    <a:pos x="5" y="45"/>
                  </a:cxn>
                  <a:cxn ang="0">
                    <a:pos x="8" y="48"/>
                  </a:cxn>
                  <a:cxn ang="0">
                    <a:pos x="10" y="51"/>
                  </a:cxn>
                  <a:cxn ang="0">
                    <a:pos x="14" y="53"/>
                  </a:cxn>
                  <a:cxn ang="0">
                    <a:pos x="17" y="55"/>
                  </a:cxn>
                  <a:cxn ang="0">
                    <a:pos x="21" y="56"/>
                  </a:cxn>
                  <a:cxn ang="0">
                    <a:pos x="25" y="57"/>
                  </a:cxn>
                  <a:cxn ang="0">
                    <a:pos x="28" y="57"/>
                  </a:cxn>
                  <a:cxn ang="0">
                    <a:pos x="32" y="57"/>
                  </a:cxn>
                  <a:cxn ang="0">
                    <a:pos x="36" y="56"/>
                  </a:cxn>
                  <a:cxn ang="0">
                    <a:pos x="40" y="55"/>
                  </a:cxn>
                  <a:cxn ang="0">
                    <a:pos x="43" y="53"/>
                  </a:cxn>
                  <a:cxn ang="0">
                    <a:pos x="46" y="51"/>
                  </a:cxn>
                  <a:cxn ang="0">
                    <a:pos x="49" y="48"/>
                  </a:cxn>
                  <a:cxn ang="0">
                    <a:pos x="52" y="45"/>
                  </a:cxn>
                  <a:cxn ang="0">
                    <a:pos x="54" y="42"/>
                  </a:cxn>
                  <a:cxn ang="0">
                    <a:pos x="55" y="38"/>
                  </a:cxn>
                  <a:cxn ang="0">
                    <a:pos x="56" y="34"/>
                  </a:cxn>
                  <a:cxn ang="0">
                    <a:pos x="57" y="31"/>
                  </a:cxn>
                </a:cxnLst>
                <a:rect l="0" t="0" r="0" b="0"/>
                <a:pathLst>
                  <a:path w="295" h="295">
                    <a:moveTo>
                      <a:pt x="295" y="148"/>
                    </a:moveTo>
                    <a:lnTo>
                      <a:pt x="294" y="137"/>
                    </a:lnTo>
                    <a:lnTo>
                      <a:pt x="293" y="127"/>
                    </a:lnTo>
                    <a:lnTo>
                      <a:pt x="292" y="118"/>
                    </a:lnTo>
                    <a:lnTo>
                      <a:pt x="289" y="108"/>
                    </a:lnTo>
                    <a:lnTo>
                      <a:pt x="286" y="98"/>
                    </a:lnTo>
                    <a:lnTo>
                      <a:pt x="282" y="89"/>
                    </a:lnTo>
                    <a:lnTo>
                      <a:pt x="278" y="80"/>
                    </a:lnTo>
                    <a:lnTo>
                      <a:pt x="273" y="71"/>
                    </a:lnTo>
                    <a:lnTo>
                      <a:pt x="268" y="62"/>
                    </a:lnTo>
                    <a:lnTo>
                      <a:pt x="262" y="54"/>
                    </a:lnTo>
                    <a:lnTo>
                      <a:pt x="255" y="47"/>
                    </a:lnTo>
                    <a:lnTo>
                      <a:pt x="248" y="40"/>
                    </a:lnTo>
                    <a:lnTo>
                      <a:pt x="240" y="33"/>
                    </a:lnTo>
                    <a:lnTo>
                      <a:pt x="232" y="27"/>
                    </a:lnTo>
                    <a:lnTo>
                      <a:pt x="224" y="21"/>
                    </a:lnTo>
                    <a:lnTo>
                      <a:pt x="215" y="17"/>
                    </a:lnTo>
                    <a:lnTo>
                      <a:pt x="206" y="12"/>
                    </a:lnTo>
                    <a:lnTo>
                      <a:pt x="197" y="9"/>
                    </a:lnTo>
                    <a:lnTo>
                      <a:pt x="187" y="5"/>
                    </a:lnTo>
                    <a:lnTo>
                      <a:pt x="177" y="3"/>
                    </a:lnTo>
                    <a:lnTo>
                      <a:pt x="167" y="1"/>
                    </a:lnTo>
                    <a:lnTo>
                      <a:pt x="157" y="0"/>
                    </a:lnTo>
                    <a:lnTo>
                      <a:pt x="147" y="0"/>
                    </a:lnTo>
                    <a:lnTo>
                      <a:pt x="137" y="0"/>
                    </a:lnTo>
                    <a:lnTo>
                      <a:pt x="127" y="1"/>
                    </a:lnTo>
                    <a:lnTo>
                      <a:pt x="117" y="3"/>
                    </a:lnTo>
                    <a:lnTo>
                      <a:pt x="107" y="5"/>
                    </a:lnTo>
                    <a:lnTo>
                      <a:pt x="98" y="9"/>
                    </a:lnTo>
                    <a:lnTo>
                      <a:pt x="88" y="12"/>
                    </a:lnTo>
                    <a:lnTo>
                      <a:pt x="79" y="17"/>
                    </a:lnTo>
                    <a:lnTo>
                      <a:pt x="71" y="21"/>
                    </a:lnTo>
                    <a:lnTo>
                      <a:pt x="62" y="27"/>
                    </a:lnTo>
                    <a:lnTo>
                      <a:pt x="54" y="33"/>
                    </a:lnTo>
                    <a:lnTo>
                      <a:pt x="47" y="40"/>
                    </a:lnTo>
                    <a:lnTo>
                      <a:pt x="39" y="47"/>
                    </a:lnTo>
                    <a:lnTo>
                      <a:pt x="33" y="54"/>
                    </a:lnTo>
                    <a:lnTo>
                      <a:pt x="27" y="62"/>
                    </a:lnTo>
                    <a:lnTo>
                      <a:pt x="21" y="71"/>
                    </a:lnTo>
                    <a:lnTo>
                      <a:pt x="16" y="80"/>
                    </a:lnTo>
                    <a:lnTo>
                      <a:pt x="12" y="89"/>
                    </a:lnTo>
                    <a:lnTo>
                      <a:pt x="8" y="98"/>
                    </a:lnTo>
                    <a:lnTo>
                      <a:pt x="5" y="108"/>
                    </a:lnTo>
                    <a:lnTo>
                      <a:pt x="3" y="118"/>
                    </a:lnTo>
                    <a:lnTo>
                      <a:pt x="1" y="127"/>
                    </a:lnTo>
                    <a:lnTo>
                      <a:pt x="0" y="137"/>
                    </a:lnTo>
                    <a:lnTo>
                      <a:pt x="0" y="148"/>
                    </a:lnTo>
                    <a:lnTo>
                      <a:pt x="0" y="158"/>
                    </a:lnTo>
                    <a:lnTo>
                      <a:pt x="1" y="168"/>
                    </a:lnTo>
                    <a:lnTo>
                      <a:pt x="3" y="178"/>
                    </a:lnTo>
                    <a:lnTo>
                      <a:pt x="5" y="187"/>
                    </a:lnTo>
                    <a:lnTo>
                      <a:pt x="8" y="197"/>
                    </a:lnTo>
                    <a:lnTo>
                      <a:pt x="12" y="206"/>
                    </a:lnTo>
                    <a:lnTo>
                      <a:pt x="16" y="215"/>
                    </a:lnTo>
                    <a:lnTo>
                      <a:pt x="21" y="224"/>
                    </a:lnTo>
                    <a:lnTo>
                      <a:pt x="27" y="233"/>
                    </a:lnTo>
                    <a:lnTo>
                      <a:pt x="33" y="241"/>
                    </a:lnTo>
                    <a:lnTo>
                      <a:pt x="39" y="248"/>
                    </a:lnTo>
                    <a:lnTo>
                      <a:pt x="47" y="255"/>
                    </a:lnTo>
                    <a:lnTo>
                      <a:pt x="54" y="262"/>
                    </a:lnTo>
                    <a:lnTo>
                      <a:pt x="62" y="268"/>
                    </a:lnTo>
                    <a:lnTo>
                      <a:pt x="71" y="274"/>
                    </a:lnTo>
                    <a:lnTo>
                      <a:pt x="79" y="279"/>
                    </a:lnTo>
                    <a:lnTo>
                      <a:pt x="88" y="283"/>
                    </a:lnTo>
                    <a:lnTo>
                      <a:pt x="98" y="287"/>
                    </a:lnTo>
                    <a:lnTo>
                      <a:pt x="107" y="290"/>
                    </a:lnTo>
                    <a:lnTo>
                      <a:pt x="117" y="292"/>
                    </a:lnTo>
                    <a:lnTo>
                      <a:pt x="127" y="294"/>
                    </a:lnTo>
                    <a:lnTo>
                      <a:pt x="137" y="295"/>
                    </a:lnTo>
                    <a:lnTo>
                      <a:pt x="147" y="295"/>
                    </a:lnTo>
                    <a:lnTo>
                      <a:pt x="157" y="295"/>
                    </a:lnTo>
                    <a:lnTo>
                      <a:pt x="167" y="294"/>
                    </a:lnTo>
                    <a:lnTo>
                      <a:pt x="177" y="292"/>
                    </a:lnTo>
                    <a:lnTo>
                      <a:pt x="187" y="290"/>
                    </a:lnTo>
                    <a:lnTo>
                      <a:pt x="197" y="287"/>
                    </a:lnTo>
                    <a:lnTo>
                      <a:pt x="206" y="283"/>
                    </a:lnTo>
                    <a:lnTo>
                      <a:pt x="215" y="279"/>
                    </a:lnTo>
                    <a:lnTo>
                      <a:pt x="224" y="274"/>
                    </a:lnTo>
                    <a:lnTo>
                      <a:pt x="232" y="268"/>
                    </a:lnTo>
                    <a:lnTo>
                      <a:pt x="240" y="262"/>
                    </a:lnTo>
                    <a:lnTo>
                      <a:pt x="248" y="255"/>
                    </a:lnTo>
                    <a:lnTo>
                      <a:pt x="255" y="248"/>
                    </a:lnTo>
                    <a:lnTo>
                      <a:pt x="262" y="241"/>
                    </a:lnTo>
                    <a:lnTo>
                      <a:pt x="268" y="233"/>
                    </a:lnTo>
                    <a:lnTo>
                      <a:pt x="273" y="224"/>
                    </a:lnTo>
                    <a:lnTo>
                      <a:pt x="278" y="215"/>
                    </a:lnTo>
                    <a:lnTo>
                      <a:pt x="282" y="206"/>
                    </a:lnTo>
                    <a:lnTo>
                      <a:pt x="286" y="197"/>
                    </a:lnTo>
                    <a:lnTo>
                      <a:pt x="289" y="187"/>
                    </a:lnTo>
                    <a:lnTo>
                      <a:pt x="292" y="178"/>
                    </a:lnTo>
                    <a:lnTo>
                      <a:pt x="293" y="168"/>
                    </a:lnTo>
                    <a:lnTo>
                      <a:pt x="294" y="158"/>
                    </a:lnTo>
                    <a:lnTo>
                      <a:pt x="295" y="148"/>
                    </a:lnTo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33" name="组合 643260"/>
            <p:cNvGrpSpPr/>
            <p:nvPr/>
          </p:nvGrpSpPr>
          <p:grpSpPr>
            <a:xfrm>
              <a:off x="2877" y="1653"/>
              <a:ext cx="442" cy="250"/>
              <a:chOff x="2877" y="1653"/>
              <a:chExt cx="442" cy="250"/>
            </a:xfrm>
          </p:grpSpPr>
          <p:sp useBgFill="1">
            <p:nvSpPr>
              <p:cNvPr id="23634" name="矩形 643261"/>
              <p:cNvSpPr/>
              <p:nvPr/>
            </p:nvSpPr>
            <p:spPr>
              <a:xfrm>
                <a:off x="2928" y="1659"/>
                <a:ext cx="192" cy="192"/>
              </a:xfrm>
              <a:prstGeom prst="rect">
                <a:avLst/>
              </a:prstGeom>
              <a:ln w="9525">
                <a:noFill/>
              </a:ln>
            </p:spPr>
            <p:txBody>
              <a:bodyPr/>
              <a:lstStyle/>
              <a:p>
                <a:endParaRPr lang="zh-CN" altLang="en-US" dirty="0">
                  <a:latin typeface="Simplex" panose="00000400000000000000" pitchFamily="2" charset="0"/>
                </a:endParaRPr>
              </a:p>
            </p:txBody>
          </p:sp>
          <p:sp>
            <p:nvSpPr>
              <p:cNvPr id="23635" name="文本框 643262"/>
              <p:cNvSpPr txBox="1"/>
              <p:nvPr/>
            </p:nvSpPr>
            <p:spPr>
              <a:xfrm>
                <a:off x="2877" y="1653"/>
                <a:ext cx="44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R15</a:t>
                </a:r>
              </a:p>
            </p:txBody>
          </p:sp>
        </p:grpSp>
      </p:grpSp>
      <p:sp>
        <p:nvSpPr>
          <p:cNvPr id="643264" name="任意多边形 643263"/>
          <p:cNvSpPr>
            <a:spLocks noChangeAspect="1"/>
          </p:cNvSpPr>
          <p:nvPr/>
        </p:nvSpPr>
        <p:spPr>
          <a:xfrm>
            <a:off x="5110163" y="4632325"/>
            <a:ext cx="93662" cy="92075"/>
          </a:xfrm>
          <a:custGeom>
            <a:avLst/>
            <a:gdLst/>
            <a:ahLst/>
            <a:cxnLst>
              <a:cxn ang="0">
                <a:pos x="93345" y="43072"/>
              </a:cxn>
              <a:cxn ang="0">
                <a:pos x="92392" y="36830"/>
              </a:cxn>
              <a:cxn ang="0">
                <a:pos x="90805" y="30588"/>
              </a:cxn>
              <a:cxn ang="0">
                <a:pos x="88265" y="24969"/>
              </a:cxn>
              <a:cxn ang="0">
                <a:pos x="85090" y="19663"/>
              </a:cxn>
              <a:cxn ang="0">
                <a:pos x="80962" y="14670"/>
              </a:cxn>
              <a:cxn ang="0">
                <a:pos x="76200" y="10300"/>
              </a:cxn>
              <a:cxn ang="0">
                <a:pos x="71120" y="6867"/>
              </a:cxn>
              <a:cxn ang="0">
                <a:pos x="65405" y="3745"/>
              </a:cxn>
              <a:cxn ang="0">
                <a:pos x="59372" y="1873"/>
              </a:cxn>
              <a:cxn ang="0">
                <a:pos x="53022" y="624"/>
              </a:cxn>
              <a:cxn ang="0">
                <a:pos x="46672" y="0"/>
              </a:cxn>
              <a:cxn ang="0">
                <a:pos x="40322" y="624"/>
              </a:cxn>
              <a:cxn ang="0">
                <a:pos x="33972" y="1873"/>
              </a:cxn>
              <a:cxn ang="0">
                <a:pos x="27940" y="3745"/>
              </a:cxn>
              <a:cxn ang="0">
                <a:pos x="22225" y="6867"/>
              </a:cxn>
              <a:cxn ang="0">
                <a:pos x="17145" y="10300"/>
              </a:cxn>
              <a:cxn ang="0">
                <a:pos x="12382" y="14670"/>
              </a:cxn>
              <a:cxn ang="0">
                <a:pos x="8572" y="19663"/>
              </a:cxn>
              <a:cxn ang="0">
                <a:pos x="5080" y="24969"/>
              </a:cxn>
              <a:cxn ang="0">
                <a:pos x="2540" y="30588"/>
              </a:cxn>
              <a:cxn ang="0">
                <a:pos x="952" y="36830"/>
              </a:cxn>
              <a:cxn ang="0">
                <a:pos x="0" y="43072"/>
              </a:cxn>
              <a:cxn ang="0">
                <a:pos x="0" y="49315"/>
              </a:cxn>
              <a:cxn ang="0">
                <a:pos x="952" y="55557"/>
              </a:cxn>
              <a:cxn ang="0">
                <a:pos x="2540" y="61487"/>
              </a:cxn>
              <a:cxn ang="0">
                <a:pos x="5080" y="67418"/>
              </a:cxn>
              <a:cxn ang="0">
                <a:pos x="8572" y="72724"/>
              </a:cxn>
              <a:cxn ang="0">
                <a:pos x="12382" y="77718"/>
              </a:cxn>
              <a:cxn ang="0">
                <a:pos x="17145" y="81775"/>
              </a:cxn>
              <a:cxn ang="0">
                <a:pos x="22225" y="85521"/>
              </a:cxn>
              <a:cxn ang="0">
                <a:pos x="27940" y="88330"/>
              </a:cxn>
              <a:cxn ang="0">
                <a:pos x="33972" y="90514"/>
              </a:cxn>
              <a:cxn ang="0">
                <a:pos x="40322" y="91763"/>
              </a:cxn>
              <a:cxn ang="0">
                <a:pos x="46672" y="92075"/>
              </a:cxn>
              <a:cxn ang="0">
                <a:pos x="53022" y="91763"/>
              </a:cxn>
              <a:cxn ang="0">
                <a:pos x="59372" y="90514"/>
              </a:cxn>
              <a:cxn ang="0">
                <a:pos x="65405" y="88330"/>
              </a:cxn>
              <a:cxn ang="0">
                <a:pos x="71120" y="85521"/>
              </a:cxn>
              <a:cxn ang="0">
                <a:pos x="76200" y="81775"/>
              </a:cxn>
              <a:cxn ang="0">
                <a:pos x="80962" y="77718"/>
              </a:cxn>
              <a:cxn ang="0">
                <a:pos x="85090" y="72724"/>
              </a:cxn>
              <a:cxn ang="0">
                <a:pos x="88265" y="67418"/>
              </a:cxn>
              <a:cxn ang="0">
                <a:pos x="90805" y="61487"/>
              </a:cxn>
              <a:cxn ang="0">
                <a:pos x="92392" y="55557"/>
              </a:cxn>
              <a:cxn ang="0">
                <a:pos x="93345" y="49315"/>
              </a:cxn>
            </a:cxnLst>
            <a:rect l="0" t="0" r="0" b="0"/>
            <a:pathLst>
              <a:path w="295" h="295">
                <a:moveTo>
                  <a:pt x="295" y="148"/>
                </a:moveTo>
                <a:lnTo>
                  <a:pt x="294" y="138"/>
                </a:lnTo>
                <a:lnTo>
                  <a:pt x="293" y="128"/>
                </a:lnTo>
                <a:lnTo>
                  <a:pt x="291" y="118"/>
                </a:lnTo>
                <a:lnTo>
                  <a:pt x="289" y="108"/>
                </a:lnTo>
                <a:lnTo>
                  <a:pt x="286" y="98"/>
                </a:lnTo>
                <a:lnTo>
                  <a:pt x="282" y="89"/>
                </a:lnTo>
                <a:lnTo>
                  <a:pt x="278" y="80"/>
                </a:lnTo>
                <a:lnTo>
                  <a:pt x="273" y="71"/>
                </a:lnTo>
                <a:lnTo>
                  <a:pt x="268" y="63"/>
                </a:lnTo>
                <a:lnTo>
                  <a:pt x="261" y="55"/>
                </a:lnTo>
                <a:lnTo>
                  <a:pt x="255" y="47"/>
                </a:lnTo>
                <a:lnTo>
                  <a:pt x="248" y="40"/>
                </a:lnTo>
                <a:lnTo>
                  <a:pt x="240" y="33"/>
                </a:lnTo>
                <a:lnTo>
                  <a:pt x="232" y="27"/>
                </a:lnTo>
                <a:lnTo>
                  <a:pt x="224" y="22"/>
                </a:lnTo>
                <a:lnTo>
                  <a:pt x="215" y="17"/>
                </a:lnTo>
                <a:lnTo>
                  <a:pt x="206" y="12"/>
                </a:lnTo>
                <a:lnTo>
                  <a:pt x="196" y="9"/>
                </a:lnTo>
                <a:lnTo>
                  <a:pt x="187" y="6"/>
                </a:lnTo>
                <a:lnTo>
                  <a:pt x="177" y="3"/>
                </a:lnTo>
                <a:lnTo>
                  <a:pt x="167" y="2"/>
                </a:lnTo>
                <a:lnTo>
                  <a:pt x="157" y="1"/>
                </a:lnTo>
                <a:lnTo>
                  <a:pt x="147" y="0"/>
                </a:lnTo>
                <a:lnTo>
                  <a:pt x="137" y="1"/>
                </a:lnTo>
                <a:lnTo>
                  <a:pt x="127" y="2"/>
                </a:lnTo>
                <a:lnTo>
                  <a:pt x="117" y="3"/>
                </a:lnTo>
                <a:lnTo>
                  <a:pt x="107" y="6"/>
                </a:lnTo>
                <a:lnTo>
                  <a:pt x="98" y="9"/>
                </a:lnTo>
                <a:lnTo>
                  <a:pt x="88" y="12"/>
                </a:lnTo>
                <a:lnTo>
                  <a:pt x="79" y="17"/>
                </a:lnTo>
                <a:lnTo>
                  <a:pt x="70" y="22"/>
                </a:lnTo>
                <a:lnTo>
                  <a:pt x="62" y="27"/>
                </a:lnTo>
                <a:lnTo>
                  <a:pt x="54" y="33"/>
                </a:lnTo>
                <a:lnTo>
                  <a:pt x="46" y="40"/>
                </a:lnTo>
                <a:lnTo>
                  <a:pt x="39" y="47"/>
                </a:lnTo>
                <a:lnTo>
                  <a:pt x="33" y="55"/>
                </a:lnTo>
                <a:lnTo>
                  <a:pt x="27" y="63"/>
                </a:lnTo>
                <a:lnTo>
                  <a:pt x="21" y="71"/>
                </a:lnTo>
                <a:lnTo>
                  <a:pt x="16" y="80"/>
                </a:lnTo>
                <a:lnTo>
                  <a:pt x="12" y="89"/>
                </a:lnTo>
                <a:lnTo>
                  <a:pt x="8" y="98"/>
                </a:lnTo>
                <a:lnTo>
                  <a:pt x="5" y="108"/>
                </a:lnTo>
                <a:lnTo>
                  <a:pt x="3" y="118"/>
                </a:lnTo>
                <a:lnTo>
                  <a:pt x="1" y="128"/>
                </a:lnTo>
                <a:lnTo>
                  <a:pt x="0" y="138"/>
                </a:lnTo>
                <a:lnTo>
                  <a:pt x="0" y="148"/>
                </a:lnTo>
                <a:lnTo>
                  <a:pt x="0" y="158"/>
                </a:lnTo>
                <a:lnTo>
                  <a:pt x="1" y="168"/>
                </a:lnTo>
                <a:lnTo>
                  <a:pt x="3" y="178"/>
                </a:lnTo>
                <a:lnTo>
                  <a:pt x="5" y="188"/>
                </a:lnTo>
                <a:lnTo>
                  <a:pt x="8" y="197"/>
                </a:lnTo>
                <a:lnTo>
                  <a:pt x="12" y="207"/>
                </a:lnTo>
                <a:lnTo>
                  <a:pt x="16" y="216"/>
                </a:lnTo>
                <a:lnTo>
                  <a:pt x="21" y="224"/>
                </a:lnTo>
                <a:lnTo>
                  <a:pt x="27" y="233"/>
                </a:lnTo>
                <a:lnTo>
                  <a:pt x="33" y="241"/>
                </a:lnTo>
                <a:lnTo>
                  <a:pt x="39" y="249"/>
                </a:lnTo>
                <a:lnTo>
                  <a:pt x="46" y="256"/>
                </a:lnTo>
                <a:lnTo>
                  <a:pt x="54" y="262"/>
                </a:lnTo>
                <a:lnTo>
                  <a:pt x="62" y="268"/>
                </a:lnTo>
                <a:lnTo>
                  <a:pt x="70" y="274"/>
                </a:lnTo>
                <a:lnTo>
                  <a:pt x="79" y="279"/>
                </a:lnTo>
                <a:lnTo>
                  <a:pt x="88" y="283"/>
                </a:lnTo>
                <a:lnTo>
                  <a:pt x="98" y="287"/>
                </a:lnTo>
                <a:lnTo>
                  <a:pt x="107" y="290"/>
                </a:lnTo>
                <a:lnTo>
                  <a:pt x="117" y="292"/>
                </a:lnTo>
                <a:lnTo>
                  <a:pt x="127" y="294"/>
                </a:lnTo>
                <a:lnTo>
                  <a:pt x="137" y="295"/>
                </a:lnTo>
                <a:lnTo>
                  <a:pt x="147" y="295"/>
                </a:lnTo>
                <a:lnTo>
                  <a:pt x="157" y="295"/>
                </a:lnTo>
                <a:lnTo>
                  <a:pt x="167" y="294"/>
                </a:lnTo>
                <a:lnTo>
                  <a:pt x="177" y="292"/>
                </a:lnTo>
                <a:lnTo>
                  <a:pt x="187" y="290"/>
                </a:lnTo>
                <a:lnTo>
                  <a:pt x="196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2" y="268"/>
                </a:lnTo>
                <a:lnTo>
                  <a:pt x="240" y="262"/>
                </a:lnTo>
                <a:lnTo>
                  <a:pt x="248" y="256"/>
                </a:lnTo>
                <a:lnTo>
                  <a:pt x="255" y="249"/>
                </a:lnTo>
                <a:lnTo>
                  <a:pt x="261" y="241"/>
                </a:lnTo>
                <a:lnTo>
                  <a:pt x="268" y="233"/>
                </a:lnTo>
                <a:lnTo>
                  <a:pt x="273" y="224"/>
                </a:lnTo>
                <a:lnTo>
                  <a:pt x="278" y="216"/>
                </a:lnTo>
                <a:lnTo>
                  <a:pt x="282" y="207"/>
                </a:lnTo>
                <a:lnTo>
                  <a:pt x="286" y="197"/>
                </a:lnTo>
                <a:lnTo>
                  <a:pt x="289" y="188"/>
                </a:lnTo>
                <a:lnTo>
                  <a:pt x="291" y="178"/>
                </a:lnTo>
                <a:lnTo>
                  <a:pt x="293" y="168"/>
                </a:lnTo>
                <a:lnTo>
                  <a:pt x="294" y="158"/>
                </a:lnTo>
                <a:lnTo>
                  <a:pt x="295" y="148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265" name="任意多边形 643264"/>
          <p:cNvSpPr>
            <a:spLocks noChangeAspect="1"/>
          </p:cNvSpPr>
          <p:nvPr/>
        </p:nvSpPr>
        <p:spPr>
          <a:xfrm>
            <a:off x="5948363" y="3505200"/>
            <a:ext cx="90487" cy="90488"/>
          </a:xfrm>
          <a:custGeom>
            <a:avLst/>
            <a:gdLst/>
            <a:ahLst/>
            <a:cxnLst>
              <a:cxn ang="0">
                <a:pos x="90180" y="42023"/>
              </a:cxn>
              <a:cxn ang="0">
                <a:pos x="89567" y="35888"/>
              </a:cxn>
              <a:cxn ang="0">
                <a:pos x="87726" y="30060"/>
              </a:cxn>
              <a:cxn ang="0">
                <a:pos x="85272" y="24539"/>
              </a:cxn>
              <a:cxn ang="0">
                <a:pos x="82205" y="19018"/>
              </a:cxn>
              <a:cxn ang="0">
                <a:pos x="78218" y="14417"/>
              </a:cxn>
              <a:cxn ang="0">
                <a:pos x="73617" y="10122"/>
              </a:cxn>
              <a:cxn ang="0">
                <a:pos x="68709" y="6442"/>
              </a:cxn>
              <a:cxn ang="0">
                <a:pos x="63188" y="3681"/>
              </a:cxn>
              <a:cxn ang="0">
                <a:pos x="57360" y="1534"/>
              </a:cxn>
              <a:cxn ang="0">
                <a:pos x="51225" y="307"/>
              </a:cxn>
              <a:cxn ang="0">
                <a:pos x="45090" y="0"/>
              </a:cxn>
              <a:cxn ang="0">
                <a:pos x="38955" y="307"/>
              </a:cxn>
              <a:cxn ang="0">
                <a:pos x="32821" y="1534"/>
              </a:cxn>
              <a:cxn ang="0">
                <a:pos x="26993" y="3681"/>
              </a:cxn>
              <a:cxn ang="0">
                <a:pos x="21778" y="6442"/>
              </a:cxn>
              <a:cxn ang="0">
                <a:pos x="16564" y="10122"/>
              </a:cxn>
              <a:cxn ang="0">
                <a:pos x="11963" y="14417"/>
              </a:cxn>
              <a:cxn ang="0">
                <a:pos x="8282" y="19018"/>
              </a:cxn>
              <a:cxn ang="0">
                <a:pos x="4908" y="24539"/>
              </a:cxn>
              <a:cxn ang="0">
                <a:pos x="2454" y="30060"/>
              </a:cxn>
              <a:cxn ang="0">
                <a:pos x="920" y="35888"/>
              </a:cxn>
              <a:cxn ang="0">
                <a:pos x="0" y="42023"/>
              </a:cxn>
              <a:cxn ang="0">
                <a:pos x="0" y="48465"/>
              </a:cxn>
              <a:cxn ang="0">
                <a:pos x="920" y="54600"/>
              </a:cxn>
              <a:cxn ang="0">
                <a:pos x="2454" y="60428"/>
              </a:cxn>
              <a:cxn ang="0">
                <a:pos x="4908" y="65949"/>
              </a:cxn>
              <a:cxn ang="0">
                <a:pos x="8282" y="71470"/>
              </a:cxn>
              <a:cxn ang="0">
                <a:pos x="11963" y="76071"/>
              </a:cxn>
              <a:cxn ang="0">
                <a:pos x="16564" y="80366"/>
              </a:cxn>
              <a:cxn ang="0">
                <a:pos x="21778" y="84046"/>
              </a:cxn>
              <a:cxn ang="0">
                <a:pos x="26993" y="86807"/>
              </a:cxn>
              <a:cxn ang="0">
                <a:pos x="32821" y="88954"/>
              </a:cxn>
              <a:cxn ang="0">
                <a:pos x="38955" y="90181"/>
              </a:cxn>
              <a:cxn ang="0">
                <a:pos x="45090" y="90488"/>
              </a:cxn>
              <a:cxn ang="0">
                <a:pos x="51225" y="90181"/>
              </a:cxn>
              <a:cxn ang="0">
                <a:pos x="57360" y="88954"/>
              </a:cxn>
              <a:cxn ang="0">
                <a:pos x="63188" y="86807"/>
              </a:cxn>
              <a:cxn ang="0">
                <a:pos x="68709" y="84046"/>
              </a:cxn>
              <a:cxn ang="0">
                <a:pos x="73617" y="80366"/>
              </a:cxn>
              <a:cxn ang="0">
                <a:pos x="78218" y="76071"/>
              </a:cxn>
              <a:cxn ang="0">
                <a:pos x="82205" y="71470"/>
              </a:cxn>
              <a:cxn ang="0">
                <a:pos x="85272" y="65949"/>
              </a:cxn>
              <a:cxn ang="0">
                <a:pos x="87726" y="60428"/>
              </a:cxn>
              <a:cxn ang="0">
                <a:pos x="89567" y="54600"/>
              </a:cxn>
              <a:cxn ang="0">
                <a:pos x="90180" y="48465"/>
              </a:cxn>
            </a:cxnLst>
            <a:rect l="0" t="0" r="0" b="0"/>
            <a:pathLst>
              <a:path w="295" h="295">
                <a:moveTo>
                  <a:pt x="295" y="148"/>
                </a:moveTo>
                <a:lnTo>
                  <a:pt x="294" y="137"/>
                </a:lnTo>
                <a:lnTo>
                  <a:pt x="293" y="127"/>
                </a:lnTo>
                <a:lnTo>
                  <a:pt x="292" y="117"/>
                </a:lnTo>
                <a:lnTo>
                  <a:pt x="289" y="108"/>
                </a:lnTo>
                <a:lnTo>
                  <a:pt x="286" y="98"/>
                </a:lnTo>
                <a:lnTo>
                  <a:pt x="282" y="89"/>
                </a:lnTo>
                <a:lnTo>
                  <a:pt x="278" y="80"/>
                </a:lnTo>
                <a:lnTo>
                  <a:pt x="273" y="71"/>
                </a:lnTo>
                <a:lnTo>
                  <a:pt x="268" y="62"/>
                </a:lnTo>
                <a:lnTo>
                  <a:pt x="262" y="54"/>
                </a:lnTo>
                <a:lnTo>
                  <a:pt x="255" y="47"/>
                </a:lnTo>
                <a:lnTo>
                  <a:pt x="248" y="40"/>
                </a:lnTo>
                <a:lnTo>
                  <a:pt x="240" y="33"/>
                </a:lnTo>
                <a:lnTo>
                  <a:pt x="232" y="27"/>
                </a:lnTo>
                <a:lnTo>
                  <a:pt x="224" y="21"/>
                </a:lnTo>
                <a:lnTo>
                  <a:pt x="215" y="16"/>
                </a:lnTo>
                <a:lnTo>
                  <a:pt x="206" y="12"/>
                </a:lnTo>
                <a:lnTo>
                  <a:pt x="197" y="8"/>
                </a:lnTo>
                <a:lnTo>
                  <a:pt x="187" y="5"/>
                </a:lnTo>
                <a:lnTo>
                  <a:pt x="177" y="3"/>
                </a:lnTo>
                <a:lnTo>
                  <a:pt x="167" y="1"/>
                </a:lnTo>
                <a:lnTo>
                  <a:pt x="157" y="0"/>
                </a:lnTo>
                <a:lnTo>
                  <a:pt x="147" y="0"/>
                </a:lnTo>
                <a:lnTo>
                  <a:pt x="137" y="0"/>
                </a:lnTo>
                <a:lnTo>
                  <a:pt x="127" y="1"/>
                </a:lnTo>
                <a:lnTo>
                  <a:pt x="117" y="3"/>
                </a:lnTo>
                <a:lnTo>
                  <a:pt x="107" y="5"/>
                </a:lnTo>
                <a:lnTo>
                  <a:pt x="98" y="8"/>
                </a:lnTo>
                <a:lnTo>
                  <a:pt x="88" y="12"/>
                </a:lnTo>
                <a:lnTo>
                  <a:pt x="79" y="16"/>
                </a:lnTo>
                <a:lnTo>
                  <a:pt x="71" y="21"/>
                </a:lnTo>
                <a:lnTo>
                  <a:pt x="62" y="27"/>
                </a:lnTo>
                <a:lnTo>
                  <a:pt x="54" y="33"/>
                </a:lnTo>
                <a:lnTo>
                  <a:pt x="47" y="40"/>
                </a:lnTo>
                <a:lnTo>
                  <a:pt x="39" y="47"/>
                </a:lnTo>
                <a:lnTo>
                  <a:pt x="33" y="54"/>
                </a:lnTo>
                <a:lnTo>
                  <a:pt x="27" y="62"/>
                </a:lnTo>
                <a:lnTo>
                  <a:pt x="21" y="71"/>
                </a:lnTo>
                <a:lnTo>
                  <a:pt x="16" y="80"/>
                </a:lnTo>
                <a:lnTo>
                  <a:pt x="12" y="89"/>
                </a:lnTo>
                <a:lnTo>
                  <a:pt x="8" y="98"/>
                </a:lnTo>
                <a:lnTo>
                  <a:pt x="5" y="108"/>
                </a:lnTo>
                <a:lnTo>
                  <a:pt x="3" y="117"/>
                </a:lnTo>
                <a:lnTo>
                  <a:pt x="1" y="127"/>
                </a:lnTo>
                <a:lnTo>
                  <a:pt x="0" y="137"/>
                </a:lnTo>
                <a:lnTo>
                  <a:pt x="0" y="148"/>
                </a:lnTo>
                <a:lnTo>
                  <a:pt x="0" y="158"/>
                </a:lnTo>
                <a:lnTo>
                  <a:pt x="1" y="168"/>
                </a:lnTo>
                <a:lnTo>
                  <a:pt x="3" y="178"/>
                </a:lnTo>
                <a:lnTo>
                  <a:pt x="5" y="187"/>
                </a:lnTo>
                <a:lnTo>
                  <a:pt x="8" y="197"/>
                </a:lnTo>
                <a:lnTo>
                  <a:pt x="12" y="206"/>
                </a:lnTo>
                <a:lnTo>
                  <a:pt x="16" y="215"/>
                </a:lnTo>
                <a:lnTo>
                  <a:pt x="21" y="224"/>
                </a:lnTo>
                <a:lnTo>
                  <a:pt x="27" y="233"/>
                </a:lnTo>
                <a:lnTo>
                  <a:pt x="33" y="241"/>
                </a:lnTo>
                <a:lnTo>
                  <a:pt x="39" y="248"/>
                </a:lnTo>
                <a:lnTo>
                  <a:pt x="47" y="255"/>
                </a:lnTo>
                <a:lnTo>
                  <a:pt x="54" y="262"/>
                </a:lnTo>
                <a:lnTo>
                  <a:pt x="62" y="268"/>
                </a:lnTo>
                <a:lnTo>
                  <a:pt x="71" y="274"/>
                </a:lnTo>
                <a:lnTo>
                  <a:pt x="79" y="279"/>
                </a:lnTo>
                <a:lnTo>
                  <a:pt x="88" y="283"/>
                </a:lnTo>
                <a:lnTo>
                  <a:pt x="98" y="287"/>
                </a:lnTo>
                <a:lnTo>
                  <a:pt x="107" y="290"/>
                </a:lnTo>
                <a:lnTo>
                  <a:pt x="117" y="292"/>
                </a:lnTo>
                <a:lnTo>
                  <a:pt x="127" y="294"/>
                </a:lnTo>
                <a:lnTo>
                  <a:pt x="137" y="295"/>
                </a:lnTo>
                <a:lnTo>
                  <a:pt x="147" y="295"/>
                </a:lnTo>
                <a:lnTo>
                  <a:pt x="157" y="295"/>
                </a:lnTo>
                <a:lnTo>
                  <a:pt x="167" y="294"/>
                </a:lnTo>
                <a:lnTo>
                  <a:pt x="177" y="292"/>
                </a:lnTo>
                <a:lnTo>
                  <a:pt x="187" y="290"/>
                </a:lnTo>
                <a:lnTo>
                  <a:pt x="197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2" y="268"/>
                </a:lnTo>
                <a:lnTo>
                  <a:pt x="240" y="262"/>
                </a:lnTo>
                <a:lnTo>
                  <a:pt x="248" y="255"/>
                </a:lnTo>
                <a:lnTo>
                  <a:pt x="255" y="248"/>
                </a:lnTo>
                <a:lnTo>
                  <a:pt x="262" y="241"/>
                </a:lnTo>
                <a:lnTo>
                  <a:pt x="268" y="233"/>
                </a:lnTo>
                <a:lnTo>
                  <a:pt x="273" y="224"/>
                </a:lnTo>
                <a:lnTo>
                  <a:pt x="278" y="215"/>
                </a:lnTo>
                <a:lnTo>
                  <a:pt x="282" y="206"/>
                </a:lnTo>
                <a:lnTo>
                  <a:pt x="286" y="197"/>
                </a:lnTo>
                <a:lnTo>
                  <a:pt x="289" y="187"/>
                </a:lnTo>
                <a:lnTo>
                  <a:pt x="292" y="178"/>
                </a:lnTo>
                <a:lnTo>
                  <a:pt x="293" y="168"/>
                </a:lnTo>
                <a:lnTo>
                  <a:pt x="294" y="158"/>
                </a:lnTo>
                <a:lnTo>
                  <a:pt x="295" y="148"/>
                </a:lnTo>
              </a:path>
            </a:pathLst>
          </a:custGeom>
          <a:solidFill>
            <a:srgbClr val="66FFFF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3266" name="任意多边形 643265"/>
          <p:cNvSpPr>
            <a:spLocks noChangeAspect="1"/>
          </p:cNvSpPr>
          <p:nvPr/>
        </p:nvSpPr>
        <p:spPr>
          <a:xfrm>
            <a:off x="7656513" y="4368800"/>
            <a:ext cx="90487" cy="90488"/>
          </a:xfrm>
          <a:custGeom>
            <a:avLst/>
            <a:gdLst/>
            <a:ahLst/>
            <a:cxnLst>
              <a:cxn ang="0">
                <a:pos x="90487" y="42023"/>
              </a:cxn>
              <a:cxn ang="0">
                <a:pos x="89567" y="35888"/>
              </a:cxn>
              <a:cxn ang="0">
                <a:pos x="88033" y="30060"/>
              </a:cxn>
              <a:cxn ang="0">
                <a:pos x="85579" y="24539"/>
              </a:cxn>
              <a:cxn ang="0">
                <a:pos x="82205" y="19018"/>
              </a:cxn>
              <a:cxn ang="0">
                <a:pos x="78524" y="14417"/>
              </a:cxn>
              <a:cxn ang="0">
                <a:pos x="73923" y="10122"/>
              </a:cxn>
              <a:cxn ang="0">
                <a:pos x="69016" y="6442"/>
              </a:cxn>
              <a:cxn ang="0">
                <a:pos x="63494" y="3681"/>
              </a:cxn>
              <a:cxn ang="0">
                <a:pos x="57666" y="1534"/>
              </a:cxn>
              <a:cxn ang="0">
                <a:pos x="51532" y="307"/>
              </a:cxn>
              <a:cxn ang="0">
                <a:pos x="45397" y="0"/>
              </a:cxn>
              <a:cxn ang="0">
                <a:pos x="39262" y="307"/>
              </a:cxn>
              <a:cxn ang="0">
                <a:pos x="33127" y="1534"/>
              </a:cxn>
              <a:cxn ang="0">
                <a:pos x="27299" y="3681"/>
              </a:cxn>
              <a:cxn ang="0">
                <a:pos x="21778" y="6442"/>
              </a:cxn>
              <a:cxn ang="0">
                <a:pos x="16870" y="10122"/>
              </a:cxn>
              <a:cxn ang="0">
                <a:pos x="12269" y="14417"/>
              </a:cxn>
              <a:cxn ang="0">
                <a:pos x="8282" y="19018"/>
              </a:cxn>
              <a:cxn ang="0">
                <a:pos x="5215" y="24539"/>
              </a:cxn>
              <a:cxn ang="0">
                <a:pos x="2761" y="30060"/>
              </a:cxn>
              <a:cxn ang="0">
                <a:pos x="1227" y="35888"/>
              </a:cxn>
              <a:cxn ang="0">
                <a:pos x="307" y="42023"/>
              </a:cxn>
              <a:cxn ang="0">
                <a:pos x="307" y="48465"/>
              </a:cxn>
              <a:cxn ang="0">
                <a:pos x="1227" y="54600"/>
              </a:cxn>
              <a:cxn ang="0">
                <a:pos x="2761" y="60428"/>
              </a:cxn>
              <a:cxn ang="0">
                <a:pos x="5215" y="65949"/>
              </a:cxn>
              <a:cxn ang="0">
                <a:pos x="8282" y="71470"/>
              </a:cxn>
              <a:cxn ang="0">
                <a:pos x="12269" y="76071"/>
              </a:cxn>
              <a:cxn ang="0">
                <a:pos x="16870" y="80366"/>
              </a:cxn>
              <a:cxn ang="0">
                <a:pos x="21778" y="84046"/>
              </a:cxn>
              <a:cxn ang="0">
                <a:pos x="27299" y="86807"/>
              </a:cxn>
              <a:cxn ang="0">
                <a:pos x="33127" y="88954"/>
              </a:cxn>
              <a:cxn ang="0">
                <a:pos x="39262" y="90181"/>
              </a:cxn>
              <a:cxn ang="0">
                <a:pos x="45397" y="90488"/>
              </a:cxn>
              <a:cxn ang="0">
                <a:pos x="51532" y="90181"/>
              </a:cxn>
              <a:cxn ang="0">
                <a:pos x="57666" y="88954"/>
              </a:cxn>
              <a:cxn ang="0">
                <a:pos x="63494" y="86807"/>
              </a:cxn>
              <a:cxn ang="0">
                <a:pos x="69016" y="84046"/>
              </a:cxn>
              <a:cxn ang="0">
                <a:pos x="73923" y="80366"/>
              </a:cxn>
              <a:cxn ang="0">
                <a:pos x="78524" y="76071"/>
              </a:cxn>
              <a:cxn ang="0">
                <a:pos x="82205" y="71470"/>
              </a:cxn>
              <a:cxn ang="0">
                <a:pos x="85579" y="65949"/>
              </a:cxn>
              <a:cxn ang="0">
                <a:pos x="88033" y="60428"/>
              </a:cxn>
              <a:cxn ang="0">
                <a:pos x="89567" y="54600"/>
              </a:cxn>
              <a:cxn ang="0">
                <a:pos x="90487" y="48465"/>
              </a:cxn>
            </a:cxnLst>
            <a:rect l="0" t="0" r="0" b="0"/>
            <a:pathLst>
              <a:path w="295" h="295">
                <a:moveTo>
                  <a:pt x="295" y="147"/>
                </a:moveTo>
                <a:lnTo>
                  <a:pt x="295" y="137"/>
                </a:lnTo>
                <a:lnTo>
                  <a:pt x="294" y="127"/>
                </a:lnTo>
                <a:lnTo>
                  <a:pt x="292" y="117"/>
                </a:lnTo>
                <a:lnTo>
                  <a:pt x="290" y="108"/>
                </a:lnTo>
                <a:lnTo>
                  <a:pt x="287" y="98"/>
                </a:lnTo>
                <a:lnTo>
                  <a:pt x="283" y="89"/>
                </a:lnTo>
                <a:lnTo>
                  <a:pt x="279" y="80"/>
                </a:lnTo>
                <a:lnTo>
                  <a:pt x="274" y="71"/>
                </a:lnTo>
                <a:lnTo>
                  <a:pt x="268" y="62"/>
                </a:lnTo>
                <a:lnTo>
                  <a:pt x="262" y="54"/>
                </a:lnTo>
                <a:lnTo>
                  <a:pt x="256" y="47"/>
                </a:lnTo>
                <a:lnTo>
                  <a:pt x="249" y="40"/>
                </a:lnTo>
                <a:lnTo>
                  <a:pt x="241" y="33"/>
                </a:lnTo>
                <a:lnTo>
                  <a:pt x="233" y="27"/>
                </a:lnTo>
                <a:lnTo>
                  <a:pt x="225" y="21"/>
                </a:lnTo>
                <a:lnTo>
                  <a:pt x="216" y="16"/>
                </a:lnTo>
                <a:lnTo>
                  <a:pt x="207" y="12"/>
                </a:lnTo>
                <a:lnTo>
                  <a:pt x="197" y="8"/>
                </a:lnTo>
                <a:lnTo>
                  <a:pt x="188" y="5"/>
                </a:lnTo>
                <a:lnTo>
                  <a:pt x="178" y="3"/>
                </a:lnTo>
                <a:lnTo>
                  <a:pt x="168" y="1"/>
                </a:lnTo>
                <a:lnTo>
                  <a:pt x="158" y="0"/>
                </a:lnTo>
                <a:lnTo>
                  <a:pt x="148" y="0"/>
                </a:lnTo>
                <a:lnTo>
                  <a:pt x="138" y="0"/>
                </a:lnTo>
                <a:lnTo>
                  <a:pt x="128" y="1"/>
                </a:lnTo>
                <a:lnTo>
                  <a:pt x="118" y="3"/>
                </a:lnTo>
                <a:lnTo>
                  <a:pt x="108" y="5"/>
                </a:lnTo>
                <a:lnTo>
                  <a:pt x="99" y="8"/>
                </a:lnTo>
                <a:lnTo>
                  <a:pt x="89" y="12"/>
                </a:lnTo>
                <a:lnTo>
                  <a:pt x="80" y="16"/>
                </a:lnTo>
                <a:lnTo>
                  <a:pt x="71" y="21"/>
                </a:lnTo>
                <a:lnTo>
                  <a:pt x="63" y="27"/>
                </a:lnTo>
                <a:lnTo>
                  <a:pt x="55" y="33"/>
                </a:lnTo>
                <a:lnTo>
                  <a:pt x="47" y="40"/>
                </a:lnTo>
                <a:lnTo>
                  <a:pt x="40" y="47"/>
                </a:lnTo>
                <a:lnTo>
                  <a:pt x="34" y="54"/>
                </a:lnTo>
                <a:lnTo>
                  <a:pt x="27" y="62"/>
                </a:lnTo>
                <a:lnTo>
                  <a:pt x="22" y="71"/>
                </a:lnTo>
                <a:lnTo>
                  <a:pt x="17" y="80"/>
                </a:lnTo>
                <a:lnTo>
                  <a:pt x="13" y="89"/>
                </a:lnTo>
                <a:lnTo>
                  <a:pt x="9" y="98"/>
                </a:lnTo>
                <a:lnTo>
                  <a:pt x="6" y="108"/>
                </a:lnTo>
                <a:lnTo>
                  <a:pt x="4" y="117"/>
                </a:lnTo>
                <a:lnTo>
                  <a:pt x="2" y="127"/>
                </a:lnTo>
                <a:lnTo>
                  <a:pt x="1" y="137"/>
                </a:lnTo>
                <a:lnTo>
                  <a:pt x="0" y="147"/>
                </a:lnTo>
                <a:lnTo>
                  <a:pt x="1" y="158"/>
                </a:lnTo>
                <a:lnTo>
                  <a:pt x="2" y="168"/>
                </a:lnTo>
                <a:lnTo>
                  <a:pt x="4" y="178"/>
                </a:lnTo>
                <a:lnTo>
                  <a:pt x="6" y="187"/>
                </a:lnTo>
                <a:lnTo>
                  <a:pt x="9" y="197"/>
                </a:lnTo>
                <a:lnTo>
                  <a:pt x="13" y="206"/>
                </a:lnTo>
                <a:lnTo>
                  <a:pt x="17" y="215"/>
                </a:lnTo>
                <a:lnTo>
                  <a:pt x="22" y="224"/>
                </a:lnTo>
                <a:lnTo>
                  <a:pt x="27" y="233"/>
                </a:lnTo>
                <a:lnTo>
                  <a:pt x="34" y="241"/>
                </a:lnTo>
                <a:lnTo>
                  <a:pt x="40" y="248"/>
                </a:lnTo>
                <a:lnTo>
                  <a:pt x="47" y="255"/>
                </a:lnTo>
                <a:lnTo>
                  <a:pt x="55" y="262"/>
                </a:lnTo>
                <a:lnTo>
                  <a:pt x="63" y="268"/>
                </a:lnTo>
                <a:lnTo>
                  <a:pt x="71" y="274"/>
                </a:lnTo>
                <a:lnTo>
                  <a:pt x="80" y="278"/>
                </a:lnTo>
                <a:lnTo>
                  <a:pt x="89" y="283"/>
                </a:lnTo>
                <a:lnTo>
                  <a:pt x="99" y="287"/>
                </a:lnTo>
                <a:lnTo>
                  <a:pt x="108" y="290"/>
                </a:lnTo>
                <a:lnTo>
                  <a:pt x="118" y="292"/>
                </a:lnTo>
                <a:lnTo>
                  <a:pt x="128" y="294"/>
                </a:lnTo>
                <a:lnTo>
                  <a:pt x="138" y="295"/>
                </a:lnTo>
                <a:lnTo>
                  <a:pt x="148" y="295"/>
                </a:lnTo>
                <a:lnTo>
                  <a:pt x="158" y="295"/>
                </a:lnTo>
                <a:lnTo>
                  <a:pt x="168" y="294"/>
                </a:lnTo>
                <a:lnTo>
                  <a:pt x="178" y="292"/>
                </a:lnTo>
                <a:lnTo>
                  <a:pt x="188" y="290"/>
                </a:lnTo>
                <a:lnTo>
                  <a:pt x="197" y="287"/>
                </a:lnTo>
                <a:lnTo>
                  <a:pt x="207" y="283"/>
                </a:lnTo>
                <a:lnTo>
                  <a:pt x="216" y="278"/>
                </a:lnTo>
                <a:lnTo>
                  <a:pt x="225" y="274"/>
                </a:lnTo>
                <a:lnTo>
                  <a:pt x="233" y="268"/>
                </a:lnTo>
                <a:lnTo>
                  <a:pt x="241" y="262"/>
                </a:lnTo>
                <a:lnTo>
                  <a:pt x="249" y="255"/>
                </a:lnTo>
                <a:lnTo>
                  <a:pt x="256" y="248"/>
                </a:lnTo>
                <a:lnTo>
                  <a:pt x="262" y="241"/>
                </a:lnTo>
                <a:lnTo>
                  <a:pt x="268" y="233"/>
                </a:lnTo>
                <a:lnTo>
                  <a:pt x="274" y="224"/>
                </a:lnTo>
                <a:lnTo>
                  <a:pt x="279" y="215"/>
                </a:lnTo>
                <a:lnTo>
                  <a:pt x="283" y="206"/>
                </a:lnTo>
                <a:lnTo>
                  <a:pt x="287" y="197"/>
                </a:lnTo>
                <a:lnTo>
                  <a:pt x="290" y="187"/>
                </a:lnTo>
                <a:lnTo>
                  <a:pt x="292" y="178"/>
                </a:lnTo>
                <a:lnTo>
                  <a:pt x="294" y="168"/>
                </a:lnTo>
                <a:lnTo>
                  <a:pt x="295" y="158"/>
                </a:lnTo>
                <a:lnTo>
                  <a:pt x="295" y="147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3267" name="组合 643266"/>
          <p:cNvGrpSpPr/>
          <p:nvPr/>
        </p:nvGrpSpPr>
        <p:grpSpPr>
          <a:xfrm>
            <a:off x="6235700" y="2919413"/>
            <a:ext cx="2046288" cy="815975"/>
            <a:chOff x="3928" y="1839"/>
            <a:chExt cx="1289" cy="514"/>
          </a:xfrm>
        </p:grpSpPr>
        <p:sp>
          <p:nvSpPr>
            <p:cNvPr id="23623" name="文本框 643267"/>
            <p:cNvSpPr txBox="1"/>
            <p:nvPr/>
          </p:nvSpPr>
          <p:spPr>
            <a:xfrm rot="-5400000">
              <a:off x="4796" y="1935"/>
              <a:ext cx="442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15</a:t>
              </a:r>
            </a:p>
          </p:txBody>
        </p:sp>
        <p:grpSp>
          <p:nvGrpSpPr>
            <p:cNvPr id="23624" name="组合 643268"/>
            <p:cNvGrpSpPr/>
            <p:nvPr/>
          </p:nvGrpSpPr>
          <p:grpSpPr>
            <a:xfrm>
              <a:off x="3928" y="1928"/>
              <a:ext cx="1289" cy="425"/>
              <a:chOff x="3928" y="1928"/>
              <a:chExt cx="1289" cy="425"/>
            </a:xfrm>
          </p:grpSpPr>
          <p:sp>
            <p:nvSpPr>
              <p:cNvPr id="23625" name="直接连接符 643269"/>
              <p:cNvSpPr/>
              <p:nvPr/>
            </p:nvSpPr>
            <p:spPr>
              <a:xfrm>
                <a:off x="5092" y="2000"/>
                <a:ext cx="0" cy="288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6" name="直接连接符 643270"/>
              <p:cNvSpPr>
                <a:spLocks noChangeAspect="1"/>
              </p:cNvSpPr>
              <p:nvPr/>
            </p:nvSpPr>
            <p:spPr>
              <a:xfrm>
                <a:off x="3928" y="1928"/>
                <a:ext cx="1289" cy="1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7" name="任意多边形 643271"/>
              <p:cNvSpPr>
                <a:spLocks noChangeAspect="1"/>
              </p:cNvSpPr>
              <p:nvPr/>
            </p:nvSpPr>
            <p:spPr>
              <a:xfrm>
                <a:off x="5080" y="1928"/>
                <a:ext cx="24" cy="72"/>
              </a:xfrm>
              <a:custGeom>
                <a:avLst/>
                <a:gdLst/>
                <a:ahLst/>
                <a:cxnLst>
                  <a:cxn ang="0">
                    <a:pos x="0" y="72"/>
                  </a:cxn>
                  <a:cxn ang="0">
                    <a:pos x="24" y="72"/>
                  </a:cxn>
                  <a:cxn ang="0">
                    <a:pos x="12" y="0"/>
                  </a:cxn>
                  <a:cxn ang="0">
                    <a:pos x="0" y="72"/>
                  </a:cxn>
                </a:cxnLst>
                <a:rect l="0" t="0" r="0" b="0"/>
                <a:pathLst>
                  <a:path w="123" h="369">
                    <a:moveTo>
                      <a:pt x="0" y="369"/>
                    </a:moveTo>
                    <a:lnTo>
                      <a:pt x="123" y="369"/>
                    </a:lnTo>
                    <a:lnTo>
                      <a:pt x="62" y="0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8" name="任意多边形 643272"/>
              <p:cNvSpPr>
                <a:spLocks noChangeAspect="1"/>
              </p:cNvSpPr>
              <p:nvPr/>
            </p:nvSpPr>
            <p:spPr>
              <a:xfrm>
                <a:off x="5080" y="2282"/>
                <a:ext cx="24" cy="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  <a:cxn ang="0">
                    <a:pos x="12" y="71"/>
                  </a:cxn>
                  <a:cxn ang="0">
                    <a:pos x="0" y="0"/>
                  </a:cxn>
                </a:cxnLst>
                <a:rect l="0" t="0" r="0" b="0"/>
                <a:pathLst>
                  <a:path w="123" h="368">
                    <a:moveTo>
                      <a:pt x="0" y="0"/>
                    </a:moveTo>
                    <a:lnTo>
                      <a:pt x="123" y="0"/>
                    </a:lnTo>
                    <a:lnTo>
                      <a:pt x="62" y="3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9" name="任意多边形 643273"/>
              <p:cNvSpPr>
                <a:spLocks noChangeAspect="1"/>
              </p:cNvSpPr>
              <p:nvPr/>
            </p:nvSpPr>
            <p:spPr>
              <a:xfrm>
                <a:off x="5081" y="1928"/>
                <a:ext cx="23" cy="72"/>
              </a:xfrm>
              <a:custGeom>
                <a:avLst/>
                <a:gdLst/>
                <a:ahLst/>
                <a:cxnLst>
                  <a:cxn ang="0">
                    <a:pos x="0" y="72"/>
                  </a:cxn>
                  <a:cxn ang="0">
                    <a:pos x="23" y="72"/>
                  </a:cxn>
                  <a:cxn ang="0">
                    <a:pos x="12" y="0"/>
                  </a:cxn>
                  <a:cxn ang="0">
                    <a:pos x="0" y="72"/>
                  </a:cxn>
                </a:cxnLst>
                <a:rect l="0" t="0" r="0" b="0"/>
                <a:pathLst>
                  <a:path w="123" h="369">
                    <a:moveTo>
                      <a:pt x="0" y="369"/>
                    </a:moveTo>
                    <a:lnTo>
                      <a:pt x="123" y="369"/>
                    </a:lnTo>
                    <a:lnTo>
                      <a:pt x="62" y="0"/>
                    </a:lnTo>
                    <a:lnTo>
                      <a:pt x="0" y="369"/>
                    </a:ln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0" name="任意多边形 643274"/>
              <p:cNvSpPr>
                <a:spLocks noChangeAspect="1"/>
              </p:cNvSpPr>
              <p:nvPr/>
            </p:nvSpPr>
            <p:spPr>
              <a:xfrm>
                <a:off x="5081" y="2282"/>
                <a:ext cx="23" cy="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0"/>
                  </a:cxn>
                  <a:cxn ang="0">
                    <a:pos x="12" y="71"/>
                  </a:cxn>
                  <a:cxn ang="0">
                    <a:pos x="0" y="0"/>
                  </a:cxn>
                </a:cxnLst>
                <a:rect l="0" t="0" r="0" b="0"/>
                <a:pathLst>
                  <a:path w="123" h="368">
                    <a:moveTo>
                      <a:pt x="0" y="0"/>
                    </a:moveTo>
                    <a:lnTo>
                      <a:pt x="123" y="0"/>
                    </a:lnTo>
                    <a:lnTo>
                      <a:pt x="62" y="368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1" name="直接连接符 643275"/>
              <p:cNvSpPr/>
              <p:nvPr/>
            </p:nvSpPr>
            <p:spPr>
              <a:xfrm>
                <a:off x="4902" y="2351"/>
                <a:ext cx="288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3277" name="任意多边形 643276"/>
          <p:cNvSpPr>
            <a:spLocks noChangeAspect="1"/>
          </p:cNvSpPr>
          <p:nvPr/>
        </p:nvSpPr>
        <p:spPr>
          <a:xfrm>
            <a:off x="6408738" y="3011488"/>
            <a:ext cx="90487" cy="90487"/>
          </a:xfrm>
          <a:custGeom>
            <a:avLst/>
            <a:gdLst/>
            <a:ahLst/>
            <a:cxnLst>
              <a:cxn ang="0">
                <a:pos x="90487" y="42187"/>
              </a:cxn>
              <a:cxn ang="0">
                <a:pos x="89567" y="36073"/>
              </a:cxn>
              <a:cxn ang="0">
                <a:pos x="88033" y="30264"/>
              </a:cxn>
              <a:cxn ang="0">
                <a:pos x="85579" y="24456"/>
              </a:cxn>
              <a:cxn ang="0">
                <a:pos x="82205" y="19259"/>
              </a:cxn>
              <a:cxn ang="0">
                <a:pos x="78218" y="14368"/>
              </a:cxn>
              <a:cxn ang="0">
                <a:pos x="73923" y="10394"/>
              </a:cxn>
              <a:cxn ang="0">
                <a:pos x="68709" y="6725"/>
              </a:cxn>
              <a:cxn ang="0">
                <a:pos x="63188" y="3974"/>
              </a:cxn>
              <a:cxn ang="0">
                <a:pos x="57360" y="1834"/>
              </a:cxn>
              <a:cxn ang="0">
                <a:pos x="51532" y="611"/>
              </a:cxn>
              <a:cxn ang="0">
                <a:pos x="45397" y="0"/>
              </a:cxn>
              <a:cxn ang="0">
                <a:pos x="39262" y="611"/>
              </a:cxn>
              <a:cxn ang="0">
                <a:pos x="33127" y="1834"/>
              </a:cxn>
              <a:cxn ang="0">
                <a:pos x="27299" y="3974"/>
              </a:cxn>
              <a:cxn ang="0">
                <a:pos x="21778" y="6725"/>
              </a:cxn>
              <a:cxn ang="0">
                <a:pos x="16870" y="10394"/>
              </a:cxn>
              <a:cxn ang="0">
                <a:pos x="12269" y="14368"/>
              </a:cxn>
              <a:cxn ang="0">
                <a:pos x="8282" y="19259"/>
              </a:cxn>
              <a:cxn ang="0">
                <a:pos x="5215" y="24456"/>
              </a:cxn>
              <a:cxn ang="0">
                <a:pos x="2761" y="30264"/>
              </a:cxn>
              <a:cxn ang="0">
                <a:pos x="920" y="36073"/>
              </a:cxn>
              <a:cxn ang="0">
                <a:pos x="307" y="42187"/>
              </a:cxn>
              <a:cxn ang="0">
                <a:pos x="307" y="48300"/>
              </a:cxn>
              <a:cxn ang="0">
                <a:pos x="920" y="54414"/>
              </a:cxn>
              <a:cxn ang="0">
                <a:pos x="2761" y="60223"/>
              </a:cxn>
              <a:cxn ang="0">
                <a:pos x="5215" y="66031"/>
              </a:cxn>
              <a:cxn ang="0">
                <a:pos x="8282" y="71228"/>
              </a:cxn>
              <a:cxn ang="0">
                <a:pos x="12269" y="76119"/>
              </a:cxn>
              <a:cxn ang="0">
                <a:pos x="16870" y="80093"/>
              </a:cxn>
              <a:cxn ang="0">
                <a:pos x="21778" y="83762"/>
              </a:cxn>
              <a:cxn ang="0">
                <a:pos x="27299" y="86513"/>
              </a:cxn>
              <a:cxn ang="0">
                <a:pos x="33127" y="88653"/>
              </a:cxn>
              <a:cxn ang="0">
                <a:pos x="39262" y="89876"/>
              </a:cxn>
              <a:cxn ang="0">
                <a:pos x="45397" y="90487"/>
              </a:cxn>
              <a:cxn ang="0">
                <a:pos x="51532" y="89876"/>
              </a:cxn>
              <a:cxn ang="0">
                <a:pos x="57360" y="88653"/>
              </a:cxn>
              <a:cxn ang="0">
                <a:pos x="63188" y="86513"/>
              </a:cxn>
              <a:cxn ang="0">
                <a:pos x="68709" y="83762"/>
              </a:cxn>
              <a:cxn ang="0">
                <a:pos x="73923" y="80093"/>
              </a:cxn>
              <a:cxn ang="0">
                <a:pos x="78218" y="76119"/>
              </a:cxn>
              <a:cxn ang="0">
                <a:pos x="82205" y="71228"/>
              </a:cxn>
              <a:cxn ang="0">
                <a:pos x="85579" y="66031"/>
              </a:cxn>
              <a:cxn ang="0">
                <a:pos x="88033" y="60223"/>
              </a:cxn>
              <a:cxn ang="0">
                <a:pos x="89567" y="54414"/>
              </a:cxn>
              <a:cxn ang="0">
                <a:pos x="90487" y="48300"/>
              </a:cxn>
            </a:cxnLst>
            <a:rect l="0" t="0" r="0" b="0"/>
            <a:pathLst>
              <a:path w="295" h="296">
                <a:moveTo>
                  <a:pt x="295" y="148"/>
                </a:moveTo>
                <a:lnTo>
                  <a:pt x="295" y="138"/>
                </a:lnTo>
                <a:lnTo>
                  <a:pt x="294" y="128"/>
                </a:lnTo>
                <a:lnTo>
                  <a:pt x="292" y="118"/>
                </a:lnTo>
                <a:lnTo>
                  <a:pt x="290" y="108"/>
                </a:lnTo>
                <a:lnTo>
                  <a:pt x="287" y="99"/>
                </a:lnTo>
                <a:lnTo>
                  <a:pt x="283" y="89"/>
                </a:lnTo>
                <a:lnTo>
                  <a:pt x="279" y="80"/>
                </a:lnTo>
                <a:lnTo>
                  <a:pt x="274" y="71"/>
                </a:lnTo>
                <a:lnTo>
                  <a:pt x="268" y="63"/>
                </a:lnTo>
                <a:lnTo>
                  <a:pt x="262" y="55"/>
                </a:lnTo>
                <a:lnTo>
                  <a:pt x="255" y="47"/>
                </a:lnTo>
                <a:lnTo>
                  <a:pt x="248" y="40"/>
                </a:lnTo>
                <a:lnTo>
                  <a:pt x="241" y="34"/>
                </a:lnTo>
                <a:lnTo>
                  <a:pt x="233" y="27"/>
                </a:lnTo>
                <a:lnTo>
                  <a:pt x="224" y="22"/>
                </a:lnTo>
                <a:lnTo>
                  <a:pt x="215" y="17"/>
                </a:lnTo>
                <a:lnTo>
                  <a:pt x="206" y="13"/>
                </a:lnTo>
                <a:lnTo>
                  <a:pt x="197" y="9"/>
                </a:lnTo>
                <a:lnTo>
                  <a:pt x="187" y="6"/>
                </a:lnTo>
                <a:lnTo>
                  <a:pt x="178" y="4"/>
                </a:lnTo>
                <a:lnTo>
                  <a:pt x="168" y="2"/>
                </a:lnTo>
                <a:lnTo>
                  <a:pt x="158" y="1"/>
                </a:lnTo>
                <a:lnTo>
                  <a:pt x="148" y="0"/>
                </a:lnTo>
                <a:lnTo>
                  <a:pt x="138" y="1"/>
                </a:lnTo>
                <a:lnTo>
                  <a:pt x="128" y="2"/>
                </a:lnTo>
                <a:lnTo>
                  <a:pt x="118" y="4"/>
                </a:lnTo>
                <a:lnTo>
                  <a:pt x="108" y="6"/>
                </a:lnTo>
                <a:lnTo>
                  <a:pt x="98" y="9"/>
                </a:lnTo>
                <a:lnTo>
                  <a:pt x="89" y="13"/>
                </a:lnTo>
                <a:lnTo>
                  <a:pt x="80" y="17"/>
                </a:lnTo>
                <a:lnTo>
                  <a:pt x="71" y="22"/>
                </a:lnTo>
                <a:lnTo>
                  <a:pt x="63" y="27"/>
                </a:lnTo>
                <a:lnTo>
                  <a:pt x="55" y="34"/>
                </a:lnTo>
                <a:lnTo>
                  <a:pt x="47" y="40"/>
                </a:lnTo>
                <a:lnTo>
                  <a:pt x="40" y="47"/>
                </a:lnTo>
                <a:lnTo>
                  <a:pt x="33" y="55"/>
                </a:lnTo>
                <a:lnTo>
                  <a:pt x="27" y="63"/>
                </a:lnTo>
                <a:lnTo>
                  <a:pt x="22" y="71"/>
                </a:lnTo>
                <a:lnTo>
                  <a:pt x="17" y="80"/>
                </a:lnTo>
                <a:lnTo>
                  <a:pt x="12" y="89"/>
                </a:lnTo>
                <a:lnTo>
                  <a:pt x="9" y="99"/>
                </a:lnTo>
                <a:lnTo>
                  <a:pt x="6" y="108"/>
                </a:lnTo>
                <a:lnTo>
                  <a:pt x="3" y="118"/>
                </a:lnTo>
                <a:lnTo>
                  <a:pt x="2" y="128"/>
                </a:lnTo>
                <a:lnTo>
                  <a:pt x="1" y="138"/>
                </a:lnTo>
                <a:lnTo>
                  <a:pt x="0" y="148"/>
                </a:lnTo>
                <a:lnTo>
                  <a:pt x="1" y="158"/>
                </a:lnTo>
                <a:lnTo>
                  <a:pt x="2" y="168"/>
                </a:lnTo>
                <a:lnTo>
                  <a:pt x="3" y="178"/>
                </a:lnTo>
                <a:lnTo>
                  <a:pt x="6" y="188"/>
                </a:lnTo>
                <a:lnTo>
                  <a:pt x="9" y="197"/>
                </a:lnTo>
                <a:lnTo>
                  <a:pt x="12" y="207"/>
                </a:lnTo>
                <a:lnTo>
                  <a:pt x="17" y="216"/>
                </a:lnTo>
                <a:lnTo>
                  <a:pt x="22" y="225"/>
                </a:lnTo>
                <a:lnTo>
                  <a:pt x="27" y="233"/>
                </a:lnTo>
                <a:lnTo>
                  <a:pt x="33" y="241"/>
                </a:lnTo>
                <a:lnTo>
                  <a:pt x="40" y="249"/>
                </a:lnTo>
                <a:lnTo>
                  <a:pt x="47" y="256"/>
                </a:lnTo>
                <a:lnTo>
                  <a:pt x="55" y="262"/>
                </a:lnTo>
                <a:lnTo>
                  <a:pt x="63" y="269"/>
                </a:lnTo>
                <a:lnTo>
                  <a:pt x="71" y="274"/>
                </a:lnTo>
                <a:lnTo>
                  <a:pt x="80" y="279"/>
                </a:lnTo>
                <a:lnTo>
                  <a:pt x="89" y="283"/>
                </a:lnTo>
                <a:lnTo>
                  <a:pt x="98" y="287"/>
                </a:lnTo>
                <a:lnTo>
                  <a:pt x="108" y="290"/>
                </a:lnTo>
                <a:lnTo>
                  <a:pt x="118" y="292"/>
                </a:lnTo>
                <a:lnTo>
                  <a:pt x="128" y="294"/>
                </a:lnTo>
                <a:lnTo>
                  <a:pt x="138" y="295"/>
                </a:lnTo>
                <a:lnTo>
                  <a:pt x="148" y="296"/>
                </a:lnTo>
                <a:lnTo>
                  <a:pt x="158" y="295"/>
                </a:lnTo>
                <a:lnTo>
                  <a:pt x="168" y="294"/>
                </a:lnTo>
                <a:lnTo>
                  <a:pt x="178" y="292"/>
                </a:lnTo>
                <a:lnTo>
                  <a:pt x="187" y="290"/>
                </a:lnTo>
                <a:lnTo>
                  <a:pt x="197" y="287"/>
                </a:lnTo>
                <a:lnTo>
                  <a:pt x="206" y="283"/>
                </a:lnTo>
                <a:lnTo>
                  <a:pt x="215" y="279"/>
                </a:lnTo>
                <a:lnTo>
                  <a:pt x="224" y="274"/>
                </a:lnTo>
                <a:lnTo>
                  <a:pt x="233" y="269"/>
                </a:lnTo>
                <a:lnTo>
                  <a:pt x="241" y="262"/>
                </a:lnTo>
                <a:lnTo>
                  <a:pt x="248" y="256"/>
                </a:lnTo>
                <a:lnTo>
                  <a:pt x="255" y="249"/>
                </a:lnTo>
                <a:lnTo>
                  <a:pt x="262" y="241"/>
                </a:lnTo>
                <a:lnTo>
                  <a:pt x="268" y="233"/>
                </a:lnTo>
                <a:lnTo>
                  <a:pt x="274" y="225"/>
                </a:lnTo>
                <a:lnTo>
                  <a:pt x="279" y="216"/>
                </a:lnTo>
                <a:lnTo>
                  <a:pt x="283" y="207"/>
                </a:lnTo>
                <a:lnTo>
                  <a:pt x="287" y="197"/>
                </a:lnTo>
                <a:lnTo>
                  <a:pt x="290" y="188"/>
                </a:lnTo>
                <a:lnTo>
                  <a:pt x="292" y="178"/>
                </a:lnTo>
                <a:lnTo>
                  <a:pt x="294" y="168"/>
                </a:lnTo>
                <a:lnTo>
                  <a:pt x="295" y="158"/>
                </a:lnTo>
                <a:lnTo>
                  <a:pt x="295" y="148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4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4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4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4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4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4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4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4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4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4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4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4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4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4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64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4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64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4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4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4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64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64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4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4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64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64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64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64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4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64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64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643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643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643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090" grpId="0"/>
      <p:bldP spid="643091" grpId="0"/>
      <p:bldP spid="64309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9" name="文本框 644098"/>
          <p:cNvSpPr txBox="1"/>
          <p:nvPr/>
        </p:nvSpPr>
        <p:spPr>
          <a:xfrm>
            <a:off x="393700" y="1002348"/>
            <a:ext cx="305724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CC"/>
                </a:solidFill>
                <a:latin typeface="+mn-ea"/>
                <a:ea typeface="+mn-ea"/>
              </a:rPr>
              <a:t>1.4.1 </a:t>
            </a:r>
            <a:r>
              <a:rPr lang="zh-CN" altLang="en-US" sz="2800" dirty="0">
                <a:solidFill>
                  <a:srgbClr val="0000CC"/>
                </a:solidFill>
                <a:latin typeface="+mn-ea"/>
                <a:ea typeface="+mn-ea"/>
              </a:rPr>
              <a:t>尺寸分析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b="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4100" name="文本框 644099"/>
          <p:cNvSpPr txBox="1"/>
          <p:nvPr/>
        </p:nvSpPr>
        <p:spPr>
          <a:xfrm>
            <a:off x="692958" y="1477709"/>
            <a:ext cx="748376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平面图形的尺寸按其作用分为两种类型：</a:t>
            </a:r>
            <a:r>
              <a:rPr lang="zh-CN" altLang="en-US" sz="24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定形尺寸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zh-CN" altLang="en-US" sz="24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定位尺寸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。标注平面图形的尺寸时还要确定长度方向和高度方向的</a:t>
            </a:r>
            <a:r>
              <a:rPr lang="zh-CN" altLang="en-US" sz="24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尺寸基准</a:t>
            </a:r>
            <a:r>
              <a:rPr lang="en-US" altLang="zh-CN" sz="2400" dirty="0">
                <a:solidFill>
                  <a:srgbClr val="33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2400" dirty="0">
                <a:solidFill>
                  <a:srgbClr val="33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注写尺寸的起点</a:t>
            </a:r>
            <a:r>
              <a:rPr lang="en-US" altLang="zh-CN" sz="2400" dirty="0">
                <a:solidFill>
                  <a:srgbClr val="33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644101" name="文本框 644100"/>
          <p:cNvSpPr txBox="1"/>
          <p:nvPr/>
        </p:nvSpPr>
        <p:spPr>
          <a:xfrm>
            <a:off x="533400" y="387985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定形尺寸</a:t>
            </a:r>
            <a:endParaRPr lang="zh-CN" altLang="en-US" sz="24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4102" name="文本框 644101"/>
          <p:cNvSpPr txBox="1"/>
          <p:nvPr/>
        </p:nvSpPr>
        <p:spPr>
          <a:xfrm>
            <a:off x="533400" y="4337050"/>
            <a:ext cx="78028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确定平面图形之中各部分形状和大小的尺寸，称为定形尺寸。</a:t>
            </a:r>
          </a:p>
          <a:p>
            <a:pPr eaLnBrk="0" hangingPunct="0"/>
            <a:r>
              <a:rPr lang="zh-CN" altLang="en-US" sz="2000" dirty="0">
                <a:solidFill>
                  <a:srgbClr val="8000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如直线段的长度、圆弧的直径或半径、角度的大小等都是定形尺寸</a:t>
            </a:r>
            <a:r>
              <a:rPr lang="zh-CN" altLang="en-US" sz="2000" dirty="0">
                <a:solidFill>
                  <a:srgbClr val="80008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2000" dirty="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4103" name="文本框 644102"/>
          <p:cNvSpPr txBox="1"/>
          <p:nvPr/>
        </p:nvSpPr>
        <p:spPr>
          <a:xfrm>
            <a:off x="533400" y="509905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定位尺寸</a:t>
            </a:r>
            <a:endParaRPr lang="zh-CN" altLang="en-US" sz="24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4104" name="文本框 644103"/>
          <p:cNvSpPr txBox="1"/>
          <p:nvPr/>
        </p:nvSpPr>
        <p:spPr>
          <a:xfrm>
            <a:off x="990600" y="5553075"/>
            <a:ext cx="704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确定平面图形中各部分之间相对位置的尺寸，称为定位尺寸。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4107" name="文本框 644106"/>
          <p:cNvSpPr txBox="1"/>
          <p:nvPr/>
        </p:nvSpPr>
        <p:spPr>
          <a:xfrm>
            <a:off x="875665" y="5982970"/>
            <a:ext cx="7155815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99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标注平面图形的尺寸，要求做到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正确、完整、清晰</a:t>
            </a:r>
            <a:r>
              <a:rPr lang="zh-CN" altLang="en-US" sz="2400" dirty="0">
                <a:solidFill>
                  <a:srgbClr val="99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644111" name="文本框 644110"/>
          <p:cNvSpPr txBox="1"/>
          <p:nvPr/>
        </p:nvSpPr>
        <p:spPr>
          <a:xfrm>
            <a:off x="533400" y="2854325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尺寸基准</a:t>
            </a:r>
            <a:endParaRPr lang="zh-CN" altLang="en-US" b="0" dirty="0">
              <a:solidFill>
                <a:srgbClr val="3333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4112" name="文本框 644111"/>
          <p:cNvSpPr txBox="1"/>
          <p:nvPr/>
        </p:nvSpPr>
        <p:spPr>
          <a:xfrm>
            <a:off x="76200" y="3311525"/>
            <a:ext cx="8534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00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平面图形常用尺寸基准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：对称图形的</a:t>
            </a:r>
            <a:r>
              <a:rPr lang="zh-CN" altLang="en-US" sz="2000" dirty="0">
                <a:solidFill>
                  <a:srgbClr val="CC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对称中心线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，较大</a:t>
            </a:r>
            <a:r>
              <a:rPr lang="zh-CN" altLang="en-US" sz="2000" dirty="0">
                <a:solidFill>
                  <a:srgbClr val="CC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圆的中心线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或较</a:t>
            </a:r>
          </a:p>
          <a:p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                       长的</a:t>
            </a:r>
            <a:r>
              <a:rPr lang="zh-CN" altLang="en-US" sz="2000" dirty="0">
                <a:solidFill>
                  <a:srgbClr val="CC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直线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4114" name="矩形 644113"/>
          <p:cNvSpPr/>
          <p:nvPr/>
        </p:nvSpPr>
        <p:spPr>
          <a:xfrm>
            <a:off x="692958" y="2155031"/>
            <a:ext cx="7272338" cy="308133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2800" dirty="0">
                <a:solidFill>
                  <a:srgbClr val="0000CC"/>
                </a:solidFill>
                <a:latin typeface="+mn-ea"/>
                <a:ea typeface="+mn-ea"/>
              </a:rPr>
              <a:t>平面图形由若干线段（直线或曲线）连接而成，这些线段之间的相对位置和连接关系根据给定的尺寸来确定。在平面图形中，有些线段的尺寸已完全给定，可以直接画出，而有些线段要按照圆弧连接的关系画出。因此，画图前应对所要绘制的图形进行分析，从而确定正确的作图方法和步骤。</a:t>
            </a:r>
          </a:p>
        </p:txBody>
      </p:sp>
      <p:sp>
        <p:nvSpPr>
          <p:cNvPr id="57497" name="文本框 43164"/>
          <p:cNvSpPr txBox="1"/>
          <p:nvPr/>
        </p:nvSpPr>
        <p:spPr>
          <a:xfrm>
            <a:off x="393700" y="171450"/>
            <a:ext cx="8355330" cy="779780"/>
          </a:xfrm>
          <a:prstGeom prst="rect">
            <a:avLst/>
          </a:prstGeom>
          <a:noFill/>
          <a:ln w="9525">
            <a:noFill/>
          </a:ln>
          <a:effectLst/>
        </p:spPr>
        <p:txBody>
          <a:bodyPr anchor="t" anchorCtr="0">
            <a:no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1.4 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平面图形的画法和尺寸标注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4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4099" grpId="0"/>
      <p:bldP spid="644100" grpId="0"/>
      <p:bldP spid="644101" grpId="0"/>
      <p:bldP spid="644102" grpId="0"/>
      <p:bldP spid="644103" grpId="0"/>
      <p:bldP spid="644104" grpId="0"/>
      <p:bldP spid="644107" grpId="0" animBg="1"/>
      <p:bldP spid="644111" grpId="0"/>
      <p:bldP spid="644112" grpId="0"/>
      <p:bldP spid="64411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3" name="文本框 675842"/>
          <p:cNvSpPr txBox="1"/>
          <p:nvPr/>
        </p:nvSpPr>
        <p:spPr>
          <a:xfrm>
            <a:off x="547876" y="332879"/>
            <a:ext cx="741741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仿宋_GB2312" panose="02010600030101010101" charset="-122"/>
                <a:ea typeface="仿宋_GB2312" panose="02010600030101010101" charset="-122"/>
              </a:rPr>
              <a:t>[</a:t>
            </a:r>
            <a:r>
              <a:rPr lang="zh-CN" altLang="en-US" sz="2400" b="1" dirty="0">
                <a:solidFill>
                  <a:schemeClr val="accent6"/>
                </a:solidFill>
                <a:latin typeface="仿宋_GB2312" panose="02010600030101010101" charset="-122"/>
                <a:ea typeface="仿宋_GB2312" panose="02010600030101010101" charset="-122"/>
              </a:rPr>
              <a:t>例</a:t>
            </a:r>
            <a:r>
              <a:rPr lang="en-US" altLang="zh-CN" sz="2400" b="1" dirty="0">
                <a:solidFill>
                  <a:schemeClr val="accent6"/>
                </a:solidFill>
                <a:latin typeface="仿宋_GB2312" panose="02010600030101010101" charset="-122"/>
                <a:ea typeface="仿宋_GB2312" panose="02010600030101010101" charset="-122"/>
              </a:rPr>
              <a:t>5]</a:t>
            </a:r>
            <a:r>
              <a:rPr lang="zh-CN" altLang="en-US" sz="2400" b="1" dirty="0">
                <a:solidFill>
                  <a:schemeClr val="accent6"/>
                </a:solidFill>
                <a:latin typeface="仿宋_GB2312" panose="02010600030101010101" charset="-122"/>
                <a:ea typeface="仿宋_GB2312" panose="02010600030101010101" charset="-122"/>
              </a:rPr>
              <a:t>分析平面图形的形状，确定尺寸基准并标注尺寸</a:t>
            </a:r>
          </a:p>
        </p:txBody>
      </p:sp>
      <p:sp>
        <p:nvSpPr>
          <p:cNvPr id="675844" name="矩形 675843"/>
          <p:cNvSpPr>
            <a:spLocks noChangeAspect="1"/>
          </p:cNvSpPr>
          <p:nvPr/>
        </p:nvSpPr>
        <p:spPr>
          <a:xfrm>
            <a:off x="4343400" y="1143000"/>
            <a:ext cx="1422400" cy="2457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1600" dirty="0">
                <a:solidFill>
                  <a:srgbClr val="CC0099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仿宋_GB2312" pitchFamily="49" charset="-122"/>
              </a:rPr>
              <a:t>长度方向的基准</a:t>
            </a:r>
          </a:p>
        </p:txBody>
      </p:sp>
      <p:sp>
        <p:nvSpPr>
          <p:cNvPr id="675845" name="矩形 675844"/>
          <p:cNvSpPr>
            <a:spLocks noChangeAspect="1"/>
          </p:cNvSpPr>
          <p:nvPr/>
        </p:nvSpPr>
        <p:spPr>
          <a:xfrm>
            <a:off x="2133600" y="1428750"/>
            <a:ext cx="1422400" cy="2457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1600" dirty="0">
                <a:solidFill>
                  <a:srgbClr val="CC0099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仿宋_GB2312" pitchFamily="49" charset="-122"/>
              </a:rPr>
              <a:t>高度方向的基准</a:t>
            </a:r>
          </a:p>
        </p:txBody>
      </p:sp>
      <p:sp>
        <p:nvSpPr>
          <p:cNvPr id="25606" name="直接连接符 675845"/>
          <p:cNvSpPr>
            <a:spLocks noChangeAspect="1"/>
          </p:cNvSpPr>
          <p:nvPr/>
        </p:nvSpPr>
        <p:spPr>
          <a:xfrm>
            <a:off x="4086225" y="3786188"/>
            <a:ext cx="1588" cy="1587"/>
          </a:xfrm>
          <a:prstGeom prst="line">
            <a:avLst/>
          </a:prstGeom>
          <a:ln w="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5847" name="组合 675846"/>
          <p:cNvGrpSpPr/>
          <p:nvPr/>
        </p:nvGrpSpPr>
        <p:grpSpPr>
          <a:xfrm>
            <a:off x="3533775" y="2814638"/>
            <a:ext cx="1344613" cy="1216025"/>
            <a:chOff x="1683" y="1509"/>
            <a:chExt cx="847" cy="766"/>
          </a:xfrm>
        </p:grpSpPr>
        <p:sp>
          <p:nvSpPr>
            <p:cNvPr id="25815" name="任意多边形 675847"/>
            <p:cNvSpPr>
              <a:spLocks noChangeAspect="1"/>
            </p:cNvSpPr>
            <p:nvPr/>
          </p:nvSpPr>
          <p:spPr>
            <a:xfrm>
              <a:off x="2454" y="1509"/>
              <a:ext cx="75" cy="87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26" y="87"/>
                </a:cxn>
                <a:cxn ang="0">
                  <a:pos x="75" y="0"/>
                </a:cxn>
                <a:cxn ang="0">
                  <a:pos x="0" y="66"/>
                </a:cxn>
              </a:cxnLst>
              <a:rect l="0" t="0" r="0" b="0"/>
              <a:pathLst>
                <a:path w="581" h="675">
                  <a:moveTo>
                    <a:pt x="0" y="514"/>
                  </a:moveTo>
                  <a:lnTo>
                    <a:pt x="198" y="675"/>
                  </a:lnTo>
                  <a:lnTo>
                    <a:pt x="581" y="0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6" name="任意多边形 675848"/>
            <p:cNvSpPr>
              <a:spLocks noChangeAspect="1"/>
            </p:cNvSpPr>
            <p:nvPr/>
          </p:nvSpPr>
          <p:spPr>
            <a:xfrm>
              <a:off x="2031" y="2035"/>
              <a:ext cx="75" cy="8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75" y="20"/>
                </a:cxn>
                <a:cxn ang="0">
                  <a:pos x="0" y="86"/>
                </a:cxn>
                <a:cxn ang="0">
                  <a:pos x="49" y="0"/>
                </a:cxn>
              </a:cxnLst>
              <a:rect l="0" t="0" r="0" b="0"/>
              <a:pathLst>
                <a:path w="581" h="676">
                  <a:moveTo>
                    <a:pt x="383" y="0"/>
                  </a:moveTo>
                  <a:lnTo>
                    <a:pt x="581" y="161"/>
                  </a:lnTo>
                  <a:lnTo>
                    <a:pt x="0" y="676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7" name="直接连接符 675849"/>
            <p:cNvSpPr>
              <a:spLocks noChangeAspect="1"/>
            </p:cNvSpPr>
            <p:nvPr/>
          </p:nvSpPr>
          <p:spPr>
            <a:xfrm flipH="1">
              <a:off x="2094" y="1585"/>
              <a:ext cx="373" cy="46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8" name="直接连接符 675850"/>
            <p:cNvSpPr>
              <a:spLocks noChangeAspect="1"/>
            </p:cNvSpPr>
            <p:nvPr/>
          </p:nvSpPr>
          <p:spPr>
            <a:xfrm flipH="1">
              <a:off x="1907" y="2121"/>
              <a:ext cx="124" cy="15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9" name="直接连接符 675851"/>
            <p:cNvSpPr>
              <a:spLocks noChangeAspect="1"/>
            </p:cNvSpPr>
            <p:nvPr/>
          </p:nvSpPr>
          <p:spPr>
            <a:xfrm flipH="1">
              <a:off x="1696" y="2274"/>
              <a:ext cx="211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20" name="任意多边形 675852"/>
            <p:cNvSpPr>
              <a:spLocks noChangeAspect="1"/>
            </p:cNvSpPr>
            <p:nvPr/>
          </p:nvSpPr>
          <p:spPr>
            <a:xfrm>
              <a:off x="2454" y="1509"/>
              <a:ext cx="75" cy="87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26" y="87"/>
                </a:cxn>
                <a:cxn ang="0">
                  <a:pos x="75" y="0"/>
                </a:cxn>
                <a:cxn ang="0">
                  <a:pos x="0" y="66"/>
                </a:cxn>
              </a:cxnLst>
              <a:rect l="0" t="0" r="0" b="0"/>
              <a:pathLst>
                <a:path w="581" h="675">
                  <a:moveTo>
                    <a:pt x="0" y="514"/>
                  </a:moveTo>
                  <a:lnTo>
                    <a:pt x="198" y="675"/>
                  </a:lnTo>
                  <a:lnTo>
                    <a:pt x="581" y="0"/>
                  </a:lnTo>
                  <a:lnTo>
                    <a:pt x="0" y="514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21" name="任意多边形 675853"/>
            <p:cNvSpPr>
              <a:spLocks noChangeAspect="1"/>
            </p:cNvSpPr>
            <p:nvPr/>
          </p:nvSpPr>
          <p:spPr>
            <a:xfrm>
              <a:off x="2031" y="2035"/>
              <a:ext cx="75" cy="8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75" y="20"/>
                </a:cxn>
                <a:cxn ang="0">
                  <a:pos x="0" y="86"/>
                </a:cxn>
                <a:cxn ang="0">
                  <a:pos x="49" y="0"/>
                </a:cxn>
              </a:cxnLst>
              <a:rect l="0" t="0" r="0" b="0"/>
              <a:pathLst>
                <a:path w="581" h="676">
                  <a:moveTo>
                    <a:pt x="383" y="0"/>
                  </a:moveTo>
                  <a:lnTo>
                    <a:pt x="581" y="161"/>
                  </a:lnTo>
                  <a:lnTo>
                    <a:pt x="0" y="676"/>
                  </a:lnTo>
                  <a:lnTo>
                    <a:pt x="383" y="0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822" name="组合 675854"/>
            <p:cNvGrpSpPr>
              <a:grpSpLocks noChangeAspect="1"/>
            </p:cNvGrpSpPr>
            <p:nvPr/>
          </p:nvGrpSpPr>
          <p:grpSpPr>
            <a:xfrm>
              <a:off x="1683" y="2156"/>
              <a:ext cx="172" cy="89"/>
              <a:chOff x="1209" y="2515"/>
              <a:chExt cx="223" cy="115"/>
            </a:xfrm>
          </p:grpSpPr>
          <p:sp>
            <p:nvSpPr>
              <p:cNvPr id="25824" name="直接连接符 675855"/>
              <p:cNvSpPr>
                <a:spLocks noChangeAspect="1"/>
              </p:cNvSpPr>
              <p:nvPr/>
            </p:nvSpPr>
            <p:spPr>
              <a:xfrm flipV="1">
                <a:off x="1211" y="2515"/>
                <a:ext cx="64" cy="115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5" name="任意多边形 675856"/>
              <p:cNvSpPr>
                <a:spLocks noChangeAspect="1"/>
              </p:cNvSpPr>
              <p:nvPr/>
            </p:nvSpPr>
            <p:spPr>
              <a:xfrm>
                <a:off x="1209" y="2534"/>
                <a:ext cx="68" cy="77"/>
              </a:xfrm>
              <a:custGeom>
                <a:avLst/>
                <a:gdLst/>
                <a:ahLst/>
                <a:cxnLst>
                  <a:cxn ang="0">
                    <a:pos x="67" y="36"/>
                  </a:cxn>
                  <a:cxn ang="0">
                    <a:pos x="68" y="31"/>
                  </a:cxn>
                  <a:cxn ang="0">
                    <a:pos x="68" y="27"/>
                  </a:cxn>
                  <a:cxn ang="0">
                    <a:pos x="68" y="22"/>
                  </a:cxn>
                  <a:cxn ang="0">
                    <a:pos x="67" y="18"/>
                  </a:cxn>
                  <a:cxn ang="0">
                    <a:pos x="66" y="14"/>
                  </a:cxn>
                  <a:cxn ang="0">
                    <a:pos x="64" y="10"/>
                  </a:cxn>
                  <a:cxn ang="0">
                    <a:pos x="61" y="7"/>
                  </a:cxn>
                  <a:cxn ang="0">
                    <a:pos x="59" y="5"/>
                  </a:cxn>
                  <a:cxn ang="0">
                    <a:pos x="56" y="3"/>
                  </a:cxn>
                  <a:cxn ang="0">
                    <a:pos x="52" y="1"/>
                  </a:cxn>
                  <a:cxn ang="0">
                    <a:pos x="48" y="0"/>
                  </a:cxn>
                  <a:cxn ang="0">
                    <a:pos x="44" y="0"/>
                  </a:cxn>
                  <a:cxn ang="0">
                    <a:pos x="40" y="0"/>
                  </a:cxn>
                  <a:cxn ang="0">
                    <a:pos x="36" y="1"/>
                  </a:cxn>
                  <a:cxn ang="0">
                    <a:pos x="32" y="3"/>
                  </a:cxn>
                  <a:cxn ang="0">
                    <a:pos x="27" y="5"/>
                  </a:cxn>
                  <a:cxn ang="0">
                    <a:pos x="23" y="7"/>
                  </a:cxn>
                  <a:cxn ang="0">
                    <a:pos x="19" y="10"/>
                  </a:cxn>
                  <a:cxn ang="0">
                    <a:pos x="16" y="14"/>
                  </a:cxn>
                  <a:cxn ang="0">
                    <a:pos x="12" y="18"/>
                  </a:cxn>
                  <a:cxn ang="0">
                    <a:pos x="9" y="22"/>
                  </a:cxn>
                  <a:cxn ang="0">
                    <a:pos x="6" y="27"/>
                  </a:cxn>
                  <a:cxn ang="0">
                    <a:pos x="4" y="31"/>
                  </a:cxn>
                  <a:cxn ang="0">
                    <a:pos x="2" y="36"/>
                  </a:cxn>
                  <a:cxn ang="0">
                    <a:pos x="1" y="41"/>
                  </a:cxn>
                  <a:cxn ang="0">
                    <a:pos x="0" y="46"/>
                  </a:cxn>
                  <a:cxn ang="0">
                    <a:pos x="0" y="50"/>
                  </a:cxn>
                  <a:cxn ang="0">
                    <a:pos x="0" y="55"/>
                  </a:cxn>
                  <a:cxn ang="0">
                    <a:pos x="1" y="59"/>
                  </a:cxn>
                  <a:cxn ang="0">
                    <a:pos x="2" y="63"/>
                  </a:cxn>
                  <a:cxn ang="0">
                    <a:pos x="4" y="67"/>
                  </a:cxn>
                  <a:cxn ang="0">
                    <a:pos x="7" y="70"/>
                  </a:cxn>
                  <a:cxn ang="0">
                    <a:pos x="9" y="72"/>
                  </a:cxn>
                  <a:cxn ang="0">
                    <a:pos x="13" y="74"/>
                  </a:cxn>
                  <a:cxn ang="0">
                    <a:pos x="16" y="76"/>
                  </a:cxn>
                  <a:cxn ang="0">
                    <a:pos x="20" y="77"/>
                  </a:cxn>
                  <a:cxn ang="0">
                    <a:pos x="24" y="77"/>
                  </a:cxn>
                  <a:cxn ang="0">
                    <a:pos x="28" y="77"/>
                  </a:cxn>
                  <a:cxn ang="0">
                    <a:pos x="32" y="76"/>
                  </a:cxn>
                  <a:cxn ang="0">
                    <a:pos x="36" y="74"/>
                  </a:cxn>
                  <a:cxn ang="0">
                    <a:pos x="41" y="72"/>
                  </a:cxn>
                  <a:cxn ang="0">
                    <a:pos x="45" y="70"/>
                  </a:cxn>
                  <a:cxn ang="0">
                    <a:pos x="49" y="67"/>
                  </a:cxn>
                  <a:cxn ang="0">
                    <a:pos x="53" y="63"/>
                  </a:cxn>
                  <a:cxn ang="0">
                    <a:pos x="56" y="59"/>
                  </a:cxn>
                  <a:cxn ang="0">
                    <a:pos x="59" y="55"/>
                  </a:cxn>
                  <a:cxn ang="0">
                    <a:pos x="62" y="50"/>
                  </a:cxn>
                  <a:cxn ang="0">
                    <a:pos x="64" y="46"/>
                  </a:cxn>
                  <a:cxn ang="0">
                    <a:pos x="66" y="41"/>
                  </a:cxn>
                </a:cxnLst>
                <a:rect l="0" t="0" r="0" b="0"/>
                <a:pathLst>
                  <a:path w="409" h="459">
                    <a:moveTo>
                      <a:pt x="400" y="230"/>
                    </a:moveTo>
                    <a:lnTo>
                      <a:pt x="403" y="215"/>
                    </a:lnTo>
                    <a:lnTo>
                      <a:pt x="406" y="201"/>
                    </a:lnTo>
                    <a:lnTo>
                      <a:pt x="408" y="187"/>
                    </a:lnTo>
                    <a:lnTo>
                      <a:pt x="409" y="172"/>
                    </a:lnTo>
                    <a:lnTo>
                      <a:pt x="409" y="159"/>
                    </a:lnTo>
                    <a:lnTo>
                      <a:pt x="409" y="145"/>
                    </a:lnTo>
                    <a:lnTo>
                      <a:pt x="408" y="132"/>
                    </a:lnTo>
                    <a:lnTo>
                      <a:pt x="405" y="119"/>
                    </a:lnTo>
                    <a:lnTo>
                      <a:pt x="402" y="106"/>
                    </a:lnTo>
                    <a:lnTo>
                      <a:pt x="399" y="95"/>
                    </a:lnTo>
                    <a:lnTo>
                      <a:pt x="394" y="83"/>
                    </a:lnTo>
                    <a:lnTo>
                      <a:pt x="389" y="72"/>
                    </a:lnTo>
                    <a:lnTo>
                      <a:pt x="383" y="62"/>
                    </a:lnTo>
                    <a:lnTo>
                      <a:pt x="377" y="53"/>
                    </a:lnTo>
                    <a:lnTo>
                      <a:pt x="369" y="44"/>
                    </a:lnTo>
                    <a:lnTo>
                      <a:pt x="361" y="36"/>
                    </a:lnTo>
                    <a:lnTo>
                      <a:pt x="353" y="28"/>
                    </a:lnTo>
                    <a:lnTo>
                      <a:pt x="344" y="22"/>
                    </a:lnTo>
                    <a:lnTo>
                      <a:pt x="334" y="16"/>
                    </a:lnTo>
                    <a:lnTo>
                      <a:pt x="324" y="11"/>
                    </a:lnTo>
                    <a:lnTo>
                      <a:pt x="313" y="7"/>
                    </a:lnTo>
                    <a:lnTo>
                      <a:pt x="302" y="4"/>
                    </a:lnTo>
                    <a:lnTo>
                      <a:pt x="290" y="2"/>
                    </a:lnTo>
                    <a:lnTo>
                      <a:pt x="278" y="0"/>
                    </a:lnTo>
                    <a:lnTo>
                      <a:pt x="266" y="0"/>
                    </a:lnTo>
                    <a:lnTo>
                      <a:pt x="254" y="0"/>
                    </a:lnTo>
                    <a:lnTo>
                      <a:pt x="241" y="2"/>
                    </a:lnTo>
                    <a:lnTo>
                      <a:pt x="229" y="4"/>
                    </a:lnTo>
                    <a:lnTo>
                      <a:pt x="216" y="7"/>
                    </a:lnTo>
                    <a:lnTo>
                      <a:pt x="203" y="11"/>
                    </a:lnTo>
                    <a:lnTo>
                      <a:pt x="190" y="16"/>
                    </a:lnTo>
                    <a:lnTo>
                      <a:pt x="177" y="22"/>
                    </a:lnTo>
                    <a:lnTo>
                      <a:pt x="165" y="28"/>
                    </a:lnTo>
                    <a:lnTo>
                      <a:pt x="152" y="36"/>
                    </a:lnTo>
                    <a:lnTo>
                      <a:pt x="140" y="44"/>
                    </a:lnTo>
                    <a:lnTo>
                      <a:pt x="128" y="53"/>
                    </a:lnTo>
                    <a:lnTo>
                      <a:pt x="116" y="62"/>
                    </a:lnTo>
                    <a:lnTo>
                      <a:pt x="105" y="72"/>
                    </a:lnTo>
                    <a:lnTo>
                      <a:pt x="94" y="83"/>
                    </a:lnTo>
                    <a:lnTo>
                      <a:pt x="83" y="95"/>
                    </a:lnTo>
                    <a:lnTo>
                      <a:pt x="73" y="106"/>
                    </a:lnTo>
                    <a:lnTo>
                      <a:pt x="63" y="119"/>
                    </a:lnTo>
                    <a:lnTo>
                      <a:pt x="54" y="132"/>
                    </a:lnTo>
                    <a:lnTo>
                      <a:pt x="46" y="145"/>
                    </a:lnTo>
                    <a:lnTo>
                      <a:pt x="38" y="159"/>
                    </a:lnTo>
                    <a:lnTo>
                      <a:pt x="31" y="172"/>
                    </a:lnTo>
                    <a:lnTo>
                      <a:pt x="25" y="187"/>
                    </a:lnTo>
                    <a:lnTo>
                      <a:pt x="19" y="201"/>
                    </a:lnTo>
                    <a:lnTo>
                      <a:pt x="14" y="215"/>
                    </a:lnTo>
                    <a:lnTo>
                      <a:pt x="10" y="230"/>
                    </a:lnTo>
                    <a:lnTo>
                      <a:pt x="6" y="244"/>
                    </a:lnTo>
                    <a:lnTo>
                      <a:pt x="3" y="258"/>
                    </a:lnTo>
                    <a:lnTo>
                      <a:pt x="1" y="273"/>
                    </a:lnTo>
                    <a:lnTo>
                      <a:pt x="0" y="287"/>
                    </a:lnTo>
                    <a:lnTo>
                      <a:pt x="0" y="301"/>
                    </a:lnTo>
                    <a:lnTo>
                      <a:pt x="1" y="314"/>
                    </a:lnTo>
                    <a:lnTo>
                      <a:pt x="2" y="327"/>
                    </a:lnTo>
                    <a:lnTo>
                      <a:pt x="4" y="340"/>
                    </a:lnTo>
                    <a:lnTo>
                      <a:pt x="7" y="353"/>
                    </a:lnTo>
                    <a:lnTo>
                      <a:pt x="11" y="365"/>
                    </a:lnTo>
                    <a:lnTo>
                      <a:pt x="15" y="376"/>
                    </a:lnTo>
                    <a:lnTo>
                      <a:pt x="20" y="387"/>
                    </a:lnTo>
                    <a:lnTo>
                      <a:pt x="26" y="397"/>
                    </a:lnTo>
                    <a:lnTo>
                      <a:pt x="33" y="407"/>
                    </a:lnTo>
                    <a:lnTo>
                      <a:pt x="40" y="416"/>
                    </a:lnTo>
                    <a:lnTo>
                      <a:pt x="48" y="424"/>
                    </a:lnTo>
                    <a:lnTo>
                      <a:pt x="57" y="431"/>
                    </a:lnTo>
                    <a:lnTo>
                      <a:pt x="66" y="438"/>
                    </a:lnTo>
                    <a:lnTo>
                      <a:pt x="76" y="443"/>
                    </a:lnTo>
                    <a:lnTo>
                      <a:pt x="86" y="448"/>
                    </a:lnTo>
                    <a:lnTo>
                      <a:pt x="97" y="452"/>
                    </a:lnTo>
                    <a:lnTo>
                      <a:pt x="108" y="455"/>
                    </a:lnTo>
                    <a:lnTo>
                      <a:pt x="119" y="458"/>
                    </a:lnTo>
                    <a:lnTo>
                      <a:pt x="131" y="459"/>
                    </a:lnTo>
                    <a:lnTo>
                      <a:pt x="143" y="459"/>
                    </a:lnTo>
                    <a:lnTo>
                      <a:pt x="156" y="459"/>
                    </a:lnTo>
                    <a:lnTo>
                      <a:pt x="168" y="458"/>
                    </a:lnTo>
                    <a:lnTo>
                      <a:pt x="181" y="455"/>
                    </a:lnTo>
                    <a:lnTo>
                      <a:pt x="194" y="452"/>
                    </a:lnTo>
                    <a:lnTo>
                      <a:pt x="207" y="448"/>
                    </a:lnTo>
                    <a:lnTo>
                      <a:pt x="219" y="443"/>
                    </a:lnTo>
                    <a:lnTo>
                      <a:pt x="232" y="438"/>
                    </a:lnTo>
                    <a:lnTo>
                      <a:pt x="245" y="431"/>
                    </a:lnTo>
                    <a:lnTo>
                      <a:pt x="257" y="424"/>
                    </a:lnTo>
                    <a:lnTo>
                      <a:pt x="270" y="416"/>
                    </a:lnTo>
                    <a:lnTo>
                      <a:pt x="282" y="407"/>
                    </a:lnTo>
                    <a:lnTo>
                      <a:pt x="293" y="397"/>
                    </a:lnTo>
                    <a:lnTo>
                      <a:pt x="305" y="387"/>
                    </a:lnTo>
                    <a:lnTo>
                      <a:pt x="316" y="376"/>
                    </a:lnTo>
                    <a:lnTo>
                      <a:pt x="326" y="365"/>
                    </a:lnTo>
                    <a:lnTo>
                      <a:pt x="337" y="353"/>
                    </a:lnTo>
                    <a:lnTo>
                      <a:pt x="346" y="340"/>
                    </a:lnTo>
                    <a:lnTo>
                      <a:pt x="355" y="327"/>
                    </a:lnTo>
                    <a:lnTo>
                      <a:pt x="364" y="314"/>
                    </a:lnTo>
                    <a:lnTo>
                      <a:pt x="371" y="301"/>
                    </a:lnTo>
                    <a:lnTo>
                      <a:pt x="378" y="287"/>
                    </a:lnTo>
                    <a:lnTo>
                      <a:pt x="385" y="273"/>
                    </a:lnTo>
                    <a:lnTo>
                      <a:pt x="391" y="258"/>
                    </a:lnTo>
                    <a:lnTo>
                      <a:pt x="396" y="244"/>
                    </a:lnTo>
                    <a:lnTo>
                      <a:pt x="400" y="23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6" name="任意多边形 675857"/>
              <p:cNvSpPr>
                <a:spLocks noChangeAspect="1"/>
              </p:cNvSpPr>
              <p:nvPr/>
            </p:nvSpPr>
            <p:spPr>
              <a:xfrm>
                <a:off x="1318" y="2515"/>
                <a:ext cx="27" cy="19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1"/>
                  </a:cxn>
                  <a:cxn ang="0">
                    <a:pos x="20" y="1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4" y="3"/>
                  </a:cxn>
                  <a:cxn ang="0">
                    <a:pos x="13" y="5"/>
                  </a:cxn>
                  <a:cxn ang="0">
                    <a:pos x="11" y="6"/>
                  </a:cxn>
                  <a:cxn ang="0">
                    <a:pos x="9" y="7"/>
                  </a:cxn>
                  <a:cxn ang="0">
                    <a:pos x="8" y="9"/>
                  </a:cxn>
                  <a:cxn ang="0">
                    <a:pos x="6" y="10"/>
                  </a:cxn>
                  <a:cxn ang="0">
                    <a:pos x="5" y="12"/>
                  </a:cxn>
                  <a:cxn ang="0">
                    <a:pos x="3" y="13"/>
                  </a:cxn>
                  <a:cxn ang="0">
                    <a:pos x="2" y="15"/>
                  </a:cxn>
                  <a:cxn ang="0">
                    <a:pos x="1" y="17"/>
                  </a:cxn>
                  <a:cxn ang="0">
                    <a:pos x="0" y="19"/>
                  </a:cxn>
                </a:cxnLst>
                <a:rect l="0" t="0" r="0" b="0"/>
                <a:pathLst>
                  <a:path w="161" h="115">
                    <a:moveTo>
                      <a:pt x="161" y="0"/>
                    </a:moveTo>
                    <a:lnTo>
                      <a:pt x="150" y="0"/>
                    </a:lnTo>
                    <a:lnTo>
                      <a:pt x="140" y="2"/>
                    </a:lnTo>
                    <a:lnTo>
                      <a:pt x="129" y="4"/>
                    </a:lnTo>
                    <a:lnTo>
                      <a:pt x="118" y="7"/>
                    </a:lnTo>
                    <a:lnTo>
                      <a:pt x="107" y="11"/>
                    </a:lnTo>
                    <a:lnTo>
                      <a:pt x="97" y="16"/>
                    </a:lnTo>
                    <a:lnTo>
                      <a:pt x="86" y="21"/>
                    </a:lnTo>
                    <a:lnTo>
                      <a:pt x="76" y="28"/>
                    </a:lnTo>
                    <a:lnTo>
                      <a:pt x="65" y="35"/>
                    </a:lnTo>
                    <a:lnTo>
                      <a:pt x="56" y="43"/>
                    </a:lnTo>
                    <a:lnTo>
                      <a:pt x="46" y="52"/>
                    </a:lnTo>
                    <a:lnTo>
                      <a:pt x="37" y="61"/>
                    </a:lnTo>
                    <a:lnTo>
                      <a:pt x="28" y="71"/>
                    </a:lnTo>
                    <a:lnTo>
                      <a:pt x="20" y="81"/>
                    </a:lnTo>
                    <a:lnTo>
                      <a:pt x="13" y="92"/>
                    </a:lnTo>
                    <a:lnTo>
                      <a:pt x="6" y="103"/>
                    </a:lnTo>
                    <a:lnTo>
                      <a:pt x="0" y="115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7" name="任意多边形 675858"/>
              <p:cNvSpPr>
                <a:spLocks noChangeAspect="1"/>
              </p:cNvSpPr>
              <p:nvPr/>
            </p:nvSpPr>
            <p:spPr>
              <a:xfrm>
                <a:off x="1345" y="2515"/>
                <a:ext cx="16" cy="39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9" y="37"/>
                  </a:cxn>
                  <a:cxn ang="0">
                    <a:pos x="11" y="35"/>
                  </a:cxn>
                  <a:cxn ang="0">
                    <a:pos x="12" y="34"/>
                  </a:cxn>
                  <a:cxn ang="0">
                    <a:pos x="13" y="32"/>
                  </a:cxn>
                  <a:cxn ang="0">
                    <a:pos x="14" y="30"/>
                  </a:cxn>
                  <a:cxn ang="0">
                    <a:pos x="14" y="28"/>
                  </a:cxn>
                  <a:cxn ang="0">
                    <a:pos x="15" y="26"/>
                  </a:cxn>
                  <a:cxn ang="0">
                    <a:pos x="15" y="24"/>
                  </a:cxn>
                  <a:cxn ang="0">
                    <a:pos x="16" y="22"/>
                  </a:cxn>
                  <a:cxn ang="0">
                    <a:pos x="16" y="20"/>
                  </a:cxn>
                  <a:cxn ang="0">
                    <a:pos x="16" y="18"/>
                  </a:cxn>
                  <a:cxn ang="0">
                    <a:pos x="16" y="16"/>
                  </a:cxn>
                  <a:cxn ang="0">
                    <a:pos x="16" y="14"/>
                  </a:cxn>
                  <a:cxn ang="0">
                    <a:pos x="15" y="12"/>
                  </a:cxn>
                  <a:cxn ang="0">
                    <a:pos x="15" y="11"/>
                  </a:cxn>
                  <a:cxn ang="0">
                    <a:pos x="14" y="9"/>
                  </a:cxn>
                  <a:cxn ang="0">
                    <a:pos x="13" y="8"/>
                  </a:cxn>
                  <a:cxn ang="0">
                    <a:pos x="13" y="6"/>
                  </a:cxn>
                  <a:cxn ang="0">
                    <a:pos x="12" y="5"/>
                  </a:cxn>
                  <a:cxn ang="0">
                    <a:pos x="10" y="4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0" b="0"/>
                <a:pathLst>
                  <a:path w="95" h="234">
                    <a:moveTo>
                      <a:pt x="48" y="234"/>
                    </a:moveTo>
                    <a:lnTo>
                      <a:pt x="55" y="223"/>
                    </a:lnTo>
                    <a:lnTo>
                      <a:pt x="63" y="212"/>
                    </a:lnTo>
                    <a:lnTo>
                      <a:pt x="69" y="201"/>
                    </a:lnTo>
                    <a:lnTo>
                      <a:pt x="75" y="189"/>
                    </a:lnTo>
                    <a:lnTo>
                      <a:pt x="81" y="177"/>
                    </a:lnTo>
                    <a:lnTo>
                      <a:pt x="85" y="165"/>
                    </a:lnTo>
                    <a:lnTo>
                      <a:pt x="89" y="153"/>
                    </a:lnTo>
                    <a:lnTo>
                      <a:pt x="92" y="141"/>
                    </a:lnTo>
                    <a:lnTo>
                      <a:pt x="94" y="129"/>
                    </a:lnTo>
                    <a:lnTo>
                      <a:pt x="95" y="118"/>
                    </a:lnTo>
                    <a:lnTo>
                      <a:pt x="95" y="106"/>
                    </a:lnTo>
                    <a:lnTo>
                      <a:pt x="95" y="95"/>
                    </a:lnTo>
                    <a:lnTo>
                      <a:pt x="93" y="84"/>
                    </a:lnTo>
                    <a:lnTo>
                      <a:pt x="91" y="73"/>
                    </a:lnTo>
                    <a:lnTo>
                      <a:pt x="88" y="63"/>
                    </a:lnTo>
                    <a:lnTo>
                      <a:pt x="84" y="54"/>
                    </a:lnTo>
                    <a:lnTo>
                      <a:pt x="80" y="45"/>
                    </a:lnTo>
                    <a:lnTo>
                      <a:pt x="75" y="36"/>
                    </a:lnTo>
                    <a:lnTo>
                      <a:pt x="69" y="29"/>
                    </a:lnTo>
                    <a:lnTo>
                      <a:pt x="62" y="22"/>
                    </a:lnTo>
                    <a:lnTo>
                      <a:pt x="54" y="16"/>
                    </a:lnTo>
                    <a:lnTo>
                      <a:pt x="46" y="11"/>
                    </a:lnTo>
                    <a:lnTo>
                      <a:pt x="38" y="7"/>
                    </a:lnTo>
                    <a:lnTo>
                      <a:pt x="29" y="4"/>
                    </a:lnTo>
                    <a:lnTo>
                      <a:pt x="19" y="2"/>
                    </a:ln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8" name="任意多边形 675859"/>
              <p:cNvSpPr>
                <a:spLocks noChangeAspect="1"/>
              </p:cNvSpPr>
              <p:nvPr/>
            </p:nvSpPr>
            <p:spPr>
              <a:xfrm>
                <a:off x="1293" y="2554"/>
                <a:ext cx="60" cy="76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0" y="76"/>
                  </a:cxn>
                  <a:cxn ang="0">
                    <a:pos x="43" y="76"/>
                  </a:cxn>
                </a:cxnLst>
                <a:rect l="0" t="0" r="0" b="0"/>
                <a:pathLst>
                  <a:path w="363" h="455">
                    <a:moveTo>
                      <a:pt x="363" y="0"/>
                    </a:moveTo>
                    <a:lnTo>
                      <a:pt x="0" y="455"/>
                    </a:lnTo>
                    <a:lnTo>
                      <a:pt x="260" y="455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9" name="任意多边形 675860"/>
              <p:cNvSpPr>
                <a:spLocks noChangeAspect="1"/>
              </p:cNvSpPr>
              <p:nvPr/>
            </p:nvSpPr>
            <p:spPr>
              <a:xfrm>
                <a:off x="1379" y="2521"/>
                <a:ext cx="29" cy="10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6" y="4"/>
                  </a:cxn>
                  <a:cxn ang="0">
                    <a:pos x="24" y="7"/>
                  </a:cxn>
                  <a:cxn ang="0">
                    <a:pos x="22" y="11"/>
                  </a:cxn>
                  <a:cxn ang="0">
                    <a:pos x="19" y="15"/>
                  </a:cxn>
                  <a:cxn ang="0">
                    <a:pos x="17" y="19"/>
                  </a:cxn>
                  <a:cxn ang="0">
                    <a:pos x="15" y="23"/>
                  </a:cxn>
                  <a:cxn ang="0">
                    <a:pos x="13" y="27"/>
                  </a:cxn>
                  <a:cxn ang="0">
                    <a:pos x="12" y="31"/>
                  </a:cxn>
                  <a:cxn ang="0">
                    <a:pos x="10" y="35"/>
                  </a:cxn>
                  <a:cxn ang="0">
                    <a:pos x="8" y="39"/>
                  </a:cxn>
                  <a:cxn ang="0">
                    <a:pos x="7" y="43"/>
                  </a:cxn>
                  <a:cxn ang="0">
                    <a:pos x="6" y="47"/>
                  </a:cxn>
                  <a:cxn ang="0">
                    <a:pos x="4" y="52"/>
                  </a:cxn>
                  <a:cxn ang="0">
                    <a:pos x="3" y="56"/>
                  </a:cxn>
                  <a:cxn ang="0">
                    <a:pos x="3" y="60"/>
                  </a:cxn>
                  <a:cxn ang="0">
                    <a:pos x="2" y="64"/>
                  </a:cxn>
                  <a:cxn ang="0">
                    <a:pos x="1" y="68"/>
                  </a:cxn>
                  <a:cxn ang="0">
                    <a:pos x="1" y="72"/>
                  </a:cxn>
                  <a:cxn ang="0">
                    <a:pos x="0" y="76"/>
                  </a:cxn>
                  <a:cxn ang="0">
                    <a:pos x="0" y="80"/>
                  </a:cxn>
                  <a:cxn ang="0">
                    <a:pos x="0" y="84"/>
                  </a:cxn>
                  <a:cxn ang="0">
                    <a:pos x="0" y="88"/>
                  </a:cxn>
                  <a:cxn ang="0">
                    <a:pos x="0" y="92"/>
                  </a:cxn>
                  <a:cxn ang="0">
                    <a:pos x="1" y="96"/>
                  </a:cxn>
                  <a:cxn ang="0">
                    <a:pos x="1" y="99"/>
                  </a:cxn>
                  <a:cxn ang="0">
                    <a:pos x="2" y="103"/>
                  </a:cxn>
                </a:cxnLst>
                <a:rect l="0" t="0" r="0" b="0"/>
                <a:pathLst>
                  <a:path w="175" h="613">
                    <a:moveTo>
                      <a:pt x="175" y="0"/>
                    </a:moveTo>
                    <a:lnTo>
                      <a:pt x="159" y="22"/>
                    </a:lnTo>
                    <a:lnTo>
                      <a:pt x="145" y="44"/>
                    </a:lnTo>
                    <a:lnTo>
                      <a:pt x="130" y="67"/>
                    </a:lnTo>
                    <a:lnTo>
                      <a:pt x="117" y="90"/>
                    </a:lnTo>
                    <a:lnTo>
                      <a:pt x="104" y="113"/>
                    </a:lnTo>
                    <a:lnTo>
                      <a:pt x="92" y="137"/>
                    </a:lnTo>
                    <a:lnTo>
                      <a:pt x="80" y="161"/>
                    </a:lnTo>
                    <a:lnTo>
                      <a:pt x="70" y="185"/>
                    </a:lnTo>
                    <a:lnTo>
                      <a:pt x="60" y="209"/>
                    </a:lnTo>
                    <a:lnTo>
                      <a:pt x="50" y="233"/>
                    </a:lnTo>
                    <a:lnTo>
                      <a:pt x="42" y="258"/>
                    </a:lnTo>
                    <a:lnTo>
                      <a:pt x="34" y="282"/>
                    </a:lnTo>
                    <a:lnTo>
                      <a:pt x="27" y="307"/>
                    </a:lnTo>
                    <a:lnTo>
                      <a:pt x="21" y="331"/>
                    </a:lnTo>
                    <a:lnTo>
                      <a:pt x="16" y="356"/>
                    </a:lnTo>
                    <a:lnTo>
                      <a:pt x="11" y="380"/>
                    </a:lnTo>
                    <a:lnTo>
                      <a:pt x="7" y="404"/>
                    </a:lnTo>
                    <a:lnTo>
                      <a:pt x="4" y="429"/>
                    </a:lnTo>
                    <a:lnTo>
                      <a:pt x="2" y="453"/>
                    </a:lnTo>
                    <a:lnTo>
                      <a:pt x="1" y="476"/>
                    </a:lnTo>
                    <a:lnTo>
                      <a:pt x="0" y="500"/>
                    </a:lnTo>
                    <a:lnTo>
                      <a:pt x="1" y="523"/>
                    </a:lnTo>
                    <a:lnTo>
                      <a:pt x="2" y="546"/>
                    </a:lnTo>
                    <a:lnTo>
                      <a:pt x="4" y="569"/>
                    </a:lnTo>
                    <a:lnTo>
                      <a:pt x="7" y="591"/>
                    </a:lnTo>
                    <a:lnTo>
                      <a:pt x="11" y="613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0" name="任意多边形 675861"/>
              <p:cNvSpPr>
                <a:spLocks noChangeAspect="1"/>
              </p:cNvSpPr>
              <p:nvPr/>
            </p:nvSpPr>
            <p:spPr>
              <a:xfrm>
                <a:off x="1408" y="2515"/>
                <a:ext cx="22" cy="6"/>
              </a:xfrm>
              <a:custGeom>
                <a:avLst/>
                <a:gdLst/>
                <a:ahLst/>
                <a:cxnLst>
                  <a:cxn ang="0">
                    <a:pos x="22" y="6"/>
                  </a:cxn>
                  <a:cxn ang="0">
                    <a:pos x="21" y="5"/>
                  </a:cxn>
                  <a:cxn ang="0">
                    <a:pos x="21" y="4"/>
                  </a:cxn>
                  <a:cxn ang="0">
                    <a:pos x="20" y="3"/>
                  </a:cxn>
                  <a:cxn ang="0">
                    <a:pos x="19" y="2"/>
                  </a:cxn>
                  <a:cxn ang="0">
                    <a:pos x="18" y="1"/>
                  </a:cxn>
                  <a:cxn ang="0">
                    <a:pos x="17" y="1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0" y="6"/>
                  </a:cxn>
                </a:cxnLst>
                <a:rect l="0" t="0" r="0" b="0"/>
                <a:pathLst>
                  <a:path w="130" h="38">
                    <a:moveTo>
                      <a:pt x="130" y="38"/>
                    </a:moveTo>
                    <a:lnTo>
                      <a:pt x="127" y="31"/>
                    </a:lnTo>
                    <a:lnTo>
                      <a:pt x="123" y="24"/>
                    </a:lnTo>
                    <a:lnTo>
                      <a:pt x="118" y="18"/>
                    </a:lnTo>
                    <a:lnTo>
                      <a:pt x="113" y="13"/>
                    </a:lnTo>
                    <a:lnTo>
                      <a:pt x="107" y="9"/>
                    </a:lnTo>
                    <a:lnTo>
                      <a:pt x="101" y="5"/>
                    </a:lnTo>
                    <a:lnTo>
                      <a:pt x="94" y="2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3" y="1"/>
                    </a:lnTo>
                    <a:lnTo>
                      <a:pt x="55" y="2"/>
                    </a:lnTo>
                    <a:lnTo>
                      <a:pt x="46" y="5"/>
                    </a:lnTo>
                    <a:lnTo>
                      <a:pt x="38" y="9"/>
                    </a:lnTo>
                    <a:lnTo>
                      <a:pt x="30" y="13"/>
                    </a:lnTo>
                    <a:lnTo>
                      <a:pt x="22" y="18"/>
                    </a:lnTo>
                    <a:lnTo>
                      <a:pt x="14" y="24"/>
                    </a:lnTo>
                    <a:lnTo>
                      <a:pt x="7" y="31"/>
                    </a:lnTo>
                    <a:lnTo>
                      <a:pt x="0" y="38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1" name="任意多边形 675862"/>
              <p:cNvSpPr>
                <a:spLocks noChangeAspect="1"/>
              </p:cNvSpPr>
              <p:nvPr/>
            </p:nvSpPr>
            <p:spPr>
              <a:xfrm>
                <a:off x="1403" y="2521"/>
                <a:ext cx="29" cy="103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3" y="99"/>
                  </a:cxn>
                  <a:cxn ang="0">
                    <a:pos x="5" y="96"/>
                  </a:cxn>
                  <a:cxn ang="0">
                    <a:pos x="7" y="92"/>
                  </a:cxn>
                  <a:cxn ang="0">
                    <a:pos x="10" y="88"/>
                  </a:cxn>
                  <a:cxn ang="0">
                    <a:pos x="12" y="84"/>
                  </a:cxn>
                  <a:cxn ang="0">
                    <a:pos x="14" y="80"/>
                  </a:cxn>
                  <a:cxn ang="0">
                    <a:pos x="16" y="76"/>
                  </a:cxn>
                  <a:cxn ang="0">
                    <a:pos x="18" y="72"/>
                  </a:cxn>
                  <a:cxn ang="0">
                    <a:pos x="19" y="68"/>
                  </a:cxn>
                  <a:cxn ang="0">
                    <a:pos x="21" y="64"/>
                  </a:cxn>
                  <a:cxn ang="0">
                    <a:pos x="22" y="60"/>
                  </a:cxn>
                  <a:cxn ang="0">
                    <a:pos x="23" y="56"/>
                  </a:cxn>
                  <a:cxn ang="0">
                    <a:pos x="25" y="52"/>
                  </a:cxn>
                  <a:cxn ang="0">
                    <a:pos x="26" y="47"/>
                  </a:cxn>
                  <a:cxn ang="0">
                    <a:pos x="27" y="43"/>
                  </a:cxn>
                  <a:cxn ang="0">
                    <a:pos x="27" y="39"/>
                  </a:cxn>
                  <a:cxn ang="0">
                    <a:pos x="28" y="35"/>
                  </a:cxn>
                  <a:cxn ang="0">
                    <a:pos x="28" y="31"/>
                  </a:cxn>
                  <a:cxn ang="0">
                    <a:pos x="29" y="27"/>
                  </a:cxn>
                  <a:cxn ang="0">
                    <a:pos x="29" y="23"/>
                  </a:cxn>
                  <a:cxn ang="0">
                    <a:pos x="29" y="19"/>
                  </a:cxn>
                  <a:cxn ang="0">
                    <a:pos x="29" y="15"/>
                  </a:cxn>
                  <a:cxn ang="0">
                    <a:pos x="29" y="11"/>
                  </a:cxn>
                  <a:cxn ang="0">
                    <a:pos x="28" y="7"/>
                  </a:cxn>
                  <a:cxn ang="0">
                    <a:pos x="28" y="4"/>
                  </a:cxn>
                  <a:cxn ang="0">
                    <a:pos x="27" y="0"/>
                  </a:cxn>
                </a:cxnLst>
                <a:rect l="0" t="0" r="0" b="0"/>
                <a:pathLst>
                  <a:path w="174" h="613">
                    <a:moveTo>
                      <a:pt x="0" y="613"/>
                    </a:moveTo>
                    <a:lnTo>
                      <a:pt x="15" y="591"/>
                    </a:lnTo>
                    <a:lnTo>
                      <a:pt x="30" y="569"/>
                    </a:lnTo>
                    <a:lnTo>
                      <a:pt x="44" y="546"/>
                    </a:lnTo>
                    <a:lnTo>
                      <a:pt x="58" y="523"/>
                    </a:lnTo>
                    <a:lnTo>
                      <a:pt x="70" y="500"/>
                    </a:lnTo>
                    <a:lnTo>
                      <a:pt x="83" y="476"/>
                    </a:lnTo>
                    <a:lnTo>
                      <a:pt x="94" y="453"/>
                    </a:lnTo>
                    <a:lnTo>
                      <a:pt x="105" y="429"/>
                    </a:lnTo>
                    <a:lnTo>
                      <a:pt x="115" y="404"/>
                    </a:lnTo>
                    <a:lnTo>
                      <a:pt x="124" y="380"/>
                    </a:lnTo>
                    <a:lnTo>
                      <a:pt x="133" y="356"/>
                    </a:lnTo>
                    <a:lnTo>
                      <a:pt x="140" y="331"/>
                    </a:lnTo>
                    <a:lnTo>
                      <a:pt x="147" y="307"/>
                    </a:lnTo>
                    <a:lnTo>
                      <a:pt x="154" y="282"/>
                    </a:lnTo>
                    <a:lnTo>
                      <a:pt x="159" y="258"/>
                    </a:lnTo>
                    <a:lnTo>
                      <a:pt x="163" y="233"/>
                    </a:lnTo>
                    <a:lnTo>
                      <a:pt x="167" y="209"/>
                    </a:lnTo>
                    <a:lnTo>
                      <a:pt x="170" y="185"/>
                    </a:lnTo>
                    <a:lnTo>
                      <a:pt x="172" y="161"/>
                    </a:lnTo>
                    <a:lnTo>
                      <a:pt x="174" y="137"/>
                    </a:lnTo>
                    <a:lnTo>
                      <a:pt x="174" y="113"/>
                    </a:lnTo>
                    <a:lnTo>
                      <a:pt x="174" y="90"/>
                    </a:lnTo>
                    <a:lnTo>
                      <a:pt x="172" y="67"/>
                    </a:lnTo>
                    <a:lnTo>
                      <a:pt x="170" y="44"/>
                    </a:lnTo>
                    <a:lnTo>
                      <a:pt x="167" y="22"/>
                    </a:lnTo>
                    <a:lnTo>
                      <a:pt x="164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2" name="任意多边形 675863"/>
              <p:cNvSpPr>
                <a:spLocks noChangeAspect="1"/>
              </p:cNvSpPr>
              <p:nvPr/>
            </p:nvSpPr>
            <p:spPr>
              <a:xfrm>
                <a:off x="1381" y="2624"/>
                <a:ext cx="22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8" y="6"/>
                  </a:cxn>
                  <a:cxn ang="0">
                    <a:pos x="10" y="6"/>
                  </a:cxn>
                  <a:cxn ang="0">
                    <a:pos x="11" y="6"/>
                  </a:cxn>
                  <a:cxn ang="0">
                    <a:pos x="13" y="6"/>
                  </a:cxn>
                  <a:cxn ang="0">
                    <a:pos x="14" y="5"/>
                  </a:cxn>
                  <a:cxn ang="0">
                    <a:pos x="15" y="5"/>
                  </a:cxn>
                  <a:cxn ang="0">
                    <a:pos x="17" y="4"/>
                  </a:cxn>
                  <a:cxn ang="0">
                    <a:pos x="18" y="3"/>
                  </a:cxn>
                  <a:cxn ang="0">
                    <a:pos x="19" y="2"/>
                  </a:cxn>
                  <a:cxn ang="0">
                    <a:pos x="21" y="1"/>
                  </a:cxn>
                  <a:cxn ang="0">
                    <a:pos x="22" y="0"/>
                  </a:cxn>
                </a:cxnLst>
                <a:rect l="0" t="0" r="0" b="0"/>
                <a:pathLst>
                  <a:path w="130" h="38">
                    <a:moveTo>
                      <a:pt x="0" y="0"/>
                    </a:moveTo>
                    <a:lnTo>
                      <a:pt x="3" y="7"/>
                    </a:lnTo>
                    <a:lnTo>
                      <a:pt x="7" y="14"/>
                    </a:lnTo>
                    <a:lnTo>
                      <a:pt x="11" y="20"/>
                    </a:lnTo>
                    <a:lnTo>
                      <a:pt x="16" y="25"/>
                    </a:lnTo>
                    <a:lnTo>
                      <a:pt x="22" y="29"/>
                    </a:lnTo>
                    <a:lnTo>
                      <a:pt x="29" y="33"/>
                    </a:lnTo>
                    <a:lnTo>
                      <a:pt x="35" y="36"/>
                    </a:lnTo>
                    <a:lnTo>
                      <a:pt x="43" y="38"/>
                    </a:lnTo>
                    <a:lnTo>
                      <a:pt x="50" y="38"/>
                    </a:lnTo>
                    <a:lnTo>
                      <a:pt x="58" y="38"/>
                    </a:lnTo>
                    <a:lnTo>
                      <a:pt x="66" y="38"/>
                    </a:lnTo>
                    <a:lnTo>
                      <a:pt x="75" y="36"/>
                    </a:lnTo>
                    <a:lnTo>
                      <a:pt x="83" y="33"/>
                    </a:lnTo>
                    <a:lnTo>
                      <a:pt x="91" y="29"/>
                    </a:lnTo>
                    <a:lnTo>
                      <a:pt x="100" y="25"/>
                    </a:lnTo>
                    <a:lnTo>
                      <a:pt x="108" y="20"/>
                    </a:lnTo>
                    <a:lnTo>
                      <a:pt x="115" y="14"/>
                    </a:lnTo>
                    <a:lnTo>
                      <a:pt x="123" y="7"/>
                    </a:lnTo>
                    <a:lnTo>
                      <a:pt x="130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823" name="直接连接符 675864"/>
            <p:cNvSpPr>
              <a:spLocks noChangeAspect="1"/>
            </p:cNvSpPr>
            <p:nvPr/>
          </p:nvSpPr>
          <p:spPr>
            <a:xfrm>
              <a:off x="2529" y="1509"/>
              <a:ext cx="1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5866" name="组合 675865"/>
          <p:cNvGrpSpPr>
            <a:grpSpLocks noChangeAspect="1"/>
          </p:cNvGrpSpPr>
          <p:nvPr/>
        </p:nvGrpSpPr>
        <p:grpSpPr>
          <a:xfrm>
            <a:off x="3516313" y="2500313"/>
            <a:ext cx="965200" cy="800100"/>
            <a:chOff x="1195" y="1421"/>
            <a:chExt cx="786" cy="652"/>
          </a:xfrm>
        </p:grpSpPr>
        <p:sp>
          <p:nvSpPr>
            <p:cNvPr id="25803" name="任意多边形 675866"/>
            <p:cNvSpPr>
              <a:spLocks noChangeAspect="1"/>
            </p:cNvSpPr>
            <p:nvPr/>
          </p:nvSpPr>
          <p:spPr>
            <a:xfrm>
              <a:off x="1195" y="1421"/>
              <a:ext cx="90" cy="79"/>
            </a:xfrm>
            <a:custGeom>
              <a:avLst/>
              <a:gdLst/>
              <a:ahLst/>
              <a:cxnLst>
                <a:cxn ang="0">
                  <a:pos x="90" y="53"/>
                </a:cxn>
                <a:cxn ang="0">
                  <a:pos x="68" y="79"/>
                </a:cxn>
                <a:cxn ang="0">
                  <a:pos x="0" y="0"/>
                </a:cxn>
                <a:cxn ang="0">
                  <a:pos x="90" y="53"/>
                </a:cxn>
              </a:cxnLst>
              <a:rect l="0" t="0" r="0" b="0"/>
              <a:pathLst>
                <a:path w="536" h="470">
                  <a:moveTo>
                    <a:pt x="536" y="313"/>
                  </a:moveTo>
                  <a:lnTo>
                    <a:pt x="406" y="470"/>
                  </a:lnTo>
                  <a:lnTo>
                    <a:pt x="0" y="0"/>
                  </a:lnTo>
                  <a:lnTo>
                    <a:pt x="536" y="31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04" name="直接连接符 675867"/>
            <p:cNvSpPr>
              <a:spLocks noChangeAspect="1"/>
            </p:cNvSpPr>
            <p:nvPr/>
          </p:nvSpPr>
          <p:spPr>
            <a:xfrm>
              <a:off x="1195" y="1421"/>
              <a:ext cx="1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805" name="组合 675868"/>
            <p:cNvGrpSpPr>
              <a:grpSpLocks noChangeAspect="1"/>
            </p:cNvGrpSpPr>
            <p:nvPr/>
          </p:nvGrpSpPr>
          <p:grpSpPr>
            <a:xfrm>
              <a:off x="1195" y="1421"/>
              <a:ext cx="786" cy="652"/>
              <a:chOff x="1195" y="1421"/>
              <a:chExt cx="786" cy="652"/>
            </a:xfrm>
          </p:grpSpPr>
          <p:grpSp>
            <p:nvGrpSpPr>
              <p:cNvPr id="25806" name="组合 675869"/>
              <p:cNvGrpSpPr>
                <a:grpSpLocks noChangeAspect="1"/>
              </p:cNvGrpSpPr>
              <p:nvPr/>
            </p:nvGrpSpPr>
            <p:grpSpPr>
              <a:xfrm>
                <a:off x="1195" y="1421"/>
                <a:ext cx="786" cy="652"/>
                <a:chOff x="1195" y="1421"/>
                <a:chExt cx="786" cy="652"/>
              </a:xfrm>
            </p:grpSpPr>
            <p:sp>
              <p:nvSpPr>
                <p:cNvPr id="25808" name="直接连接符 675870"/>
                <p:cNvSpPr>
                  <a:spLocks noChangeAspect="1"/>
                </p:cNvSpPr>
                <p:nvPr/>
              </p:nvSpPr>
              <p:spPr>
                <a:xfrm flipH="1" flipV="1">
                  <a:off x="1274" y="1487"/>
                  <a:ext cx="707" cy="586"/>
                </a:xfrm>
                <a:prstGeom prst="line">
                  <a:avLst/>
                </a:prstGeom>
                <a:ln w="1905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09" name="任意多边形 675871"/>
                <p:cNvSpPr>
                  <a:spLocks noChangeAspect="1"/>
                </p:cNvSpPr>
                <p:nvPr/>
              </p:nvSpPr>
              <p:spPr>
                <a:xfrm>
                  <a:off x="1195" y="1421"/>
                  <a:ext cx="90" cy="79"/>
                </a:xfrm>
                <a:custGeom>
                  <a:avLst/>
                  <a:gdLst/>
                  <a:ahLst/>
                  <a:cxnLst>
                    <a:cxn ang="0">
                      <a:pos x="90" y="53"/>
                    </a:cxn>
                    <a:cxn ang="0">
                      <a:pos x="68" y="79"/>
                    </a:cxn>
                    <a:cxn ang="0">
                      <a:pos x="0" y="0"/>
                    </a:cxn>
                    <a:cxn ang="0">
                      <a:pos x="90" y="53"/>
                    </a:cxn>
                  </a:cxnLst>
                  <a:rect l="0" t="0" r="0" b="0"/>
                  <a:pathLst>
                    <a:path w="536" h="470">
                      <a:moveTo>
                        <a:pt x="536" y="313"/>
                      </a:moveTo>
                      <a:lnTo>
                        <a:pt x="406" y="470"/>
                      </a:lnTo>
                      <a:lnTo>
                        <a:pt x="0" y="0"/>
                      </a:lnTo>
                      <a:lnTo>
                        <a:pt x="536" y="313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5810" name="组合 675872"/>
                <p:cNvGrpSpPr>
                  <a:grpSpLocks noChangeAspect="1"/>
                </p:cNvGrpSpPr>
                <p:nvPr/>
              </p:nvGrpSpPr>
              <p:grpSpPr>
                <a:xfrm>
                  <a:off x="1397" y="1478"/>
                  <a:ext cx="238" cy="204"/>
                  <a:chOff x="1397" y="1478"/>
                  <a:chExt cx="238" cy="204"/>
                </a:xfrm>
              </p:grpSpPr>
              <p:sp>
                <p:nvSpPr>
                  <p:cNvPr id="25811" name="任意多边形 675873"/>
                  <p:cNvSpPr>
                    <a:spLocks noChangeAspect="1"/>
                  </p:cNvSpPr>
                  <p:nvPr/>
                </p:nvSpPr>
                <p:spPr>
                  <a:xfrm>
                    <a:off x="1397" y="1478"/>
                    <a:ext cx="111" cy="70"/>
                  </a:xfrm>
                  <a:custGeom>
                    <a:avLst/>
                    <a:gdLst/>
                    <a:ahLst/>
                    <a:cxnLst>
                      <a:cxn ang="0">
                        <a:pos x="0" y="70"/>
                      </a:cxn>
                      <a:cxn ang="0">
                        <a:pos x="76" y="0"/>
                      </a:cxn>
                      <a:cxn ang="0">
                        <a:pos x="105" y="24"/>
                      </a:cxn>
                      <a:cxn ang="0">
                        <a:pos x="111" y="35"/>
                      </a:cxn>
                      <a:cxn ang="0">
                        <a:pos x="111" y="41"/>
                      </a:cxn>
                      <a:cxn ang="0">
                        <a:pos x="106" y="51"/>
                      </a:cxn>
                      <a:cxn ang="0">
                        <a:pos x="99" y="57"/>
                      </a:cxn>
                      <a:cxn ang="0">
                        <a:pos x="89" y="61"/>
                      </a:cxn>
                      <a:cxn ang="0">
                        <a:pos x="82" y="62"/>
                      </a:cxn>
                      <a:cxn ang="0">
                        <a:pos x="69" y="57"/>
                      </a:cxn>
                      <a:cxn ang="0">
                        <a:pos x="40" y="33"/>
                      </a:cxn>
                    </a:cxnLst>
                    <a:rect l="0" t="0" r="0" b="0"/>
                    <a:pathLst>
                      <a:path w="664" h="416">
                        <a:moveTo>
                          <a:pt x="0" y="416"/>
                        </a:moveTo>
                        <a:lnTo>
                          <a:pt x="457" y="0"/>
                        </a:lnTo>
                        <a:lnTo>
                          <a:pt x="629" y="142"/>
                        </a:lnTo>
                        <a:lnTo>
                          <a:pt x="664" y="209"/>
                        </a:lnTo>
                        <a:lnTo>
                          <a:pt x="662" y="245"/>
                        </a:lnTo>
                        <a:lnTo>
                          <a:pt x="637" y="301"/>
                        </a:lnTo>
                        <a:lnTo>
                          <a:pt x="594" y="340"/>
                        </a:lnTo>
                        <a:lnTo>
                          <a:pt x="531" y="364"/>
                        </a:lnTo>
                        <a:lnTo>
                          <a:pt x="490" y="368"/>
                        </a:lnTo>
                        <a:lnTo>
                          <a:pt x="411" y="341"/>
                        </a:lnTo>
                        <a:lnTo>
                          <a:pt x="239" y="198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12" name="直接连接符 675874"/>
                  <p:cNvSpPr>
                    <a:spLocks noChangeAspect="1"/>
                  </p:cNvSpPr>
                  <p:nvPr/>
                </p:nvSpPr>
                <p:spPr>
                  <a:xfrm flipH="1">
                    <a:off x="1442" y="1530"/>
                    <a:ext cx="18" cy="55"/>
                  </a:xfrm>
                  <a:prstGeom prst="line">
                    <a:avLst/>
                  </a:prstGeom>
                  <a:ln w="1905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13" name="任意多边形 675875"/>
                  <p:cNvSpPr>
                    <a:spLocks noChangeAspect="1"/>
                  </p:cNvSpPr>
                  <p:nvPr/>
                </p:nvSpPr>
                <p:spPr>
                  <a:xfrm>
                    <a:off x="1464" y="1545"/>
                    <a:ext cx="108" cy="95"/>
                  </a:xfrm>
                  <a:custGeom>
                    <a:avLst/>
                    <a:gdLst/>
                    <a:ahLst/>
                    <a:cxnLst>
                      <a:cxn ang="0">
                        <a:pos x="61" y="8"/>
                      </a:cxn>
                      <a:cxn ang="0">
                        <a:pos x="65" y="5"/>
                      </a:cxn>
                      <a:cxn ang="0">
                        <a:pos x="76" y="1"/>
                      </a:cxn>
                      <a:cxn ang="0">
                        <a:pos x="82" y="0"/>
                      </a:cxn>
                      <a:cxn ang="0">
                        <a:pos x="92" y="2"/>
                      </a:cxn>
                      <a:cxn ang="0">
                        <a:pos x="105" y="13"/>
                      </a:cxn>
                      <a:cxn ang="0">
                        <a:pos x="108" y="21"/>
                      </a:cxn>
                      <a:cxn ang="0">
                        <a:pos x="107" y="27"/>
                      </a:cxn>
                      <a:cxn ang="0">
                        <a:pos x="103" y="36"/>
                      </a:cxn>
                      <a:cxn ang="0">
                        <a:pos x="96" y="43"/>
                      </a:cxn>
                      <a:cxn ang="0">
                        <a:pos x="86" y="47"/>
                      </a:cxn>
                      <a:cxn ang="0">
                        <a:pos x="68" y="52"/>
                      </a:cxn>
                      <a:cxn ang="0">
                        <a:pos x="0" y="58"/>
                      </a:cxn>
                      <a:cxn ang="0">
                        <a:pos x="45" y="95"/>
                      </a:cxn>
                    </a:cxnLst>
                    <a:rect l="0" t="0" r="0" b="0"/>
                    <a:pathLst>
                      <a:path w="646" h="571">
                        <a:moveTo>
                          <a:pt x="367" y="48"/>
                        </a:moveTo>
                        <a:lnTo>
                          <a:pt x="389" y="28"/>
                        </a:lnTo>
                        <a:lnTo>
                          <a:pt x="452" y="4"/>
                        </a:lnTo>
                        <a:lnTo>
                          <a:pt x="493" y="0"/>
                        </a:lnTo>
                        <a:lnTo>
                          <a:pt x="553" y="12"/>
                        </a:lnTo>
                        <a:lnTo>
                          <a:pt x="630" y="76"/>
                        </a:lnTo>
                        <a:lnTo>
                          <a:pt x="646" y="127"/>
                        </a:lnTo>
                        <a:lnTo>
                          <a:pt x="643" y="163"/>
                        </a:lnTo>
                        <a:lnTo>
                          <a:pt x="619" y="218"/>
                        </a:lnTo>
                        <a:lnTo>
                          <a:pt x="575" y="258"/>
                        </a:lnTo>
                        <a:lnTo>
                          <a:pt x="513" y="282"/>
                        </a:lnTo>
                        <a:lnTo>
                          <a:pt x="408" y="310"/>
                        </a:lnTo>
                        <a:lnTo>
                          <a:pt x="0" y="350"/>
                        </a:lnTo>
                        <a:lnTo>
                          <a:pt x="267" y="571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14" name="任意多边形 675876"/>
                  <p:cNvSpPr>
                    <a:spLocks noChangeAspect="1"/>
                  </p:cNvSpPr>
                  <p:nvPr/>
                </p:nvSpPr>
                <p:spPr>
                  <a:xfrm>
                    <a:off x="1541" y="1598"/>
                    <a:ext cx="94" cy="84"/>
                  </a:xfrm>
                  <a:custGeom>
                    <a:avLst/>
                    <a:gdLst/>
                    <a:ahLst/>
                    <a:cxnLst>
                      <a:cxn ang="0">
                        <a:pos x="82" y="5"/>
                      </a:cxn>
                      <a:cxn ang="0">
                        <a:pos x="69" y="0"/>
                      </a:cxn>
                      <a:cxn ang="0">
                        <a:pos x="51" y="5"/>
                      </a:cxn>
                      <a:cxn ang="0">
                        <a:pos x="30" y="19"/>
                      </a:cxn>
                      <a:cxn ang="0">
                        <a:pos x="19" y="29"/>
                      </a:cxn>
                      <a:cxn ang="0">
                        <a:pos x="5" y="48"/>
                      </a:cxn>
                      <a:cxn ang="0">
                        <a:pos x="0" y="63"/>
                      </a:cxn>
                      <a:cxn ang="0">
                        <a:pos x="6" y="74"/>
                      </a:cxn>
                      <a:cxn ang="0">
                        <a:pos x="12" y="79"/>
                      </a:cxn>
                      <a:cxn ang="0">
                        <a:pos x="25" y="84"/>
                      </a:cxn>
                      <a:cxn ang="0">
                        <a:pos x="43" y="79"/>
                      </a:cxn>
                      <a:cxn ang="0">
                        <a:pos x="64" y="65"/>
                      </a:cxn>
                      <a:cxn ang="0">
                        <a:pos x="75" y="56"/>
                      </a:cxn>
                      <a:cxn ang="0">
                        <a:pos x="89" y="36"/>
                      </a:cxn>
                      <a:cxn ang="0">
                        <a:pos x="94" y="21"/>
                      </a:cxn>
                      <a:cxn ang="0">
                        <a:pos x="88" y="10"/>
                      </a:cxn>
                      <a:cxn ang="0">
                        <a:pos x="82" y="5"/>
                      </a:cxn>
                    </a:cxnLst>
                    <a:rect l="0" t="0" r="0" b="0"/>
                    <a:pathLst>
                      <a:path w="567" h="504">
                        <a:moveTo>
                          <a:pt x="493" y="28"/>
                        </a:moveTo>
                        <a:lnTo>
                          <a:pt x="414" y="0"/>
                        </a:lnTo>
                        <a:lnTo>
                          <a:pt x="310" y="28"/>
                        </a:lnTo>
                        <a:lnTo>
                          <a:pt x="183" y="111"/>
                        </a:lnTo>
                        <a:lnTo>
                          <a:pt x="117" y="171"/>
                        </a:lnTo>
                        <a:lnTo>
                          <a:pt x="28" y="286"/>
                        </a:lnTo>
                        <a:lnTo>
                          <a:pt x="0" y="377"/>
                        </a:lnTo>
                        <a:lnTo>
                          <a:pt x="36" y="444"/>
                        </a:lnTo>
                        <a:lnTo>
                          <a:pt x="74" y="476"/>
                        </a:lnTo>
                        <a:lnTo>
                          <a:pt x="153" y="504"/>
                        </a:lnTo>
                        <a:lnTo>
                          <a:pt x="257" y="476"/>
                        </a:lnTo>
                        <a:lnTo>
                          <a:pt x="384" y="392"/>
                        </a:lnTo>
                        <a:lnTo>
                          <a:pt x="450" y="333"/>
                        </a:lnTo>
                        <a:lnTo>
                          <a:pt x="539" y="218"/>
                        </a:lnTo>
                        <a:lnTo>
                          <a:pt x="567" y="127"/>
                        </a:lnTo>
                        <a:lnTo>
                          <a:pt x="531" y="59"/>
                        </a:lnTo>
                        <a:lnTo>
                          <a:pt x="493" y="28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5807" name="直接连接符 675877"/>
              <p:cNvSpPr>
                <a:spLocks noChangeAspect="1"/>
              </p:cNvSpPr>
              <p:nvPr/>
            </p:nvSpPr>
            <p:spPr>
              <a:xfrm>
                <a:off x="1588" y="1748"/>
                <a:ext cx="393" cy="325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75879" name="组合 675878"/>
          <p:cNvGrpSpPr/>
          <p:nvPr/>
        </p:nvGrpSpPr>
        <p:grpSpPr>
          <a:xfrm>
            <a:off x="5200650" y="2987675"/>
            <a:ext cx="184150" cy="628650"/>
            <a:chOff x="2733" y="1618"/>
            <a:chExt cx="116" cy="396"/>
          </a:xfrm>
        </p:grpSpPr>
        <p:sp>
          <p:nvSpPr>
            <p:cNvPr id="25789" name="直接连接符 675879"/>
            <p:cNvSpPr>
              <a:spLocks noChangeAspect="1"/>
            </p:cNvSpPr>
            <p:nvPr/>
          </p:nvSpPr>
          <p:spPr>
            <a:xfrm flipH="1">
              <a:off x="2787" y="1618"/>
              <a:ext cx="59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90" name="直接连接符 675880"/>
            <p:cNvSpPr>
              <a:spLocks noChangeAspect="1"/>
            </p:cNvSpPr>
            <p:nvPr/>
          </p:nvSpPr>
          <p:spPr>
            <a:xfrm flipH="1">
              <a:off x="2787" y="2013"/>
              <a:ext cx="59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91" name="任意多边形 675881"/>
            <p:cNvSpPr>
              <a:spLocks noChangeAspect="1"/>
            </p:cNvSpPr>
            <p:nvPr/>
          </p:nvSpPr>
          <p:spPr>
            <a:xfrm>
              <a:off x="2823" y="1618"/>
              <a:ext cx="26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6" y="79"/>
                </a:cxn>
                <a:cxn ang="0">
                  <a:pos x="13" y="0"/>
                </a:cxn>
                <a:cxn ang="0">
                  <a:pos x="0" y="79"/>
                </a:cxn>
              </a:cxnLst>
              <a:rect l="0" t="0" r="0" b="0"/>
              <a:pathLst>
                <a:path w="204" h="614">
                  <a:moveTo>
                    <a:pt x="0" y="614"/>
                  </a:moveTo>
                  <a:lnTo>
                    <a:pt x="204" y="614"/>
                  </a:lnTo>
                  <a:lnTo>
                    <a:pt x="102" y="0"/>
                  </a:lnTo>
                  <a:lnTo>
                    <a:pt x="0" y="614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92" name="任意多边形 675882"/>
            <p:cNvSpPr>
              <a:spLocks noChangeAspect="1"/>
            </p:cNvSpPr>
            <p:nvPr/>
          </p:nvSpPr>
          <p:spPr>
            <a:xfrm>
              <a:off x="2823" y="1934"/>
              <a:ext cx="26" cy="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13" y="79"/>
                </a:cxn>
                <a:cxn ang="0">
                  <a:pos x="0" y="0"/>
                </a:cxn>
              </a:cxnLst>
              <a:rect l="0" t="0" r="0" b="0"/>
              <a:pathLst>
                <a:path w="204" h="613">
                  <a:moveTo>
                    <a:pt x="0" y="0"/>
                  </a:moveTo>
                  <a:lnTo>
                    <a:pt x="204" y="0"/>
                  </a:lnTo>
                  <a:lnTo>
                    <a:pt x="102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793" name="组合 675883"/>
            <p:cNvGrpSpPr>
              <a:grpSpLocks noChangeAspect="1"/>
            </p:cNvGrpSpPr>
            <p:nvPr/>
          </p:nvGrpSpPr>
          <p:grpSpPr>
            <a:xfrm>
              <a:off x="2733" y="1618"/>
              <a:ext cx="116" cy="395"/>
              <a:chOff x="2566" y="1818"/>
              <a:chExt cx="151" cy="511"/>
            </a:xfrm>
          </p:grpSpPr>
          <p:sp>
            <p:nvSpPr>
              <p:cNvPr id="25797" name="直接连接符 675884"/>
              <p:cNvSpPr>
                <a:spLocks noChangeAspect="1"/>
              </p:cNvSpPr>
              <p:nvPr/>
            </p:nvSpPr>
            <p:spPr>
              <a:xfrm>
                <a:off x="2700" y="1920"/>
                <a:ext cx="1" cy="307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8" name="任意多边形 675885"/>
              <p:cNvSpPr>
                <a:spLocks noChangeAspect="1"/>
              </p:cNvSpPr>
              <p:nvPr/>
            </p:nvSpPr>
            <p:spPr>
              <a:xfrm>
                <a:off x="2683" y="1818"/>
                <a:ext cx="34" cy="102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34" y="102"/>
                  </a:cxn>
                  <a:cxn ang="0">
                    <a:pos x="17" y="0"/>
                  </a:cxn>
                  <a:cxn ang="0">
                    <a:pos x="0" y="102"/>
                  </a:cxn>
                </a:cxnLst>
                <a:rect l="0" t="0" r="0" b="0"/>
                <a:pathLst>
                  <a:path w="204" h="614">
                    <a:moveTo>
                      <a:pt x="0" y="614"/>
                    </a:moveTo>
                    <a:lnTo>
                      <a:pt x="204" y="614"/>
                    </a:lnTo>
                    <a:lnTo>
                      <a:pt x="102" y="0"/>
                    </a:lnTo>
                    <a:lnTo>
                      <a:pt x="0" y="614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9" name="任意多边形 675886"/>
              <p:cNvSpPr>
                <a:spLocks noChangeAspect="1"/>
              </p:cNvSpPr>
              <p:nvPr/>
            </p:nvSpPr>
            <p:spPr>
              <a:xfrm>
                <a:off x="2683" y="2227"/>
                <a:ext cx="34" cy="1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0"/>
                  </a:cxn>
                  <a:cxn ang="0">
                    <a:pos x="17" y="102"/>
                  </a:cxn>
                  <a:cxn ang="0">
                    <a:pos x="0" y="0"/>
                  </a:cxn>
                </a:cxnLst>
                <a:rect l="0" t="0" r="0" b="0"/>
                <a:pathLst>
                  <a:path w="204" h="613">
                    <a:moveTo>
                      <a:pt x="0" y="0"/>
                    </a:moveTo>
                    <a:lnTo>
                      <a:pt x="204" y="0"/>
                    </a:lnTo>
                    <a:lnTo>
                      <a:pt x="102" y="613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800" name="组合 675887"/>
              <p:cNvGrpSpPr>
                <a:grpSpLocks noChangeAspect="1"/>
              </p:cNvGrpSpPr>
              <p:nvPr/>
            </p:nvGrpSpPr>
            <p:grpSpPr>
              <a:xfrm>
                <a:off x="2566" y="2009"/>
                <a:ext cx="102" cy="121"/>
                <a:chOff x="2566" y="2009"/>
                <a:chExt cx="102" cy="121"/>
              </a:xfrm>
            </p:grpSpPr>
            <p:sp>
              <p:nvSpPr>
                <p:cNvPr id="25801" name="任意多边形 675888"/>
                <p:cNvSpPr>
                  <a:spLocks noChangeAspect="1"/>
                </p:cNvSpPr>
                <p:nvPr/>
              </p:nvSpPr>
              <p:spPr>
                <a:xfrm>
                  <a:off x="2566" y="2106"/>
                  <a:ext cx="102" cy="24"/>
                </a:xfrm>
                <a:custGeom>
                  <a:avLst/>
                  <a:gdLst/>
                  <a:ahLst/>
                  <a:cxnLst>
                    <a:cxn ang="0">
                      <a:pos x="20" y="24"/>
                    </a:cxn>
                    <a:cxn ang="0">
                      <a:pos x="15" y="15"/>
                    </a:cxn>
                    <a:cxn ang="0">
                      <a:pos x="0" y="0"/>
                    </a:cxn>
                    <a:cxn ang="0">
                      <a:pos x="102" y="15"/>
                    </a:cxn>
                  </a:cxnLst>
                  <a:rect l="0" t="0" r="0" b="0"/>
                  <a:pathLst>
                    <a:path w="612" h="140">
                      <a:moveTo>
                        <a:pt x="117" y="140"/>
                      </a:moveTo>
                      <a:lnTo>
                        <a:pt x="88" y="86"/>
                      </a:lnTo>
                      <a:lnTo>
                        <a:pt x="0" y="0"/>
                      </a:lnTo>
                      <a:lnTo>
                        <a:pt x="612" y="86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02" name="任意多边形 675889"/>
                <p:cNvSpPr>
                  <a:spLocks noChangeAspect="1"/>
                </p:cNvSpPr>
                <p:nvPr/>
              </p:nvSpPr>
              <p:spPr>
                <a:xfrm>
                  <a:off x="2566" y="2009"/>
                  <a:ext cx="102" cy="60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5" y="40"/>
                    </a:cxn>
                    <a:cxn ang="0">
                      <a:pos x="20" y="50"/>
                    </a:cxn>
                    <a:cxn ang="0">
                      <a:pos x="44" y="58"/>
                    </a:cxn>
                    <a:cxn ang="0">
                      <a:pos x="58" y="60"/>
                    </a:cxn>
                    <a:cxn ang="0">
                      <a:pos x="83" y="59"/>
                    </a:cxn>
                    <a:cxn ang="0">
                      <a:pos x="97" y="53"/>
                    </a:cxn>
                    <a:cxn ang="0">
                      <a:pos x="102" y="41"/>
                    </a:cxn>
                    <a:cxn ang="0">
                      <a:pos x="102" y="33"/>
                    </a:cxn>
                    <a:cxn ang="0">
                      <a:pos x="97" y="20"/>
                    </a:cxn>
                    <a:cxn ang="0">
                      <a:pos x="83" y="10"/>
                    </a:cxn>
                    <a:cxn ang="0">
                      <a:pos x="58" y="2"/>
                    </a:cxn>
                    <a:cxn ang="0">
                      <a:pos x="44" y="0"/>
                    </a:cxn>
                    <a:cxn ang="0">
                      <a:pos x="20" y="1"/>
                    </a:cxn>
                    <a:cxn ang="0">
                      <a:pos x="5" y="7"/>
                    </a:cxn>
                    <a:cxn ang="0">
                      <a:pos x="0" y="19"/>
                    </a:cxn>
                    <a:cxn ang="0">
                      <a:pos x="0" y="27"/>
                    </a:cxn>
                  </a:cxnLst>
                  <a:rect l="0" t="0" r="0" b="0"/>
                  <a:pathLst>
                    <a:path w="612" h="360">
                      <a:moveTo>
                        <a:pt x="0" y="162"/>
                      </a:moveTo>
                      <a:lnTo>
                        <a:pt x="29" y="241"/>
                      </a:lnTo>
                      <a:lnTo>
                        <a:pt x="117" y="302"/>
                      </a:lnTo>
                      <a:lnTo>
                        <a:pt x="263" y="348"/>
                      </a:lnTo>
                      <a:lnTo>
                        <a:pt x="350" y="360"/>
                      </a:lnTo>
                      <a:lnTo>
                        <a:pt x="496" y="356"/>
                      </a:lnTo>
                      <a:lnTo>
                        <a:pt x="583" y="318"/>
                      </a:lnTo>
                      <a:lnTo>
                        <a:pt x="612" y="248"/>
                      </a:lnTo>
                      <a:lnTo>
                        <a:pt x="612" y="199"/>
                      </a:lnTo>
                      <a:lnTo>
                        <a:pt x="583" y="120"/>
                      </a:lnTo>
                      <a:lnTo>
                        <a:pt x="496" y="58"/>
                      </a:lnTo>
                      <a:lnTo>
                        <a:pt x="350" y="13"/>
                      </a:lnTo>
                      <a:lnTo>
                        <a:pt x="263" y="0"/>
                      </a:lnTo>
                      <a:lnTo>
                        <a:pt x="117" y="5"/>
                      </a:lnTo>
                      <a:lnTo>
                        <a:pt x="29" y="42"/>
                      </a:lnTo>
                      <a:lnTo>
                        <a:pt x="0" y="112"/>
                      </a:lnTo>
                      <a:lnTo>
                        <a:pt x="0" y="162"/>
                      </a:lnTo>
                    </a:path>
                  </a:pathLst>
                </a:custGeom>
                <a:noFill/>
                <a:ln w="1905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5794" name="直接连接符 675890"/>
            <p:cNvSpPr>
              <a:spLocks noChangeAspect="1"/>
            </p:cNvSpPr>
            <p:nvPr/>
          </p:nvSpPr>
          <p:spPr>
            <a:xfrm>
              <a:off x="2846" y="1618"/>
              <a:ext cx="1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95" name="直接连接符 675891"/>
            <p:cNvSpPr>
              <a:spLocks noChangeAspect="1"/>
            </p:cNvSpPr>
            <p:nvPr/>
          </p:nvSpPr>
          <p:spPr>
            <a:xfrm>
              <a:off x="2846" y="2013"/>
              <a:ext cx="1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96" name="直接连接符 675892"/>
            <p:cNvSpPr>
              <a:spLocks noChangeAspect="1"/>
            </p:cNvSpPr>
            <p:nvPr/>
          </p:nvSpPr>
          <p:spPr>
            <a:xfrm>
              <a:off x="2836" y="2013"/>
              <a:ext cx="1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0" name="直接连接符 675893"/>
          <p:cNvSpPr>
            <a:spLocks noChangeAspect="1"/>
          </p:cNvSpPr>
          <p:nvPr/>
        </p:nvSpPr>
        <p:spPr>
          <a:xfrm>
            <a:off x="6361113" y="4554538"/>
            <a:ext cx="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直接连接符 675894"/>
          <p:cNvSpPr>
            <a:spLocks noChangeAspect="1"/>
          </p:cNvSpPr>
          <p:nvPr/>
        </p:nvSpPr>
        <p:spPr>
          <a:xfrm>
            <a:off x="6361113" y="2047875"/>
            <a:ext cx="0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5896" name="组合 675895"/>
          <p:cNvGrpSpPr/>
          <p:nvPr/>
        </p:nvGrpSpPr>
        <p:grpSpPr>
          <a:xfrm>
            <a:off x="6361113" y="2047875"/>
            <a:ext cx="1511300" cy="2508250"/>
            <a:chOff x="3383" y="1098"/>
            <a:chExt cx="952" cy="1580"/>
          </a:xfrm>
        </p:grpSpPr>
        <p:sp>
          <p:nvSpPr>
            <p:cNvPr id="25777" name="直接连接符 675896"/>
            <p:cNvSpPr>
              <a:spLocks noChangeAspect="1"/>
            </p:cNvSpPr>
            <p:nvPr/>
          </p:nvSpPr>
          <p:spPr>
            <a:xfrm flipV="1">
              <a:off x="4286" y="1177"/>
              <a:ext cx="0" cy="1421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778" name="组合 675897"/>
            <p:cNvGrpSpPr/>
            <p:nvPr/>
          </p:nvGrpSpPr>
          <p:grpSpPr>
            <a:xfrm>
              <a:off x="3383" y="1098"/>
              <a:ext cx="952" cy="1580"/>
              <a:chOff x="3464" y="1026"/>
              <a:chExt cx="952" cy="1580"/>
            </a:xfrm>
          </p:grpSpPr>
          <p:sp>
            <p:nvSpPr>
              <p:cNvPr id="25779" name="任意多边形 675898"/>
              <p:cNvSpPr>
                <a:spLocks noChangeAspect="1"/>
              </p:cNvSpPr>
              <p:nvPr/>
            </p:nvSpPr>
            <p:spPr>
              <a:xfrm>
                <a:off x="4353" y="2526"/>
                <a:ext cx="27" cy="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0"/>
                  </a:cxn>
                  <a:cxn ang="0">
                    <a:pos x="14" y="79"/>
                  </a:cxn>
                  <a:cxn ang="0">
                    <a:pos x="0" y="0"/>
                  </a:cxn>
                </a:cxnLst>
                <a:rect l="0" t="0" r="0" b="0"/>
                <a:pathLst>
                  <a:path w="204" h="613">
                    <a:moveTo>
                      <a:pt x="0" y="0"/>
                    </a:moveTo>
                    <a:lnTo>
                      <a:pt x="204" y="0"/>
                    </a:lnTo>
                    <a:lnTo>
                      <a:pt x="102" y="6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0" name="任意多边形 675899"/>
              <p:cNvSpPr>
                <a:spLocks noChangeAspect="1"/>
              </p:cNvSpPr>
              <p:nvPr/>
            </p:nvSpPr>
            <p:spPr>
              <a:xfrm>
                <a:off x="4353" y="1026"/>
                <a:ext cx="27" cy="79"/>
              </a:xfrm>
              <a:custGeom>
                <a:avLst/>
                <a:gdLst/>
                <a:ahLst/>
                <a:cxnLst>
                  <a:cxn ang="0">
                    <a:pos x="0" y="79"/>
                  </a:cxn>
                  <a:cxn ang="0">
                    <a:pos x="27" y="79"/>
                  </a:cxn>
                  <a:cxn ang="0">
                    <a:pos x="14" y="0"/>
                  </a:cxn>
                  <a:cxn ang="0">
                    <a:pos x="0" y="79"/>
                  </a:cxn>
                </a:cxnLst>
                <a:rect l="0" t="0" r="0" b="0"/>
                <a:pathLst>
                  <a:path w="204" h="613">
                    <a:moveTo>
                      <a:pt x="0" y="613"/>
                    </a:moveTo>
                    <a:lnTo>
                      <a:pt x="204" y="613"/>
                    </a:lnTo>
                    <a:lnTo>
                      <a:pt x="102" y="0"/>
                    </a:lnTo>
                    <a:lnTo>
                      <a:pt x="0" y="613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1" name="直接连接符 675900"/>
              <p:cNvSpPr>
                <a:spLocks noChangeAspect="1"/>
              </p:cNvSpPr>
              <p:nvPr/>
            </p:nvSpPr>
            <p:spPr>
              <a:xfrm>
                <a:off x="3464" y="2605"/>
                <a:ext cx="952" cy="1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2" name="直接连接符 675901"/>
              <p:cNvSpPr>
                <a:spLocks noChangeAspect="1"/>
              </p:cNvSpPr>
              <p:nvPr/>
            </p:nvSpPr>
            <p:spPr>
              <a:xfrm>
                <a:off x="3464" y="1026"/>
                <a:ext cx="952" cy="1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3" name="任意多边形 675902"/>
              <p:cNvSpPr>
                <a:spLocks noChangeAspect="1"/>
              </p:cNvSpPr>
              <p:nvPr/>
            </p:nvSpPr>
            <p:spPr>
              <a:xfrm>
                <a:off x="4353" y="2526"/>
                <a:ext cx="27" cy="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0"/>
                  </a:cxn>
                  <a:cxn ang="0">
                    <a:pos x="14" y="79"/>
                  </a:cxn>
                  <a:cxn ang="0">
                    <a:pos x="0" y="0"/>
                  </a:cxn>
                </a:cxnLst>
                <a:rect l="0" t="0" r="0" b="0"/>
                <a:pathLst>
                  <a:path w="204" h="613">
                    <a:moveTo>
                      <a:pt x="0" y="0"/>
                    </a:moveTo>
                    <a:lnTo>
                      <a:pt x="204" y="0"/>
                    </a:lnTo>
                    <a:lnTo>
                      <a:pt x="102" y="61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4" name="任意多边形 675903"/>
              <p:cNvSpPr>
                <a:spLocks noChangeAspect="1"/>
              </p:cNvSpPr>
              <p:nvPr/>
            </p:nvSpPr>
            <p:spPr>
              <a:xfrm>
                <a:off x="4353" y="1026"/>
                <a:ext cx="27" cy="79"/>
              </a:xfrm>
              <a:custGeom>
                <a:avLst/>
                <a:gdLst/>
                <a:ahLst/>
                <a:cxnLst>
                  <a:cxn ang="0">
                    <a:pos x="0" y="79"/>
                  </a:cxn>
                  <a:cxn ang="0">
                    <a:pos x="27" y="79"/>
                  </a:cxn>
                  <a:cxn ang="0">
                    <a:pos x="14" y="0"/>
                  </a:cxn>
                  <a:cxn ang="0">
                    <a:pos x="0" y="79"/>
                  </a:cxn>
                </a:cxnLst>
                <a:rect l="0" t="0" r="0" b="0"/>
                <a:pathLst>
                  <a:path w="204" h="613">
                    <a:moveTo>
                      <a:pt x="0" y="613"/>
                    </a:moveTo>
                    <a:lnTo>
                      <a:pt x="204" y="613"/>
                    </a:lnTo>
                    <a:lnTo>
                      <a:pt x="102" y="0"/>
                    </a:lnTo>
                    <a:lnTo>
                      <a:pt x="0" y="613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5" name="任意多边形 675904"/>
              <p:cNvSpPr>
                <a:spLocks noChangeAspect="1"/>
              </p:cNvSpPr>
              <p:nvPr/>
            </p:nvSpPr>
            <p:spPr>
              <a:xfrm>
                <a:off x="4263" y="1823"/>
                <a:ext cx="53" cy="48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53" y="48"/>
                  </a:cxn>
                  <a:cxn ang="0">
                    <a:pos x="53" y="0"/>
                  </a:cxn>
                </a:cxnLst>
                <a:rect l="0" t="0" r="0" b="0"/>
                <a:pathLst>
                  <a:path w="409" h="372">
                    <a:moveTo>
                      <a:pt x="0" y="67"/>
                    </a:moveTo>
                    <a:lnTo>
                      <a:pt x="409" y="372"/>
                    </a:lnTo>
                    <a:lnTo>
                      <a:pt x="409" y="0"/>
                    </a:lnTo>
                  </a:path>
                </a:pathLst>
              </a:custGeom>
              <a:noFill/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6" name="直接连接符 675905"/>
              <p:cNvSpPr>
                <a:spLocks noChangeAspect="1"/>
              </p:cNvSpPr>
              <p:nvPr/>
            </p:nvSpPr>
            <p:spPr>
              <a:xfrm>
                <a:off x="4263" y="1832"/>
                <a:ext cx="79" cy="11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7" name="任意多边形 675906"/>
              <p:cNvSpPr>
                <a:spLocks noChangeAspect="1"/>
              </p:cNvSpPr>
              <p:nvPr/>
            </p:nvSpPr>
            <p:spPr>
              <a:xfrm>
                <a:off x="4263" y="1760"/>
                <a:ext cx="79" cy="46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4" y="31"/>
                  </a:cxn>
                  <a:cxn ang="0">
                    <a:pos x="15" y="39"/>
                  </a:cxn>
                  <a:cxn ang="0">
                    <a:pos x="34" y="44"/>
                  </a:cxn>
                  <a:cxn ang="0">
                    <a:pos x="45" y="46"/>
                  </a:cxn>
                  <a:cxn ang="0">
                    <a:pos x="64" y="45"/>
                  </a:cxn>
                  <a:cxn ang="0">
                    <a:pos x="75" y="41"/>
                  </a:cxn>
                  <a:cxn ang="0">
                    <a:pos x="79" y="32"/>
                  </a:cxn>
                  <a:cxn ang="0">
                    <a:pos x="79" y="25"/>
                  </a:cxn>
                  <a:cxn ang="0">
                    <a:pos x="75" y="15"/>
                  </a:cxn>
                  <a:cxn ang="0">
                    <a:pos x="64" y="7"/>
                  </a:cxn>
                  <a:cxn ang="0">
                    <a:pos x="45" y="2"/>
                  </a:cxn>
                  <a:cxn ang="0">
                    <a:pos x="34" y="0"/>
                  </a:cxn>
                  <a:cxn ang="0">
                    <a:pos x="15" y="1"/>
                  </a:cxn>
                  <a:cxn ang="0">
                    <a:pos x="4" y="5"/>
                  </a:cxn>
                  <a:cxn ang="0">
                    <a:pos x="0" y="14"/>
                  </a:cxn>
                  <a:cxn ang="0">
                    <a:pos x="0" y="21"/>
                  </a:cxn>
                </a:cxnLst>
                <a:rect l="0" t="0" r="0" b="0"/>
                <a:pathLst>
                  <a:path w="613" h="359">
                    <a:moveTo>
                      <a:pt x="0" y="161"/>
                    </a:moveTo>
                    <a:lnTo>
                      <a:pt x="30" y="240"/>
                    </a:lnTo>
                    <a:lnTo>
                      <a:pt x="117" y="302"/>
                    </a:lnTo>
                    <a:lnTo>
                      <a:pt x="263" y="347"/>
                    </a:lnTo>
                    <a:lnTo>
                      <a:pt x="350" y="359"/>
                    </a:lnTo>
                    <a:lnTo>
                      <a:pt x="496" y="355"/>
                    </a:lnTo>
                    <a:lnTo>
                      <a:pt x="584" y="318"/>
                    </a:lnTo>
                    <a:lnTo>
                      <a:pt x="613" y="247"/>
                    </a:lnTo>
                    <a:lnTo>
                      <a:pt x="613" y="198"/>
                    </a:lnTo>
                    <a:lnTo>
                      <a:pt x="584" y="119"/>
                    </a:lnTo>
                    <a:lnTo>
                      <a:pt x="496" y="57"/>
                    </a:lnTo>
                    <a:lnTo>
                      <a:pt x="350" y="12"/>
                    </a:lnTo>
                    <a:lnTo>
                      <a:pt x="263" y="0"/>
                    </a:lnTo>
                    <a:lnTo>
                      <a:pt x="117" y="4"/>
                    </a:lnTo>
                    <a:lnTo>
                      <a:pt x="30" y="41"/>
                    </a:lnTo>
                    <a:lnTo>
                      <a:pt x="0" y="111"/>
                    </a:lnTo>
                    <a:lnTo>
                      <a:pt x="0" y="161"/>
                    </a:lnTo>
                  </a:path>
                </a:pathLst>
              </a:custGeom>
              <a:noFill/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8" name="直接连接符 675907"/>
              <p:cNvSpPr>
                <a:spLocks noChangeAspect="1"/>
              </p:cNvSpPr>
              <p:nvPr/>
            </p:nvSpPr>
            <p:spPr>
              <a:xfrm>
                <a:off x="4367" y="1026"/>
                <a:ext cx="0" cy="1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3" name="直接连接符 675908"/>
          <p:cNvSpPr>
            <a:spLocks noChangeAspect="1"/>
          </p:cNvSpPr>
          <p:nvPr/>
        </p:nvSpPr>
        <p:spPr>
          <a:xfrm>
            <a:off x="6988175" y="3927475"/>
            <a:ext cx="0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5910" name="组合 675909"/>
          <p:cNvGrpSpPr/>
          <p:nvPr/>
        </p:nvGrpSpPr>
        <p:grpSpPr>
          <a:xfrm>
            <a:off x="4481513" y="3927475"/>
            <a:ext cx="2506662" cy="1254125"/>
            <a:chOff x="2199" y="2282"/>
            <a:chExt cx="1579" cy="790"/>
          </a:xfrm>
        </p:grpSpPr>
        <p:grpSp>
          <p:nvGrpSpPr>
            <p:cNvPr id="25765" name="组合 675910"/>
            <p:cNvGrpSpPr/>
            <p:nvPr/>
          </p:nvGrpSpPr>
          <p:grpSpPr>
            <a:xfrm>
              <a:off x="2199" y="2282"/>
              <a:ext cx="1579" cy="790"/>
              <a:chOff x="2280" y="2210"/>
              <a:chExt cx="1579" cy="790"/>
            </a:xfrm>
          </p:grpSpPr>
          <p:sp>
            <p:nvSpPr>
              <p:cNvPr id="25767" name="任意多边形 675911"/>
              <p:cNvSpPr>
                <a:spLocks noChangeAspect="1"/>
              </p:cNvSpPr>
              <p:nvPr/>
            </p:nvSpPr>
            <p:spPr>
              <a:xfrm>
                <a:off x="3013" y="2847"/>
                <a:ext cx="48" cy="53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0" y="53"/>
                  </a:cxn>
                  <a:cxn ang="0">
                    <a:pos x="48" y="53"/>
                  </a:cxn>
                </a:cxnLst>
                <a:rect l="0" t="0" r="0" b="0"/>
                <a:pathLst>
                  <a:path w="372" h="409">
                    <a:moveTo>
                      <a:pt x="306" y="0"/>
                    </a:moveTo>
                    <a:lnTo>
                      <a:pt x="0" y="409"/>
                    </a:lnTo>
                    <a:lnTo>
                      <a:pt x="372" y="409"/>
                    </a:lnTo>
                  </a:path>
                </a:pathLst>
              </a:custGeom>
              <a:noFill/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8" name="直接连接符 675912"/>
              <p:cNvSpPr>
                <a:spLocks noChangeAspect="1"/>
              </p:cNvSpPr>
              <p:nvPr/>
            </p:nvSpPr>
            <p:spPr>
              <a:xfrm flipH="1">
                <a:off x="3042" y="2847"/>
                <a:ext cx="11" cy="79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9" name="任意多边形 675913"/>
              <p:cNvSpPr>
                <a:spLocks noChangeAspect="1"/>
              </p:cNvSpPr>
              <p:nvPr/>
            </p:nvSpPr>
            <p:spPr>
              <a:xfrm>
                <a:off x="2280" y="2937"/>
                <a:ext cx="79" cy="27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79" y="27"/>
                  </a:cxn>
                  <a:cxn ang="0">
                    <a:pos x="0" y="14"/>
                  </a:cxn>
                  <a:cxn ang="0">
                    <a:pos x="79" y="0"/>
                  </a:cxn>
                </a:cxnLst>
                <a:rect l="0" t="0" r="0" b="0"/>
                <a:pathLst>
                  <a:path w="612" h="204">
                    <a:moveTo>
                      <a:pt x="612" y="0"/>
                    </a:moveTo>
                    <a:lnTo>
                      <a:pt x="612" y="204"/>
                    </a:lnTo>
                    <a:lnTo>
                      <a:pt x="0" y="102"/>
                    </a:lnTo>
                    <a:lnTo>
                      <a:pt x="612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0" name="任意多边形 675914"/>
              <p:cNvSpPr>
                <a:spLocks noChangeAspect="1"/>
              </p:cNvSpPr>
              <p:nvPr/>
            </p:nvSpPr>
            <p:spPr>
              <a:xfrm>
                <a:off x="3779" y="2937"/>
                <a:ext cx="79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"/>
                  </a:cxn>
                  <a:cxn ang="0">
                    <a:pos x="79" y="14"/>
                  </a:cxn>
                  <a:cxn ang="0">
                    <a:pos x="0" y="0"/>
                  </a:cxn>
                </a:cxnLst>
                <a:rect l="0" t="0" r="0" b="0"/>
                <a:pathLst>
                  <a:path w="613" h="204">
                    <a:moveTo>
                      <a:pt x="0" y="0"/>
                    </a:moveTo>
                    <a:lnTo>
                      <a:pt x="0" y="204"/>
                    </a:lnTo>
                    <a:lnTo>
                      <a:pt x="613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1" name="直接连接符 675915"/>
              <p:cNvSpPr>
                <a:spLocks noChangeAspect="1"/>
              </p:cNvSpPr>
              <p:nvPr/>
            </p:nvSpPr>
            <p:spPr>
              <a:xfrm>
                <a:off x="3858" y="2210"/>
                <a:ext cx="1" cy="790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2" name="直接连接符 675916"/>
              <p:cNvSpPr>
                <a:spLocks noChangeAspect="1"/>
              </p:cNvSpPr>
              <p:nvPr/>
            </p:nvSpPr>
            <p:spPr>
              <a:xfrm>
                <a:off x="2359" y="2951"/>
                <a:ext cx="1420" cy="0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3" name="任意多边形 675917"/>
              <p:cNvSpPr>
                <a:spLocks noChangeAspect="1"/>
              </p:cNvSpPr>
              <p:nvPr/>
            </p:nvSpPr>
            <p:spPr>
              <a:xfrm>
                <a:off x="2280" y="2937"/>
                <a:ext cx="79" cy="27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79" y="27"/>
                  </a:cxn>
                  <a:cxn ang="0">
                    <a:pos x="0" y="14"/>
                  </a:cxn>
                  <a:cxn ang="0">
                    <a:pos x="79" y="0"/>
                  </a:cxn>
                </a:cxnLst>
                <a:rect l="0" t="0" r="0" b="0"/>
                <a:pathLst>
                  <a:path w="612" h="204">
                    <a:moveTo>
                      <a:pt x="612" y="0"/>
                    </a:moveTo>
                    <a:lnTo>
                      <a:pt x="612" y="204"/>
                    </a:lnTo>
                    <a:lnTo>
                      <a:pt x="0" y="102"/>
                    </a:lnTo>
                    <a:lnTo>
                      <a:pt x="612" y="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4" name="任意多边形 675918"/>
              <p:cNvSpPr>
                <a:spLocks noChangeAspect="1"/>
              </p:cNvSpPr>
              <p:nvPr/>
            </p:nvSpPr>
            <p:spPr>
              <a:xfrm>
                <a:off x="3779" y="2937"/>
                <a:ext cx="79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"/>
                  </a:cxn>
                  <a:cxn ang="0">
                    <a:pos x="79" y="14"/>
                  </a:cxn>
                  <a:cxn ang="0">
                    <a:pos x="0" y="0"/>
                  </a:cxn>
                </a:cxnLst>
                <a:rect l="0" t="0" r="0" b="0"/>
                <a:pathLst>
                  <a:path w="613" h="204">
                    <a:moveTo>
                      <a:pt x="0" y="0"/>
                    </a:moveTo>
                    <a:lnTo>
                      <a:pt x="0" y="204"/>
                    </a:lnTo>
                    <a:lnTo>
                      <a:pt x="613" y="10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5" name="任意多边形 675919"/>
              <p:cNvSpPr>
                <a:spLocks noChangeAspect="1"/>
              </p:cNvSpPr>
              <p:nvPr/>
            </p:nvSpPr>
            <p:spPr>
              <a:xfrm>
                <a:off x="3078" y="2847"/>
                <a:ext cx="47" cy="7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16" y="4"/>
                  </a:cxn>
                  <a:cxn ang="0">
                    <a:pos x="8" y="15"/>
                  </a:cxn>
                  <a:cxn ang="0">
                    <a:pos x="2" y="34"/>
                  </a:cxn>
                  <a:cxn ang="0">
                    <a:pos x="0" y="45"/>
                  </a:cxn>
                  <a:cxn ang="0">
                    <a:pos x="1" y="64"/>
                  </a:cxn>
                  <a:cxn ang="0">
                    <a:pos x="5" y="75"/>
                  </a:cxn>
                  <a:cxn ang="0">
                    <a:pos x="15" y="79"/>
                  </a:cxn>
                  <a:cxn ang="0">
                    <a:pos x="21" y="79"/>
                  </a:cxn>
                  <a:cxn ang="0">
                    <a:pos x="31" y="75"/>
                  </a:cxn>
                  <a:cxn ang="0">
                    <a:pos x="39" y="64"/>
                  </a:cxn>
                  <a:cxn ang="0">
                    <a:pos x="45" y="45"/>
                  </a:cxn>
                  <a:cxn ang="0">
                    <a:pos x="47" y="34"/>
                  </a:cxn>
                  <a:cxn ang="0">
                    <a:pos x="46" y="15"/>
                  </a:cxn>
                  <a:cxn ang="0">
                    <a:pos x="42" y="4"/>
                  </a:cxn>
                  <a:cxn ang="0">
                    <a:pos x="32" y="0"/>
                  </a:cxn>
                  <a:cxn ang="0">
                    <a:pos x="26" y="0"/>
                  </a:cxn>
                </a:cxnLst>
                <a:rect l="0" t="0" r="0" b="0"/>
                <a:pathLst>
                  <a:path w="360" h="613">
                    <a:moveTo>
                      <a:pt x="198" y="0"/>
                    </a:moveTo>
                    <a:lnTo>
                      <a:pt x="120" y="30"/>
                    </a:lnTo>
                    <a:lnTo>
                      <a:pt x="58" y="117"/>
                    </a:lnTo>
                    <a:lnTo>
                      <a:pt x="13" y="263"/>
                    </a:lnTo>
                    <a:lnTo>
                      <a:pt x="0" y="351"/>
                    </a:lnTo>
                    <a:lnTo>
                      <a:pt x="5" y="496"/>
                    </a:lnTo>
                    <a:lnTo>
                      <a:pt x="42" y="584"/>
                    </a:lnTo>
                    <a:lnTo>
                      <a:pt x="112" y="613"/>
                    </a:lnTo>
                    <a:lnTo>
                      <a:pt x="162" y="613"/>
                    </a:lnTo>
                    <a:lnTo>
                      <a:pt x="240" y="584"/>
                    </a:lnTo>
                    <a:lnTo>
                      <a:pt x="302" y="496"/>
                    </a:lnTo>
                    <a:lnTo>
                      <a:pt x="347" y="351"/>
                    </a:lnTo>
                    <a:lnTo>
                      <a:pt x="360" y="263"/>
                    </a:lnTo>
                    <a:lnTo>
                      <a:pt x="355" y="117"/>
                    </a:lnTo>
                    <a:lnTo>
                      <a:pt x="318" y="30"/>
                    </a:lnTo>
                    <a:lnTo>
                      <a:pt x="248" y="0"/>
                    </a:lnTo>
                    <a:lnTo>
                      <a:pt x="198" y="0"/>
                    </a:lnTo>
                  </a:path>
                </a:pathLst>
              </a:custGeom>
              <a:noFill/>
              <a:ln w="1905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6" name="直接连接符 675920"/>
              <p:cNvSpPr>
                <a:spLocks noChangeAspect="1"/>
              </p:cNvSpPr>
              <p:nvPr/>
            </p:nvSpPr>
            <p:spPr>
              <a:xfrm>
                <a:off x="3858" y="2951"/>
                <a:ext cx="1" cy="0"/>
              </a:xfrm>
              <a:prstGeom prst="line">
                <a:avLst/>
              </a:prstGeom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766" name="直接连接符 675921"/>
            <p:cNvSpPr>
              <a:spLocks noChangeAspect="1"/>
            </p:cNvSpPr>
            <p:nvPr/>
          </p:nvSpPr>
          <p:spPr>
            <a:xfrm>
              <a:off x="2199" y="2891"/>
              <a:ext cx="1" cy="181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5923" name="组合 675922"/>
          <p:cNvGrpSpPr/>
          <p:nvPr/>
        </p:nvGrpSpPr>
        <p:grpSpPr>
          <a:xfrm>
            <a:off x="4481513" y="4429125"/>
            <a:ext cx="1879600" cy="479425"/>
            <a:chOff x="2280" y="2406"/>
            <a:chExt cx="1184" cy="302"/>
          </a:xfrm>
        </p:grpSpPr>
        <p:sp>
          <p:nvSpPr>
            <p:cNvPr id="25753" name="直接连接符 675923"/>
            <p:cNvSpPr>
              <a:spLocks noChangeAspect="1"/>
            </p:cNvSpPr>
            <p:nvPr/>
          </p:nvSpPr>
          <p:spPr>
            <a:xfrm>
              <a:off x="2280" y="2603"/>
              <a:ext cx="1" cy="105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4" name="任意多边形 675924"/>
            <p:cNvSpPr>
              <a:spLocks noChangeAspect="1"/>
            </p:cNvSpPr>
            <p:nvPr/>
          </p:nvSpPr>
          <p:spPr>
            <a:xfrm>
              <a:off x="2280" y="2646"/>
              <a:ext cx="79" cy="27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7"/>
                </a:cxn>
                <a:cxn ang="0">
                  <a:pos x="0" y="14"/>
                </a:cxn>
                <a:cxn ang="0">
                  <a:pos x="79" y="0"/>
                </a:cxn>
              </a:cxnLst>
              <a:rect l="0" t="0" r="0" b="0"/>
              <a:pathLst>
                <a:path w="612" h="204">
                  <a:moveTo>
                    <a:pt x="612" y="0"/>
                  </a:moveTo>
                  <a:lnTo>
                    <a:pt x="612" y="204"/>
                  </a:lnTo>
                  <a:lnTo>
                    <a:pt x="0" y="102"/>
                  </a:lnTo>
                  <a:lnTo>
                    <a:pt x="612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5" name="任意多边形 675925"/>
            <p:cNvSpPr>
              <a:spLocks noChangeAspect="1"/>
            </p:cNvSpPr>
            <p:nvPr/>
          </p:nvSpPr>
          <p:spPr>
            <a:xfrm>
              <a:off x="3384" y="2646"/>
              <a:ext cx="7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"/>
                </a:cxn>
                <a:cxn ang="0">
                  <a:pos x="79" y="14"/>
                </a:cxn>
                <a:cxn ang="0">
                  <a:pos x="0" y="0"/>
                </a:cxn>
              </a:cxnLst>
              <a:rect l="0" t="0" r="0" b="0"/>
              <a:pathLst>
                <a:path w="613" h="204">
                  <a:moveTo>
                    <a:pt x="0" y="0"/>
                  </a:moveTo>
                  <a:lnTo>
                    <a:pt x="0" y="204"/>
                  </a:lnTo>
                  <a:lnTo>
                    <a:pt x="613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6" name="直接连接符 675926"/>
            <p:cNvSpPr>
              <a:spLocks noChangeAspect="1"/>
            </p:cNvSpPr>
            <p:nvPr/>
          </p:nvSpPr>
          <p:spPr>
            <a:xfrm>
              <a:off x="2280" y="2603"/>
              <a:ext cx="1" cy="1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7" name="直接连接符 675927"/>
            <p:cNvSpPr>
              <a:spLocks noChangeAspect="1"/>
            </p:cNvSpPr>
            <p:nvPr/>
          </p:nvSpPr>
          <p:spPr>
            <a:xfrm>
              <a:off x="3463" y="2660"/>
              <a:ext cx="1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8" name="直接连接符 675928"/>
            <p:cNvSpPr>
              <a:spLocks noChangeAspect="1"/>
            </p:cNvSpPr>
            <p:nvPr/>
          </p:nvSpPr>
          <p:spPr>
            <a:xfrm>
              <a:off x="3463" y="2406"/>
              <a:ext cx="1" cy="302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9" name="直接连接符 675929"/>
            <p:cNvSpPr>
              <a:spLocks noChangeAspect="1"/>
            </p:cNvSpPr>
            <p:nvPr/>
          </p:nvSpPr>
          <p:spPr>
            <a:xfrm>
              <a:off x="2359" y="2660"/>
              <a:ext cx="1025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0" name="任意多边形 675930"/>
            <p:cNvSpPr>
              <a:spLocks noChangeAspect="1"/>
            </p:cNvSpPr>
            <p:nvPr/>
          </p:nvSpPr>
          <p:spPr>
            <a:xfrm>
              <a:off x="2280" y="2646"/>
              <a:ext cx="79" cy="27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7"/>
                </a:cxn>
                <a:cxn ang="0">
                  <a:pos x="0" y="14"/>
                </a:cxn>
                <a:cxn ang="0">
                  <a:pos x="79" y="0"/>
                </a:cxn>
              </a:cxnLst>
              <a:rect l="0" t="0" r="0" b="0"/>
              <a:pathLst>
                <a:path w="612" h="204">
                  <a:moveTo>
                    <a:pt x="612" y="0"/>
                  </a:moveTo>
                  <a:lnTo>
                    <a:pt x="612" y="204"/>
                  </a:lnTo>
                  <a:lnTo>
                    <a:pt x="0" y="102"/>
                  </a:lnTo>
                  <a:lnTo>
                    <a:pt x="612" y="0"/>
                  </a:lnTo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1" name="任意多边形 675931"/>
            <p:cNvSpPr>
              <a:spLocks noChangeAspect="1"/>
            </p:cNvSpPr>
            <p:nvPr/>
          </p:nvSpPr>
          <p:spPr>
            <a:xfrm>
              <a:off x="3384" y="2646"/>
              <a:ext cx="7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"/>
                </a:cxn>
                <a:cxn ang="0">
                  <a:pos x="79" y="14"/>
                </a:cxn>
                <a:cxn ang="0">
                  <a:pos x="0" y="0"/>
                </a:cxn>
              </a:cxnLst>
              <a:rect l="0" t="0" r="0" b="0"/>
              <a:pathLst>
                <a:path w="613" h="204">
                  <a:moveTo>
                    <a:pt x="0" y="0"/>
                  </a:moveTo>
                  <a:lnTo>
                    <a:pt x="0" y="204"/>
                  </a:lnTo>
                  <a:lnTo>
                    <a:pt x="613" y="102"/>
                  </a:lnTo>
                  <a:lnTo>
                    <a:pt x="0" y="0"/>
                  </a:lnTo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2" name="任意多边形 675932"/>
            <p:cNvSpPr>
              <a:spLocks noChangeAspect="1"/>
            </p:cNvSpPr>
            <p:nvPr/>
          </p:nvSpPr>
          <p:spPr>
            <a:xfrm>
              <a:off x="2816" y="2555"/>
              <a:ext cx="50" cy="8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50" y="0"/>
                </a:cxn>
                <a:cxn ang="0">
                  <a:pos x="27" y="30"/>
                </a:cxn>
                <a:cxn ang="0">
                  <a:pos x="36" y="30"/>
                </a:cxn>
                <a:cxn ang="0">
                  <a:pos x="42" y="34"/>
                </a:cxn>
                <a:cxn ang="0">
                  <a:pos x="45" y="38"/>
                </a:cxn>
                <a:cxn ang="0">
                  <a:pos x="46" y="49"/>
                </a:cxn>
                <a:cxn ang="0">
                  <a:pos x="45" y="57"/>
                </a:cxn>
                <a:cxn ang="0">
                  <a:pos x="41" y="69"/>
                </a:cxn>
                <a:cxn ang="0">
                  <a:pos x="33" y="76"/>
                </a:cxn>
                <a:cxn ang="0">
                  <a:pos x="23" y="80"/>
                </a:cxn>
                <a:cxn ang="0">
                  <a:pos x="14" y="80"/>
                </a:cxn>
                <a:cxn ang="0">
                  <a:pos x="5" y="76"/>
                </a:cxn>
                <a:cxn ang="0">
                  <a:pos x="2" y="72"/>
                </a:cxn>
                <a:cxn ang="0">
                  <a:pos x="0" y="65"/>
                </a:cxn>
              </a:cxnLst>
              <a:rect l="0" t="0" r="0" b="0"/>
              <a:pathLst>
                <a:path w="392" h="613">
                  <a:moveTo>
                    <a:pt x="119" y="0"/>
                  </a:moveTo>
                  <a:lnTo>
                    <a:pt x="392" y="0"/>
                  </a:lnTo>
                  <a:lnTo>
                    <a:pt x="211" y="233"/>
                  </a:lnTo>
                  <a:lnTo>
                    <a:pt x="285" y="233"/>
                  </a:lnTo>
                  <a:lnTo>
                    <a:pt x="330" y="263"/>
                  </a:lnTo>
                  <a:lnTo>
                    <a:pt x="351" y="292"/>
                  </a:lnTo>
                  <a:lnTo>
                    <a:pt x="364" y="379"/>
                  </a:lnTo>
                  <a:lnTo>
                    <a:pt x="355" y="438"/>
                  </a:lnTo>
                  <a:lnTo>
                    <a:pt x="318" y="525"/>
                  </a:lnTo>
                  <a:lnTo>
                    <a:pt x="261" y="584"/>
                  </a:lnTo>
                  <a:lnTo>
                    <a:pt x="182" y="613"/>
                  </a:lnTo>
                  <a:lnTo>
                    <a:pt x="108" y="613"/>
                  </a:lnTo>
                  <a:lnTo>
                    <a:pt x="37" y="584"/>
                  </a:lnTo>
                  <a:lnTo>
                    <a:pt x="17" y="554"/>
                  </a:lnTo>
                  <a:lnTo>
                    <a:pt x="0" y="496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3" name="任意多边形 675933"/>
            <p:cNvSpPr>
              <a:spLocks noChangeAspect="1"/>
            </p:cNvSpPr>
            <p:nvPr/>
          </p:nvSpPr>
          <p:spPr>
            <a:xfrm>
              <a:off x="2882" y="2555"/>
              <a:ext cx="46" cy="8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4"/>
                </a:cxn>
                <a:cxn ang="0">
                  <a:pos x="7" y="15"/>
                </a:cxn>
                <a:cxn ang="0">
                  <a:pos x="2" y="34"/>
                </a:cxn>
                <a:cxn ang="0">
                  <a:pos x="0" y="46"/>
                </a:cxn>
                <a:cxn ang="0">
                  <a:pos x="1" y="65"/>
                </a:cxn>
                <a:cxn ang="0">
                  <a:pos x="5" y="76"/>
                </a:cxn>
                <a:cxn ang="0">
                  <a:pos x="14" y="80"/>
                </a:cxn>
                <a:cxn ang="0">
                  <a:pos x="21" y="80"/>
                </a:cxn>
                <a:cxn ang="0">
                  <a:pos x="31" y="76"/>
                </a:cxn>
                <a:cxn ang="0">
                  <a:pos x="39" y="65"/>
                </a:cxn>
                <a:cxn ang="0">
                  <a:pos x="44" y="46"/>
                </a:cxn>
                <a:cxn ang="0">
                  <a:pos x="46" y="34"/>
                </a:cxn>
                <a:cxn ang="0">
                  <a:pos x="45" y="15"/>
                </a:cxn>
                <a:cxn ang="0">
                  <a:pos x="41" y="4"/>
                </a:cxn>
                <a:cxn ang="0">
                  <a:pos x="32" y="0"/>
                </a:cxn>
                <a:cxn ang="0">
                  <a:pos x="25" y="0"/>
                </a:cxn>
              </a:cxnLst>
              <a:rect l="0" t="0" r="0" b="0"/>
              <a:pathLst>
                <a:path w="360" h="613">
                  <a:moveTo>
                    <a:pt x="198" y="0"/>
                  </a:moveTo>
                  <a:lnTo>
                    <a:pt x="120" y="29"/>
                  </a:lnTo>
                  <a:lnTo>
                    <a:pt x="58" y="117"/>
                  </a:lnTo>
                  <a:lnTo>
                    <a:pt x="13" y="263"/>
                  </a:lnTo>
                  <a:lnTo>
                    <a:pt x="0" y="350"/>
                  </a:lnTo>
                  <a:lnTo>
                    <a:pt x="5" y="496"/>
                  </a:lnTo>
                  <a:lnTo>
                    <a:pt x="42" y="584"/>
                  </a:lnTo>
                  <a:lnTo>
                    <a:pt x="112" y="613"/>
                  </a:lnTo>
                  <a:lnTo>
                    <a:pt x="162" y="613"/>
                  </a:lnTo>
                  <a:lnTo>
                    <a:pt x="240" y="584"/>
                  </a:lnTo>
                  <a:lnTo>
                    <a:pt x="302" y="496"/>
                  </a:lnTo>
                  <a:lnTo>
                    <a:pt x="347" y="350"/>
                  </a:lnTo>
                  <a:lnTo>
                    <a:pt x="360" y="263"/>
                  </a:lnTo>
                  <a:lnTo>
                    <a:pt x="355" y="117"/>
                  </a:lnTo>
                  <a:lnTo>
                    <a:pt x="318" y="29"/>
                  </a:lnTo>
                  <a:lnTo>
                    <a:pt x="248" y="0"/>
                  </a:lnTo>
                  <a:lnTo>
                    <a:pt x="198" y="0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4" name="直接连接符 675934"/>
            <p:cNvSpPr>
              <a:spLocks noChangeAspect="1"/>
            </p:cNvSpPr>
            <p:nvPr/>
          </p:nvSpPr>
          <p:spPr>
            <a:xfrm>
              <a:off x="2280" y="2603"/>
              <a:ext cx="1" cy="1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5936" name="组合 675935"/>
          <p:cNvGrpSpPr/>
          <p:nvPr/>
        </p:nvGrpSpPr>
        <p:grpSpPr>
          <a:xfrm>
            <a:off x="6862763" y="2668588"/>
            <a:ext cx="635000" cy="1252537"/>
            <a:chOff x="3780" y="1421"/>
            <a:chExt cx="400" cy="789"/>
          </a:xfrm>
        </p:grpSpPr>
        <p:grpSp>
          <p:nvGrpSpPr>
            <p:cNvPr id="25740" name="组合 675936"/>
            <p:cNvGrpSpPr>
              <a:grpSpLocks noChangeAspect="1"/>
            </p:cNvGrpSpPr>
            <p:nvPr/>
          </p:nvGrpSpPr>
          <p:grpSpPr>
            <a:xfrm>
              <a:off x="3780" y="1421"/>
              <a:ext cx="400" cy="789"/>
              <a:chOff x="3921" y="1563"/>
              <a:chExt cx="518" cy="1022"/>
            </a:xfrm>
          </p:grpSpPr>
          <p:sp>
            <p:nvSpPr>
              <p:cNvPr id="25745" name="直接连接符 675937"/>
              <p:cNvSpPr>
                <a:spLocks noChangeAspect="1"/>
              </p:cNvSpPr>
              <p:nvPr/>
            </p:nvSpPr>
            <p:spPr>
              <a:xfrm>
                <a:off x="3921" y="1563"/>
                <a:ext cx="518" cy="1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6" name="直接连接符 675938"/>
              <p:cNvSpPr>
                <a:spLocks noChangeAspect="1"/>
              </p:cNvSpPr>
              <p:nvPr/>
            </p:nvSpPr>
            <p:spPr>
              <a:xfrm>
                <a:off x="3921" y="2584"/>
                <a:ext cx="518" cy="1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7" name="直接连接符 675939"/>
              <p:cNvSpPr>
                <a:spLocks noChangeAspect="1"/>
              </p:cNvSpPr>
              <p:nvPr/>
            </p:nvSpPr>
            <p:spPr>
              <a:xfrm>
                <a:off x="4375" y="1665"/>
                <a:ext cx="1" cy="817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8" name="任意多边形 675940"/>
              <p:cNvSpPr>
                <a:spLocks noChangeAspect="1"/>
              </p:cNvSpPr>
              <p:nvPr/>
            </p:nvSpPr>
            <p:spPr>
              <a:xfrm>
                <a:off x="4358" y="1563"/>
                <a:ext cx="34" cy="102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34" y="102"/>
                  </a:cxn>
                  <a:cxn ang="0">
                    <a:pos x="17" y="0"/>
                  </a:cxn>
                  <a:cxn ang="0">
                    <a:pos x="0" y="102"/>
                  </a:cxn>
                </a:cxnLst>
                <a:rect l="0" t="0" r="0" b="0"/>
                <a:pathLst>
                  <a:path w="204" h="613">
                    <a:moveTo>
                      <a:pt x="0" y="613"/>
                    </a:moveTo>
                    <a:lnTo>
                      <a:pt x="204" y="613"/>
                    </a:lnTo>
                    <a:lnTo>
                      <a:pt x="102" y="0"/>
                    </a:lnTo>
                    <a:lnTo>
                      <a:pt x="0" y="613"/>
                    </a:lnTo>
                  </a:path>
                </a:pathLst>
              </a:custGeom>
              <a:noFill/>
              <a:ln w="19050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9" name="任意多边形 675941"/>
              <p:cNvSpPr>
                <a:spLocks noChangeAspect="1"/>
              </p:cNvSpPr>
              <p:nvPr/>
            </p:nvSpPr>
            <p:spPr>
              <a:xfrm>
                <a:off x="4358" y="2482"/>
                <a:ext cx="34" cy="1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0"/>
                  </a:cxn>
                  <a:cxn ang="0">
                    <a:pos x="17" y="102"/>
                  </a:cxn>
                  <a:cxn ang="0">
                    <a:pos x="0" y="0"/>
                  </a:cxn>
                </a:cxnLst>
                <a:rect l="0" t="0" r="0" b="0"/>
                <a:pathLst>
                  <a:path w="204" h="613">
                    <a:moveTo>
                      <a:pt x="0" y="0"/>
                    </a:moveTo>
                    <a:lnTo>
                      <a:pt x="204" y="0"/>
                    </a:lnTo>
                    <a:lnTo>
                      <a:pt x="102" y="613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750" name="组合 675942"/>
              <p:cNvGrpSpPr>
                <a:grpSpLocks noChangeAspect="1"/>
              </p:cNvGrpSpPr>
              <p:nvPr/>
            </p:nvGrpSpPr>
            <p:grpSpPr>
              <a:xfrm>
                <a:off x="4241" y="1999"/>
                <a:ext cx="102" cy="149"/>
                <a:chOff x="4241" y="1999"/>
                <a:chExt cx="102" cy="149"/>
              </a:xfrm>
            </p:grpSpPr>
            <p:sp>
              <p:nvSpPr>
                <p:cNvPr id="25751" name="任意多边形 675943"/>
                <p:cNvSpPr>
                  <a:spLocks noChangeAspect="1"/>
                </p:cNvSpPr>
                <p:nvPr/>
              </p:nvSpPr>
              <p:spPr>
                <a:xfrm>
                  <a:off x="4241" y="2083"/>
                  <a:ext cx="102" cy="65"/>
                </a:xfrm>
                <a:custGeom>
                  <a:avLst/>
                  <a:gdLst/>
                  <a:ahLst/>
                  <a:cxnLst>
                    <a:cxn ang="0">
                      <a:pos x="24" y="50"/>
                    </a:cxn>
                    <a:cxn ang="0">
                      <a:pos x="19" y="49"/>
                    </a:cxn>
                    <a:cxn ang="0">
                      <a:pos x="10" y="44"/>
                    </a:cxn>
                    <a:cxn ang="0">
                      <a:pos x="5" y="39"/>
                    </a:cxn>
                    <a:cxn ang="0">
                      <a:pos x="0" y="30"/>
                    </a:cxn>
                    <a:cxn ang="0">
                      <a:pos x="0" y="14"/>
                    </a:cxn>
                    <a:cxn ang="0">
                      <a:pos x="5" y="6"/>
                    </a:cxn>
                    <a:cxn ang="0">
                      <a:pos x="10" y="3"/>
                    </a:cxn>
                    <a:cxn ang="0">
                      <a:pos x="19" y="0"/>
                    </a:cxn>
                    <a:cxn ang="0">
                      <a:pos x="29" y="1"/>
                    </a:cxn>
                    <a:cxn ang="0">
                      <a:pos x="39" y="7"/>
                    </a:cxn>
                    <a:cxn ang="0">
                      <a:pos x="53" y="17"/>
                    </a:cxn>
                    <a:cxn ang="0">
                      <a:pos x="102" y="65"/>
                    </a:cxn>
                    <a:cxn ang="0">
                      <a:pos x="102" y="7"/>
                    </a:cxn>
                  </a:cxnLst>
                  <a:rect l="0" t="0" r="0" b="0"/>
                  <a:pathLst>
                    <a:path w="613" h="392">
                      <a:moveTo>
                        <a:pt x="146" y="301"/>
                      </a:moveTo>
                      <a:lnTo>
                        <a:pt x="117" y="297"/>
                      </a:lnTo>
                      <a:lnTo>
                        <a:pt x="58" y="264"/>
                      </a:lnTo>
                      <a:lnTo>
                        <a:pt x="29" y="235"/>
                      </a:lnTo>
                      <a:lnTo>
                        <a:pt x="0" y="182"/>
                      </a:lnTo>
                      <a:lnTo>
                        <a:pt x="0" y="82"/>
                      </a:lnTo>
                      <a:lnTo>
                        <a:pt x="29" y="37"/>
                      </a:lnTo>
                      <a:lnTo>
                        <a:pt x="58" y="16"/>
                      </a:lnTo>
                      <a:lnTo>
                        <a:pt x="117" y="0"/>
                      </a:lnTo>
                      <a:lnTo>
                        <a:pt x="175" y="8"/>
                      </a:lnTo>
                      <a:lnTo>
                        <a:pt x="233" y="41"/>
                      </a:lnTo>
                      <a:lnTo>
                        <a:pt x="321" y="103"/>
                      </a:lnTo>
                      <a:lnTo>
                        <a:pt x="613" y="392"/>
                      </a:lnTo>
                      <a:lnTo>
                        <a:pt x="613" y="45"/>
                      </a:lnTo>
                    </a:path>
                  </a:pathLst>
                </a:custGeom>
                <a:noFill/>
                <a:ln w="1905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752" name="任意多边形 675944"/>
                <p:cNvSpPr>
                  <a:spLocks noChangeAspect="1"/>
                </p:cNvSpPr>
                <p:nvPr/>
              </p:nvSpPr>
              <p:spPr>
                <a:xfrm>
                  <a:off x="4241" y="1999"/>
                  <a:ext cx="102" cy="60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5" y="40"/>
                    </a:cxn>
                    <a:cxn ang="0">
                      <a:pos x="19" y="50"/>
                    </a:cxn>
                    <a:cxn ang="0">
                      <a:pos x="44" y="58"/>
                    </a:cxn>
                    <a:cxn ang="0">
                      <a:pos x="58" y="60"/>
                    </a:cxn>
                    <a:cxn ang="0">
                      <a:pos x="83" y="59"/>
                    </a:cxn>
                    <a:cxn ang="0">
                      <a:pos x="97" y="53"/>
                    </a:cxn>
                    <a:cxn ang="0">
                      <a:pos x="102" y="41"/>
                    </a:cxn>
                    <a:cxn ang="0">
                      <a:pos x="102" y="33"/>
                    </a:cxn>
                    <a:cxn ang="0">
                      <a:pos x="97" y="20"/>
                    </a:cxn>
                    <a:cxn ang="0">
                      <a:pos x="83" y="10"/>
                    </a:cxn>
                    <a:cxn ang="0">
                      <a:pos x="58" y="2"/>
                    </a:cxn>
                    <a:cxn ang="0">
                      <a:pos x="44" y="0"/>
                    </a:cxn>
                    <a:cxn ang="0">
                      <a:pos x="19" y="1"/>
                    </a:cxn>
                    <a:cxn ang="0">
                      <a:pos x="5" y="7"/>
                    </a:cxn>
                    <a:cxn ang="0">
                      <a:pos x="0" y="19"/>
                    </a:cxn>
                    <a:cxn ang="0">
                      <a:pos x="0" y="27"/>
                    </a:cxn>
                  </a:cxnLst>
                  <a:rect l="0" t="0" r="0" b="0"/>
                  <a:pathLst>
                    <a:path w="613" h="360">
                      <a:moveTo>
                        <a:pt x="0" y="162"/>
                      </a:moveTo>
                      <a:lnTo>
                        <a:pt x="29" y="240"/>
                      </a:lnTo>
                      <a:lnTo>
                        <a:pt x="117" y="302"/>
                      </a:lnTo>
                      <a:lnTo>
                        <a:pt x="263" y="347"/>
                      </a:lnTo>
                      <a:lnTo>
                        <a:pt x="350" y="360"/>
                      </a:lnTo>
                      <a:lnTo>
                        <a:pt x="496" y="355"/>
                      </a:lnTo>
                      <a:lnTo>
                        <a:pt x="583" y="318"/>
                      </a:lnTo>
                      <a:lnTo>
                        <a:pt x="613" y="248"/>
                      </a:lnTo>
                      <a:lnTo>
                        <a:pt x="613" y="198"/>
                      </a:lnTo>
                      <a:lnTo>
                        <a:pt x="583" y="120"/>
                      </a:lnTo>
                      <a:lnTo>
                        <a:pt x="496" y="58"/>
                      </a:lnTo>
                      <a:lnTo>
                        <a:pt x="350" y="13"/>
                      </a:lnTo>
                      <a:lnTo>
                        <a:pt x="263" y="0"/>
                      </a:lnTo>
                      <a:lnTo>
                        <a:pt x="117" y="5"/>
                      </a:lnTo>
                      <a:lnTo>
                        <a:pt x="29" y="42"/>
                      </a:lnTo>
                      <a:lnTo>
                        <a:pt x="0" y="112"/>
                      </a:lnTo>
                      <a:lnTo>
                        <a:pt x="0" y="162"/>
                      </a:lnTo>
                    </a:path>
                  </a:pathLst>
                </a:custGeom>
                <a:noFill/>
                <a:ln w="19050" cap="flat" cmpd="sng">
                  <a:solidFill>
                    <a:srgbClr val="FF33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41" name="组合 675945"/>
            <p:cNvGrpSpPr/>
            <p:nvPr/>
          </p:nvGrpSpPr>
          <p:grpSpPr>
            <a:xfrm>
              <a:off x="4117" y="1421"/>
              <a:ext cx="27" cy="789"/>
              <a:chOff x="4117" y="1421"/>
              <a:chExt cx="27" cy="789"/>
            </a:xfrm>
          </p:grpSpPr>
          <p:sp>
            <p:nvSpPr>
              <p:cNvPr id="25742" name="任意多边形 675946"/>
              <p:cNvSpPr>
                <a:spLocks noChangeAspect="1"/>
              </p:cNvSpPr>
              <p:nvPr/>
            </p:nvSpPr>
            <p:spPr>
              <a:xfrm>
                <a:off x="4117" y="1421"/>
                <a:ext cx="27" cy="79"/>
              </a:xfrm>
              <a:custGeom>
                <a:avLst/>
                <a:gdLst/>
                <a:ahLst/>
                <a:cxnLst>
                  <a:cxn ang="0">
                    <a:pos x="0" y="79"/>
                  </a:cxn>
                  <a:cxn ang="0">
                    <a:pos x="27" y="79"/>
                  </a:cxn>
                  <a:cxn ang="0">
                    <a:pos x="14" y="0"/>
                  </a:cxn>
                  <a:cxn ang="0">
                    <a:pos x="0" y="79"/>
                  </a:cxn>
                </a:cxnLst>
                <a:rect l="0" t="0" r="0" b="0"/>
                <a:pathLst>
                  <a:path w="204" h="613">
                    <a:moveTo>
                      <a:pt x="0" y="613"/>
                    </a:moveTo>
                    <a:lnTo>
                      <a:pt x="204" y="613"/>
                    </a:lnTo>
                    <a:lnTo>
                      <a:pt x="102" y="0"/>
                    </a:lnTo>
                    <a:lnTo>
                      <a:pt x="0" y="613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19050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3" name="任意多边形 675947"/>
              <p:cNvSpPr>
                <a:spLocks noChangeAspect="1"/>
              </p:cNvSpPr>
              <p:nvPr/>
            </p:nvSpPr>
            <p:spPr>
              <a:xfrm>
                <a:off x="4117" y="2130"/>
                <a:ext cx="27" cy="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0"/>
                  </a:cxn>
                  <a:cxn ang="0">
                    <a:pos x="14" y="79"/>
                  </a:cxn>
                  <a:cxn ang="0">
                    <a:pos x="0" y="0"/>
                  </a:cxn>
                </a:cxnLst>
                <a:rect l="0" t="0" r="0" b="0"/>
                <a:pathLst>
                  <a:path w="204" h="613">
                    <a:moveTo>
                      <a:pt x="0" y="0"/>
                    </a:moveTo>
                    <a:lnTo>
                      <a:pt x="204" y="0"/>
                    </a:lnTo>
                    <a:lnTo>
                      <a:pt x="102" y="6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19050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4" name="直接连接符 675948"/>
              <p:cNvSpPr>
                <a:spLocks noChangeAspect="1"/>
              </p:cNvSpPr>
              <p:nvPr/>
            </p:nvSpPr>
            <p:spPr>
              <a:xfrm>
                <a:off x="4131" y="2209"/>
                <a:ext cx="0" cy="1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7" name="直接连接符 675949"/>
          <p:cNvSpPr>
            <a:spLocks noChangeAspect="1"/>
          </p:cNvSpPr>
          <p:nvPr/>
        </p:nvSpPr>
        <p:spPr>
          <a:xfrm>
            <a:off x="4481513" y="3927475"/>
            <a:ext cx="1587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8" name="直接连接符 675950"/>
          <p:cNvSpPr>
            <a:spLocks noChangeAspect="1"/>
          </p:cNvSpPr>
          <p:nvPr/>
        </p:nvSpPr>
        <p:spPr>
          <a:xfrm>
            <a:off x="4481513" y="330041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9" name="直接连接符 675951"/>
          <p:cNvSpPr>
            <a:spLocks noChangeAspect="1"/>
          </p:cNvSpPr>
          <p:nvPr/>
        </p:nvSpPr>
        <p:spPr>
          <a:xfrm>
            <a:off x="6359525" y="4429125"/>
            <a:ext cx="1588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0" name="直接连接符 675952"/>
          <p:cNvSpPr>
            <a:spLocks noChangeAspect="1"/>
          </p:cNvSpPr>
          <p:nvPr/>
        </p:nvSpPr>
        <p:spPr>
          <a:xfrm>
            <a:off x="5729288" y="380206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5954" name="组合 675953"/>
          <p:cNvGrpSpPr/>
          <p:nvPr/>
        </p:nvGrpSpPr>
        <p:grpSpPr>
          <a:xfrm>
            <a:off x="4481513" y="3802063"/>
            <a:ext cx="1254125" cy="411162"/>
            <a:chOff x="2280" y="2131"/>
            <a:chExt cx="790" cy="259"/>
          </a:xfrm>
        </p:grpSpPr>
        <p:sp>
          <p:nvSpPr>
            <p:cNvPr id="25731" name="任意多边形 675954"/>
            <p:cNvSpPr>
              <a:spLocks noChangeAspect="1"/>
            </p:cNvSpPr>
            <p:nvPr/>
          </p:nvSpPr>
          <p:spPr>
            <a:xfrm>
              <a:off x="2280" y="2327"/>
              <a:ext cx="79" cy="27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7"/>
                </a:cxn>
                <a:cxn ang="0">
                  <a:pos x="0" y="14"/>
                </a:cxn>
                <a:cxn ang="0">
                  <a:pos x="79" y="0"/>
                </a:cxn>
              </a:cxnLst>
              <a:rect l="0" t="0" r="0" b="0"/>
              <a:pathLst>
                <a:path w="612" h="204">
                  <a:moveTo>
                    <a:pt x="612" y="0"/>
                  </a:moveTo>
                  <a:lnTo>
                    <a:pt x="612" y="204"/>
                  </a:lnTo>
                  <a:lnTo>
                    <a:pt x="0" y="102"/>
                  </a:lnTo>
                  <a:lnTo>
                    <a:pt x="612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2" name="任意多边形 675955"/>
            <p:cNvSpPr>
              <a:spLocks noChangeAspect="1"/>
            </p:cNvSpPr>
            <p:nvPr/>
          </p:nvSpPr>
          <p:spPr>
            <a:xfrm>
              <a:off x="2990" y="2327"/>
              <a:ext cx="7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"/>
                </a:cxn>
                <a:cxn ang="0">
                  <a:pos x="79" y="14"/>
                </a:cxn>
                <a:cxn ang="0">
                  <a:pos x="0" y="0"/>
                </a:cxn>
              </a:cxnLst>
              <a:rect l="0" t="0" r="0" b="0"/>
              <a:pathLst>
                <a:path w="612" h="204">
                  <a:moveTo>
                    <a:pt x="0" y="0"/>
                  </a:moveTo>
                  <a:lnTo>
                    <a:pt x="0" y="204"/>
                  </a:lnTo>
                  <a:lnTo>
                    <a:pt x="612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3" name="直接连接符 675956"/>
            <p:cNvSpPr>
              <a:spLocks noChangeAspect="1"/>
            </p:cNvSpPr>
            <p:nvPr/>
          </p:nvSpPr>
          <p:spPr>
            <a:xfrm>
              <a:off x="3066" y="2131"/>
              <a:ext cx="1" cy="259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4" name="直接连接符 675957"/>
            <p:cNvSpPr>
              <a:spLocks noChangeAspect="1"/>
            </p:cNvSpPr>
            <p:nvPr/>
          </p:nvSpPr>
          <p:spPr>
            <a:xfrm>
              <a:off x="2359" y="2341"/>
              <a:ext cx="631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5" name="任意多边形 675958"/>
            <p:cNvSpPr>
              <a:spLocks noChangeAspect="1"/>
            </p:cNvSpPr>
            <p:nvPr/>
          </p:nvSpPr>
          <p:spPr>
            <a:xfrm>
              <a:off x="2280" y="2327"/>
              <a:ext cx="79" cy="27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7"/>
                </a:cxn>
                <a:cxn ang="0">
                  <a:pos x="0" y="14"/>
                </a:cxn>
                <a:cxn ang="0">
                  <a:pos x="79" y="0"/>
                </a:cxn>
              </a:cxnLst>
              <a:rect l="0" t="0" r="0" b="0"/>
              <a:pathLst>
                <a:path w="612" h="204">
                  <a:moveTo>
                    <a:pt x="612" y="0"/>
                  </a:moveTo>
                  <a:lnTo>
                    <a:pt x="612" y="204"/>
                  </a:lnTo>
                  <a:lnTo>
                    <a:pt x="0" y="102"/>
                  </a:lnTo>
                  <a:lnTo>
                    <a:pt x="612" y="0"/>
                  </a:lnTo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6" name="任意多边形 675959"/>
            <p:cNvSpPr>
              <a:spLocks noChangeAspect="1"/>
            </p:cNvSpPr>
            <p:nvPr/>
          </p:nvSpPr>
          <p:spPr>
            <a:xfrm>
              <a:off x="2990" y="2327"/>
              <a:ext cx="7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"/>
                </a:cxn>
                <a:cxn ang="0">
                  <a:pos x="79" y="14"/>
                </a:cxn>
                <a:cxn ang="0">
                  <a:pos x="0" y="0"/>
                </a:cxn>
              </a:cxnLst>
              <a:rect l="0" t="0" r="0" b="0"/>
              <a:pathLst>
                <a:path w="612" h="204">
                  <a:moveTo>
                    <a:pt x="0" y="0"/>
                  </a:moveTo>
                  <a:lnTo>
                    <a:pt x="0" y="204"/>
                  </a:lnTo>
                  <a:lnTo>
                    <a:pt x="612" y="102"/>
                  </a:lnTo>
                  <a:lnTo>
                    <a:pt x="0" y="0"/>
                  </a:lnTo>
                </a:path>
              </a:pathLst>
            </a:custGeom>
            <a:solidFill>
              <a:srgbClr val="FF0000">
                <a:alpha val="100000"/>
              </a:srgbClr>
            </a:solidFill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7" name="任意多边形 675960"/>
            <p:cNvSpPr>
              <a:spLocks noChangeAspect="1"/>
            </p:cNvSpPr>
            <p:nvPr/>
          </p:nvSpPr>
          <p:spPr>
            <a:xfrm>
              <a:off x="2617" y="2237"/>
              <a:ext cx="51" cy="79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12" y="15"/>
                </a:cxn>
                <a:cxn ang="0">
                  <a:pos x="17" y="7"/>
                </a:cxn>
                <a:cxn ang="0">
                  <a:pos x="20" y="4"/>
                </a:cxn>
                <a:cxn ang="0">
                  <a:pos x="27" y="0"/>
                </a:cxn>
                <a:cxn ang="0">
                  <a:pos x="40" y="0"/>
                </a:cxn>
                <a:cxn ang="0">
                  <a:pos x="46" y="4"/>
                </a:cxn>
                <a:cxn ang="0">
                  <a:pos x="49" y="7"/>
                </a:cxn>
                <a:cxn ang="0">
                  <a:pos x="51" y="15"/>
                </a:cxn>
                <a:cxn ang="0">
                  <a:pos x="50" y="23"/>
                </a:cxn>
                <a:cxn ang="0">
                  <a:pos x="46" y="30"/>
                </a:cxn>
                <a:cxn ang="0">
                  <a:pos x="38" y="41"/>
                </a:cxn>
                <a:cxn ang="0">
                  <a:pos x="0" y="79"/>
                </a:cxn>
                <a:cxn ang="0">
                  <a:pos x="45" y="79"/>
                </a:cxn>
              </a:cxnLst>
              <a:rect l="0" t="0" r="0" b="0"/>
              <a:pathLst>
                <a:path w="393" h="613">
                  <a:moveTo>
                    <a:pt x="90" y="146"/>
                  </a:moveTo>
                  <a:lnTo>
                    <a:pt x="94" y="117"/>
                  </a:lnTo>
                  <a:lnTo>
                    <a:pt x="128" y="58"/>
                  </a:lnTo>
                  <a:lnTo>
                    <a:pt x="157" y="29"/>
                  </a:lnTo>
                  <a:lnTo>
                    <a:pt x="211" y="0"/>
                  </a:lnTo>
                  <a:lnTo>
                    <a:pt x="310" y="0"/>
                  </a:lnTo>
                  <a:lnTo>
                    <a:pt x="356" y="29"/>
                  </a:lnTo>
                  <a:lnTo>
                    <a:pt x="376" y="58"/>
                  </a:lnTo>
                  <a:lnTo>
                    <a:pt x="393" y="117"/>
                  </a:lnTo>
                  <a:lnTo>
                    <a:pt x="385" y="175"/>
                  </a:lnTo>
                  <a:lnTo>
                    <a:pt x="352" y="233"/>
                  </a:lnTo>
                  <a:lnTo>
                    <a:pt x="290" y="321"/>
                  </a:lnTo>
                  <a:lnTo>
                    <a:pt x="0" y="613"/>
                  </a:lnTo>
                  <a:lnTo>
                    <a:pt x="348" y="613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8" name="任意多边形 675961"/>
            <p:cNvSpPr>
              <a:spLocks noChangeAspect="1"/>
            </p:cNvSpPr>
            <p:nvPr/>
          </p:nvSpPr>
          <p:spPr>
            <a:xfrm>
              <a:off x="2686" y="2237"/>
              <a:ext cx="46" cy="7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5" y="4"/>
                </a:cxn>
                <a:cxn ang="0">
                  <a:pos x="7" y="15"/>
                </a:cxn>
                <a:cxn ang="0">
                  <a:pos x="2" y="34"/>
                </a:cxn>
                <a:cxn ang="0">
                  <a:pos x="0" y="45"/>
                </a:cxn>
                <a:cxn ang="0">
                  <a:pos x="1" y="64"/>
                </a:cxn>
                <a:cxn ang="0">
                  <a:pos x="5" y="75"/>
                </a:cxn>
                <a:cxn ang="0">
                  <a:pos x="14" y="79"/>
                </a:cxn>
                <a:cxn ang="0">
                  <a:pos x="21" y="79"/>
                </a:cxn>
                <a:cxn ang="0">
                  <a:pos x="31" y="75"/>
                </a:cxn>
                <a:cxn ang="0">
                  <a:pos x="39" y="64"/>
                </a:cxn>
                <a:cxn ang="0">
                  <a:pos x="44" y="45"/>
                </a:cxn>
                <a:cxn ang="0">
                  <a:pos x="46" y="34"/>
                </a:cxn>
                <a:cxn ang="0">
                  <a:pos x="45" y="15"/>
                </a:cxn>
                <a:cxn ang="0">
                  <a:pos x="41" y="4"/>
                </a:cxn>
                <a:cxn ang="0">
                  <a:pos x="32" y="0"/>
                </a:cxn>
                <a:cxn ang="0">
                  <a:pos x="25" y="0"/>
                </a:cxn>
              </a:cxnLst>
              <a:rect l="0" t="0" r="0" b="0"/>
              <a:pathLst>
                <a:path w="359" h="613">
                  <a:moveTo>
                    <a:pt x="198" y="0"/>
                  </a:moveTo>
                  <a:lnTo>
                    <a:pt x="119" y="29"/>
                  </a:lnTo>
                  <a:lnTo>
                    <a:pt x="57" y="117"/>
                  </a:lnTo>
                  <a:lnTo>
                    <a:pt x="12" y="262"/>
                  </a:lnTo>
                  <a:lnTo>
                    <a:pt x="0" y="350"/>
                  </a:lnTo>
                  <a:lnTo>
                    <a:pt x="4" y="496"/>
                  </a:lnTo>
                  <a:lnTo>
                    <a:pt x="41" y="583"/>
                  </a:lnTo>
                  <a:lnTo>
                    <a:pt x="111" y="613"/>
                  </a:lnTo>
                  <a:lnTo>
                    <a:pt x="161" y="613"/>
                  </a:lnTo>
                  <a:lnTo>
                    <a:pt x="240" y="583"/>
                  </a:lnTo>
                  <a:lnTo>
                    <a:pt x="301" y="496"/>
                  </a:lnTo>
                  <a:lnTo>
                    <a:pt x="347" y="350"/>
                  </a:lnTo>
                  <a:lnTo>
                    <a:pt x="359" y="262"/>
                  </a:lnTo>
                  <a:lnTo>
                    <a:pt x="355" y="117"/>
                  </a:lnTo>
                  <a:lnTo>
                    <a:pt x="317" y="29"/>
                  </a:lnTo>
                  <a:lnTo>
                    <a:pt x="247" y="0"/>
                  </a:lnTo>
                  <a:lnTo>
                    <a:pt x="198" y="0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9" name="直接连接符 675962"/>
            <p:cNvSpPr>
              <a:spLocks noChangeAspect="1"/>
            </p:cNvSpPr>
            <p:nvPr/>
          </p:nvSpPr>
          <p:spPr>
            <a:xfrm>
              <a:off x="3069" y="2341"/>
              <a:ext cx="1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5964" name="组合 675963"/>
          <p:cNvGrpSpPr/>
          <p:nvPr/>
        </p:nvGrpSpPr>
        <p:grpSpPr>
          <a:xfrm>
            <a:off x="5478463" y="2146300"/>
            <a:ext cx="1090612" cy="744538"/>
            <a:chOff x="2908" y="1088"/>
            <a:chExt cx="687" cy="469"/>
          </a:xfrm>
        </p:grpSpPr>
        <p:grpSp>
          <p:nvGrpSpPr>
            <p:cNvPr id="25708" name="组合 675964"/>
            <p:cNvGrpSpPr/>
            <p:nvPr/>
          </p:nvGrpSpPr>
          <p:grpSpPr>
            <a:xfrm>
              <a:off x="2908" y="1088"/>
              <a:ext cx="686" cy="468"/>
              <a:chOff x="2908" y="1088"/>
              <a:chExt cx="686" cy="468"/>
            </a:xfrm>
          </p:grpSpPr>
          <p:sp>
            <p:nvSpPr>
              <p:cNvPr id="25714" name="直接连接符 675965"/>
              <p:cNvSpPr>
                <a:spLocks noChangeAspect="1"/>
              </p:cNvSpPr>
              <p:nvPr/>
            </p:nvSpPr>
            <p:spPr>
              <a:xfrm flipH="1" flipV="1">
                <a:off x="3395" y="1351"/>
                <a:ext cx="133" cy="137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5" name="直接连接符 675966"/>
              <p:cNvSpPr>
                <a:spLocks noChangeAspect="1"/>
              </p:cNvSpPr>
              <p:nvPr/>
            </p:nvSpPr>
            <p:spPr>
              <a:xfrm flipH="1" flipV="1">
                <a:off x="3250" y="1202"/>
                <a:ext cx="78" cy="81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6" name="直接连接符 675967"/>
              <p:cNvSpPr>
                <a:spLocks noChangeAspect="1"/>
              </p:cNvSpPr>
              <p:nvPr/>
            </p:nvSpPr>
            <p:spPr>
              <a:xfrm flipH="1">
                <a:off x="2908" y="1202"/>
                <a:ext cx="342" cy="1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7" name="任意多边形 675968"/>
              <p:cNvSpPr>
                <a:spLocks noChangeAspect="1"/>
              </p:cNvSpPr>
              <p:nvPr/>
            </p:nvSpPr>
            <p:spPr>
              <a:xfrm>
                <a:off x="3517" y="1477"/>
                <a:ext cx="77" cy="7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2"/>
                  </a:cxn>
                  <a:cxn ang="0">
                    <a:pos x="77" y="79"/>
                  </a:cxn>
                  <a:cxn ang="0">
                    <a:pos x="23" y="0"/>
                  </a:cxn>
                </a:cxnLst>
                <a:rect l="0" t="0" r="0" b="0"/>
                <a:pathLst>
                  <a:path w="626" h="638">
                    <a:moveTo>
                      <a:pt x="184" y="0"/>
                    </a:moveTo>
                    <a:lnTo>
                      <a:pt x="0" y="178"/>
                    </a:lnTo>
                    <a:lnTo>
                      <a:pt x="626" y="638"/>
                    </a:lnTo>
                    <a:lnTo>
                      <a:pt x="184" y="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8" name="任意多边形 675969"/>
              <p:cNvSpPr>
                <a:spLocks noChangeAspect="1"/>
              </p:cNvSpPr>
              <p:nvPr/>
            </p:nvSpPr>
            <p:spPr>
              <a:xfrm>
                <a:off x="3328" y="1283"/>
                <a:ext cx="78" cy="79"/>
              </a:xfrm>
              <a:custGeom>
                <a:avLst/>
                <a:gdLst/>
                <a:ahLst/>
                <a:cxnLst>
                  <a:cxn ang="0">
                    <a:pos x="78" y="57"/>
                  </a:cxn>
                  <a:cxn ang="0">
                    <a:pos x="55" y="79"/>
                  </a:cxn>
                  <a:cxn ang="0">
                    <a:pos x="0" y="0"/>
                  </a:cxn>
                  <a:cxn ang="0">
                    <a:pos x="78" y="57"/>
                  </a:cxn>
                </a:cxnLst>
                <a:rect l="0" t="0" r="0" b="0"/>
                <a:pathLst>
                  <a:path w="625" h="638">
                    <a:moveTo>
                      <a:pt x="625" y="460"/>
                    </a:moveTo>
                    <a:lnTo>
                      <a:pt x="442" y="638"/>
                    </a:lnTo>
                    <a:lnTo>
                      <a:pt x="0" y="0"/>
                    </a:lnTo>
                    <a:lnTo>
                      <a:pt x="625" y="46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9" name="任意多边形 675970"/>
              <p:cNvSpPr>
                <a:spLocks noChangeAspect="1"/>
              </p:cNvSpPr>
              <p:nvPr/>
            </p:nvSpPr>
            <p:spPr>
              <a:xfrm>
                <a:off x="2927" y="1088"/>
                <a:ext cx="21" cy="14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6" y="1"/>
                  </a:cxn>
                  <a:cxn ang="0">
                    <a:pos x="15" y="1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11" y="3"/>
                  </a:cxn>
                  <a:cxn ang="0">
                    <a:pos x="10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6"/>
                  </a:cxn>
                  <a:cxn ang="0">
                    <a:pos x="5" y="7"/>
                  </a:cxn>
                  <a:cxn ang="0">
                    <a:pos x="4" y="8"/>
                  </a:cxn>
                  <a:cxn ang="0">
                    <a:pos x="4" y="9"/>
                  </a:cxn>
                  <a:cxn ang="0">
                    <a:pos x="3" y="10"/>
                  </a:cxn>
                  <a:cxn ang="0">
                    <a:pos x="2" y="11"/>
                  </a:cxn>
                  <a:cxn ang="0">
                    <a:pos x="1" y="12"/>
                  </a:cxn>
                  <a:cxn ang="0">
                    <a:pos x="1" y="13"/>
                  </a:cxn>
                  <a:cxn ang="0">
                    <a:pos x="0" y="14"/>
                  </a:cxn>
                </a:cxnLst>
                <a:rect l="0" t="0" r="0" b="0"/>
                <a:pathLst>
                  <a:path w="161" h="115">
                    <a:moveTo>
                      <a:pt x="161" y="0"/>
                    </a:moveTo>
                    <a:lnTo>
                      <a:pt x="153" y="1"/>
                    </a:lnTo>
                    <a:lnTo>
                      <a:pt x="145" y="1"/>
                    </a:lnTo>
                    <a:lnTo>
                      <a:pt x="137" y="3"/>
                    </a:lnTo>
                    <a:lnTo>
                      <a:pt x="128" y="4"/>
                    </a:lnTo>
                    <a:lnTo>
                      <a:pt x="120" y="7"/>
                    </a:lnTo>
                    <a:lnTo>
                      <a:pt x="112" y="10"/>
                    </a:lnTo>
                    <a:lnTo>
                      <a:pt x="103" y="13"/>
                    </a:lnTo>
                    <a:lnTo>
                      <a:pt x="95" y="17"/>
                    </a:lnTo>
                    <a:lnTo>
                      <a:pt x="87" y="22"/>
                    </a:lnTo>
                    <a:lnTo>
                      <a:pt x="79" y="27"/>
                    </a:lnTo>
                    <a:lnTo>
                      <a:pt x="71" y="32"/>
                    </a:lnTo>
                    <a:lnTo>
                      <a:pt x="63" y="38"/>
                    </a:lnTo>
                    <a:lnTo>
                      <a:pt x="56" y="44"/>
                    </a:lnTo>
                    <a:lnTo>
                      <a:pt x="48" y="51"/>
                    </a:lnTo>
                    <a:lnTo>
                      <a:pt x="41" y="58"/>
                    </a:lnTo>
                    <a:lnTo>
                      <a:pt x="34" y="65"/>
                    </a:lnTo>
                    <a:lnTo>
                      <a:pt x="28" y="73"/>
                    </a:lnTo>
                    <a:lnTo>
                      <a:pt x="22" y="81"/>
                    </a:lnTo>
                    <a:lnTo>
                      <a:pt x="16" y="89"/>
                    </a:lnTo>
                    <a:lnTo>
                      <a:pt x="10" y="98"/>
                    </a:lnTo>
                    <a:lnTo>
                      <a:pt x="5" y="106"/>
                    </a:lnTo>
                    <a:lnTo>
                      <a:pt x="0" y="115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0" name="任意多边形 675971"/>
              <p:cNvSpPr>
                <a:spLocks noChangeAspect="1"/>
              </p:cNvSpPr>
              <p:nvPr/>
            </p:nvSpPr>
            <p:spPr>
              <a:xfrm>
                <a:off x="2948" y="1088"/>
                <a:ext cx="12" cy="29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7" y="28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9" y="25"/>
                  </a:cxn>
                  <a:cxn ang="0">
                    <a:pos x="9" y="24"/>
                  </a:cxn>
                  <a:cxn ang="0">
                    <a:pos x="10" y="23"/>
                  </a:cxn>
                  <a:cxn ang="0">
                    <a:pos x="10" y="21"/>
                  </a:cxn>
                  <a:cxn ang="0">
                    <a:pos x="11" y="20"/>
                  </a:cxn>
                  <a:cxn ang="0">
                    <a:pos x="11" y="19"/>
                  </a:cxn>
                  <a:cxn ang="0">
                    <a:pos x="11" y="18"/>
                  </a:cxn>
                  <a:cxn ang="0">
                    <a:pos x="12" y="17"/>
                  </a:cxn>
                  <a:cxn ang="0">
                    <a:pos x="12" y="16"/>
                  </a:cxn>
                  <a:cxn ang="0">
                    <a:pos x="12" y="15"/>
                  </a:cxn>
                  <a:cxn ang="0">
                    <a:pos x="12" y="14"/>
                  </a:cxn>
                  <a:cxn ang="0">
                    <a:pos x="12" y="12"/>
                  </a:cxn>
                  <a:cxn ang="0">
                    <a:pos x="12" y="11"/>
                  </a:cxn>
                  <a:cxn ang="0">
                    <a:pos x="12" y="10"/>
                  </a:cxn>
                  <a:cxn ang="0">
                    <a:pos x="12" y="9"/>
                  </a:cxn>
                  <a:cxn ang="0">
                    <a:pos x="11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9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0" b="0"/>
                <a:pathLst>
                  <a:path w="96" h="234">
                    <a:moveTo>
                      <a:pt x="48" y="234"/>
                    </a:moveTo>
                    <a:lnTo>
                      <a:pt x="54" y="226"/>
                    </a:lnTo>
                    <a:lnTo>
                      <a:pt x="60" y="218"/>
                    </a:lnTo>
                    <a:lnTo>
                      <a:pt x="65" y="209"/>
                    </a:lnTo>
                    <a:lnTo>
                      <a:pt x="70" y="200"/>
                    </a:lnTo>
                    <a:lnTo>
                      <a:pt x="75" y="191"/>
                    </a:lnTo>
                    <a:lnTo>
                      <a:pt x="79" y="182"/>
                    </a:lnTo>
                    <a:lnTo>
                      <a:pt x="83" y="173"/>
                    </a:lnTo>
                    <a:lnTo>
                      <a:pt x="86" y="164"/>
                    </a:lnTo>
                    <a:lnTo>
                      <a:pt x="89" y="155"/>
                    </a:lnTo>
                    <a:lnTo>
                      <a:pt x="91" y="145"/>
                    </a:lnTo>
                    <a:lnTo>
                      <a:pt x="93" y="136"/>
                    </a:lnTo>
                    <a:lnTo>
                      <a:pt x="95" y="127"/>
                    </a:lnTo>
                    <a:lnTo>
                      <a:pt x="95" y="118"/>
                    </a:lnTo>
                    <a:lnTo>
                      <a:pt x="96" y="109"/>
                    </a:lnTo>
                    <a:lnTo>
                      <a:pt x="96" y="100"/>
                    </a:lnTo>
                    <a:lnTo>
                      <a:pt x="95" y="91"/>
                    </a:lnTo>
                    <a:lnTo>
                      <a:pt x="94" y="83"/>
                    </a:lnTo>
                    <a:lnTo>
                      <a:pt x="92" y="75"/>
                    </a:lnTo>
                    <a:lnTo>
                      <a:pt x="90" y="67"/>
                    </a:lnTo>
                    <a:lnTo>
                      <a:pt x="87" y="59"/>
                    </a:lnTo>
                    <a:lnTo>
                      <a:pt x="84" y="52"/>
                    </a:lnTo>
                    <a:lnTo>
                      <a:pt x="81" y="45"/>
                    </a:lnTo>
                    <a:lnTo>
                      <a:pt x="77" y="39"/>
                    </a:lnTo>
                    <a:lnTo>
                      <a:pt x="72" y="33"/>
                    </a:lnTo>
                    <a:lnTo>
                      <a:pt x="67" y="28"/>
                    </a:lnTo>
                    <a:lnTo>
                      <a:pt x="62" y="22"/>
                    </a:lnTo>
                    <a:lnTo>
                      <a:pt x="56" y="18"/>
                    </a:lnTo>
                    <a:lnTo>
                      <a:pt x="50" y="14"/>
                    </a:lnTo>
                    <a:lnTo>
                      <a:pt x="44" y="10"/>
                    </a:lnTo>
                    <a:lnTo>
                      <a:pt x="37" y="7"/>
                    </a:lnTo>
                    <a:lnTo>
                      <a:pt x="30" y="5"/>
                    </a:lnTo>
                    <a:lnTo>
                      <a:pt x="23" y="3"/>
                    </a:lnTo>
                    <a:lnTo>
                      <a:pt x="16" y="1"/>
                    </a:lnTo>
                    <a:lnTo>
                      <a:pt x="8" y="1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1" name="任意多边形 675972"/>
              <p:cNvSpPr>
                <a:spLocks noChangeAspect="1"/>
              </p:cNvSpPr>
              <p:nvPr/>
            </p:nvSpPr>
            <p:spPr>
              <a:xfrm>
                <a:off x="2908" y="1117"/>
                <a:ext cx="46" cy="57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0" y="57"/>
                  </a:cxn>
                  <a:cxn ang="0">
                    <a:pos x="33" y="57"/>
                  </a:cxn>
                </a:cxnLst>
                <a:rect l="0" t="0" r="0" b="0"/>
                <a:pathLst>
                  <a:path w="363" h="456">
                    <a:moveTo>
                      <a:pt x="363" y="0"/>
                    </a:moveTo>
                    <a:lnTo>
                      <a:pt x="0" y="456"/>
                    </a:lnTo>
                    <a:lnTo>
                      <a:pt x="261" y="456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2" name="直接连接符 675973"/>
              <p:cNvSpPr>
                <a:spLocks noChangeAspect="1"/>
              </p:cNvSpPr>
              <p:nvPr/>
            </p:nvSpPr>
            <p:spPr>
              <a:xfrm>
                <a:off x="2988" y="1088"/>
                <a:ext cx="25" cy="86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3" name="直接连接符 675974"/>
              <p:cNvSpPr>
                <a:spLocks noChangeAspect="1"/>
              </p:cNvSpPr>
              <p:nvPr/>
            </p:nvSpPr>
            <p:spPr>
              <a:xfrm flipH="1">
                <a:off x="2965" y="1088"/>
                <a:ext cx="72" cy="86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4" name="直接连接符 675975"/>
              <p:cNvSpPr>
                <a:spLocks noChangeAspect="1"/>
              </p:cNvSpPr>
              <p:nvPr/>
            </p:nvSpPr>
            <p:spPr>
              <a:xfrm flipV="1">
                <a:off x="3062" y="1088"/>
                <a:ext cx="48" cy="86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5" name="任意多边形 675976"/>
              <p:cNvSpPr>
                <a:spLocks noChangeAspect="1"/>
              </p:cNvSpPr>
              <p:nvPr/>
            </p:nvSpPr>
            <p:spPr>
              <a:xfrm>
                <a:off x="3061" y="1102"/>
                <a:ext cx="50" cy="58"/>
              </a:xfrm>
              <a:custGeom>
                <a:avLst/>
                <a:gdLst/>
                <a:ahLst/>
                <a:cxnLst>
                  <a:cxn ang="0">
                    <a:pos x="49" y="26"/>
                  </a:cxn>
                  <a:cxn ang="0">
                    <a:pos x="50" y="22"/>
                  </a:cxn>
                  <a:cxn ang="0">
                    <a:pos x="50" y="18"/>
                  </a:cxn>
                  <a:cxn ang="0">
                    <a:pos x="49" y="14"/>
                  </a:cxn>
                  <a:cxn ang="0">
                    <a:pos x="48" y="11"/>
                  </a:cxn>
                  <a:cxn ang="0">
                    <a:pos x="47" y="8"/>
                  </a:cxn>
                  <a:cxn ang="0">
                    <a:pos x="45" y="5"/>
                  </a:cxn>
                  <a:cxn ang="0">
                    <a:pos x="42" y="3"/>
                  </a:cxn>
                  <a:cxn ang="0">
                    <a:pos x="39" y="1"/>
                  </a:cxn>
                  <a:cxn ang="0">
                    <a:pos x="36" y="0"/>
                  </a:cxn>
                  <a:cxn ang="0">
                    <a:pos x="33" y="0"/>
                  </a:cxn>
                  <a:cxn ang="0">
                    <a:pos x="29" y="0"/>
                  </a:cxn>
                  <a:cxn ang="0">
                    <a:pos x="25" y="1"/>
                  </a:cxn>
                  <a:cxn ang="0">
                    <a:pos x="22" y="3"/>
                  </a:cxn>
                  <a:cxn ang="0">
                    <a:pos x="18" y="5"/>
                  </a:cxn>
                  <a:cxn ang="0">
                    <a:pos x="15" y="8"/>
                  </a:cxn>
                  <a:cxn ang="0">
                    <a:pos x="11" y="11"/>
                  </a:cxn>
                  <a:cxn ang="0">
                    <a:pos x="8" y="14"/>
                  </a:cxn>
                  <a:cxn ang="0">
                    <a:pos x="6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1" y="30"/>
                  </a:cxn>
                  <a:cxn ang="0">
                    <a:pos x="0" y="35"/>
                  </a:cxn>
                  <a:cxn ang="0">
                    <a:pos x="0" y="39"/>
                  </a:cxn>
                  <a:cxn ang="0">
                    <a:pos x="0" y="43"/>
                  </a:cxn>
                  <a:cxn ang="0">
                    <a:pos x="1" y="46"/>
                  </a:cxn>
                  <a:cxn ang="0">
                    <a:pos x="3" y="50"/>
                  </a:cxn>
                  <a:cxn ang="0">
                    <a:pos x="5" y="52"/>
                  </a:cxn>
                  <a:cxn ang="0">
                    <a:pos x="7" y="55"/>
                  </a:cxn>
                  <a:cxn ang="0">
                    <a:pos x="10" y="56"/>
                  </a:cxn>
                  <a:cxn ang="0">
                    <a:pos x="13" y="57"/>
                  </a:cxn>
                  <a:cxn ang="0">
                    <a:pos x="16" y="58"/>
                  </a:cxn>
                  <a:cxn ang="0">
                    <a:pos x="20" y="58"/>
                  </a:cxn>
                  <a:cxn ang="0">
                    <a:pos x="24" y="57"/>
                  </a:cxn>
                  <a:cxn ang="0">
                    <a:pos x="27" y="56"/>
                  </a:cxn>
                  <a:cxn ang="0">
                    <a:pos x="31" y="54"/>
                  </a:cxn>
                  <a:cxn ang="0">
                    <a:pos x="34" y="51"/>
                  </a:cxn>
                  <a:cxn ang="0">
                    <a:pos x="38" y="48"/>
                  </a:cxn>
                  <a:cxn ang="0">
                    <a:pos x="41" y="45"/>
                  </a:cxn>
                  <a:cxn ang="0">
                    <a:pos x="43" y="41"/>
                  </a:cxn>
                  <a:cxn ang="0">
                    <a:pos x="46" y="37"/>
                  </a:cxn>
                  <a:cxn ang="0">
                    <a:pos x="47" y="33"/>
                  </a:cxn>
                  <a:cxn ang="0">
                    <a:pos x="49" y="29"/>
                  </a:cxn>
                </a:cxnLst>
                <a:rect l="0" t="0" r="0" b="0"/>
                <a:pathLst>
                  <a:path w="410" h="460">
                    <a:moveTo>
                      <a:pt x="400" y="230"/>
                    </a:moveTo>
                    <a:lnTo>
                      <a:pt x="403" y="219"/>
                    </a:lnTo>
                    <a:lnTo>
                      <a:pt x="405" y="208"/>
                    </a:lnTo>
                    <a:lnTo>
                      <a:pt x="407" y="196"/>
                    </a:lnTo>
                    <a:lnTo>
                      <a:pt x="408" y="185"/>
                    </a:lnTo>
                    <a:lnTo>
                      <a:pt x="409" y="174"/>
                    </a:lnTo>
                    <a:lnTo>
                      <a:pt x="410" y="163"/>
                    </a:lnTo>
                    <a:lnTo>
                      <a:pt x="410" y="153"/>
                    </a:lnTo>
                    <a:lnTo>
                      <a:pt x="409" y="142"/>
                    </a:lnTo>
                    <a:lnTo>
                      <a:pt x="408" y="132"/>
                    </a:lnTo>
                    <a:lnTo>
                      <a:pt x="406" y="122"/>
                    </a:lnTo>
                    <a:lnTo>
                      <a:pt x="404" y="112"/>
                    </a:lnTo>
                    <a:lnTo>
                      <a:pt x="401" y="102"/>
                    </a:lnTo>
                    <a:lnTo>
                      <a:pt x="398" y="93"/>
                    </a:lnTo>
                    <a:lnTo>
                      <a:pt x="395" y="84"/>
                    </a:lnTo>
                    <a:lnTo>
                      <a:pt x="391" y="76"/>
                    </a:lnTo>
                    <a:lnTo>
                      <a:pt x="387" y="68"/>
                    </a:lnTo>
                    <a:lnTo>
                      <a:pt x="382" y="60"/>
                    </a:lnTo>
                    <a:lnTo>
                      <a:pt x="376" y="52"/>
                    </a:lnTo>
                    <a:lnTo>
                      <a:pt x="371" y="46"/>
                    </a:lnTo>
                    <a:lnTo>
                      <a:pt x="365" y="39"/>
                    </a:lnTo>
                    <a:lnTo>
                      <a:pt x="358" y="33"/>
                    </a:lnTo>
                    <a:lnTo>
                      <a:pt x="351" y="27"/>
                    </a:lnTo>
                    <a:lnTo>
                      <a:pt x="344" y="22"/>
                    </a:lnTo>
                    <a:lnTo>
                      <a:pt x="337" y="18"/>
                    </a:lnTo>
                    <a:lnTo>
                      <a:pt x="329" y="14"/>
                    </a:lnTo>
                    <a:lnTo>
                      <a:pt x="321" y="10"/>
                    </a:lnTo>
                    <a:lnTo>
                      <a:pt x="312" y="7"/>
                    </a:lnTo>
                    <a:lnTo>
                      <a:pt x="303" y="5"/>
                    </a:lnTo>
                    <a:lnTo>
                      <a:pt x="295" y="3"/>
                    </a:lnTo>
                    <a:lnTo>
                      <a:pt x="285" y="1"/>
                    </a:lnTo>
                    <a:lnTo>
                      <a:pt x="276" y="1"/>
                    </a:lnTo>
                    <a:lnTo>
                      <a:pt x="267" y="0"/>
                    </a:lnTo>
                    <a:lnTo>
                      <a:pt x="257" y="1"/>
                    </a:lnTo>
                    <a:lnTo>
                      <a:pt x="247" y="1"/>
                    </a:lnTo>
                    <a:lnTo>
                      <a:pt x="237" y="3"/>
                    </a:lnTo>
                    <a:lnTo>
                      <a:pt x="227" y="5"/>
                    </a:lnTo>
                    <a:lnTo>
                      <a:pt x="217" y="7"/>
                    </a:lnTo>
                    <a:lnTo>
                      <a:pt x="207" y="10"/>
                    </a:lnTo>
                    <a:lnTo>
                      <a:pt x="197" y="14"/>
                    </a:lnTo>
                    <a:lnTo>
                      <a:pt x="187" y="18"/>
                    </a:lnTo>
                    <a:lnTo>
                      <a:pt x="177" y="22"/>
                    </a:lnTo>
                    <a:lnTo>
                      <a:pt x="167" y="27"/>
                    </a:lnTo>
                    <a:lnTo>
                      <a:pt x="157" y="33"/>
                    </a:lnTo>
                    <a:lnTo>
                      <a:pt x="148" y="39"/>
                    </a:lnTo>
                    <a:lnTo>
                      <a:pt x="138" y="46"/>
                    </a:lnTo>
                    <a:lnTo>
                      <a:pt x="129" y="52"/>
                    </a:lnTo>
                    <a:lnTo>
                      <a:pt x="120" y="60"/>
                    </a:lnTo>
                    <a:lnTo>
                      <a:pt x="111" y="68"/>
                    </a:lnTo>
                    <a:lnTo>
                      <a:pt x="102" y="76"/>
                    </a:lnTo>
                    <a:lnTo>
                      <a:pt x="93" y="84"/>
                    </a:lnTo>
                    <a:lnTo>
                      <a:pt x="85" y="93"/>
                    </a:lnTo>
                    <a:lnTo>
                      <a:pt x="77" y="102"/>
                    </a:lnTo>
                    <a:lnTo>
                      <a:pt x="69" y="112"/>
                    </a:lnTo>
                    <a:lnTo>
                      <a:pt x="62" y="122"/>
                    </a:lnTo>
                    <a:lnTo>
                      <a:pt x="55" y="132"/>
                    </a:lnTo>
                    <a:lnTo>
                      <a:pt x="48" y="142"/>
                    </a:lnTo>
                    <a:lnTo>
                      <a:pt x="42" y="153"/>
                    </a:lnTo>
                    <a:lnTo>
                      <a:pt x="36" y="163"/>
                    </a:lnTo>
                    <a:lnTo>
                      <a:pt x="31" y="174"/>
                    </a:lnTo>
                    <a:lnTo>
                      <a:pt x="26" y="185"/>
                    </a:lnTo>
                    <a:lnTo>
                      <a:pt x="21" y="196"/>
                    </a:lnTo>
                    <a:lnTo>
                      <a:pt x="17" y="208"/>
                    </a:lnTo>
                    <a:lnTo>
                      <a:pt x="13" y="219"/>
                    </a:lnTo>
                    <a:lnTo>
                      <a:pt x="10" y="230"/>
                    </a:lnTo>
                    <a:lnTo>
                      <a:pt x="7" y="241"/>
                    </a:lnTo>
                    <a:lnTo>
                      <a:pt x="5" y="253"/>
                    </a:lnTo>
                    <a:lnTo>
                      <a:pt x="3" y="264"/>
                    </a:lnTo>
                    <a:lnTo>
                      <a:pt x="2" y="275"/>
                    </a:lnTo>
                    <a:lnTo>
                      <a:pt x="1" y="286"/>
                    </a:lnTo>
                    <a:lnTo>
                      <a:pt x="0" y="297"/>
                    </a:lnTo>
                    <a:lnTo>
                      <a:pt x="1" y="307"/>
                    </a:lnTo>
                    <a:lnTo>
                      <a:pt x="1" y="318"/>
                    </a:lnTo>
                    <a:lnTo>
                      <a:pt x="2" y="328"/>
                    </a:lnTo>
                    <a:lnTo>
                      <a:pt x="4" y="338"/>
                    </a:lnTo>
                    <a:lnTo>
                      <a:pt x="6" y="348"/>
                    </a:lnTo>
                    <a:lnTo>
                      <a:pt x="9" y="358"/>
                    </a:lnTo>
                    <a:lnTo>
                      <a:pt x="12" y="367"/>
                    </a:lnTo>
                    <a:lnTo>
                      <a:pt x="15" y="376"/>
                    </a:lnTo>
                    <a:lnTo>
                      <a:pt x="19" y="384"/>
                    </a:lnTo>
                    <a:lnTo>
                      <a:pt x="24" y="393"/>
                    </a:lnTo>
                    <a:lnTo>
                      <a:pt x="28" y="400"/>
                    </a:lnTo>
                    <a:lnTo>
                      <a:pt x="34" y="408"/>
                    </a:lnTo>
                    <a:lnTo>
                      <a:pt x="39" y="415"/>
                    </a:lnTo>
                    <a:lnTo>
                      <a:pt x="45" y="421"/>
                    </a:lnTo>
                    <a:lnTo>
                      <a:pt x="52" y="427"/>
                    </a:lnTo>
                    <a:lnTo>
                      <a:pt x="59" y="433"/>
                    </a:lnTo>
                    <a:lnTo>
                      <a:pt x="66" y="438"/>
                    </a:lnTo>
                    <a:lnTo>
                      <a:pt x="73" y="442"/>
                    </a:lnTo>
                    <a:lnTo>
                      <a:pt x="81" y="446"/>
                    </a:lnTo>
                    <a:lnTo>
                      <a:pt x="89" y="450"/>
                    </a:lnTo>
                    <a:lnTo>
                      <a:pt x="98" y="453"/>
                    </a:lnTo>
                    <a:lnTo>
                      <a:pt x="107" y="455"/>
                    </a:lnTo>
                    <a:lnTo>
                      <a:pt x="116" y="457"/>
                    </a:lnTo>
                    <a:lnTo>
                      <a:pt x="125" y="459"/>
                    </a:lnTo>
                    <a:lnTo>
                      <a:pt x="134" y="460"/>
                    </a:lnTo>
                    <a:lnTo>
                      <a:pt x="143" y="460"/>
                    </a:lnTo>
                    <a:lnTo>
                      <a:pt x="153" y="460"/>
                    </a:lnTo>
                    <a:lnTo>
                      <a:pt x="163" y="459"/>
                    </a:lnTo>
                    <a:lnTo>
                      <a:pt x="173" y="457"/>
                    </a:lnTo>
                    <a:lnTo>
                      <a:pt x="183" y="455"/>
                    </a:lnTo>
                    <a:lnTo>
                      <a:pt x="193" y="453"/>
                    </a:lnTo>
                    <a:lnTo>
                      <a:pt x="203" y="450"/>
                    </a:lnTo>
                    <a:lnTo>
                      <a:pt x="213" y="446"/>
                    </a:lnTo>
                    <a:lnTo>
                      <a:pt x="223" y="442"/>
                    </a:lnTo>
                    <a:lnTo>
                      <a:pt x="233" y="438"/>
                    </a:lnTo>
                    <a:lnTo>
                      <a:pt x="243" y="433"/>
                    </a:lnTo>
                    <a:lnTo>
                      <a:pt x="253" y="427"/>
                    </a:lnTo>
                    <a:lnTo>
                      <a:pt x="262" y="421"/>
                    </a:lnTo>
                    <a:lnTo>
                      <a:pt x="272" y="415"/>
                    </a:lnTo>
                    <a:lnTo>
                      <a:pt x="281" y="408"/>
                    </a:lnTo>
                    <a:lnTo>
                      <a:pt x="291" y="400"/>
                    </a:lnTo>
                    <a:lnTo>
                      <a:pt x="300" y="393"/>
                    </a:lnTo>
                    <a:lnTo>
                      <a:pt x="308" y="384"/>
                    </a:lnTo>
                    <a:lnTo>
                      <a:pt x="317" y="376"/>
                    </a:lnTo>
                    <a:lnTo>
                      <a:pt x="325" y="367"/>
                    </a:lnTo>
                    <a:lnTo>
                      <a:pt x="333" y="358"/>
                    </a:lnTo>
                    <a:lnTo>
                      <a:pt x="341" y="348"/>
                    </a:lnTo>
                    <a:lnTo>
                      <a:pt x="348" y="338"/>
                    </a:lnTo>
                    <a:lnTo>
                      <a:pt x="355" y="328"/>
                    </a:lnTo>
                    <a:lnTo>
                      <a:pt x="362" y="318"/>
                    </a:lnTo>
                    <a:lnTo>
                      <a:pt x="368" y="307"/>
                    </a:lnTo>
                    <a:lnTo>
                      <a:pt x="374" y="297"/>
                    </a:lnTo>
                    <a:lnTo>
                      <a:pt x="379" y="286"/>
                    </a:lnTo>
                    <a:lnTo>
                      <a:pt x="384" y="275"/>
                    </a:lnTo>
                    <a:lnTo>
                      <a:pt x="389" y="264"/>
                    </a:lnTo>
                    <a:lnTo>
                      <a:pt x="393" y="253"/>
                    </a:lnTo>
                    <a:lnTo>
                      <a:pt x="397" y="241"/>
                    </a:lnTo>
                    <a:lnTo>
                      <a:pt x="400" y="23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6" name="任意多边形 675977"/>
              <p:cNvSpPr>
                <a:spLocks noChangeAspect="1"/>
              </p:cNvSpPr>
              <p:nvPr/>
            </p:nvSpPr>
            <p:spPr>
              <a:xfrm>
                <a:off x="3148" y="1088"/>
                <a:ext cx="22" cy="86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22" y="0"/>
                  </a:cxn>
                  <a:cxn ang="0">
                    <a:pos x="2" y="19"/>
                  </a:cxn>
                </a:cxnLst>
                <a:rect l="0" t="0" r="0" b="0"/>
                <a:pathLst>
                  <a:path w="184" h="690">
                    <a:moveTo>
                      <a:pt x="0" y="690"/>
                    </a:moveTo>
                    <a:lnTo>
                      <a:pt x="184" y="0"/>
                    </a:lnTo>
                    <a:lnTo>
                      <a:pt x="13" y="154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7" name="任意多边形 675978"/>
              <p:cNvSpPr>
                <a:spLocks noChangeAspect="1"/>
              </p:cNvSpPr>
              <p:nvPr/>
            </p:nvSpPr>
            <p:spPr>
              <a:xfrm>
                <a:off x="3180" y="1093"/>
                <a:ext cx="22" cy="7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8" y="6"/>
                  </a:cxn>
                  <a:cxn ang="0">
                    <a:pos x="16" y="8"/>
                  </a:cxn>
                  <a:cxn ang="0">
                    <a:pos x="15" y="11"/>
                  </a:cxn>
                  <a:cxn ang="0">
                    <a:pos x="14" y="13"/>
                  </a:cxn>
                  <a:cxn ang="0">
                    <a:pos x="13" y="15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9" y="22"/>
                  </a:cxn>
                  <a:cxn ang="0">
                    <a:pos x="8" y="24"/>
                  </a:cxn>
                  <a:cxn ang="0">
                    <a:pos x="7" y="26"/>
                  </a:cxn>
                  <a:cxn ang="0">
                    <a:pos x="6" y="29"/>
                  </a:cxn>
                  <a:cxn ang="0">
                    <a:pos x="6" y="31"/>
                  </a:cxn>
                  <a:cxn ang="0">
                    <a:pos x="5" y="33"/>
                  </a:cxn>
                  <a:cxn ang="0">
                    <a:pos x="4" y="36"/>
                  </a:cxn>
                  <a:cxn ang="0">
                    <a:pos x="3" y="38"/>
                  </a:cxn>
                  <a:cxn ang="0">
                    <a:pos x="3" y="40"/>
                  </a:cxn>
                  <a:cxn ang="0">
                    <a:pos x="2" y="43"/>
                  </a:cxn>
                  <a:cxn ang="0">
                    <a:pos x="2" y="45"/>
                  </a:cxn>
                  <a:cxn ang="0">
                    <a:pos x="1" y="47"/>
                  </a:cxn>
                  <a:cxn ang="0">
                    <a:pos x="1" y="50"/>
                  </a:cxn>
                  <a:cxn ang="0">
                    <a:pos x="1" y="52"/>
                  </a:cxn>
                  <a:cxn ang="0">
                    <a:pos x="0" y="54"/>
                  </a:cxn>
                  <a:cxn ang="0">
                    <a:pos x="0" y="57"/>
                  </a:cxn>
                  <a:cxn ang="0">
                    <a:pos x="0" y="59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0" y="65"/>
                  </a:cxn>
                  <a:cxn ang="0">
                    <a:pos x="0" y="68"/>
                  </a:cxn>
                  <a:cxn ang="0">
                    <a:pos x="0" y="70"/>
                  </a:cxn>
                  <a:cxn ang="0">
                    <a:pos x="1" y="72"/>
                  </a:cxn>
                  <a:cxn ang="0">
                    <a:pos x="1" y="74"/>
                  </a:cxn>
                  <a:cxn ang="0">
                    <a:pos x="1" y="76"/>
                  </a:cxn>
                </a:cxnLst>
                <a:rect l="0" t="0" r="0" b="0"/>
                <a:pathLst>
                  <a:path w="174" h="612">
                    <a:moveTo>
                      <a:pt x="174" y="0"/>
                    </a:moveTo>
                    <a:lnTo>
                      <a:pt x="162" y="16"/>
                    </a:lnTo>
                    <a:lnTo>
                      <a:pt x="151" y="33"/>
                    </a:lnTo>
                    <a:lnTo>
                      <a:pt x="140" y="50"/>
                    </a:lnTo>
                    <a:lnTo>
                      <a:pt x="129" y="68"/>
                    </a:lnTo>
                    <a:lnTo>
                      <a:pt x="119" y="85"/>
                    </a:lnTo>
                    <a:lnTo>
                      <a:pt x="109" y="103"/>
                    </a:lnTo>
                    <a:lnTo>
                      <a:pt x="99" y="121"/>
                    </a:lnTo>
                    <a:lnTo>
                      <a:pt x="90" y="139"/>
                    </a:lnTo>
                    <a:lnTo>
                      <a:pt x="81" y="157"/>
                    </a:lnTo>
                    <a:lnTo>
                      <a:pt x="73" y="176"/>
                    </a:lnTo>
                    <a:lnTo>
                      <a:pt x="65" y="194"/>
                    </a:lnTo>
                    <a:lnTo>
                      <a:pt x="57" y="213"/>
                    </a:lnTo>
                    <a:lnTo>
                      <a:pt x="50" y="231"/>
                    </a:lnTo>
                    <a:lnTo>
                      <a:pt x="44" y="250"/>
                    </a:lnTo>
                    <a:lnTo>
                      <a:pt x="38" y="269"/>
                    </a:lnTo>
                    <a:lnTo>
                      <a:pt x="32" y="287"/>
                    </a:lnTo>
                    <a:lnTo>
                      <a:pt x="27" y="306"/>
                    </a:lnTo>
                    <a:lnTo>
                      <a:pt x="22" y="325"/>
                    </a:lnTo>
                    <a:lnTo>
                      <a:pt x="18" y="344"/>
                    </a:lnTo>
                    <a:lnTo>
                      <a:pt x="14" y="362"/>
                    </a:lnTo>
                    <a:lnTo>
                      <a:pt x="10" y="381"/>
                    </a:lnTo>
                    <a:lnTo>
                      <a:pt x="7" y="400"/>
                    </a:lnTo>
                    <a:lnTo>
                      <a:pt x="5" y="418"/>
                    </a:lnTo>
                    <a:lnTo>
                      <a:pt x="3" y="437"/>
                    </a:lnTo>
                    <a:lnTo>
                      <a:pt x="2" y="455"/>
                    </a:lnTo>
                    <a:lnTo>
                      <a:pt x="1" y="473"/>
                    </a:lnTo>
                    <a:lnTo>
                      <a:pt x="0" y="491"/>
                    </a:lnTo>
                    <a:lnTo>
                      <a:pt x="0" y="509"/>
                    </a:lnTo>
                    <a:lnTo>
                      <a:pt x="1" y="527"/>
                    </a:lnTo>
                    <a:lnTo>
                      <a:pt x="1" y="544"/>
                    </a:lnTo>
                    <a:lnTo>
                      <a:pt x="3" y="562"/>
                    </a:lnTo>
                    <a:lnTo>
                      <a:pt x="5" y="579"/>
                    </a:lnTo>
                    <a:lnTo>
                      <a:pt x="7" y="596"/>
                    </a:lnTo>
                    <a:lnTo>
                      <a:pt x="10" y="612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8" name="任意多边形 675979"/>
              <p:cNvSpPr>
                <a:spLocks noChangeAspect="1"/>
              </p:cNvSpPr>
              <p:nvPr/>
            </p:nvSpPr>
            <p:spPr>
              <a:xfrm>
                <a:off x="3202" y="1088"/>
                <a:ext cx="16" cy="5"/>
              </a:xfrm>
              <a:custGeom>
                <a:avLst/>
                <a:gdLst/>
                <a:ahLst/>
                <a:cxnLst>
                  <a:cxn ang="0">
                    <a:pos x="16" y="5"/>
                  </a:cxn>
                  <a:cxn ang="0">
                    <a:pos x="16" y="4"/>
                  </a:cxn>
                  <a:cxn ang="0">
                    <a:pos x="15" y="4"/>
                  </a:cxn>
                  <a:cxn ang="0">
                    <a:pos x="15" y="3"/>
                  </a:cxn>
                  <a:cxn ang="0">
                    <a:pos x="15" y="2"/>
                  </a:cxn>
                  <a:cxn ang="0">
                    <a:pos x="14" y="2"/>
                  </a:cxn>
                  <a:cxn ang="0">
                    <a:pos x="14" y="1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5"/>
                  </a:cxn>
                </a:cxnLst>
                <a:rect l="0" t="0" r="0" b="0"/>
                <a:pathLst>
                  <a:path w="130" h="39">
                    <a:moveTo>
                      <a:pt x="130" y="39"/>
                    </a:moveTo>
                    <a:lnTo>
                      <a:pt x="128" y="33"/>
                    </a:lnTo>
                    <a:lnTo>
                      <a:pt x="125" y="28"/>
                    </a:lnTo>
                    <a:lnTo>
                      <a:pt x="122" y="23"/>
                    </a:lnTo>
                    <a:lnTo>
                      <a:pt x="119" y="19"/>
                    </a:lnTo>
                    <a:lnTo>
                      <a:pt x="115" y="15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1" y="5"/>
                    </a:lnTo>
                    <a:lnTo>
                      <a:pt x="96" y="3"/>
                    </a:lnTo>
                    <a:lnTo>
                      <a:pt x="90" y="2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73" y="0"/>
                    </a:lnTo>
                    <a:lnTo>
                      <a:pt x="66" y="1"/>
                    </a:lnTo>
                    <a:lnTo>
                      <a:pt x="60" y="2"/>
                    </a:lnTo>
                    <a:lnTo>
                      <a:pt x="54" y="3"/>
                    </a:lnTo>
                    <a:lnTo>
                      <a:pt x="48" y="5"/>
                    </a:lnTo>
                    <a:lnTo>
                      <a:pt x="41" y="8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3" y="19"/>
                    </a:lnTo>
                    <a:lnTo>
                      <a:pt x="17" y="23"/>
                    </a:lnTo>
                    <a:lnTo>
                      <a:pt x="11" y="28"/>
                    </a:lnTo>
                    <a:lnTo>
                      <a:pt x="6" y="33"/>
                    </a:lnTo>
                    <a:lnTo>
                      <a:pt x="0" y="39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9" name="任意多边形 675980"/>
              <p:cNvSpPr>
                <a:spLocks noChangeAspect="1"/>
              </p:cNvSpPr>
              <p:nvPr/>
            </p:nvSpPr>
            <p:spPr>
              <a:xfrm>
                <a:off x="3197" y="1093"/>
                <a:ext cx="22" cy="76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2" y="74"/>
                  </a:cxn>
                  <a:cxn ang="0">
                    <a:pos x="3" y="72"/>
                  </a:cxn>
                  <a:cxn ang="0">
                    <a:pos x="4" y="70"/>
                  </a:cxn>
                  <a:cxn ang="0">
                    <a:pos x="6" y="68"/>
                  </a:cxn>
                  <a:cxn ang="0">
                    <a:pos x="7" y="65"/>
                  </a:cxn>
                  <a:cxn ang="0">
                    <a:pos x="8" y="63"/>
                  </a:cxn>
                  <a:cxn ang="0">
                    <a:pos x="9" y="61"/>
                  </a:cxn>
                  <a:cxn ang="0">
                    <a:pos x="11" y="59"/>
                  </a:cxn>
                  <a:cxn ang="0">
                    <a:pos x="12" y="57"/>
                  </a:cxn>
                  <a:cxn ang="0">
                    <a:pos x="13" y="54"/>
                  </a:cxn>
                  <a:cxn ang="0">
                    <a:pos x="14" y="52"/>
                  </a:cxn>
                  <a:cxn ang="0">
                    <a:pos x="15" y="50"/>
                  </a:cxn>
                  <a:cxn ang="0">
                    <a:pos x="16" y="47"/>
                  </a:cxn>
                  <a:cxn ang="0">
                    <a:pos x="17" y="45"/>
                  </a:cxn>
                  <a:cxn ang="0">
                    <a:pos x="17" y="43"/>
                  </a:cxn>
                  <a:cxn ang="0">
                    <a:pos x="18" y="40"/>
                  </a:cxn>
                  <a:cxn ang="0">
                    <a:pos x="19" y="38"/>
                  </a:cxn>
                  <a:cxn ang="0">
                    <a:pos x="19" y="36"/>
                  </a:cxn>
                  <a:cxn ang="0">
                    <a:pos x="20" y="33"/>
                  </a:cxn>
                  <a:cxn ang="0">
                    <a:pos x="20" y="31"/>
                  </a:cxn>
                  <a:cxn ang="0">
                    <a:pos x="21" y="29"/>
                  </a:cxn>
                  <a:cxn ang="0">
                    <a:pos x="21" y="26"/>
                  </a:cxn>
                  <a:cxn ang="0">
                    <a:pos x="21" y="24"/>
                  </a:cxn>
                  <a:cxn ang="0">
                    <a:pos x="22" y="22"/>
                  </a:cxn>
                  <a:cxn ang="0">
                    <a:pos x="22" y="19"/>
                  </a:cxn>
                  <a:cxn ang="0">
                    <a:pos x="22" y="17"/>
                  </a:cxn>
                  <a:cxn ang="0">
                    <a:pos x="22" y="15"/>
                  </a:cxn>
                  <a:cxn ang="0">
                    <a:pos x="22" y="13"/>
                  </a:cxn>
                  <a:cxn ang="0">
                    <a:pos x="22" y="11"/>
                  </a:cxn>
                  <a:cxn ang="0">
                    <a:pos x="22" y="8"/>
                  </a:cxn>
                  <a:cxn ang="0">
                    <a:pos x="22" y="6"/>
                  </a:cxn>
                  <a:cxn ang="0">
                    <a:pos x="21" y="4"/>
                  </a:cxn>
                  <a:cxn ang="0">
                    <a:pos x="21" y="2"/>
                  </a:cxn>
                  <a:cxn ang="0">
                    <a:pos x="21" y="0"/>
                  </a:cxn>
                </a:cxnLst>
                <a:rect l="0" t="0" r="0" b="0"/>
                <a:pathLst>
                  <a:path w="174" h="612">
                    <a:moveTo>
                      <a:pt x="0" y="612"/>
                    </a:moveTo>
                    <a:lnTo>
                      <a:pt x="12" y="596"/>
                    </a:lnTo>
                    <a:lnTo>
                      <a:pt x="24" y="579"/>
                    </a:lnTo>
                    <a:lnTo>
                      <a:pt x="35" y="562"/>
                    </a:lnTo>
                    <a:lnTo>
                      <a:pt x="45" y="544"/>
                    </a:lnTo>
                    <a:lnTo>
                      <a:pt x="56" y="527"/>
                    </a:lnTo>
                    <a:lnTo>
                      <a:pt x="66" y="509"/>
                    </a:lnTo>
                    <a:lnTo>
                      <a:pt x="75" y="491"/>
                    </a:lnTo>
                    <a:lnTo>
                      <a:pt x="85" y="473"/>
                    </a:lnTo>
                    <a:lnTo>
                      <a:pt x="93" y="455"/>
                    </a:lnTo>
                    <a:lnTo>
                      <a:pt x="102" y="437"/>
                    </a:lnTo>
                    <a:lnTo>
                      <a:pt x="110" y="418"/>
                    </a:lnTo>
                    <a:lnTo>
                      <a:pt x="117" y="400"/>
                    </a:lnTo>
                    <a:lnTo>
                      <a:pt x="124" y="381"/>
                    </a:lnTo>
                    <a:lnTo>
                      <a:pt x="131" y="362"/>
                    </a:lnTo>
                    <a:lnTo>
                      <a:pt x="137" y="344"/>
                    </a:lnTo>
                    <a:lnTo>
                      <a:pt x="143" y="325"/>
                    </a:lnTo>
                    <a:lnTo>
                      <a:pt x="148" y="306"/>
                    </a:lnTo>
                    <a:lnTo>
                      <a:pt x="153" y="287"/>
                    </a:lnTo>
                    <a:lnTo>
                      <a:pt x="157" y="269"/>
                    </a:lnTo>
                    <a:lnTo>
                      <a:pt x="161" y="250"/>
                    </a:lnTo>
                    <a:lnTo>
                      <a:pt x="164" y="231"/>
                    </a:lnTo>
                    <a:lnTo>
                      <a:pt x="167" y="213"/>
                    </a:lnTo>
                    <a:lnTo>
                      <a:pt x="170" y="194"/>
                    </a:lnTo>
                    <a:lnTo>
                      <a:pt x="172" y="176"/>
                    </a:lnTo>
                    <a:lnTo>
                      <a:pt x="173" y="157"/>
                    </a:lnTo>
                    <a:lnTo>
                      <a:pt x="174" y="139"/>
                    </a:lnTo>
                    <a:lnTo>
                      <a:pt x="174" y="121"/>
                    </a:lnTo>
                    <a:lnTo>
                      <a:pt x="174" y="103"/>
                    </a:lnTo>
                    <a:lnTo>
                      <a:pt x="174" y="85"/>
                    </a:lnTo>
                    <a:lnTo>
                      <a:pt x="173" y="68"/>
                    </a:lnTo>
                    <a:lnTo>
                      <a:pt x="172" y="50"/>
                    </a:lnTo>
                    <a:lnTo>
                      <a:pt x="170" y="33"/>
                    </a:lnTo>
                    <a:lnTo>
                      <a:pt x="167" y="16"/>
                    </a:lnTo>
                    <a:lnTo>
                      <a:pt x="164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30" name="任意多边形 675981"/>
              <p:cNvSpPr>
                <a:spLocks noChangeAspect="1"/>
              </p:cNvSpPr>
              <p:nvPr/>
            </p:nvSpPr>
            <p:spPr>
              <a:xfrm>
                <a:off x="3182" y="1169"/>
                <a:ext cx="15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5"/>
                  </a:cxn>
                  <a:cxn ang="0">
                    <a:pos x="9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1" y="4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5" y="0"/>
                  </a:cxn>
                </a:cxnLst>
                <a:rect l="0" t="0" r="0" b="0"/>
                <a:pathLst>
                  <a:path w="130" h="39">
                    <a:moveTo>
                      <a:pt x="0" y="0"/>
                    </a:moveTo>
                    <a:lnTo>
                      <a:pt x="2" y="6"/>
                    </a:lnTo>
                    <a:lnTo>
                      <a:pt x="5" y="11"/>
                    </a:lnTo>
                    <a:lnTo>
                      <a:pt x="8" y="16"/>
                    </a:lnTo>
                    <a:lnTo>
                      <a:pt x="12" y="20"/>
                    </a:lnTo>
                    <a:lnTo>
                      <a:pt x="16" y="24"/>
                    </a:lnTo>
                    <a:lnTo>
                      <a:pt x="20" y="28"/>
                    </a:lnTo>
                    <a:lnTo>
                      <a:pt x="25" y="31"/>
                    </a:lnTo>
                    <a:lnTo>
                      <a:pt x="30" y="34"/>
                    </a:lnTo>
                    <a:lnTo>
                      <a:pt x="35" y="36"/>
                    </a:lnTo>
                    <a:lnTo>
                      <a:pt x="40" y="37"/>
                    </a:lnTo>
                    <a:lnTo>
                      <a:pt x="46" y="38"/>
                    </a:lnTo>
                    <a:lnTo>
                      <a:pt x="52" y="39"/>
                    </a:lnTo>
                    <a:lnTo>
                      <a:pt x="58" y="39"/>
                    </a:lnTo>
                    <a:lnTo>
                      <a:pt x="64" y="38"/>
                    </a:lnTo>
                    <a:lnTo>
                      <a:pt x="70" y="37"/>
                    </a:lnTo>
                    <a:lnTo>
                      <a:pt x="77" y="36"/>
                    </a:lnTo>
                    <a:lnTo>
                      <a:pt x="83" y="34"/>
                    </a:lnTo>
                    <a:lnTo>
                      <a:pt x="89" y="31"/>
                    </a:lnTo>
                    <a:lnTo>
                      <a:pt x="96" y="28"/>
                    </a:lnTo>
                    <a:lnTo>
                      <a:pt x="102" y="24"/>
                    </a:lnTo>
                    <a:lnTo>
                      <a:pt x="108" y="20"/>
                    </a:lnTo>
                    <a:lnTo>
                      <a:pt x="114" y="16"/>
                    </a:lnTo>
                    <a:lnTo>
                      <a:pt x="120" y="11"/>
                    </a:lnTo>
                    <a:lnTo>
                      <a:pt x="125" y="6"/>
                    </a:lnTo>
                    <a:lnTo>
                      <a:pt x="130" y="0"/>
                    </a:lnTo>
                  </a:path>
                </a:pathLst>
              </a:custGeom>
              <a:noFill/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709" name="组合 675982"/>
            <p:cNvGrpSpPr/>
            <p:nvPr/>
          </p:nvGrpSpPr>
          <p:grpSpPr>
            <a:xfrm>
              <a:off x="3328" y="1283"/>
              <a:ext cx="267" cy="274"/>
              <a:chOff x="3328" y="1283"/>
              <a:chExt cx="267" cy="274"/>
            </a:xfrm>
          </p:grpSpPr>
          <p:sp>
            <p:nvSpPr>
              <p:cNvPr id="25710" name="任意多边形 675983"/>
              <p:cNvSpPr>
                <a:spLocks noChangeAspect="1"/>
              </p:cNvSpPr>
              <p:nvPr/>
            </p:nvSpPr>
            <p:spPr>
              <a:xfrm>
                <a:off x="3517" y="1477"/>
                <a:ext cx="77" cy="7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2"/>
                  </a:cxn>
                  <a:cxn ang="0">
                    <a:pos x="77" y="79"/>
                  </a:cxn>
                  <a:cxn ang="0">
                    <a:pos x="23" y="0"/>
                  </a:cxn>
                </a:cxnLst>
                <a:rect l="0" t="0" r="0" b="0"/>
                <a:pathLst>
                  <a:path w="626" h="638">
                    <a:moveTo>
                      <a:pt x="184" y="0"/>
                    </a:moveTo>
                    <a:lnTo>
                      <a:pt x="0" y="178"/>
                    </a:lnTo>
                    <a:lnTo>
                      <a:pt x="626" y="638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1" name="任意多边形 675984"/>
              <p:cNvSpPr>
                <a:spLocks noChangeAspect="1"/>
              </p:cNvSpPr>
              <p:nvPr/>
            </p:nvSpPr>
            <p:spPr>
              <a:xfrm>
                <a:off x="3328" y="1283"/>
                <a:ext cx="78" cy="79"/>
              </a:xfrm>
              <a:custGeom>
                <a:avLst/>
                <a:gdLst/>
                <a:ahLst/>
                <a:cxnLst>
                  <a:cxn ang="0">
                    <a:pos x="78" y="57"/>
                  </a:cxn>
                  <a:cxn ang="0">
                    <a:pos x="55" y="79"/>
                  </a:cxn>
                  <a:cxn ang="0">
                    <a:pos x="0" y="0"/>
                  </a:cxn>
                  <a:cxn ang="0">
                    <a:pos x="78" y="57"/>
                  </a:cxn>
                </a:cxnLst>
                <a:rect l="0" t="0" r="0" b="0"/>
                <a:pathLst>
                  <a:path w="625" h="638">
                    <a:moveTo>
                      <a:pt x="625" y="460"/>
                    </a:moveTo>
                    <a:lnTo>
                      <a:pt x="442" y="638"/>
                    </a:lnTo>
                    <a:lnTo>
                      <a:pt x="0" y="0"/>
                    </a:lnTo>
                    <a:lnTo>
                      <a:pt x="625" y="46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1905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2" name="直接连接符 675985"/>
              <p:cNvSpPr>
                <a:spLocks noChangeAspect="1"/>
              </p:cNvSpPr>
              <p:nvPr/>
            </p:nvSpPr>
            <p:spPr>
              <a:xfrm>
                <a:off x="3328" y="1283"/>
                <a:ext cx="1" cy="1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3" name="直接连接符 675986"/>
              <p:cNvSpPr>
                <a:spLocks noChangeAspect="1"/>
              </p:cNvSpPr>
              <p:nvPr/>
            </p:nvSpPr>
            <p:spPr>
              <a:xfrm>
                <a:off x="3594" y="1556"/>
                <a:ext cx="1" cy="1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75988" name="组合 675987"/>
          <p:cNvGrpSpPr/>
          <p:nvPr/>
        </p:nvGrpSpPr>
        <p:grpSpPr>
          <a:xfrm>
            <a:off x="3041650" y="1860550"/>
            <a:ext cx="4127500" cy="2986088"/>
            <a:chOff x="1292" y="980"/>
            <a:chExt cx="2600" cy="1881"/>
          </a:xfrm>
        </p:grpSpPr>
        <p:sp>
          <p:nvSpPr>
            <p:cNvPr id="25651" name="直接连接符 675988"/>
            <p:cNvSpPr>
              <a:spLocks noChangeAspect="1"/>
            </p:cNvSpPr>
            <p:nvPr/>
          </p:nvSpPr>
          <p:spPr>
            <a:xfrm flipV="1">
              <a:off x="2199" y="2426"/>
              <a:ext cx="1" cy="63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52" name="组合 675989"/>
            <p:cNvGrpSpPr/>
            <p:nvPr/>
          </p:nvGrpSpPr>
          <p:grpSpPr>
            <a:xfrm>
              <a:off x="1292" y="980"/>
              <a:ext cx="2600" cy="1881"/>
              <a:chOff x="1292" y="980"/>
              <a:chExt cx="2600" cy="1881"/>
            </a:xfrm>
          </p:grpSpPr>
          <p:sp>
            <p:nvSpPr>
              <p:cNvPr id="25653" name="直接连接符 675990"/>
              <p:cNvSpPr>
                <a:spLocks noChangeAspect="1"/>
              </p:cNvSpPr>
              <p:nvPr/>
            </p:nvSpPr>
            <p:spPr>
              <a:xfrm>
                <a:off x="2199" y="2677"/>
                <a:ext cx="1184" cy="1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654" name="组合 675991"/>
              <p:cNvGrpSpPr/>
              <p:nvPr/>
            </p:nvGrpSpPr>
            <p:grpSpPr>
              <a:xfrm>
                <a:off x="1292" y="980"/>
                <a:ext cx="2600" cy="1881"/>
                <a:chOff x="1292" y="980"/>
                <a:chExt cx="2600" cy="1881"/>
              </a:xfrm>
            </p:grpSpPr>
            <p:sp>
              <p:nvSpPr>
                <p:cNvPr id="25655" name="直接连接符 675992"/>
                <p:cNvSpPr>
                  <a:spLocks noChangeAspect="1"/>
                </p:cNvSpPr>
                <p:nvPr/>
              </p:nvSpPr>
              <p:spPr>
                <a:xfrm flipV="1">
                  <a:off x="2985" y="1856"/>
                  <a:ext cx="1" cy="63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6" name="直接连接符 675993"/>
                <p:cNvSpPr>
                  <a:spLocks noChangeAspect="1"/>
                </p:cNvSpPr>
                <p:nvPr/>
              </p:nvSpPr>
              <p:spPr>
                <a:xfrm flipV="1">
                  <a:off x="3382" y="2251"/>
                  <a:ext cx="1" cy="63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7" name="直接连接符 675994"/>
                <p:cNvSpPr>
                  <a:spLocks noChangeAspect="1"/>
                </p:cNvSpPr>
                <p:nvPr/>
              </p:nvSpPr>
              <p:spPr>
                <a:xfrm>
                  <a:off x="3351" y="2282"/>
                  <a:ext cx="63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5658" name="组合 675995"/>
                <p:cNvGrpSpPr/>
                <p:nvPr/>
              </p:nvGrpSpPr>
              <p:grpSpPr>
                <a:xfrm>
                  <a:off x="1292" y="980"/>
                  <a:ext cx="2600" cy="1881"/>
                  <a:chOff x="1292" y="980"/>
                  <a:chExt cx="2600" cy="1881"/>
                </a:xfrm>
              </p:grpSpPr>
              <p:sp>
                <p:nvSpPr>
                  <p:cNvPr id="25659" name="直接连接符 675996"/>
                  <p:cNvSpPr>
                    <a:spLocks noChangeAspect="1"/>
                  </p:cNvSpPr>
                  <p:nvPr/>
                </p:nvSpPr>
                <p:spPr>
                  <a:xfrm>
                    <a:off x="2199" y="1098"/>
                    <a:ext cx="1184" cy="0"/>
                  </a:xfrm>
                  <a:prstGeom prst="line">
                    <a:avLst/>
                  </a:prstGeom>
                  <a:ln w="3810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0" name="直接连接符 675997"/>
                  <p:cNvSpPr>
                    <a:spLocks noChangeAspect="1"/>
                  </p:cNvSpPr>
                  <p:nvPr/>
                </p:nvSpPr>
                <p:spPr>
                  <a:xfrm flipH="1">
                    <a:off x="2541" y="1690"/>
                    <a:ext cx="447" cy="1"/>
                  </a:xfrm>
                  <a:prstGeom prst="line">
                    <a:avLst/>
                  </a:prstGeom>
                  <a:ln w="3810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1" name="直接连接符 675998"/>
                  <p:cNvSpPr>
                    <a:spLocks noChangeAspect="1"/>
                  </p:cNvSpPr>
                  <p:nvPr/>
                </p:nvSpPr>
                <p:spPr>
                  <a:xfrm flipH="1">
                    <a:off x="2541" y="2085"/>
                    <a:ext cx="447" cy="1"/>
                  </a:xfrm>
                  <a:prstGeom prst="line">
                    <a:avLst/>
                  </a:prstGeom>
                  <a:ln w="3810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2" name="任意多边形 675999"/>
                  <p:cNvSpPr>
                    <a:spLocks noChangeAspect="1"/>
                  </p:cNvSpPr>
                  <p:nvPr/>
                </p:nvSpPr>
                <p:spPr>
                  <a:xfrm>
                    <a:off x="1410" y="1098"/>
                    <a:ext cx="789" cy="1579"/>
                  </a:xfrm>
                  <a:custGeom>
                    <a:avLst/>
                    <a:gdLst/>
                    <a:ahLst/>
                    <a:cxnLst>
                      <a:cxn ang="0">
                        <a:pos x="756" y="1"/>
                      </a:cxn>
                      <a:cxn ang="0">
                        <a:pos x="712" y="4"/>
                      </a:cxn>
                      <a:cxn ang="0">
                        <a:pos x="669" y="9"/>
                      </a:cxn>
                      <a:cxn ang="0">
                        <a:pos x="626" y="17"/>
                      </a:cxn>
                      <a:cxn ang="0">
                        <a:pos x="583" y="27"/>
                      </a:cxn>
                      <a:cxn ang="0">
                        <a:pos x="541" y="40"/>
                      </a:cxn>
                      <a:cxn ang="0">
                        <a:pos x="500" y="55"/>
                      </a:cxn>
                      <a:cxn ang="0">
                        <a:pos x="459" y="72"/>
                      </a:cxn>
                      <a:cxn ang="0">
                        <a:pos x="420" y="92"/>
                      </a:cxn>
                      <a:cxn ang="0">
                        <a:pos x="382" y="113"/>
                      </a:cxn>
                      <a:cxn ang="0">
                        <a:pos x="345" y="137"/>
                      </a:cxn>
                      <a:cxn ang="0">
                        <a:pos x="309" y="163"/>
                      </a:cxn>
                      <a:cxn ang="0">
                        <a:pos x="275" y="190"/>
                      </a:cxn>
                      <a:cxn ang="0">
                        <a:pos x="243" y="220"/>
                      </a:cxn>
                      <a:cxn ang="0">
                        <a:pos x="212" y="251"/>
                      </a:cxn>
                      <a:cxn ang="0">
                        <a:pos x="183" y="284"/>
                      </a:cxn>
                      <a:cxn ang="0">
                        <a:pos x="156" y="318"/>
                      </a:cxn>
                      <a:cxn ang="0">
                        <a:pos x="131" y="354"/>
                      </a:cxn>
                      <a:cxn ang="0">
                        <a:pos x="108" y="392"/>
                      </a:cxn>
                      <a:cxn ang="0">
                        <a:pos x="87" y="430"/>
                      </a:cxn>
                      <a:cxn ang="0">
                        <a:pos x="68" y="470"/>
                      </a:cxn>
                      <a:cxn ang="0">
                        <a:pos x="51" y="510"/>
                      </a:cxn>
                      <a:cxn ang="0">
                        <a:pos x="37" y="552"/>
                      </a:cxn>
                      <a:cxn ang="0">
                        <a:pos x="25" y="594"/>
                      </a:cxn>
                      <a:cxn ang="0">
                        <a:pos x="15" y="637"/>
                      </a:cxn>
                      <a:cxn ang="0">
                        <a:pos x="8" y="680"/>
                      </a:cxn>
                      <a:cxn ang="0">
                        <a:pos x="3" y="724"/>
                      </a:cxn>
                      <a:cxn ang="0">
                        <a:pos x="0" y="768"/>
                      </a:cxn>
                      <a:cxn ang="0">
                        <a:pos x="0" y="811"/>
                      </a:cxn>
                      <a:cxn ang="0">
                        <a:pos x="3" y="855"/>
                      </a:cxn>
                      <a:cxn ang="0">
                        <a:pos x="8" y="899"/>
                      </a:cxn>
                      <a:cxn ang="0">
                        <a:pos x="15" y="942"/>
                      </a:cxn>
                      <a:cxn ang="0">
                        <a:pos x="25" y="985"/>
                      </a:cxn>
                      <a:cxn ang="0">
                        <a:pos x="37" y="1027"/>
                      </a:cxn>
                      <a:cxn ang="0">
                        <a:pos x="51" y="1069"/>
                      </a:cxn>
                      <a:cxn ang="0">
                        <a:pos x="68" y="1109"/>
                      </a:cxn>
                      <a:cxn ang="0">
                        <a:pos x="87" y="1149"/>
                      </a:cxn>
                      <a:cxn ang="0">
                        <a:pos x="108" y="1187"/>
                      </a:cxn>
                      <a:cxn ang="0">
                        <a:pos x="131" y="1225"/>
                      </a:cxn>
                      <a:cxn ang="0">
                        <a:pos x="156" y="1261"/>
                      </a:cxn>
                      <a:cxn ang="0">
                        <a:pos x="183" y="1295"/>
                      </a:cxn>
                      <a:cxn ang="0">
                        <a:pos x="212" y="1328"/>
                      </a:cxn>
                      <a:cxn ang="0">
                        <a:pos x="243" y="1359"/>
                      </a:cxn>
                      <a:cxn ang="0">
                        <a:pos x="275" y="1389"/>
                      </a:cxn>
                      <a:cxn ang="0">
                        <a:pos x="309" y="1416"/>
                      </a:cxn>
                      <a:cxn ang="0">
                        <a:pos x="345" y="1442"/>
                      </a:cxn>
                      <a:cxn ang="0">
                        <a:pos x="382" y="1466"/>
                      </a:cxn>
                      <a:cxn ang="0">
                        <a:pos x="420" y="1487"/>
                      </a:cxn>
                      <a:cxn ang="0">
                        <a:pos x="459" y="1507"/>
                      </a:cxn>
                      <a:cxn ang="0">
                        <a:pos x="500" y="1524"/>
                      </a:cxn>
                      <a:cxn ang="0">
                        <a:pos x="541" y="1539"/>
                      </a:cxn>
                      <a:cxn ang="0">
                        <a:pos x="583" y="1552"/>
                      </a:cxn>
                      <a:cxn ang="0">
                        <a:pos x="626" y="1562"/>
                      </a:cxn>
                      <a:cxn ang="0">
                        <a:pos x="669" y="1570"/>
                      </a:cxn>
                      <a:cxn ang="0">
                        <a:pos x="712" y="1575"/>
                      </a:cxn>
                      <a:cxn ang="0">
                        <a:pos x="756" y="1578"/>
                      </a:cxn>
                    </a:cxnLst>
                    <a:rect l="0" t="0" r="0" b="0"/>
                    <a:pathLst>
                      <a:path w="6125" h="12261">
                        <a:moveTo>
                          <a:pt x="6125" y="0"/>
                        </a:moveTo>
                        <a:lnTo>
                          <a:pt x="6040" y="1"/>
                        </a:lnTo>
                        <a:lnTo>
                          <a:pt x="5955" y="3"/>
                        </a:lnTo>
                        <a:lnTo>
                          <a:pt x="5870" y="6"/>
                        </a:lnTo>
                        <a:lnTo>
                          <a:pt x="5785" y="10"/>
                        </a:lnTo>
                        <a:lnTo>
                          <a:pt x="5700" y="15"/>
                        </a:lnTo>
                        <a:lnTo>
                          <a:pt x="5615" y="22"/>
                        </a:lnTo>
                        <a:lnTo>
                          <a:pt x="5530" y="29"/>
                        </a:lnTo>
                        <a:lnTo>
                          <a:pt x="5445" y="38"/>
                        </a:lnTo>
                        <a:lnTo>
                          <a:pt x="5361" y="48"/>
                        </a:lnTo>
                        <a:lnTo>
                          <a:pt x="5277" y="60"/>
                        </a:lnTo>
                        <a:lnTo>
                          <a:pt x="5192" y="72"/>
                        </a:lnTo>
                        <a:lnTo>
                          <a:pt x="5108" y="85"/>
                        </a:lnTo>
                        <a:lnTo>
                          <a:pt x="5024" y="100"/>
                        </a:lnTo>
                        <a:lnTo>
                          <a:pt x="4941" y="116"/>
                        </a:lnTo>
                        <a:lnTo>
                          <a:pt x="4857" y="133"/>
                        </a:lnTo>
                        <a:lnTo>
                          <a:pt x="4774" y="151"/>
                        </a:lnTo>
                        <a:lnTo>
                          <a:pt x="4691" y="171"/>
                        </a:lnTo>
                        <a:lnTo>
                          <a:pt x="4609" y="191"/>
                        </a:lnTo>
                        <a:lnTo>
                          <a:pt x="4526" y="213"/>
                        </a:lnTo>
                        <a:lnTo>
                          <a:pt x="4444" y="236"/>
                        </a:lnTo>
                        <a:lnTo>
                          <a:pt x="4363" y="260"/>
                        </a:lnTo>
                        <a:lnTo>
                          <a:pt x="4281" y="285"/>
                        </a:lnTo>
                        <a:lnTo>
                          <a:pt x="4200" y="311"/>
                        </a:lnTo>
                        <a:lnTo>
                          <a:pt x="4120" y="338"/>
                        </a:lnTo>
                        <a:lnTo>
                          <a:pt x="4039" y="367"/>
                        </a:lnTo>
                        <a:lnTo>
                          <a:pt x="3960" y="396"/>
                        </a:lnTo>
                        <a:lnTo>
                          <a:pt x="3880" y="427"/>
                        </a:lnTo>
                        <a:lnTo>
                          <a:pt x="3801" y="459"/>
                        </a:lnTo>
                        <a:lnTo>
                          <a:pt x="3723" y="492"/>
                        </a:lnTo>
                        <a:lnTo>
                          <a:pt x="3645" y="526"/>
                        </a:lnTo>
                        <a:lnTo>
                          <a:pt x="3567" y="561"/>
                        </a:lnTo>
                        <a:lnTo>
                          <a:pt x="3490" y="597"/>
                        </a:lnTo>
                        <a:lnTo>
                          <a:pt x="3412" y="634"/>
                        </a:lnTo>
                        <a:lnTo>
                          <a:pt x="3336" y="672"/>
                        </a:lnTo>
                        <a:lnTo>
                          <a:pt x="3261" y="711"/>
                        </a:lnTo>
                        <a:lnTo>
                          <a:pt x="3186" y="752"/>
                        </a:lnTo>
                        <a:lnTo>
                          <a:pt x="3111" y="793"/>
                        </a:lnTo>
                        <a:lnTo>
                          <a:pt x="3038" y="836"/>
                        </a:lnTo>
                        <a:lnTo>
                          <a:pt x="2964" y="879"/>
                        </a:lnTo>
                        <a:lnTo>
                          <a:pt x="2892" y="924"/>
                        </a:lnTo>
                        <a:lnTo>
                          <a:pt x="2820" y="969"/>
                        </a:lnTo>
                        <a:lnTo>
                          <a:pt x="2748" y="1015"/>
                        </a:lnTo>
                        <a:lnTo>
                          <a:pt x="2678" y="1063"/>
                        </a:lnTo>
                        <a:lnTo>
                          <a:pt x="2608" y="1111"/>
                        </a:lnTo>
                        <a:lnTo>
                          <a:pt x="2538" y="1161"/>
                        </a:lnTo>
                        <a:lnTo>
                          <a:pt x="2470" y="1211"/>
                        </a:lnTo>
                        <a:lnTo>
                          <a:pt x="2402" y="1262"/>
                        </a:lnTo>
                        <a:lnTo>
                          <a:pt x="2335" y="1315"/>
                        </a:lnTo>
                        <a:lnTo>
                          <a:pt x="2268" y="1368"/>
                        </a:lnTo>
                        <a:lnTo>
                          <a:pt x="2202" y="1422"/>
                        </a:lnTo>
                        <a:lnTo>
                          <a:pt x="2137" y="1477"/>
                        </a:lnTo>
                        <a:lnTo>
                          <a:pt x="2073" y="1533"/>
                        </a:lnTo>
                        <a:lnTo>
                          <a:pt x="2010" y="1590"/>
                        </a:lnTo>
                        <a:lnTo>
                          <a:pt x="1947" y="1647"/>
                        </a:lnTo>
                        <a:lnTo>
                          <a:pt x="1885" y="1706"/>
                        </a:lnTo>
                        <a:lnTo>
                          <a:pt x="1824" y="1766"/>
                        </a:lnTo>
                        <a:lnTo>
                          <a:pt x="1764" y="1826"/>
                        </a:lnTo>
                        <a:lnTo>
                          <a:pt x="1705" y="1888"/>
                        </a:lnTo>
                        <a:lnTo>
                          <a:pt x="1646" y="1949"/>
                        </a:lnTo>
                        <a:lnTo>
                          <a:pt x="1588" y="2012"/>
                        </a:lnTo>
                        <a:lnTo>
                          <a:pt x="1532" y="2076"/>
                        </a:lnTo>
                        <a:lnTo>
                          <a:pt x="1476" y="2140"/>
                        </a:lnTo>
                        <a:lnTo>
                          <a:pt x="1421" y="2205"/>
                        </a:lnTo>
                        <a:lnTo>
                          <a:pt x="1367" y="2271"/>
                        </a:lnTo>
                        <a:lnTo>
                          <a:pt x="1314" y="2337"/>
                        </a:lnTo>
                        <a:lnTo>
                          <a:pt x="1261" y="2405"/>
                        </a:lnTo>
                        <a:lnTo>
                          <a:pt x="1210" y="2473"/>
                        </a:lnTo>
                        <a:lnTo>
                          <a:pt x="1160" y="2541"/>
                        </a:lnTo>
                        <a:lnTo>
                          <a:pt x="1110" y="2611"/>
                        </a:lnTo>
                        <a:lnTo>
                          <a:pt x="1062" y="2681"/>
                        </a:lnTo>
                        <a:lnTo>
                          <a:pt x="1015" y="2752"/>
                        </a:lnTo>
                        <a:lnTo>
                          <a:pt x="968" y="2823"/>
                        </a:lnTo>
                        <a:lnTo>
                          <a:pt x="923" y="2895"/>
                        </a:lnTo>
                        <a:lnTo>
                          <a:pt x="878" y="2968"/>
                        </a:lnTo>
                        <a:lnTo>
                          <a:pt x="835" y="3041"/>
                        </a:lnTo>
                        <a:lnTo>
                          <a:pt x="793" y="3115"/>
                        </a:lnTo>
                        <a:lnTo>
                          <a:pt x="751" y="3189"/>
                        </a:lnTo>
                        <a:lnTo>
                          <a:pt x="711" y="3264"/>
                        </a:lnTo>
                        <a:lnTo>
                          <a:pt x="672" y="3340"/>
                        </a:lnTo>
                        <a:lnTo>
                          <a:pt x="633" y="3416"/>
                        </a:lnTo>
                        <a:lnTo>
                          <a:pt x="596" y="3493"/>
                        </a:lnTo>
                        <a:lnTo>
                          <a:pt x="560" y="3570"/>
                        </a:lnTo>
                        <a:lnTo>
                          <a:pt x="525" y="3647"/>
                        </a:lnTo>
                        <a:lnTo>
                          <a:pt x="491" y="3725"/>
                        </a:lnTo>
                        <a:lnTo>
                          <a:pt x="458" y="3804"/>
                        </a:lnTo>
                        <a:lnTo>
                          <a:pt x="427" y="3883"/>
                        </a:lnTo>
                        <a:lnTo>
                          <a:pt x="396" y="3963"/>
                        </a:lnTo>
                        <a:lnTo>
                          <a:pt x="366" y="4042"/>
                        </a:lnTo>
                        <a:lnTo>
                          <a:pt x="338" y="4123"/>
                        </a:lnTo>
                        <a:lnTo>
                          <a:pt x="311" y="4203"/>
                        </a:lnTo>
                        <a:lnTo>
                          <a:pt x="284" y="4284"/>
                        </a:lnTo>
                        <a:lnTo>
                          <a:pt x="259" y="4366"/>
                        </a:lnTo>
                        <a:lnTo>
                          <a:pt x="235" y="4448"/>
                        </a:lnTo>
                        <a:lnTo>
                          <a:pt x="213" y="4530"/>
                        </a:lnTo>
                        <a:lnTo>
                          <a:pt x="191" y="4612"/>
                        </a:lnTo>
                        <a:lnTo>
                          <a:pt x="170" y="4695"/>
                        </a:lnTo>
                        <a:lnTo>
                          <a:pt x="151" y="4778"/>
                        </a:lnTo>
                        <a:lnTo>
                          <a:pt x="133" y="4861"/>
                        </a:lnTo>
                        <a:lnTo>
                          <a:pt x="116" y="4944"/>
                        </a:lnTo>
                        <a:lnTo>
                          <a:pt x="100" y="5029"/>
                        </a:lnTo>
                        <a:lnTo>
                          <a:pt x="85" y="5113"/>
                        </a:lnTo>
                        <a:lnTo>
                          <a:pt x="72" y="5197"/>
                        </a:lnTo>
                        <a:lnTo>
                          <a:pt x="59" y="5281"/>
                        </a:lnTo>
                        <a:lnTo>
                          <a:pt x="48" y="5366"/>
                        </a:lnTo>
                        <a:lnTo>
                          <a:pt x="38" y="5450"/>
                        </a:lnTo>
                        <a:lnTo>
                          <a:pt x="29" y="5535"/>
                        </a:lnTo>
                        <a:lnTo>
                          <a:pt x="22" y="5620"/>
                        </a:lnTo>
                        <a:lnTo>
                          <a:pt x="15" y="5705"/>
                        </a:lnTo>
                        <a:lnTo>
                          <a:pt x="10" y="5790"/>
                        </a:lnTo>
                        <a:lnTo>
                          <a:pt x="6" y="5875"/>
                        </a:lnTo>
                        <a:lnTo>
                          <a:pt x="3" y="5960"/>
                        </a:lnTo>
                        <a:lnTo>
                          <a:pt x="1" y="6045"/>
                        </a:lnTo>
                        <a:lnTo>
                          <a:pt x="0" y="6130"/>
                        </a:lnTo>
                        <a:lnTo>
                          <a:pt x="1" y="6216"/>
                        </a:lnTo>
                        <a:lnTo>
                          <a:pt x="3" y="6301"/>
                        </a:lnTo>
                        <a:lnTo>
                          <a:pt x="6" y="6386"/>
                        </a:lnTo>
                        <a:lnTo>
                          <a:pt x="10" y="6471"/>
                        </a:lnTo>
                        <a:lnTo>
                          <a:pt x="15" y="6556"/>
                        </a:lnTo>
                        <a:lnTo>
                          <a:pt x="22" y="6641"/>
                        </a:lnTo>
                        <a:lnTo>
                          <a:pt x="29" y="6726"/>
                        </a:lnTo>
                        <a:lnTo>
                          <a:pt x="38" y="6811"/>
                        </a:lnTo>
                        <a:lnTo>
                          <a:pt x="48" y="6895"/>
                        </a:lnTo>
                        <a:lnTo>
                          <a:pt x="59" y="6980"/>
                        </a:lnTo>
                        <a:lnTo>
                          <a:pt x="72" y="7064"/>
                        </a:lnTo>
                        <a:lnTo>
                          <a:pt x="85" y="7148"/>
                        </a:lnTo>
                        <a:lnTo>
                          <a:pt x="100" y="7232"/>
                        </a:lnTo>
                        <a:lnTo>
                          <a:pt x="116" y="7316"/>
                        </a:lnTo>
                        <a:lnTo>
                          <a:pt x="133" y="7399"/>
                        </a:lnTo>
                        <a:lnTo>
                          <a:pt x="151" y="7482"/>
                        </a:lnTo>
                        <a:lnTo>
                          <a:pt x="170" y="7565"/>
                        </a:lnTo>
                        <a:lnTo>
                          <a:pt x="191" y="7648"/>
                        </a:lnTo>
                        <a:lnTo>
                          <a:pt x="213" y="7730"/>
                        </a:lnTo>
                        <a:lnTo>
                          <a:pt x="235" y="7812"/>
                        </a:lnTo>
                        <a:lnTo>
                          <a:pt x="259" y="7894"/>
                        </a:lnTo>
                        <a:lnTo>
                          <a:pt x="284" y="7976"/>
                        </a:lnTo>
                        <a:lnTo>
                          <a:pt x="311" y="8057"/>
                        </a:lnTo>
                        <a:lnTo>
                          <a:pt x="338" y="8137"/>
                        </a:lnTo>
                        <a:lnTo>
                          <a:pt x="366" y="8218"/>
                        </a:lnTo>
                        <a:lnTo>
                          <a:pt x="396" y="8298"/>
                        </a:lnTo>
                        <a:lnTo>
                          <a:pt x="427" y="8378"/>
                        </a:lnTo>
                        <a:lnTo>
                          <a:pt x="458" y="8457"/>
                        </a:lnTo>
                        <a:lnTo>
                          <a:pt x="491" y="8536"/>
                        </a:lnTo>
                        <a:lnTo>
                          <a:pt x="525" y="8614"/>
                        </a:lnTo>
                        <a:lnTo>
                          <a:pt x="560" y="8691"/>
                        </a:lnTo>
                        <a:lnTo>
                          <a:pt x="596" y="8768"/>
                        </a:lnTo>
                        <a:lnTo>
                          <a:pt x="633" y="8845"/>
                        </a:lnTo>
                        <a:lnTo>
                          <a:pt x="672" y="8921"/>
                        </a:lnTo>
                        <a:lnTo>
                          <a:pt x="711" y="8997"/>
                        </a:lnTo>
                        <a:lnTo>
                          <a:pt x="751" y="9072"/>
                        </a:lnTo>
                        <a:lnTo>
                          <a:pt x="793" y="9146"/>
                        </a:lnTo>
                        <a:lnTo>
                          <a:pt x="835" y="9220"/>
                        </a:lnTo>
                        <a:lnTo>
                          <a:pt x="878" y="9293"/>
                        </a:lnTo>
                        <a:lnTo>
                          <a:pt x="923" y="9366"/>
                        </a:lnTo>
                        <a:lnTo>
                          <a:pt x="968" y="9438"/>
                        </a:lnTo>
                        <a:lnTo>
                          <a:pt x="1015" y="9509"/>
                        </a:lnTo>
                        <a:lnTo>
                          <a:pt x="1062" y="9580"/>
                        </a:lnTo>
                        <a:lnTo>
                          <a:pt x="1110" y="9650"/>
                        </a:lnTo>
                        <a:lnTo>
                          <a:pt x="1160" y="9720"/>
                        </a:lnTo>
                        <a:lnTo>
                          <a:pt x="1210" y="9788"/>
                        </a:lnTo>
                        <a:lnTo>
                          <a:pt x="1261" y="9856"/>
                        </a:lnTo>
                        <a:lnTo>
                          <a:pt x="1314" y="9924"/>
                        </a:lnTo>
                        <a:lnTo>
                          <a:pt x="1367" y="9990"/>
                        </a:lnTo>
                        <a:lnTo>
                          <a:pt x="1421" y="10056"/>
                        </a:lnTo>
                        <a:lnTo>
                          <a:pt x="1476" y="10121"/>
                        </a:lnTo>
                        <a:lnTo>
                          <a:pt x="1532" y="10185"/>
                        </a:lnTo>
                        <a:lnTo>
                          <a:pt x="1588" y="10249"/>
                        </a:lnTo>
                        <a:lnTo>
                          <a:pt x="1646" y="10312"/>
                        </a:lnTo>
                        <a:lnTo>
                          <a:pt x="1705" y="10373"/>
                        </a:lnTo>
                        <a:lnTo>
                          <a:pt x="1764" y="10434"/>
                        </a:lnTo>
                        <a:lnTo>
                          <a:pt x="1824" y="10495"/>
                        </a:lnTo>
                        <a:lnTo>
                          <a:pt x="1885" y="10554"/>
                        </a:lnTo>
                        <a:lnTo>
                          <a:pt x="1947" y="10613"/>
                        </a:lnTo>
                        <a:lnTo>
                          <a:pt x="2010" y="10670"/>
                        </a:lnTo>
                        <a:lnTo>
                          <a:pt x="2073" y="10727"/>
                        </a:lnTo>
                        <a:lnTo>
                          <a:pt x="2137" y="10783"/>
                        </a:lnTo>
                        <a:lnTo>
                          <a:pt x="2202" y="10838"/>
                        </a:lnTo>
                        <a:lnTo>
                          <a:pt x="2268" y="10892"/>
                        </a:lnTo>
                        <a:lnTo>
                          <a:pt x="2335" y="10945"/>
                        </a:lnTo>
                        <a:lnTo>
                          <a:pt x="2402" y="10998"/>
                        </a:lnTo>
                        <a:lnTo>
                          <a:pt x="2470" y="11049"/>
                        </a:lnTo>
                        <a:lnTo>
                          <a:pt x="2538" y="11099"/>
                        </a:lnTo>
                        <a:lnTo>
                          <a:pt x="2608" y="11149"/>
                        </a:lnTo>
                        <a:lnTo>
                          <a:pt x="2678" y="11197"/>
                        </a:lnTo>
                        <a:lnTo>
                          <a:pt x="2748" y="11244"/>
                        </a:lnTo>
                        <a:lnTo>
                          <a:pt x="2820" y="11291"/>
                        </a:lnTo>
                        <a:lnTo>
                          <a:pt x="2892" y="11336"/>
                        </a:lnTo>
                        <a:lnTo>
                          <a:pt x="2964" y="11381"/>
                        </a:lnTo>
                        <a:lnTo>
                          <a:pt x="3038" y="11424"/>
                        </a:lnTo>
                        <a:lnTo>
                          <a:pt x="3111" y="11467"/>
                        </a:lnTo>
                        <a:lnTo>
                          <a:pt x="3186" y="11508"/>
                        </a:lnTo>
                        <a:lnTo>
                          <a:pt x="3261" y="11548"/>
                        </a:lnTo>
                        <a:lnTo>
                          <a:pt x="3336" y="11589"/>
                        </a:lnTo>
                        <a:lnTo>
                          <a:pt x="3412" y="11627"/>
                        </a:lnTo>
                        <a:lnTo>
                          <a:pt x="3490" y="11664"/>
                        </a:lnTo>
                        <a:lnTo>
                          <a:pt x="3567" y="11700"/>
                        </a:lnTo>
                        <a:lnTo>
                          <a:pt x="3645" y="11735"/>
                        </a:lnTo>
                        <a:lnTo>
                          <a:pt x="3723" y="11769"/>
                        </a:lnTo>
                        <a:lnTo>
                          <a:pt x="3801" y="11802"/>
                        </a:lnTo>
                        <a:lnTo>
                          <a:pt x="3880" y="11834"/>
                        </a:lnTo>
                        <a:lnTo>
                          <a:pt x="3960" y="11865"/>
                        </a:lnTo>
                        <a:lnTo>
                          <a:pt x="4039" y="11894"/>
                        </a:lnTo>
                        <a:lnTo>
                          <a:pt x="4120" y="11923"/>
                        </a:lnTo>
                        <a:lnTo>
                          <a:pt x="4200" y="11950"/>
                        </a:lnTo>
                        <a:lnTo>
                          <a:pt x="4281" y="11976"/>
                        </a:lnTo>
                        <a:lnTo>
                          <a:pt x="4363" y="12001"/>
                        </a:lnTo>
                        <a:lnTo>
                          <a:pt x="4444" y="12025"/>
                        </a:lnTo>
                        <a:lnTo>
                          <a:pt x="4526" y="12048"/>
                        </a:lnTo>
                        <a:lnTo>
                          <a:pt x="4609" y="12070"/>
                        </a:lnTo>
                        <a:lnTo>
                          <a:pt x="4691" y="12090"/>
                        </a:lnTo>
                        <a:lnTo>
                          <a:pt x="4774" y="12110"/>
                        </a:lnTo>
                        <a:lnTo>
                          <a:pt x="4857" y="12128"/>
                        </a:lnTo>
                        <a:lnTo>
                          <a:pt x="4941" y="12145"/>
                        </a:lnTo>
                        <a:lnTo>
                          <a:pt x="5024" y="12161"/>
                        </a:lnTo>
                        <a:lnTo>
                          <a:pt x="5108" y="12176"/>
                        </a:lnTo>
                        <a:lnTo>
                          <a:pt x="5192" y="12189"/>
                        </a:lnTo>
                        <a:lnTo>
                          <a:pt x="5277" y="12201"/>
                        </a:lnTo>
                        <a:lnTo>
                          <a:pt x="5361" y="12213"/>
                        </a:lnTo>
                        <a:lnTo>
                          <a:pt x="5445" y="12223"/>
                        </a:lnTo>
                        <a:lnTo>
                          <a:pt x="5530" y="12232"/>
                        </a:lnTo>
                        <a:lnTo>
                          <a:pt x="5615" y="12239"/>
                        </a:lnTo>
                        <a:lnTo>
                          <a:pt x="5700" y="12246"/>
                        </a:lnTo>
                        <a:lnTo>
                          <a:pt x="5785" y="12251"/>
                        </a:lnTo>
                        <a:lnTo>
                          <a:pt x="5870" y="12255"/>
                        </a:lnTo>
                        <a:lnTo>
                          <a:pt x="5955" y="12258"/>
                        </a:lnTo>
                        <a:lnTo>
                          <a:pt x="6040" y="12260"/>
                        </a:lnTo>
                        <a:lnTo>
                          <a:pt x="6125" y="12261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3" name="任意多边形 676000"/>
                  <p:cNvSpPr>
                    <a:spLocks noChangeAspect="1"/>
                  </p:cNvSpPr>
                  <p:nvPr/>
                </p:nvSpPr>
                <p:spPr>
                  <a:xfrm>
                    <a:off x="1805" y="1493"/>
                    <a:ext cx="736" cy="789"/>
                  </a:xfrm>
                  <a:custGeom>
                    <a:avLst/>
                    <a:gdLst/>
                    <a:ahLst/>
                    <a:cxnLst>
                      <a:cxn ang="0">
                        <a:pos x="720" y="171"/>
                      </a:cxn>
                      <a:cxn ang="0">
                        <a:pos x="696" y="140"/>
                      </a:cxn>
                      <a:cxn ang="0">
                        <a:pos x="670" y="112"/>
                      </a:cxn>
                      <a:cxn ang="0">
                        <a:pos x="641" y="86"/>
                      </a:cxn>
                      <a:cxn ang="0">
                        <a:pos x="609" y="64"/>
                      </a:cxn>
                      <a:cxn ang="0">
                        <a:pos x="576" y="44"/>
                      </a:cxn>
                      <a:cxn ang="0">
                        <a:pos x="541" y="28"/>
                      </a:cxn>
                      <a:cxn ang="0">
                        <a:pos x="504" y="16"/>
                      </a:cxn>
                      <a:cxn ang="0">
                        <a:pos x="467" y="7"/>
                      </a:cxn>
                      <a:cxn ang="0">
                        <a:pos x="428" y="1"/>
                      </a:cxn>
                      <a:cxn ang="0">
                        <a:pos x="390" y="0"/>
                      </a:cxn>
                      <a:cxn ang="0">
                        <a:pos x="351" y="2"/>
                      </a:cxn>
                      <a:cxn ang="0">
                        <a:pos x="313" y="8"/>
                      </a:cxn>
                      <a:cxn ang="0">
                        <a:pos x="276" y="18"/>
                      </a:cxn>
                      <a:cxn ang="0">
                        <a:pos x="240" y="32"/>
                      </a:cxn>
                      <a:cxn ang="0">
                        <a:pos x="205" y="49"/>
                      </a:cxn>
                      <a:cxn ang="0">
                        <a:pos x="172" y="69"/>
                      </a:cxn>
                      <a:cxn ang="0">
                        <a:pos x="141" y="92"/>
                      </a:cxn>
                      <a:cxn ang="0">
                        <a:pos x="113" y="118"/>
                      </a:cxn>
                      <a:cxn ang="0">
                        <a:pos x="87" y="147"/>
                      </a:cxn>
                      <a:cxn ang="0">
                        <a:pos x="64" y="179"/>
                      </a:cxn>
                      <a:cxn ang="0">
                        <a:pos x="45" y="212"/>
                      </a:cxn>
                      <a:cxn ang="0">
                        <a:pos x="28" y="247"/>
                      </a:cxn>
                      <a:cxn ang="0">
                        <a:pos x="16" y="284"/>
                      </a:cxn>
                      <a:cxn ang="0">
                        <a:pos x="7" y="321"/>
                      </a:cxn>
                      <a:cxn ang="0">
                        <a:pos x="2" y="360"/>
                      </a:cxn>
                      <a:cxn ang="0">
                        <a:pos x="0" y="398"/>
                      </a:cxn>
                      <a:cxn ang="0">
                        <a:pos x="2" y="437"/>
                      </a:cxn>
                      <a:cxn ang="0">
                        <a:pos x="8" y="475"/>
                      </a:cxn>
                      <a:cxn ang="0">
                        <a:pos x="18" y="513"/>
                      </a:cxn>
                      <a:cxn ang="0">
                        <a:pos x="31" y="549"/>
                      </a:cxn>
                      <a:cxn ang="0">
                        <a:pos x="48" y="584"/>
                      </a:cxn>
                      <a:cxn ang="0">
                        <a:pos x="69" y="617"/>
                      </a:cxn>
                      <a:cxn ang="0">
                        <a:pos x="92" y="647"/>
                      </a:cxn>
                      <a:cxn ang="0">
                        <a:pos x="118" y="676"/>
                      </a:cxn>
                      <a:cxn ang="0">
                        <a:pos x="147" y="702"/>
                      </a:cxn>
                      <a:cxn ang="0">
                        <a:pos x="178" y="725"/>
                      </a:cxn>
                      <a:cxn ang="0">
                        <a:pos x="212" y="744"/>
                      </a:cxn>
                      <a:cxn ang="0">
                        <a:pos x="247" y="760"/>
                      </a:cxn>
                      <a:cxn ang="0">
                        <a:pos x="283" y="773"/>
                      </a:cxn>
                      <a:cxn ang="0">
                        <a:pos x="321" y="782"/>
                      </a:cxn>
                      <a:cxn ang="0">
                        <a:pos x="359" y="787"/>
                      </a:cxn>
                      <a:cxn ang="0">
                        <a:pos x="398" y="789"/>
                      </a:cxn>
                      <a:cxn ang="0">
                        <a:pos x="436" y="787"/>
                      </a:cxn>
                      <a:cxn ang="0">
                        <a:pos x="474" y="781"/>
                      </a:cxn>
                      <a:cxn ang="0">
                        <a:pos x="512" y="771"/>
                      </a:cxn>
                      <a:cxn ang="0">
                        <a:pos x="548" y="758"/>
                      </a:cxn>
                      <a:cxn ang="0">
                        <a:pos x="583" y="741"/>
                      </a:cxn>
                      <a:cxn ang="0">
                        <a:pos x="616" y="721"/>
                      </a:cxn>
                      <a:cxn ang="0">
                        <a:pos x="647" y="698"/>
                      </a:cxn>
                      <a:cxn ang="0">
                        <a:pos x="675" y="671"/>
                      </a:cxn>
                    </a:cxnLst>
                    <a:rect l="0" t="0" r="0" b="0"/>
                    <a:pathLst>
                      <a:path w="5715" h="6129">
                        <a:moveTo>
                          <a:pt x="5715" y="1531"/>
                        </a:moveTo>
                        <a:lnTo>
                          <a:pt x="5684" y="1480"/>
                        </a:lnTo>
                        <a:lnTo>
                          <a:pt x="5653" y="1429"/>
                        </a:lnTo>
                        <a:lnTo>
                          <a:pt x="5620" y="1378"/>
                        </a:lnTo>
                        <a:lnTo>
                          <a:pt x="5587" y="1328"/>
                        </a:lnTo>
                        <a:lnTo>
                          <a:pt x="5552" y="1279"/>
                        </a:lnTo>
                        <a:lnTo>
                          <a:pt x="5517" y="1231"/>
                        </a:lnTo>
                        <a:lnTo>
                          <a:pt x="5480" y="1183"/>
                        </a:lnTo>
                        <a:lnTo>
                          <a:pt x="5443" y="1136"/>
                        </a:lnTo>
                        <a:lnTo>
                          <a:pt x="5405" y="1089"/>
                        </a:lnTo>
                        <a:lnTo>
                          <a:pt x="5366" y="1044"/>
                        </a:lnTo>
                        <a:lnTo>
                          <a:pt x="5326" y="999"/>
                        </a:lnTo>
                        <a:lnTo>
                          <a:pt x="5285" y="955"/>
                        </a:lnTo>
                        <a:lnTo>
                          <a:pt x="5243" y="912"/>
                        </a:lnTo>
                        <a:lnTo>
                          <a:pt x="5200" y="869"/>
                        </a:lnTo>
                        <a:lnTo>
                          <a:pt x="5157" y="828"/>
                        </a:lnTo>
                        <a:lnTo>
                          <a:pt x="5113" y="787"/>
                        </a:lnTo>
                        <a:lnTo>
                          <a:pt x="5068" y="747"/>
                        </a:lnTo>
                        <a:lnTo>
                          <a:pt x="5022" y="709"/>
                        </a:lnTo>
                        <a:lnTo>
                          <a:pt x="4975" y="671"/>
                        </a:lnTo>
                        <a:lnTo>
                          <a:pt x="4928" y="634"/>
                        </a:lnTo>
                        <a:lnTo>
                          <a:pt x="4880" y="597"/>
                        </a:lnTo>
                        <a:lnTo>
                          <a:pt x="4832" y="562"/>
                        </a:lnTo>
                        <a:lnTo>
                          <a:pt x="4782" y="528"/>
                        </a:lnTo>
                        <a:lnTo>
                          <a:pt x="4732" y="495"/>
                        </a:lnTo>
                        <a:lnTo>
                          <a:pt x="4682" y="462"/>
                        </a:lnTo>
                        <a:lnTo>
                          <a:pt x="4630" y="431"/>
                        </a:lnTo>
                        <a:lnTo>
                          <a:pt x="4578" y="401"/>
                        </a:lnTo>
                        <a:lnTo>
                          <a:pt x="4526" y="372"/>
                        </a:lnTo>
                        <a:lnTo>
                          <a:pt x="4473" y="344"/>
                        </a:lnTo>
                        <a:lnTo>
                          <a:pt x="4419" y="316"/>
                        </a:lnTo>
                        <a:lnTo>
                          <a:pt x="4365" y="290"/>
                        </a:lnTo>
                        <a:lnTo>
                          <a:pt x="4311" y="265"/>
                        </a:lnTo>
                        <a:lnTo>
                          <a:pt x="4256" y="241"/>
                        </a:lnTo>
                        <a:lnTo>
                          <a:pt x="4200" y="219"/>
                        </a:lnTo>
                        <a:lnTo>
                          <a:pt x="4144" y="197"/>
                        </a:lnTo>
                        <a:lnTo>
                          <a:pt x="4088" y="176"/>
                        </a:lnTo>
                        <a:lnTo>
                          <a:pt x="4031" y="157"/>
                        </a:lnTo>
                        <a:lnTo>
                          <a:pt x="3974" y="138"/>
                        </a:lnTo>
                        <a:lnTo>
                          <a:pt x="3916" y="121"/>
                        </a:lnTo>
                        <a:lnTo>
                          <a:pt x="3858" y="105"/>
                        </a:lnTo>
                        <a:lnTo>
                          <a:pt x="3800" y="90"/>
                        </a:lnTo>
                        <a:lnTo>
                          <a:pt x="3742" y="76"/>
                        </a:lnTo>
                        <a:lnTo>
                          <a:pt x="3683" y="63"/>
                        </a:lnTo>
                        <a:lnTo>
                          <a:pt x="3624" y="51"/>
                        </a:lnTo>
                        <a:lnTo>
                          <a:pt x="3565" y="41"/>
                        </a:lnTo>
                        <a:lnTo>
                          <a:pt x="3506" y="32"/>
                        </a:lnTo>
                        <a:lnTo>
                          <a:pt x="3446" y="24"/>
                        </a:lnTo>
                        <a:lnTo>
                          <a:pt x="3387" y="17"/>
                        </a:lnTo>
                        <a:lnTo>
                          <a:pt x="3327" y="11"/>
                        </a:lnTo>
                        <a:lnTo>
                          <a:pt x="3267" y="6"/>
                        </a:lnTo>
                        <a:lnTo>
                          <a:pt x="3207" y="3"/>
                        </a:lnTo>
                        <a:lnTo>
                          <a:pt x="3147" y="1"/>
                        </a:lnTo>
                        <a:lnTo>
                          <a:pt x="3087" y="0"/>
                        </a:lnTo>
                        <a:lnTo>
                          <a:pt x="3027" y="0"/>
                        </a:lnTo>
                        <a:lnTo>
                          <a:pt x="2967" y="1"/>
                        </a:lnTo>
                        <a:lnTo>
                          <a:pt x="2907" y="3"/>
                        </a:lnTo>
                        <a:lnTo>
                          <a:pt x="2847" y="7"/>
                        </a:lnTo>
                        <a:lnTo>
                          <a:pt x="2787" y="12"/>
                        </a:lnTo>
                        <a:lnTo>
                          <a:pt x="2727" y="18"/>
                        </a:lnTo>
                        <a:lnTo>
                          <a:pt x="2668" y="25"/>
                        </a:lnTo>
                        <a:lnTo>
                          <a:pt x="2608" y="33"/>
                        </a:lnTo>
                        <a:lnTo>
                          <a:pt x="2549" y="43"/>
                        </a:lnTo>
                        <a:lnTo>
                          <a:pt x="2490" y="54"/>
                        </a:lnTo>
                        <a:lnTo>
                          <a:pt x="2431" y="65"/>
                        </a:lnTo>
                        <a:lnTo>
                          <a:pt x="2373" y="78"/>
                        </a:lnTo>
                        <a:lnTo>
                          <a:pt x="2314" y="93"/>
                        </a:lnTo>
                        <a:lnTo>
                          <a:pt x="2256" y="108"/>
                        </a:lnTo>
                        <a:lnTo>
                          <a:pt x="2198" y="124"/>
                        </a:lnTo>
                        <a:lnTo>
                          <a:pt x="2141" y="142"/>
                        </a:lnTo>
                        <a:lnTo>
                          <a:pt x="2084" y="160"/>
                        </a:lnTo>
                        <a:lnTo>
                          <a:pt x="2027" y="180"/>
                        </a:lnTo>
                        <a:lnTo>
                          <a:pt x="1971" y="201"/>
                        </a:lnTo>
                        <a:lnTo>
                          <a:pt x="1915" y="223"/>
                        </a:lnTo>
                        <a:lnTo>
                          <a:pt x="1860" y="246"/>
                        </a:lnTo>
                        <a:lnTo>
                          <a:pt x="1805" y="270"/>
                        </a:lnTo>
                        <a:lnTo>
                          <a:pt x="1750" y="295"/>
                        </a:lnTo>
                        <a:lnTo>
                          <a:pt x="1696" y="322"/>
                        </a:lnTo>
                        <a:lnTo>
                          <a:pt x="1643" y="349"/>
                        </a:lnTo>
                        <a:lnTo>
                          <a:pt x="1590" y="378"/>
                        </a:lnTo>
                        <a:lnTo>
                          <a:pt x="1537" y="407"/>
                        </a:lnTo>
                        <a:lnTo>
                          <a:pt x="1486" y="437"/>
                        </a:lnTo>
                        <a:lnTo>
                          <a:pt x="1434" y="469"/>
                        </a:lnTo>
                        <a:lnTo>
                          <a:pt x="1384" y="501"/>
                        </a:lnTo>
                        <a:lnTo>
                          <a:pt x="1334" y="535"/>
                        </a:lnTo>
                        <a:lnTo>
                          <a:pt x="1285" y="569"/>
                        </a:lnTo>
                        <a:lnTo>
                          <a:pt x="1236" y="605"/>
                        </a:lnTo>
                        <a:lnTo>
                          <a:pt x="1188" y="641"/>
                        </a:lnTo>
                        <a:lnTo>
                          <a:pt x="1141" y="678"/>
                        </a:lnTo>
                        <a:lnTo>
                          <a:pt x="1095" y="716"/>
                        </a:lnTo>
                        <a:lnTo>
                          <a:pt x="1049" y="755"/>
                        </a:lnTo>
                        <a:lnTo>
                          <a:pt x="1004" y="795"/>
                        </a:lnTo>
                        <a:lnTo>
                          <a:pt x="960" y="836"/>
                        </a:lnTo>
                        <a:lnTo>
                          <a:pt x="917" y="878"/>
                        </a:lnTo>
                        <a:lnTo>
                          <a:pt x="875" y="920"/>
                        </a:lnTo>
                        <a:lnTo>
                          <a:pt x="833" y="964"/>
                        </a:lnTo>
                        <a:lnTo>
                          <a:pt x="792" y="1008"/>
                        </a:lnTo>
                        <a:lnTo>
                          <a:pt x="753" y="1053"/>
                        </a:lnTo>
                        <a:lnTo>
                          <a:pt x="714" y="1099"/>
                        </a:lnTo>
                        <a:lnTo>
                          <a:pt x="676" y="1145"/>
                        </a:lnTo>
                        <a:lnTo>
                          <a:pt x="638" y="1192"/>
                        </a:lnTo>
                        <a:lnTo>
                          <a:pt x="602" y="1240"/>
                        </a:lnTo>
                        <a:lnTo>
                          <a:pt x="567" y="1289"/>
                        </a:lnTo>
                        <a:lnTo>
                          <a:pt x="533" y="1338"/>
                        </a:lnTo>
                        <a:lnTo>
                          <a:pt x="499" y="1388"/>
                        </a:lnTo>
                        <a:lnTo>
                          <a:pt x="467" y="1439"/>
                        </a:lnTo>
                        <a:lnTo>
                          <a:pt x="436" y="1490"/>
                        </a:lnTo>
                        <a:lnTo>
                          <a:pt x="404" y="1542"/>
                        </a:lnTo>
                        <a:lnTo>
                          <a:pt x="375" y="1594"/>
                        </a:lnTo>
                        <a:lnTo>
                          <a:pt x="347" y="1647"/>
                        </a:lnTo>
                        <a:lnTo>
                          <a:pt x="320" y="1701"/>
                        </a:lnTo>
                        <a:lnTo>
                          <a:pt x="293" y="1755"/>
                        </a:lnTo>
                        <a:lnTo>
                          <a:pt x="268" y="1810"/>
                        </a:lnTo>
                        <a:lnTo>
                          <a:pt x="244" y="1865"/>
                        </a:lnTo>
                        <a:lnTo>
                          <a:pt x="221" y="1920"/>
                        </a:lnTo>
                        <a:lnTo>
                          <a:pt x="199" y="1977"/>
                        </a:lnTo>
                        <a:lnTo>
                          <a:pt x="179" y="2033"/>
                        </a:lnTo>
                        <a:lnTo>
                          <a:pt x="159" y="2090"/>
                        </a:lnTo>
                        <a:lnTo>
                          <a:pt x="141" y="2147"/>
                        </a:lnTo>
                        <a:lnTo>
                          <a:pt x="123" y="2205"/>
                        </a:lnTo>
                        <a:lnTo>
                          <a:pt x="107" y="2263"/>
                        </a:lnTo>
                        <a:lnTo>
                          <a:pt x="92" y="2321"/>
                        </a:lnTo>
                        <a:lnTo>
                          <a:pt x="78" y="2379"/>
                        </a:lnTo>
                        <a:lnTo>
                          <a:pt x="65" y="2438"/>
                        </a:lnTo>
                        <a:lnTo>
                          <a:pt x="53" y="2497"/>
                        </a:lnTo>
                        <a:lnTo>
                          <a:pt x="43" y="2556"/>
                        </a:lnTo>
                        <a:lnTo>
                          <a:pt x="33" y="2615"/>
                        </a:lnTo>
                        <a:lnTo>
                          <a:pt x="25" y="2675"/>
                        </a:lnTo>
                        <a:lnTo>
                          <a:pt x="18" y="2735"/>
                        </a:lnTo>
                        <a:lnTo>
                          <a:pt x="12" y="2794"/>
                        </a:lnTo>
                        <a:lnTo>
                          <a:pt x="7" y="2854"/>
                        </a:lnTo>
                        <a:lnTo>
                          <a:pt x="4" y="2914"/>
                        </a:lnTo>
                        <a:lnTo>
                          <a:pt x="1" y="2974"/>
                        </a:lnTo>
                        <a:lnTo>
                          <a:pt x="0" y="3034"/>
                        </a:lnTo>
                        <a:lnTo>
                          <a:pt x="0" y="3095"/>
                        </a:lnTo>
                        <a:lnTo>
                          <a:pt x="1" y="3155"/>
                        </a:lnTo>
                        <a:lnTo>
                          <a:pt x="4" y="3215"/>
                        </a:lnTo>
                        <a:lnTo>
                          <a:pt x="7" y="3275"/>
                        </a:lnTo>
                        <a:lnTo>
                          <a:pt x="12" y="3335"/>
                        </a:lnTo>
                        <a:lnTo>
                          <a:pt x="18" y="3394"/>
                        </a:lnTo>
                        <a:lnTo>
                          <a:pt x="25" y="3454"/>
                        </a:lnTo>
                        <a:lnTo>
                          <a:pt x="33" y="3514"/>
                        </a:lnTo>
                        <a:lnTo>
                          <a:pt x="43" y="3573"/>
                        </a:lnTo>
                        <a:lnTo>
                          <a:pt x="53" y="3632"/>
                        </a:lnTo>
                        <a:lnTo>
                          <a:pt x="65" y="3691"/>
                        </a:lnTo>
                        <a:lnTo>
                          <a:pt x="78" y="3750"/>
                        </a:lnTo>
                        <a:lnTo>
                          <a:pt x="92" y="3808"/>
                        </a:lnTo>
                        <a:lnTo>
                          <a:pt x="107" y="3866"/>
                        </a:lnTo>
                        <a:lnTo>
                          <a:pt x="123" y="3924"/>
                        </a:lnTo>
                        <a:lnTo>
                          <a:pt x="141" y="3982"/>
                        </a:lnTo>
                        <a:lnTo>
                          <a:pt x="159" y="4039"/>
                        </a:lnTo>
                        <a:lnTo>
                          <a:pt x="179" y="4096"/>
                        </a:lnTo>
                        <a:lnTo>
                          <a:pt x="199" y="4152"/>
                        </a:lnTo>
                        <a:lnTo>
                          <a:pt x="221" y="4208"/>
                        </a:lnTo>
                        <a:lnTo>
                          <a:pt x="244" y="4263"/>
                        </a:lnTo>
                        <a:lnTo>
                          <a:pt x="268" y="4318"/>
                        </a:lnTo>
                        <a:lnTo>
                          <a:pt x="293" y="4373"/>
                        </a:lnTo>
                        <a:lnTo>
                          <a:pt x="320" y="4427"/>
                        </a:lnTo>
                        <a:lnTo>
                          <a:pt x="347" y="4481"/>
                        </a:lnTo>
                        <a:lnTo>
                          <a:pt x="375" y="4534"/>
                        </a:lnTo>
                        <a:lnTo>
                          <a:pt x="404" y="4586"/>
                        </a:lnTo>
                        <a:lnTo>
                          <a:pt x="436" y="4638"/>
                        </a:lnTo>
                        <a:lnTo>
                          <a:pt x="467" y="4689"/>
                        </a:lnTo>
                        <a:lnTo>
                          <a:pt x="499" y="4740"/>
                        </a:lnTo>
                        <a:lnTo>
                          <a:pt x="533" y="4790"/>
                        </a:lnTo>
                        <a:lnTo>
                          <a:pt x="567" y="4839"/>
                        </a:lnTo>
                        <a:lnTo>
                          <a:pt x="602" y="4888"/>
                        </a:lnTo>
                        <a:lnTo>
                          <a:pt x="638" y="4936"/>
                        </a:lnTo>
                        <a:lnTo>
                          <a:pt x="676" y="4983"/>
                        </a:lnTo>
                        <a:lnTo>
                          <a:pt x="714" y="5029"/>
                        </a:lnTo>
                        <a:lnTo>
                          <a:pt x="753" y="5075"/>
                        </a:lnTo>
                        <a:lnTo>
                          <a:pt x="792" y="5120"/>
                        </a:lnTo>
                        <a:lnTo>
                          <a:pt x="833" y="5164"/>
                        </a:lnTo>
                        <a:lnTo>
                          <a:pt x="875" y="5208"/>
                        </a:lnTo>
                        <a:lnTo>
                          <a:pt x="917" y="5251"/>
                        </a:lnTo>
                        <a:lnTo>
                          <a:pt x="960" y="5293"/>
                        </a:lnTo>
                        <a:lnTo>
                          <a:pt x="1004" y="5334"/>
                        </a:lnTo>
                        <a:lnTo>
                          <a:pt x="1049" y="5374"/>
                        </a:lnTo>
                        <a:lnTo>
                          <a:pt x="1095" y="5413"/>
                        </a:lnTo>
                        <a:lnTo>
                          <a:pt x="1141" y="5451"/>
                        </a:lnTo>
                        <a:lnTo>
                          <a:pt x="1188" y="5488"/>
                        </a:lnTo>
                        <a:lnTo>
                          <a:pt x="1236" y="5524"/>
                        </a:lnTo>
                        <a:lnTo>
                          <a:pt x="1285" y="5560"/>
                        </a:lnTo>
                        <a:lnTo>
                          <a:pt x="1334" y="5594"/>
                        </a:lnTo>
                        <a:lnTo>
                          <a:pt x="1384" y="5628"/>
                        </a:lnTo>
                        <a:lnTo>
                          <a:pt x="1434" y="5660"/>
                        </a:lnTo>
                        <a:lnTo>
                          <a:pt x="1486" y="5692"/>
                        </a:lnTo>
                        <a:lnTo>
                          <a:pt x="1537" y="5722"/>
                        </a:lnTo>
                        <a:lnTo>
                          <a:pt x="1590" y="5751"/>
                        </a:lnTo>
                        <a:lnTo>
                          <a:pt x="1643" y="5780"/>
                        </a:lnTo>
                        <a:lnTo>
                          <a:pt x="1696" y="5807"/>
                        </a:lnTo>
                        <a:lnTo>
                          <a:pt x="1750" y="5834"/>
                        </a:lnTo>
                        <a:lnTo>
                          <a:pt x="1805" y="5859"/>
                        </a:lnTo>
                        <a:lnTo>
                          <a:pt x="1860" y="5883"/>
                        </a:lnTo>
                        <a:lnTo>
                          <a:pt x="1915" y="5906"/>
                        </a:lnTo>
                        <a:lnTo>
                          <a:pt x="1971" y="5928"/>
                        </a:lnTo>
                        <a:lnTo>
                          <a:pt x="2027" y="5949"/>
                        </a:lnTo>
                        <a:lnTo>
                          <a:pt x="2084" y="5969"/>
                        </a:lnTo>
                        <a:lnTo>
                          <a:pt x="2141" y="5987"/>
                        </a:lnTo>
                        <a:lnTo>
                          <a:pt x="2198" y="6005"/>
                        </a:lnTo>
                        <a:lnTo>
                          <a:pt x="2256" y="6021"/>
                        </a:lnTo>
                        <a:lnTo>
                          <a:pt x="2314" y="6036"/>
                        </a:lnTo>
                        <a:lnTo>
                          <a:pt x="2373" y="6051"/>
                        </a:lnTo>
                        <a:lnTo>
                          <a:pt x="2431" y="6064"/>
                        </a:lnTo>
                        <a:lnTo>
                          <a:pt x="2490" y="6075"/>
                        </a:lnTo>
                        <a:lnTo>
                          <a:pt x="2549" y="6086"/>
                        </a:lnTo>
                        <a:lnTo>
                          <a:pt x="2608" y="6096"/>
                        </a:lnTo>
                        <a:lnTo>
                          <a:pt x="2668" y="6104"/>
                        </a:lnTo>
                        <a:lnTo>
                          <a:pt x="2727" y="6111"/>
                        </a:lnTo>
                        <a:lnTo>
                          <a:pt x="2787" y="6117"/>
                        </a:lnTo>
                        <a:lnTo>
                          <a:pt x="2847" y="6122"/>
                        </a:lnTo>
                        <a:lnTo>
                          <a:pt x="2907" y="6126"/>
                        </a:lnTo>
                        <a:lnTo>
                          <a:pt x="2967" y="6128"/>
                        </a:lnTo>
                        <a:lnTo>
                          <a:pt x="3027" y="6129"/>
                        </a:lnTo>
                        <a:lnTo>
                          <a:pt x="3087" y="6129"/>
                        </a:lnTo>
                        <a:lnTo>
                          <a:pt x="3147" y="6128"/>
                        </a:lnTo>
                        <a:lnTo>
                          <a:pt x="3207" y="6126"/>
                        </a:lnTo>
                        <a:lnTo>
                          <a:pt x="3267" y="6123"/>
                        </a:lnTo>
                        <a:lnTo>
                          <a:pt x="3327" y="6118"/>
                        </a:lnTo>
                        <a:lnTo>
                          <a:pt x="3387" y="6112"/>
                        </a:lnTo>
                        <a:lnTo>
                          <a:pt x="3446" y="6105"/>
                        </a:lnTo>
                        <a:lnTo>
                          <a:pt x="3506" y="6097"/>
                        </a:lnTo>
                        <a:lnTo>
                          <a:pt x="3565" y="6088"/>
                        </a:lnTo>
                        <a:lnTo>
                          <a:pt x="3624" y="6078"/>
                        </a:lnTo>
                        <a:lnTo>
                          <a:pt x="3683" y="6066"/>
                        </a:lnTo>
                        <a:lnTo>
                          <a:pt x="3742" y="6053"/>
                        </a:lnTo>
                        <a:lnTo>
                          <a:pt x="3800" y="6039"/>
                        </a:lnTo>
                        <a:lnTo>
                          <a:pt x="3858" y="6024"/>
                        </a:lnTo>
                        <a:lnTo>
                          <a:pt x="3916" y="6008"/>
                        </a:lnTo>
                        <a:lnTo>
                          <a:pt x="3974" y="5991"/>
                        </a:lnTo>
                        <a:lnTo>
                          <a:pt x="4031" y="5972"/>
                        </a:lnTo>
                        <a:lnTo>
                          <a:pt x="4088" y="5953"/>
                        </a:lnTo>
                        <a:lnTo>
                          <a:pt x="4144" y="5932"/>
                        </a:lnTo>
                        <a:lnTo>
                          <a:pt x="4200" y="5910"/>
                        </a:lnTo>
                        <a:lnTo>
                          <a:pt x="4256" y="5888"/>
                        </a:lnTo>
                        <a:lnTo>
                          <a:pt x="4311" y="5864"/>
                        </a:lnTo>
                        <a:lnTo>
                          <a:pt x="4365" y="5839"/>
                        </a:lnTo>
                        <a:lnTo>
                          <a:pt x="4419" y="5813"/>
                        </a:lnTo>
                        <a:lnTo>
                          <a:pt x="4473" y="5785"/>
                        </a:lnTo>
                        <a:lnTo>
                          <a:pt x="4526" y="5757"/>
                        </a:lnTo>
                        <a:lnTo>
                          <a:pt x="4578" y="5728"/>
                        </a:lnTo>
                        <a:lnTo>
                          <a:pt x="4630" y="5698"/>
                        </a:lnTo>
                        <a:lnTo>
                          <a:pt x="4682" y="5666"/>
                        </a:lnTo>
                        <a:lnTo>
                          <a:pt x="4732" y="5634"/>
                        </a:lnTo>
                        <a:lnTo>
                          <a:pt x="4782" y="5601"/>
                        </a:lnTo>
                        <a:lnTo>
                          <a:pt x="4832" y="5567"/>
                        </a:lnTo>
                        <a:lnTo>
                          <a:pt x="4880" y="5532"/>
                        </a:lnTo>
                        <a:lnTo>
                          <a:pt x="4928" y="5495"/>
                        </a:lnTo>
                        <a:lnTo>
                          <a:pt x="4975" y="5458"/>
                        </a:lnTo>
                        <a:lnTo>
                          <a:pt x="5022" y="5420"/>
                        </a:lnTo>
                        <a:lnTo>
                          <a:pt x="5068" y="5382"/>
                        </a:lnTo>
                        <a:lnTo>
                          <a:pt x="5113" y="5342"/>
                        </a:lnTo>
                        <a:lnTo>
                          <a:pt x="5157" y="5301"/>
                        </a:lnTo>
                        <a:lnTo>
                          <a:pt x="5200" y="5260"/>
                        </a:lnTo>
                        <a:lnTo>
                          <a:pt x="5243" y="5216"/>
                        </a:lnTo>
                        <a:lnTo>
                          <a:pt x="5285" y="5173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4" name="任意多边形 676001"/>
                  <p:cNvSpPr>
                    <a:spLocks noChangeAspect="1"/>
                  </p:cNvSpPr>
                  <p:nvPr/>
                </p:nvSpPr>
                <p:spPr>
                  <a:xfrm>
                    <a:off x="2486" y="2085"/>
                    <a:ext cx="55" cy="74"/>
                  </a:xfrm>
                  <a:custGeom>
                    <a:avLst/>
                    <a:gdLst/>
                    <a:ahLst/>
                    <a:cxnLst>
                      <a:cxn ang="0">
                        <a:pos x="0" y="74"/>
                      </a:cxn>
                      <a:cxn ang="0">
                        <a:pos x="5" y="68"/>
                      </a:cxn>
                      <a:cxn ang="0">
                        <a:pos x="10" y="63"/>
                      </a:cxn>
                      <a:cxn ang="0">
                        <a:pos x="15" y="57"/>
                      </a:cxn>
                      <a:cxn ang="0">
                        <a:pos x="20" y="51"/>
                      </a:cxn>
                      <a:cxn ang="0">
                        <a:pos x="25" y="45"/>
                      </a:cxn>
                      <a:cxn ang="0">
                        <a:pos x="30" y="39"/>
                      </a:cxn>
                      <a:cxn ang="0">
                        <a:pos x="34" y="32"/>
                      </a:cxn>
                      <a:cxn ang="0">
                        <a:pos x="39" y="26"/>
                      </a:cxn>
                      <a:cxn ang="0">
                        <a:pos x="43" y="20"/>
                      </a:cxn>
                      <a:cxn ang="0">
                        <a:pos x="47" y="13"/>
                      </a:cxn>
                      <a:cxn ang="0">
                        <a:pos x="51" y="7"/>
                      </a:cxn>
                      <a:cxn ang="0">
                        <a:pos x="55" y="0"/>
                      </a:cxn>
                    </a:cxnLst>
                    <a:rect l="0" t="0" r="0" b="0"/>
                    <a:pathLst>
                      <a:path w="430" h="576">
                        <a:moveTo>
                          <a:pt x="0" y="576"/>
                        </a:moveTo>
                        <a:lnTo>
                          <a:pt x="41" y="532"/>
                        </a:lnTo>
                        <a:lnTo>
                          <a:pt x="81" y="487"/>
                        </a:lnTo>
                        <a:lnTo>
                          <a:pt x="120" y="442"/>
                        </a:lnTo>
                        <a:lnTo>
                          <a:pt x="158" y="395"/>
                        </a:lnTo>
                        <a:lnTo>
                          <a:pt x="195" y="348"/>
                        </a:lnTo>
                        <a:lnTo>
                          <a:pt x="232" y="300"/>
                        </a:lnTo>
                        <a:lnTo>
                          <a:pt x="267" y="252"/>
                        </a:lnTo>
                        <a:lnTo>
                          <a:pt x="302" y="203"/>
                        </a:lnTo>
                        <a:lnTo>
                          <a:pt x="335" y="153"/>
                        </a:lnTo>
                        <a:lnTo>
                          <a:pt x="368" y="102"/>
                        </a:lnTo>
                        <a:lnTo>
                          <a:pt x="399" y="51"/>
                        </a:lnTo>
                        <a:lnTo>
                          <a:pt x="430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5" name="任意多边形 676002"/>
                  <p:cNvSpPr>
                    <a:spLocks noChangeAspect="1"/>
                  </p:cNvSpPr>
                  <p:nvPr/>
                </p:nvSpPr>
                <p:spPr>
                  <a:xfrm>
                    <a:off x="3185" y="2085"/>
                    <a:ext cx="396" cy="395"/>
                  </a:xfrm>
                  <a:custGeom>
                    <a:avLst/>
                    <a:gdLst/>
                    <a:ahLst/>
                    <a:cxnLst>
                      <a:cxn ang="0">
                        <a:pos x="395" y="181"/>
                      </a:cxn>
                      <a:cxn ang="0">
                        <a:pos x="392" y="160"/>
                      </a:cxn>
                      <a:cxn ang="0">
                        <a:pos x="387" y="139"/>
                      </a:cxn>
                      <a:cxn ang="0">
                        <a:pos x="379" y="118"/>
                      </a:cxn>
                      <a:cxn ang="0">
                        <a:pos x="369" y="99"/>
                      </a:cxn>
                      <a:cxn ang="0">
                        <a:pos x="357" y="81"/>
                      </a:cxn>
                      <a:cxn ang="0">
                        <a:pos x="344" y="64"/>
                      </a:cxn>
                      <a:cxn ang="0">
                        <a:pos x="328" y="48"/>
                      </a:cxn>
                      <a:cxn ang="0">
                        <a:pos x="311" y="35"/>
                      </a:cxn>
                      <a:cxn ang="0">
                        <a:pos x="292" y="24"/>
                      </a:cxn>
                      <a:cxn ang="0">
                        <a:pos x="273" y="14"/>
                      </a:cxn>
                      <a:cxn ang="0">
                        <a:pos x="252" y="7"/>
                      </a:cxn>
                      <a:cxn ang="0">
                        <a:pos x="231" y="3"/>
                      </a:cxn>
                      <a:cxn ang="0">
                        <a:pos x="209" y="0"/>
                      </a:cxn>
                      <a:cxn ang="0">
                        <a:pos x="187" y="0"/>
                      </a:cxn>
                      <a:cxn ang="0">
                        <a:pos x="165" y="3"/>
                      </a:cxn>
                      <a:cxn ang="0">
                        <a:pos x="144" y="7"/>
                      </a:cxn>
                      <a:cxn ang="0">
                        <a:pos x="124" y="14"/>
                      </a:cxn>
                      <a:cxn ang="0">
                        <a:pos x="104" y="24"/>
                      </a:cxn>
                      <a:cxn ang="0">
                        <a:pos x="85" y="35"/>
                      </a:cxn>
                      <a:cxn ang="0">
                        <a:pos x="68" y="48"/>
                      </a:cxn>
                      <a:cxn ang="0">
                        <a:pos x="52" y="64"/>
                      </a:cxn>
                      <a:cxn ang="0">
                        <a:pos x="38" y="81"/>
                      </a:cxn>
                      <a:cxn ang="0">
                        <a:pos x="27" y="99"/>
                      </a:cxn>
                      <a:cxn ang="0">
                        <a:pos x="17" y="118"/>
                      </a:cxn>
                      <a:cxn ang="0">
                        <a:pos x="9" y="139"/>
                      </a:cxn>
                      <a:cxn ang="0">
                        <a:pos x="4" y="160"/>
                      </a:cxn>
                      <a:cxn ang="0">
                        <a:pos x="1" y="181"/>
                      </a:cxn>
                      <a:cxn ang="0">
                        <a:pos x="0" y="203"/>
                      </a:cxn>
                      <a:cxn ang="0">
                        <a:pos x="2" y="225"/>
                      </a:cxn>
                      <a:cxn ang="0">
                        <a:pos x="6" y="246"/>
                      </a:cxn>
                      <a:cxn ang="0">
                        <a:pos x="13" y="267"/>
                      </a:cxn>
                      <a:cxn ang="0">
                        <a:pos x="21" y="287"/>
                      </a:cxn>
                      <a:cxn ang="0">
                        <a:pos x="32" y="305"/>
                      </a:cxn>
                      <a:cxn ang="0">
                        <a:pos x="45" y="323"/>
                      </a:cxn>
                      <a:cxn ang="0">
                        <a:pos x="60" y="339"/>
                      </a:cxn>
                      <a:cxn ang="0">
                        <a:pos x="76" y="353"/>
                      </a:cxn>
                      <a:cxn ang="0">
                        <a:pos x="94" y="366"/>
                      </a:cxn>
                      <a:cxn ang="0">
                        <a:pos x="114" y="376"/>
                      </a:cxn>
                      <a:cxn ang="0">
                        <a:pos x="134" y="384"/>
                      </a:cxn>
                      <a:cxn ang="0">
                        <a:pos x="155" y="390"/>
                      </a:cxn>
                      <a:cxn ang="0">
                        <a:pos x="176" y="394"/>
                      </a:cxn>
                      <a:cxn ang="0">
                        <a:pos x="198" y="395"/>
                      </a:cxn>
                      <a:cxn ang="0">
                        <a:pos x="220" y="394"/>
                      </a:cxn>
                      <a:cxn ang="0">
                        <a:pos x="241" y="390"/>
                      </a:cxn>
                      <a:cxn ang="0">
                        <a:pos x="262" y="384"/>
                      </a:cxn>
                      <a:cxn ang="0">
                        <a:pos x="282" y="376"/>
                      </a:cxn>
                      <a:cxn ang="0">
                        <a:pos x="302" y="366"/>
                      </a:cxn>
                      <a:cxn ang="0">
                        <a:pos x="320" y="353"/>
                      </a:cxn>
                      <a:cxn ang="0">
                        <a:pos x="336" y="339"/>
                      </a:cxn>
                      <a:cxn ang="0">
                        <a:pos x="351" y="323"/>
                      </a:cxn>
                      <a:cxn ang="0">
                        <a:pos x="364" y="305"/>
                      </a:cxn>
                      <a:cxn ang="0">
                        <a:pos x="375" y="287"/>
                      </a:cxn>
                      <a:cxn ang="0">
                        <a:pos x="383" y="267"/>
                      </a:cxn>
                      <a:cxn ang="0">
                        <a:pos x="390" y="246"/>
                      </a:cxn>
                      <a:cxn ang="0">
                        <a:pos x="394" y="225"/>
                      </a:cxn>
                      <a:cxn ang="0">
                        <a:pos x="396" y="203"/>
                      </a:cxn>
                    </a:cxnLst>
                    <a:rect l="0" t="0" r="0" b="0"/>
                    <a:pathLst>
                      <a:path w="3063" h="3065">
                        <a:moveTo>
                          <a:pt x="3063" y="1533"/>
                        </a:moveTo>
                        <a:lnTo>
                          <a:pt x="3062" y="1490"/>
                        </a:lnTo>
                        <a:lnTo>
                          <a:pt x="3060" y="1448"/>
                        </a:lnTo>
                        <a:lnTo>
                          <a:pt x="3058" y="1406"/>
                        </a:lnTo>
                        <a:lnTo>
                          <a:pt x="3053" y="1364"/>
                        </a:lnTo>
                        <a:lnTo>
                          <a:pt x="3048" y="1322"/>
                        </a:lnTo>
                        <a:lnTo>
                          <a:pt x="3042" y="1280"/>
                        </a:lnTo>
                        <a:lnTo>
                          <a:pt x="3034" y="1239"/>
                        </a:lnTo>
                        <a:lnTo>
                          <a:pt x="3026" y="1198"/>
                        </a:lnTo>
                        <a:lnTo>
                          <a:pt x="3016" y="1156"/>
                        </a:lnTo>
                        <a:lnTo>
                          <a:pt x="3005" y="1116"/>
                        </a:lnTo>
                        <a:lnTo>
                          <a:pt x="2993" y="1075"/>
                        </a:lnTo>
                        <a:lnTo>
                          <a:pt x="2980" y="1035"/>
                        </a:lnTo>
                        <a:lnTo>
                          <a:pt x="2966" y="995"/>
                        </a:lnTo>
                        <a:lnTo>
                          <a:pt x="2950" y="956"/>
                        </a:lnTo>
                        <a:lnTo>
                          <a:pt x="2934" y="917"/>
                        </a:lnTo>
                        <a:lnTo>
                          <a:pt x="2916" y="879"/>
                        </a:lnTo>
                        <a:lnTo>
                          <a:pt x="2898" y="841"/>
                        </a:lnTo>
                        <a:lnTo>
                          <a:pt x="2878" y="803"/>
                        </a:lnTo>
                        <a:lnTo>
                          <a:pt x="2858" y="767"/>
                        </a:lnTo>
                        <a:lnTo>
                          <a:pt x="2836" y="730"/>
                        </a:lnTo>
                        <a:lnTo>
                          <a:pt x="2813" y="695"/>
                        </a:lnTo>
                        <a:lnTo>
                          <a:pt x="2790" y="660"/>
                        </a:lnTo>
                        <a:lnTo>
                          <a:pt x="2765" y="625"/>
                        </a:lnTo>
                        <a:lnTo>
                          <a:pt x="2740" y="591"/>
                        </a:lnTo>
                        <a:lnTo>
                          <a:pt x="2714" y="558"/>
                        </a:lnTo>
                        <a:lnTo>
                          <a:pt x="2686" y="525"/>
                        </a:lnTo>
                        <a:lnTo>
                          <a:pt x="2658" y="494"/>
                        </a:lnTo>
                        <a:lnTo>
                          <a:pt x="2629" y="463"/>
                        </a:lnTo>
                        <a:lnTo>
                          <a:pt x="2599" y="433"/>
                        </a:lnTo>
                        <a:lnTo>
                          <a:pt x="2569" y="404"/>
                        </a:lnTo>
                        <a:lnTo>
                          <a:pt x="2537" y="376"/>
                        </a:lnTo>
                        <a:lnTo>
                          <a:pt x="2505" y="349"/>
                        </a:lnTo>
                        <a:lnTo>
                          <a:pt x="2472" y="323"/>
                        </a:lnTo>
                        <a:lnTo>
                          <a:pt x="2438" y="297"/>
                        </a:lnTo>
                        <a:lnTo>
                          <a:pt x="2404" y="273"/>
                        </a:lnTo>
                        <a:lnTo>
                          <a:pt x="2369" y="249"/>
                        </a:lnTo>
                        <a:lnTo>
                          <a:pt x="2334" y="226"/>
                        </a:lnTo>
                        <a:lnTo>
                          <a:pt x="2297" y="205"/>
                        </a:lnTo>
                        <a:lnTo>
                          <a:pt x="2260" y="184"/>
                        </a:lnTo>
                        <a:lnTo>
                          <a:pt x="2223" y="165"/>
                        </a:lnTo>
                        <a:lnTo>
                          <a:pt x="2185" y="146"/>
                        </a:lnTo>
                        <a:lnTo>
                          <a:pt x="2147" y="129"/>
                        </a:lnTo>
                        <a:lnTo>
                          <a:pt x="2108" y="112"/>
                        </a:lnTo>
                        <a:lnTo>
                          <a:pt x="2069" y="97"/>
                        </a:lnTo>
                        <a:lnTo>
                          <a:pt x="2029" y="83"/>
                        </a:lnTo>
                        <a:lnTo>
                          <a:pt x="1989" y="69"/>
                        </a:lnTo>
                        <a:lnTo>
                          <a:pt x="1948" y="57"/>
                        </a:lnTo>
                        <a:lnTo>
                          <a:pt x="1908" y="46"/>
                        </a:lnTo>
                        <a:lnTo>
                          <a:pt x="1867" y="37"/>
                        </a:lnTo>
                        <a:lnTo>
                          <a:pt x="1825" y="28"/>
                        </a:lnTo>
                        <a:lnTo>
                          <a:pt x="1784" y="20"/>
                        </a:lnTo>
                        <a:lnTo>
                          <a:pt x="1742" y="14"/>
                        </a:lnTo>
                        <a:lnTo>
                          <a:pt x="1700" y="9"/>
                        </a:lnTo>
                        <a:lnTo>
                          <a:pt x="1658" y="5"/>
                        </a:lnTo>
                        <a:lnTo>
                          <a:pt x="1616" y="2"/>
                        </a:lnTo>
                        <a:lnTo>
                          <a:pt x="1574" y="0"/>
                        </a:lnTo>
                        <a:lnTo>
                          <a:pt x="1532" y="0"/>
                        </a:lnTo>
                        <a:lnTo>
                          <a:pt x="1490" y="0"/>
                        </a:lnTo>
                        <a:lnTo>
                          <a:pt x="1447" y="2"/>
                        </a:lnTo>
                        <a:lnTo>
                          <a:pt x="1405" y="5"/>
                        </a:lnTo>
                        <a:lnTo>
                          <a:pt x="1363" y="9"/>
                        </a:lnTo>
                        <a:lnTo>
                          <a:pt x="1322" y="14"/>
                        </a:lnTo>
                        <a:lnTo>
                          <a:pt x="1280" y="20"/>
                        </a:lnTo>
                        <a:lnTo>
                          <a:pt x="1238" y="28"/>
                        </a:lnTo>
                        <a:lnTo>
                          <a:pt x="1197" y="37"/>
                        </a:lnTo>
                        <a:lnTo>
                          <a:pt x="1156" y="46"/>
                        </a:lnTo>
                        <a:lnTo>
                          <a:pt x="1115" y="57"/>
                        </a:lnTo>
                        <a:lnTo>
                          <a:pt x="1075" y="69"/>
                        </a:lnTo>
                        <a:lnTo>
                          <a:pt x="1035" y="83"/>
                        </a:lnTo>
                        <a:lnTo>
                          <a:pt x="995" y="97"/>
                        </a:lnTo>
                        <a:lnTo>
                          <a:pt x="956" y="112"/>
                        </a:lnTo>
                        <a:lnTo>
                          <a:pt x="917" y="129"/>
                        </a:lnTo>
                        <a:lnTo>
                          <a:pt x="878" y="146"/>
                        </a:lnTo>
                        <a:lnTo>
                          <a:pt x="841" y="165"/>
                        </a:lnTo>
                        <a:lnTo>
                          <a:pt x="803" y="184"/>
                        </a:lnTo>
                        <a:lnTo>
                          <a:pt x="766" y="205"/>
                        </a:lnTo>
                        <a:lnTo>
                          <a:pt x="730" y="226"/>
                        </a:lnTo>
                        <a:lnTo>
                          <a:pt x="694" y="249"/>
                        </a:lnTo>
                        <a:lnTo>
                          <a:pt x="659" y="273"/>
                        </a:lnTo>
                        <a:lnTo>
                          <a:pt x="625" y="297"/>
                        </a:lnTo>
                        <a:lnTo>
                          <a:pt x="591" y="323"/>
                        </a:lnTo>
                        <a:lnTo>
                          <a:pt x="559" y="349"/>
                        </a:lnTo>
                        <a:lnTo>
                          <a:pt x="526" y="376"/>
                        </a:lnTo>
                        <a:lnTo>
                          <a:pt x="495" y="404"/>
                        </a:lnTo>
                        <a:lnTo>
                          <a:pt x="464" y="433"/>
                        </a:lnTo>
                        <a:lnTo>
                          <a:pt x="434" y="463"/>
                        </a:lnTo>
                        <a:lnTo>
                          <a:pt x="404" y="494"/>
                        </a:lnTo>
                        <a:lnTo>
                          <a:pt x="376" y="525"/>
                        </a:lnTo>
                        <a:lnTo>
                          <a:pt x="349" y="558"/>
                        </a:lnTo>
                        <a:lnTo>
                          <a:pt x="323" y="591"/>
                        </a:lnTo>
                        <a:lnTo>
                          <a:pt x="297" y="625"/>
                        </a:lnTo>
                        <a:lnTo>
                          <a:pt x="273" y="660"/>
                        </a:lnTo>
                        <a:lnTo>
                          <a:pt x="249" y="695"/>
                        </a:lnTo>
                        <a:lnTo>
                          <a:pt x="227" y="730"/>
                        </a:lnTo>
                        <a:lnTo>
                          <a:pt x="205" y="767"/>
                        </a:lnTo>
                        <a:lnTo>
                          <a:pt x="184" y="803"/>
                        </a:lnTo>
                        <a:lnTo>
                          <a:pt x="165" y="841"/>
                        </a:lnTo>
                        <a:lnTo>
                          <a:pt x="146" y="879"/>
                        </a:lnTo>
                        <a:lnTo>
                          <a:pt x="129" y="917"/>
                        </a:lnTo>
                        <a:lnTo>
                          <a:pt x="112" y="956"/>
                        </a:lnTo>
                        <a:lnTo>
                          <a:pt x="97" y="995"/>
                        </a:lnTo>
                        <a:lnTo>
                          <a:pt x="83" y="1035"/>
                        </a:lnTo>
                        <a:lnTo>
                          <a:pt x="70" y="1075"/>
                        </a:lnTo>
                        <a:lnTo>
                          <a:pt x="58" y="1116"/>
                        </a:lnTo>
                        <a:lnTo>
                          <a:pt x="47" y="1156"/>
                        </a:lnTo>
                        <a:lnTo>
                          <a:pt x="37" y="1198"/>
                        </a:lnTo>
                        <a:lnTo>
                          <a:pt x="28" y="1239"/>
                        </a:lnTo>
                        <a:lnTo>
                          <a:pt x="21" y="1280"/>
                        </a:lnTo>
                        <a:lnTo>
                          <a:pt x="14" y="1322"/>
                        </a:lnTo>
                        <a:lnTo>
                          <a:pt x="9" y="1364"/>
                        </a:lnTo>
                        <a:lnTo>
                          <a:pt x="5" y="1406"/>
                        </a:lnTo>
                        <a:lnTo>
                          <a:pt x="2" y="1448"/>
                        </a:lnTo>
                        <a:lnTo>
                          <a:pt x="0" y="1490"/>
                        </a:lnTo>
                        <a:lnTo>
                          <a:pt x="0" y="1533"/>
                        </a:lnTo>
                        <a:lnTo>
                          <a:pt x="0" y="1575"/>
                        </a:lnTo>
                        <a:lnTo>
                          <a:pt x="2" y="1617"/>
                        </a:lnTo>
                        <a:lnTo>
                          <a:pt x="5" y="1659"/>
                        </a:lnTo>
                        <a:lnTo>
                          <a:pt x="9" y="1701"/>
                        </a:lnTo>
                        <a:lnTo>
                          <a:pt x="14" y="1743"/>
                        </a:lnTo>
                        <a:lnTo>
                          <a:pt x="21" y="1785"/>
                        </a:lnTo>
                        <a:lnTo>
                          <a:pt x="28" y="1826"/>
                        </a:lnTo>
                        <a:lnTo>
                          <a:pt x="37" y="1868"/>
                        </a:lnTo>
                        <a:lnTo>
                          <a:pt x="47" y="1909"/>
                        </a:lnTo>
                        <a:lnTo>
                          <a:pt x="58" y="1949"/>
                        </a:lnTo>
                        <a:lnTo>
                          <a:pt x="70" y="1990"/>
                        </a:lnTo>
                        <a:lnTo>
                          <a:pt x="83" y="2030"/>
                        </a:lnTo>
                        <a:lnTo>
                          <a:pt x="97" y="2070"/>
                        </a:lnTo>
                        <a:lnTo>
                          <a:pt x="112" y="2109"/>
                        </a:lnTo>
                        <a:lnTo>
                          <a:pt x="129" y="2148"/>
                        </a:lnTo>
                        <a:lnTo>
                          <a:pt x="146" y="2186"/>
                        </a:lnTo>
                        <a:lnTo>
                          <a:pt x="165" y="2224"/>
                        </a:lnTo>
                        <a:lnTo>
                          <a:pt x="184" y="2262"/>
                        </a:lnTo>
                        <a:lnTo>
                          <a:pt x="205" y="2299"/>
                        </a:lnTo>
                        <a:lnTo>
                          <a:pt x="227" y="2335"/>
                        </a:lnTo>
                        <a:lnTo>
                          <a:pt x="249" y="2370"/>
                        </a:lnTo>
                        <a:lnTo>
                          <a:pt x="273" y="2406"/>
                        </a:lnTo>
                        <a:lnTo>
                          <a:pt x="297" y="2440"/>
                        </a:lnTo>
                        <a:lnTo>
                          <a:pt x="323" y="2474"/>
                        </a:lnTo>
                        <a:lnTo>
                          <a:pt x="349" y="2506"/>
                        </a:lnTo>
                        <a:lnTo>
                          <a:pt x="376" y="2539"/>
                        </a:lnTo>
                        <a:lnTo>
                          <a:pt x="404" y="2570"/>
                        </a:lnTo>
                        <a:lnTo>
                          <a:pt x="434" y="2601"/>
                        </a:lnTo>
                        <a:lnTo>
                          <a:pt x="464" y="2631"/>
                        </a:lnTo>
                        <a:lnTo>
                          <a:pt x="495" y="2660"/>
                        </a:lnTo>
                        <a:lnTo>
                          <a:pt x="526" y="2688"/>
                        </a:lnTo>
                        <a:lnTo>
                          <a:pt x="559" y="2715"/>
                        </a:lnTo>
                        <a:lnTo>
                          <a:pt x="591" y="2742"/>
                        </a:lnTo>
                        <a:lnTo>
                          <a:pt x="625" y="2767"/>
                        </a:lnTo>
                        <a:lnTo>
                          <a:pt x="659" y="2792"/>
                        </a:lnTo>
                        <a:lnTo>
                          <a:pt x="694" y="2815"/>
                        </a:lnTo>
                        <a:lnTo>
                          <a:pt x="730" y="2838"/>
                        </a:lnTo>
                        <a:lnTo>
                          <a:pt x="766" y="2859"/>
                        </a:lnTo>
                        <a:lnTo>
                          <a:pt x="803" y="2880"/>
                        </a:lnTo>
                        <a:lnTo>
                          <a:pt x="841" y="2899"/>
                        </a:lnTo>
                        <a:lnTo>
                          <a:pt x="878" y="2918"/>
                        </a:lnTo>
                        <a:lnTo>
                          <a:pt x="917" y="2936"/>
                        </a:lnTo>
                        <a:lnTo>
                          <a:pt x="956" y="2952"/>
                        </a:lnTo>
                        <a:lnTo>
                          <a:pt x="995" y="2967"/>
                        </a:lnTo>
                        <a:lnTo>
                          <a:pt x="1035" y="2982"/>
                        </a:lnTo>
                        <a:lnTo>
                          <a:pt x="1075" y="2995"/>
                        </a:lnTo>
                        <a:lnTo>
                          <a:pt x="1115" y="3007"/>
                        </a:lnTo>
                        <a:lnTo>
                          <a:pt x="1156" y="3018"/>
                        </a:lnTo>
                        <a:lnTo>
                          <a:pt x="1197" y="3027"/>
                        </a:lnTo>
                        <a:lnTo>
                          <a:pt x="1238" y="3036"/>
                        </a:lnTo>
                        <a:lnTo>
                          <a:pt x="1280" y="3044"/>
                        </a:lnTo>
                        <a:lnTo>
                          <a:pt x="1322" y="3050"/>
                        </a:lnTo>
                        <a:lnTo>
                          <a:pt x="1363" y="3055"/>
                        </a:lnTo>
                        <a:lnTo>
                          <a:pt x="1405" y="3059"/>
                        </a:lnTo>
                        <a:lnTo>
                          <a:pt x="1447" y="3062"/>
                        </a:lnTo>
                        <a:lnTo>
                          <a:pt x="1490" y="3064"/>
                        </a:lnTo>
                        <a:lnTo>
                          <a:pt x="1532" y="3065"/>
                        </a:lnTo>
                        <a:lnTo>
                          <a:pt x="1574" y="3064"/>
                        </a:lnTo>
                        <a:lnTo>
                          <a:pt x="1616" y="3062"/>
                        </a:lnTo>
                        <a:lnTo>
                          <a:pt x="1658" y="3059"/>
                        </a:lnTo>
                        <a:lnTo>
                          <a:pt x="1700" y="3055"/>
                        </a:lnTo>
                        <a:lnTo>
                          <a:pt x="1742" y="3050"/>
                        </a:lnTo>
                        <a:lnTo>
                          <a:pt x="1784" y="3044"/>
                        </a:lnTo>
                        <a:lnTo>
                          <a:pt x="1825" y="3036"/>
                        </a:lnTo>
                        <a:lnTo>
                          <a:pt x="1867" y="3027"/>
                        </a:lnTo>
                        <a:lnTo>
                          <a:pt x="1908" y="3018"/>
                        </a:lnTo>
                        <a:lnTo>
                          <a:pt x="1948" y="3007"/>
                        </a:lnTo>
                        <a:lnTo>
                          <a:pt x="1989" y="2995"/>
                        </a:lnTo>
                        <a:lnTo>
                          <a:pt x="2029" y="2982"/>
                        </a:lnTo>
                        <a:lnTo>
                          <a:pt x="2069" y="2967"/>
                        </a:lnTo>
                        <a:lnTo>
                          <a:pt x="2108" y="2952"/>
                        </a:lnTo>
                        <a:lnTo>
                          <a:pt x="2147" y="2936"/>
                        </a:lnTo>
                        <a:lnTo>
                          <a:pt x="2185" y="2918"/>
                        </a:lnTo>
                        <a:lnTo>
                          <a:pt x="2223" y="2899"/>
                        </a:lnTo>
                        <a:lnTo>
                          <a:pt x="2260" y="2880"/>
                        </a:lnTo>
                        <a:lnTo>
                          <a:pt x="2297" y="2859"/>
                        </a:lnTo>
                        <a:lnTo>
                          <a:pt x="2334" y="2838"/>
                        </a:lnTo>
                        <a:lnTo>
                          <a:pt x="2369" y="2815"/>
                        </a:lnTo>
                        <a:lnTo>
                          <a:pt x="2404" y="2792"/>
                        </a:lnTo>
                        <a:lnTo>
                          <a:pt x="2438" y="2767"/>
                        </a:lnTo>
                        <a:lnTo>
                          <a:pt x="2472" y="2742"/>
                        </a:lnTo>
                        <a:lnTo>
                          <a:pt x="2505" y="2715"/>
                        </a:lnTo>
                        <a:lnTo>
                          <a:pt x="2537" y="2688"/>
                        </a:lnTo>
                        <a:lnTo>
                          <a:pt x="2569" y="2660"/>
                        </a:lnTo>
                        <a:lnTo>
                          <a:pt x="2599" y="2631"/>
                        </a:lnTo>
                        <a:lnTo>
                          <a:pt x="2629" y="2601"/>
                        </a:lnTo>
                        <a:lnTo>
                          <a:pt x="2658" y="2570"/>
                        </a:lnTo>
                        <a:lnTo>
                          <a:pt x="2686" y="2539"/>
                        </a:lnTo>
                        <a:lnTo>
                          <a:pt x="2714" y="2506"/>
                        </a:lnTo>
                        <a:lnTo>
                          <a:pt x="2740" y="2474"/>
                        </a:lnTo>
                        <a:lnTo>
                          <a:pt x="2765" y="2440"/>
                        </a:lnTo>
                        <a:lnTo>
                          <a:pt x="2790" y="2406"/>
                        </a:lnTo>
                        <a:lnTo>
                          <a:pt x="2813" y="2370"/>
                        </a:lnTo>
                        <a:lnTo>
                          <a:pt x="2836" y="2335"/>
                        </a:lnTo>
                        <a:lnTo>
                          <a:pt x="2858" y="2299"/>
                        </a:lnTo>
                        <a:lnTo>
                          <a:pt x="2878" y="2262"/>
                        </a:lnTo>
                        <a:lnTo>
                          <a:pt x="2898" y="2224"/>
                        </a:lnTo>
                        <a:lnTo>
                          <a:pt x="2916" y="2186"/>
                        </a:lnTo>
                        <a:lnTo>
                          <a:pt x="2934" y="2148"/>
                        </a:lnTo>
                        <a:lnTo>
                          <a:pt x="2950" y="2109"/>
                        </a:lnTo>
                        <a:lnTo>
                          <a:pt x="2966" y="2070"/>
                        </a:lnTo>
                        <a:lnTo>
                          <a:pt x="2980" y="2030"/>
                        </a:lnTo>
                        <a:lnTo>
                          <a:pt x="2993" y="1990"/>
                        </a:lnTo>
                        <a:lnTo>
                          <a:pt x="3005" y="1949"/>
                        </a:lnTo>
                        <a:lnTo>
                          <a:pt x="3016" y="1909"/>
                        </a:lnTo>
                        <a:lnTo>
                          <a:pt x="3026" y="1868"/>
                        </a:lnTo>
                        <a:lnTo>
                          <a:pt x="3034" y="1826"/>
                        </a:lnTo>
                        <a:lnTo>
                          <a:pt x="3042" y="1785"/>
                        </a:lnTo>
                        <a:lnTo>
                          <a:pt x="3048" y="1743"/>
                        </a:lnTo>
                        <a:lnTo>
                          <a:pt x="3053" y="1701"/>
                        </a:lnTo>
                        <a:lnTo>
                          <a:pt x="3058" y="1659"/>
                        </a:lnTo>
                        <a:lnTo>
                          <a:pt x="3060" y="1617"/>
                        </a:lnTo>
                        <a:lnTo>
                          <a:pt x="3062" y="1575"/>
                        </a:lnTo>
                        <a:lnTo>
                          <a:pt x="3063" y="1533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6" name="任意多边形 676003"/>
                  <p:cNvSpPr>
                    <a:spLocks noChangeAspect="1"/>
                  </p:cNvSpPr>
                  <p:nvPr/>
                </p:nvSpPr>
                <p:spPr>
                  <a:xfrm>
                    <a:off x="3383" y="2282"/>
                    <a:ext cx="395" cy="395"/>
                  </a:xfrm>
                  <a:custGeom>
                    <a:avLst/>
                    <a:gdLst/>
                    <a:ahLst/>
                    <a:cxnLst>
                      <a:cxn ang="0">
                        <a:pos x="8" y="395"/>
                      </a:cxn>
                      <a:cxn ang="0">
                        <a:pos x="23" y="394"/>
                      </a:cxn>
                      <a:cxn ang="0">
                        <a:pos x="39" y="393"/>
                      </a:cxn>
                      <a:cxn ang="0">
                        <a:pos x="54" y="391"/>
                      </a:cxn>
                      <a:cxn ang="0">
                        <a:pos x="69" y="389"/>
                      </a:cxn>
                      <a:cxn ang="0">
                        <a:pos x="85" y="386"/>
                      </a:cxn>
                      <a:cxn ang="0">
                        <a:pos x="100" y="382"/>
                      </a:cxn>
                      <a:cxn ang="0">
                        <a:pos x="115" y="378"/>
                      </a:cxn>
                      <a:cxn ang="0">
                        <a:pos x="129" y="373"/>
                      </a:cxn>
                      <a:cxn ang="0">
                        <a:pos x="144" y="368"/>
                      </a:cxn>
                      <a:cxn ang="0">
                        <a:pos x="158" y="362"/>
                      </a:cxn>
                      <a:cxn ang="0">
                        <a:pos x="172" y="355"/>
                      </a:cxn>
                      <a:cxn ang="0">
                        <a:pos x="186" y="348"/>
                      </a:cxn>
                      <a:cxn ang="0">
                        <a:pos x="200" y="341"/>
                      </a:cxn>
                      <a:cxn ang="0">
                        <a:pos x="213" y="333"/>
                      </a:cxn>
                      <a:cxn ang="0">
                        <a:pos x="226" y="324"/>
                      </a:cxn>
                      <a:cxn ang="0">
                        <a:pos x="238" y="315"/>
                      </a:cxn>
                      <a:cxn ang="0">
                        <a:pos x="251" y="305"/>
                      </a:cxn>
                      <a:cxn ang="0">
                        <a:pos x="262" y="295"/>
                      </a:cxn>
                      <a:cxn ang="0">
                        <a:pos x="274" y="285"/>
                      </a:cxn>
                      <a:cxn ang="0">
                        <a:pos x="285" y="274"/>
                      </a:cxn>
                      <a:cxn ang="0">
                        <a:pos x="295" y="262"/>
                      </a:cxn>
                      <a:cxn ang="0">
                        <a:pos x="305" y="250"/>
                      </a:cxn>
                      <a:cxn ang="0">
                        <a:pos x="315" y="238"/>
                      </a:cxn>
                      <a:cxn ang="0">
                        <a:pos x="324" y="226"/>
                      </a:cxn>
                      <a:cxn ang="0">
                        <a:pos x="333" y="213"/>
                      </a:cxn>
                      <a:cxn ang="0">
                        <a:pos x="341" y="200"/>
                      </a:cxn>
                      <a:cxn ang="0">
                        <a:pos x="348" y="186"/>
                      </a:cxn>
                      <a:cxn ang="0">
                        <a:pos x="355" y="172"/>
                      </a:cxn>
                      <a:cxn ang="0">
                        <a:pos x="362" y="158"/>
                      </a:cxn>
                      <a:cxn ang="0">
                        <a:pos x="368" y="144"/>
                      </a:cxn>
                      <a:cxn ang="0">
                        <a:pos x="373" y="129"/>
                      </a:cxn>
                      <a:cxn ang="0">
                        <a:pos x="378" y="115"/>
                      </a:cxn>
                      <a:cxn ang="0">
                        <a:pos x="382" y="100"/>
                      </a:cxn>
                      <a:cxn ang="0">
                        <a:pos x="386" y="85"/>
                      </a:cxn>
                      <a:cxn ang="0">
                        <a:pos x="389" y="69"/>
                      </a:cxn>
                      <a:cxn ang="0">
                        <a:pos x="391" y="54"/>
                      </a:cxn>
                      <a:cxn ang="0">
                        <a:pos x="393" y="39"/>
                      </a:cxn>
                      <a:cxn ang="0">
                        <a:pos x="394" y="23"/>
                      </a:cxn>
                      <a:cxn ang="0">
                        <a:pos x="395" y="8"/>
                      </a:cxn>
                    </a:cxnLst>
                    <a:rect l="0" t="0" r="0" b="0"/>
                    <a:pathLst>
                      <a:path w="3062" h="3065">
                        <a:moveTo>
                          <a:pt x="0" y="3065"/>
                        </a:moveTo>
                        <a:lnTo>
                          <a:pt x="60" y="3064"/>
                        </a:lnTo>
                        <a:lnTo>
                          <a:pt x="120" y="3062"/>
                        </a:lnTo>
                        <a:lnTo>
                          <a:pt x="180" y="3059"/>
                        </a:lnTo>
                        <a:lnTo>
                          <a:pt x="240" y="3055"/>
                        </a:lnTo>
                        <a:lnTo>
                          <a:pt x="300" y="3050"/>
                        </a:lnTo>
                        <a:lnTo>
                          <a:pt x="360" y="3043"/>
                        </a:lnTo>
                        <a:lnTo>
                          <a:pt x="419" y="3036"/>
                        </a:lnTo>
                        <a:lnTo>
                          <a:pt x="479" y="3027"/>
                        </a:lnTo>
                        <a:lnTo>
                          <a:pt x="538" y="3017"/>
                        </a:lnTo>
                        <a:lnTo>
                          <a:pt x="597" y="3006"/>
                        </a:lnTo>
                        <a:lnTo>
                          <a:pt x="656" y="2993"/>
                        </a:lnTo>
                        <a:lnTo>
                          <a:pt x="715" y="2980"/>
                        </a:lnTo>
                        <a:lnTo>
                          <a:pt x="773" y="2965"/>
                        </a:lnTo>
                        <a:lnTo>
                          <a:pt x="831" y="2950"/>
                        </a:lnTo>
                        <a:lnTo>
                          <a:pt x="889" y="2933"/>
                        </a:lnTo>
                        <a:lnTo>
                          <a:pt x="946" y="2915"/>
                        </a:lnTo>
                        <a:lnTo>
                          <a:pt x="1003" y="2895"/>
                        </a:lnTo>
                        <a:lnTo>
                          <a:pt x="1060" y="2875"/>
                        </a:lnTo>
                        <a:lnTo>
                          <a:pt x="1116" y="2854"/>
                        </a:lnTo>
                        <a:lnTo>
                          <a:pt x="1172" y="2831"/>
                        </a:lnTo>
                        <a:lnTo>
                          <a:pt x="1227" y="2808"/>
                        </a:lnTo>
                        <a:lnTo>
                          <a:pt x="1282" y="2783"/>
                        </a:lnTo>
                        <a:lnTo>
                          <a:pt x="1336" y="2757"/>
                        </a:lnTo>
                        <a:lnTo>
                          <a:pt x="1390" y="2731"/>
                        </a:lnTo>
                        <a:lnTo>
                          <a:pt x="1443" y="2703"/>
                        </a:lnTo>
                        <a:lnTo>
                          <a:pt x="1496" y="2674"/>
                        </a:lnTo>
                        <a:lnTo>
                          <a:pt x="1548" y="2644"/>
                        </a:lnTo>
                        <a:lnTo>
                          <a:pt x="1600" y="2613"/>
                        </a:lnTo>
                        <a:lnTo>
                          <a:pt x="1651" y="2581"/>
                        </a:lnTo>
                        <a:lnTo>
                          <a:pt x="1701" y="2548"/>
                        </a:lnTo>
                        <a:lnTo>
                          <a:pt x="1751" y="2514"/>
                        </a:lnTo>
                        <a:lnTo>
                          <a:pt x="1800" y="2479"/>
                        </a:lnTo>
                        <a:lnTo>
                          <a:pt x="1848" y="2444"/>
                        </a:lnTo>
                        <a:lnTo>
                          <a:pt x="1895" y="2407"/>
                        </a:lnTo>
                        <a:lnTo>
                          <a:pt x="1942" y="2369"/>
                        </a:lnTo>
                        <a:lnTo>
                          <a:pt x="1988" y="2329"/>
                        </a:lnTo>
                        <a:lnTo>
                          <a:pt x="2034" y="2290"/>
                        </a:lnTo>
                        <a:lnTo>
                          <a:pt x="2078" y="2250"/>
                        </a:lnTo>
                        <a:lnTo>
                          <a:pt x="2122" y="2208"/>
                        </a:lnTo>
                        <a:lnTo>
                          <a:pt x="2165" y="2166"/>
                        </a:lnTo>
                        <a:lnTo>
                          <a:pt x="2207" y="2123"/>
                        </a:lnTo>
                        <a:lnTo>
                          <a:pt x="2248" y="2079"/>
                        </a:lnTo>
                        <a:lnTo>
                          <a:pt x="2289" y="2035"/>
                        </a:lnTo>
                        <a:lnTo>
                          <a:pt x="2328" y="1989"/>
                        </a:lnTo>
                        <a:lnTo>
                          <a:pt x="2367" y="1943"/>
                        </a:lnTo>
                        <a:lnTo>
                          <a:pt x="2404" y="1896"/>
                        </a:lnTo>
                        <a:lnTo>
                          <a:pt x="2441" y="1849"/>
                        </a:lnTo>
                        <a:lnTo>
                          <a:pt x="2477" y="1801"/>
                        </a:lnTo>
                        <a:lnTo>
                          <a:pt x="2512" y="1752"/>
                        </a:lnTo>
                        <a:lnTo>
                          <a:pt x="2546" y="1702"/>
                        </a:lnTo>
                        <a:lnTo>
                          <a:pt x="2579" y="1651"/>
                        </a:lnTo>
                        <a:lnTo>
                          <a:pt x="2611" y="1601"/>
                        </a:lnTo>
                        <a:lnTo>
                          <a:pt x="2641" y="1549"/>
                        </a:lnTo>
                        <a:lnTo>
                          <a:pt x="2671" y="1497"/>
                        </a:lnTo>
                        <a:lnTo>
                          <a:pt x="2700" y="1444"/>
                        </a:lnTo>
                        <a:lnTo>
                          <a:pt x="2728" y="1391"/>
                        </a:lnTo>
                        <a:lnTo>
                          <a:pt x="2755" y="1337"/>
                        </a:lnTo>
                        <a:lnTo>
                          <a:pt x="2780" y="1282"/>
                        </a:lnTo>
                        <a:lnTo>
                          <a:pt x="2805" y="1227"/>
                        </a:lnTo>
                        <a:lnTo>
                          <a:pt x="2829" y="1172"/>
                        </a:lnTo>
                        <a:lnTo>
                          <a:pt x="2851" y="1116"/>
                        </a:lnTo>
                        <a:lnTo>
                          <a:pt x="2872" y="1060"/>
                        </a:lnTo>
                        <a:lnTo>
                          <a:pt x="2893" y="1003"/>
                        </a:lnTo>
                        <a:lnTo>
                          <a:pt x="2912" y="946"/>
                        </a:lnTo>
                        <a:lnTo>
                          <a:pt x="2930" y="889"/>
                        </a:lnTo>
                        <a:lnTo>
                          <a:pt x="2947" y="831"/>
                        </a:lnTo>
                        <a:lnTo>
                          <a:pt x="2963" y="773"/>
                        </a:lnTo>
                        <a:lnTo>
                          <a:pt x="2977" y="715"/>
                        </a:lnTo>
                        <a:lnTo>
                          <a:pt x="2991" y="656"/>
                        </a:lnTo>
                        <a:lnTo>
                          <a:pt x="3003" y="597"/>
                        </a:lnTo>
                        <a:lnTo>
                          <a:pt x="3014" y="538"/>
                        </a:lnTo>
                        <a:lnTo>
                          <a:pt x="3024" y="479"/>
                        </a:lnTo>
                        <a:lnTo>
                          <a:pt x="3033" y="419"/>
                        </a:lnTo>
                        <a:lnTo>
                          <a:pt x="3041" y="360"/>
                        </a:lnTo>
                        <a:lnTo>
                          <a:pt x="3047" y="300"/>
                        </a:lnTo>
                        <a:lnTo>
                          <a:pt x="3052" y="240"/>
                        </a:lnTo>
                        <a:lnTo>
                          <a:pt x="3056" y="180"/>
                        </a:lnTo>
                        <a:lnTo>
                          <a:pt x="3059" y="120"/>
                        </a:lnTo>
                        <a:lnTo>
                          <a:pt x="3061" y="60"/>
                        </a:lnTo>
                        <a:lnTo>
                          <a:pt x="3062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7" name="直接连接符 676004"/>
                  <p:cNvSpPr>
                    <a:spLocks noChangeAspect="1"/>
                  </p:cNvSpPr>
                  <p:nvPr/>
                </p:nvSpPr>
                <p:spPr>
                  <a:xfrm flipV="1">
                    <a:off x="3778" y="1493"/>
                    <a:ext cx="0" cy="789"/>
                  </a:xfrm>
                  <a:prstGeom prst="line">
                    <a:avLst/>
                  </a:prstGeom>
                  <a:ln w="3810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8" name="任意多边形 676005"/>
                  <p:cNvSpPr>
                    <a:spLocks noChangeAspect="1"/>
                  </p:cNvSpPr>
                  <p:nvPr/>
                </p:nvSpPr>
                <p:spPr>
                  <a:xfrm>
                    <a:off x="3185" y="1295"/>
                    <a:ext cx="396" cy="395"/>
                  </a:xfrm>
                  <a:custGeom>
                    <a:avLst/>
                    <a:gdLst/>
                    <a:ahLst/>
                    <a:cxnLst>
                      <a:cxn ang="0">
                        <a:pos x="395" y="181"/>
                      </a:cxn>
                      <a:cxn ang="0">
                        <a:pos x="392" y="160"/>
                      </a:cxn>
                      <a:cxn ang="0">
                        <a:pos x="387" y="139"/>
                      </a:cxn>
                      <a:cxn ang="0">
                        <a:pos x="379" y="118"/>
                      </a:cxn>
                      <a:cxn ang="0">
                        <a:pos x="369" y="99"/>
                      </a:cxn>
                      <a:cxn ang="0">
                        <a:pos x="357" y="81"/>
                      </a:cxn>
                      <a:cxn ang="0">
                        <a:pos x="344" y="64"/>
                      </a:cxn>
                      <a:cxn ang="0">
                        <a:pos x="328" y="49"/>
                      </a:cxn>
                      <a:cxn ang="0">
                        <a:pos x="311" y="35"/>
                      </a:cxn>
                      <a:cxn ang="0">
                        <a:pos x="292" y="24"/>
                      </a:cxn>
                      <a:cxn ang="0">
                        <a:pos x="273" y="15"/>
                      </a:cxn>
                      <a:cxn ang="0">
                        <a:pos x="252" y="7"/>
                      </a:cxn>
                      <a:cxn ang="0">
                        <a:pos x="231" y="3"/>
                      </a:cxn>
                      <a:cxn ang="0">
                        <a:pos x="209" y="0"/>
                      </a:cxn>
                      <a:cxn ang="0">
                        <a:pos x="187" y="0"/>
                      </a:cxn>
                      <a:cxn ang="0">
                        <a:pos x="165" y="3"/>
                      </a:cxn>
                      <a:cxn ang="0">
                        <a:pos x="144" y="7"/>
                      </a:cxn>
                      <a:cxn ang="0">
                        <a:pos x="124" y="15"/>
                      </a:cxn>
                      <a:cxn ang="0">
                        <a:pos x="104" y="24"/>
                      </a:cxn>
                      <a:cxn ang="0">
                        <a:pos x="85" y="35"/>
                      </a:cxn>
                      <a:cxn ang="0">
                        <a:pos x="68" y="49"/>
                      </a:cxn>
                      <a:cxn ang="0">
                        <a:pos x="52" y="64"/>
                      </a:cxn>
                      <a:cxn ang="0">
                        <a:pos x="38" y="81"/>
                      </a:cxn>
                      <a:cxn ang="0">
                        <a:pos x="27" y="99"/>
                      </a:cxn>
                      <a:cxn ang="0">
                        <a:pos x="17" y="118"/>
                      </a:cxn>
                      <a:cxn ang="0">
                        <a:pos x="9" y="139"/>
                      </a:cxn>
                      <a:cxn ang="0">
                        <a:pos x="4" y="160"/>
                      </a:cxn>
                      <a:cxn ang="0">
                        <a:pos x="1" y="181"/>
                      </a:cxn>
                      <a:cxn ang="0">
                        <a:pos x="0" y="203"/>
                      </a:cxn>
                      <a:cxn ang="0">
                        <a:pos x="2" y="225"/>
                      </a:cxn>
                      <a:cxn ang="0">
                        <a:pos x="6" y="246"/>
                      </a:cxn>
                      <a:cxn ang="0">
                        <a:pos x="13" y="267"/>
                      </a:cxn>
                      <a:cxn ang="0">
                        <a:pos x="21" y="287"/>
                      </a:cxn>
                      <a:cxn ang="0">
                        <a:pos x="32" y="306"/>
                      </a:cxn>
                      <a:cxn ang="0">
                        <a:pos x="45" y="323"/>
                      </a:cxn>
                      <a:cxn ang="0">
                        <a:pos x="60" y="339"/>
                      </a:cxn>
                      <a:cxn ang="0">
                        <a:pos x="76" y="353"/>
                      </a:cxn>
                      <a:cxn ang="0">
                        <a:pos x="94" y="366"/>
                      </a:cxn>
                      <a:cxn ang="0">
                        <a:pos x="114" y="376"/>
                      </a:cxn>
                      <a:cxn ang="0">
                        <a:pos x="134" y="384"/>
                      </a:cxn>
                      <a:cxn ang="0">
                        <a:pos x="155" y="390"/>
                      </a:cxn>
                      <a:cxn ang="0">
                        <a:pos x="176" y="394"/>
                      </a:cxn>
                      <a:cxn ang="0">
                        <a:pos x="198" y="395"/>
                      </a:cxn>
                      <a:cxn ang="0">
                        <a:pos x="220" y="394"/>
                      </a:cxn>
                      <a:cxn ang="0">
                        <a:pos x="241" y="390"/>
                      </a:cxn>
                      <a:cxn ang="0">
                        <a:pos x="262" y="384"/>
                      </a:cxn>
                      <a:cxn ang="0">
                        <a:pos x="282" y="376"/>
                      </a:cxn>
                      <a:cxn ang="0">
                        <a:pos x="302" y="366"/>
                      </a:cxn>
                      <a:cxn ang="0">
                        <a:pos x="320" y="353"/>
                      </a:cxn>
                      <a:cxn ang="0">
                        <a:pos x="336" y="339"/>
                      </a:cxn>
                      <a:cxn ang="0">
                        <a:pos x="351" y="323"/>
                      </a:cxn>
                      <a:cxn ang="0">
                        <a:pos x="364" y="306"/>
                      </a:cxn>
                      <a:cxn ang="0">
                        <a:pos x="375" y="287"/>
                      </a:cxn>
                      <a:cxn ang="0">
                        <a:pos x="383" y="267"/>
                      </a:cxn>
                      <a:cxn ang="0">
                        <a:pos x="390" y="246"/>
                      </a:cxn>
                      <a:cxn ang="0">
                        <a:pos x="394" y="225"/>
                      </a:cxn>
                      <a:cxn ang="0">
                        <a:pos x="396" y="203"/>
                      </a:cxn>
                    </a:cxnLst>
                    <a:rect l="0" t="0" r="0" b="0"/>
                    <a:pathLst>
                      <a:path w="3063" h="3065">
                        <a:moveTo>
                          <a:pt x="3063" y="1533"/>
                        </a:moveTo>
                        <a:lnTo>
                          <a:pt x="3062" y="1491"/>
                        </a:lnTo>
                        <a:lnTo>
                          <a:pt x="3060" y="1449"/>
                        </a:lnTo>
                        <a:lnTo>
                          <a:pt x="3058" y="1407"/>
                        </a:lnTo>
                        <a:lnTo>
                          <a:pt x="3053" y="1365"/>
                        </a:lnTo>
                        <a:lnTo>
                          <a:pt x="3048" y="1323"/>
                        </a:lnTo>
                        <a:lnTo>
                          <a:pt x="3042" y="1281"/>
                        </a:lnTo>
                        <a:lnTo>
                          <a:pt x="3034" y="1240"/>
                        </a:lnTo>
                        <a:lnTo>
                          <a:pt x="3026" y="1198"/>
                        </a:lnTo>
                        <a:lnTo>
                          <a:pt x="3016" y="1157"/>
                        </a:lnTo>
                        <a:lnTo>
                          <a:pt x="3005" y="1117"/>
                        </a:lnTo>
                        <a:lnTo>
                          <a:pt x="2993" y="1076"/>
                        </a:lnTo>
                        <a:lnTo>
                          <a:pt x="2980" y="1036"/>
                        </a:lnTo>
                        <a:lnTo>
                          <a:pt x="2966" y="996"/>
                        </a:lnTo>
                        <a:lnTo>
                          <a:pt x="2950" y="957"/>
                        </a:lnTo>
                        <a:lnTo>
                          <a:pt x="2934" y="918"/>
                        </a:lnTo>
                        <a:lnTo>
                          <a:pt x="2916" y="880"/>
                        </a:lnTo>
                        <a:lnTo>
                          <a:pt x="2898" y="842"/>
                        </a:lnTo>
                        <a:lnTo>
                          <a:pt x="2878" y="804"/>
                        </a:lnTo>
                        <a:lnTo>
                          <a:pt x="2858" y="767"/>
                        </a:lnTo>
                        <a:lnTo>
                          <a:pt x="2836" y="731"/>
                        </a:lnTo>
                        <a:lnTo>
                          <a:pt x="2813" y="696"/>
                        </a:lnTo>
                        <a:lnTo>
                          <a:pt x="2790" y="660"/>
                        </a:lnTo>
                        <a:lnTo>
                          <a:pt x="2765" y="626"/>
                        </a:lnTo>
                        <a:lnTo>
                          <a:pt x="2740" y="592"/>
                        </a:lnTo>
                        <a:lnTo>
                          <a:pt x="2714" y="559"/>
                        </a:lnTo>
                        <a:lnTo>
                          <a:pt x="2686" y="527"/>
                        </a:lnTo>
                        <a:lnTo>
                          <a:pt x="2658" y="496"/>
                        </a:lnTo>
                        <a:lnTo>
                          <a:pt x="2629" y="465"/>
                        </a:lnTo>
                        <a:lnTo>
                          <a:pt x="2599" y="435"/>
                        </a:lnTo>
                        <a:lnTo>
                          <a:pt x="2569" y="406"/>
                        </a:lnTo>
                        <a:lnTo>
                          <a:pt x="2537" y="378"/>
                        </a:lnTo>
                        <a:lnTo>
                          <a:pt x="2505" y="351"/>
                        </a:lnTo>
                        <a:lnTo>
                          <a:pt x="2472" y="324"/>
                        </a:lnTo>
                        <a:lnTo>
                          <a:pt x="2438" y="299"/>
                        </a:lnTo>
                        <a:lnTo>
                          <a:pt x="2404" y="274"/>
                        </a:lnTo>
                        <a:lnTo>
                          <a:pt x="2369" y="251"/>
                        </a:lnTo>
                        <a:lnTo>
                          <a:pt x="2334" y="228"/>
                        </a:lnTo>
                        <a:lnTo>
                          <a:pt x="2297" y="206"/>
                        </a:lnTo>
                        <a:lnTo>
                          <a:pt x="2260" y="185"/>
                        </a:lnTo>
                        <a:lnTo>
                          <a:pt x="2223" y="165"/>
                        </a:lnTo>
                        <a:lnTo>
                          <a:pt x="2185" y="147"/>
                        </a:lnTo>
                        <a:lnTo>
                          <a:pt x="2147" y="129"/>
                        </a:lnTo>
                        <a:lnTo>
                          <a:pt x="2108" y="113"/>
                        </a:lnTo>
                        <a:lnTo>
                          <a:pt x="2069" y="98"/>
                        </a:lnTo>
                        <a:lnTo>
                          <a:pt x="2029" y="83"/>
                        </a:lnTo>
                        <a:lnTo>
                          <a:pt x="1989" y="70"/>
                        </a:lnTo>
                        <a:lnTo>
                          <a:pt x="1948" y="58"/>
                        </a:lnTo>
                        <a:lnTo>
                          <a:pt x="1908" y="47"/>
                        </a:lnTo>
                        <a:lnTo>
                          <a:pt x="1867" y="38"/>
                        </a:lnTo>
                        <a:lnTo>
                          <a:pt x="1825" y="29"/>
                        </a:lnTo>
                        <a:lnTo>
                          <a:pt x="1784" y="21"/>
                        </a:lnTo>
                        <a:lnTo>
                          <a:pt x="1742" y="15"/>
                        </a:lnTo>
                        <a:lnTo>
                          <a:pt x="1700" y="10"/>
                        </a:lnTo>
                        <a:lnTo>
                          <a:pt x="1658" y="6"/>
                        </a:lnTo>
                        <a:lnTo>
                          <a:pt x="1616" y="3"/>
                        </a:lnTo>
                        <a:lnTo>
                          <a:pt x="1574" y="1"/>
                        </a:lnTo>
                        <a:lnTo>
                          <a:pt x="1532" y="0"/>
                        </a:lnTo>
                        <a:lnTo>
                          <a:pt x="1490" y="1"/>
                        </a:lnTo>
                        <a:lnTo>
                          <a:pt x="1447" y="3"/>
                        </a:lnTo>
                        <a:lnTo>
                          <a:pt x="1405" y="6"/>
                        </a:lnTo>
                        <a:lnTo>
                          <a:pt x="1363" y="10"/>
                        </a:lnTo>
                        <a:lnTo>
                          <a:pt x="1322" y="15"/>
                        </a:lnTo>
                        <a:lnTo>
                          <a:pt x="1280" y="21"/>
                        </a:lnTo>
                        <a:lnTo>
                          <a:pt x="1238" y="29"/>
                        </a:lnTo>
                        <a:lnTo>
                          <a:pt x="1197" y="38"/>
                        </a:lnTo>
                        <a:lnTo>
                          <a:pt x="1156" y="47"/>
                        </a:lnTo>
                        <a:lnTo>
                          <a:pt x="1115" y="58"/>
                        </a:lnTo>
                        <a:lnTo>
                          <a:pt x="1075" y="70"/>
                        </a:lnTo>
                        <a:lnTo>
                          <a:pt x="1035" y="83"/>
                        </a:lnTo>
                        <a:lnTo>
                          <a:pt x="995" y="98"/>
                        </a:lnTo>
                        <a:lnTo>
                          <a:pt x="956" y="113"/>
                        </a:lnTo>
                        <a:lnTo>
                          <a:pt x="917" y="129"/>
                        </a:lnTo>
                        <a:lnTo>
                          <a:pt x="878" y="147"/>
                        </a:lnTo>
                        <a:lnTo>
                          <a:pt x="841" y="165"/>
                        </a:lnTo>
                        <a:lnTo>
                          <a:pt x="803" y="185"/>
                        </a:lnTo>
                        <a:lnTo>
                          <a:pt x="766" y="206"/>
                        </a:lnTo>
                        <a:lnTo>
                          <a:pt x="730" y="228"/>
                        </a:lnTo>
                        <a:lnTo>
                          <a:pt x="694" y="251"/>
                        </a:lnTo>
                        <a:lnTo>
                          <a:pt x="659" y="274"/>
                        </a:lnTo>
                        <a:lnTo>
                          <a:pt x="625" y="299"/>
                        </a:lnTo>
                        <a:lnTo>
                          <a:pt x="591" y="324"/>
                        </a:lnTo>
                        <a:lnTo>
                          <a:pt x="559" y="351"/>
                        </a:lnTo>
                        <a:lnTo>
                          <a:pt x="526" y="378"/>
                        </a:lnTo>
                        <a:lnTo>
                          <a:pt x="495" y="406"/>
                        </a:lnTo>
                        <a:lnTo>
                          <a:pt x="464" y="435"/>
                        </a:lnTo>
                        <a:lnTo>
                          <a:pt x="434" y="465"/>
                        </a:lnTo>
                        <a:lnTo>
                          <a:pt x="404" y="496"/>
                        </a:lnTo>
                        <a:lnTo>
                          <a:pt x="376" y="527"/>
                        </a:lnTo>
                        <a:lnTo>
                          <a:pt x="349" y="559"/>
                        </a:lnTo>
                        <a:lnTo>
                          <a:pt x="323" y="592"/>
                        </a:lnTo>
                        <a:lnTo>
                          <a:pt x="297" y="626"/>
                        </a:lnTo>
                        <a:lnTo>
                          <a:pt x="273" y="660"/>
                        </a:lnTo>
                        <a:lnTo>
                          <a:pt x="249" y="696"/>
                        </a:lnTo>
                        <a:lnTo>
                          <a:pt x="227" y="731"/>
                        </a:lnTo>
                        <a:lnTo>
                          <a:pt x="205" y="767"/>
                        </a:lnTo>
                        <a:lnTo>
                          <a:pt x="184" y="804"/>
                        </a:lnTo>
                        <a:lnTo>
                          <a:pt x="165" y="842"/>
                        </a:lnTo>
                        <a:lnTo>
                          <a:pt x="146" y="880"/>
                        </a:lnTo>
                        <a:lnTo>
                          <a:pt x="129" y="918"/>
                        </a:lnTo>
                        <a:lnTo>
                          <a:pt x="112" y="957"/>
                        </a:lnTo>
                        <a:lnTo>
                          <a:pt x="97" y="996"/>
                        </a:lnTo>
                        <a:lnTo>
                          <a:pt x="83" y="1036"/>
                        </a:lnTo>
                        <a:lnTo>
                          <a:pt x="70" y="1076"/>
                        </a:lnTo>
                        <a:lnTo>
                          <a:pt x="58" y="1117"/>
                        </a:lnTo>
                        <a:lnTo>
                          <a:pt x="47" y="1157"/>
                        </a:lnTo>
                        <a:lnTo>
                          <a:pt x="37" y="1198"/>
                        </a:lnTo>
                        <a:lnTo>
                          <a:pt x="28" y="1240"/>
                        </a:lnTo>
                        <a:lnTo>
                          <a:pt x="21" y="1281"/>
                        </a:lnTo>
                        <a:lnTo>
                          <a:pt x="14" y="1323"/>
                        </a:lnTo>
                        <a:lnTo>
                          <a:pt x="9" y="1365"/>
                        </a:lnTo>
                        <a:lnTo>
                          <a:pt x="5" y="1407"/>
                        </a:lnTo>
                        <a:lnTo>
                          <a:pt x="2" y="1449"/>
                        </a:lnTo>
                        <a:lnTo>
                          <a:pt x="0" y="1491"/>
                        </a:lnTo>
                        <a:lnTo>
                          <a:pt x="0" y="1533"/>
                        </a:lnTo>
                        <a:lnTo>
                          <a:pt x="0" y="1576"/>
                        </a:lnTo>
                        <a:lnTo>
                          <a:pt x="2" y="1618"/>
                        </a:lnTo>
                        <a:lnTo>
                          <a:pt x="5" y="1660"/>
                        </a:lnTo>
                        <a:lnTo>
                          <a:pt x="9" y="1702"/>
                        </a:lnTo>
                        <a:lnTo>
                          <a:pt x="14" y="1744"/>
                        </a:lnTo>
                        <a:lnTo>
                          <a:pt x="21" y="1786"/>
                        </a:lnTo>
                        <a:lnTo>
                          <a:pt x="28" y="1827"/>
                        </a:lnTo>
                        <a:lnTo>
                          <a:pt x="37" y="1868"/>
                        </a:lnTo>
                        <a:lnTo>
                          <a:pt x="47" y="1910"/>
                        </a:lnTo>
                        <a:lnTo>
                          <a:pt x="58" y="1950"/>
                        </a:lnTo>
                        <a:lnTo>
                          <a:pt x="70" y="1991"/>
                        </a:lnTo>
                        <a:lnTo>
                          <a:pt x="83" y="2031"/>
                        </a:lnTo>
                        <a:lnTo>
                          <a:pt x="97" y="2071"/>
                        </a:lnTo>
                        <a:lnTo>
                          <a:pt x="112" y="2110"/>
                        </a:lnTo>
                        <a:lnTo>
                          <a:pt x="129" y="2149"/>
                        </a:lnTo>
                        <a:lnTo>
                          <a:pt x="146" y="2187"/>
                        </a:lnTo>
                        <a:lnTo>
                          <a:pt x="165" y="2225"/>
                        </a:lnTo>
                        <a:lnTo>
                          <a:pt x="184" y="2263"/>
                        </a:lnTo>
                        <a:lnTo>
                          <a:pt x="205" y="2299"/>
                        </a:lnTo>
                        <a:lnTo>
                          <a:pt x="227" y="2336"/>
                        </a:lnTo>
                        <a:lnTo>
                          <a:pt x="249" y="2371"/>
                        </a:lnTo>
                        <a:lnTo>
                          <a:pt x="273" y="2406"/>
                        </a:lnTo>
                        <a:lnTo>
                          <a:pt x="297" y="2441"/>
                        </a:lnTo>
                        <a:lnTo>
                          <a:pt x="323" y="2474"/>
                        </a:lnTo>
                        <a:lnTo>
                          <a:pt x="349" y="2507"/>
                        </a:lnTo>
                        <a:lnTo>
                          <a:pt x="376" y="2540"/>
                        </a:lnTo>
                        <a:lnTo>
                          <a:pt x="404" y="2571"/>
                        </a:lnTo>
                        <a:lnTo>
                          <a:pt x="434" y="2602"/>
                        </a:lnTo>
                        <a:lnTo>
                          <a:pt x="464" y="2632"/>
                        </a:lnTo>
                        <a:lnTo>
                          <a:pt x="495" y="2661"/>
                        </a:lnTo>
                        <a:lnTo>
                          <a:pt x="526" y="2689"/>
                        </a:lnTo>
                        <a:lnTo>
                          <a:pt x="559" y="2716"/>
                        </a:lnTo>
                        <a:lnTo>
                          <a:pt x="591" y="2742"/>
                        </a:lnTo>
                        <a:lnTo>
                          <a:pt x="625" y="2768"/>
                        </a:lnTo>
                        <a:lnTo>
                          <a:pt x="659" y="2792"/>
                        </a:lnTo>
                        <a:lnTo>
                          <a:pt x="694" y="2816"/>
                        </a:lnTo>
                        <a:lnTo>
                          <a:pt x="730" y="2839"/>
                        </a:lnTo>
                        <a:lnTo>
                          <a:pt x="766" y="2860"/>
                        </a:lnTo>
                        <a:lnTo>
                          <a:pt x="803" y="2881"/>
                        </a:lnTo>
                        <a:lnTo>
                          <a:pt x="841" y="2900"/>
                        </a:lnTo>
                        <a:lnTo>
                          <a:pt x="878" y="2919"/>
                        </a:lnTo>
                        <a:lnTo>
                          <a:pt x="917" y="2936"/>
                        </a:lnTo>
                        <a:lnTo>
                          <a:pt x="956" y="2953"/>
                        </a:lnTo>
                        <a:lnTo>
                          <a:pt x="995" y="2968"/>
                        </a:lnTo>
                        <a:lnTo>
                          <a:pt x="1035" y="2982"/>
                        </a:lnTo>
                        <a:lnTo>
                          <a:pt x="1075" y="2996"/>
                        </a:lnTo>
                        <a:lnTo>
                          <a:pt x="1115" y="3008"/>
                        </a:lnTo>
                        <a:lnTo>
                          <a:pt x="1156" y="3019"/>
                        </a:lnTo>
                        <a:lnTo>
                          <a:pt x="1197" y="3028"/>
                        </a:lnTo>
                        <a:lnTo>
                          <a:pt x="1238" y="3037"/>
                        </a:lnTo>
                        <a:lnTo>
                          <a:pt x="1280" y="3045"/>
                        </a:lnTo>
                        <a:lnTo>
                          <a:pt x="1322" y="3051"/>
                        </a:lnTo>
                        <a:lnTo>
                          <a:pt x="1363" y="3056"/>
                        </a:lnTo>
                        <a:lnTo>
                          <a:pt x="1405" y="3060"/>
                        </a:lnTo>
                        <a:lnTo>
                          <a:pt x="1447" y="3063"/>
                        </a:lnTo>
                        <a:lnTo>
                          <a:pt x="1490" y="3065"/>
                        </a:lnTo>
                        <a:lnTo>
                          <a:pt x="1532" y="3065"/>
                        </a:lnTo>
                        <a:lnTo>
                          <a:pt x="1574" y="3065"/>
                        </a:lnTo>
                        <a:lnTo>
                          <a:pt x="1616" y="3063"/>
                        </a:lnTo>
                        <a:lnTo>
                          <a:pt x="1658" y="3060"/>
                        </a:lnTo>
                        <a:lnTo>
                          <a:pt x="1700" y="3056"/>
                        </a:lnTo>
                        <a:lnTo>
                          <a:pt x="1742" y="3051"/>
                        </a:lnTo>
                        <a:lnTo>
                          <a:pt x="1784" y="3045"/>
                        </a:lnTo>
                        <a:lnTo>
                          <a:pt x="1825" y="3037"/>
                        </a:lnTo>
                        <a:lnTo>
                          <a:pt x="1867" y="3028"/>
                        </a:lnTo>
                        <a:lnTo>
                          <a:pt x="1908" y="3019"/>
                        </a:lnTo>
                        <a:lnTo>
                          <a:pt x="1948" y="3008"/>
                        </a:lnTo>
                        <a:lnTo>
                          <a:pt x="1989" y="2996"/>
                        </a:lnTo>
                        <a:lnTo>
                          <a:pt x="2029" y="2982"/>
                        </a:lnTo>
                        <a:lnTo>
                          <a:pt x="2069" y="2968"/>
                        </a:lnTo>
                        <a:lnTo>
                          <a:pt x="2108" y="2953"/>
                        </a:lnTo>
                        <a:lnTo>
                          <a:pt x="2147" y="2936"/>
                        </a:lnTo>
                        <a:lnTo>
                          <a:pt x="2185" y="2919"/>
                        </a:lnTo>
                        <a:lnTo>
                          <a:pt x="2223" y="2900"/>
                        </a:lnTo>
                        <a:lnTo>
                          <a:pt x="2260" y="2881"/>
                        </a:lnTo>
                        <a:lnTo>
                          <a:pt x="2297" y="2860"/>
                        </a:lnTo>
                        <a:lnTo>
                          <a:pt x="2334" y="2839"/>
                        </a:lnTo>
                        <a:lnTo>
                          <a:pt x="2369" y="2816"/>
                        </a:lnTo>
                        <a:lnTo>
                          <a:pt x="2404" y="2792"/>
                        </a:lnTo>
                        <a:lnTo>
                          <a:pt x="2438" y="2768"/>
                        </a:lnTo>
                        <a:lnTo>
                          <a:pt x="2472" y="2742"/>
                        </a:lnTo>
                        <a:lnTo>
                          <a:pt x="2505" y="2716"/>
                        </a:lnTo>
                        <a:lnTo>
                          <a:pt x="2537" y="2689"/>
                        </a:lnTo>
                        <a:lnTo>
                          <a:pt x="2569" y="2661"/>
                        </a:lnTo>
                        <a:lnTo>
                          <a:pt x="2599" y="2632"/>
                        </a:lnTo>
                        <a:lnTo>
                          <a:pt x="2629" y="2602"/>
                        </a:lnTo>
                        <a:lnTo>
                          <a:pt x="2658" y="2571"/>
                        </a:lnTo>
                        <a:lnTo>
                          <a:pt x="2686" y="2540"/>
                        </a:lnTo>
                        <a:lnTo>
                          <a:pt x="2714" y="2507"/>
                        </a:lnTo>
                        <a:lnTo>
                          <a:pt x="2740" y="2474"/>
                        </a:lnTo>
                        <a:lnTo>
                          <a:pt x="2765" y="2441"/>
                        </a:lnTo>
                        <a:lnTo>
                          <a:pt x="2790" y="2406"/>
                        </a:lnTo>
                        <a:lnTo>
                          <a:pt x="2813" y="2371"/>
                        </a:lnTo>
                        <a:lnTo>
                          <a:pt x="2836" y="2336"/>
                        </a:lnTo>
                        <a:lnTo>
                          <a:pt x="2858" y="2299"/>
                        </a:lnTo>
                        <a:lnTo>
                          <a:pt x="2878" y="2263"/>
                        </a:lnTo>
                        <a:lnTo>
                          <a:pt x="2898" y="2225"/>
                        </a:lnTo>
                        <a:lnTo>
                          <a:pt x="2916" y="2187"/>
                        </a:lnTo>
                        <a:lnTo>
                          <a:pt x="2934" y="2149"/>
                        </a:lnTo>
                        <a:lnTo>
                          <a:pt x="2950" y="2110"/>
                        </a:lnTo>
                        <a:lnTo>
                          <a:pt x="2966" y="2071"/>
                        </a:lnTo>
                        <a:lnTo>
                          <a:pt x="2980" y="2031"/>
                        </a:lnTo>
                        <a:lnTo>
                          <a:pt x="2993" y="1991"/>
                        </a:lnTo>
                        <a:lnTo>
                          <a:pt x="3005" y="1950"/>
                        </a:lnTo>
                        <a:lnTo>
                          <a:pt x="3016" y="1910"/>
                        </a:lnTo>
                        <a:lnTo>
                          <a:pt x="3026" y="1868"/>
                        </a:lnTo>
                        <a:lnTo>
                          <a:pt x="3034" y="1827"/>
                        </a:lnTo>
                        <a:lnTo>
                          <a:pt x="3042" y="1786"/>
                        </a:lnTo>
                        <a:lnTo>
                          <a:pt x="3048" y="1744"/>
                        </a:lnTo>
                        <a:lnTo>
                          <a:pt x="3053" y="1702"/>
                        </a:lnTo>
                        <a:lnTo>
                          <a:pt x="3058" y="1660"/>
                        </a:lnTo>
                        <a:lnTo>
                          <a:pt x="3060" y="1618"/>
                        </a:lnTo>
                        <a:lnTo>
                          <a:pt x="3062" y="1576"/>
                        </a:lnTo>
                        <a:lnTo>
                          <a:pt x="3063" y="1533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9" name="任意多边形 676006"/>
                  <p:cNvSpPr>
                    <a:spLocks noChangeAspect="1"/>
                  </p:cNvSpPr>
                  <p:nvPr/>
                </p:nvSpPr>
                <p:spPr>
                  <a:xfrm>
                    <a:off x="2988" y="1690"/>
                    <a:ext cx="197" cy="395"/>
                  </a:xfrm>
                  <a:custGeom>
                    <a:avLst/>
                    <a:gdLst/>
                    <a:ahLst/>
                    <a:cxnLst>
                      <a:cxn ang="0">
                        <a:pos x="5" y="395"/>
                      </a:cxn>
                      <a:cxn ang="0">
                        <a:pos x="16" y="394"/>
                      </a:cxn>
                      <a:cxn ang="0">
                        <a:pos x="27" y="393"/>
                      </a:cxn>
                      <a:cxn ang="0">
                        <a:pos x="38" y="391"/>
                      </a:cxn>
                      <a:cxn ang="0">
                        <a:pos x="48" y="389"/>
                      </a:cxn>
                      <a:cxn ang="0">
                        <a:pos x="59" y="386"/>
                      </a:cxn>
                      <a:cxn ang="0">
                        <a:pos x="69" y="382"/>
                      </a:cxn>
                      <a:cxn ang="0">
                        <a:pos x="79" y="378"/>
                      </a:cxn>
                      <a:cxn ang="0">
                        <a:pos x="89" y="374"/>
                      </a:cxn>
                      <a:cxn ang="0">
                        <a:pos x="98" y="368"/>
                      </a:cxn>
                      <a:cxn ang="0">
                        <a:pos x="108" y="363"/>
                      </a:cxn>
                      <a:cxn ang="0">
                        <a:pos x="117" y="357"/>
                      </a:cxn>
                      <a:cxn ang="0">
                        <a:pos x="125" y="350"/>
                      </a:cxn>
                      <a:cxn ang="0">
                        <a:pos x="133" y="343"/>
                      </a:cxn>
                      <a:cxn ang="0">
                        <a:pos x="141" y="335"/>
                      </a:cxn>
                      <a:cxn ang="0">
                        <a:pos x="148" y="327"/>
                      </a:cxn>
                      <a:cxn ang="0">
                        <a:pos x="155" y="319"/>
                      </a:cxn>
                      <a:cxn ang="0">
                        <a:pos x="162" y="310"/>
                      </a:cxn>
                      <a:cxn ang="0">
                        <a:pos x="168" y="301"/>
                      </a:cxn>
                      <a:cxn ang="0">
                        <a:pos x="173" y="292"/>
                      </a:cxn>
                      <a:cxn ang="0">
                        <a:pos x="178" y="282"/>
                      </a:cxn>
                      <a:cxn ang="0">
                        <a:pos x="182" y="272"/>
                      </a:cxn>
                      <a:cxn ang="0">
                        <a:pos x="186" y="262"/>
                      </a:cxn>
                      <a:cxn ang="0">
                        <a:pos x="190" y="251"/>
                      </a:cxn>
                      <a:cxn ang="0">
                        <a:pos x="192" y="241"/>
                      </a:cxn>
                      <a:cxn ang="0">
                        <a:pos x="194" y="230"/>
                      </a:cxn>
                      <a:cxn ang="0">
                        <a:pos x="196" y="219"/>
                      </a:cxn>
                      <a:cxn ang="0">
                        <a:pos x="197" y="208"/>
                      </a:cxn>
                      <a:cxn ang="0">
                        <a:pos x="197" y="198"/>
                      </a:cxn>
                      <a:cxn ang="0">
                        <a:pos x="197" y="187"/>
                      </a:cxn>
                      <a:cxn ang="0">
                        <a:pos x="196" y="176"/>
                      </a:cxn>
                      <a:cxn ang="0">
                        <a:pos x="194" y="165"/>
                      </a:cxn>
                      <a:cxn ang="0">
                        <a:pos x="192" y="154"/>
                      </a:cxn>
                      <a:cxn ang="0">
                        <a:pos x="190" y="144"/>
                      </a:cxn>
                      <a:cxn ang="0">
                        <a:pos x="186" y="133"/>
                      </a:cxn>
                      <a:cxn ang="0">
                        <a:pos x="182" y="123"/>
                      </a:cxn>
                      <a:cxn ang="0">
                        <a:pos x="178" y="113"/>
                      </a:cxn>
                      <a:cxn ang="0">
                        <a:pos x="173" y="104"/>
                      </a:cxn>
                      <a:cxn ang="0">
                        <a:pos x="168" y="94"/>
                      </a:cxn>
                      <a:cxn ang="0">
                        <a:pos x="162" y="85"/>
                      </a:cxn>
                      <a:cxn ang="0">
                        <a:pos x="155" y="76"/>
                      </a:cxn>
                      <a:cxn ang="0">
                        <a:pos x="148" y="68"/>
                      </a:cxn>
                      <a:cxn ang="0">
                        <a:pos x="141" y="60"/>
                      </a:cxn>
                      <a:cxn ang="0">
                        <a:pos x="133" y="52"/>
                      </a:cxn>
                      <a:cxn ang="0">
                        <a:pos x="125" y="45"/>
                      </a:cxn>
                      <a:cxn ang="0">
                        <a:pos x="117" y="38"/>
                      </a:cxn>
                      <a:cxn ang="0">
                        <a:pos x="108" y="32"/>
                      </a:cxn>
                      <a:cxn ang="0">
                        <a:pos x="98" y="27"/>
                      </a:cxn>
                      <a:cxn ang="0">
                        <a:pos x="89" y="21"/>
                      </a:cxn>
                      <a:cxn ang="0">
                        <a:pos x="79" y="17"/>
                      </a:cxn>
                      <a:cxn ang="0">
                        <a:pos x="69" y="13"/>
                      </a:cxn>
                      <a:cxn ang="0">
                        <a:pos x="59" y="9"/>
                      </a:cxn>
                      <a:cxn ang="0">
                        <a:pos x="48" y="6"/>
                      </a:cxn>
                      <a:cxn ang="0">
                        <a:pos x="38" y="4"/>
                      </a:cxn>
                      <a:cxn ang="0">
                        <a:pos x="27" y="2"/>
                      </a:cxn>
                      <a:cxn ang="0">
                        <a:pos x="16" y="1"/>
                      </a:cxn>
                      <a:cxn ang="0">
                        <a:pos x="5" y="0"/>
                      </a:cxn>
                    </a:cxnLst>
                    <a:rect l="0" t="0" r="0" b="0"/>
                    <a:pathLst>
                      <a:path w="1531" h="3066">
                        <a:moveTo>
                          <a:pt x="0" y="3066"/>
                        </a:moveTo>
                        <a:lnTo>
                          <a:pt x="42" y="3065"/>
                        </a:lnTo>
                        <a:lnTo>
                          <a:pt x="84" y="3063"/>
                        </a:lnTo>
                        <a:lnTo>
                          <a:pt x="126" y="3060"/>
                        </a:lnTo>
                        <a:lnTo>
                          <a:pt x="168" y="3056"/>
                        </a:lnTo>
                        <a:lnTo>
                          <a:pt x="210" y="3051"/>
                        </a:lnTo>
                        <a:lnTo>
                          <a:pt x="252" y="3045"/>
                        </a:lnTo>
                        <a:lnTo>
                          <a:pt x="293" y="3037"/>
                        </a:lnTo>
                        <a:lnTo>
                          <a:pt x="335" y="3028"/>
                        </a:lnTo>
                        <a:lnTo>
                          <a:pt x="376" y="3019"/>
                        </a:lnTo>
                        <a:lnTo>
                          <a:pt x="416" y="3008"/>
                        </a:lnTo>
                        <a:lnTo>
                          <a:pt x="457" y="2996"/>
                        </a:lnTo>
                        <a:lnTo>
                          <a:pt x="497" y="2983"/>
                        </a:lnTo>
                        <a:lnTo>
                          <a:pt x="537" y="2968"/>
                        </a:lnTo>
                        <a:lnTo>
                          <a:pt x="576" y="2953"/>
                        </a:lnTo>
                        <a:lnTo>
                          <a:pt x="615" y="2936"/>
                        </a:lnTo>
                        <a:lnTo>
                          <a:pt x="653" y="2919"/>
                        </a:lnTo>
                        <a:lnTo>
                          <a:pt x="691" y="2900"/>
                        </a:lnTo>
                        <a:lnTo>
                          <a:pt x="729" y="2881"/>
                        </a:lnTo>
                        <a:lnTo>
                          <a:pt x="765" y="2860"/>
                        </a:lnTo>
                        <a:lnTo>
                          <a:pt x="802" y="2839"/>
                        </a:lnTo>
                        <a:lnTo>
                          <a:pt x="837" y="2816"/>
                        </a:lnTo>
                        <a:lnTo>
                          <a:pt x="872" y="2792"/>
                        </a:lnTo>
                        <a:lnTo>
                          <a:pt x="907" y="2768"/>
                        </a:lnTo>
                        <a:lnTo>
                          <a:pt x="940" y="2742"/>
                        </a:lnTo>
                        <a:lnTo>
                          <a:pt x="973" y="2716"/>
                        </a:lnTo>
                        <a:lnTo>
                          <a:pt x="1005" y="2689"/>
                        </a:lnTo>
                        <a:lnTo>
                          <a:pt x="1037" y="2661"/>
                        </a:lnTo>
                        <a:lnTo>
                          <a:pt x="1067" y="2632"/>
                        </a:lnTo>
                        <a:lnTo>
                          <a:pt x="1097" y="2602"/>
                        </a:lnTo>
                        <a:lnTo>
                          <a:pt x="1126" y="2571"/>
                        </a:lnTo>
                        <a:lnTo>
                          <a:pt x="1154" y="2540"/>
                        </a:lnTo>
                        <a:lnTo>
                          <a:pt x="1182" y="2507"/>
                        </a:lnTo>
                        <a:lnTo>
                          <a:pt x="1208" y="2474"/>
                        </a:lnTo>
                        <a:lnTo>
                          <a:pt x="1233" y="2441"/>
                        </a:lnTo>
                        <a:lnTo>
                          <a:pt x="1258" y="2406"/>
                        </a:lnTo>
                        <a:lnTo>
                          <a:pt x="1282" y="2371"/>
                        </a:lnTo>
                        <a:lnTo>
                          <a:pt x="1304" y="2336"/>
                        </a:lnTo>
                        <a:lnTo>
                          <a:pt x="1326" y="2300"/>
                        </a:lnTo>
                        <a:lnTo>
                          <a:pt x="1346" y="2263"/>
                        </a:lnTo>
                        <a:lnTo>
                          <a:pt x="1366" y="2225"/>
                        </a:lnTo>
                        <a:lnTo>
                          <a:pt x="1384" y="2187"/>
                        </a:lnTo>
                        <a:lnTo>
                          <a:pt x="1402" y="2149"/>
                        </a:lnTo>
                        <a:lnTo>
                          <a:pt x="1418" y="2110"/>
                        </a:lnTo>
                        <a:lnTo>
                          <a:pt x="1434" y="2071"/>
                        </a:lnTo>
                        <a:lnTo>
                          <a:pt x="1448" y="2031"/>
                        </a:lnTo>
                        <a:lnTo>
                          <a:pt x="1461" y="1991"/>
                        </a:lnTo>
                        <a:lnTo>
                          <a:pt x="1473" y="1950"/>
                        </a:lnTo>
                        <a:lnTo>
                          <a:pt x="1484" y="1910"/>
                        </a:lnTo>
                        <a:lnTo>
                          <a:pt x="1494" y="1869"/>
                        </a:lnTo>
                        <a:lnTo>
                          <a:pt x="1502" y="1827"/>
                        </a:lnTo>
                        <a:lnTo>
                          <a:pt x="1510" y="1786"/>
                        </a:lnTo>
                        <a:lnTo>
                          <a:pt x="1516" y="1744"/>
                        </a:lnTo>
                        <a:lnTo>
                          <a:pt x="1522" y="1702"/>
                        </a:lnTo>
                        <a:lnTo>
                          <a:pt x="1526" y="1660"/>
                        </a:lnTo>
                        <a:lnTo>
                          <a:pt x="1529" y="1618"/>
                        </a:lnTo>
                        <a:lnTo>
                          <a:pt x="1530" y="1576"/>
                        </a:lnTo>
                        <a:lnTo>
                          <a:pt x="1531" y="1533"/>
                        </a:lnTo>
                        <a:lnTo>
                          <a:pt x="1530" y="1491"/>
                        </a:lnTo>
                        <a:lnTo>
                          <a:pt x="1529" y="1449"/>
                        </a:lnTo>
                        <a:lnTo>
                          <a:pt x="1526" y="1407"/>
                        </a:lnTo>
                        <a:lnTo>
                          <a:pt x="1522" y="1365"/>
                        </a:lnTo>
                        <a:lnTo>
                          <a:pt x="1516" y="1323"/>
                        </a:lnTo>
                        <a:lnTo>
                          <a:pt x="1510" y="1281"/>
                        </a:lnTo>
                        <a:lnTo>
                          <a:pt x="1502" y="1240"/>
                        </a:lnTo>
                        <a:lnTo>
                          <a:pt x="1494" y="1198"/>
                        </a:lnTo>
                        <a:lnTo>
                          <a:pt x="1484" y="1157"/>
                        </a:lnTo>
                        <a:lnTo>
                          <a:pt x="1473" y="1117"/>
                        </a:lnTo>
                        <a:lnTo>
                          <a:pt x="1461" y="1076"/>
                        </a:lnTo>
                        <a:lnTo>
                          <a:pt x="1448" y="1036"/>
                        </a:lnTo>
                        <a:lnTo>
                          <a:pt x="1434" y="996"/>
                        </a:lnTo>
                        <a:lnTo>
                          <a:pt x="1418" y="957"/>
                        </a:lnTo>
                        <a:lnTo>
                          <a:pt x="1402" y="918"/>
                        </a:lnTo>
                        <a:lnTo>
                          <a:pt x="1384" y="880"/>
                        </a:lnTo>
                        <a:lnTo>
                          <a:pt x="1366" y="842"/>
                        </a:lnTo>
                        <a:lnTo>
                          <a:pt x="1346" y="804"/>
                        </a:lnTo>
                        <a:lnTo>
                          <a:pt x="1326" y="767"/>
                        </a:lnTo>
                        <a:lnTo>
                          <a:pt x="1304" y="731"/>
                        </a:lnTo>
                        <a:lnTo>
                          <a:pt x="1282" y="696"/>
                        </a:lnTo>
                        <a:lnTo>
                          <a:pt x="1258" y="661"/>
                        </a:lnTo>
                        <a:lnTo>
                          <a:pt x="1233" y="626"/>
                        </a:lnTo>
                        <a:lnTo>
                          <a:pt x="1208" y="593"/>
                        </a:lnTo>
                        <a:lnTo>
                          <a:pt x="1182" y="560"/>
                        </a:lnTo>
                        <a:lnTo>
                          <a:pt x="1154" y="527"/>
                        </a:lnTo>
                        <a:lnTo>
                          <a:pt x="1126" y="496"/>
                        </a:lnTo>
                        <a:lnTo>
                          <a:pt x="1097" y="465"/>
                        </a:lnTo>
                        <a:lnTo>
                          <a:pt x="1067" y="435"/>
                        </a:lnTo>
                        <a:lnTo>
                          <a:pt x="1037" y="405"/>
                        </a:lnTo>
                        <a:lnTo>
                          <a:pt x="1005" y="377"/>
                        </a:lnTo>
                        <a:lnTo>
                          <a:pt x="973" y="350"/>
                        </a:lnTo>
                        <a:lnTo>
                          <a:pt x="940" y="324"/>
                        </a:lnTo>
                        <a:lnTo>
                          <a:pt x="907" y="298"/>
                        </a:lnTo>
                        <a:lnTo>
                          <a:pt x="872" y="274"/>
                        </a:lnTo>
                        <a:lnTo>
                          <a:pt x="837" y="250"/>
                        </a:lnTo>
                        <a:lnTo>
                          <a:pt x="802" y="227"/>
                        </a:lnTo>
                        <a:lnTo>
                          <a:pt x="765" y="206"/>
                        </a:lnTo>
                        <a:lnTo>
                          <a:pt x="729" y="185"/>
                        </a:lnTo>
                        <a:lnTo>
                          <a:pt x="691" y="166"/>
                        </a:lnTo>
                        <a:lnTo>
                          <a:pt x="653" y="147"/>
                        </a:lnTo>
                        <a:lnTo>
                          <a:pt x="615" y="130"/>
                        </a:lnTo>
                        <a:lnTo>
                          <a:pt x="576" y="113"/>
                        </a:lnTo>
                        <a:lnTo>
                          <a:pt x="537" y="98"/>
                        </a:lnTo>
                        <a:lnTo>
                          <a:pt x="497" y="83"/>
                        </a:lnTo>
                        <a:lnTo>
                          <a:pt x="457" y="70"/>
                        </a:lnTo>
                        <a:lnTo>
                          <a:pt x="416" y="58"/>
                        </a:lnTo>
                        <a:lnTo>
                          <a:pt x="376" y="47"/>
                        </a:lnTo>
                        <a:lnTo>
                          <a:pt x="335" y="38"/>
                        </a:lnTo>
                        <a:lnTo>
                          <a:pt x="293" y="29"/>
                        </a:lnTo>
                        <a:lnTo>
                          <a:pt x="252" y="21"/>
                        </a:lnTo>
                        <a:lnTo>
                          <a:pt x="210" y="15"/>
                        </a:lnTo>
                        <a:lnTo>
                          <a:pt x="168" y="10"/>
                        </a:lnTo>
                        <a:lnTo>
                          <a:pt x="126" y="6"/>
                        </a:lnTo>
                        <a:lnTo>
                          <a:pt x="84" y="3"/>
                        </a:lnTo>
                        <a:lnTo>
                          <a:pt x="42" y="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70" name="任意多边形 676007"/>
                  <p:cNvSpPr>
                    <a:spLocks noChangeAspect="1"/>
                  </p:cNvSpPr>
                  <p:nvPr/>
                </p:nvSpPr>
                <p:spPr>
                  <a:xfrm>
                    <a:off x="3383" y="1098"/>
                    <a:ext cx="395" cy="395"/>
                  </a:xfrm>
                  <a:custGeom>
                    <a:avLst/>
                    <a:gdLst/>
                    <a:ahLst/>
                    <a:cxnLst>
                      <a:cxn ang="0">
                        <a:pos x="395" y="387"/>
                      </a:cxn>
                      <a:cxn ang="0">
                        <a:pos x="394" y="372"/>
                      </a:cxn>
                      <a:cxn ang="0">
                        <a:pos x="393" y="356"/>
                      </a:cxn>
                      <a:cxn ang="0">
                        <a:pos x="391" y="341"/>
                      </a:cxn>
                      <a:cxn ang="0">
                        <a:pos x="389" y="326"/>
                      </a:cxn>
                      <a:cxn ang="0">
                        <a:pos x="386" y="310"/>
                      </a:cxn>
                      <a:cxn ang="0">
                        <a:pos x="382" y="295"/>
                      </a:cxn>
                      <a:cxn ang="0">
                        <a:pos x="378" y="280"/>
                      </a:cxn>
                      <a:cxn ang="0">
                        <a:pos x="373" y="266"/>
                      </a:cxn>
                      <a:cxn ang="0">
                        <a:pos x="368" y="251"/>
                      </a:cxn>
                      <a:cxn ang="0">
                        <a:pos x="362" y="237"/>
                      </a:cxn>
                      <a:cxn ang="0">
                        <a:pos x="355" y="223"/>
                      </a:cxn>
                      <a:cxn ang="0">
                        <a:pos x="348" y="209"/>
                      </a:cxn>
                      <a:cxn ang="0">
                        <a:pos x="341" y="195"/>
                      </a:cxn>
                      <a:cxn ang="0">
                        <a:pos x="333" y="182"/>
                      </a:cxn>
                      <a:cxn ang="0">
                        <a:pos x="324" y="169"/>
                      </a:cxn>
                      <a:cxn ang="0">
                        <a:pos x="315" y="157"/>
                      </a:cxn>
                      <a:cxn ang="0">
                        <a:pos x="305" y="144"/>
                      </a:cxn>
                      <a:cxn ang="0">
                        <a:pos x="295" y="133"/>
                      </a:cxn>
                      <a:cxn ang="0">
                        <a:pos x="285" y="121"/>
                      </a:cxn>
                      <a:cxn ang="0">
                        <a:pos x="274" y="110"/>
                      </a:cxn>
                      <a:cxn ang="0">
                        <a:pos x="262" y="100"/>
                      </a:cxn>
                      <a:cxn ang="0">
                        <a:pos x="251" y="90"/>
                      </a:cxn>
                      <a:cxn ang="0">
                        <a:pos x="238" y="80"/>
                      </a:cxn>
                      <a:cxn ang="0">
                        <a:pos x="226" y="71"/>
                      </a:cxn>
                      <a:cxn ang="0">
                        <a:pos x="213" y="62"/>
                      </a:cxn>
                      <a:cxn ang="0">
                        <a:pos x="200" y="54"/>
                      </a:cxn>
                      <a:cxn ang="0">
                        <a:pos x="186" y="47"/>
                      </a:cxn>
                      <a:cxn ang="0">
                        <a:pos x="172" y="40"/>
                      </a:cxn>
                      <a:cxn ang="0">
                        <a:pos x="158" y="33"/>
                      </a:cxn>
                      <a:cxn ang="0">
                        <a:pos x="144" y="27"/>
                      </a:cxn>
                      <a:cxn ang="0">
                        <a:pos x="129" y="22"/>
                      </a:cxn>
                      <a:cxn ang="0">
                        <a:pos x="115" y="17"/>
                      </a:cxn>
                      <a:cxn ang="0">
                        <a:pos x="100" y="13"/>
                      </a:cxn>
                      <a:cxn ang="0">
                        <a:pos x="85" y="9"/>
                      </a:cxn>
                      <a:cxn ang="0">
                        <a:pos x="69" y="6"/>
                      </a:cxn>
                      <a:cxn ang="0">
                        <a:pos x="54" y="4"/>
                      </a:cxn>
                      <a:cxn ang="0">
                        <a:pos x="39" y="2"/>
                      </a:cxn>
                      <a:cxn ang="0">
                        <a:pos x="23" y="1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3062" h="3065">
                        <a:moveTo>
                          <a:pt x="3062" y="3065"/>
                        </a:moveTo>
                        <a:lnTo>
                          <a:pt x="3061" y="3005"/>
                        </a:lnTo>
                        <a:lnTo>
                          <a:pt x="3059" y="2945"/>
                        </a:lnTo>
                        <a:lnTo>
                          <a:pt x="3056" y="2885"/>
                        </a:lnTo>
                        <a:lnTo>
                          <a:pt x="3052" y="2825"/>
                        </a:lnTo>
                        <a:lnTo>
                          <a:pt x="3047" y="2765"/>
                        </a:lnTo>
                        <a:lnTo>
                          <a:pt x="3041" y="2705"/>
                        </a:lnTo>
                        <a:lnTo>
                          <a:pt x="3033" y="2646"/>
                        </a:lnTo>
                        <a:lnTo>
                          <a:pt x="3024" y="2586"/>
                        </a:lnTo>
                        <a:lnTo>
                          <a:pt x="3014" y="2527"/>
                        </a:lnTo>
                        <a:lnTo>
                          <a:pt x="3003" y="2468"/>
                        </a:lnTo>
                        <a:lnTo>
                          <a:pt x="2991" y="2409"/>
                        </a:lnTo>
                        <a:lnTo>
                          <a:pt x="2977" y="2350"/>
                        </a:lnTo>
                        <a:lnTo>
                          <a:pt x="2963" y="2292"/>
                        </a:lnTo>
                        <a:lnTo>
                          <a:pt x="2947" y="2234"/>
                        </a:lnTo>
                        <a:lnTo>
                          <a:pt x="2930" y="2176"/>
                        </a:lnTo>
                        <a:lnTo>
                          <a:pt x="2912" y="2119"/>
                        </a:lnTo>
                        <a:lnTo>
                          <a:pt x="2893" y="2062"/>
                        </a:lnTo>
                        <a:lnTo>
                          <a:pt x="2872" y="2005"/>
                        </a:lnTo>
                        <a:lnTo>
                          <a:pt x="2851" y="1949"/>
                        </a:lnTo>
                        <a:lnTo>
                          <a:pt x="2829" y="1893"/>
                        </a:lnTo>
                        <a:lnTo>
                          <a:pt x="2805" y="1838"/>
                        </a:lnTo>
                        <a:lnTo>
                          <a:pt x="2780" y="1783"/>
                        </a:lnTo>
                        <a:lnTo>
                          <a:pt x="2755" y="1727"/>
                        </a:lnTo>
                        <a:lnTo>
                          <a:pt x="2728" y="1673"/>
                        </a:lnTo>
                        <a:lnTo>
                          <a:pt x="2700" y="1620"/>
                        </a:lnTo>
                        <a:lnTo>
                          <a:pt x="2671" y="1567"/>
                        </a:lnTo>
                        <a:lnTo>
                          <a:pt x="2641" y="1515"/>
                        </a:lnTo>
                        <a:lnTo>
                          <a:pt x="2611" y="1463"/>
                        </a:lnTo>
                        <a:lnTo>
                          <a:pt x="2579" y="1412"/>
                        </a:lnTo>
                        <a:lnTo>
                          <a:pt x="2546" y="1362"/>
                        </a:lnTo>
                        <a:lnTo>
                          <a:pt x="2512" y="1312"/>
                        </a:lnTo>
                        <a:lnTo>
                          <a:pt x="2477" y="1263"/>
                        </a:lnTo>
                        <a:lnTo>
                          <a:pt x="2441" y="1215"/>
                        </a:lnTo>
                        <a:lnTo>
                          <a:pt x="2404" y="1168"/>
                        </a:lnTo>
                        <a:lnTo>
                          <a:pt x="2367" y="1121"/>
                        </a:lnTo>
                        <a:lnTo>
                          <a:pt x="2328" y="1075"/>
                        </a:lnTo>
                        <a:lnTo>
                          <a:pt x="2289" y="1029"/>
                        </a:lnTo>
                        <a:lnTo>
                          <a:pt x="2248" y="985"/>
                        </a:lnTo>
                        <a:lnTo>
                          <a:pt x="2207" y="941"/>
                        </a:lnTo>
                        <a:lnTo>
                          <a:pt x="2165" y="898"/>
                        </a:lnTo>
                        <a:lnTo>
                          <a:pt x="2122" y="856"/>
                        </a:lnTo>
                        <a:lnTo>
                          <a:pt x="2078" y="814"/>
                        </a:lnTo>
                        <a:lnTo>
                          <a:pt x="2034" y="774"/>
                        </a:lnTo>
                        <a:lnTo>
                          <a:pt x="1988" y="735"/>
                        </a:lnTo>
                        <a:lnTo>
                          <a:pt x="1942" y="696"/>
                        </a:lnTo>
                        <a:lnTo>
                          <a:pt x="1895" y="658"/>
                        </a:lnTo>
                        <a:lnTo>
                          <a:pt x="1848" y="621"/>
                        </a:lnTo>
                        <a:lnTo>
                          <a:pt x="1800" y="586"/>
                        </a:lnTo>
                        <a:lnTo>
                          <a:pt x="1751" y="551"/>
                        </a:lnTo>
                        <a:lnTo>
                          <a:pt x="1701" y="517"/>
                        </a:lnTo>
                        <a:lnTo>
                          <a:pt x="1651" y="484"/>
                        </a:lnTo>
                        <a:lnTo>
                          <a:pt x="1600" y="452"/>
                        </a:lnTo>
                        <a:lnTo>
                          <a:pt x="1548" y="421"/>
                        </a:lnTo>
                        <a:lnTo>
                          <a:pt x="1496" y="391"/>
                        </a:lnTo>
                        <a:lnTo>
                          <a:pt x="1443" y="362"/>
                        </a:lnTo>
                        <a:lnTo>
                          <a:pt x="1390" y="334"/>
                        </a:lnTo>
                        <a:lnTo>
                          <a:pt x="1336" y="308"/>
                        </a:lnTo>
                        <a:lnTo>
                          <a:pt x="1282" y="282"/>
                        </a:lnTo>
                        <a:lnTo>
                          <a:pt x="1227" y="257"/>
                        </a:lnTo>
                        <a:lnTo>
                          <a:pt x="1172" y="234"/>
                        </a:lnTo>
                        <a:lnTo>
                          <a:pt x="1116" y="211"/>
                        </a:lnTo>
                        <a:lnTo>
                          <a:pt x="1060" y="190"/>
                        </a:lnTo>
                        <a:lnTo>
                          <a:pt x="1003" y="170"/>
                        </a:lnTo>
                        <a:lnTo>
                          <a:pt x="946" y="150"/>
                        </a:lnTo>
                        <a:lnTo>
                          <a:pt x="889" y="132"/>
                        </a:lnTo>
                        <a:lnTo>
                          <a:pt x="831" y="115"/>
                        </a:lnTo>
                        <a:lnTo>
                          <a:pt x="773" y="100"/>
                        </a:lnTo>
                        <a:lnTo>
                          <a:pt x="715" y="85"/>
                        </a:lnTo>
                        <a:lnTo>
                          <a:pt x="656" y="72"/>
                        </a:lnTo>
                        <a:lnTo>
                          <a:pt x="597" y="59"/>
                        </a:lnTo>
                        <a:lnTo>
                          <a:pt x="538" y="48"/>
                        </a:lnTo>
                        <a:lnTo>
                          <a:pt x="479" y="38"/>
                        </a:lnTo>
                        <a:lnTo>
                          <a:pt x="419" y="29"/>
                        </a:lnTo>
                        <a:lnTo>
                          <a:pt x="360" y="22"/>
                        </a:lnTo>
                        <a:lnTo>
                          <a:pt x="300" y="15"/>
                        </a:lnTo>
                        <a:lnTo>
                          <a:pt x="240" y="10"/>
                        </a:lnTo>
                        <a:lnTo>
                          <a:pt x="180" y="6"/>
                        </a:lnTo>
                        <a:lnTo>
                          <a:pt x="120" y="3"/>
                        </a:lnTo>
                        <a:lnTo>
                          <a:pt x="60" y="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71" name="直接连接符 676008"/>
                  <p:cNvSpPr>
                    <a:spLocks noChangeAspect="1"/>
                  </p:cNvSpPr>
                  <p:nvPr/>
                </p:nvSpPr>
                <p:spPr>
                  <a:xfrm flipV="1">
                    <a:off x="2985" y="1981"/>
                    <a:ext cx="1" cy="222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72" name="直接连接符 676009"/>
                  <p:cNvSpPr>
                    <a:spLocks noChangeAspect="1"/>
                  </p:cNvSpPr>
                  <p:nvPr/>
                </p:nvSpPr>
                <p:spPr>
                  <a:xfrm flipV="1">
                    <a:off x="2985" y="1572"/>
                    <a:ext cx="1" cy="222"/>
                  </a:xfrm>
                  <a:prstGeom prst="line">
                    <a:avLst/>
                  </a:prstGeom>
                  <a:ln w="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5673" name="组合 676010"/>
                  <p:cNvGrpSpPr/>
                  <p:nvPr/>
                </p:nvGrpSpPr>
                <p:grpSpPr>
                  <a:xfrm>
                    <a:off x="3068" y="1967"/>
                    <a:ext cx="632" cy="631"/>
                    <a:chOff x="3149" y="1895"/>
                    <a:chExt cx="632" cy="631"/>
                  </a:xfrm>
                </p:grpSpPr>
                <p:grpSp>
                  <p:nvGrpSpPr>
                    <p:cNvPr id="25702" name="组合 67601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3149" y="2210"/>
                      <a:ext cx="632" cy="0"/>
                      <a:chOff x="3104" y="2584"/>
                      <a:chExt cx="818" cy="1"/>
                    </a:xfrm>
                  </p:grpSpPr>
                  <p:sp>
                    <p:nvSpPr>
                      <p:cNvPr id="25705" name="直接连接符 67601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104" y="2584"/>
                        <a:ext cx="287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6" name="直接连接符 67601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34" y="2584"/>
                        <a:ext cx="287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7" name="直接连接符 67601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21" y="2584"/>
                        <a:ext cx="1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703" name="直接连接符 67601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463" y="2304"/>
                      <a:ext cx="1" cy="222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04" name="直接连接符 676016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463" y="1895"/>
                      <a:ext cx="1" cy="22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5674" name="组合 676017"/>
                  <p:cNvGrpSpPr/>
                  <p:nvPr/>
                </p:nvGrpSpPr>
                <p:grpSpPr>
                  <a:xfrm>
                    <a:off x="1292" y="980"/>
                    <a:ext cx="2600" cy="1881"/>
                    <a:chOff x="1373" y="908"/>
                    <a:chExt cx="2600" cy="1881"/>
                  </a:xfrm>
                </p:grpSpPr>
                <p:grpSp>
                  <p:nvGrpSpPr>
                    <p:cNvPr id="25675" name="组合 67601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373" y="1818"/>
                      <a:ext cx="2600" cy="1"/>
                      <a:chOff x="807" y="2073"/>
                      <a:chExt cx="3364" cy="1"/>
                    </a:xfrm>
                  </p:grpSpPr>
                  <p:sp>
                    <p:nvSpPr>
                      <p:cNvPr id="25693" name="直接连接符 67601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07" y="2073"/>
                        <a:ext cx="467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4" name="直接连接符 6760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355" y="2073"/>
                        <a:ext cx="81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5" name="直接连接符 67602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517" y="2073"/>
                        <a:ext cx="486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6" name="直接连接符 6760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084" y="2073"/>
                        <a:ext cx="81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7" name="直接连接符 67602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246" y="2073"/>
                        <a:ext cx="486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8" name="直接连接符 67602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13" y="2073"/>
                        <a:ext cx="81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9" name="直接连接符 67602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75" y="2073"/>
                        <a:ext cx="486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0" name="直接连接符 6760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42" y="2073"/>
                        <a:ext cx="81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1" name="直接连接符 67602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704" y="2073"/>
                        <a:ext cx="467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5676" name="组合 67602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3149" y="1421"/>
                      <a:ext cx="632" cy="1"/>
                      <a:chOff x="3104" y="1563"/>
                      <a:chExt cx="818" cy="1"/>
                    </a:xfrm>
                  </p:grpSpPr>
                  <p:sp>
                    <p:nvSpPr>
                      <p:cNvPr id="25690" name="直接连接符 67602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104" y="1563"/>
                        <a:ext cx="287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1" name="直接连接符 67603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34" y="1563"/>
                        <a:ext cx="287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2" name="直接连接符 67603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21" y="1563"/>
                        <a:ext cx="1" cy="1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677" name="直接连接符 67603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2280" y="1921"/>
                      <a:ext cx="1" cy="43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8" name="直接连接符 67603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2280" y="1784"/>
                      <a:ext cx="1" cy="68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9" name="直接连接符 67603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2280" y="1345"/>
                      <a:ext cx="1" cy="377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0" name="直接连接符 67603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2280" y="1220"/>
                      <a:ext cx="1" cy="63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1" name="直接连接符 676036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2280" y="908"/>
                      <a:ext cx="1" cy="250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2" name="直接连接符 67603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463" y="1515"/>
                      <a:ext cx="1" cy="22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3" name="直接连接符 676038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463" y="1389"/>
                      <a:ext cx="1" cy="63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4" name="直接连接符 67603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463" y="1105"/>
                      <a:ext cx="1" cy="222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5" name="直接连接符 676040"/>
                    <p:cNvSpPr>
                      <a:spLocks noChangeAspect="1"/>
                    </p:cNvSpPr>
                    <p:nvPr/>
                  </p:nvSpPr>
                  <p:spPr>
                    <a:xfrm>
                      <a:off x="3463" y="1421"/>
                      <a:ext cx="1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6" name="直接连接符 676041"/>
                    <p:cNvSpPr>
                      <a:spLocks noChangeAspect="1"/>
                    </p:cNvSpPr>
                    <p:nvPr/>
                  </p:nvSpPr>
                  <p:spPr>
                    <a:xfrm>
                      <a:off x="3432" y="1421"/>
                      <a:ext cx="63" cy="1"/>
                    </a:xfrm>
                    <a:prstGeom prst="line">
                      <a:avLst/>
                    </a:prstGeom>
                    <a:ln w="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5687" name="组合 676042"/>
                    <p:cNvGrpSpPr/>
                    <p:nvPr/>
                  </p:nvGrpSpPr>
                  <p:grpSpPr>
                    <a:xfrm>
                      <a:off x="2280" y="2438"/>
                      <a:ext cx="1" cy="351"/>
                      <a:chOff x="2280" y="2438"/>
                      <a:chExt cx="1" cy="351"/>
                    </a:xfrm>
                  </p:grpSpPr>
                  <p:sp>
                    <p:nvSpPr>
                      <p:cNvPr id="25688" name="直接连接符 676043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2280" y="2539"/>
                        <a:ext cx="1" cy="250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89" name="直接连接符 676044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2280" y="2438"/>
                        <a:ext cx="1" cy="63"/>
                      </a:xfrm>
                      <a:prstGeom prst="line">
                        <a:avLst/>
                      </a:prstGeom>
                      <a:ln w="0" cap="flat" cmpd="sng">
                        <a:solidFill>
                          <a:srgbClr val="FF00FF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sp>
        <p:nvSpPr>
          <p:cNvPr id="676046" name="文本框 676045"/>
          <p:cNvSpPr txBox="1"/>
          <p:nvPr/>
        </p:nvSpPr>
        <p:spPr>
          <a:xfrm>
            <a:off x="539750" y="5570538"/>
            <a:ext cx="8537915" cy="904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分析：</a:t>
            </a:r>
            <a:r>
              <a:rPr lang="zh-CN" altLang="en-US" sz="24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图形上下对称，对称中心线作为高度方向的尺寸基准；</a:t>
            </a:r>
          </a:p>
          <a:p>
            <a:r>
              <a:rPr lang="zh-CN" altLang="en-US" sz="2400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           左边的半圆中心线选为长度方向的尺寸基准。</a:t>
            </a:r>
          </a:p>
        </p:txBody>
      </p:sp>
      <p:sp>
        <p:nvSpPr>
          <p:cNvPr id="676047" name="文本框 676046"/>
          <p:cNvSpPr txBox="1"/>
          <p:nvPr/>
        </p:nvSpPr>
        <p:spPr>
          <a:xfrm>
            <a:off x="685800" y="2574925"/>
            <a:ext cx="2087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注定形尺寸（</a:t>
            </a:r>
            <a:r>
              <a:rPr lang="en-US" altLang="zh-CN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676048" name="文本框 676047"/>
          <p:cNvSpPr txBox="1"/>
          <p:nvPr/>
        </p:nvSpPr>
        <p:spPr>
          <a:xfrm>
            <a:off x="685800" y="3513138"/>
            <a:ext cx="2087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注定位尺寸（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</a:p>
        </p:txBody>
      </p:sp>
      <p:grpSp>
        <p:nvGrpSpPr>
          <p:cNvPr id="676049" name="组合 676048"/>
          <p:cNvGrpSpPr/>
          <p:nvPr/>
        </p:nvGrpSpPr>
        <p:grpSpPr>
          <a:xfrm>
            <a:off x="3025775" y="1828800"/>
            <a:ext cx="411163" cy="1473200"/>
            <a:chOff x="1282" y="960"/>
            <a:chExt cx="259" cy="928"/>
          </a:xfrm>
        </p:grpSpPr>
        <p:sp>
          <p:nvSpPr>
            <p:cNvPr id="25648" name="任意多边形 676049"/>
            <p:cNvSpPr>
              <a:spLocks noChangeAspect="1"/>
            </p:cNvSpPr>
            <p:nvPr/>
          </p:nvSpPr>
          <p:spPr>
            <a:xfrm>
              <a:off x="1507" y="1809"/>
              <a:ext cx="34" cy="7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79"/>
                </a:cxn>
                <a:cxn ang="0">
                  <a:pos x="0" y="7"/>
                </a:cxn>
                <a:cxn ang="0">
                  <a:pos x="25" y="0"/>
                </a:cxn>
              </a:cxnLst>
              <a:rect l="0" t="0" r="0" b="0"/>
              <a:pathLst>
                <a:path w="263" h="617">
                  <a:moveTo>
                    <a:pt x="197" y="0"/>
                  </a:moveTo>
                  <a:lnTo>
                    <a:pt x="263" y="617"/>
                  </a:lnTo>
                  <a:lnTo>
                    <a:pt x="0" y="5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任意多边形 676050"/>
            <p:cNvSpPr>
              <a:spLocks noChangeAspect="1"/>
            </p:cNvSpPr>
            <p:nvPr/>
          </p:nvSpPr>
          <p:spPr>
            <a:xfrm>
              <a:off x="1507" y="1809"/>
              <a:ext cx="34" cy="7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79"/>
                </a:cxn>
                <a:cxn ang="0">
                  <a:pos x="0" y="7"/>
                </a:cxn>
                <a:cxn ang="0">
                  <a:pos x="25" y="0"/>
                </a:cxn>
              </a:cxnLst>
              <a:rect l="0" t="0" r="0" b="0"/>
              <a:pathLst>
                <a:path w="263" h="617">
                  <a:moveTo>
                    <a:pt x="197" y="0"/>
                  </a:moveTo>
                  <a:lnTo>
                    <a:pt x="263" y="617"/>
                  </a:lnTo>
                  <a:lnTo>
                    <a:pt x="0" y="55"/>
                  </a:lnTo>
                  <a:lnTo>
                    <a:pt x="197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直接连接符 676051"/>
            <p:cNvSpPr>
              <a:spLocks noChangeAspect="1"/>
            </p:cNvSpPr>
            <p:nvPr/>
          </p:nvSpPr>
          <p:spPr>
            <a:xfrm flipH="1" flipV="1">
              <a:off x="1282" y="960"/>
              <a:ext cx="238" cy="85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53" name="组合 676052"/>
          <p:cNvGrpSpPr/>
          <p:nvPr/>
        </p:nvGrpSpPr>
        <p:grpSpPr>
          <a:xfrm>
            <a:off x="4497388" y="1524000"/>
            <a:ext cx="320675" cy="769938"/>
            <a:chOff x="2209" y="768"/>
            <a:chExt cx="202" cy="485"/>
          </a:xfrm>
        </p:grpSpPr>
        <p:sp>
          <p:nvSpPr>
            <p:cNvPr id="25645" name="任意多边形 676053"/>
            <p:cNvSpPr>
              <a:spLocks noChangeAspect="1"/>
            </p:cNvSpPr>
            <p:nvPr/>
          </p:nvSpPr>
          <p:spPr>
            <a:xfrm>
              <a:off x="2209" y="1175"/>
              <a:ext cx="43" cy="78"/>
            </a:xfrm>
            <a:custGeom>
              <a:avLst/>
              <a:gdLst/>
              <a:ahLst/>
              <a:cxnLst>
                <a:cxn ang="0">
                  <a:pos x="43" y="10"/>
                </a:cxn>
                <a:cxn ang="0">
                  <a:pos x="0" y="78"/>
                </a:cxn>
                <a:cxn ang="0">
                  <a:pos x="18" y="0"/>
                </a:cxn>
                <a:cxn ang="0">
                  <a:pos x="43" y="10"/>
                </a:cxn>
              </a:cxnLst>
              <a:rect l="0" t="0" r="0" b="0"/>
              <a:pathLst>
                <a:path w="329" h="605">
                  <a:moveTo>
                    <a:pt x="329" y="79"/>
                  </a:moveTo>
                  <a:lnTo>
                    <a:pt x="0" y="605"/>
                  </a:lnTo>
                  <a:lnTo>
                    <a:pt x="141" y="0"/>
                  </a:lnTo>
                  <a:lnTo>
                    <a:pt x="329" y="7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任意多边形 676054"/>
            <p:cNvSpPr>
              <a:spLocks noChangeAspect="1"/>
            </p:cNvSpPr>
            <p:nvPr/>
          </p:nvSpPr>
          <p:spPr>
            <a:xfrm>
              <a:off x="2209" y="1175"/>
              <a:ext cx="43" cy="78"/>
            </a:xfrm>
            <a:custGeom>
              <a:avLst/>
              <a:gdLst/>
              <a:ahLst/>
              <a:cxnLst>
                <a:cxn ang="0">
                  <a:pos x="43" y="10"/>
                </a:cxn>
                <a:cxn ang="0">
                  <a:pos x="0" y="78"/>
                </a:cxn>
                <a:cxn ang="0">
                  <a:pos x="18" y="0"/>
                </a:cxn>
                <a:cxn ang="0">
                  <a:pos x="43" y="10"/>
                </a:cxn>
              </a:cxnLst>
              <a:rect l="0" t="0" r="0" b="0"/>
              <a:pathLst>
                <a:path w="329" h="605">
                  <a:moveTo>
                    <a:pt x="329" y="79"/>
                  </a:moveTo>
                  <a:lnTo>
                    <a:pt x="0" y="605"/>
                  </a:lnTo>
                  <a:lnTo>
                    <a:pt x="141" y="0"/>
                  </a:lnTo>
                  <a:lnTo>
                    <a:pt x="329" y="79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直接连接符 676055"/>
            <p:cNvSpPr>
              <a:spLocks noChangeAspect="1"/>
            </p:cNvSpPr>
            <p:nvPr/>
          </p:nvSpPr>
          <p:spPr>
            <a:xfrm flipV="1">
              <a:off x="2239" y="768"/>
              <a:ext cx="172" cy="4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57" name="组合 676056"/>
          <p:cNvGrpSpPr/>
          <p:nvPr/>
        </p:nvGrpSpPr>
        <p:grpSpPr>
          <a:xfrm>
            <a:off x="6361113" y="2178050"/>
            <a:ext cx="1020762" cy="496888"/>
            <a:chOff x="3464" y="1108"/>
            <a:chExt cx="643" cy="313"/>
          </a:xfrm>
        </p:grpSpPr>
        <p:sp>
          <p:nvSpPr>
            <p:cNvPr id="25630" name="直接连接符 676057"/>
            <p:cNvSpPr>
              <a:spLocks noChangeAspect="1"/>
            </p:cNvSpPr>
            <p:nvPr/>
          </p:nvSpPr>
          <p:spPr>
            <a:xfrm flipV="1">
              <a:off x="3827" y="1227"/>
              <a:ext cx="91" cy="39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1" name="任意多边形 676058"/>
            <p:cNvSpPr>
              <a:spLocks noChangeAspect="1"/>
            </p:cNvSpPr>
            <p:nvPr/>
          </p:nvSpPr>
          <p:spPr>
            <a:xfrm>
              <a:off x="3730" y="1266"/>
              <a:ext cx="97" cy="5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3" y="54"/>
                </a:cxn>
                <a:cxn ang="0">
                  <a:pos x="97" y="0"/>
                </a:cxn>
                <a:cxn ang="0">
                  <a:pos x="0" y="24"/>
                </a:cxn>
              </a:cxnLst>
              <a:rect l="0" t="0" r="0" b="0"/>
              <a:pathLst>
                <a:path w="754" h="418">
                  <a:moveTo>
                    <a:pt x="0" y="184"/>
                  </a:moveTo>
                  <a:lnTo>
                    <a:pt x="100" y="418"/>
                  </a:lnTo>
                  <a:lnTo>
                    <a:pt x="754" y="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直接连接符 676059"/>
            <p:cNvSpPr>
              <a:spLocks noChangeAspect="1"/>
            </p:cNvSpPr>
            <p:nvPr/>
          </p:nvSpPr>
          <p:spPr>
            <a:xfrm flipV="1">
              <a:off x="3464" y="1304"/>
              <a:ext cx="272" cy="117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直接连接符 676060"/>
            <p:cNvSpPr>
              <a:spLocks noChangeAspect="1"/>
            </p:cNvSpPr>
            <p:nvPr/>
          </p:nvSpPr>
          <p:spPr>
            <a:xfrm>
              <a:off x="3918" y="1227"/>
              <a:ext cx="189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任意多边形 676061"/>
            <p:cNvSpPr>
              <a:spLocks noChangeAspect="1"/>
            </p:cNvSpPr>
            <p:nvPr/>
          </p:nvSpPr>
          <p:spPr>
            <a:xfrm>
              <a:off x="3730" y="1266"/>
              <a:ext cx="97" cy="5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3" y="54"/>
                </a:cxn>
                <a:cxn ang="0">
                  <a:pos x="97" y="0"/>
                </a:cxn>
                <a:cxn ang="0">
                  <a:pos x="0" y="24"/>
                </a:cxn>
              </a:cxnLst>
              <a:rect l="0" t="0" r="0" b="0"/>
              <a:pathLst>
                <a:path w="754" h="418">
                  <a:moveTo>
                    <a:pt x="0" y="184"/>
                  </a:moveTo>
                  <a:lnTo>
                    <a:pt x="100" y="418"/>
                  </a:lnTo>
                  <a:lnTo>
                    <a:pt x="754" y="0"/>
                  </a:lnTo>
                  <a:lnTo>
                    <a:pt x="0" y="184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任意多边形 676062"/>
            <p:cNvSpPr>
              <a:spLocks noChangeAspect="1"/>
            </p:cNvSpPr>
            <p:nvPr/>
          </p:nvSpPr>
          <p:spPr>
            <a:xfrm>
              <a:off x="3942" y="1108"/>
              <a:ext cx="45" cy="89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4" y="0"/>
                </a:cxn>
                <a:cxn ang="0">
                  <a:pos x="45" y="0"/>
                </a:cxn>
              </a:cxnLst>
              <a:rect l="0" t="0" r="0" b="0"/>
              <a:pathLst>
                <a:path w="348" h="690">
                  <a:moveTo>
                    <a:pt x="0" y="690"/>
                  </a:moveTo>
                  <a:lnTo>
                    <a:pt x="185" y="0"/>
                  </a:lnTo>
                  <a:lnTo>
                    <a:pt x="348" y="0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任意多边形 676063"/>
            <p:cNvSpPr>
              <a:spLocks noChangeAspect="1"/>
            </p:cNvSpPr>
            <p:nvPr/>
          </p:nvSpPr>
          <p:spPr>
            <a:xfrm>
              <a:off x="3974" y="1108"/>
              <a:ext cx="28" cy="50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" y="50"/>
                </a:cxn>
                <a:cxn ang="0">
                  <a:pos x="3" y="50"/>
                </a:cxn>
                <a:cxn ang="0">
                  <a:pos x="4" y="49"/>
                </a:cxn>
                <a:cxn ang="0">
                  <a:pos x="6" y="49"/>
                </a:cxn>
                <a:cxn ang="0">
                  <a:pos x="7" y="49"/>
                </a:cxn>
                <a:cxn ang="0">
                  <a:pos x="9" y="48"/>
                </a:cxn>
                <a:cxn ang="0">
                  <a:pos x="10" y="47"/>
                </a:cxn>
                <a:cxn ang="0">
                  <a:pos x="12" y="46"/>
                </a:cxn>
                <a:cxn ang="0">
                  <a:pos x="13" y="45"/>
                </a:cxn>
                <a:cxn ang="0">
                  <a:pos x="14" y="45"/>
                </a:cxn>
                <a:cxn ang="0">
                  <a:pos x="16" y="43"/>
                </a:cxn>
                <a:cxn ang="0">
                  <a:pos x="17" y="42"/>
                </a:cxn>
                <a:cxn ang="0">
                  <a:pos x="18" y="41"/>
                </a:cxn>
                <a:cxn ang="0">
                  <a:pos x="20" y="39"/>
                </a:cxn>
                <a:cxn ang="0">
                  <a:pos x="21" y="38"/>
                </a:cxn>
                <a:cxn ang="0">
                  <a:pos x="22" y="37"/>
                </a:cxn>
                <a:cxn ang="0">
                  <a:pos x="23" y="35"/>
                </a:cxn>
                <a:cxn ang="0">
                  <a:pos x="24" y="33"/>
                </a:cxn>
                <a:cxn ang="0">
                  <a:pos x="24" y="32"/>
                </a:cxn>
                <a:cxn ang="0">
                  <a:pos x="25" y="30"/>
                </a:cxn>
                <a:cxn ang="0">
                  <a:pos x="26" y="28"/>
                </a:cxn>
                <a:cxn ang="0">
                  <a:pos x="26" y="27"/>
                </a:cxn>
                <a:cxn ang="0">
                  <a:pos x="27" y="25"/>
                </a:cxn>
                <a:cxn ang="0">
                  <a:pos x="27" y="23"/>
                </a:cxn>
                <a:cxn ang="0">
                  <a:pos x="28" y="22"/>
                </a:cxn>
                <a:cxn ang="0">
                  <a:pos x="28" y="20"/>
                </a:cxn>
                <a:cxn ang="0">
                  <a:pos x="28" y="18"/>
                </a:cxn>
                <a:cxn ang="0">
                  <a:pos x="28" y="17"/>
                </a:cxn>
                <a:cxn ang="0">
                  <a:pos x="28" y="15"/>
                </a:cxn>
                <a:cxn ang="0">
                  <a:pos x="28" y="14"/>
                </a:cxn>
                <a:cxn ang="0">
                  <a:pos x="27" y="12"/>
                </a:cxn>
                <a:cxn ang="0">
                  <a:pos x="27" y="11"/>
                </a:cxn>
                <a:cxn ang="0">
                  <a:pos x="26" y="9"/>
                </a:cxn>
                <a:cxn ang="0">
                  <a:pos x="26" y="8"/>
                </a:cxn>
                <a:cxn ang="0">
                  <a:pos x="25" y="7"/>
                </a:cxn>
                <a:cxn ang="0">
                  <a:pos x="24" y="6"/>
                </a:cxn>
                <a:cxn ang="0">
                  <a:pos x="24" y="5"/>
                </a:cxn>
                <a:cxn ang="0">
                  <a:pos x="23" y="4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19" y="2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3" y="0"/>
                </a:cxn>
              </a:cxnLst>
              <a:rect l="0" t="0" r="0" b="0"/>
              <a:pathLst>
                <a:path w="222" h="383">
                  <a:moveTo>
                    <a:pt x="0" y="383"/>
                  </a:moveTo>
                  <a:lnTo>
                    <a:pt x="11" y="383"/>
                  </a:lnTo>
                  <a:lnTo>
                    <a:pt x="23" y="382"/>
                  </a:lnTo>
                  <a:lnTo>
                    <a:pt x="34" y="379"/>
                  </a:lnTo>
                  <a:lnTo>
                    <a:pt x="46" y="376"/>
                  </a:lnTo>
                  <a:lnTo>
                    <a:pt x="58" y="372"/>
                  </a:lnTo>
                  <a:lnTo>
                    <a:pt x="69" y="368"/>
                  </a:lnTo>
                  <a:lnTo>
                    <a:pt x="81" y="362"/>
                  </a:lnTo>
                  <a:lnTo>
                    <a:pt x="92" y="356"/>
                  </a:lnTo>
                  <a:lnTo>
                    <a:pt x="103" y="348"/>
                  </a:lnTo>
                  <a:lnTo>
                    <a:pt x="114" y="341"/>
                  </a:lnTo>
                  <a:lnTo>
                    <a:pt x="125" y="332"/>
                  </a:lnTo>
                  <a:lnTo>
                    <a:pt x="135" y="323"/>
                  </a:lnTo>
                  <a:lnTo>
                    <a:pt x="145" y="313"/>
                  </a:lnTo>
                  <a:lnTo>
                    <a:pt x="155" y="302"/>
                  </a:lnTo>
                  <a:lnTo>
                    <a:pt x="164" y="291"/>
                  </a:lnTo>
                  <a:lnTo>
                    <a:pt x="172" y="280"/>
                  </a:lnTo>
                  <a:lnTo>
                    <a:pt x="180" y="268"/>
                  </a:lnTo>
                  <a:lnTo>
                    <a:pt x="187" y="256"/>
                  </a:lnTo>
                  <a:lnTo>
                    <a:pt x="194" y="244"/>
                  </a:lnTo>
                  <a:lnTo>
                    <a:pt x="200" y="231"/>
                  </a:lnTo>
                  <a:lnTo>
                    <a:pt x="206" y="218"/>
                  </a:lnTo>
                  <a:lnTo>
                    <a:pt x="210" y="205"/>
                  </a:lnTo>
                  <a:lnTo>
                    <a:pt x="214" y="192"/>
                  </a:lnTo>
                  <a:lnTo>
                    <a:pt x="217" y="179"/>
                  </a:lnTo>
                  <a:lnTo>
                    <a:pt x="219" y="166"/>
                  </a:lnTo>
                  <a:lnTo>
                    <a:pt x="221" y="153"/>
                  </a:lnTo>
                  <a:lnTo>
                    <a:pt x="222" y="140"/>
                  </a:lnTo>
                  <a:lnTo>
                    <a:pt x="222" y="128"/>
                  </a:lnTo>
                  <a:lnTo>
                    <a:pt x="221" y="116"/>
                  </a:lnTo>
                  <a:lnTo>
                    <a:pt x="219" y="104"/>
                  </a:lnTo>
                  <a:lnTo>
                    <a:pt x="217" y="92"/>
                  </a:lnTo>
                  <a:lnTo>
                    <a:pt x="214" y="82"/>
                  </a:lnTo>
                  <a:lnTo>
                    <a:pt x="210" y="71"/>
                  </a:lnTo>
                  <a:lnTo>
                    <a:pt x="205" y="61"/>
                  </a:lnTo>
                  <a:lnTo>
                    <a:pt x="200" y="52"/>
                  </a:lnTo>
                  <a:lnTo>
                    <a:pt x="194" y="43"/>
                  </a:lnTo>
                  <a:lnTo>
                    <a:pt x="187" y="36"/>
                  </a:lnTo>
                  <a:lnTo>
                    <a:pt x="180" y="28"/>
                  </a:lnTo>
                  <a:lnTo>
                    <a:pt x="172" y="22"/>
                  </a:lnTo>
                  <a:lnTo>
                    <a:pt x="163" y="16"/>
                  </a:lnTo>
                  <a:lnTo>
                    <a:pt x="154" y="12"/>
                  </a:lnTo>
                  <a:lnTo>
                    <a:pt x="145" y="8"/>
                  </a:lnTo>
                  <a:lnTo>
                    <a:pt x="135" y="4"/>
                  </a:lnTo>
                  <a:lnTo>
                    <a:pt x="124" y="2"/>
                  </a:lnTo>
                  <a:lnTo>
                    <a:pt x="114" y="1"/>
                  </a:lnTo>
                  <a:lnTo>
                    <a:pt x="103" y="0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直接连接符 676064"/>
            <p:cNvSpPr>
              <a:spLocks noChangeAspect="1"/>
            </p:cNvSpPr>
            <p:nvPr/>
          </p:nvSpPr>
          <p:spPr>
            <a:xfrm flipH="1">
              <a:off x="3953" y="1158"/>
              <a:ext cx="2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直接连接符 676065"/>
            <p:cNvSpPr>
              <a:spLocks noChangeAspect="1"/>
            </p:cNvSpPr>
            <p:nvPr/>
          </p:nvSpPr>
          <p:spPr>
            <a:xfrm>
              <a:off x="3978" y="1158"/>
              <a:ext cx="6" cy="39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任意多边形 676066"/>
            <p:cNvSpPr>
              <a:spLocks noChangeAspect="1"/>
            </p:cNvSpPr>
            <p:nvPr/>
          </p:nvSpPr>
          <p:spPr>
            <a:xfrm>
              <a:off x="4026" y="1108"/>
              <a:ext cx="24" cy="89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4" y="0"/>
                </a:cxn>
                <a:cxn ang="0">
                  <a:pos x="2" y="20"/>
                </a:cxn>
              </a:cxnLst>
              <a:rect l="0" t="0" r="0" b="0"/>
              <a:pathLst>
                <a:path w="185" h="690">
                  <a:moveTo>
                    <a:pt x="0" y="690"/>
                  </a:moveTo>
                  <a:lnTo>
                    <a:pt x="185" y="0"/>
                  </a:lnTo>
                  <a:lnTo>
                    <a:pt x="13" y="154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任意多边形 676067"/>
            <p:cNvSpPr>
              <a:spLocks noChangeAspect="1"/>
            </p:cNvSpPr>
            <p:nvPr/>
          </p:nvSpPr>
          <p:spPr>
            <a:xfrm>
              <a:off x="4060" y="1113"/>
              <a:ext cx="22" cy="7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0" y="3"/>
                </a:cxn>
                <a:cxn ang="0">
                  <a:pos x="18" y="6"/>
                </a:cxn>
                <a:cxn ang="0">
                  <a:pos x="16" y="9"/>
                </a:cxn>
                <a:cxn ang="0">
                  <a:pos x="15" y="11"/>
                </a:cxn>
                <a:cxn ang="0">
                  <a:pos x="13" y="15"/>
                </a:cxn>
                <a:cxn ang="0">
                  <a:pos x="12" y="18"/>
                </a:cxn>
                <a:cxn ang="0">
                  <a:pos x="10" y="21"/>
                </a:cxn>
                <a:cxn ang="0">
                  <a:pos x="9" y="24"/>
                </a:cxn>
                <a:cxn ang="0">
                  <a:pos x="8" y="27"/>
                </a:cxn>
                <a:cxn ang="0">
                  <a:pos x="6" y="30"/>
                </a:cxn>
                <a:cxn ang="0">
                  <a:pos x="5" y="33"/>
                </a:cxn>
                <a:cxn ang="0">
                  <a:pos x="4" y="36"/>
                </a:cxn>
                <a:cxn ang="0">
                  <a:pos x="3" y="39"/>
                </a:cxn>
                <a:cxn ang="0">
                  <a:pos x="3" y="43"/>
                </a:cxn>
                <a:cxn ang="0">
                  <a:pos x="2" y="46"/>
                </a:cxn>
                <a:cxn ang="0">
                  <a:pos x="1" y="49"/>
                </a:cxn>
                <a:cxn ang="0">
                  <a:pos x="1" y="52"/>
                </a:cxn>
                <a:cxn ang="0">
                  <a:pos x="1" y="55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1" y="73"/>
                </a:cxn>
                <a:cxn ang="0">
                  <a:pos x="1" y="76"/>
                </a:cxn>
                <a:cxn ang="0">
                  <a:pos x="1" y="79"/>
                </a:cxn>
              </a:cxnLst>
              <a:rect l="0" t="0" r="0" b="0"/>
              <a:pathLst>
                <a:path w="175" h="613">
                  <a:moveTo>
                    <a:pt x="175" y="0"/>
                  </a:moveTo>
                  <a:lnTo>
                    <a:pt x="159" y="22"/>
                  </a:lnTo>
                  <a:lnTo>
                    <a:pt x="144" y="44"/>
                  </a:lnTo>
                  <a:lnTo>
                    <a:pt x="130" y="66"/>
                  </a:lnTo>
                  <a:lnTo>
                    <a:pt x="117" y="89"/>
                  </a:lnTo>
                  <a:lnTo>
                    <a:pt x="104" y="113"/>
                  </a:lnTo>
                  <a:lnTo>
                    <a:pt x="92" y="136"/>
                  </a:lnTo>
                  <a:lnTo>
                    <a:pt x="80" y="160"/>
                  </a:lnTo>
                  <a:lnTo>
                    <a:pt x="70" y="184"/>
                  </a:lnTo>
                  <a:lnTo>
                    <a:pt x="60" y="208"/>
                  </a:lnTo>
                  <a:lnTo>
                    <a:pt x="50" y="233"/>
                  </a:lnTo>
                  <a:lnTo>
                    <a:pt x="42" y="257"/>
                  </a:lnTo>
                  <a:lnTo>
                    <a:pt x="34" y="282"/>
                  </a:lnTo>
                  <a:lnTo>
                    <a:pt x="27" y="306"/>
                  </a:lnTo>
                  <a:lnTo>
                    <a:pt x="21" y="331"/>
                  </a:lnTo>
                  <a:lnTo>
                    <a:pt x="15" y="355"/>
                  </a:lnTo>
                  <a:lnTo>
                    <a:pt x="11" y="380"/>
                  </a:lnTo>
                  <a:lnTo>
                    <a:pt x="7" y="404"/>
                  </a:lnTo>
                  <a:lnTo>
                    <a:pt x="4" y="428"/>
                  </a:lnTo>
                  <a:lnTo>
                    <a:pt x="2" y="452"/>
                  </a:lnTo>
                  <a:lnTo>
                    <a:pt x="1" y="476"/>
                  </a:lnTo>
                  <a:lnTo>
                    <a:pt x="0" y="500"/>
                  </a:lnTo>
                  <a:lnTo>
                    <a:pt x="1" y="523"/>
                  </a:lnTo>
                  <a:lnTo>
                    <a:pt x="2" y="546"/>
                  </a:lnTo>
                  <a:lnTo>
                    <a:pt x="4" y="568"/>
                  </a:lnTo>
                  <a:lnTo>
                    <a:pt x="7" y="591"/>
                  </a:lnTo>
                  <a:lnTo>
                    <a:pt x="11" y="613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任意多边形 676068"/>
            <p:cNvSpPr>
              <a:spLocks noChangeAspect="1"/>
            </p:cNvSpPr>
            <p:nvPr/>
          </p:nvSpPr>
          <p:spPr>
            <a:xfrm>
              <a:off x="4082" y="1108"/>
              <a:ext cx="17" cy="5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4"/>
                </a:cxn>
                <a:cxn ang="0">
                  <a:pos x="16" y="3"/>
                </a:cxn>
                <a:cxn ang="0">
                  <a:pos x="15" y="2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</a:cxnLst>
              <a:rect l="0" t="0" r="0" b="0"/>
              <a:pathLst>
                <a:path w="130" h="39">
                  <a:moveTo>
                    <a:pt x="130" y="39"/>
                  </a:moveTo>
                  <a:lnTo>
                    <a:pt x="127" y="32"/>
                  </a:lnTo>
                  <a:lnTo>
                    <a:pt x="123" y="25"/>
                  </a:lnTo>
                  <a:lnTo>
                    <a:pt x="118" y="19"/>
                  </a:lnTo>
                  <a:lnTo>
                    <a:pt x="113" y="14"/>
                  </a:lnTo>
                  <a:lnTo>
                    <a:pt x="107" y="9"/>
                  </a:lnTo>
                  <a:lnTo>
                    <a:pt x="101" y="6"/>
                  </a:lnTo>
                  <a:lnTo>
                    <a:pt x="94" y="3"/>
                  </a:lnTo>
                  <a:lnTo>
                    <a:pt x="87" y="1"/>
                  </a:lnTo>
                  <a:lnTo>
                    <a:pt x="79" y="0"/>
                  </a:lnTo>
                  <a:lnTo>
                    <a:pt x="71" y="0"/>
                  </a:lnTo>
                  <a:lnTo>
                    <a:pt x="63" y="1"/>
                  </a:lnTo>
                  <a:lnTo>
                    <a:pt x="55" y="3"/>
                  </a:lnTo>
                  <a:lnTo>
                    <a:pt x="46" y="6"/>
                  </a:lnTo>
                  <a:lnTo>
                    <a:pt x="38" y="9"/>
                  </a:lnTo>
                  <a:lnTo>
                    <a:pt x="30" y="14"/>
                  </a:lnTo>
                  <a:lnTo>
                    <a:pt x="22" y="19"/>
                  </a:lnTo>
                  <a:lnTo>
                    <a:pt x="14" y="25"/>
                  </a:lnTo>
                  <a:lnTo>
                    <a:pt x="7" y="32"/>
                  </a:lnTo>
                  <a:lnTo>
                    <a:pt x="0" y="39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任意多边形 676069"/>
            <p:cNvSpPr>
              <a:spLocks noChangeAspect="1"/>
            </p:cNvSpPr>
            <p:nvPr/>
          </p:nvSpPr>
          <p:spPr>
            <a:xfrm>
              <a:off x="4078" y="1113"/>
              <a:ext cx="22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" y="76"/>
                </a:cxn>
                <a:cxn ang="0">
                  <a:pos x="4" y="73"/>
                </a:cxn>
                <a:cxn ang="0">
                  <a:pos x="6" y="70"/>
                </a:cxn>
                <a:cxn ang="0">
                  <a:pos x="7" y="67"/>
                </a:cxn>
                <a:cxn ang="0">
                  <a:pos x="9" y="64"/>
                </a:cxn>
                <a:cxn ang="0">
                  <a:pos x="10" y="61"/>
                </a:cxn>
                <a:cxn ang="0">
                  <a:pos x="12" y="58"/>
                </a:cxn>
                <a:cxn ang="0">
                  <a:pos x="13" y="55"/>
                </a:cxn>
                <a:cxn ang="0">
                  <a:pos x="15" y="52"/>
                </a:cxn>
                <a:cxn ang="0">
                  <a:pos x="16" y="49"/>
                </a:cxn>
                <a:cxn ang="0">
                  <a:pos x="17" y="46"/>
                </a:cxn>
                <a:cxn ang="0">
                  <a:pos x="18" y="43"/>
                </a:cxn>
                <a:cxn ang="0">
                  <a:pos x="19" y="39"/>
                </a:cxn>
                <a:cxn ang="0">
                  <a:pos x="19" y="36"/>
                </a:cxn>
                <a:cxn ang="0">
                  <a:pos x="20" y="33"/>
                </a:cxn>
                <a:cxn ang="0">
                  <a:pos x="21" y="30"/>
                </a:cxn>
                <a:cxn ang="0">
                  <a:pos x="21" y="27"/>
                </a:cxn>
                <a:cxn ang="0">
                  <a:pos x="21" y="24"/>
                </a:cxn>
                <a:cxn ang="0">
                  <a:pos x="22" y="21"/>
                </a:cxn>
                <a:cxn ang="0">
                  <a:pos x="22" y="18"/>
                </a:cxn>
                <a:cxn ang="0">
                  <a:pos x="22" y="15"/>
                </a:cxn>
                <a:cxn ang="0">
                  <a:pos x="22" y="11"/>
                </a:cxn>
                <a:cxn ang="0">
                  <a:pos x="22" y="9"/>
                </a:cxn>
                <a:cxn ang="0">
                  <a:pos x="21" y="6"/>
                </a:cxn>
                <a:cxn ang="0">
                  <a:pos x="21" y="3"/>
                </a:cxn>
                <a:cxn ang="0">
                  <a:pos x="21" y="0"/>
                </a:cxn>
              </a:cxnLst>
              <a:rect l="0" t="0" r="0" b="0"/>
              <a:pathLst>
                <a:path w="174" h="613">
                  <a:moveTo>
                    <a:pt x="0" y="613"/>
                  </a:moveTo>
                  <a:lnTo>
                    <a:pt x="15" y="591"/>
                  </a:lnTo>
                  <a:lnTo>
                    <a:pt x="30" y="568"/>
                  </a:lnTo>
                  <a:lnTo>
                    <a:pt x="44" y="546"/>
                  </a:lnTo>
                  <a:lnTo>
                    <a:pt x="58" y="523"/>
                  </a:lnTo>
                  <a:lnTo>
                    <a:pt x="70" y="500"/>
                  </a:lnTo>
                  <a:lnTo>
                    <a:pt x="83" y="476"/>
                  </a:lnTo>
                  <a:lnTo>
                    <a:pt x="94" y="452"/>
                  </a:lnTo>
                  <a:lnTo>
                    <a:pt x="105" y="428"/>
                  </a:lnTo>
                  <a:lnTo>
                    <a:pt x="115" y="404"/>
                  </a:lnTo>
                  <a:lnTo>
                    <a:pt x="124" y="380"/>
                  </a:lnTo>
                  <a:lnTo>
                    <a:pt x="133" y="355"/>
                  </a:lnTo>
                  <a:lnTo>
                    <a:pt x="140" y="331"/>
                  </a:lnTo>
                  <a:lnTo>
                    <a:pt x="147" y="306"/>
                  </a:lnTo>
                  <a:lnTo>
                    <a:pt x="153" y="282"/>
                  </a:lnTo>
                  <a:lnTo>
                    <a:pt x="159" y="257"/>
                  </a:lnTo>
                  <a:lnTo>
                    <a:pt x="163" y="233"/>
                  </a:lnTo>
                  <a:lnTo>
                    <a:pt x="167" y="208"/>
                  </a:lnTo>
                  <a:lnTo>
                    <a:pt x="170" y="184"/>
                  </a:lnTo>
                  <a:lnTo>
                    <a:pt x="172" y="160"/>
                  </a:lnTo>
                  <a:lnTo>
                    <a:pt x="174" y="136"/>
                  </a:lnTo>
                  <a:lnTo>
                    <a:pt x="174" y="113"/>
                  </a:lnTo>
                  <a:lnTo>
                    <a:pt x="174" y="89"/>
                  </a:lnTo>
                  <a:lnTo>
                    <a:pt x="172" y="66"/>
                  </a:lnTo>
                  <a:lnTo>
                    <a:pt x="170" y="44"/>
                  </a:lnTo>
                  <a:lnTo>
                    <a:pt x="167" y="22"/>
                  </a:lnTo>
                  <a:lnTo>
                    <a:pt x="164" y="0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任意多边形 676070"/>
            <p:cNvSpPr>
              <a:spLocks noChangeAspect="1"/>
            </p:cNvSpPr>
            <p:nvPr/>
          </p:nvSpPr>
          <p:spPr>
            <a:xfrm>
              <a:off x="4061" y="1192"/>
              <a:ext cx="1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7" y="5"/>
                </a:cxn>
                <a:cxn ang="0">
                  <a:pos x="8" y="5"/>
                </a:cxn>
                <a:cxn ang="0">
                  <a:pos x="9" y="5"/>
                </a:cxn>
                <a:cxn ang="0">
                  <a:pos x="10" y="5"/>
                </a:cxn>
                <a:cxn ang="0">
                  <a:pos x="11" y="4"/>
                </a:cxn>
                <a:cxn ang="0">
                  <a:pos x="12" y="4"/>
                </a:cxn>
                <a:cxn ang="0">
                  <a:pos x="13" y="3"/>
                </a:cxn>
                <a:cxn ang="0">
                  <a:pos x="14" y="3"/>
                </a:cxn>
                <a:cxn ang="0">
                  <a:pos x="15" y="2"/>
                </a:cxn>
                <a:cxn ang="0">
                  <a:pos x="16" y="1"/>
                </a:cxn>
                <a:cxn ang="0">
                  <a:pos x="17" y="0"/>
                </a:cxn>
              </a:cxnLst>
              <a:rect l="0" t="0" r="0" b="0"/>
              <a:pathLst>
                <a:path w="130" h="38">
                  <a:moveTo>
                    <a:pt x="0" y="0"/>
                  </a:moveTo>
                  <a:lnTo>
                    <a:pt x="3" y="7"/>
                  </a:lnTo>
                  <a:lnTo>
                    <a:pt x="7" y="13"/>
                  </a:lnTo>
                  <a:lnTo>
                    <a:pt x="11" y="19"/>
                  </a:lnTo>
                  <a:lnTo>
                    <a:pt x="16" y="25"/>
                  </a:lnTo>
                  <a:lnTo>
                    <a:pt x="22" y="29"/>
                  </a:lnTo>
                  <a:lnTo>
                    <a:pt x="28" y="33"/>
                  </a:lnTo>
                  <a:lnTo>
                    <a:pt x="35" y="35"/>
                  </a:lnTo>
                  <a:lnTo>
                    <a:pt x="43" y="37"/>
                  </a:lnTo>
                  <a:lnTo>
                    <a:pt x="50" y="38"/>
                  </a:lnTo>
                  <a:lnTo>
                    <a:pt x="58" y="38"/>
                  </a:lnTo>
                  <a:lnTo>
                    <a:pt x="66" y="37"/>
                  </a:lnTo>
                  <a:lnTo>
                    <a:pt x="75" y="35"/>
                  </a:lnTo>
                  <a:lnTo>
                    <a:pt x="83" y="33"/>
                  </a:lnTo>
                  <a:lnTo>
                    <a:pt x="91" y="29"/>
                  </a:lnTo>
                  <a:lnTo>
                    <a:pt x="100" y="25"/>
                  </a:lnTo>
                  <a:lnTo>
                    <a:pt x="108" y="19"/>
                  </a:lnTo>
                  <a:lnTo>
                    <a:pt x="115" y="13"/>
                  </a:lnTo>
                  <a:lnTo>
                    <a:pt x="123" y="7"/>
                  </a:lnTo>
                  <a:lnTo>
                    <a:pt x="130" y="0"/>
                  </a:lnTo>
                </a:path>
              </a:pathLst>
            </a:custGeom>
            <a:noFill/>
            <a:ln w="1905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直接连接符 676071"/>
            <p:cNvSpPr>
              <a:spLocks noChangeAspect="1"/>
            </p:cNvSpPr>
            <p:nvPr/>
          </p:nvSpPr>
          <p:spPr>
            <a:xfrm>
              <a:off x="3827" y="1266"/>
              <a:ext cx="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75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7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7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7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7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7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7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6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7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6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75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75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7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7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3" grpId="0"/>
      <p:bldP spid="675844" grpId="0"/>
      <p:bldP spid="675845" grpId="0"/>
      <p:bldP spid="676046" grpId="0"/>
      <p:bldP spid="676047" grpId="0"/>
      <p:bldP spid="6760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64" name="矩形 603163"/>
          <p:cNvSpPr/>
          <p:nvPr/>
        </p:nvSpPr>
        <p:spPr>
          <a:xfrm>
            <a:off x="3232726" y="5805488"/>
            <a:ext cx="316807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有装订边的图框格式</a:t>
            </a:r>
          </a:p>
        </p:txBody>
      </p:sp>
      <p:grpSp>
        <p:nvGrpSpPr>
          <p:cNvPr id="603196" name="组合 603195"/>
          <p:cNvGrpSpPr/>
          <p:nvPr/>
        </p:nvGrpSpPr>
        <p:grpSpPr>
          <a:xfrm>
            <a:off x="6211888" y="4819650"/>
            <a:ext cx="1968500" cy="396875"/>
            <a:chOff x="1031" y="4025"/>
            <a:chExt cx="1240" cy="250"/>
          </a:xfrm>
        </p:grpSpPr>
        <p:sp>
          <p:nvSpPr>
            <p:cNvPr id="18628" name="矩形 603196"/>
            <p:cNvSpPr/>
            <p:nvPr/>
          </p:nvSpPr>
          <p:spPr>
            <a:xfrm>
              <a:off x="1031" y="4048"/>
              <a:ext cx="105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） 竖装</a:t>
              </a:r>
            </a:p>
          </p:txBody>
        </p:sp>
        <p:sp>
          <p:nvSpPr>
            <p:cNvPr id="18629" name="文本框 603197"/>
            <p:cNvSpPr txBox="1"/>
            <p:nvPr/>
          </p:nvSpPr>
          <p:spPr>
            <a:xfrm>
              <a:off x="1637" y="4025"/>
              <a:ext cx="63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A4</a:t>
              </a:r>
              <a:r>
                <a:rPr lang="zh-CN" altLang="en-US" dirty="0">
                  <a:solidFill>
                    <a:srgbClr val="990099"/>
                  </a:solidFill>
                  <a:latin typeface="Times New Roman" panose="02020603050405020304" pitchFamily="18" charset="0"/>
                </a:rPr>
                <a:t>）</a:t>
              </a:r>
            </a:p>
          </p:txBody>
        </p:sp>
      </p:grpSp>
      <p:grpSp>
        <p:nvGrpSpPr>
          <p:cNvPr id="603352" name="组合 603351"/>
          <p:cNvGrpSpPr/>
          <p:nvPr/>
        </p:nvGrpSpPr>
        <p:grpSpPr>
          <a:xfrm>
            <a:off x="5083175" y="1219200"/>
            <a:ext cx="3233738" cy="3636963"/>
            <a:chOff x="5470" y="768"/>
            <a:chExt cx="2037" cy="2291"/>
          </a:xfrm>
        </p:grpSpPr>
        <p:grpSp>
          <p:nvGrpSpPr>
            <p:cNvPr id="18527" name="组合 603137"/>
            <p:cNvGrpSpPr/>
            <p:nvPr/>
          </p:nvGrpSpPr>
          <p:grpSpPr>
            <a:xfrm>
              <a:off x="6953" y="1603"/>
              <a:ext cx="422" cy="265"/>
              <a:chOff x="1675" y="2592"/>
              <a:chExt cx="422" cy="265"/>
            </a:xfrm>
          </p:grpSpPr>
          <p:sp>
            <p:nvSpPr>
              <p:cNvPr id="18615" name="直接连接符 603138"/>
              <p:cNvSpPr/>
              <p:nvPr/>
            </p:nvSpPr>
            <p:spPr>
              <a:xfrm>
                <a:off x="1959" y="2735"/>
                <a:ext cx="1" cy="12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6" name="直接连接符 603139"/>
              <p:cNvSpPr/>
              <p:nvPr/>
            </p:nvSpPr>
            <p:spPr>
              <a:xfrm>
                <a:off x="1891" y="2735"/>
                <a:ext cx="1" cy="12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7" name="直接连接符 603140"/>
              <p:cNvSpPr/>
              <p:nvPr/>
            </p:nvSpPr>
            <p:spPr>
              <a:xfrm>
                <a:off x="2028" y="2815"/>
                <a:ext cx="6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8" name="直接连接符 603141"/>
              <p:cNvSpPr/>
              <p:nvPr/>
            </p:nvSpPr>
            <p:spPr>
              <a:xfrm flipH="1">
                <a:off x="1675" y="2815"/>
                <a:ext cx="147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9" name="直接连接符 603142"/>
              <p:cNvSpPr/>
              <p:nvPr/>
            </p:nvSpPr>
            <p:spPr>
              <a:xfrm flipH="1">
                <a:off x="1891" y="2815"/>
                <a:ext cx="6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0" name="任意多边形 603143"/>
              <p:cNvSpPr/>
              <p:nvPr/>
            </p:nvSpPr>
            <p:spPr>
              <a:xfrm>
                <a:off x="1959" y="2803"/>
                <a:ext cx="69" cy="23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9" y="23"/>
                  </a:cxn>
                  <a:cxn ang="0">
                    <a:pos x="0" y="12"/>
                  </a:cxn>
                  <a:cxn ang="0">
                    <a:pos x="69" y="0"/>
                  </a:cxn>
                </a:cxnLst>
                <a:rect l="0" t="0" r="0" b="0"/>
                <a:pathLst>
                  <a:path w="412" h="137">
                    <a:moveTo>
                      <a:pt x="412" y="0"/>
                    </a:moveTo>
                    <a:lnTo>
                      <a:pt x="412" y="137"/>
                    </a:lnTo>
                    <a:lnTo>
                      <a:pt x="0" y="69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1" name="任意多边形 603144"/>
              <p:cNvSpPr/>
              <p:nvPr/>
            </p:nvSpPr>
            <p:spPr>
              <a:xfrm>
                <a:off x="1959" y="2803"/>
                <a:ext cx="69" cy="23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9" y="23"/>
                  </a:cxn>
                  <a:cxn ang="0">
                    <a:pos x="0" y="12"/>
                  </a:cxn>
                  <a:cxn ang="0">
                    <a:pos x="69" y="0"/>
                  </a:cxn>
                </a:cxnLst>
                <a:rect l="0" t="0" r="0" b="0"/>
                <a:pathLst>
                  <a:path w="412" h="137">
                    <a:moveTo>
                      <a:pt x="412" y="0"/>
                    </a:moveTo>
                    <a:lnTo>
                      <a:pt x="412" y="137"/>
                    </a:lnTo>
                    <a:lnTo>
                      <a:pt x="0" y="69"/>
                    </a:lnTo>
                    <a:lnTo>
                      <a:pt x="41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2" name="任意多边形 603145"/>
              <p:cNvSpPr/>
              <p:nvPr/>
            </p:nvSpPr>
            <p:spPr>
              <a:xfrm>
                <a:off x="1822" y="2803"/>
                <a:ext cx="69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69" y="12"/>
                  </a:cxn>
                  <a:cxn ang="0">
                    <a:pos x="0" y="0"/>
                  </a:cxn>
                </a:cxnLst>
                <a:rect l="0" t="0" r="0" b="0"/>
                <a:pathLst>
                  <a:path w="412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2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3" name="任意多边形 603146"/>
              <p:cNvSpPr/>
              <p:nvPr/>
            </p:nvSpPr>
            <p:spPr>
              <a:xfrm>
                <a:off x="1822" y="2803"/>
                <a:ext cx="69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69" y="12"/>
                  </a:cxn>
                  <a:cxn ang="0">
                    <a:pos x="0" y="0"/>
                  </a:cxn>
                </a:cxnLst>
                <a:rect l="0" t="0" r="0" b="0"/>
                <a:pathLst>
                  <a:path w="412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2" y="6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4" name="直接连接符 603147"/>
              <p:cNvSpPr/>
              <p:nvPr/>
            </p:nvSpPr>
            <p:spPr>
              <a:xfrm>
                <a:off x="1959" y="273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5" name="直接连接符 603148"/>
              <p:cNvSpPr/>
              <p:nvPr/>
            </p:nvSpPr>
            <p:spPr>
              <a:xfrm>
                <a:off x="1891" y="273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6" name="直接连接符 603149"/>
              <p:cNvSpPr/>
              <p:nvPr/>
            </p:nvSpPr>
            <p:spPr>
              <a:xfrm>
                <a:off x="1891" y="28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7" name="矩形 603150"/>
              <p:cNvSpPr/>
              <p:nvPr/>
            </p:nvSpPr>
            <p:spPr>
              <a:xfrm>
                <a:off x="1680" y="2592"/>
                <a:ext cx="28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</p:grpSp>
        <p:grpSp>
          <p:nvGrpSpPr>
            <p:cNvPr id="18528" name="组合 603151"/>
            <p:cNvGrpSpPr/>
            <p:nvPr/>
          </p:nvGrpSpPr>
          <p:grpSpPr>
            <a:xfrm>
              <a:off x="5899" y="1626"/>
              <a:ext cx="531" cy="250"/>
              <a:chOff x="621" y="2615"/>
              <a:chExt cx="531" cy="250"/>
            </a:xfrm>
          </p:grpSpPr>
          <p:sp>
            <p:nvSpPr>
              <p:cNvPr id="18604" name="直接连接符 603152"/>
              <p:cNvSpPr/>
              <p:nvPr/>
            </p:nvSpPr>
            <p:spPr>
              <a:xfrm>
                <a:off x="758" y="2723"/>
                <a:ext cx="1" cy="12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5" name="直接连接符 603153"/>
              <p:cNvSpPr/>
              <p:nvPr/>
            </p:nvSpPr>
            <p:spPr>
              <a:xfrm>
                <a:off x="930" y="2723"/>
                <a:ext cx="1" cy="12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6" name="直接连接符 603154"/>
              <p:cNvSpPr/>
              <p:nvPr/>
            </p:nvSpPr>
            <p:spPr>
              <a:xfrm flipH="1">
                <a:off x="621" y="2808"/>
                <a:ext cx="6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7" name="直接连接符 603155"/>
              <p:cNvSpPr/>
              <p:nvPr/>
            </p:nvSpPr>
            <p:spPr>
              <a:xfrm>
                <a:off x="998" y="2808"/>
                <a:ext cx="6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8" name="直接连接符 603156"/>
              <p:cNvSpPr/>
              <p:nvPr/>
            </p:nvSpPr>
            <p:spPr>
              <a:xfrm>
                <a:off x="758" y="2808"/>
                <a:ext cx="17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9" name="任意多边形 603157"/>
              <p:cNvSpPr/>
              <p:nvPr/>
            </p:nvSpPr>
            <p:spPr>
              <a:xfrm>
                <a:off x="689" y="2797"/>
                <a:ext cx="69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69" y="12"/>
                  </a:cxn>
                  <a:cxn ang="0">
                    <a:pos x="0" y="0"/>
                  </a:cxn>
                </a:cxnLst>
                <a:rect l="0" t="0" r="0" b="0"/>
                <a:pathLst>
                  <a:path w="412" h="138">
                    <a:moveTo>
                      <a:pt x="0" y="0"/>
                    </a:moveTo>
                    <a:lnTo>
                      <a:pt x="0" y="138"/>
                    </a:lnTo>
                    <a:lnTo>
                      <a:pt x="412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0" name="任意多边形 603158"/>
              <p:cNvSpPr/>
              <p:nvPr/>
            </p:nvSpPr>
            <p:spPr>
              <a:xfrm>
                <a:off x="689" y="2797"/>
                <a:ext cx="69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69" y="12"/>
                  </a:cxn>
                  <a:cxn ang="0">
                    <a:pos x="0" y="0"/>
                  </a:cxn>
                </a:cxnLst>
                <a:rect l="0" t="0" r="0" b="0"/>
                <a:pathLst>
                  <a:path w="412" h="138">
                    <a:moveTo>
                      <a:pt x="0" y="0"/>
                    </a:moveTo>
                    <a:lnTo>
                      <a:pt x="0" y="138"/>
                    </a:lnTo>
                    <a:lnTo>
                      <a:pt x="412" y="6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1" name="任意多边形 603159"/>
              <p:cNvSpPr/>
              <p:nvPr/>
            </p:nvSpPr>
            <p:spPr>
              <a:xfrm>
                <a:off x="930" y="2797"/>
                <a:ext cx="68" cy="2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68" y="23"/>
                  </a:cxn>
                  <a:cxn ang="0">
                    <a:pos x="0" y="12"/>
                  </a:cxn>
                  <a:cxn ang="0">
                    <a:pos x="68" y="0"/>
                  </a:cxn>
                </a:cxnLst>
                <a:rect l="0" t="0" r="0" b="0"/>
                <a:pathLst>
                  <a:path w="412" h="138">
                    <a:moveTo>
                      <a:pt x="412" y="0"/>
                    </a:moveTo>
                    <a:lnTo>
                      <a:pt x="412" y="138"/>
                    </a:lnTo>
                    <a:lnTo>
                      <a:pt x="0" y="69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2" name="任意多边形 603160"/>
              <p:cNvSpPr/>
              <p:nvPr/>
            </p:nvSpPr>
            <p:spPr>
              <a:xfrm>
                <a:off x="930" y="2797"/>
                <a:ext cx="68" cy="2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68" y="23"/>
                  </a:cxn>
                  <a:cxn ang="0">
                    <a:pos x="0" y="12"/>
                  </a:cxn>
                  <a:cxn ang="0">
                    <a:pos x="68" y="0"/>
                  </a:cxn>
                </a:cxnLst>
                <a:rect l="0" t="0" r="0" b="0"/>
                <a:pathLst>
                  <a:path w="412" h="138">
                    <a:moveTo>
                      <a:pt x="412" y="0"/>
                    </a:moveTo>
                    <a:lnTo>
                      <a:pt x="412" y="138"/>
                    </a:lnTo>
                    <a:lnTo>
                      <a:pt x="0" y="69"/>
                    </a:lnTo>
                    <a:lnTo>
                      <a:pt x="41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3" name="直接连接符 603161"/>
              <p:cNvSpPr/>
              <p:nvPr/>
            </p:nvSpPr>
            <p:spPr>
              <a:xfrm>
                <a:off x="930" y="28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4" name="文本框 603162"/>
              <p:cNvSpPr txBox="1"/>
              <p:nvPr/>
            </p:nvSpPr>
            <p:spPr>
              <a:xfrm>
                <a:off x="710" y="2615"/>
                <a:ext cx="44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sp>
          <p:nvSpPr>
            <p:cNvPr id="18529" name="直接连接符 603164"/>
            <p:cNvSpPr/>
            <p:nvPr/>
          </p:nvSpPr>
          <p:spPr>
            <a:xfrm>
              <a:off x="6036" y="11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0" name="直接连接符 603165"/>
            <p:cNvSpPr/>
            <p:nvPr/>
          </p:nvSpPr>
          <p:spPr>
            <a:xfrm>
              <a:off x="7237" y="11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1" name="直接连接符 603166"/>
            <p:cNvSpPr/>
            <p:nvPr/>
          </p:nvSpPr>
          <p:spPr>
            <a:xfrm>
              <a:off x="7237" y="117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32" name="组合 603167"/>
            <p:cNvGrpSpPr/>
            <p:nvPr/>
          </p:nvGrpSpPr>
          <p:grpSpPr>
            <a:xfrm>
              <a:off x="6036" y="1173"/>
              <a:ext cx="1202" cy="1650"/>
              <a:chOff x="758" y="2124"/>
              <a:chExt cx="1202" cy="1650"/>
            </a:xfrm>
          </p:grpSpPr>
          <p:sp>
            <p:nvSpPr>
              <p:cNvPr id="18599" name="直接连接符 603168"/>
              <p:cNvSpPr/>
              <p:nvPr/>
            </p:nvSpPr>
            <p:spPr>
              <a:xfrm flipH="1">
                <a:off x="758" y="3773"/>
                <a:ext cx="1201" cy="1"/>
              </a:xfrm>
              <a:prstGeom prst="line">
                <a:avLst/>
              </a:prstGeom>
              <a:ln w="19050" cap="flat" cmpd="sng">
                <a:solidFill>
                  <a:srgbClr val="CC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8600" name="组合 603169"/>
              <p:cNvGrpSpPr/>
              <p:nvPr/>
            </p:nvGrpSpPr>
            <p:grpSpPr>
              <a:xfrm>
                <a:off x="758" y="2124"/>
                <a:ext cx="1202" cy="1649"/>
                <a:chOff x="758" y="2124"/>
                <a:chExt cx="1202" cy="1649"/>
              </a:xfrm>
            </p:grpSpPr>
            <p:sp>
              <p:nvSpPr>
                <p:cNvPr id="18601" name="直接连接符 603170"/>
                <p:cNvSpPr/>
                <p:nvPr/>
              </p:nvSpPr>
              <p:spPr>
                <a:xfrm>
                  <a:off x="758" y="2124"/>
                  <a:ext cx="1201" cy="1"/>
                </a:xfrm>
                <a:prstGeom prst="line">
                  <a:avLst/>
                </a:prstGeom>
                <a:ln w="19050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2" name="直接连接符 603171"/>
                <p:cNvSpPr/>
                <p:nvPr/>
              </p:nvSpPr>
              <p:spPr>
                <a:xfrm flipV="1">
                  <a:off x="758" y="2124"/>
                  <a:ext cx="1" cy="1649"/>
                </a:xfrm>
                <a:prstGeom prst="line">
                  <a:avLst/>
                </a:prstGeom>
                <a:ln w="19050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3" name="直接连接符 603172"/>
                <p:cNvSpPr/>
                <p:nvPr/>
              </p:nvSpPr>
              <p:spPr>
                <a:xfrm>
                  <a:off x="1959" y="2124"/>
                  <a:ext cx="1" cy="1649"/>
                </a:xfrm>
                <a:prstGeom prst="line">
                  <a:avLst/>
                </a:prstGeom>
                <a:ln w="19050" cap="flat" cmpd="sng">
                  <a:solidFill>
                    <a:srgbClr val="CC0099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533" name="组合 603173"/>
            <p:cNvGrpSpPr/>
            <p:nvPr/>
          </p:nvGrpSpPr>
          <p:grpSpPr>
            <a:xfrm>
              <a:off x="6208" y="1241"/>
              <a:ext cx="962" cy="1513"/>
              <a:chOff x="930" y="2192"/>
              <a:chExt cx="962" cy="1513"/>
            </a:xfrm>
          </p:grpSpPr>
          <p:sp>
            <p:nvSpPr>
              <p:cNvPr id="18594" name="直接连接符 603174"/>
              <p:cNvSpPr/>
              <p:nvPr/>
            </p:nvSpPr>
            <p:spPr>
              <a:xfrm flipH="1">
                <a:off x="930" y="3704"/>
                <a:ext cx="961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5" name="直接连接符 603175"/>
              <p:cNvSpPr/>
              <p:nvPr/>
            </p:nvSpPr>
            <p:spPr>
              <a:xfrm>
                <a:off x="930" y="2192"/>
                <a:ext cx="961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6" name="直接连接符 603176"/>
              <p:cNvSpPr/>
              <p:nvPr/>
            </p:nvSpPr>
            <p:spPr>
              <a:xfrm flipH="1">
                <a:off x="930" y="3429"/>
                <a:ext cx="961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7" name="直接连接符 603177"/>
              <p:cNvSpPr/>
              <p:nvPr/>
            </p:nvSpPr>
            <p:spPr>
              <a:xfrm flipV="1">
                <a:off x="930" y="2192"/>
                <a:ext cx="1" cy="151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8" name="直接连接符 603178"/>
              <p:cNvSpPr/>
              <p:nvPr/>
            </p:nvSpPr>
            <p:spPr>
              <a:xfrm>
                <a:off x="1891" y="2192"/>
                <a:ext cx="1" cy="151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34" name="矩形 603198"/>
            <p:cNvSpPr/>
            <p:nvPr/>
          </p:nvSpPr>
          <p:spPr>
            <a:xfrm>
              <a:off x="6529" y="2557"/>
              <a:ext cx="43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标题栏</a:t>
              </a:r>
              <a:endPara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8535" name="组合 603199"/>
            <p:cNvGrpSpPr/>
            <p:nvPr/>
          </p:nvGrpSpPr>
          <p:grpSpPr>
            <a:xfrm>
              <a:off x="5518" y="1209"/>
              <a:ext cx="672" cy="480"/>
              <a:chOff x="240" y="2160"/>
              <a:chExt cx="672" cy="480"/>
            </a:xfrm>
          </p:grpSpPr>
          <p:sp>
            <p:nvSpPr>
              <p:cNvPr id="18591" name="矩形 603200"/>
              <p:cNvSpPr/>
              <p:nvPr/>
            </p:nvSpPr>
            <p:spPr>
              <a:xfrm>
                <a:off x="240" y="2160"/>
                <a:ext cx="360" cy="1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800" b="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 </a:t>
                </a:r>
                <a:r>
                  <a:rPr lang="zh-CN" altLang="en-US" sz="1800" b="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图框</a:t>
                </a:r>
                <a:endParaRPr lang="zh-CN" altLang="en-US" sz="1800" b="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92" name="直接连接符 603201"/>
              <p:cNvSpPr/>
              <p:nvPr/>
            </p:nvSpPr>
            <p:spPr>
              <a:xfrm flipH="1" flipV="1">
                <a:off x="628" y="2322"/>
                <a:ext cx="284" cy="31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3" name="直接连接符 603202"/>
              <p:cNvSpPr/>
              <p:nvPr/>
            </p:nvSpPr>
            <p:spPr>
              <a:xfrm flipH="1">
                <a:off x="258" y="2322"/>
                <a:ext cx="37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6" name="组合 603203"/>
            <p:cNvGrpSpPr/>
            <p:nvPr/>
          </p:nvGrpSpPr>
          <p:grpSpPr>
            <a:xfrm>
              <a:off x="5470" y="2620"/>
              <a:ext cx="568" cy="328"/>
              <a:chOff x="192" y="3571"/>
              <a:chExt cx="568" cy="328"/>
            </a:xfrm>
          </p:grpSpPr>
          <p:sp>
            <p:nvSpPr>
              <p:cNvPr id="18589" name="直接连接符 603204"/>
              <p:cNvSpPr/>
              <p:nvPr/>
            </p:nvSpPr>
            <p:spPr>
              <a:xfrm flipH="1">
                <a:off x="596" y="3571"/>
                <a:ext cx="16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0" name="文本框 603205"/>
              <p:cNvSpPr txBox="1"/>
              <p:nvPr/>
            </p:nvSpPr>
            <p:spPr>
              <a:xfrm>
                <a:off x="192" y="3668"/>
                <a:ext cx="404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800" b="0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纸边</a:t>
                </a:r>
                <a:endParaRPr lang="zh-CN" altLang="en-US" sz="2400" b="0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8537" name="文本框 603206"/>
            <p:cNvSpPr txBox="1"/>
            <p:nvPr/>
          </p:nvSpPr>
          <p:spPr>
            <a:xfrm>
              <a:off x="5986" y="1930"/>
              <a:ext cx="289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装订边</a:t>
              </a:r>
            </a:p>
          </p:txBody>
        </p:sp>
        <p:sp>
          <p:nvSpPr>
            <p:cNvPr id="18538" name="文本框 603207"/>
            <p:cNvSpPr txBox="1"/>
            <p:nvPr/>
          </p:nvSpPr>
          <p:spPr>
            <a:xfrm>
              <a:off x="6334" y="1929"/>
              <a:ext cx="69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绘图区</a:t>
              </a:r>
            </a:p>
          </p:txBody>
        </p:sp>
        <p:grpSp>
          <p:nvGrpSpPr>
            <p:cNvPr id="18539" name="组合 603208"/>
            <p:cNvGrpSpPr/>
            <p:nvPr/>
          </p:nvGrpSpPr>
          <p:grpSpPr>
            <a:xfrm>
              <a:off x="6036" y="768"/>
              <a:ext cx="1202" cy="405"/>
              <a:chOff x="758" y="1757"/>
              <a:chExt cx="1202" cy="405"/>
            </a:xfrm>
          </p:grpSpPr>
          <p:sp>
            <p:nvSpPr>
              <p:cNvPr id="18580" name="直接连接符 603209"/>
              <p:cNvSpPr/>
              <p:nvPr/>
            </p:nvSpPr>
            <p:spPr>
              <a:xfrm flipV="1">
                <a:off x="758" y="1916"/>
                <a:ext cx="1" cy="24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1" name="直接连接符 603210"/>
              <p:cNvSpPr/>
              <p:nvPr/>
            </p:nvSpPr>
            <p:spPr>
              <a:xfrm flipV="1">
                <a:off x="1959" y="1916"/>
                <a:ext cx="1" cy="24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2" name="直接连接符 603211"/>
              <p:cNvSpPr/>
              <p:nvPr/>
            </p:nvSpPr>
            <p:spPr>
              <a:xfrm>
                <a:off x="827" y="1958"/>
                <a:ext cx="1064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3" name="任意多边形 603212"/>
              <p:cNvSpPr/>
              <p:nvPr/>
            </p:nvSpPr>
            <p:spPr>
              <a:xfrm>
                <a:off x="758" y="1947"/>
                <a:ext cx="69" cy="23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9" y="23"/>
                  </a:cxn>
                  <a:cxn ang="0">
                    <a:pos x="0" y="12"/>
                  </a:cxn>
                  <a:cxn ang="0">
                    <a:pos x="69" y="0"/>
                  </a:cxn>
                </a:cxnLst>
                <a:rect l="0" t="0" r="0" b="0"/>
                <a:pathLst>
                  <a:path w="412" h="138">
                    <a:moveTo>
                      <a:pt x="412" y="0"/>
                    </a:moveTo>
                    <a:lnTo>
                      <a:pt x="412" y="138"/>
                    </a:lnTo>
                    <a:lnTo>
                      <a:pt x="0" y="69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4" name="任意多边形 603213"/>
              <p:cNvSpPr/>
              <p:nvPr/>
            </p:nvSpPr>
            <p:spPr>
              <a:xfrm>
                <a:off x="758" y="1947"/>
                <a:ext cx="69" cy="23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9" y="23"/>
                  </a:cxn>
                  <a:cxn ang="0">
                    <a:pos x="0" y="12"/>
                  </a:cxn>
                  <a:cxn ang="0">
                    <a:pos x="69" y="0"/>
                  </a:cxn>
                </a:cxnLst>
                <a:rect l="0" t="0" r="0" b="0"/>
                <a:pathLst>
                  <a:path w="412" h="138">
                    <a:moveTo>
                      <a:pt x="412" y="0"/>
                    </a:moveTo>
                    <a:lnTo>
                      <a:pt x="412" y="138"/>
                    </a:lnTo>
                    <a:lnTo>
                      <a:pt x="0" y="69"/>
                    </a:lnTo>
                    <a:lnTo>
                      <a:pt x="41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5" name="任意多边形 603214"/>
              <p:cNvSpPr/>
              <p:nvPr/>
            </p:nvSpPr>
            <p:spPr>
              <a:xfrm>
                <a:off x="1891" y="1947"/>
                <a:ext cx="68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68" y="12"/>
                  </a:cxn>
                  <a:cxn ang="0">
                    <a:pos x="0" y="0"/>
                  </a:cxn>
                </a:cxnLst>
                <a:rect l="0" t="0" r="0" b="0"/>
                <a:pathLst>
                  <a:path w="411" h="138">
                    <a:moveTo>
                      <a:pt x="0" y="0"/>
                    </a:moveTo>
                    <a:lnTo>
                      <a:pt x="0" y="138"/>
                    </a:lnTo>
                    <a:lnTo>
                      <a:pt x="411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6" name="任意多边形 603215"/>
              <p:cNvSpPr/>
              <p:nvPr/>
            </p:nvSpPr>
            <p:spPr>
              <a:xfrm>
                <a:off x="1891" y="1947"/>
                <a:ext cx="68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3"/>
                  </a:cxn>
                  <a:cxn ang="0">
                    <a:pos x="68" y="12"/>
                  </a:cxn>
                  <a:cxn ang="0">
                    <a:pos x="0" y="0"/>
                  </a:cxn>
                </a:cxnLst>
                <a:rect l="0" t="0" r="0" b="0"/>
                <a:pathLst>
                  <a:path w="411" h="138">
                    <a:moveTo>
                      <a:pt x="0" y="0"/>
                    </a:moveTo>
                    <a:lnTo>
                      <a:pt x="0" y="138"/>
                    </a:lnTo>
                    <a:lnTo>
                      <a:pt x="411" y="6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7" name="直接连接符 603216"/>
              <p:cNvSpPr/>
              <p:nvPr/>
            </p:nvSpPr>
            <p:spPr>
              <a:xfrm>
                <a:off x="1959" y="19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8" name="文本框 603217"/>
              <p:cNvSpPr txBox="1"/>
              <p:nvPr/>
            </p:nvSpPr>
            <p:spPr>
              <a:xfrm>
                <a:off x="1286" y="1757"/>
                <a:ext cx="22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B</a:t>
                </a:r>
              </a:p>
            </p:txBody>
          </p:sp>
        </p:grpSp>
        <p:grpSp>
          <p:nvGrpSpPr>
            <p:cNvPr id="18540" name="组合 603218"/>
            <p:cNvGrpSpPr/>
            <p:nvPr/>
          </p:nvGrpSpPr>
          <p:grpSpPr>
            <a:xfrm>
              <a:off x="7237" y="1173"/>
              <a:ext cx="270" cy="1650"/>
              <a:chOff x="1959" y="2162"/>
              <a:chExt cx="270" cy="1650"/>
            </a:xfrm>
          </p:grpSpPr>
          <p:grpSp>
            <p:nvGrpSpPr>
              <p:cNvPr id="18569" name="组合 603219"/>
              <p:cNvGrpSpPr/>
              <p:nvPr/>
            </p:nvGrpSpPr>
            <p:grpSpPr>
              <a:xfrm>
                <a:off x="1959" y="2162"/>
                <a:ext cx="259" cy="1650"/>
                <a:chOff x="1959" y="2162"/>
                <a:chExt cx="259" cy="1650"/>
              </a:xfrm>
            </p:grpSpPr>
            <p:sp>
              <p:nvSpPr>
                <p:cNvPr id="18571" name="直接连接符 603220"/>
                <p:cNvSpPr/>
                <p:nvPr/>
              </p:nvSpPr>
              <p:spPr>
                <a:xfrm>
                  <a:off x="1959" y="2162"/>
                  <a:ext cx="259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2" name="直接连接符 603221"/>
                <p:cNvSpPr/>
                <p:nvPr/>
              </p:nvSpPr>
              <p:spPr>
                <a:xfrm>
                  <a:off x="1959" y="3811"/>
                  <a:ext cx="259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8573" name="组合 603222"/>
                <p:cNvGrpSpPr/>
                <p:nvPr/>
              </p:nvGrpSpPr>
              <p:grpSpPr>
                <a:xfrm>
                  <a:off x="2163" y="2162"/>
                  <a:ext cx="23" cy="1650"/>
                  <a:chOff x="2163" y="2162"/>
                  <a:chExt cx="23" cy="1650"/>
                </a:xfrm>
              </p:grpSpPr>
              <p:sp>
                <p:nvSpPr>
                  <p:cNvPr id="18574" name="直接连接符 603223"/>
                  <p:cNvSpPr/>
                  <p:nvPr/>
                </p:nvSpPr>
                <p:spPr>
                  <a:xfrm>
                    <a:off x="2175" y="2230"/>
                    <a:ext cx="1" cy="1512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5" name="任意多边形 603224"/>
                  <p:cNvSpPr/>
                  <p:nvPr/>
                </p:nvSpPr>
                <p:spPr>
                  <a:xfrm>
                    <a:off x="2163" y="2162"/>
                    <a:ext cx="23" cy="68"/>
                  </a:xfrm>
                  <a:custGeom>
                    <a:avLst/>
                    <a:gdLst/>
                    <a:ahLst/>
                    <a:cxnLst>
                      <a:cxn ang="0">
                        <a:pos x="0" y="68"/>
                      </a:cxn>
                      <a:cxn ang="0">
                        <a:pos x="23" y="68"/>
                      </a:cxn>
                      <a:cxn ang="0">
                        <a:pos x="12" y="0"/>
                      </a:cxn>
                      <a:cxn ang="0">
                        <a:pos x="0" y="68"/>
                      </a:cxn>
                    </a:cxnLst>
                    <a:rect l="0" t="0" r="0" b="0"/>
                    <a:pathLst>
                      <a:path w="137" h="412">
                        <a:moveTo>
                          <a:pt x="0" y="412"/>
                        </a:moveTo>
                        <a:lnTo>
                          <a:pt x="137" y="412"/>
                        </a:lnTo>
                        <a:lnTo>
                          <a:pt x="69" y="0"/>
                        </a:lnTo>
                        <a:lnTo>
                          <a:pt x="0" y="412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6" name="任意多边形 603225"/>
                  <p:cNvSpPr/>
                  <p:nvPr/>
                </p:nvSpPr>
                <p:spPr>
                  <a:xfrm>
                    <a:off x="2163" y="2162"/>
                    <a:ext cx="23" cy="68"/>
                  </a:xfrm>
                  <a:custGeom>
                    <a:avLst/>
                    <a:gdLst/>
                    <a:ahLst/>
                    <a:cxnLst>
                      <a:cxn ang="0">
                        <a:pos x="0" y="68"/>
                      </a:cxn>
                      <a:cxn ang="0">
                        <a:pos x="23" y="68"/>
                      </a:cxn>
                      <a:cxn ang="0">
                        <a:pos x="12" y="0"/>
                      </a:cxn>
                      <a:cxn ang="0">
                        <a:pos x="0" y="68"/>
                      </a:cxn>
                    </a:cxnLst>
                    <a:rect l="0" t="0" r="0" b="0"/>
                    <a:pathLst>
                      <a:path w="137" h="412">
                        <a:moveTo>
                          <a:pt x="0" y="412"/>
                        </a:moveTo>
                        <a:lnTo>
                          <a:pt x="137" y="412"/>
                        </a:lnTo>
                        <a:lnTo>
                          <a:pt x="69" y="0"/>
                        </a:lnTo>
                        <a:lnTo>
                          <a:pt x="0" y="41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7" name="任意多边形 603226"/>
                  <p:cNvSpPr/>
                  <p:nvPr/>
                </p:nvSpPr>
                <p:spPr>
                  <a:xfrm>
                    <a:off x="2163" y="3742"/>
                    <a:ext cx="23" cy="6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3" y="0"/>
                      </a:cxn>
                      <a:cxn ang="0">
                        <a:pos x="12" y="69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37" h="413">
                        <a:moveTo>
                          <a:pt x="0" y="0"/>
                        </a:moveTo>
                        <a:lnTo>
                          <a:pt x="137" y="0"/>
                        </a:lnTo>
                        <a:lnTo>
                          <a:pt x="69" y="4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8" name="任意多边形 603227"/>
                  <p:cNvSpPr/>
                  <p:nvPr/>
                </p:nvSpPr>
                <p:spPr>
                  <a:xfrm>
                    <a:off x="2163" y="3742"/>
                    <a:ext cx="23" cy="6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3" y="0"/>
                      </a:cxn>
                      <a:cxn ang="0">
                        <a:pos x="12" y="69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37" h="413">
                        <a:moveTo>
                          <a:pt x="0" y="0"/>
                        </a:moveTo>
                        <a:lnTo>
                          <a:pt x="137" y="0"/>
                        </a:lnTo>
                        <a:lnTo>
                          <a:pt x="69" y="41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9" name="直接连接符 603228"/>
                  <p:cNvSpPr/>
                  <p:nvPr/>
                </p:nvSpPr>
                <p:spPr>
                  <a:xfrm>
                    <a:off x="2175" y="3811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8570" name="文本框 603229"/>
              <p:cNvSpPr txBox="1"/>
              <p:nvPr/>
            </p:nvSpPr>
            <p:spPr>
              <a:xfrm rot="-5400000">
                <a:off x="1997" y="2945"/>
                <a:ext cx="21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L</a:t>
                </a:r>
              </a:p>
            </p:txBody>
          </p:sp>
        </p:grpSp>
        <p:grpSp>
          <p:nvGrpSpPr>
            <p:cNvPr id="18541" name="组合 603230"/>
            <p:cNvGrpSpPr/>
            <p:nvPr/>
          </p:nvGrpSpPr>
          <p:grpSpPr>
            <a:xfrm>
              <a:off x="6417" y="1035"/>
              <a:ext cx="272" cy="445"/>
              <a:chOff x="1139" y="2024"/>
              <a:chExt cx="272" cy="445"/>
            </a:xfrm>
          </p:grpSpPr>
          <p:sp>
            <p:nvSpPr>
              <p:cNvPr id="18556" name="直接连接符 603231"/>
              <p:cNvSpPr/>
              <p:nvPr/>
            </p:nvSpPr>
            <p:spPr>
              <a:xfrm flipH="1">
                <a:off x="1300" y="2162"/>
                <a:ext cx="5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7" name="直接连接符 603232"/>
              <p:cNvSpPr/>
              <p:nvPr/>
            </p:nvSpPr>
            <p:spPr>
              <a:xfrm flipH="1">
                <a:off x="1300" y="2230"/>
                <a:ext cx="11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8" name="直接连接符 603233"/>
              <p:cNvSpPr/>
              <p:nvPr/>
            </p:nvSpPr>
            <p:spPr>
              <a:xfrm flipV="1">
                <a:off x="1343" y="2024"/>
                <a:ext cx="1" cy="6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9" name="直接连接符 603234"/>
              <p:cNvSpPr/>
              <p:nvPr/>
            </p:nvSpPr>
            <p:spPr>
              <a:xfrm>
                <a:off x="1343" y="2299"/>
                <a:ext cx="1" cy="14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0" name="直接连接符 603235"/>
              <p:cNvSpPr/>
              <p:nvPr/>
            </p:nvSpPr>
            <p:spPr>
              <a:xfrm>
                <a:off x="1343" y="2162"/>
                <a:ext cx="1" cy="6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1" name="任意多边形 603236"/>
              <p:cNvSpPr/>
              <p:nvPr/>
            </p:nvSpPr>
            <p:spPr>
              <a:xfrm>
                <a:off x="1332" y="2093"/>
                <a:ext cx="23" cy="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0"/>
                  </a:cxn>
                  <a:cxn ang="0">
                    <a:pos x="12" y="69"/>
                  </a:cxn>
                  <a:cxn ang="0">
                    <a:pos x="0" y="0"/>
                  </a:cxn>
                </a:cxnLst>
                <a:rect l="0" t="0" r="0" b="0"/>
                <a:pathLst>
                  <a:path w="137" h="412">
                    <a:moveTo>
                      <a:pt x="0" y="0"/>
                    </a:moveTo>
                    <a:lnTo>
                      <a:pt x="137" y="0"/>
                    </a:lnTo>
                    <a:lnTo>
                      <a:pt x="69" y="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2" name="任意多边形 603237"/>
              <p:cNvSpPr/>
              <p:nvPr/>
            </p:nvSpPr>
            <p:spPr>
              <a:xfrm>
                <a:off x="1332" y="2093"/>
                <a:ext cx="23" cy="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0"/>
                  </a:cxn>
                  <a:cxn ang="0">
                    <a:pos x="12" y="69"/>
                  </a:cxn>
                  <a:cxn ang="0">
                    <a:pos x="0" y="0"/>
                  </a:cxn>
                </a:cxnLst>
                <a:rect l="0" t="0" r="0" b="0"/>
                <a:pathLst>
                  <a:path w="137" h="412">
                    <a:moveTo>
                      <a:pt x="0" y="0"/>
                    </a:moveTo>
                    <a:lnTo>
                      <a:pt x="137" y="0"/>
                    </a:lnTo>
                    <a:lnTo>
                      <a:pt x="69" y="41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3" name="任意多边形 603238"/>
              <p:cNvSpPr/>
              <p:nvPr/>
            </p:nvSpPr>
            <p:spPr>
              <a:xfrm>
                <a:off x="1332" y="2230"/>
                <a:ext cx="23" cy="69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3" y="69"/>
                  </a:cxn>
                  <a:cxn ang="0">
                    <a:pos x="12" y="0"/>
                  </a:cxn>
                  <a:cxn ang="0">
                    <a:pos x="0" y="69"/>
                  </a:cxn>
                </a:cxnLst>
                <a:rect l="0" t="0" r="0" b="0"/>
                <a:pathLst>
                  <a:path w="137" h="412">
                    <a:moveTo>
                      <a:pt x="0" y="412"/>
                    </a:moveTo>
                    <a:lnTo>
                      <a:pt x="137" y="412"/>
                    </a:lnTo>
                    <a:lnTo>
                      <a:pt x="69" y="0"/>
                    </a:lnTo>
                    <a:lnTo>
                      <a:pt x="0" y="41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4" name="任意多边形 603239"/>
              <p:cNvSpPr/>
              <p:nvPr/>
            </p:nvSpPr>
            <p:spPr>
              <a:xfrm>
                <a:off x="1332" y="2230"/>
                <a:ext cx="23" cy="69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3" y="69"/>
                  </a:cxn>
                  <a:cxn ang="0">
                    <a:pos x="12" y="0"/>
                  </a:cxn>
                  <a:cxn ang="0">
                    <a:pos x="0" y="69"/>
                  </a:cxn>
                </a:cxnLst>
                <a:rect l="0" t="0" r="0" b="0"/>
                <a:pathLst>
                  <a:path w="137" h="412">
                    <a:moveTo>
                      <a:pt x="0" y="412"/>
                    </a:moveTo>
                    <a:lnTo>
                      <a:pt x="137" y="412"/>
                    </a:lnTo>
                    <a:lnTo>
                      <a:pt x="69" y="0"/>
                    </a:lnTo>
                    <a:lnTo>
                      <a:pt x="0" y="41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5" name="直接连接符 603240"/>
              <p:cNvSpPr/>
              <p:nvPr/>
            </p:nvSpPr>
            <p:spPr>
              <a:xfrm>
                <a:off x="1359" y="216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6" name="直接连接符 603241"/>
              <p:cNvSpPr/>
              <p:nvPr/>
            </p:nvSpPr>
            <p:spPr>
              <a:xfrm>
                <a:off x="1410" y="22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7" name="直接连接符 603242"/>
              <p:cNvSpPr/>
              <p:nvPr/>
            </p:nvSpPr>
            <p:spPr>
              <a:xfrm>
                <a:off x="1343" y="22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8" name="矩形 603243"/>
              <p:cNvSpPr/>
              <p:nvPr/>
            </p:nvSpPr>
            <p:spPr>
              <a:xfrm rot="-5400000">
                <a:off x="1120" y="2200"/>
                <a:ext cx="28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</p:grpSp>
        <p:grpSp>
          <p:nvGrpSpPr>
            <p:cNvPr id="18542" name="组合 603244"/>
            <p:cNvGrpSpPr/>
            <p:nvPr/>
          </p:nvGrpSpPr>
          <p:grpSpPr>
            <a:xfrm>
              <a:off x="6190" y="2614"/>
              <a:ext cx="272" cy="445"/>
              <a:chOff x="1139" y="2024"/>
              <a:chExt cx="272" cy="445"/>
            </a:xfrm>
          </p:grpSpPr>
          <p:sp>
            <p:nvSpPr>
              <p:cNvPr id="18543" name="直接连接符 603245"/>
              <p:cNvSpPr/>
              <p:nvPr/>
            </p:nvSpPr>
            <p:spPr>
              <a:xfrm flipH="1">
                <a:off x="1300" y="2162"/>
                <a:ext cx="5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4" name="直接连接符 603246"/>
              <p:cNvSpPr/>
              <p:nvPr/>
            </p:nvSpPr>
            <p:spPr>
              <a:xfrm flipH="1">
                <a:off x="1300" y="2230"/>
                <a:ext cx="11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5" name="直接连接符 603247"/>
              <p:cNvSpPr/>
              <p:nvPr/>
            </p:nvSpPr>
            <p:spPr>
              <a:xfrm flipV="1">
                <a:off x="1343" y="2024"/>
                <a:ext cx="1" cy="6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6" name="直接连接符 603248"/>
              <p:cNvSpPr/>
              <p:nvPr/>
            </p:nvSpPr>
            <p:spPr>
              <a:xfrm>
                <a:off x="1343" y="2299"/>
                <a:ext cx="1" cy="14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7" name="直接连接符 603249"/>
              <p:cNvSpPr/>
              <p:nvPr/>
            </p:nvSpPr>
            <p:spPr>
              <a:xfrm>
                <a:off x="1343" y="2162"/>
                <a:ext cx="1" cy="6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8" name="任意多边形 603250"/>
              <p:cNvSpPr/>
              <p:nvPr/>
            </p:nvSpPr>
            <p:spPr>
              <a:xfrm>
                <a:off x="1332" y="2093"/>
                <a:ext cx="23" cy="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0"/>
                  </a:cxn>
                  <a:cxn ang="0">
                    <a:pos x="12" y="69"/>
                  </a:cxn>
                  <a:cxn ang="0">
                    <a:pos x="0" y="0"/>
                  </a:cxn>
                </a:cxnLst>
                <a:rect l="0" t="0" r="0" b="0"/>
                <a:pathLst>
                  <a:path w="137" h="412">
                    <a:moveTo>
                      <a:pt x="0" y="0"/>
                    </a:moveTo>
                    <a:lnTo>
                      <a:pt x="137" y="0"/>
                    </a:lnTo>
                    <a:lnTo>
                      <a:pt x="69" y="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9" name="任意多边形 603251"/>
              <p:cNvSpPr/>
              <p:nvPr/>
            </p:nvSpPr>
            <p:spPr>
              <a:xfrm>
                <a:off x="1332" y="2093"/>
                <a:ext cx="23" cy="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0"/>
                  </a:cxn>
                  <a:cxn ang="0">
                    <a:pos x="12" y="69"/>
                  </a:cxn>
                  <a:cxn ang="0">
                    <a:pos x="0" y="0"/>
                  </a:cxn>
                </a:cxnLst>
                <a:rect l="0" t="0" r="0" b="0"/>
                <a:pathLst>
                  <a:path w="137" h="412">
                    <a:moveTo>
                      <a:pt x="0" y="0"/>
                    </a:moveTo>
                    <a:lnTo>
                      <a:pt x="137" y="0"/>
                    </a:lnTo>
                    <a:lnTo>
                      <a:pt x="69" y="41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0" name="任意多边形 603252"/>
              <p:cNvSpPr/>
              <p:nvPr/>
            </p:nvSpPr>
            <p:spPr>
              <a:xfrm>
                <a:off x="1332" y="2230"/>
                <a:ext cx="23" cy="69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3" y="69"/>
                  </a:cxn>
                  <a:cxn ang="0">
                    <a:pos x="12" y="0"/>
                  </a:cxn>
                  <a:cxn ang="0">
                    <a:pos x="0" y="69"/>
                  </a:cxn>
                </a:cxnLst>
                <a:rect l="0" t="0" r="0" b="0"/>
                <a:pathLst>
                  <a:path w="137" h="412">
                    <a:moveTo>
                      <a:pt x="0" y="412"/>
                    </a:moveTo>
                    <a:lnTo>
                      <a:pt x="137" y="412"/>
                    </a:lnTo>
                    <a:lnTo>
                      <a:pt x="69" y="0"/>
                    </a:lnTo>
                    <a:lnTo>
                      <a:pt x="0" y="41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1" name="任意多边形 603253"/>
              <p:cNvSpPr/>
              <p:nvPr/>
            </p:nvSpPr>
            <p:spPr>
              <a:xfrm>
                <a:off x="1332" y="2230"/>
                <a:ext cx="23" cy="69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3" y="69"/>
                  </a:cxn>
                  <a:cxn ang="0">
                    <a:pos x="12" y="0"/>
                  </a:cxn>
                  <a:cxn ang="0">
                    <a:pos x="0" y="69"/>
                  </a:cxn>
                </a:cxnLst>
                <a:rect l="0" t="0" r="0" b="0"/>
                <a:pathLst>
                  <a:path w="137" h="412">
                    <a:moveTo>
                      <a:pt x="0" y="412"/>
                    </a:moveTo>
                    <a:lnTo>
                      <a:pt x="137" y="412"/>
                    </a:lnTo>
                    <a:lnTo>
                      <a:pt x="69" y="0"/>
                    </a:lnTo>
                    <a:lnTo>
                      <a:pt x="0" y="41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2" name="直接连接符 603254"/>
              <p:cNvSpPr/>
              <p:nvPr/>
            </p:nvSpPr>
            <p:spPr>
              <a:xfrm>
                <a:off x="1359" y="216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3" name="直接连接符 603255"/>
              <p:cNvSpPr/>
              <p:nvPr/>
            </p:nvSpPr>
            <p:spPr>
              <a:xfrm>
                <a:off x="1410" y="22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4" name="直接连接符 603256"/>
              <p:cNvSpPr/>
              <p:nvPr/>
            </p:nvSpPr>
            <p:spPr>
              <a:xfrm>
                <a:off x="1343" y="22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5" name="矩形 603257"/>
              <p:cNvSpPr/>
              <p:nvPr/>
            </p:nvSpPr>
            <p:spPr>
              <a:xfrm rot="-5400000">
                <a:off x="1120" y="2200"/>
                <a:ext cx="28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</p:grpSp>
      </p:grpSp>
      <p:grpSp>
        <p:nvGrpSpPr>
          <p:cNvPr id="603259" name="组合 603258"/>
          <p:cNvGrpSpPr/>
          <p:nvPr/>
        </p:nvGrpSpPr>
        <p:grpSpPr>
          <a:xfrm>
            <a:off x="171450" y="1209675"/>
            <a:ext cx="4830763" cy="4043363"/>
            <a:chOff x="2488" y="1751"/>
            <a:chExt cx="3043" cy="2547"/>
          </a:xfrm>
        </p:grpSpPr>
        <p:sp>
          <p:nvSpPr>
            <p:cNvPr id="18439" name="直接连接符 603259"/>
            <p:cNvSpPr/>
            <p:nvPr/>
          </p:nvSpPr>
          <p:spPr>
            <a:xfrm>
              <a:off x="3199" y="2230"/>
              <a:ext cx="2016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直接连接符 603260"/>
            <p:cNvSpPr/>
            <p:nvPr/>
          </p:nvSpPr>
          <p:spPr>
            <a:xfrm flipH="1">
              <a:off x="3199" y="3742"/>
              <a:ext cx="2016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直接连接符 603261"/>
            <p:cNvSpPr/>
            <p:nvPr/>
          </p:nvSpPr>
          <p:spPr>
            <a:xfrm>
              <a:off x="3027" y="2747"/>
              <a:ext cx="1" cy="10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直接连接符 603262"/>
            <p:cNvSpPr/>
            <p:nvPr/>
          </p:nvSpPr>
          <p:spPr>
            <a:xfrm>
              <a:off x="3199" y="2747"/>
              <a:ext cx="1" cy="10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直接连接符 603263"/>
            <p:cNvSpPr/>
            <p:nvPr/>
          </p:nvSpPr>
          <p:spPr>
            <a:xfrm flipH="1">
              <a:off x="2900" y="2808"/>
              <a:ext cx="6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直接连接符 603264"/>
            <p:cNvSpPr/>
            <p:nvPr/>
          </p:nvSpPr>
          <p:spPr>
            <a:xfrm>
              <a:off x="3268" y="2808"/>
              <a:ext cx="6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直接连接符 603265"/>
            <p:cNvSpPr/>
            <p:nvPr/>
          </p:nvSpPr>
          <p:spPr>
            <a:xfrm>
              <a:off x="3027" y="2808"/>
              <a:ext cx="17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任意多边形 603266"/>
            <p:cNvSpPr/>
            <p:nvPr/>
          </p:nvSpPr>
          <p:spPr>
            <a:xfrm>
              <a:off x="2958" y="2797"/>
              <a:ext cx="69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69" y="12"/>
                </a:cxn>
                <a:cxn ang="0">
                  <a:pos x="0" y="0"/>
                </a:cxn>
              </a:cxnLst>
              <a:rect l="0" t="0" r="0" b="0"/>
              <a:pathLst>
                <a:path w="412" h="138">
                  <a:moveTo>
                    <a:pt x="0" y="0"/>
                  </a:moveTo>
                  <a:lnTo>
                    <a:pt x="0" y="138"/>
                  </a:lnTo>
                  <a:lnTo>
                    <a:pt x="412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任意多边形 603267"/>
            <p:cNvSpPr/>
            <p:nvPr/>
          </p:nvSpPr>
          <p:spPr>
            <a:xfrm>
              <a:off x="2958" y="2797"/>
              <a:ext cx="69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69" y="12"/>
                </a:cxn>
                <a:cxn ang="0">
                  <a:pos x="0" y="0"/>
                </a:cxn>
              </a:cxnLst>
              <a:rect l="0" t="0" r="0" b="0"/>
              <a:pathLst>
                <a:path w="412" h="138">
                  <a:moveTo>
                    <a:pt x="0" y="0"/>
                  </a:moveTo>
                  <a:lnTo>
                    <a:pt x="0" y="138"/>
                  </a:lnTo>
                  <a:lnTo>
                    <a:pt x="412" y="6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任意多边形 603268"/>
            <p:cNvSpPr/>
            <p:nvPr/>
          </p:nvSpPr>
          <p:spPr>
            <a:xfrm>
              <a:off x="3199" y="2797"/>
              <a:ext cx="69" cy="2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23"/>
                </a:cxn>
                <a:cxn ang="0">
                  <a:pos x="0" y="12"/>
                </a:cxn>
                <a:cxn ang="0">
                  <a:pos x="69" y="0"/>
                </a:cxn>
              </a:cxnLst>
              <a:rect l="0" t="0" r="0" b="0"/>
              <a:pathLst>
                <a:path w="412" h="138">
                  <a:moveTo>
                    <a:pt x="412" y="0"/>
                  </a:moveTo>
                  <a:lnTo>
                    <a:pt x="412" y="138"/>
                  </a:lnTo>
                  <a:lnTo>
                    <a:pt x="0" y="69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任意多边形 603269"/>
            <p:cNvSpPr/>
            <p:nvPr/>
          </p:nvSpPr>
          <p:spPr>
            <a:xfrm>
              <a:off x="3199" y="2797"/>
              <a:ext cx="69" cy="2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23"/>
                </a:cxn>
                <a:cxn ang="0">
                  <a:pos x="0" y="12"/>
                </a:cxn>
                <a:cxn ang="0">
                  <a:pos x="69" y="0"/>
                </a:cxn>
              </a:cxnLst>
              <a:rect l="0" t="0" r="0" b="0"/>
              <a:pathLst>
                <a:path w="412" h="138">
                  <a:moveTo>
                    <a:pt x="412" y="0"/>
                  </a:moveTo>
                  <a:lnTo>
                    <a:pt x="412" y="138"/>
                  </a:lnTo>
                  <a:lnTo>
                    <a:pt x="0" y="69"/>
                  </a:lnTo>
                  <a:lnTo>
                    <a:pt x="41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直接连接符 603270"/>
            <p:cNvSpPr/>
            <p:nvPr/>
          </p:nvSpPr>
          <p:spPr>
            <a:xfrm>
              <a:off x="3199" y="280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直接连接符 603271"/>
            <p:cNvSpPr/>
            <p:nvPr/>
          </p:nvSpPr>
          <p:spPr>
            <a:xfrm flipV="1">
              <a:off x="3027" y="2162"/>
              <a:ext cx="1" cy="1649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直接连接符 603272"/>
            <p:cNvSpPr/>
            <p:nvPr/>
          </p:nvSpPr>
          <p:spPr>
            <a:xfrm flipV="1">
              <a:off x="3199" y="2230"/>
              <a:ext cx="1" cy="151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直接连接符 603273"/>
            <p:cNvSpPr/>
            <p:nvPr/>
          </p:nvSpPr>
          <p:spPr>
            <a:xfrm flipH="1">
              <a:off x="4253" y="3467"/>
              <a:ext cx="962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直接连接符 603274"/>
            <p:cNvSpPr/>
            <p:nvPr/>
          </p:nvSpPr>
          <p:spPr>
            <a:xfrm>
              <a:off x="5283" y="2808"/>
              <a:ext cx="1" cy="7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直接连接符 603275"/>
            <p:cNvSpPr/>
            <p:nvPr/>
          </p:nvSpPr>
          <p:spPr>
            <a:xfrm>
              <a:off x="5215" y="2808"/>
              <a:ext cx="1" cy="7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直接连接符 603276"/>
            <p:cNvSpPr/>
            <p:nvPr/>
          </p:nvSpPr>
          <p:spPr>
            <a:xfrm>
              <a:off x="5352" y="2839"/>
              <a:ext cx="6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直接连接符 603277"/>
            <p:cNvSpPr/>
            <p:nvPr/>
          </p:nvSpPr>
          <p:spPr>
            <a:xfrm flipH="1">
              <a:off x="4999" y="2839"/>
              <a:ext cx="147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直接连接符 603278"/>
            <p:cNvSpPr/>
            <p:nvPr/>
          </p:nvSpPr>
          <p:spPr>
            <a:xfrm flipH="1">
              <a:off x="5215" y="2839"/>
              <a:ext cx="6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任意多边形 603279"/>
            <p:cNvSpPr/>
            <p:nvPr/>
          </p:nvSpPr>
          <p:spPr>
            <a:xfrm>
              <a:off x="5283" y="2828"/>
              <a:ext cx="69" cy="22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22"/>
                </a:cxn>
                <a:cxn ang="0">
                  <a:pos x="0" y="11"/>
                </a:cxn>
                <a:cxn ang="0">
                  <a:pos x="69" y="0"/>
                </a:cxn>
              </a:cxnLst>
              <a:rect l="0" t="0" r="0" b="0"/>
              <a:pathLst>
                <a:path w="413" h="137">
                  <a:moveTo>
                    <a:pt x="413" y="0"/>
                  </a:moveTo>
                  <a:lnTo>
                    <a:pt x="413" y="137"/>
                  </a:lnTo>
                  <a:lnTo>
                    <a:pt x="0" y="68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任意多边形 603280"/>
            <p:cNvSpPr/>
            <p:nvPr/>
          </p:nvSpPr>
          <p:spPr>
            <a:xfrm>
              <a:off x="5283" y="2828"/>
              <a:ext cx="69" cy="22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22"/>
                </a:cxn>
                <a:cxn ang="0">
                  <a:pos x="0" y="11"/>
                </a:cxn>
                <a:cxn ang="0">
                  <a:pos x="69" y="0"/>
                </a:cxn>
              </a:cxnLst>
              <a:rect l="0" t="0" r="0" b="0"/>
              <a:pathLst>
                <a:path w="413" h="137">
                  <a:moveTo>
                    <a:pt x="413" y="0"/>
                  </a:moveTo>
                  <a:lnTo>
                    <a:pt x="413" y="137"/>
                  </a:lnTo>
                  <a:lnTo>
                    <a:pt x="0" y="68"/>
                  </a:lnTo>
                  <a:lnTo>
                    <a:pt x="41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任意多边形 603281"/>
            <p:cNvSpPr/>
            <p:nvPr/>
          </p:nvSpPr>
          <p:spPr>
            <a:xfrm>
              <a:off x="5146" y="2828"/>
              <a:ext cx="69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69" y="11"/>
                </a:cxn>
                <a:cxn ang="0">
                  <a:pos x="0" y="0"/>
                </a:cxn>
              </a:cxnLst>
              <a:rect l="0" t="0" r="0" b="0"/>
              <a:pathLst>
                <a:path w="412" h="137">
                  <a:moveTo>
                    <a:pt x="0" y="0"/>
                  </a:moveTo>
                  <a:lnTo>
                    <a:pt x="0" y="137"/>
                  </a:lnTo>
                  <a:lnTo>
                    <a:pt x="412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任意多边形 603282"/>
            <p:cNvSpPr/>
            <p:nvPr/>
          </p:nvSpPr>
          <p:spPr>
            <a:xfrm>
              <a:off x="5146" y="2828"/>
              <a:ext cx="69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69" y="11"/>
                </a:cxn>
                <a:cxn ang="0">
                  <a:pos x="0" y="0"/>
                </a:cxn>
              </a:cxnLst>
              <a:rect l="0" t="0" r="0" b="0"/>
              <a:pathLst>
                <a:path w="412" h="137">
                  <a:moveTo>
                    <a:pt x="0" y="0"/>
                  </a:moveTo>
                  <a:lnTo>
                    <a:pt x="0" y="137"/>
                  </a:lnTo>
                  <a:lnTo>
                    <a:pt x="412" y="6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直接连接符 603283"/>
            <p:cNvSpPr/>
            <p:nvPr/>
          </p:nvSpPr>
          <p:spPr>
            <a:xfrm>
              <a:off x="5283" y="280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直接连接符 603284"/>
            <p:cNvSpPr/>
            <p:nvPr/>
          </p:nvSpPr>
          <p:spPr>
            <a:xfrm>
              <a:off x="5215" y="280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直接连接符 603285"/>
            <p:cNvSpPr/>
            <p:nvPr/>
          </p:nvSpPr>
          <p:spPr>
            <a:xfrm>
              <a:off x="5215" y="283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直接连接符 603286"/>
            <p:cNvSpPr/>
            <p:nvPr/>
          </p:nvSpPr>
          <p:spPr>
            <a:xfrm>
              <a:off x="3811" y="3879"/>
              <a:ext cx="1" cy="6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直接连接符 603287"/>
            <p:cNvSpPr/>
            <p:nvPr/>
          </p:nvSpPr>
          <p:spPr>
            <a:xfrm flipV="1">
              <a:off x="3811" y="3526"/>
              <a:ext cx="1" cy="14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直接连接符 603288"/>
            <p:cNvSpPr/>
            <p:nvPr/>
          </p:nvSpPr>
          <p:spPr>
            <a:xfrm flipV="1">
              <a:off x="3811" y="3742"/>
              <a:ext cx="1" cy="6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任意多边形 603289"/>
            <p:cNvSpPr/>
            <p:nvPr/>
          </p:nvSpPr>
          <p:spPr>
            <a:xfrm>
              <a:off x="3799" y="3811"/>
              <a:ext cx="23" cy="6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3" y="68"/>
                </a:cxn>
                <a:cxn ang="0">
                  <a:pos x="12" y="0"/>
                </a:cxn>
                <a:cxn ang="0">
                  <a:pos x="0" y="68"/>
                </a:cxn>
              </a:cxnLst>
              <a:rect l="0" t="0" r="0" b="0"/>
              <a:pathLst>
                <a:path w="137" h="412">
                  <a:moveTo>
                    <a:pt x="0" y="412"/>
                  </a:moveTo>
                  <a:lnTo>
                    <a:pt x="137" y="412"/>
                  </a:lnTo>
                  <a:lnTo>
                    <a:pt x="69" y="0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任意多边形 603290"/>
            <p:cNvSpPr/>
            <p:nvPr/>
          </p:nvSpPr>
          <p:spPr>
            <a:xfrm>
              <a:off x="3799" y="3811"/>
              <a:ext cx="23" cy="6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3" y="68"/>
                </a:cxn>
                <a:cxn ang="0">
                  <a:pos x="12" y="0"/>
                </a:cxn>
                <a:cxn ang="0">
                  <a:pos x="0" y="68"/>
                </a:cxn>
              </a:cxnLst>
              <a:rect l="0" t="0" r="0" b="0"/>
              <a:pathLst>
                <a:path w="137" h="412">
                  <a:moveTo>
                    <a:pt x="0" y="412"/>
                  </a:moveTo>
                  <a:lnTo>
                    <a:pt x="137" y="412"/>
                  </a:lnTo>
                  <a:lnTo>
                    <a:pt x="69" y="0"/>
                  </a:lnTo>
                  <a:lnTo>
                    <a:pt x="0" y="4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任意多边形 603291"/>
            <p:cNvSpPr/>
            <p:nvPr/>
          </p:nvSpPr>
          <p:spPr>
            <a:xfrm>
              <a:off x="3799" y="3673"/>
              <a:ext cx="23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69"/>
                </a:cxn>
                <a:cxn ang="0">
                  <a:pos x="0" y="0"/>
                </a:cxn>
              </a:cxnLst>
              <a:rect l="0" t="0" r="0" b="0"/>
              <a:pathLst>
                <a:path w="137" h="412">
                  <a:moveTo>
                    <a:pt x="0" y="0"/>
                  </a:moveTo>
                  <a:lnTo>
                    <a:pt x="137" y="0"/>
                  </a:lnTo>
                  <a:lnTo>
                    <a:pt x="69" y="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任意多边形 603292"/>
            <p:cNvSpPr/>
            <p:nvPr/>
          </p:nvSpPr>
          <p:spPr>
            <a:xfrm>
              <a:off x="3799" y="3673"/>
              <a:ext cx="23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69"/>
                </a:cxn>
                <a:cxn ang="0">
                  <a:pos x="0" y="0"/>
                </a:cxn>
              </a:cxnLst>
              <a:rect l="0" t="0" r="0" b="0"/>
              <a:pathLst>
                <a:path w="137" h="412">
                  <a:moveTo>
                    <a:pt x="0" y="0"/>
                  </a:moveTo>
                  <a:lnTo>
                    <a:pt x="137" y="0"/>
                  </a:lnTo>
                  <a:lnTo>
                    <a:pt x="69" y="412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直接连接符 603293"/>
            <p:cNvSpPr/>
            <p:nvPr/>
          </p:nvSpPr>
          <p:spPr>
            <a:xfrm>
              <a:off x="4253" y="3467"/>
              <a:ext cx="1" cy="27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直接连接符 603294"/>
            <p:cNvSpPr/>
            <p:nvPr/>
          </p:nvSpPr>
          <p:spPr>
            <a:xfrm flipH="1">
              <a:off x="4153" y="2162"/>
              <a:ext cx="7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直接连接符 603295"/>
            <p:cNvSpPr/>
            <p:nvPr/>
          </p:nvSpPr>
          <p:spPr>
            <a:xfrm flipH="1">
              <a:off x="4153" y="2230"/>
              <a:ext cx="54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直接连接符 603296"/>
            <p:cNvSpPr/>
            <p:nvPr/>
          </p:nvSpPr>
          <p:spPr>
            <a:xfrm flipV="1">
              <a:off x="4196" y="2024"/>
              <a:ext cx="1" cy="6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直接连接符 603297"/>
            <p:cNvSpPr/>
            <p:nvPr/>
          </p:nvSpPr>
          <p:spPr>
            <a:xfrm>
              <a:off x="4196" y="2299"/>
              <a:ext cx="1" cy="14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直接连接符 603298"/>
            <p:cNvSpPr/>
            <p:nvPr/>
          </p:nvSpPr>
          <p:spPr>
            <a:xfrm>
              <a:off x="4196" y="2162"/>
              <a:ext cx="1" cy="6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任意多边形 603299"/>
            <p:cNvSpPr/>
            <p:nvPr/>
          </p:nvSpPr>
          <p:spPr>
            <a:xfrm>
              <a:off x="4184" y="2093"/>
              <a:ext cx="23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1" y="69"/>
                </a:cxn>
                <a:cxn ang="0">
                  <a:pos x="0" y="0"/>
                </a:cxn>
              </a:cxnLst>
              <a:rect l="0" t="0" r="0" b="0"/>
              <a:pathLst>
                <a:path w="137" h="412">
                  <a:moveTo>
                    <a:pt x="0" y="0"/>
                  </a:moveTo>
                  <a:lnTo>
                    <a:pt x="137" y="0"/>
                  </a:lnTo>
                  <a:lnTo>
                    <a:pt x="68" y="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任意多边形 603300"/>
            <p:cNvSpPr/>
            <p:nvPr/>
          </p:nvSpPr>
          <p:spPr>
            <a:xfrm>
              <a:off x="4184" y="2093"/>
              <a:ext cx="23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1" y="69"/>
                </a:cxn>
                <a:cxn ang="0">
                  <a:pos x="0" y="0"/>
                </a:cxn>
              </a:cxnLst>
              <a:rect l="0" t="0" r="0" b="0"/>
              <a:pathLst>
                <a:path w="137" h="412">
                  <a:moveTo>
                    <a:pt x="0" y="0"/>
                  </a:moveTo>
                  <a:lnTo>
                    <a:pt x="137" y="0"/>
                  </a:lnTo>
                  <a:lnTo>
                    <a:pt x="68" y="412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任意多边形 603301"/>
            <p:cNvSpPr/>
            <p:nvPr/>
          </p:nvSpPr>
          <p:spPr>
            <a:xfrm>
              <a:off x="4184" y="2230"/>
              <a:ext cx="23" cy="69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3" y="69"/>
                </a:cxn>
                <a:cxn ang="0">
                  <a:pos x="11" y="0"/>
                </a:cxn>
                <a:cxn ang="0">
                  <a:pos x="0" y="69"/>
                </a:cxn>
              </a:cxnLst>
              <a:rect l="0" t="0" r="0" b="0"/>
              <a:pathLst>
                <a:path w="137" h="412">
                  <a:moveTo>
                    <a:pt x="0" y="412"/>
                  </a:moveTo>
                  <a:lnTo>
                    <a:pt x="137" y="412"/>
                  </a:lnTo>
                  <a:lnTo>
                    <a:pt x="68" y="0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任意多边形 603302"/>
            <p:cNvSpPr/>
            <p:nvPr/>
          </p:nvSpPr>
          <p:spPr>
            <a:xfrm>
              <a:off x="4184" y="2230"/>
              <a:ext cx="23" cy="69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3" y="69"/>
                </a:cxn>
                <a:cxn ang="0">
                  <a:pos x="11" y="0"/>
                </a:cxn>
                <a:cxn ang="0">
                  <a:pos x="0" y="69"/>
                </a:cxn>
              </a:cxnLst>
              <a:rect l="0" t="0" r="0" b="0"/>
              <a:pathLst>
                <a:path w="137" h="412">
                  <a:moveTo>
                    <a:pt x="0" y="412"/>
                  </a:moveTo>
                  <a:lnTo>
                    <a:pt x="137" y="412"/>
                  </a:lnTo>
                  <a:lnTo>
                    <a:pt x="68" y="0"/>
                  </a:lnTo>
                  <a:lnTo>
                    <a:pt x="0" y="4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直接连接符 603303"/>
            <p:cNvSpPr/>
            <p:nvPr/>
          </p:nvSpPr>
          <p:spPr>
            <a:xfrm>
              <a:off x="4229" y="216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直接连接符 603304"/>
            <p:cNvSpPr/>
            <p:nvPr/>
          </p:nvSpPr>
          <p:spPr>
            <a:xfrm>
              <a:off x="4207" y="223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直接连接符 603305"/>
            <p:cNvSpPr/>
            <p:nvPr/>
          </p:nvSpPr>
          <p:spPr>
            <a:xfrm>
              <a:off x="4196" y="223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直接连接符 603306"/>
            <p:cNvSpPr/>
            <p:nvPr/>
          </p:nvSpPr>
          <p:spPr>
            <a:xfrm flipV="1">
              <a:off x="3027" y="1922"/>
              <a:ext cx="1" cy="24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直接连接符 603307"/>
            <p:cNvSpPr/>
            <p:nvPr/>
          </p:nvSpPr>
          <p:spPr>
            <a:xfrm flipV="1">
              <a:off x="5283" y="1922"/>
              <a:ext cx="1" cy="24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直接连接符 603308"/>
            <p:cNvSpPr/>
            <p:nvPr/>
          </p:nvSpPr>
          <p:spPr>
            <a:xfrm>
              <a:off x="3096" y="1965"/>
              <a:ext cx="211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9" name="任意多边形 603309"/>
            <p:cNvSpPr/>
            <p:nvPr/>
          </p:nvSpPr>
          <p:spPr>
            <a:xfrm>
              <a:off x="3027" y="1953"/>
              <a:ext cx="69" cy="2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23"/>
                </a:cxn>
                <a:cxn ang="0">
                  <a:pos x="0" y="12"/>
                </a:cxn>
                <a:cxn ang="0">
                  <a:pos x="69" y="0"/>
                </a:cxn>
              </a:cxnLst>
              <a:rect l="0" t="0" r="0" b="0"/>
              <a:pathLst>
                <a:path w="412" h="137">
                  <a:moveTo>
                    <a:pt x="412" y="0"/>
                  </a:moveTo>
                  <a:lnTo>
                    <a:pt x="412" y="137"/>
                  </a:lnTo>
                  <a:lnTo>
                    <a:pt x="0" y="69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0" name="任意多边形 603310"/>
            <p:cNvSpPr/>
            <p:nvPr/>
          </p:nvSpPr>
          <p:spPr>
            <a:xfrm>
              <a:off x="3027" y="1953"/>
              <a:ext cx="69" cy="2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23"/>
                </a:cxn>
                <a:cxn ang="0">
                  <a:pos x="0" y="12"/>
                </a:cxn>
                <a:cxn ang="0">
                  <a:pos x="69" y="0"/>
                </a:cxn>
              </a:cxnLst>
              <a:rect l="0" t="0" r="0" b="0"/>
              <a:pathLst>
                <a:path w="412" h="137">
                  <a:moveTo>
                    <a:pt x="412" y="0"/>
                  </a:moveTo>
                  <a:lnTo>
                    <a:pt x="412" y="137"/>
                  </a:lnTo>
                  <a:lnTo>
                    <a:pt x="0" y="69"/>
                  </a:lnTo>
                  <a:lnTo>
                    <a:pt x="41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1" name="任意多边形 603311"/>
            <p:cNvSpPr/>
            <p:nvPr/>
          </p:nvSpPr>
          <p:spPr>
            <a:xfrm>
              <a:off x="5215" y="1953"/>
              <a:ext cx="68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68" y="12"/>
                </a:cxn>
                <a:cxn ang="0">
                  <a:pos x="0" y="0"/>
                </a:cxn>
              </a:cxnLst>
              <a:rect l="0" t="0" r="0" b="0"/>
              <a:pathLst>
                <a:path w="412" h="137">
                  <a:moveTo>
                    <a:pt x="0" y="0"/>
                  </a:moveTo>
                  <a:lnTo>
                    <a:pt x="0" y="137"/>
                  </a:lnTo>
                  <a:lnTo>
                    <a:pt x="412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2" name="任意多边形 603312"/>
            <p:cNvSpPr/>
            <p:nvPr/>
          </p:nvSpPr>
          <p:spPr>
            <a:xfrm>
              <a:off x="5215" y="1953"/>
              <a:ext cx="68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"/>
                </a:cxn>
                <a:cxn ang="0">
                  <a:pos x="68" y="12"/>
                </a:cxn>
                <a:cxn ang="0">
                  <a:pos x="0" y="0"/>
                </a:cxn>
              </a:cxnLst>
              <a:rect l="0" t="0" r="0" b="0"/>
              <a:pathLst>
                <a:path w="412" h="137">
                  <a:moveTo>
                    <a:pt x="0" y="0"/>
                  </a:moveTo>
                  <a:lnTo>
                    <a:pt x="0" y="137"/>
                  </a:lnTo>
                  <a:lnTo>
                    <a:pt x="412" y="6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3" name="直接连接符 603313"/>
            <p:cNvSpPr/>
            <p:nvPr/>
          </p:nvSpPr>
          <p:spPr>
            <a:xfrm>
              <a:off x="3027" y="216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直接连接符 603314"/>
            <p:cNvSpPr/>
            <p:nvPr/>
          </p:nvSpPr>
          <p:spPr>
            <a:xfrm>
              <a:off x="5283" y="216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5" name="直接连接符 603315"/>
            <p:cNvSpPr/>
            <p:nvPr/>
          </p:nvSpPr>
          <p:spPr>
            <a:xfrm>
              <a:off x="5283" y="196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直接连接符 603316"/>
            <p:cNvSpPr/>
            <p:nvPr/>
          </p:nvSpPr>
          <p:spPr>
            <a:xfrm>
              <a:off x="3027" y="2162"/>
              <a:ext cx="2256" cy="1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直接连接符 603317"/>
            <p:cNvSpPr/>
            <p:nvPr/>
          </p:nvSpPr>
          <p:spPr>
            <a:xfrm>
              <a:off x="5283" y="216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直接连接符 603318"/>
            <p:cNvSpPr/>
            <p:nvPr/>
          </p:nvSpPr>
          <p:spPr>
            <a:xfrm>
              <a:off x="5283" y="381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直接连接符 603319"/>
            <p:cNvSpPr/>
            <p:nvPr/>
          </p:nvSpPr>
          <p:spPr>
            <a:xfrm>
              <a:off x="5283" y="2162"/>
              <a:ext cx="23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直接连接符 603320"/>
            <p:cNvSpPr/>
            <p:nvPr/>
          </p:nvSpPr>
          <p:spPr>
            <a:xfrm>
              <a:off x="5283" y="3811"/>
              <a:ext cx="23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直接连接符 603321"/>
            <p:cNvSpPr/>
            <p:nvPr/>
          </p:nvSpPr>
          <p:spPr>
            <a:xfrm>
              <a:off x="5474" y="2230"/>
              <a:ext cx="1" cy="151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任意多边形 603322"/>
            <p:cNvSpPr/>
            <p:nvPr/>
          </p:nvSpPr>
          <p:spPr>
            <a:xfrm>
              <a:off x="5462" y="2162"/>
              <a:ext cx="23" cy="6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3" y="68"/>
                </a:cxn>
                <a:cxn ang="0">
                  <a:pos x="12" y="0"/>
                </a:cxn>
                <a:cxn ang="0">
                  <a:pos x="0" y="68"/>
                </a:cxn>
              </a:cxnLst>
              <a:rect l="0" t="0" r="0" b="0"/>
              <a:pathLst>
                <a:path w="138" h="412">
                  <a:moveTo>
                    <a:pt x="0" y="412"/>
                  </a:moveTo>
                  <a:lnTo>
                    <a:pt x="138" y="412"/>
                  </a:lnTo>
                  <a:lnTo>
                    <a:pt x="69" y="0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任意多边形 603323"/>
            <p:cNvSpPr/>
            <p:nvPr/>
          </p:nvSpPr>
          <p:spPr>
            <a:xfrm>
              <a:off x="5462" y="2162"/>
              <a:ext cx="23" cy="6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3" y="68"/>
                </a:cxn>
                <a:cxn ang="0">
                  <a:pos x="12" y="0"/>
                </a:cxn>
                <a:cxn ang="0">
                  <a:pos x="0" y="68"/>
                </a:cxn>
              </a:cxnLst>
              <a:rect l="0" t="0" r="0" b="0"/>
              <a:pathLst>
                <a:path w="138" h="412">
                  <a:moveTo>
                    <a:pt x="0" y="412"/>
                  </a:moveTo>
                  <a:lnTo>
                    <a:pt x="138" y="412"/>
                  </a:lnTo>
                  <a:lnTo>
                    <a:pt x="69" y="0"/>
                  </a:lnTo>
                  <a:lnTo>
                    <a:pt x="0" y="4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任意多边形 603324"/>
            <p:cNvSpPr/>
            <p:nvPr/>
          </p:nvSpPr>
          <p:spPr>
            <a:xfrm>
              <a:off x="5462" y="3742"/>
              <a:ext cx="23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69"/>
                </a:cxn>
                <a:cxn ang="0">
                  <a:pos x="0" y="0"/>
                </a:cxn>
              </a:cxnLst>
              <a:rect l="0" t="0" r="0" b="0"/>
              <a:pathLst>
                <a:path w="138" h="413">
                  <a:moveTo>
                    <a:pt x="0" y="0"/>
                  </a:moveTo>
                  <a:lnTo>
                    <a:pt x="138" y="0"/>
                  </a:lnTo>
                  <a:lnTo>
                    <a:pt x="69" y="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任意多边形 603325"/>
            <p:cNvSpPr/>
            <p:nvPr/>
          </p:nvSpPr>
          <p:spPr>
            <a:xfrm>
              <a:off x="5462" y="3742"/>
              <a:ext cx="23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12" y="69"/>
                </a:cxn>
                <a:cxn ang="0">
                  <a:pos x="0" y="0"/>
                </a:cxn>
              </a:cxnLst>
              <a:rect l="0" t="0" r="0" b="0"/>
              <a:pathLst>
                <a:path w="138" h="413">
                  <a:moveTo>
                    <a:pt x="0" y="0"/>
                  </a:moveTo>
                  <a:lnTo>
                    <a:pt x="138" y="0"/>
                  </a:lnTo>
                  <a:lnTo>
                    <a:pt x="69" y="413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直接连接符 603326"/>
            <p:cNvSpPr/>
            <p:nvPr/>
          </p:nvSpPr>
          <p:spPr>
            <a:xfrm>
              <a:off x="5474" y="381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直接连接符 603327"/>
            <p:cNvSpPr/>
            <p:nvPr/>
          </p:nvSpPr>
          <p:spPr>
            <a:xfrm flipV="1">
              <a:off x="5283" y="2162"/>
              <a:ext cx="1" cy="1649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8" name="直接连接符 603328"/>
            <p:cNvSpPr/>
            <p:nvPr/>
          </p:nvSpPr>
          <p:spPr>
            <a:xfrm flipV="1">
              <a:off x="5215" y="2230"/>
              <a:ext cx="1" cy="151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9" name="直接连接符 603329"/>
            <p:cNvSpPr/>
            <p:nvPr/>
          </p:nvSpPr>
          <p:spPr>
            <a:xfrm>
              <a:off x="3027" y="3810"/>
              <a:ext cx="2256" cy="1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10" name="组合 603330"/>
            <p:cNvGrpSpPr/>
            <p:nvPr/>
          </p:nvGrpSpPr>
          <p:grpSpPr>
            <a:xfrm>
              <a:off x="3600" y="4048"/>
              <a:ext cx="1344" cy="250"/>
              <a:chOff x="3600" y="4048"/>
              <a:chExt cx="1344" cy="250"/>
            </a:xfrm>
          </p:grpSpPr>
          <p:sp>
            <p:nvSpPr>
              <p:cNvPr id="18525" name="矩形 603331"/>
              <p:cNvSpPr/>
              <p:nvPr/>
            </p:nvSpPr>
            <p:spPr>
              <a:xfrm>
                <a:off x="3600" y="4079"/>
                <a:ext cx="1344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zh-CN" altLang="en-US" dirty="0">
                    <a:solidFill>
                      <a:srgbClr val="990099"/>
                    </a:solidFill>
                    <a:latin typeface="Times New Roman" panose="02020603050405020304" pitchFamily="18" charset="0"/>
                  </a:rPr>
                  <a:t>（</a:t>
                </a:r>
                <a:r>
                  <a:rPr lang="en-US" altLang="zh-CN" dirty="0">
                    <a:solidFill>
                      <a:srgbClr val="990099"/>
                    </a:solidFill>
                    <a:latin typeface="Times New Roman" panose="02020603050405020304" pitchFamily="18" charset="0"/>
                  </a:rPr>
                  <a:t>a</a:t>
                </a:r>
                <a:r>
                  <a:rPr lang="zh-CN" altLang="en-US" dirty="0">
                    <a:solidFill>
                      <a:srgbClr val="990099"/>
                    </a:solidFill>
                    <a:latin typeface="Times New Roman" panose="02020603050405020304" pitchFamily="18" charset="0"/>
                  </a:rPr>
                  <a:t>）横装</a:t>
                </a:r>
              </a:p>
            </p:txBody>
          </p:sp>
          <p:sp>
            <p:nvSpPr>
              <p:cNvPr id="18526" name="文本框 603332"/>
              <p:cNvSpPr txBox="1"/>
              <p:nvPr/>
            </p:nvSpPr>
            <p:spPr>
              <a:xfrm>
                <a:off x="4197" y="4048"/>
                <a:ext cx="63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990099"/>
                    </a:solidFill>
                    <a:latin typeface="Times New Roman" panose="02020603050405020304" pitchFamily="18" charset="0"/>
                  </a:rPr>
                  <a:t>（</a:t>
                </a:r>
                <a:r>
                  <a:rPr lang="en-US" altLang="zh-CN" dirty="0">
                    <a:solidFill>
                      <a:srgbClr val="990099"/>
                    </a:solidFill>
                    <a:latin typeface="Times New Roman" panose="02020603050405020304" pitchFamily="18" charset="0"/>
                  </a:rPr>
                  <a:t>A3</a:t>
                </a:r>
                <a:r>
                  <a:rPr lang="zh-CN" altLang="en-US" dirty="0">
                    <a:solidFill>
                      <a:srgbClr val="990099"/>
                    </a:solidFill>
                    <a:latin typeface="Times New Roman" panose="02020603050405020304" pitchFamily="18" charset="0"/>
                  </a:rPr>
                  <a:t>）</a:t>
                </a:r>
              </a:p>
            </p:txBody>
          </p:sp>
        </p:grpSp>
        <p:sp>
          <p:nvSpPr>
            <p:cNvPr id="18511" name="矩形 603333"/>
            <p:cNvSpPr/>
            <p:nvPr/>
          </p:nvSpPr>
          <p:spPr>
            <a:xfrm>
              <a:off x="4507" y="3546"/>
              <a:ext cx="435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标题栏</a:t>
              </a:r>
              <a:endPara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512" name="文本框 603334"/>
            <p:cNvSpPr txBox="1"/>
            <p:nvPr/>
          </p:nvSpPr>
          <p:spPr>
            <a:xfrm>
              <a:off x="2971" y="2937"/>
              <a:ext cx="289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1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装订边</a:t>
              </a:r>
            </a:p>
          </p:txBody>
        </p:sp>
        <p:sp>
          <p:nvSpPr>
            <p:cNvPr id="18513" name="文本框 603335"/>
            <p:cNvSpPr txBox="1"/>
            <p:nvPr/>
          </p:nvSpPr>
          <p:spPr>
            <a:xfrm>
              <a:off x="2488" y="3585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800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纸边</a:t>
              </a:r>
              <a:endParaRPr lang="zh-CN" altLang="en-US" sz="24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514" name="直接连接符 603336"/>
            <p:cNvSpPr/>
            <p:nvPr/>
          </p:nvSpPr>
          <p:spPr>
            <a:xfrm flipH="1">
              <a:off x="2864" y="3513"/>
              <a:ext cx="16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5" name="矩形 603337"/>
            <p:cNvSpPr/>
            <p:nvPr/>
          </p:nvSpPr>
          <p:spPr>
            <a:xfrm>
              <a:off x="2528" y="2150"/>
              <a:ext cx="36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1800" b="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图框</a:t>
              </a:r>
              <a:endParaRPr lang="zh-CN" altLang="en-US" sz="1800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516" name="直接连接符 603338"/>
            <p:cNvSpPr/>
            <p:nvPr/>
          </p:nvSpPr>
          <p:spPr>
            <a:xfrm flipH="1" flipV="1">
              <a:off x="2916" y="2312"/>
              <a:ext cx="284" cy="3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7" name="直接连接符 603339"/>
            <p:cNvSpPr/>
            <p:nvPr/>
          </p:nvSpPr>
          <p:spPr>
            <a:xfrm flipH="1">
              <a:off x="2546" y="2312"/>
              <a:ext cx="37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8" name="文本框 603340"/>
            <p:cNvSpPr txBox="1"/>
            <p:nvPr/>
          </p:nvSpPr>
          <p:spPr>
            <a:xfrm>
              <a:off x="3772" y="2822"/>
              <a:ext cx="69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990000"/>
                  </a:solidFill>
                  <a:latin typeface="Times New Roman" panose="02020603050405020304" pitchFamily="18" charset="0"/>
                </a:rPr>
                <a:t>绘图区</a:t>
              </a:r>
            </a:p>
          </p:txBody>
        </p:sp>
        <p:sp>
          <p:nvSpPr>
            <p:cNvPr id="18519" name="矩形 603341"/>
            <p:cNvSpPr/>
            <p:nvPr/>
          </p:nvSpPr>
          <p:spPr>
            <a:xfrm>
              <a:off x="4976" y="2648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8520" name="矩形 603342"/>
            <p:cNvSpPr/>
            <p:nvPr/>
          </p:nvSpPr>
          <p:spPr>
            <a:xfrm rot="-5400000">
              <a:off x="3989" y="2216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8521" name="矩形 603343"/>
            <p:cNvSpPr/>
            <p:nvPr/>
          </p:nvSpPr>
          <p:spPr>
            <a:xfrm rot="-5400000">
              <a:off x="3605" y="3475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8522" name="文本框 603344"/>
            <p:cNvSpPr txBox="1"/>
            <p:nvPr/>
          </p:nvSpPr>
          <p:spPr>
            <a:xfrm>
              <a:off x="2982" y="2616"/>
              <a:ext cx="2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8523" name="文本框 603345"/>
            <p:cNvSpPr txBox="1"/>
            <p:nvPr/>
          </p:nvSpPr>
          <p:spPr>
            <a:xfrm>
              <a:off x="3974" y="1751"/>
              <a:ext cx="4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8524" name="文本框 603346"/>
            <p:cNvSpPr txBox="1"/>
            <p:nvPr/>
          </p:nvSpPr>
          <p:spPr>
            <a:xfrm rot="-5386629">
              <a:off x="5294" y="2917"/>
              <a:ext cx="22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6E7BD87-CAD1-8A3C-CA41-0E9ECD897A6E}"/>
              </a:ext>
            </a:extLst>
          </p:cNvPr>
          <p:cNvSpPr/>
          <p:nvPr/>
        </p:nvSpPr>
        <p:spPr>
          <a:xfrm>
            <a:off x="927072" y="501805"/>
            <a:ext cx="215956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dirty="0">
                <a:solidFill>
                  <a:schemeClr val="accent6"/>
                </a:solidFill>
                <a:latin typeface="+mn-ea"/>
                <a:ea typeface="+mn-ea"/>
              </a:rPr>
              <a:t>2. </a:t>
            </a:r>
            <a:r>
              <a:rPr lang="zh-CN" altLang="en-US" sz="2800" dirty="0">
                <a:solidFill>
                  <a:schemeClr val="accent6"/>
                </a:solidFill>
                <a:latin typeface="+mn-ea"/>
                <a:ea typeface="+mn-ea"/>
              </a:rPr>
              <a:t>图框格式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60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0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64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52" name="文本框 646151"/>
          <p:cNvSpPr txBox="1"/>
          <p:nvPr/>
        </p:nvSpPr>
        <p:spPr>
          <a:xfrm>
            <a:off x="0" y="3159125"/>
            <a:ext cx="9144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sym typeface="Symbol" panose="05050102010706020507" pitchFamily="18" charset="2"/>
              </a:rPr>
              <a:t>（</a:t>
            </a:r>
            <a:r>
              <a:rPr lang="en-US" altLang="zh-CN" sz="20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sym typeface="Symbol" panose="05050102010706020507" pitchFamily="18" charset="2"/>
              </a:rPr>
              <a:t>3</a:t>
            </a:r>
            <a:r>
              <a:rPr lang="zh-CN" altLang="en-US" sz="20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  <a:sym typeface="Symbol" panose="05050102010706020507" pitchFamily="18" charset="2"/>
              </a:rPr>
              <a:t>）连接线段：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指缺少两个定位尺寸，要依靠两端与另两线段相切才能</a:t>
            </a:r>
          </a:p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               画出的线段，称为连接线段。</a:t>
            </a:r>
            <a:r>
              <a:rPr lang="zh-CN" altLang="en-US" sz="2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（</a:t>
            </a:r>
            <a:r>
              <a:rPr lang="en-US" altLang="zh-CN" sz="2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R12</a:t>
            </a:r>
            <a:r>
              <a:rPr lang="zh-CN" altLang="en-US" sz="2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）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6147" name="文本框 646146"/>
          <p:cNvSpPr txBox="1"/>
          <p:nvPr/>
        </p:nvSpPr>
        <p:spPr>
          <a:xfrm>
            <a:off x="457200" y="1016000"/>
            <a:ext cx="8458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+mn-ea"/>
                <a:ea typeface="+mn-ea"/>
              </a:rPr>
              <a:t>平面图形中的圆弧连接部分的线段可以分成三类：</a:t>
            </a:r>
            <a:r>
              <a:rPr lang="zh-CN" altLang="en-US" sz="2000" b="1" dirty="0">
                <a:solidFill>
                  <a:srgbClr val="CC0099"/>
                </a:solidFill>
                <a:latin typeface="+mn-ea"/>
                <a:ea typeface="+mn-ea"/>
              </a:rPr>
              <a:t>已知、中间、连接线段</a:t>
            </a:r>
          </a:p>
        </p:txBody>
      </p:sp>
      <p:grpSp>
        <p:nvGrpSpPr>
          <p:cNvPr id="646148" name="组合 646147"/>
          <p:cNvGrpSpPr/>
          <p:nvPr>
            <p:custDataLst>
              <p:tags r:id="rId1"/>
            </p:custDataLst>
          </p:nvPr>
        </p:nvGrpSpPr>
        <p:grpSpPr>
          <a:xfrm>
            <a:off x="6446838" y="3563938"/>
            <a:ext cx="2011363" cy="1404938"/>
            <a:chOff x="4070" y="2245"/>
            <a:chExt cx="1267" cy="885"/>
          </a:xfrm>
        </p:grpSpPr>
        <p:sp>
          <p:nvSpPr>
            <p:cNvPr id="26757" name="直接连接符 646148"/>
            <p:cNvSpPr/>
            <p:nvPr>
              <p:custDataLst>
                <p:tags r:id="rId121"/>
              </p:custDataLst>
            </p:nvPr>
          </p:nvSpPr>
          <p:spPr>
            <a:xfrm flipV="1">
              <a:off x="4224" y="2458"/>
              <a:ext cx="384" cy="67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8" name="文本框 646149"/>
            <p:cNvSpPr txBox="1"/>
            <p:nvPr/>
          </p:nvSpPr>
          <p:spPr>
            <a:xfrm>
              <a:off x="4070" y="2245"/>
              <a:ext cx="1267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</a:rPr>
                <a:t>宽度方向尺寸基准</a:t>
              </a:r>
            </a:p>
          </p:txBody>
        </p:sp>
      </p:grpSp>
      <p:sp>
        <p:nvSpPr>
          <p:cNvPr id="646151" name="文本框 646150"/>
          <p:cNvSpPr txBox="1"/>
          <p:nvPr/>
        </p:nvSpPr>
        <p:spPr>
          <a:xfrm>
            <a:off x="0" y="2336800"/>
            <a:ext cx="8915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CC0099"/>
                </a:solidFill>
                <a:latin typeface="+mn-ea"/>
                <a:ea typeface="+mn-ea"/>
                <a:sym typeface="Symbol" panose="05050102010706020507" pitchFamily="18" charset="2"/>
              </a:rPr>
              <a:t>（</a:t>
            </a:r>
            <a:r>
              <a:rPr lang="en-US" altLang="zh-CN" sz="2000" dirty="0">
                <a:solidFill>
                  <a:srgbClr val="CC0099"/>
                </a:solidFill>
                <a:latin typeface="+mn-ea"/>
                <a:ea typeface="+mn-ea"/>
                <a:sym typeface="Symbol" panose="05050102010706020507" pitchFamily="18" charset="2"/>
              </a:rPr>
              <a:t>2</a:t>
            </a:r>
            <a:r>
              <a:rPr lang="zh-CN" altLang="en-US" sz="2000" dirty="0">
                <a:solidFill>
                  <a:srgbClr val="CC0099"/>
                </a:solidFill>
                <a:latin typeface="+mn-ea"/>
                <a:ea typeface="+mn-ea"/>
                <a:sym typeface="Symbol" panose="05050102010706020507" pitchFamily="18" charset="2"/>
              </a:rPr>
              <a:t>）中间线段</a:t>
            </a:r>
            <a:r>
              <a:rPr lang="zh-CN" altLang="en-US" sz="2000" dirty="0">
                <a:solidFill>
                  <a:srgbClr val="333399"/>
                </a:solidFill>
                <a:latin typeface="+mn-ea"/>
                <a:ea typeface="+mn-ea"/>
                <a:sym typeface="Symbol" panose="05050102010706020507" pitchFamily="18" charset="2"/>
              </a:rPr>
              <a:t>：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指缺少一个定位尺寸，必须依靠一端与另一线段相切才</a:t>
            </a:r>
          </a:p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               能画出的线段，称为中间线段。</a:t>
            </a:r>
            <a:r>
              <a:rPr lang="zh-CN" altLang="en-US" sz="2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（</a:t>
            </a:r>
            <a:r>
              <a:rPr lang="en-US" altLang="zh-CN" sz="2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R50</a:t>
            </a:r>
            <a:r>
              <a:rPr lang="zh-CN" altLang="en-US" sz="2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rPr>
              <a:t>）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46153" name="组合 646152"/>
          <p:cNvGrpSpPr/>
          <p:nvPr/>
        </p:nvGrpSpPr>
        <p:grpSpPr>
          <a:xfrm>
            <a:off x="34925" y="1422400"/>
            <a:ext cx="8839200" cy="855663"/>
            <a:chOff x="0" y="693"/>
            <a:chExt cx="5568" cy="539"/>
          </a:xfrm>
        </p:grpSpPr>
        <p:sp>
          <p:nvSpPr>
            <p:cNvPr id="26755" name="矩形 646153"/>
            <p:cNvSpPr/>
            <p:nvPr/>
          </p:nvSpPr>
          <p:spPr>
            <a:xfrm>
              <a:off x="0" y="693"/>
              <a:ext cx="556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CC0099"/>
                  </a:solidFill>
                  <a:latin typeface="仿宋_GB2312" pitchFamily="49" charset="-122"/>
                  <a:ea typeface="仿宋_GB2312" pitchFamily="49" charset="-122"/>
                </a:rPr>
                <a:t>（</a:t>
              </a:r>
              <a:r>
                <a:rPr lang="en-US" altLang="zh-CN" sz="2000" dirty="0">
                  <a:solidFill>
                    <a:srgbClr val="CC0099"/>
                  </a:solidFill>
                  <a:latin typeface="+mn-ea"/>
                  <a:ea typeface="+mn-ea"/>
                </a:rPr>
                <a:t>1</a:t>
              </a:r>
              <a:r>
                <a:rPr lang="zh-CN" altLang="en-US" sz="2000" dirty="0">
                  <a:solidFill>
                    <a:srgbClr val="CC0099"/>
                  </a:solidFill>
                  <a:latin typeface="+mn-ea"/>
                  <a:ea typeface="+mn-ea"/>
                </a:rPr>
                <a:t>）已知线段：</a:t>
              </a:r>
              <a:r>
                <a:rPr lang="zh-CN" altLang="en-US" sz="2000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指定形尺寸和定位尺寸齐全，可直接画出的线段。</a:t>
              </a:r>
              <a:endPara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Symbol" panose="05050102010706020507" pitchFamily="18" charset="2"/>
              </a:endParaRPr>
            </a:p>
          </p:txBody>
        </p:sp>
        <p:sp>
          <p:nvSpPr>
            <p:cNvPr id="26756" name="文本框 646154"/>
            <p:cNvSpPr txBox="1"/>
            <p:nvPr/>
          </p:nvSpPr>
          <p:spPr>
            <a:xfrm>
              <a:off x="1440" y="981"/>
              <a:ext cx="2515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（</a:t>
              </a:r>
              <a:r>
                <a:rPr lang="en-US" altLang="zh-CN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φ20</a:t>
              </a:r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φ5</a:t>
              </a:r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8</a:t>
              </a:r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15</a:t>
              </a:r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R15</a:t>
              </a:r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R10</a:t>
              </a:r>
              <a:r>
                <a:rPr lang="zh-CN" altLang="en-US" sz="2000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）</a:t>
              </a:r>
              <a:endPara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46156" name="组合 646155"/>
          <p:cNvGrpSpPr/>
          <p:nvPr>
            <p:custDataLst>
              <p:tags r:id="rId2"/>
            </p:custDataLst>
          </p:nvPr>
        </p:nvGrpSpPr>
        <p:grpSpPr>
          <a:xfrm>
            <a:off x="2535238" y="3846513"/>
            <a:ext cx="4989512" cy="2646362"/>
            <a:chOff x="1608" y="2423"/>
            <a:chExt cx="3143" cy="1667"/>
          </a:xfrm>
        </p:grpSpPr>
        <p:sp>
          <p:nvSpPr>
            <p:cNvPr id="26637" name="直接连接符 64615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flipV="1">
              <a:off x="3995" y="3249"/>
              <a:ext cx="77" cy="4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8" name="直接连接符 64615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flipV="1">
              <a:off x="3995" y="2799"/>
              <a:ext cx="207" cy="49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直接连接符 64615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 flipH="1">
              <a:off x="3795" y="3249"/>
              <a:ext cx="277" cy="54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任意多边形 646159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115" y="2659"/>
              <a:ext cx="1439" cy="203"/>
            </a:xfrm>
            <a:custGeom>
              <a:avLst/>
              <a:gdLst/>
              <a:ahLst/>
              <a:cxnLst>
                <a:cxn ang="0">
                  <a:pos x="1420" y="192"/>
                </a:cxn>
                <a:cxn ang="0">
                  <a:pos x="1390" y="176"/>
                </a:cxn>
                <a:cxn ang="0">
                  <a:pos x="1361" y="161"/>
                </a:cxn>
                <a:cxn ang="0">
                  <a:pos x="1331" y="146"/>
                </a:cxn>
                <a:cxn ang="0">
                  <a:pos x="1301" y="132"/>
                </a:cxn>
                <a:cxn ang="0">
                  <a:pos x="1270" y="119"/>
                </a:cxn>
                <a:cxn ang="0">
                  <a:pos x="1239" y="107"/>
                </a:cxn>
                <a:cxn ang="0">
                  <a:pos x="1208" y="95"/>
                </a:cxn>
                <a:cxn ang="0">
                  <a:pos x="1177" y="83"/>
                </a:cxn>
                <a:cxn ang="0">
                  <a:pos x="1145" y="73"/>
                </a:cxn>
                <a:cxn ang="0">
                  <a:pos x="1113" y="63"/>
                </a:cxn>
                <a:cxn ang="0">
                  <a:pos x="1081" y="54"/>
                </a:cxn>
                <a:cxn ang="0">
                  <a:pos x="1049" y="45"/>
                </a:cxn>
                <a:cxn ang="0">
                  <a:pos x="1016" y="38"/>
                </a:cxn>
                <a:cxn ang="0">
                  <a:pos x="984" y="31"/>
                </a:cxn>
                <a:cxn ang="0">
                  <a:pos x="951" y="24"/>
                </a:cxn>
                <a:cxn ang="0">
                  <a:pos x="918" y="19"/>
                </a:cxn>
                <a:cxn ang="0">
                  <a:pos x="885" y="14"/>
                </a:cxn>
                <a:cxn ang="0">
                  <a:pos x="852" y="10"/>
                </a:cxn>
                <a:cxn ang="0">
                  <a:pos x="819" y="6"/>
                </a:cxn>
                <a:cxn ang="0">
                  <a:pos x="786" y="4"/>
                </a:cxn>
                <a:cxn ang="0">
                  <a:pos x="753" y="2"/>
                </a:cxn>
                <a:cxn ang="0">
                  <a:pos x="719" y="0"/>
                </a:cxn>
                <a:cxn ang="0">
                  <a:pos x="686" y="0"/>
                </a:cxn>
                <a:cxn ang="0">
                  <a:pos x="653" y="0"/>
                </a:cxn>
                <a:cxn ang="0">
                  <a:pos x="619" y="1"/>
                </a:cxn>
                <a:cxn ang="0">
                  <a:pos x="586" y="3"/>
                </a:cxn>
                <a:cxn ang="0">
                  <a:pos x="553" y="5"/>
                </a:cxn>
                <a:cxn ang="0">
                  <a:pos x="520" y="8"/>
                </a:cxn>
                <a:cxn ang="0">
                  <a:pos x="487" y="12"/>
                </a:cxn>
                <a:cxn ang="0">
                  <a:pos x="454" y="17"/>
                </a:cxn>
                <a:cxn ang="0">
                  <a:pos x="421" y="22"/>
                </a:cxn>
                <a:cxn ang="0">
                  <a:pos x="388" y="28"/>
                </a:cxn>
                <a:cxn ang="0">
                  <a:pos x="355" y="35"/>
                </a:cxn>
                <a:cxn ang="0">
                  <a:pos x="323" y="43"/>
                </a:cxn>
                <a:cxn ang="0">
                  <a:pos x="290" y="51"/>
                </a:cxn>
                <a:cxn ang="0">
                  <a:pos x="258" y="60"/>
                </a:cxn>
                <a:cxn ang="0">
                  <a:pos x="226" y="69"/>
                </a:cxn>
                <a:cxn ang="0">
                  <a:pos x="195" y="79"/>
                </a:cxn>
                <a:cxn ang="0">
                  <a:pos x="163" y="91"/>
                </a:cxn>
                <a:cxn ang="0">
                  <a:pos x="132" y="102"/>
                </a:cxn>
                <a:cxn ang="0">
                  <a:pos x="101" y="115"/>
                </a:cxn>
                <a:cxn ang="0">
                  <a:pos x="71" y="128"/>
                </a:cxn>
                <a:cxn ang="0">
                  <a:pos x="40" y="141"/>
                </a:cxn>
                <a:cxn ang="0">
                  <a:pos x="10" y="156"/>
                </a:cxn>
              </a:cxnLst>
              <a:rect l="0" t="0" r="0" b="0"/>
              <a:pathLst>
                <a:path w="12612" h="1783">
                  <a:moveTo>
                    <a:pt x="12612" y="1783"/>
                  </a:moveTo>
                  <a:lnTo>
                    <a:pt x="12528" y="1735"/>
                  </a:lnTo>
                  <a:lnTo>
                    <a:pt x="12443" y="1687"/>
                  </a:lnTo>
                  <a:lnTo>
                    <a:pt x="12358" y="1640"/>
                  </a:lnTo>
                  <a:lnTo>
                    <a:pt x="12272" y="1593"/>
                  </a:lnTo>
                  <a:lnTo>
                    <a:pt x="12186" y="1547"/>
                  </a:lnTo>
                  <a:lnTo>
                    <a:pt x="12100" y="1502"/>
                  </a:lnTo>
                  <a:lnTo>
                    <a:pt x="12013" y="1457"/>
                  </a:lnTo>
                  <a:lnTo>
                    <a:pt x="11927" y="1413"/>
                  </a:lnTo>
                  <a:lnTo>
                    <a:pt x="11839" y="1370"/>
                  </a:lnTo>
                  <a:lnTo>
                    <a:pt x="11752" y="1327"/>
                  </a:lnTo>
                  <a:lnTo>
                    <a:pt x="11664" y="1285"/>
                  </a:lnTo>
                  <a:lnTo>
                    <a:pt x="11576" y="1244"/>
                  </a:lnTo>
                  <a:lnTo>
                    <a:pt x="11488" y="1203"/>
                  </a:lnTo>
                  <a:lnTo>
                    <a:pt x="11399" y="1163"/>
                  </a:lnTo>
                  <a:lnTo>
                    <a:pt x="11310" y="1123"/>
                  </a:lnTo>
                  <a:lnTo>
                    <a:pt x="11221" y="1085"/>
                  </a:lnTo>
                  <a:lnTo>
                    <a:pt x="11131" y="1046"/>
                  </a:lnTo>
                  <a:lnTo>
                    <a:pt x="11041" y="1009"/>
                  </a:lnTo>
                  <a:lnTo>
                    <a:pt x="10951" y="972"/>
                  </a:lnTo>
                  <a:lnTo>
                    <a:pt x="10860" y="936"/>
                  </a:lnTo>
                  <a:lnTo>
                    <a:pt x="10769" y="900"/>
                  </a:lnTo>
                  <a:lnTo>
                    <a:pt x="10678" y="865"/>
                  </a:lnTo>
                  <a:lnTo>
                    <a:pt x="10587" y="831"/>
                  </a:lnTo>
                  <a:lnTo>
                    <a:pt x="10496" y="798"/>
                  </a:lnTo>
                  <a:lnTo>
                    <a:pt x="10404" y="765"/>
                  </a:lnTo>
                  <a:lnTo>
                    <a:pt x="10312" y="732"/>
                  </a:lnTo>
                  <a:lnTo>
                    <a:pt x="10220" y="701"/>
                  </a:lnTo>
                  <a:lnTo>
                    <a:pt x="10128" y="670"/>
                  </a:lnTo>
                  <a:lnTo>
                    <a:pt x="10035" y="640"/>
                  </a:lnTo>
                  <a:lnTo>
                    <a:pt x="9942" y="610"/>
                  </a:lnTo>
                  <a:lnTo>
                    <a:pt x="9849" y="582"/>
                  </a:lnTo>
                  <a:lnTo>
                    <a:pt x="9756" y="553"/>
                  </a:lnTo>
                  <a:lnTo>
                    <a:pt x="9663" y="526"/>
                  </a:lnTo>
                  <a:lnTo>
                    <a:pt x="9569" y="499"/>
                  </a:lnTo>
                  <a:lnTo>
                    <a:pt x="9475" y="473"/>
                  </a:lnTo>
                  <a:lnTo>
                    <a:pt x="9381" y="448"/>
                  </a:lnTo>
                  <a:lnTo>
                    <a:pt x="9287" y="423"/>
                  </a:lnTo>
                  <a:lnTo>
                    <a:pt x="9193" y="399"/>
                  </a:lnTo>
                  <a:lnTo>
                    <a:pt x="9098" y="376"/>
                  </a:lnTo>
                  <a:lnTo>
                    <a:pt x="9004" y="353"/>
                  </a:lnTo>
                  <a:lnTo>
                    <a:pt x="8909" y="331"/>
                  </a:lnTo>
                  <a:lnTo>
                    <a:pt x="8814" y="310"/>
                  </a:lnTo>
                  <a:lnTo>
                    <a:pt x="8719" y="289"/>
                  </a:lnTo>
                  <a:lnTo>
                    <a:pt x="8623" y="269"/>
                  </a:lnTo>
                  <a:lnTo>
                    <a:pt x="8528" y="250"/>
                  </a:lnTo>
                  <a:lnTo>
                    <a:pt x="8432" y="232"/>
                  </a:lnTo>
                  <a:lnTo>
                    <a:pt x="8337" y="214"/>
                  </a:lnTo>
                  <a:lnTo>
                    <a:pt x="8241" y="197"/>
                  </a:lnTo>
                  <a:lnTo>
                    <a:pt x="8145" y="181"/>
                  </a:lnTo>
                  <a:lnTo>
                    <a:pt x="8049" y="165"/>
                  </a:lnTo>
                  <a:lnTo>
                    <a:pt x="7952" y="150"/>
                  </a:lnTo>
                  <a:lnTo>
                    <a:pt x="7856" y="136"/>
                  </a:lnTo>
                  <a:lnTo>
                    <a:pt x="7760" y="122"/>
                  </a:lnTo>
                  <a:lnTo>
                    <a:pt x="7663" y="109"/>
                  </a:lnTo>
                  <a:lnTo>
                    <a:pt x="7567" y="97"/>
                  </a:lnTo>
                  <a:lnTo>
                    <a:pt x="7470" y="86"/>
                  </a:lnTo>
                  <a:lnTo>
                    <a:pt x="7373" y="75"/>
                  </a:lnTo>
                  <a:lnTo>
                    <a:pt x="7276" y="65"/>
                  </a:lnTo>
                  <a:lnTo>
                    <a:pt x="7179" y="56"/>
                  </a:lnTo>
                  <a:lnTo>
                    <a:pt x="7082" y="47"/>
                  </a:lnTo>
                  <a:lnTo>
                    <a:pt x="6985" y="40"/>
                  </a:lnTo>
                  <a:lnTo>
                    <a:pt x="6888" y="32"/>
                  </a:lnTo>
                  <a:lnTo>
                    <a:pt x="6791" y="26"/>
                  </a:lnTo>
                  <a:lnTo>
                    <a:pt x="6694" y="20"/>
                  </a:lnTo>
                  <a:lnTo>
                    <a:pt x="6597" y="15"/>
                  </a:lnTo>
                  <a:lnTo>
                    <a:pt x="6500" y="11"/>
                  </a:lnTo>
                  <a:lnTo>
                    <a:pt x="6402" y="7"/>
                  </a:lnTo>
                  <a:lnTo>
                    <a:pt x="6305" y="4"/>
                  </a:lnTo>
                  <a:lnTo>
                    <a:pt x="6208" y="2"/>
                  </a:lnTo>
                  <a:lnTo>
                    <a:pt x="6110" y="1"/>
                  </a:lnTo>
                  <a:lnTo>
                    <a:pt x="6013" y="0"/>
                  </a:lnTo>
                  <a:lnTo>
                    <a:pt x="5916" y="0"/>
                  </a:lnTo>
                  <a:lnTo>
                    <a:pt x="5818" y="1"/>
                  </a:lnTo>
                  <a:lnTo>
                    <a:pt x="5721" y="2"/>
                  </a:lnTo>
                  <a:lnTo>
                    <a:pt x="5624" y="4"/>
                  </a:lnTo>
                  <a:lnTo>
                    <a:pt x="5526" y="7"/>
                  </a:lnTo>
                  <a:lnTo>
                    <a:pt x="5428" y="11"/>
                  </a:lnTo>
                  <a:lnTo>
                    <a:pt x="5331" y="15"/>
                  </a:lnTo>
                  <a:lnTo>
                    <a:pt x="5233" y="20"/>
                  </a:lnTo>
                  <a:lnTo>
                    <a:pt x="5136" y="25"/>
                  </a:lnTo>
                  <a:lnTo>
                    <a:pt x="5039" y="32"/>
                  </a:lnTo>
                  <a:lnTo>
                    <a:pt x="4942" y="39"/>
                  </a:lnTo>
                  <a:lnTo>
                    <a:pt x="4845" y="47"/>
                  </a:lnTo>
                  <a:lnTo>
                    <a:pt x="4748" y="55"/>
                  </a:lnTo>
                  <a:lnTo>
                    <a:pt x="4651" y="64"/>
                  </a:lnTo>
                  <a:lnTo>
                    <a:pt x="4554" y="74"/>
                  </a:lnTo>
                  <a:lnTo>
                    <a:pt x="4457" y="85"/>
                  </a:lnTo>
                  <a:lnTo>
                    <a:pt x="4361" y="96"/>
                  </a:lnTo>
                  <a:lnTo>
                    <a:pt x="4264" y="108"/>
                  </a:lnTo>
                  <a:lnTo>
                    <a:pt x="4168" y="121"/>
                  </a:lnTo>
                  <a:lnTo>
                    <a:pt x="4071" y="135"/>
                  </a:lnTo>
                  <a:lnTo>
                    <a:pt x="3975" y="149"/>
                  </a:lnTo>
                  <a:lnTo>
                    <a:pt x="3879" y="164"/>
                  </a:lnTo>
                  <a:lnTo>
                    <a:pt x="3783" y="179"/>
                  </a:lnTo>
                  <a:lnTo>
                    <a:pt x="3687" y="196"/>
                  </a:lnTo>
                  <a:lnTo>
                    <a:pt x="3591" y="213"/>
                  </a:lnTo>
                  <a:lnTo>
                    <a:pt x="3495" y="230"/>
                  </a:lnTo>
                  <a:lnTo>
                    <a:pt x="3399" y="249"/>
                  </a:lnTo>
                  <a:lnTo>
                    <a:pt x="3304" y="268"/>
                  </a:lnTo>
                  <a:lnTo>
                    <a:pt x="3209" y="288"/>
                  </a:lnTo>
                  <a:lnTo>
                    <a:pt x="3113" y="308"/>
                  </a:lnTo>
                  <a:lnTo>
                    <a:pt x="3018" y="329"/>
                  </a:lnTo>
                  <a:lnTo>
                    <a:pt x="2924" y="351"/>
                  </a:lnTo>
                  <a:lnTo>
                    <a:pt x="2829" y="374"/>
                  </a:lnTo>
                  <a:lnTo>
                    <a:pt x="2734" y="397"/>
                  </a:lnTo>
                  <a:lnTo>
                    <a:pt x="2640" y="421"/>
                  </a:lnTo>
                  <a:lnTo>
                    <a:pt x="2546" y="446"/>
                  </a:lnTo>
                  <a:lnTo>
                    <a:pt x="2452" y="471"/>
                  </a:lnTo>
                  <a:lnTo>
                    <a:pt x="2358" y="497"/>
                  </a:lnTo>
                  <a:lnTo>
                    <a:pt x="2264" y="524"/>
                  </a:lnTo>
                  <a:lnTo>
                    <a:pt x="2171" y="551"/>
                  </a:lnTo>
                  <a:lnTo>
                    <a:pt x="2078" y="579"/>
                  </a:lnTo>
                  <a:lnTo>
                    <a:pt x="1985" y="608"/>
                  </a:lnTo>
                  <a:lnTo>
                    <a:pt x="1892" y="638"/>
                  </a:lnTo>
                  <a:lnTo>
                    <a:pt x="1799" y="668"/>
                  </a:lnTo>
                  <a:lnTo>
                    <a:pt x="1707" y="698"/>
                  </a:lnTo>
                  <a:lnTo>
                    <a:pt x="1615" y="730"/>
                  </a:lnTo>
                  <a:lnTo>
                    <a:pt x="1523" y="762"/>
                  </a:lnTo>
                  <a:lnTo>
                    <a:pt x="1431" y="795"/>
                  </a:lnTo>
                  <a:lnTo>
                    <a:pt x="1340" y="828"/>
                  </a:lnTo>
                  <a:lnTo>
                    <a:pt x="1249" y="863"/>
                  </a:lnTo>
                  <a:lnTo>
                    <a:pt x="1158" y="897"/>
                  </a:lnTo>
                  <a:lnTo>
                    <a:pt x="1067" y="933"/>
                  </a:lnTo>
                  <a:lnTo>
                    <a:pt x="977" y="969"/>
                  </a:lnTo>
                  <a:lnTo>
                    <a:pt x="887" y="1006"/>
                  </a:lnTo>
                  <a:lnTo>
                    <a:pt x="797" y="1043"/>
                  </a:lnTo>
                  <a:lnTo>
                    <a:pt x="707" y="1082"/>
                  </a:lnTo>
                  <a:lnTo>
                    <a:pt x="618" y="1120"/>
                  </a:lnTo>
                  <a:lnTo>
                    <a:pt x="529" y="1160"/>
                  </a:lnTo>
                  <a:lnTo>
                    <a:pt x="440" y="1200"/>
                  </a:lnTo>
                  <a:lnTo>
                    <a:pt x="352" y="1241"/>
                  </a:lnTo>
                  <a:lnTo>
                    <a:pt x="264" y="1282"/>
                  </a:lnTo>
                  <a:lnTo>
                    <a:pt x="176" y="1324"/>
                  </a:lnTo>
                  <a:lnTo>
                    <a:pt x="87" y="1367"/>
                  </a:lnTo>
                  <a:lnTo>
                    <a:pt x="0" y="141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任意多边形 646160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3115" y="3389"/>
              <a:ext cx="1439" cy="203"/>
            </a:xfrm>
            <a:custGeom>
              <a:avLst/>
              <a:gdLst/>
              <a:ahLst/>
              <a:cxnLst>
                <a:cxn ang="0">
                  <a:pos x="20" y="52"/>
                </a:cxn>
                <a:cxn ang="0">
                  <a:pos x="50" y="66"/>
                </a:cxn>
                <a:cxn ang="0">
                  <a:pos x="81" y="80"/>
                </a:cxn>
                <a:cxn ang="0">
                  <a:pos x="111" y="93"/>
                </a:cxn>
                <a:cxn ang="0">
                  <a:pos x="143" y="105"/>
                </a:cxn>
                <a:cxn ang="0">
                  <a:pos x="174" y="116"/>
                </a:cxn>
                <a:cxn ang="0">
                  <a:pos x="205" y="127"/>
                </a:cxn>
                <a:cxn ang="0">
                  <a:pos x="237" y="137"/>
                </a:cxn>
                <a:cxn ang="0">
                  <a:pos x="269" y="146"/>
                </a:cxn>
                <a:cxn ang="0">
                  <a:pos x="301" y="155"/>
                </a:cxn>
                <a:cxn ang="0">
                  <a:pos x="334" y="163"/>
                </a:cxn>
                <a:cxn ang="0">
                  <a:pos x="366" y="170"/>
                </a:cxn>
                <a:cxn ang="0">
                  <a:pos x="399" y="177"/>
                </a:cxn>
                <a:cxn ang="0">
                  <a:pos x="432" y="183"/>
                </a:cxn>
                <a:cxn ang="0">
                  <a:pos x="464" y="188"/>
                </a:cxn>
                <a:cxn ang="0">
                  <a:pos x="498" y="192"/>
                </a:cxn>
                <a:cxn ang="0">
                  <a:pos x="531" y="196"/>
                </a:cxn>
                <a:cxn ang="0">
                  <a:pos x="564" y="199"/>
                </a:cxn>
                <a:cxn ang="0">
                  <a:pos x="597" y="201"/>
                </a:cxn>
                <a:cxn ang="0">
                  <a:pos x="631" y="202"/>
                </a:cxn>
                <a:cxn ang="0">
                  <a:pos x="664" y="203"/>
                </a:cxn>
                <a:cxn ang="0">
                  <a:pos x="697" y="203"/>
                </a:cxn>
                <a:cxn ang="0">
                  <a:pos x="730" y="202"/>
                </a:cxn>
                <a:cxn ang="0">
                  <a:pos x="764" y="201"/>
                </a:cxn>
                <a:cxn ang="0">
                  <a:pos x="797" y="199"/>
                </a:cxn>
                <a:cxn ang="0">
                  <a:pos x="830" y="196"/>
                </a:cxn>
                <a:cxn ang="0">
                  <a:pos x="863" y="192"/>
                </a:cxn>
                <a:cxn ang="0">
                  <a:pos x="896" y="188"/>
                </a:cxn>
                <a:cxn ang="0">
                  <a:pos x="929" y="183"/>
                </a:cxn>
                <a:cxn ang="0">
                  <a:pos x="962" y="177"/>
                </a:cxn>
                <a:cxn ang="0">
                  <a:pos x="995" y="170"/>
                </a:cxn>
                <a:cxn ang="0">
                  <a:pos x="1027" y="163"/>
                </a:cxn>
                <a:cxn ang="0">
                  <a:pos x="1060" y="155"/>
                </a:cxn>
                <a:cxn ang="0">
                  <a:pos x="1092" y="146"/>
                </a:cxn>
                <a:cxn ang="0">
                  <a:pos x="1124" y="137"/>
                </a:cxn>
                <a:cxn ang="0">
                  <a:pos x="1156" y="127"/>
                </a:cxn>
                <a:cxn ang="0">
                  <a:pos x="1187" y="116"/>
                </a:cxn>
                <a:cxn ang="0">
                  <a:pos x="1218" y="105"/>
                </a:cxn>
                <a:cxn ang="0">
                  <a:pos x="1249" y="92"/>
                </a:cxn>
                <a:cxn ang="0">
                  <a:pos x="1280" y="80"/>
                </a:cxn>
                <a:cxn ang="0">
                  <a:pos x="1311" y="66"/>
                </a:cxn>
                <a:cxn ang="0">
                  <a:pos x="1341" y="52"/>
                </a:cxn>
                <a:cxn ang="0">
                  <a:pos x="1371" y="37"/>
                </a:cxn>
                <a:cxn ang="0">
                  <a:pos x="1400" y="22"/>
                </a:cxn>
                <a:cxn ang="0">
                  <a:pos x="1429" y="6"/>
                </a:cxn>
              </a:cxnLst>
              <a:rect l="0" t="0" r="0" b="0"/>
              <a:pathLst>
                <a:path w="12612" h="1784">
                  <a:moveTo>
                    <a:pt x="0" y="374"/>
                  </a:moveTo>
                  <a:lnTo>
                    <a:pt x="87" y="418"/>
                  </a:lnTo>
                  <a:lnTo>
                    <a:pt x="176" y="460"/>
                  </a:lnTo>
                  <a:lnTo>
                    <a:pt x="264" y="502"/>
                  </a:lnTo>
                  <a:lnTo>
                    <a:pt x="352" y="544"/>
                  </a:lnTo>
                  <a:lnTo>
                    <a:pt x="440" y="584"/>
                  </a:lnTo>
                  <a:lnTo>
                    <a:pt x="529" y="624"/>
                  </a:lnTo>
                  <a:lnTo>
                    <a:pt x="618" y="664"/>
                  </a:lnTo>
                  <a:lnTo>
                    <a:pt x="707" y="703"/>
                  </a:lnTo>
                  <a:lnTo>
                    <a:pt x="797" y="741"/>
                  </a:lnTo>
                  <a:lnTo>
                    <a:pt x="887" y="778"/>
                  </a:lnTo>
                  <a:lnTo>
                    <a:pt x="977" y="815"/>
                  </a:lnTo>
                  <a:lnTo>
                    <a:pt x="1067" y="851"/>
                  </a:lnTo>
                  <a:lnTo>
                    <a:pt x="1158" y="887"/>
                  </a:lnTo>
                  <a:lnTo>
                    <a:pt x="1249" y="922"/>
                  </a:lnTo>
                  <a:lnTo>
                    <a:pt x="1340" y="956"/>
                  </a:lnTo>
                  <a:lnTo>
                    <a:pt x="1431" y="989"/>
                  </a:lnTo>
                  <a:lnTo>
                    <a:pt x="1523" y="1022"/>
                  </a:lnTo>
                  <a:lnTo>
                    <a:pt x="1615" y="1054"/>
                  </a:lnTo>
                  <a:lnTo>
                    <a:pt x="1707" y="1086"/>
                  </a:lnTo>
                  <a:lnTo>
                    <a:pt x="1799" y="1117"/>
                  </a:lnTo>
                  <a:lnTo>
                    <a:pt x="1892" y="1147"/>
                  </a:lnTo>
                  <a:lnTo>
                    <a:pt x="1985" y="1176"/>
                  </a:lnTo>
                  <a:lnTo>
                    <a:pt x="2078" y="1205"/>
                  </a:lnTo>
                  <a:lnTo>
                    <a:pt x="2171" y="1233"/>
                  </a:lnTo>
                  <a:lnTo>
                    <a:pt x="2264" y="1260"/>
                  </a:lnTo>
                  <a:lnTo>
                    <a:pt x="2358" y="1287"/>
                  </a:lnTo>
                  <a:lnTo>
                    <a:pt x="2452" y="1313"/>
                  </a:lnTo>
                  <a:lnTo>
                    <a:pt x="2546" y="1339"/>
                  </a:lnTo>
                  <a:lnTo>
                    <a:pt x="2640" y="1363"/>
                  </a:lnTo>
                  <a:lnTo>
                    <a:pt x="2734" y="1387"/>
                  </a:lnTo>
                  <a:lnTo>
                    <a:pt x="2829" y="1410"/>
                  </a:lnTo>
                  <a:lnTo>
                    <a:pt x="2924" y="1433"/>
                  </a:lnTo>
                  <a:lnTo>
                    <a:pt x="3018" y="1455"/>
                  </a:lnTo>
                  <a:lnTo>
                    <a:pt x="3113" y="1476"/>
                  </a:lnTo>
                  <a:lnTo>
                    <a:pt x="3209" y="1497"/>
                  </a:lnTo>
                  <a:lnTo>
                    <a:pt x="3304" y="1516"/>
                  </a:lnTo>
                  <a:lnTo>
                    <a:pt x="3399" y="1536"/>
                  </a:lnTo>
                  <a:lnTo>
                    <a:pt x="3495" y="1554"/>
                  </a:lnTo>
                  <a:lnTo>
                    <a:pt x="3591" y="1572"/>
                  </a:lnTo>
                  <a:lnTo>
                    <a:pt x="3687" y="1589"/>
                  </a:lnTo>
                  <a:lnTo>
                    <a:pt x="3783" y="1605"/>
                  </a:lnTo>
                  <a:lnTo>
                    <a:pt x="3879" y="1621"/>
                  </a:lnTo>
                  <a:lnTo>
                    <a:pt x="3975" y="1635"/>
                  </a:lnTo>
                  <a:lnTo>
                    <a:pt x="4071" y="1650"/>
                  </a:lnTo>
                  <a:lnTo>
                    <a:pt x="4168" y="1663"/>
                  </a:lnTo>
                  <a:lnTo>
                    <a:pt x="4264" y="1676"/>
                  </a:lnTo>
                  <a:lnTo>
                    <a:pt x="4361" y="1688"/>
                  </a:lnTo>
                  <a:lnTo>
                    <a:pt x="4457" y="1699"/>
                  </a:lnTo>
                  <a:lnTo>
                    <a:pt x="4554" y="1710"/>
                  </a:lnTo>
                  <a:lnTo>
                    <a:pt x="4651" y="1720"/>
                  </a:lnTo>
                  <a:lnTo>
                    <a:pt x="4748" y="1729"/>
                  </a:lnTo>
                  <a:lnTo>
                    <a:pt x="4845" y="1738"/>
                  </a:lnTo>
                  <a:lnTo>
                    <a:pt x="4942" y="1745"/>
                  </a:lnTo>
                  <a:lnTo>
                    <a:pt x="5039" y="1752"/>
                  </a:lnTo>
                  <a:lnTo>
                    <a:pt x="5136" y="1759"/>
                  </a:lnTo>
                  <a:lnTo>
                    <a:pt x="5233" y="1765"/>
                  </a:lnTo>
                  <a:lnTo>
                    <a:pt x="5331" y="1769"/>
                  </a:lnTo>
                  <a:lnTo>
                    <a:pt x="5428" y="1774"/>
                  </a:lnTo>
                  <a:lnTo>
                    <a:pt x="5526" y="1777"/>
                  </a:lnTo>
                  <a:lnTo>
                    <a:pt x="5624" y="1780"/>
                  </a:lnTo>
                  <a:lnTo>
                    <a:pt x="5721" y="1782"/>
                  </a:lnTo>
                  <a:lnTo>
                    <a:pt x="5818" y="1784"/>
                  </a:lnTo>
                  <a:lnTo>
                    <a:pt x="5916" y="1784"/>
                  </a:lnTo>
                  <a:lnTo>
                    <a:pt x="6013" y="1784"/>
                  </a:lnTo>
                  <a:lnTo>
                    <a:pt x="6110" y="1784"/>
                  </a:lnTo>
                  <a:lnTo>
                    <a:pt x="6208" y="1782"/>
                  </a:lnTo>
                  <a:lnTo>
                    <a:pt x="6305" y="1780"/>
                  </a:lnTo>
                  <a:lnTo>
                    <a:pt x="6402" y="1777"/>
                  </a:lnTo>
                  <a:lnTo>
                    <a:pt x="6500" y="1773"/>
                  </a:lnTo>
                  <a:lnTo>
                    <a:pt x="6597" y="1769"/>
                  </a:lnTo>
                  <a:lnTo>
                    <a:pt x="6694" y="1764"/>
                  </a:lnTo>
                  <a:lnTo>
                    <a:pt x="6791" y="1758"/>
                  </a:lnTo>
                  <a:lnTo>
                    <a:pt x="6888" y="1752"/>
                  </a:lnTo>
                  <a:lnTo>
                    <a:pt x="6985" y="1745"/>
                  </a:lnTo>
                  <a:lnTo>
                    <a:pt x="7082" y="1737"/>
                  </a:lnTo>
                  <a:lnTo>
                    <a:pt x="7179" y="1728"/>
                  </a:lnTo>
                  <a:lnTo>
                    <a:pt x="7276" y="1719"/>
                  </a:lnTo>
                  <a:lnTo>
                    <a:pt x="7373" y="1709"/>
                  </a:lnTo>
                  <a:lnTo>
                    <a:pt x="7470" y="1698"/>
                  </a:lnTo>
                  <a:lnTo>
                    <a:pt x="7567" y="1687"/>
                  </a:lnTo>
                  <a:lnTo>
                    <a:pt x="7663" y="1675"/>
                  </a:lnTo>
                  <a:lnTo>
                    <a:pt x="7760" y="1662"/>
                  </a:lnTo>
                  <a:lnTo>
                    <a:pt x="7856" y="1648"/>
                  </a:lnTo>
                  <a:lnTo>
                    <a:pt x="7952" y="1634"/>
                  </a:lnTo>
                  <a:lnTo>
                    <a:pt x="8049" y="1619"/>
                  </a:lnTo>
                  <a:lnTo>
                    <a:pt x="8145" y="1604"/>
                  </a:lnTo>
                  <a:lnTo>
                    <a:pt x="8241" y="1587"/>
                  </a:lnTo>
                  <a:lnTo>
                    <a:pt x="8337" y="1570"/>
                  </a:lnTo>
                  <a:lnTo>
                    <a:pt x="8432" y="1553"/>
                  </a:lnTo>
                  <a:lnTo>
                    <a:pt x="8528" y="1534"/>
                  </a:lnTo>
                  <a:lnTo>
                    <a:pt x="8623" y="1515"/>
                  </a:lnTo>
                  <a:lnTo>
                    <a:pt x="8719" y="1495"/>
                  </a:lnTo>
                  <a:lnTo>
                    <a:pt x="8814" y="1475"/>
                  </a:lnTo>
                  <a:lnTo>
                    <a:pt x="8909" y="1453"/>
                  </a:lnTo>
                  <a:lnTo>
                    <a:pt x="9004" y="1431"/>
                  </a:lnTo>
                  <a:lnTo>
                    <a:pt x="9098" y="1409"/>
                  </a:lnTo>
                  <a:lnTo>
                    <a:pt x="9193" y="1385"/>
                  </a:lnTo>
                  <a:lnTo>
                    <a:pt x="9287" y="1361"/>
                  </a:lnTo>
                  <a:lnTo>
                    <a:pt x="9381" y="1337"/>
                  </a:lnTo>
                  <a:lnTo>
                    <a:pt x="9475" y="1311"/>
                  </a:lnTo>
                  <a:lnTo>
                    <a:pt x="9569" y="1285"/>
                  </a:lnTo>
                  <a:lnTo>
                    <a:pt x="9663" y="1258"/>
                  </a:lnTo>
                  <a:lnTo>
                    <a:pt x="9756" y="1231"/>
                  </a:lnTo>
                  <a:lnTo>
                    <a:pt x="9849" y="1203"/>
                  </a:lnTo>
                  <a:lnTo>
                    <a:pt x="9942" y="1174"/>
                  </a:lnTo>
                  <a:lnTo>
                    <a:pt x="10035" y="1144"/>
                  </a:lnTo>
                  <a:lnTo>
                    <a:pt x="10128" y="1114"/>
                  </a:lnTo>
                  <a:lnTo>
                    <a:pt x="10220" y="1083"/>
                  </a:lnTo>
                  <a:lnTo>
                    <a:pt x="10312" y="1052"/>
                  </a:lnTo>
                  <a:lnTo>
                    <a:pt x="10404" y="1020"/>
                  </a:lnTo>
                  <a:lnTo>
                    <a:pt x="10496" y="987"/>
                  </a:lnTo>
                  <a:lnTo>
                    <a:pt x="10587" y="953"/>
                  </a:lnTo>
                  <a:lnTo>
                    <a:pt x="10678" y="919"/>
                  </a:lnTo>
                  <a:lnTo>
                    <a:pt x="10769" y="884"/>
                  </a:lnTo>
                  <a:lnTo>
                    <a:pt x="10860" y="849"/>
                  </a:lnTo>
                  <a:lnTo>
                    <a:pt x="10951" y="812"/>
                  </a:lnTo>
                  <a:lnTo>
                    <a:pt x="11041" y="775"/>
                  </a:lnTo>
                  <a:lnTo>
                    <a:pt x="11131" y="738"/>
                  </a:lnTo>
                  <a:lnTo>
                    <a:pt x="11221" y="700"/>
                  </a:lnTo>
                  <a:lnTo>
                    <a:pt x="11310" y="661"/>
                  </a:lnTo>
                  <a:lnTo>
                    <a:pt x="11399" y="621"/>
                  </a:lnTo>
                  <a:lnTo>
                    <a:pt x="11488" y="581"/>
                  </a:lnTo>
                  <a:lnTo>
                    <a:pt x="11576" y="540"/>
                  </a:lnTo>
                  <a:lnTo>
                    <a:pt x="11664" y="499"/>
                  </a:lnTo>
                  <a:lnTo>
                    <a:pt x="11752" y="457"/>
                  </a:lnTo>
                  <a:lnTo>
                    <a:pt x="11839" y="414"/>
                  </a:lnTo>
                  <a:lnTo>
                    <a:pt x="11927" y="371"/>
                  </a:lnTo>
                  <a:lnTo>
                    <a:pt x="12013" y="327"/>
                  </a:lnTo>
                  <a:lnTo>
                    <a:pt x="12100" y="282"/>
                  </a:lnTo>
                  <a:lnTo>
                    <a:pt x="12186" y="237"/>
                  </a:lnTo>
                  <a:lnTo>
                    <a:pt x="12272" y="191"/>
                  </a:lnTo>
                  <a:lnTo>
                    <a:pt x="12358" y="144"/>
                  </a:lnTo>
                  <a:lnTo>
                    <a:pt x="12443" y="96"/>
                  </a:lnTo>
                  <a:lnTo>
                    <a:pt x="12528" y="49"/>
                  </a:lnTo>
                  <a:lnTo>
                    <a:pt x="12612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直接连接符 646161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2429" y="3581"/>
              <a:ext cx="1" cy="50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直接连接符 64616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4706" y="3125"/>
              <a:ext cx="1" cy="95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直接连接符 646163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2505" y="4044"/>
              <a:ext cx="2125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任意多边形 646164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2429" y="4031"/>
              <a:ext cx="76" cy="26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26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任意多边形 646165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2429" y="4031"/>
              <a:ext cx="76" cy="26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26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任意多边形 646166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4630" y="4031"/>
              <a:ext cx="76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5" h="222">
                  <a:moveTo>
                    <a:pt x="0" y="0"/>
                  </a:moveTo>
                  <a:lnTo>
                    <a:pt x="0" y="222"/>
                  </a:lnTo>
                  <a:lnTo>
                    <a:pt x="665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任意多边形 646167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4630" y="4031"/>
              <a:ext cx="76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5" h="222">
                  <a:moveTo>
                    <a:pt x="0" y="0"/>
                  </a:moveTo>
                  <a:lnTo>
                    <a:pt x="0" y="222"/>
                  </a:lnTo>
                  <a:lnTo>
                    <a:pt x="665" y="11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直接连接符 646168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2429" y="358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直接连接符 646169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4706" y="4044"/>
              <a:ext cx="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直接连接符 646170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>
            <a:xfrm>
              <a:off x="3795" y="2670"/>
              <a:ext cx="0" cy="132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任意多边形 646171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2429" y="3469"/>
              <a:ext cx="299" cy="11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6" y="112"/>
                </a:cxn>
                <a:cxn ang="0">
                  <a:pos x="12" y="112"/>
                </a:cxn>
                <a:cxn ang="0">
                  <a:pos x="18" y="112"/>
                </a:cxn>
                <a:cxn ang="0">
                  <a:pos x="25" y="111"/>
                </a:cxn>
                <a:cxn ang="0">
                  <a:pos x="31" y="111"/>
                </a:cxn>
                <a:cxn ang="0">
                  <a:pos x="37" y="111"/>
                </a:cxn>
                <a:cxn ang="0">
                  <a:pos x="43" y="110"/>
                </a:cxn>
                <a:cxn ang="0">
                  <a:pos x="49" y="109"/>
                </a:cxn>
                <a:cxn ang="0">
                  <a:pos x="55" y="109"/>
                </a:cxn>
                <a:cxn ang="0">
                  <a:pos x="61" y="108"/>
                </a:cxn>
                <a:cxn ang="0">
                  <a:pos x="67" y="107"/>
                </a:cxn>
                <a:cxn ang="0">
                  <a:pos x="74" y="106"/>
                </a:cxn>
                <a:cxn ang="0">
                  <a:pos x="80" y="105"/>
                </a:cxn>
                <a:cxn ang="0">
                  <a:pos x="86" y="104"/>
                </a:cxn>
                <a:cxn ang="0">
                  <a:pos x="92" y="103"/>
                </a:cxn>
                <a:cxn ang="0">
                  <a:pos x="98" y="101"/>
                </a:cxn>
                <a:cxn ang="0">
                  <a:pos x="104" y="100"/>
                </a:cxn>
                <a:cxn ang="0">
                  <a:pos x="110" y="99"/>
                </a:cxn>
                <a:cxn ang="0">
                  <a:pos x="116" y="97"/>
                </a:cxn>
                <a:cxn ang="0">
                  <a:pos x="122" y="95"/>
                </a:cxn>
                <a:cxn ang="0">
                  <a:pos x="128" y="94"/>
                </a:cxn>
                <a:cxn ang="0">
                  <a:pos x="133" y="92"/>
                </a:cxn>
                <a:cxn ang="0">
                  <a:pos x="139" y="90"/>
                </a:cxn>
                <a:cxn ang="0">
                  <a:pos x="145" y="88"/>
                </a:cxn>
                <a:cxn ang="0">
                  <a:pos x="151" y="86"/>
                </a:cxn>
                <a:cxn ang="0">
                  <a:pos x="157" y="84"/>
                </a:cxn>
                <a:cxn ang="0">
                  <a:pos x="163" y="82"/>
                </a:cxn>
                <a:cxn ang="0">
                  <a:pos x="168" y="80"/>
                </a:cxn>
                <a:cxn ang="0">
                  <a:pos x="174" y="77"/>
                </a:cxn>
                <a:cxn ang="0">
                  <a:pos x="180" y="75"/>
                </a:cxn>
                <a:cxn ang="0">
                  <a:pos x="185" y="73"/>
                </a:cxn>
                <a:cxn ang="0">
                  <a:pos x="191" y="70"/>
                </a:cxn>
                <a:cxn ang="0">
                  <a:pos x="197" y="67"/>
                </a:cxn>
                <a:cxn ang="0">
                  <a:pos x="202" y="65"/>
                </a:cxn>
                <a:cxn ang="0">
                  <a:pos x="208" y="62"/>
                </a:cxn>
                <a:cxn ang="0">
                  <a:pos x="213" y="59"/>
                </a:cxn>
                <a:cxn ang="0">
                  <a:pos x="218" y="56"/>
                </a:cxn>
                <a:cxn ang="0">
                  <a:pos x="224" y="53"/>
                </a:cxn>
                <a:cxn ang="0">
                  <a:pos x="229" y="50"/>
                </a:cxn>
                <a:cxn ang="0">
                  <a:pos x="234" y="47"/>
                </a:cxn>
                <a:cxn ang="0">
                  <a:pos x="240" y="44"/>
                </a:cxn>
                <a:cxn ang="0">
                  <a:pos x="245" y="41"/>
                </a:cxn>
                <a:cxn ang="0">
                  <a:pos x="250" y="37"/>
                </a:cxn>
                <a:cxn ang="0">
                  <a:pos x="255" y="34"/>
                </a:cxn>
                <a:cxn ang="0">
                  <a:pos x="260" y="30"/>
                </a:cxn>
                <a:cxn ang="0">
                  <a:pos x="265" y="27"/>
                </a:cxn>
                <a:cxn ang="0">
                  <a:pos x="270" y="23"/>
                </a:cxn>
                <a:cxn ang="0">
                  <a:pos x="275" y="20"/>
                </a:cxn>
                <a:cxn ang="0">
                  <a:pos x="280" y="16"/>
                </a:cxn>
                <a:cxn ang="0">
                  <a:pos x="285" y="12"/>
                </a:cxn>
                <a:cxn ang="0">
                  <a:pos x="290" y="8"/>
                </a:cxn>
                <a:cxn ang="0">
                  <a:pos x="294" y="4"/>
                </a:cxn>
                <a:cxn ang="0">
                  <a:pos x="299" y="0"/>
                </a:cxn>
              </a:cxnLst>
              <a:rect l="0" t="0" r="0" b="0"/>
              <a:pathLst>
                <a:path w="2621" h="982">
                  <a:moveTo>
                    <a:pt x="0" y="982"/>
                  </a:moveTo>
                  <a:lnTo>
                    <a:pt x="54" y="981"/>
                  </a:lnTo>
                  <a:lnTo>
                    <a:pt x="108" y="980"/>
                  </a:lnTo>
                  <a:lnTo>
                    <a:pt x="162" y="979"/>
                  </a:lnTo>
                  <a:lnTo>
                    <a:pt x="216" y="976"/>
                  </a:lnTo>
                  <a:lnTo>
                    <a:pt x="270" y="973"/>
                  </a:lnTo>
                  <a:lnTo>
                    <a:pt x="324" y="969"/>
                  </a:lnTo>
                  <a:lnTo>
                    <a:pt x="377" y="964"/>
                  </a:lnTo>
                  <a:lnTo>
                    <a:pt x="431" y="958"/>
                  </a:lnTo>
                  <a:lnTo>
                    <a:pt x="485" y="952"/>
                  </a:lnTo>
                  <a:lnTo>
                    <a:pt x="538" y="945"/>
                  </a:lnTo>
                  <a:lnTo>
                    <a:pt x="591" y="938"/>
                  </a:lnTo>
                  <a:lnTo>
                    <a:pt x="645" y="929"/>
                  </a:lnTo>
                  <a:lnTo>
                    <a:pt x="698" y="920"/>
                  </a:lnTo>
                  <a:lnTo>
                    <a:pt x="751" y="911"/>
                  </a:lnTo>
                  <a:lnTo>
                    <a:pt x="805" y="900"/>
                  </a:lnTo>
                  <a:lnTo>
                    <a:pt x="858" y="889"/>
                  </a:lnTo>
                  <a:lnTo>
                    <a:pt x="910" y="877"/>
                  </a:lnTo>
                  <a:lnTo>
                    <a:pt x="963" y="864"/>
                  </a:lnTo>
                  <a:lnTo>
                    <a:pt x="1015" y="851"/>
                  </a:lnTo>
                  <a:lnTo>
                    <a:pt x="1067" y="837"/>
                  </a:lnTo>
                  <a:lnTo>
                    <a:pt x="1119" y="822"/>
                  </a:lnTo>
                  <a:lnTo>
                    <a:pt x="1170" y="807"/>
                  </a:lnTo>
                  <a:lnTo>
                    <a:pt x="1222" y="790"/>
                  </a:lnTo>
                  <a:lnTo>
                    <a:pt x="1273" y="774"/>
                  </a:lnTo>
                  <a:lnTo>
                    <a:pt x="1324" y="756"/>
                  </a:lnTo>
                  <a:lnTo>
                    <a:pt x="1375" y="738"/>
                  </a:lnTo>
                  <a:lnTo>
                    <a:pt x="1425" y="719"/>
                  </a:lnTo>
                  <a:lnTo>
                    <a:pt x="1476" y="699"/>
                  </a:lnTo>
                  <a:lnTo>
                    <a:pt x="1526" y="679"/>
                  </a:lnTo>
                  <a:lnTo>
                    <a:pt x="1575" y="658"/>
                  </a:lnTo>
                  <a:lnTo>
                    <a:pt x="1625" y="636"/>
                  </a:lnTo>
                  <a:lnTo>
                    <a:pt x="1674" y="614"/>
                  </a:lnTo>
                  <a:lnTo>
                    <a:pt x="1723" y="591"/>
                  </a:lnTo>
                  <a:lnTo>
                    <a:pt x="1771" y="568"/>
                  </a:lnTo>
                  <a:lnTo>
                    <a:pt x="1819" y="543"/>
                  </a:lnTo>
                  <a:lnTo>
                    <a:pt x="1867" y="518"/>
                  </a:lnTo>
                  <a:lnTo>
                    <a:pt x="1915" y="493"/>
                  </a:lnTo>
                  <a:lnTo>
                    <a:pt x="1962" y="467"/>
                  </a:lnTo>
                  <a:lnTo>
                    <a:pt x="2009" y="440"/>
                  </a:lnTo>
                  <a:lnTo>
                    <a:pt x="2055" y="412"/>
                  </a:lnTo>
                  <a:lnTo>
                    <a:pt x="2101" y="384"/>
                  </a:lnTo>
                  <a:lnTo>
                    <a:pt x="2147" y="356"/>
                  </a:lnTo>
                  <a:lnTo>
                    <a:pt x="2192" y="326"/>
                  </a:lnTo>
                  <a:lnTo>
                    <a:pt x="2237" y="296"/>
                  </a:lnTo>
                  <a:lnTo>
                    <a:pt x="2281" y="266"/>
                  </a:lnTo>
                  <a:lnTo>
                    <a:pt x="2325" y="235"/>
                  </a:lnTo>
                  <a:lnTo>
                    <a:pt x="2369" y="203"/>
                  </a:lnTo>
                  <a:lnTo>
                    <a:pt x="2412" y="171"/>
                  </a:lnTo>
                  <a:lnTo>
                    <a:pt x="2455" y="138"/>
                  </a:lnTo>
                  <a:lnTo>
                    <a:pt x="2497" y="104"/>
                  </a:lnTo>
                  <a:lnTo>
                    <a:pt x="2539" y="70"/>
                  </a:lnTo>
                  <a:lnTo>
                    <a:pt x="2581" y="36"/>
                  </a:lnTo>
                  <a:lnTo>
                    <a:pt x="2621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直接连接符 646172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>
              <a:off x="1974" y="3429"/>
              <a:ext cx="1" cy="6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直接连接符 646173"/>
            <p:cNvSpPr>
              <a:spLocks noChangeAspect="1"/>
            </p:cNvSpPr>
            <p:nvPr>
              <p:custDataLst>
                <p:tags r:id="rId22"/>
              </p:custDataLst>
            </p:nvPr>
          </p:nvSpPr>
          <p:spPr>
            <a:xfrm>
              <a:off x="2429" y="3581"/>
              <a:ext cx="1" cy="50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直接连接符 646174"/>
            <p:cNvSpPr>
              <a:spLocks noChangeAspect="1"/>
            </p:cNvSpPr>
            <p:nvPr>
              <p:custDataLst>
                <p:tags r:id="rId23"/>
              </p:custDataLst>
            </p:nvPr>
          </p:nvSpPr>
          <p:spPr>
            <a:xfrm>
              <a:off x="2049" y="4044"/>
              <a:ext cx="304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任意多边形 646175"/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>
              <a:off x="1974" y="4031"/>
              <a:ext cx="75" cy="26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26"/>
                </a:cxn>
                <a:cxn ang="0">
                  <a:pos x="0" y="13"/>
                </a:cxn>
                <a:cxn ang="0">
                  <a:pos x="75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任意多边形 646176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>
              <a:off x="1974" y="4031"/>
              <a:ext cx="75" cy="26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26"/>
                </a:cxn>
                <a:cxn ang="0">
                  <a:pos x="0" y="13"/>
                </a:cxn>
                <a:cxn ang="0">
                  <a:pos x="75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任意多边形 646177"/>
            <p:cNvSpPr>
              <a:spLocks noChangeAspect="1"/>
            </p:cNvSpPr>
            <p:nvPr>
              <p:custDataLst>
                <p:tags r:id="rId26"/>
              </p:custDataLst>
            </p:nvPr>
          </p:nvSpPr>
          <p:spPr>
            <a:xfrm>
              <a:off x="2353" y="4031"/>
              <a:ext cx="76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5" h="222">
                  <a:moveTo>
                    <a:pt x="0" y="0"/>
                  </a:moveTo>
                  <a:lnTo>
                    <a:pt x="0" y="222"/>
                  </a:lnTo>
                  <a:lnTo>
                    <a:pt x="665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任意多边形 646178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2353" y="4031"/>
              <a:ext cx="76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5" h="222">
                  <a:moveTo>
                    <a:pt x="0" y="0"/>
                  </a:moveTo>
                  <a:lnTo>
                    <a:pt x="0" y="222"/>
                  </a:lnTo>
                  <a:lnTo>
                    <a:pt x="665" y="11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直接连接符 646179"/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>
              <a:off x="1974" y="342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直接连接符 646180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>
              <a:off x="2429" y="358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直接连接符 646181"/>
            <p:cNvSpPr>
              <a:spLocks noChangeAspect="1"/>
            </p:cNvSpPr>
            <p:nvPr>
              <p:custDataLst>
                <p:tags r:id="rId30"/>
              </p:custDataLst>
            </p:nvPr>
          </p:nvSpPr>
          <p:spPr>
            <a:xfrm>
              <a:off x="2429" y="4044"/>
              <a:ext cx="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直接连接符 646182"/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>
              <a:off x="2429" y="2670"/>
              <a:ext cx="1" cy="91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直接连接符 646183"/>
            <p:cNvSpPr>
              <a:spLocks noChangeAspect="1"/>
            </p:cNvSpPr>
            <p:nvPr>
              <p:custDataLst>
                <p:tags r:id="rId32"/>
              </p:custDataLst>
            </p:nvPr>
          </p:nvSpPr>
          <p:spPr>
            <a:xfrm>
              <a:off x="2186" y="3247"/>
              <a:ext cx="1" cy="66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直接连接符 646184"/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>
              <a:off x="2429" y="3581"/>
              <a:ext cx="1" cy="32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直接连接符 646185"/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>
              <a:off x="2262" y="3871"/>
              <a:ext cx="9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任意多边形 646186"/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>
              <a:off x="2186" y="3859"/>
              <a:ext cx="76" cy="2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25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任意多边形 646187"/>
            <p:cNvSpPr>
              <a:spLocks noChangeAspect="1"/>
            </p:cNvSpPr>
            <p:nvPr>
              <p:custDataLst>
                <p:tags r:id="rId36"/>
              </p:custDataLst>
            </p:nvPr>
          </p:nvSpPr>
          <p:spPr>
            <a:xfrm>
              <a:off x="2186" y="3859"/>
              <a:ext cx="76" cy="2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25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任意多边形 646188"/>
            <p:cNvSpPr>
              <a:spLocks noChangeAspect="1"/>
            </p:cNvSpPr>
            <p:nvPr>
              <p:custDataLst>
                <p:tags r:id="rId37"/>
              </p:custDataLst>
            </p:nvPr>
          </p:nvSpPr>
          <p:spPr>
            <a:xfrm>
              <a:off x="2353" y="3859"/>
              <a:ext cx="76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5" h="222">
                  <a:moveTo>
                    <a:pt x="0" y="0"/>
                  </a:moveTo>
                  <a:lnTo>
                    <a:pt x="0" y="222"/>
                  </a:lnTo>
                  <a:lnTo>
                    <a:pt x="665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任意多边形 646189"/>
            <p:cNvSpPr>
              <a:spLocks noChangeAspect="1"/>
            </p:cNvSpPr>
            <p:nvPr>
              <p:custDataLst>
                <p:tags r:id="rId38"/>
              </p:custDataLst>
            </p:nvPr>
          </p:nvSpPr>
          <p:spPr>
            <a:xfrm>
              <a:off x="2353" y="3859"/>
              <a:ext cx="76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5" h="222">
                  <a:moveTo>
                    <a:pt x="0" y="0"/>
                  </a:moveTo>
                  <a:lnTo>
                    <a:pt x="0" y="222"/>
                  </a:lnTo>
                  <a:lnTo>
                    <a:pt x="665" y="11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直接连接符 646190"/>
            <p:cNvSpPr>
              <a:spLocks noChangeAspect="1"/>
            </p:cNvSpPr>
            <p:nvPr>
              <p:custDataLst>
                <p:tags r:id="rId39"/>
              </p:custDataLst>
            </p:nvPr>
          </p:nvSpPr>
          <p:spPr>
            <a:xfrm>
              <a:off x="2186" y="324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直接连接符 646191"/>
            <p:cNvSpPr>
              <a:spLocks noChangeAspect="1"/>
            </p:cNvSpPr>
            <p:nvPr>
              <p:custDataLst>
                <p:tags r:id="rId40"/>
              </p:custDataLst>
            </p:nvPr>
          </p:nvSpPr>
          <p:spPr>
            <a:xfrm>
              <a:off x="2429" y="358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直接连接符 646192"/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2429" y="387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直接连接符 646193"/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2429" y="3125"/>
              <a:ext cx="200" cy="32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任意多边形 646194"/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2618" y="3442"/>
              <a:ext cx="51" cy="7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3"/>
                </a:cxn>
                <a:cxn ang="0">
                  <a:pos x="51" y="71"/>
                </a:cxn>
                <a:cxn ang="0">
                  <a:pos x="22" y="0"/>
                </a:cxn>
              </a:cxnLst>
              <a:rect l="0" t="0" r="0" b="0"/>
              <a:pathLst>
                <a:path w="445" h="624">
                  <a:moveTo>
                    <a:pt x="189" y="0"/>
                  </a:moveTo>
                  <a:lnTo>
                    <a:pt x="0" y="116"/>
                  </a:lnTo>
                  <a:lnTo>
                    <a:pt x="445" y="62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任意多边形 646195"/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2618" y="3442"/>
              <a:ext cx="51" cy="7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3"/>
                </a:cxn>
                <a:cxn ang="0">
                  <a:pos x="51" y="71"/>
                </a:cxn>
                <a:cxn ang="0">
                  <a:pos x="22" y="0"/>
                </a:cxn>
              </a:cxnLst>
              <a:rect l="0" t="0" r="0" b="0"/>
              <a:pathLst>
                <a:path w="445" h="624">
                  <a:moveTo>
                    <a:pt x="189" y="0"/>
                  </a:moveTo>
                  <a:lnTo>
                    <a:pt x="0" y="116"/>
                  </a:lnTo>
                  <a:lnTo>
                    <a:pt x="445" y="624"/>
                  </a:lnTo>
                  <a:lnTo>
                    <a:pt x="18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直接连接符 646196"/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2669" y="3513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直接连接符 646197"/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2429" y="3581"/>
              <a:ext cx="1" cy="32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直接连接符 646198"/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3795" y="3796"/>
              <a:ext cx="0" cy="11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直接连接符 646199"/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2505" y="3871"/>
              <a:ext cx="1214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任意多边形 646200"/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2429" y="3859"/>
              <a:ext cx="76" cy="2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25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任意多边形 646201"/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2429" y="3859"/>
              <a:ext cx="76" cy="2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25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0" b="0"/>
              <a:pathLst>
                <a:path w="665" h="222">
                  <a:moveTo>
                    <a:pt x="665" y="0"/>
                  </a:moveTo>
                  <a:lnTo>
                    <a:pt x="665" y="222"/>
                  </a:lnTo>
                  <a:lnTo>
                    <a:pt x="0" y="111"/>
                  </a:lnTo>
                  <a:lnTo>
                    <a:pt x="66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任意多边形 646202"/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3719" y="3859"/>
              <a:ext cx="76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6" h="222">
                  <a:moveTo>
                    <a:pt x="0" y="0"/>
                  </a:moveTo>
                  <a:lnTo>
                    <a:pt x="0" y="222"/>
                  </a:lnTo>
                  <a:lnTo>
                    <a:pt x="666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任意多边形 646203"/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3719" y="3859"/>
              <a:ext cx="76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76" y="13"/>
                </a:cxn>
                <a:cxn ang="0">
                  <a:pos x="0" y="0"/>
                </a:cxn>
              </a:cxnLst>
              <a:rect l="0" t="0" r="0" b="0"/>
              <a:pathLst>
                <a:path w="666" h="222">
                  <a:moveTo>
                    <a:pt x="0" y="0"/>
                  </a:moveTo>
                  <a:lnTo>
                    <a:pt x="0" y="222"/>
                  </a:lnTo>
                  <a:lnTo>
                    <a:pt x="666" y="11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直接连接符 646204"/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2429" y="358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直接连接符 646205"/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3795" y="3796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直接连接符 646206"/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3795" y="3871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任意多边形 646207"/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2110" y="3049"/>
              <a:ext cx="152" cy="152"/>
            </a:xfrm>
            <a:custGeom>
              <a:avLst/>
              <a:gdLst/>
              <a:ahLst/>
              <a:cxnLst>
                <a:cxn ang="0">
                  <a:pos x="152" y="69"/>
                </a:cxn>
                <a:cxn ang="0">
                  <a:pos x="150" y="59"/>
                </a:cxn>
                <a:cxn ang="0">
                  <a:pos x="147" y="49"/>
                </a:cxn>
                <a:cxn ang="0">
                  <a:pos x="143" y="40"/>
                </a:cxn>
                <a:cxn ang="0">
                  <a:pos x="138" y="32"/>
                </a:cxn>
                <a:cxn ang="0">
                  <a:pos x="132" y="24"/>
                </a:cxn>
                <a:cxn ang="0">
                  <a:pos x="124" y="17"/>
                </a:cxn>
                <a:cxn ang="0">
                  <a:pos x="116" y="11"/>
                </a:cxn>
                <a:cxn ang="0">
                  <a:pos x="107" y="7"/>
                </a:cxn>
                <a:cxn ang="0">
                  <a:pos x="98" y="3"/>
                </a:cxn>
                <a:cxn ang="0">
                  <a:pos x="88" y="1"/>
                </a:cxn>
                <a:cxn ang="0">
                  <a:pos x="79" y="0"/>
                </a:cxn>
                <a:cxn ang="0">
                  <a:pos x="69" y="0"/>
                </a:cxn>
                <a:cxn ang="0">
                  <a:pos x="59" y="2"/>
                </a:cxn>
                <a:cxn ang="0">
                  <a:pos x="49" y="5"/>
                </a:cxn>
                <a:cxn ang="0">
                  <a:pos x="40" y="9"/>
                </a:cxn>
                <a:cxn ang="0">
                  <a:pos x="32" y="14"/>
                </a:cxn>
                <a:cxn ang="0">
                  <a:pos x="24" y="21"/>
                </a:cxn>
                <a:cxn ang="0">
                  <a:pos x="17" y="28"/>
                </a:cxn>
                <a:cxn ang="0">
                  <a:pos x="11" y="36"/>
                </a:cxn>
                <a:cxn ang="0">
                  <a:pos x="7" y="45"/>
                </a:cxn>
                <a:cxn ang="0">
                  <a:pos x="3" y="54"/>
                </a:cxn>
                <a:cxn ang="0">
                  <a:pos x="1" y="64"/>
                </a:cxn>
                <a:cxn ang="0">
                  <a:pos x="0" y="74"/>
                </a:cxn>
                <a:cxn ang="0">
                  <a:pos x="0" y="83"/>
                </a:cxn>
                <a:cxn ang="0">
                  <a:pos x="2" y="93"/>
                </a:cxn>
                <a:cxn ang="0">
                  <a:pos x="5" y="103"/>
                </a:cxn>
                <a:cxn ang="0">
                  <a:pos x="9" y="112"/>
                </a:cxn>
                <a:cxn ang="0">
                  <a:pos x="14" y="120"/>
                </a:cxn>
                <a:cxn ang="0">
                  <a:pos x="21" y="128"/>
                </a:cxn>
                <a:cxn ang="0">
                  <a:pos x="28" y="135"/>
                </a:cxn>
                <a:cxn ang="0">
                  <a:pos x="36" y="141"/>
                </a:cxn>
                <a:cxn ang="0">
                  <a:pos x="45" y="145"/>
                </a:cxn>
                <a:cxn ang="0">
                  <a:pos x="54" y="149"/>
                </a:cxn>
                <a:cxn ang="0">
                  <a:pos x="64" y="151"/>
                </a:cxn>
                <a:cxn ang="0">
                  <a:pos x="73" y="152"/>
                </a:cxn>
                <a:cxn ang="0">
                  <a:pos x="83" y="152"/>
                </a:cxn>
                <a:cxn ang="0">
                  <a:pos x="93" y="150"/>
                </a:cxn>
                <a:cxn ang="0">
                  <a:pos x="103" y="147"/>
                </a:cxn>
                <a:cxn ang="0">
                  <a:pos x="112" y="143"/>
                </a:cxn>
                <a:cxn ang="0">
                  <a:pos x="120" y="138"/>
                </a:cxn>
                <a:cxn ang="0">
                  <a:pos x="128" y="131"/>
                </a:cxn>
                <a:cxn ang="0">
                  <a:pos x="135" y="124"/>
                </a:cxn>
                <a:cxn ang="0">
                  <a:pos x="141" y="116"/>
                </a:cxn>
                <a:cxn ang="0">
                  <a:pos x="145" y="107"/>
                </a:cxn>
                <a:cxn ang="0">
                  <a:pos x="149" y="98"/>
                </a:cxn>
                <a:cxn ang="0">
                  <a:pos x="151" y="88"/>
                </a:cxn>
                <a:cxn ang="0">
                  <a:pos x="152" y="78"/>
                </a:cxn>
              </a:cxnLst>
              <a:rect l="0" t="0" r="0" b="0"/>
              <a:pathLst>
                <a:path w="1330" h="1331">
                  <a:moveTo>
                    <a:pt x="1330" y="666"/>
                  </a:moveTo>
                  <a:lnTo>
                    <a:pt x="1330" y="644"/>
                  </a:lnTo>
                  <a:lnTo>
                    <a:pt x="1329" y="622"/>
                  </a:lnTo>
                  <a:lnTo>
                    <a:pt x="1327" y="600"/>
                  </a:lnTo>
                  <a:lnTo>
                    <a:pt x="1324" y="579"/>
                  </a:lnTo>
                  <a:lnTo>
                    <a:pt x="1321" y="557"/>
                  </a:lnTo>
                  <a:lnTo>
                    <a:pt x="1317" y="536"/>
                  </a:lnTo>
                  <a:lnTo>
                    <a:pt x="1313" y="515"/>
                  </a:lnTo>
                  <a:lnTo>
                    <a:pt x="1308" y="493"/>
                  </a:lnTo>
                  <a:lnTo>
                    <a:pt x="1302" y="472"/>
                  </a:lnTo>
                  <a:lnTo>
                    <a:pt x="1295" y="452"/>
                  </a:lnTo>
                  <a:lnTo>
                    <a:pt x="1288" y="431"/>
                  </a:lnTo>
                  <a:lnTo>
                    <a:pt x="1280" y="411"/>
                  </a:lnTo>
                  <a:lnTo>
                    <a:pt x="1271" y="391"/>
                  </a:lnTo>
                  <a:lnTo>
                    <a:pt x="1262" y="371"/>
                  </a:lnTo>
                  <a:lnTo>
                    <a:pt x="1252" y="352"/>
                  </a:lnTo>
                  <a:lnTo>
                    <a:pt x="1241" y="333"/>
                  </a:lnTo>
                  <a:lnTo>
                    <a:pt x="1230" y="314"/>
                  </a:lnTo>
                  <a:lnTo>
                    <a:pt x="1218" y="296"/>
                  </a:lnTo>
                  <a:lnTo>
                    <a:pt x="1206" y="278"/>
                  </a:lnTo>
                  <a:lnTo>
                    <a:pt x="1193" y="261"/>
                  </a:lnTo>
                  <a:lnTo>
                    <a:pt x="1179" y="243"/>
                  </a:lnTo>
                  <a:lnTo>
                    <a:pt x="1165" y="227"/>
                  </a:lnTo>
                  <a:lnTo>
                    <a:pt x="1151" y="211"/>
                  </a:lnTo>
                  <a:lnTo>
                    <a:pt x="1135" y="195"/>
                  </a:lnTo>
                  <a:lnTo>
                    <a:pt x="1120" y="180"/>
                  </a:lnTo>
                  <a:lnTo>
                    <a:pt x="1104" y="165"/>
                  </a:lnTo>
                  <a:lnTo>
                    <a:pt x="1087" y="151"/>
                  </a:lnTo>
                  <a:lnTo>
                    <a:pt x="1070" y="138"/>
                  </a:lnTo>
                  <a:lnTo>
                    <a:pt x="1053" y="125"/>
                  </a:lnTo>
                  <a:lnTo>
                    <a:pt x="1035" y="112"/>
                  </a:lnTo>
                  <a:lnTo>
                    <a:pt x="1016" y="100"/>
                  </a:lnTo>
                  <a:lnTo>
                    <a:pt x="998" y="89"/>
                  </a:lnTo>
                  <a:lnTo>
                    <a:pt x="979" y="79"/>
                  </a:lnTo>
                  <a:lnTo>
                    <a:pt x="959" y="69"/>
                  </a:lnTo>
                  <a:lnTo>
                    <a:pt x="940" y="59"/>
                  </a:lnTo>
                  <a:lnTo>
                    <a:pt x="920" y="51"/>
                  </a:lnTo>
                  <a:lnTo>
                    <a:pt x="899" y="43"/>
                  </a:lnTo>
                  <a:lnTo>
                    <a:pt x="879" y="35"/>
                  </a:lnTo>
                  <a:lnTo>
                    <a:pt x="858" y="29"/>
                  </a:lnTo>
                  <a:lnTo>
                    <a:pt x="837" y="23"/>
                  </a:lnTo>
                  <a:lnTo>
                    <a:pt x="816" y="18"/>
                  </a:lnTo>
                  <a:lnTo>
                    <a:pt x="795" y="13"/>
                  </a:lnTo>
                  <a:lnTo>
                    <a:pt x="773" y="9"/>
                  </a:lnTo>
                  <a:lnTo>
                    <a:pt x="752" y="6"/>
                  </a:lnTo>
                  <a:lnTo>
                    <a:pt x="730" y="3"/>
                  </a:lnTo>
                  <a:lnTo>
                    <a:pt x="709" y="2"/>
                  </a:lnTo>
                  <a:lnTo>
                    <a:pt x="687" y="0"/>
                  </a:lnTo>
                  <a:lnTo>
                    <a:pt x="665" y="0"/>
                  </a:lnTo>
                  <a:lnTo>
                    <a:pt x="643" y="0"/>
                  </a:lnTo>
                  <a:lnTo>
                    <a:pt x="622" y="2"/>
                  </a:lnTo>
                  <a:lnTo>
                    <a:pt x="600" y="3"/>
                  </a:lnTo>
                  <a:lnTo>
                    <a:pt x="578" y="6"/>
                  </a:lnTo>
                  <a:lnTo>
                    <a:pt x="557" y="9"/>
                  </a:lnTo>
                  <a:lnTo>
                    <a:pt x="535" y="13"/>
                  </a:lnTo>
                  <a:lnTo>
                    <a:pt x="514" y="18"/>
                  </a:lnTo>
                  <a:lnTo>
                    <a:pt x="493" y="23"/>
                  </a:lnTo>
                  <a:lnTo>
                    <a:pt x="472" y="29"/>
                  </a:lnTo>
                  <a:lnTo>
                    <a:pt x="451" y="35"/>
                  </a:lnTo>
                  <a:lnTo>
                    <a:pt x="431" y="43"/>
                  </a:lnTo>
                  <a:lnTo>
                    <a:pt x="411" y="51"/>
                  </a:lnTo>
                  <a:lnTo>
                    <a:pt x="391" y="59"/>
                  </a:lnTo>
                  <a:lnTo>
                    <a:pt x="371" y="69"/>
                  </a:lnTo>
                  <a:lnTo>
                    <a:pt x="352" y="79"/>
                  </a:lnTo>
                  <a:lnTo>
                    <a:pt x="333" y="89"/>
                  </a:lnTo>
                  <a:lnTo>
                    <a:pt x="314" y="100"/>
                  </a:lnTo>
                  <a:lnTo>
                    <a:pt x="296" y="112"/>
                  </a:lnTo>
                  <a:lnTo>
                    <a:pt x="278" y="125"/>
                  </a:lnTo>
                  <a:lnTo>
                    <a:pt x="260" y="138"/>
                  </a:lnTo>
                  <a:lnTo>
                    <a:pt x="243" y="151"/>
                  </a:lnTo>
                  <a:lnTo>
                    <a:pt x="227" y="165"/>
                  </a:lnTo>
                  <a:lnTo>
                    <a:pt x="210" y="180"/>
                  </a:lnTo>
                  <a:lnTo>
                    <a:pt x="195" y="195"/>
                  </a:lnTo>
                  <a:lnTo>
                    <a:pt x="180" y="211"/>
                  </a:lnTo>
                  <a:lnTo>
                    <a:pt x="165" y="227"/>
                  </a:lnTo>
                  <a:lnTo>
                    <a:pt x="151" y="243"/>
                  </a:lnTo>
                  <a:lnTo>
                    <a:pt x="137" y="261"/>
                  </a:lnTo>
                  <a:lnTo>
                    <a:pt x="125" y="278"/>
                  </a:lnTo>
                  <a:lnTo>
                    <a:pt x="112" y="296"/>
                  </a:lnTo>
                  <a:lnTo>
                    <a:pt x="100" y="314"/>
                  </a:lnTo>
                  <a:lnTo>
                    <a:pt x="89" y="333"/>
                  </a:lnTo>
                  <a:lnTo>
                    <a:pt x="79" y="352"/>
                  </a:lnTo>
                  <a:lnTo>
                    <a:pt x="69" y="371"/>
                  </a:lnTo>
                  <a:lnTo>
                    <a:pt x="59" y="391"/>
                  </a:lnTo>
                  <a:lnTo>
                    <a:pt x="51" y="411"/>
                  </a:lnTo>
                  <a:lnTo>
                    <a:pt x="43" y="431"/>
                  </a:lnTo>
                  <a:lnTo>
                    <a:pt x="35" y="452"/>
                  </a:lnTo>
                  <a:lnTo>
                    <a:pt x="29" y="472"/>
                  </a:lnTo>
                  <a:lnTo>
                    <a:pt x="23" y="493"/>
                  </a:lnTo>
                  <a:lnTo>
                    <a:pt x="17" y="515"/>
                  </a:lnTo>
                  <a:lnTo>
                    <a:pt x="13" y="536"/>
                  </a:lnTo>
                  <a:lnTo>
                    <a:pt x="9" y="557"/>
                  </a:lnTo>
                  <a:lnTo>
                    <a:pt x="6" y="579"/>
                  </a:lnTo>
                  <a:lnTo>
                    <a:pt x="3" y="600"/>
                  </a:lnTo>
                  <a:lnTo>
                    <a:pt x="1" y="622"/>
                  </a:lnTo>
                  <a:lnTo>
                    <a:pt x="0" y="644"/>
                  </a:lnTo>
                  <a:lnTo>
                    <a:pt x="0" y="666"/>
                  </a:lnTo>
                  <a:lnTo>
                    <a:pt x="0" y="687"/>
                  </a:lnTo>
                  <a:lnTo>
                    <a:pt x="1" y="709"/>
                  </a:lnTo>
                  <a:lnTo>
                    <a:pt x="3" y="731"/>
                  </a:lnTo>
                  <a:lnTo>
                    <a:pt x="6" y="753"/>
                  </a:lnTo>
                  <a:lnTo>
                    <a:pt x="9" y="774"/>
                  </a:lnTo>
                  <a:lnTo>
                    <a:pt x="13" y="795"/>
                  </a:lnTo>
                  <a:lnTo>
                    <a:pt x="17" y="817"/>
                  </a:lnTo>
                  <a:lnTo>
                    <a:pt x="23" y="838"/>
                  </a:lnTo>
                  <a:lnTo>
                    <a:pt x="29" y="859"/>
                  </a:lnTo>
                  <a:lnTo>
                    <a:pt x="35" y="880"/>
                  </a:lnTo>
                  <a:lnTo>
                    <a:pt x="43" y="900"/>
                  </a:lnTo>
                  <a:lnTo>
                    <a:pt x="51" y="920"/>
                  </a:lnTo>
                  <a:lnTo>
                    <a:pt x="59" y="940"/>
                  </a:lnTo>
                  <a:lnTo>
                    <a:pt x="69" y="960"/>
                  </a:lnTo>
                  <a:lnTo>
                    <a:pt x="79" y="979"/>
                  </a:lnTo>
                  <a:lnTo>
                    <a:pt x="89" y="998"/>
                  </a:lnTo>
                  <a:lnTo>
                    <a:pt x="100" y="1017"/>
                  </a:lnTo>
                  <a:lnTo>
                    <a:pt x="112" y="1035"/>
                  </a:lnTo>
                  <a:lnTo>
                    <a:pt x="125" y="1053"/>
                  </a:lnTo>
                  <a:lnTo>
                    <a:pt x="137" y="1071"/>
                  </a:lnTo>
                  <a:lnTo>
                    <a:pt x="151" y="1088"/>
                  </a:lnTo>
                  <a:lnTo>
                    <a:pt x="165" y="1104"/>
                  </a:lnTo>
                  <a:lnTo>
                    <a:pt x="180" y="1121"/>
                  </a:lnTo>
                  <a:lnTo>
                    <a:pt x="195" y="1136"/>
                  </a:lnTo>
                  <a:lnTo>
                    <a:pt x="210" y="1151"/>
                  </a:lnTo>
                  <a:lnTo>
                    <a:pt x="227" y="1166"/>
                  </a:lnTo>
                  <a:lnTo>
                    <a:pt x="243" y="1180"/>
                  </a:lnTo>
                  <a:lnTo>
                    <a:pt x="260" y="1194"/>
                  </a:lnTo>
                  <a:lnTo>
                    <a:pt x="278" y="1207"/>
                  </a:lnTo>
                  <a:lnTo>
                    <a:pt x="296" y="1219"/>
                  </a:lnTo>
                  <a:lnTo>
                    <a:pt x="314" y="1231"/>
                  </a:lnTo>
                  <a:lnTo>
                    <a:pt x="333" y="1242"/>
                  </a:lnTo>
                  <a:lnTo>
                    <a:pt x="352" y="1253"/>
                  </a:lnTo>
                  <a:lnTo>
                    <a:pt x="371" y="1263"/>
                  </a:lnTo>
                  <a:lnTo>
                    <a:pt x="391" y="1272"/>
                  </a:lnTo>
                  <a:lnTo>
                    <a:pt x="411" y="1281"/>
                  </a:lnTo>
                  <a:lnTo>
                    <a:pt x="431" y="1289"/>
                  </a:lnTo>
                  <a:lnTo>
                    <a:pt x="451" y="1296"/>
                  </a:lnTo>
                  <a:lnTo>
                    <a:pt x="472" y="1303"/>
                  </a:lnTo>
                  <a:lnTo>
                    <a:pt x="493" y="1308"/>
                  </a:lnTo>
                  <a:lnTo>
                    <a:pt x="514" y="1314"/>
                  </a:lnTo>
                  <a:lnTo>
                    <a:pt x="535" y="1318"/>
                  </a:lnTo>
                  <a:lnTo>
                    <a:pt x="557" y="1322"/>
                  </a:lnTo>
                  <a:lnTo>
                    <a:pt x="578" y="1325"/>
                  </a:lnTo>
                  <a:lnTo>
                    <a:pt x="600" y="1328"/>
                  </a:lnTo>
                  <a:lnTo>
                    <a:pt x="622" y="1330"/>
                  </a:lnTo>
                  <a:lnTo>
                    <a:pt x="643" y="1331"/>
                  </a:lnTo>
                  <a:lnTo>
                    <a:pt x="665" y="1331"/>
                  </a:lnTo>
                  <a:lnTo>
                    <a:pt x="687" y="1331"/>
                  </a:lnTo>
                  <a:lnTo>
                    <a:pt x="709" y="1330"/>
                  </a:lnTo>
                  <a:lnTo>
                    <a:pt x="730" y="1328"/>
                  </a:lnTo>
                  <a:lnTo>
                    <a:pt x="752" y="1325"/>
                  </a:lnTo>
                  <a:lnTo>
                    <a:pt x="773" y="1322"/>
                  </a:lnTo>
                  <a:lnTo>
                    <a:pt x="795" y="1318"/>
                  </a:lnTo>
                  <a:lnTo>
                    <a:pt x="816" y="1314"/>
                  </a:lnTo>
                  <a:lnTo>
                    <a:pt x="837" y="1308"/>
                  </a:lnTo>
                  <a:lnTo>
                    <a:pt x="858" y="1303"/>
                  </a:lnTo>
                  <a:lnTo>
                    <a:pt x="879" y="1296"/>
                  </a:lnTo>
                  <a:lnTo>
                    <a:pt x="899" y="1289"/>
                  </a:lnTo>
                  <a:lnTo>
                    <a:pt x="920" y="1281"/>
                  </a:lnTo>
                  <a:lnTo>
                    <a:pt x="940" y="1272"/>
                  </a:lnTo>
                  <a:lnTo>
                    <a:pt x="959" y="1263"/>
                  </a:lnTo>
                  <a:lnTo>
                    <a:pt x="979" y="1253"/>
                  </a:lnTo>
                  <a:lnTo>
                    <a:pt x="998" y="1242"/>
                  </a:lnTo>
                  <a:lnTo>
                    <a:pt x="1016" y="1231"/>
                  </a:lnTo>
                  <a:lnTo>
                    <a:pt x="1035" y="1219"/>
                  </a:lnTo>
                  <a:lnTo>
                    <a:pt x="1053" y="1207"/>
                  </a:lnTo>
                  <a:lnTo>
                    <a:pt x="1070" y="1194"/>
                  </a:lnTo>
                  <a:lnTo>
                    <a:pt x="1087" y="1180"/>
                  </a:lnTo>
                  <a:lnTo>
                    <a:pt x="1104" y="1166"/>
                  </a:lnTo>
                  <a:lnTo>
                    <a:pt x="1120" y="1151"/>
                  </a:lnTo>
                  <a:lnTo>
                    <a:pt x="1135" y="1136"/>
                  </a:lnTo>
                  <a:lnTo>
                    <a:pt x="1151" y="1121"/>
                  </a:lnTo>
                  <a:lnTo>
                    <a:pt x="1165" y="1104"/>
                  </a:lnTo>
                  <a:lnTo>
                    <a:pt x="1179" y="1088"/>
                  </a:lnTo>
                  <a:lnTo>
                    <a:pt x="1193" y="1071"/>
                  </a:lnTo>
                  <a:lnTo>
                    <a:pt x="1206" y="1053"/>
                  </a:lnTo>
                  <a:lnTo>
                    <a:pt x="1218" y="1035"/>
                  </a:lnTo>
                  <a:lnTo>
                    <a:pt x="1230" y="1017"/>
                  </a:lnTo>
                  <a:lnTo>
                    <a:pt x="1241" y="998"/>
                  </a:lnTo>
                  <a:lnTo>
                    <a:pt x="1252" y="979"/>
                  </a:lnTo>
                  <a:lnTo>
                    <a:pt x="1262" y="960"/>
                  </a:lnTo>
                  <a:lnTo>
                    <a:pt x="1271" y="940"/>
                  </a:lnTo>
                  <a:lnTo>
                    <a:pt x="1280" y="920"/>
                  </a:lnTo>
                  <a:lnTo>
                    <a:pt x="1288" y="900"/>
                  </a:lnTo>
                  <a:lnTo>
                    <a:pt x="1295" y="880"/>
                  </a:lnTo>
                  <a:lnTo>
                    <a:pt x="1302" y="859"/>
                  </a:lnTo>
                  <a:lnTo>
                    <a:pt x="1308" y="838"/>
                  </a:lnTo>
                  <a:lnTo>
                    <a:pt x="1313" y="817"/>
                  </a:lnTo>
                  <a:lnTo>
                    <a:pt x="1317" y="795"/>
                  </a:lnTo>
                  <a:lnTo>
                    <a:pt x="1321" y="774"/>
                  </a:lnTo>
                  <a:lnTo>
                    <a:pt x="1324" y="753"/>
                  </a:lnTo>
                  <a:lnTo>
                    <a:pt x="1327" y="731"/>
                  </a:lnTo>
                  <a:lnTo>
                    <a:pt x="1329" y="709"/>
                  </a:lnTo>
                  <a:lnTo>
                    <a:pt x="1330" y="687"/>
                  </a:lnTo>
                  <a:lnTo>
                    <a:pt x="1330" y="666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直接连接符 646208"/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2251" y="3263"/>
              <a:ext cx="32" cy="6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直接连接符 646209"/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 flipH="1" flipV="1">
              <a:off x="1971" y="2670"/>
              <a:ext cx="150" cy="3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1" name="直接连接符 646210"/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 flipH="1">
              <a:off x="1728" y="2670"/>
              <a:ext cx="243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直接连接符 646211"/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 flipH="1" flipV="1">
              <a:off x="2153" y="3057"/>
              <a:ext cx="66" cy="13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任意多边形 646212"/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2219" y="3195"/>
              <a:ext cx="44" cy="73"/>
            </a:xfrm>
            <a:custGeom>
              <a:avLst/>
              <a:gdLst/>
              <a:ahLst/>
              <a:cxnLst>
                <a:cxn ang="0">
                  <a:pos x="44" y="62"/>
                </a:cxn>
                <a:cxn ang="0">
                  <a:pos x="21" y="73"/>
                </a:cxn>
                <a:cxn ang="0">
                  <a:pos x="0" y="0"/>
                </a:cxn>
                <a:cxn ang="0">
                  <a:pos x="44" y="62"/>
                </a:cxn>
              </a:cxnLst>
              <a:rect l="0" t="0" r="0" b="0"/>
              <a:pathLst>
                <a:path w="385" h="649">
                  <a:moveTo>
                    <a:pt x="385" y="554"/>
                  </a:moveTo>
                  <a:lnTo>
                    <a:pt x="184" y="649"/>
                  </a:lnTo>
                  <a:lnTo>
                    <a:pt x="0" y="0"/>
                  </a:lnTo>
                  <a:lnTo>
                    <a:pt x="385" y="55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任意多边形 646213"/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2219" y="3195"/>
              <a:ext cx="44" cy="73"/>
            </a:xfrm>
            <a:custGeom>
              <a:avLst/>
              <a:gdLst/>
              <a:ahLst/>
              <a:cxnLst>
                <a:cxn ang="0">
                  <a:pos x="44" y="62"/>
                </a:cxn>
                <a:cxn ang="0">
                  <a:pos x="21" y="73"/>
                </a:cxn>
                <a:cxn ang="0">
                  <a:pos x="0" y="0"/>
                </a:cxn>
                <a:cxn ang="0">
                  <a:pos x="44" y="62"/>
                </a:cxn>
              </a:cxnLst>
              <a:rect l="0" t="0" r="0" b="0"/>
              <a:pathLst>
                <a:path w="385" h="649">
                  <a:moveTo>
                    <a:pt x="385" y="554"/>
                  </a:moveTo>
                  <a:lnTo>
                    <a:pt x="184" y="649"/>
                  </a:lnTo>
                  <a:lnTo>
                    <a:pt x="0" y="0"/>
                  </a:lnTo>
                  <a:lnTo>
                    <a:pt x="385" y="55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任意多边形 646214"/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2110" y="2983"/>
              <a:ext cx="43" cy="7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1"/>
                </a:cxn>
                <a:cxn ang="0">
                  <a:pos x="43" y="74"/>
                </a:cxn>
                <a:cxn ang="0">
                  <a:pos x="22" y="0"/>
                </a:cxn>
              </a:cxnLst>
              <a:rect l="0" t="0" r="0" b="0"/>
              <a:pathLst>
                <a:path w="385" h="650">
                  <a:moveTo>
                    <a:pt x="201" y="0"/>
                  </a:moveTo>
                  <a:lnTo>
                    <a:pt x="0" y="95"/>
                  </a:lnTo>
                  <a:lnTo>
                    <a:pt x="385" y="65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任意多边形 646215"/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2110" y="2983"/>
              <a:ext cx="43" cy="7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1"/>
                </a:cxn>
                <a:cxn ang="0">
                  <a:pos x="43" y="74"/>
                </a:cxn>
                <a:cxn ang="0">
                  <a:pos x="22" y="0"/>
                </a:cxn>
              </a:cxnLst>
              <a:rect l="0" t="0" r="0" b="0"/>
              <a:pathLst>
                <a:path w="385" h="650">
                  <a:moveTo>
                    <a:pt x="201" y="0"/>
                  </a:moveTo>
                  <a:lnTo>
                    <a:pt x="0" y="95"/>
                  </a:lnTo>
                  <a:lnTo>
                    <a:pt x="385" y="650"/>
                  </a:lnTo>
                  <a:lnTo>
                    <a:pt x="20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直接连接符 646216"/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2153" y="305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直接连接符 646217"/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2219" y="3195"/>
              <a:ext cx="1" cy="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直接连接符 646218"/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1974" y="2822"/>
              <a:ext cx="455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直接连接符 646219"/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1974" y="3429"/>
              <a:ext cx="455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直接连接符 646220"/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1974" y="2822"/>
              <a:ext cx="1" cy="60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直接连接符 646221"/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 flipH="1">
              <a:off x="1782" y="2822"/>
              <a:ext cx="19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直接连接符 646222"/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 flipH="1">
              <a:off x="1782" y="3429"/>
              <a:ext cx="19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直接连接符 646223"/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1820" y="2898"/>
              <a:ext cx="1" cy="45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任意多边形 646224"/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1808" y="2822"/>
              <a:ext cx="24" cy="76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24" y="76"/>
                </a:cxn>
                <a:cxn ang="0">
                  <a:pos x="12" y="0"/>
                </a:cxn>
                <a:cxn ang="0">
                  <a:pos x="0" y="76"/>
                </a:cxn>
              </a:cxnLst>
              <a:rect l="0" t="0" r="0" b="0"/>
              <a:pathLst>
                <a:path w="221" h="665">
                  <a:moveTo>
                    <a:pt x="0" y="665"/>
                  </a:moveTo>
                  <a:lnTo>
                    <a:pt x="221" y="665"/>
                  </a:lnTo>
                  <a:lnTo>
                    <a:pt x="111" y="0"/>
                  </a:lnTo>
                  <a:lnTo>
                    <a:pt x="0" y="66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任意多边形 646225"/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1808" y="2822"/>
              <a:ext cx="24" cy="76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24" y="76"/>
                </a:cxn>
                <a:cxn ang="0">
                  <a:pos x="12" y="0"/>
                </a:cxn>
                <a:cxn ang="0">
                  <a:pos x="0" y="76"/>
                </a:cxn>
              </a:cxnLst>
              <a:rect l="0" t="0" r="0" b="0"/>
              <a:pathLst>
                <a:path w="221" h="665">
                  <a:moveTo>
                    <a:pt x="0" y="665"/>
                  </a:moveTo>
                  <a:lnTo>
                    <a:pt x="221" y="665"/>
                  </a:lnTo>
                  <a:lnTo>
                    <a:pt x="111" y="0"/>
                  </a:lnTo>
                  <a:lnTo>
                    <a:pt x="0" y="66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7" name="任意多边形 646226"/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1808" y="3353"/>
              <a:ext cx="24" cy="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0"/>
                </a:cxn>
                <a:cxn ang="0">
                  <a:pos x="12" y="76"/>
                </a:cxn>
                <a:cxn ang="0">
                  <a:pos x="0" y="0"/>
                </a:cxn>
              </a:cxnLst>
              <a:rect l="0" t="0" r="0" b="0"/>
              <a:pathLst>
                <a:path w="221" h="667">
                  <a:moveTo>
                    <a:pt x="0" y="0"/>
                  </a:moveTo>
                  <a:lnTo>
                    <a:pt x="221" y="0"/>
                  </a:lnTo>
                  <a:lnTo>
                    <a:pt x="111" y="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任意多边形 646227"/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1808" y="3353"/>
              <a:ext cx="24" cy="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0"/>
                </a:cxn>
                <a:cxn ang="0">
                  <a:pos x="12" y="76"/>
                </a:cxn>
                <a:cxn ang="0">
                  <a:pos x="0" y="0"/>
                </a:cxn>
              </a:cxnLst>
              <a:rect l="0" t="0" r="0" b="0"/>
              <a:pathLst>
                <a:path w="221" h="667">
                  <a:moveTo>
                    <a:pt x="0" y="0"/>
                  </a:moveTo>
                  <a:lnTo>
                    <a:pt x="221" y="0"/>
                  </a:lnTo>
                  <a:lnTo>
                    <a:pt x="111" y="66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9" name="直接连接符 646228"/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1974" y="282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直接连接符 646229"/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1974" y="342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1" name="直接连接符 646230"/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1820" y="342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2" name="任意多边形 646231"/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2719" y="2775"/>
              <a:ext cx="396" cy="8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3" y="10"/>
                </a:cxn>
                <a:cxn ang="0">
                  <a:pos x="22" y="16"/>
                </a:cxn>
                <a:cxn ang="0">
                  <a:pos x="31" y="23"/>
                </a:cxn>
                <a:cxn ang="0">
                  <a:pos x="40" y="28"/>
                </a:cxn>
                <a:cxn ang="0">
                  <a:pos x="49" y="34"/>
                </a:cxn>
                <a:cxn ang="0">
                  <a:pos x="59" y="39"/>
                </a:cxn>
                <a:cxn ang="0">
                  <a:pos x="69" y="44"/>
                </a:cxn>
                <a:cxn ang="0">
                  <a:pos x="78" y="49"/>
                </a:cxn>
                <a:cxn ang="0">
                  <a:pos x="89" y="54"/>
                </a:cxn>
                <a:cxn ang="0">
                  <a:pos x="99" y="58"/>
                </a:cxn>
                <a:cxn ang="0">
                  <a:pos x="109" y="62"/>
                </a:cxn>
                <a:cxn ang="0">
                  <a:pos x="119" y="65"/>
                </a:cxn>
                <a:cxn ang="0">
                  <a:pos x="130" y="68"/>
                </a:cxn>
                <a:cxn ang="0">
                  <a:pos x="140" y="71"/>
                </a:cxn>
                <a:cxn ang="0">
                  <a:pos x="151" y="74"/>
                </a:cxn>
                <a:cxn ang="0">
                  <a:pos x="162" y="76"/>
                </a:cxn>
                <a:cxn ang="0">
                  <a:pos x="172" y="78"/>
                </a:cxn>
                <a:cxn ang="0">
                  <a:pos x="183" y="80"/>
                </a:cxn>
                <a:cxn ang="0">
                  <a:pos x="194" y="81"/>
                </a:cxn>
                <a:cxn ang="0">
                  <a:pos x="205" y="82"/>
                </a:cxn>
                <a:cxn ang="0">
                  <a:pos x="216" y="83"/>
                </a:cxn>
                <a:cxn ang="0">
                  <a:pos x="227" y="83"/>
                </a:cxn>
                <a:cxn ang="0">
                  <a:pos x="238" y="83"/>
                </a:cxn>
                <a:cxn ang="0">
                  <a:pos x="249" y="83"/>
                </a:cxn>
                <a:cxn ang="0">
                  <a:pos x="260" y="82"/>
                </a:cxn>
                <a:cxn ang="0">
                  <a:pos x="271" y="81"/>
                </a:cxn>
                <a:cxn ang="0">
                  <a:pos x="281" y="80"/>
                </a:cxn>
                <a:cxn ang="0">
                  <a:pos x="292" y="78"/>
                </a:cxn>
                <a:cxn ang="0">
                  <a:pos x="303" y="76"/>
                </a:cxn>
                <a:cxn ang="0">
                  <a:pos x="314" y="74"/>
                </a:cxn>
                <a:cxn ang="0">
                  <a:pos x="324" y="71"/>
                </a:cxn>
                <a:cxn ang="0">
                  <a:pos x="335" y="68"/>
                </a:cxn>
                <a:cxn ang="0">
                  <a:pos x="345" y="65"/>
                </a:cxn>
                <a:cxn ang="0">
                  <a:pos x="356" y="62"/>
                </a:cxn>
                <a:cxn ang="0">
                  <a:pos x="366" y="58"/>
                </a:cxn>
                <a:cxn ang="0">
                  <a:pos x="376" y="54"/>
                </a:cxn>
                <a:cxn ang="0">
                  <a:pos x="386" y="49"/>
                </a:cxn>
                <a:cxn ang="0">
                  <a:pos x="396" y="45"/>
                </a:cxn>
              </a:cxnLst>
              <a:rect l="0" t="0" r="0" b="0"/>
              <a:pathLst>
                <a:path w="3467" h="735">
                  <a:moveTo>
                    <a:pt x="0" y="0"/>
                  </a:moveTo>
                  <a:lnTo>
                    <a:pt x="37" y="30"/>
                  </a:lnTo>
                  <a:lnTo>
                    <a:pt x="75" y="60"/>
                  </a:lnTo>
                  <a:lnTo>
                    <a:pt x="113" y="89"/>
                  </a:lnTo>
                  <a:lnTo>
                    <a:pt x="152" y="118"/>
                  </a:lnTo>
                  <a:lnTo>
                    <a:pt x="190" y="146"/>
                  </a:lnTo>
                  <a:lnTo>
                    <a:pt x="230" y="173"/>
                  </a:lnTo>
                  <a:lnTo>
                    <a:pt x="269" y="200"/>
                  </a:lnTo>
                  <a:lnTo>
                    <a:pt x="310" y="226"/>
                  </a:lnTo>
                  <a:lnTo>
                    <a:pt x="350" y="252"/>
                  </a:lnTo>
                  <a:lnTo>
                    <a:pt x="391" y="277"/>
                  </a:lnTo>
                  <a:lnTo>
                    <a:pt x="432" y="302"/>
                  </a:lnTo>
                  <a:lnTo>
                    <a:pt x="474" y="325"/>
                  </a:lnTo>
                  <a:lnTo>
                    <a:pt x="516" y="349"/>
                  </a:lnTo>
                  <a:lnTo>
                    <a:pt x="558" y="371"/>
                  </a:lnTo>
                  <a:lnTo>
                    <a:pt x="601" y="393"/>
                  </a:lnTo>
                  <a:lnTo>
                    <a:pt x="644" y="414"/>
                  </a:lnTo>
                  <a:lnTo>
                    <a:pt x="687" y="435"/>
                  </a:lnTo>
                  <a:lnTo>
                    <a:pt x="731" y="455"/>
                  </a:lnTo>
                  <a:lnTo>
                    <a:pt x="775" y="474"/>
                  </a:lnTo>
                  <a:lnTo>
                    <a:pt x="819" y="493"/>
                  </a:lnTo>
                  <a:lnTo>
                    <a:pt x="863" y="511"/>
                  </a:lnTo>
                  <a:lnTo>
                    <a:pt x="908" y="528"/>
                  </a:lnTo>
                  <a:lnTo>
                    <a:pt x="953" y="545"/>
                  </a:lnTo>
                  <a:lnTo>
                    <a:pt x="998" y="561"/>
                  </a:lnTo>
                  <a:lnTo>
                    <a:pt x="1044" y="576"/>
                  </a:lnTo>
                  <a:lnTo>
                    <a:pt x="1089" y="590"/>
                  </a:lnTo>
                  <a:lnTo>
                    <a:pt x="1135" y="604"/>
                  </a:lnTo>
                  <a:lnTo>
                    <a:pt x="1181" y="618"/>
                  </a:lnTo>
                  <a:lnTo>
                    <a:pt x="1227" y="630"/>
                  </a:lnTo>
                  <a:lnTo>
                    <a:pt x="1274" y="642"/>
                  </a:lnTo>
                  <a:lnTo>
                    <a:pt x="1321" y="653"/>
                  </a:lnTo>
                  <a:lnTo>
                    <a:pt x="1367" y="663"/>
                  </a:lnTo>
                  <a:lnTo>
                    <a:pt x="1414" y="673"/>
                  </a:lnTo>
                  <a:lnTo>
                    <a:pt x="1461" y="682"/>
                  </a:lnTo>
                  <a:lnTo>
                    <a:pt x="1509" y="690"/>
                  </a:lnTo>
                  <a:lnTo>
                    <a:pt x="1556" y="698"/>
                  </a:lnTo>
                  <a:lnTo>
                    <a:pt x="1603" y="705"/>
                  </a:lnTo>
                  <a:lnTo>
                    <a:pt x="1651" y="711"/>
                  </a:lnTo>
                  <a:lnTo>
                    <a:pt x="1699" y="717"/>
                  </a:lnTo>
                  <a:lnTo>
                    <a:pt x="1746" y="721"/>
                  </a:lnTo>
                  <a:lnTo>
                    <a:pt x="1794" y="725"/>
                  </a:lnTo>
                  <a:lnTo>
                    <a:pt x="1842" y="729"/>
                  </a:lnTo>
                  <a:lnTo>
                    <a:pt x="1890" y="731"/>
                  </a:lnTo>
                  <a:lnTo>
                    <a:pt x="1938" y="733"/>
                  </a:lnTo>
                  <a:lnTo>
                    <a:pt x="1986" y="734"/>
                  </a:lnTo>
                  <a:lnTo>
                    <a:pt x="2034" y="735"/>
                  </a:lnTo>
                  <a:lnTo>
                    <a:pt x="2082" y="734"/>
                  </a:lnTo>
                  <a:lnTo>
                    <a:pt x="2129" y="733"/>
                  </a:lnTo>
                  <a:lnTo>
                    <a:pt x="2177" y="731"/>
                  </a:lnTo>
                  <a:lnTo>
                    <a:pt x="2225" y="729"/>
                  </a:lnTo>
                  <a:lnTo>
                    <a:pt x="2273" y="726"/>
                  </a:lnTo>
                  <a:lnTo>
                    <a:pt x="2321" y="722"/>
                  </a:lnTo>
                  <a:lnTo>
                    <a:pt x="2369" y="717"/>
                  </a:lnTo>
                  <a:lnTo>
                    <a:pt x="2416" y="712"/>
                  </a:lnTo>
                  <a:lnTo>
                    <a:pt x="2464" y="706"/>
                  </a:lnTo>
                  <a:lnTo>
                    <a:pt x="2511" y="699"/>
                  </a:lnTo>
                  <a:lnTo>
                    <a:pt x="2559" y="692"/>
                  </a:lnTo>
                  <a:lnTo>
                    <a:pt x="2606" y="683"/>
                  </a:lnTo>
                  <a:lnTo>
                    <a:pt x="2653" y="675"/>
                  </a:lnTo>
                  <a:lnTo>
                    <a:pt x="2700" y="665"/>
                  </a:lnTo>
                  <a:lnTo>
                    <a:pt x="2747" y="655"/>
                  </a:lnTo>
                  <a:lnTo>
                    <a:pt x="2793" y="644"/>
                  </a:lnTo>
                  <a:lnTo>
                    <a:pt x="2840" y="632"/>
                  </a:lnTo>
                  <a:lnTo>
                    <a:pt x="2886" y="619"/>
                  </a:lnTo>
                  <a:lnTo>
                    <a:pt x="2932" y="606"/>
                  </a:lnTo>
                  <a:lnTo>
                    <a:pt x="2978" y="593"/>
                  </a:lnTo>
                  <a:lnTo>
                    <a:pt x="3024" y="578"/>
                  </a:lnTo>
                  <a:lnTo>
                    <a:pt x="3069" y="563"/>
                  </a:lnTo>
                  <a:lnTo>
                    <a:pt x="3115" y="547"/>
                  </a:lnTo>
                  <a:lnTo>
                    <a:pt x="3160" y="530"/>
                  </a:lnTo>
                  <a:lnTo>
                    <a:pt x="3204" y="513"/>
                  </a:lnTo>
                  <a:lnTo>
                    <a:pt x="3249" y="495"/>
                  </a:lnTo>
                  <a:lnTo>
                    <a:pt x="3293" y="477"/>
                  </a:lnTo>
                  <a:lnTo>
                    <a:pt x="3337" y="458"/>
                  </a:lnTo>
                  <a:lnTo>
                    <a:pt x="3381" y="438"/>
                  </a:lnTo>
                  <a:lnTo>
                    <a:pt x="3424" y="417"/>
                  </a:lnTo>
                  <a:lnTo>
                    <a:pt x="3467" y="396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任意多边形 646232"/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2719" y="3393"/>
              <a:ext cx="396" cy="84"/>
            </a:xfrm>
            <a:custGeom>
              <a:avLst/>
              <a:gdLst/>
              <a:ahLst/>
              <a:cxnLst>
                <a:cxn ang="0">
                  <a:pos x="391" y="36"/>
                </a:cxn>
                <a:cxn ang="0">
                  <a:pos x="381" y="32"/>
                </a:cxn>
                <a:cxn ang="0">
                  <a:pos x="371" y="27"/>
                </a:cxn>
                <a:cxn ang="0">
                  <a:pos x="361" y="23"/>
                </a:cxn>
                <a:cxn ang="0">
                  <a:pos x="351" y="20"/>
                </a:cxn>
                <a:cxn ang="0">
                  <a:pos x="340" y="16"/>
                </a:cxn>
                <a:cxn ang="0">
                  <a:pos x="330" y="13"/>
                </a:cxn>
                <a:cxn ang="0">
                  <a:pos x="319" y="11"/>
                </a:cxn>
                <a:cxn ang="0">
                  <a:pos x="308" y="8"/>
                </a:cxn>
                <a:cxn ang="0">
                  <a:pos x="298" y="6"/>
                </a:cxn>
                <a:cxn ang="0">
                  <a:pos x="287" y="4"/>
                </a:cxn>
                <a:cxn ang="0">
                  <a:pos x="276" y="3"/>
                </a:cxn>
                <a:cxn ang="0">
                  <a:pos x="265" y="1"/>
                </a:cxn>
                <a:cxn ang="0">
                  <a:pos x="254" y="1"/>
                </a:cxn>
                <a:cxn ang="0">
                  <a:pos x="243" y="0"/>
                </a:cxn>
                <a:cxn ang="0">
                  <a:pos x="232" y="0"/>
                </a:cxn>
                <a:cxn ang="0">
                  <a:pos x="221" y="0"/>
                </a:cxn>
                <a:cxn ang="0">
                  <a:pos x="210" y="1"/>
                </a:cxn>
                <a:cxn ang="0">
                  <a:pos x="199" y="1"/>
                </a:cxn>
                <a:cxn ang="0">
                  <a:pos x="189" y="3"/>
                </a:cxn>
                <a:cxn ang="0">
                  <a:pos x="178" y="4"/>
                </a:cxn>
                <a:cxn ang="0">
                  <a:pos x="167" y="6"/>
                </a:cxn>
                <a:cxn ang="0">
                  <a:pos x="156" y="8"/>
                </a:cxn>
                <a:cxn ang="0">
                  <a:pos x="146" y="11"/>
                </a:cxn>
                <a:cxn ang="0">
                  <a:pos x="135" y="13"/>
                </a:cxn>
                <a:cxn ang="0">
                  <a:pos x="124" y="17"/>
                </a:cxn>
                <a:cxn ang="0">
                  <a:pos x="114" y="20"/>
                </a:cxn>
                <a:cxn ang="0">
                  <a:pos x="104" y="24"/>
                </a:cxn>
                <a:cxn ang="0">
                  <a:pos x="94" y="28"/>
                </a:cxn>
                <a:cxn ang="0">
                  <a:pos x="83" y="32"/>
                </a:cxn>
                <a:cxn ang="0">
                  <a:pos x="74" y="37"/>
                </a:cxn>
                <a:cxn ang="0">
                  <a:pos x="64" y="42"/>
                </a:cxn>
                <a:cxn ang="0">
                  <a:pos x="54" y="47"/>
                </a:cxn>
                <a:cxn ang="0">
                  <a:pos x="45" y="52"/>
                </a:cxn>
                <a:cxn ang="0">
                  <a:pos x="35" y="58"/>
                </a:cxn>
                <a:cxn ang="0">
                  <a:pos x="26" y="64"/>
                </a:cxn>
                <a:cxn ang="0">
                  <a:pos x="17" y="71"/>
                </a:cxn>
                <a:cxn ang="0">
                  <a:pos x="9" y="77"/>
                </a:cxn>
                <a:cxn ang="0">
                  <a:pos x="0" y="84"/>
                </a:cxn>
              </a:cxnLst>
              <a:rect l="0" t="0" r="0" b="0"/>
              <a:pathLst>
                <a:path w="3467" h="735">
                  <a:moveTo>
                    <a:pt x="3467" y="339"/>
                  </a:moveTo>
                  <a:lnTo>
                    <a:pt x="3424" y="318"/>
                  </a:lnTo>
                  <a:lnTo>
                    <a:pt x="3381" y="298"/>
                  </a:lnTo>
                  <a:lnTo>
                    <a:pt x="3337" y="278"/>
                  </a:lnTo>
                  <a:lnTo>
                    <a:pt x="3293" y="258"/>
                  </a:lnTo>
                  <a:lnTo>
                    <a:pt x="3249" y="240"/>
                  </a:lnTo>
                  <a:lnTo>
                    <a:pt x="3204" y="222"/>
                  </a:lnTo>
                  <a:lnTo>
                    <a:pt x="3160" y="205"/>
                  </a:lnTo>
                  <a:lnTo>
                    <a:pt x="3115" y="188"/>
                  </a:lnTo>
                  <a:lnTo>
                    <a:pt x="3069" y="172"/>
                  </a:lnTo>
                  <a:lnTo>
                    <a:pt x="3024" y="157"/>
                  </a:lnTo>
                  <a:lnTo>
                    <a:pt x="2978" y="143"/>
                  </a:lnTo>
                  <a:lnTo>
                    <a:pt x="2932" y="129"/>
                  </a:lnTo>
                  <a:lnTo>
                    <a:pt x="2886" y="116"/>
                  </a:lnTo>
                  <a:lnTo>
                    <a:pt x="2840" y="103"/>
                  </a:lnTo>
                  <a:lnTo>
                    <a:pt x="2793" y="92"/>
                  </a:lnTo>
                  <a:lnTo>
                    <a:pt x="2747" y="80"/>
                  </a:lnTo>
                  <a:lnTo>
                    <a:pt x="2700" y="69"/>
                  </a:lnTo>
                  <a:lnTo>
                    <a:pt x="2653" y="60"/>
                  </a:lnTo>
                  <a:lnTo>
                    <a:pt x="2606" y="51"/>
                  </a:lnTo>
                  <a:lnTo>
                    <a:pt x="2559" y="43"/>
                  </a:lnTo>
                  <a:lnTo>
                    <a:pt x="2511" y="35"/>
                  </a:lnTo>
                  <a:lnTo>
                    <a:pt x="2464" y="28"/>
                  </a:lnTo>
                  <a:lnTo>
                    <a:pt x="2416" y="22"/>
                  </a:lnTo>
                  <a:lnTo>
                    <a:pt x="2369" y="17"/>
                  </a:lnTo>
                  <a:lnTo>
                    <a:pt x="2321" y="12"/>
                  </a:lnTo>
                  <a:lnTo>
                    <a:pt x="2273" y="8"/>
                  </a:lnTo>
                  <a:lnTo>
                    <a:pt x="2225" y="5"/>
                  </a:lnTo>
                  <a:lnTo>
                    <a:pt x="2177" y="3"/>
                  </a:lnTo>
                  <a:lnTo>
                    <a:pt x="2129" y="1"/>
                  </a:lnTo>
                  <a:lnTo>
                    <a:pt x="2082" y="0"/>
                  </a:lnTo>
                  <a:lnTo>
                    <a:pt x="2034" y="0"/>
                  </a:lnTo>
                  <a:lnTo>
                    <a:pt x="1986" y="0"/>
                  </a:lnTo>
                  <a:lnTo>
                    <a:pt x="1938" y="1"/>
                  </a:lnTo>
                  <a:lnTo>
                    <a:pt x="1890" y="3"/>
                  </a:lnTo>
                  <a:lnTo>
                    <a:pt x="1842" y="6"/>
                  </a:lnTo>
                  <a:lnTo>
                    <a:pt x="1794" y="9"/>
                  </a:lnTo>
                  <a:lnTo>
                    <a:pt x="1746" y="13"/>
                  </a:lnTo>
                  <a:lnTo>
                    <a:pt x="1699" y="18"/>
                  </a:lnTo>
                  <a:lnTo>
                    <a:pt x="1651" y="23"/>
                  </a:lnTo>
                  <a:lnTo>
                    <a:pt x="1603" y="29"/>
                  </a:lnTo>
                  <a:lnTo>
                    <a:pt x="1556" y="36"/>
                  </a:lnTo>
                  <a:lnTo>
                    <a:pt x="1509" y="44"/>
                  </a:lnTo>
                  <a:lnTo>
                    <a:pt x="1461" y="52"/>
                  </a:lnTo>
                  <a:lnTo>
                    <a:pt x="1414" y="61"/>
                  </a:lnTo>
                  <a:lnTo>
                    <a:pt x="1367" y="71"/>
                  </a:lnTo>
                  <a:lnTo>
                    <a:pt x="1321" y="82"/>
                  </a:lnTo>
                  <a:lnTo>
                    <a:pt x="1274" y="93"/>
                  </a:lnTo>
                  <a:lnTo>
                    <a:pt x="1227" y="105"/>
                  </a:lnTo>
                  <a:lnTo>
                    <a:pt x="1181" y="118"/>
                  </a:lnTo>
                  <a:lnTo>
                    <a:pt x="1135" y="131"/>
                  </a:lnTo>
                  <a:lnTo>
                    <a:pt x="1089" y="145"/>
                  </a:lnTo>
                  <a:lnTo>
                    <a:pt x="1044" y="159"/>
                  </a:lnTo>
                  <a:lnTo>
                    <a:pt x="998" y="175"/>
                  </a:lnTo>
                  <a:lnTo>
                    <a:pt x="953" y="191"/>
                  </a:lnTo>
                  <a:lnTo>
                    <a:pt x="908" y="207"/>
                  </a:lnTo>
                  <a:lnTo>
                    <a:pt x="863" y="225"/>
                  </a:lnTo>
                  <a:lnTo>
                    <a:pt x="819" y="243"/>
                  </a:lnTo>
                  <a:lnTo>
                    <a:pt x="775" y="261"/>
                  </a:lnTo>
                  <a:lnTo>
                    <a:pt x="731" y="280"/>
                  </a:lnTo>
                  <a:lnTo>
                    <a:pt x="687" y="300"/>
                  </a:lnTo>
                  <a:lnTo>
                    <a:pt x="644" y="321"/>
                  </a:lnTo>
                  <a:lnTo>
                    <a:pt x="601" y="342"/>
                  </a:lnTo>
                  <a:lnTo>
                    <a:pt x="558" y="364"/>
                  </a:lnTo>
                  <a:lnTo>
                    <a:pt x="516" y="387"/>
                  </a:lnTo>
                  <a:lnTo>
                    <a:pt x="474" y="410"/>
                  </a:lnTo>
                  <a:lnTo>
                    <a:pt x="432" y="434"/>
                  </a:lnTo>
                  <a:lnTo>
                    <a:pt x="391" y="458"/>
                  </a:lnTo>
                  <a:lnTo>
                    <a:pt x="350" y="483"/>
                  </a:lnTo>
                  <a:lnTo>
                    <a:pt x="310" y="509"/>
                  </a:lnTo>
                  <a:lnTo>
                    <a:pt x="269" y="535"/>
                  </a:lnTo>
                  <a:lnTo>
                    <a:pt x="230" y="562"/>
                  </a:lnTo>
                  <a:lnTo>
                    <a:pt x="190" y="589"/>
                  </a:lnTo>
                  <a:lnTo>
                    <a:pt x="152" y="618"/>
                  </a:lnTo>
                  <a:lnTo>
                    <a:pt x="113" y="646"/>
                  </a:lnTo>
                  <a:lnTo>
                    <a:pt x="75" y="675"/>
                  </a:lnTo>
                  <a:lnTo>
                    <a:pt x="37" y="705"/>
                  </a:lnTo>
                  <a:lnTo>
                    <a:pt x="0" y="73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任意多边形 646233"/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2429" y="2670"/>
              <a:ext cx="299" cy="112"/>
            </a:xfrm>
            <a:custGeom>
              <a:avLst/>
              <a:gdLst/>
              <a:ahLst/>
              <a:cxnLst>
                <a:cxn ang="0">
                  <a:pos x="299" y="112"/>
                </a:cxn>
                <a:cxn ang="0">
                  <a:pos x="294" y="108"/>
                </a:cxn>
                <a:cxn ang="0">
                  <a:pos x="290" y="104"/>
                </a:cxn>
                <a:cxn ang="0">
                  <a:pos x="285" y="100"/>
                </a:cxn>
                <a:cxn ang="0">
                  <a:pos x="280" y="96"/>
                </a:cxn>
                <a:cxn ang="0">
                  <a:pos x="275" y="93"/>
                </a:cxn>
                <a:cxn ang="0">
                  <a:pos x="270" y="89"/>
                </a:cxn>
                <a:cxn ang="0">
                  <a:pos x="265" y="85"/>
                </a:cxn>
                <a:cxn ang="0">
                  <a:pos x="260" y="82"/>
                </a:cxn>
                <a:cxn ang="0">
                  <a:pos x="255" y="78"/>
                </a:cxn>
                <a:cxn ang="0">
                  <a:pos x="250" y="75"/>
                </a:cxn>
                <a:cxn ang="0">
                  <a:pos x="245" y="72"/>
                </a:cxn>
                <a:cxn ang="0">
                  <a:pos x="240" y="68"/>
                </a:cxn>
                <a:cxn ang="0">
                  <a:pos x="234" y="65"/>
                </a:cxn>
                <a:cxn ang="0">
                  <a:pos x="229" y="62"/>
                </a:cxn>
                <a:cxn ang="0">
                  <a:pos x="224" y="59"/>
                </a:cxn>
                <a:cxn ang="0">
                  <a:pos x="218" y="56"/>
                </a:cxn>
                <a:cxn ang="0">
                  <a:pos x="213" y="53"/>
                </a:cxn>
                <a:cxn ang="0">
                  <a:pos x="208" y="50"/>
                </a:cxn>
                <a:cxn ang="0">
                  <a:pos x="202" y="47"/>
                </a:cxn>
                <a:cxn ang="0">
                  <a:pos x="197" y="45"/>
                </a:cxn>
                <a:cxn ang="0">
                  <a:pos x="191" y="42"/>
                </a:cxn>
                <a:cxn ang="0">
                  <a:pos x="185" y="39"/>
                </a:cxn>
                <a:cxn ang="0">
                  <a:pos x="180" y="37"/>
                </a:cxn>
                <a:cxn ang="0">
                  <a:pos x="174" y="35"/>
                </a:cxn>
                <a:cxn ang="0">
                  <a:pos x="168" y="32"/>
                </a:cxn>
                <a:cxn ang="0">
                  <a:pos x="163" y="30"/>
                </a:cxn>
                <a:cxn ang="0">
                  <a:pos x="157" y="28"/>
                </a:cxn>
                <a:cxn ang="0">
                  <a:pos x="151" y="26"/>
                </a:cxn>
                <a:cxn ang="0">
                  <a:pos x="145" y="24"/>
                </a:cxn>
                <a:cxn ang="0">
                  <a:pos x="139" y="22"/>
                </a:cxn>
                <a:cxn ang="0">
                  <a:pos x="133" y="20"/>
                </a:cxn>
                <a:cxn ang="0">
                  <a:pos x="128" y="18"/>
                </a:cxn>
                <a:cxn ang="0">
                  <a:pos x="122" y="17"/>
                </a:cxn>
                <a:cxn ang="0">
                  <a:pos x="116" y="15"/>
                </a:cxn>
                <a:cxn ang="0">
                  <a:pos x="110" y="13"/>
                </a:cxn>
                <a:cxn ang="0">
                  <a:pos x="104" y="12"/>
                </a:cxn>
                <a:cxn ang="0">
                  <a:pos x="98" y="11"/>
                </a:cxn>
                <a:cxn ang="0">
                  <a:pos x="92" y="9"/>
                </a:cxn>
                <a:cxn ang="0">
                  <a:pos x="86" y="8"/>
                </a:cxn>
                <a:cxn ang="0">
                  <a:pos x="80" y="7"/>
                </a:cxn>
                <a:cxn ang="0">
                  <a:pos x="74" y="6"/>
                </a:cxn>
                <a:cxn ang="0">
                  <a:pos x="67" y="5"/>
                </a:cxn>
                <a:cxn ang="0">
                  <a:pos x="61" y="4"/>
                </a:cxn>
                <a:cxn ang="0">
                  <a:pos x="55" y="3"/>
                </a:cxn>
                <a:cxn ang="0">
                  <a:pos x="49" y="3"/>
                </a:cxn>
                <a:cxn ang="0">
                  <a:pos x="43" y="2"/>
                </a:cxn>
                <a:cxn ang="0">
                  <a:pos x="37" y="2"/>
                </a:cxn>
                <a:cxn ang="0">
                  <a:pos x="31" y="1"/>
                </a:cxn>
                <a:cxn ang="0">
                  <a:pos x="25" y="1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0" b="0"/>
              <a:pathLst>
                <a:path w="2621" h="982">
                  <a:moveTo>
                    <a:pt x="2621" y="982"/>
                  </a:moveTo>
                  <a:lnTo>
                    <a:pt x="2581" y="947"/>
                  </a:lnTo>
                  <a:lnTo>
                    <a:pt x="2539" y="912"/>
                  </a:lnTo>
                  <a:lnTo>
                    <a:pt x="2497" y="878"/>
                  </a:lnTo>
                  <a:lnTo>
                    <a:pt x="2455" y="845"/>
                  </a:lnTo>
                  <a:lnTo>
                    <a:pt x="2412" y="812"/>
                  </a:lnTo>
                  <a:lnTo>
                    <a:pt x="2369" y="779"/>
                  </a:lnTo>
                  <a:lnTo>
                    <a:pt x="2325" y="748"/>
                  </a:lnTo>
                  <a:lnTo>
                    <a:pt x="2281" y="717"/>
                  </a:lnTo>
                  <a:lnTo>
                    <a:pt x="2237" y="686"/>
                  </a:lnTo>
                  <a:lnTo>
                    <a:pt x="2192" y="656"/>
                  </a:lnTo>
                  <a:lnTo>
                    <a:pt x="2147" y="627"/>
                  </a:lnTo>
                  <a:lnTo>
                    <a:pt x="2101" y="598"/>
                  </a:lnTo>
                  <a:lnTo>
                    <a:pt x="2055" y="570"/>
                  </a:lnTo>
                  <a:lnTo>
                    <a:pt x="2009" y="542"/>
                  </a:lnTo>
                  <a:lnTo>
                    <a:pt x="1962" y="516"/>
                  </a:lnTo>
                  <a:lnTo>
                    <a:pt x="1915" y="489"/>
                  </a:lnTo>
                  <a:lnTo>
                    <a:pt x="1867" y="464"/>
                  </a:lnTo>
                  <a:lnTo>
                    <a:pt x="1819" y="439"/>
                  </a:lnTo>
                  <a:lnTo>
                    <a:pt x="1771" y="415"/>
                  </a:lnTo>
                  <a:lnTo>
                    <a:pt x="1723" y="391"/>
                  </a:lnTo>
                  <a:lnTo>
                    <a:pt x="1674" y="368"/>
                  </a:lnTo>
                  <a:lnTo>
                    <a:pt x="1625" y="346"/>
                  </a:lnTo>
                  <a:lnTo>
                    <a:pt x="1575" y="324"/>
                  </a:lnTo>
                  <a:lnTo>
                    <a:pt x="1526" y="303"/>
                  </a:lnTo>
                  <a:lnTo>
                    <a:pt x="1476" y="283"/>
                  </a:lnTo>
                  <a:lnTo>
                    <a:pt x="1425" y="263"/>
                  </a:lnTo>
                  <a:lnTo>
                    <a:pt x="1375" y="244"/>
                  </a:lnTo>
                  <a:lnTo>
                    <a:pt x="1324" y="226"/>
                  </a:lnTo>
                  <a:lnTo>
                    <a:pt x="1273" y="209"/>
                  </a:lnTo>
                  <a:lnTo>
                    <a:pt x="1222" y="192"/>
                  </a:lnTo>
                  <a:lnTo>
                    <a:pt x="1170" y="176"/>
                  </a:lnTo>
                  <a:lnTo>
                    <a:pt x="1119" y="160"/>
                  </a:lnTo>
                  <a:lnTo>
                    <a:pt x="1067" y="145"/>
                  </a:lnTo>
                  <a:lnTo>
                    <a:pt x="1015" y="131"/>
                  </a:lnTo>
                  <a:lnTo>
                    <a:pt x="963" y="118"/>
                  </a:lnTo>
                  <a:lnTo>
                    <a:pt x="910" y="105"/>
                  </a:lnTo>
                  <a:lnTo>
                    <a:pt x="858" y="93"/>
                  </a:lnTo>
                  <a:lnTo>
                    <a:pt x="805" y="82"/>
                  </a:lnTo>
                  <a:lnTo>
                    <a:pt x="751" y="72"/>
                  </a:lnTo>
                  <a:lnTo>
                    <a:pt x="698" y="62"/>
                  </a:lnTo>
                  <a:lnTo>
                    <a:pt x="645" y="53"/>
                  </a:lnTo>
                  <a:lnTo>
                    <a:pt x="591" y="45"/>
                  </a:lnTo>
                  <a:lnTo>
                    <a:pt x="538" y="37"/>
                  </a:lnTo>
                  <a:lnTo>
                    <a:pt x="485" y="30"/>
                  </a:lnTo>
                  <a:lnTo>
                    <a:pt x="431" y="24"/>
                  </a:lnTo>
                  <a:lnTo>
                    <a:pt x="377" y="18"/>
                  </a:lnTo>
                  <a:lnTo>
                    <a:pt x="324" y="14"/>
                  </a:lnTo>
                  <a:lnTo>
                    <a:pt x="270" y="10"/>
                  </a:lnTo>
                  <a:lnTo>
                    <a:pt x="216" y="6"/>
                  </a:lnTo>
                  <a:lnTo>
                    <a:pt x="162" y="4"/>
                  </a:lnTo>
                  <a:lnTo>
                    <a:pt x="108" y="2"/>
                  </a:lnTo>
                  <a:lnTo>
                    <a:pt x="54" y="1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直接连接符 646234"/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 flipH="1">
              <a:off x="2820" y="2494"/>
              <a:ext cx="132" cy="25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任意多边形 646235"/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2785" y="2745"/>
              <a:ext cx="47" cy="7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7" y="11"/>
                </a:cxn>
                <a:cxn ang="0">
                  <a:pos x="0" y="73"/>
                </a:cxn>
                <a:cxn ang="0">
                  <a:pos x="24" y="0"/>
                </a:cxn>
              </a:cxnLst>
              <a:rect l="0" t="0" r="0" b="0"/>
              <a:pathLst>
                <a:path w="403" h="642">
                  <a:moveTo>
                    <a:pt x="206" y="0"/>
                  </a:moveTo>
                  <a:lnTo>
                    <a:pt x="403" y="101"/>
                  </a:lnTo>
                  <a:lnTo>
                    <a:pt x="0" y="64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任意多边形 646236"/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2785" y="2745"/>
              <a:ext cx="47" cy="7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7" y="11"/>
                </a:cxn>
                <a:cxn ang="0">
                  <a:pos x="0" y="73"/>
                </a:cxn>
                <a:cxn ang="0">
                  <a:pos x="24" y="0"/>
                </a:cxn>
              </a:cxnLst>
              <a:rect l="0" t="0" r="0" b="0"/>
              <a:pathLst>
                <a:path w="403" h="642">
                  <a:moveTo>
                    <a:pt x="206" y="0"/>
                  </a:moveTo>
                  <a:lnTo>
                    <a:pt x="403" y="101"/>
                  </a:lnTo>
                  <a:lnTo>
                    <a:pt x="0" y="642"/>
                  </a:lnTo>
                  <a:lnTo>
                    <a:pt x="2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直接连接符 646237"/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2785" y="281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直接连接符 646238"/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2952" y="249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0" name="直接连接符 646239"/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2186" y="3004"/>
              <a:ext cx="1" cy="243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直接连接符 646240"/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 flipV="1">
              <a:off x="4402" y="2999"/>
              <a:ext cx="190" cy="12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任意多边形 646241"/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584" y="2957"/>
              <a:ext cx="70" cy="5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4" y="53"/>
                </a:cxn>
                <a:cxn ang="0">
                  <a:pos x="70" y="0"/>
                </a:cxn>
                <a:cxn ang="0">
                  <a:pos x="0" y="32"/>
                </a:cxn>
              </a:cxnLst>
              <a:rect l="0" t="0" r="0" b="0"/>
              <a:pathLst>
                <a:path w="615" h="462">
                  <a:moveTo>
                    <a:pt x="0" y="277"/>
                  </a:moveTo>
                  <a:lnTo>
                    <a:pt x="123" y="462"/>
                  </a:lnTo>
                  <a:lnTo>
                    <a:pt x="615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任意多边形 646242"/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584" y="2957"/>
              <a:ext cx="70" cy="5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4" y="53"/>
                </a:cxn>
                <a:cxn ang="0">
                  <a:pos x="70" y="0"/>
                </a:cxn>
                <a:cxn ang="0">
                  <a:pos x="0" y="32"/>
                </a:cxn>
              </a:cxnLst>
              <a:rect l="0" t="0" r="0" b="0"/>
              <a:pathLst>
                <a:path w="615" h="462">
                  <a:moveTo>
                    <a:pt x="0" y="277"/>
                  </a:moveTo>
                  <a:lnTo>
                    <a:pt x="123" y="462"/>
                  </a:lnTo>
                  <a:lnTo>
                    <a:pt x="615" y="0"/>
                  </a:lnTo>
                  <a:lnTo>
                    <a:pt x="0" y="27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直接连接符 646243"/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654" y="295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725" name="组合 646244"/>
            <p:cNvGrpSpPr/>
            <p:nvPr/>
          </p:nvGrpSpPr>
          <p:grpSpPr>
            <a:xfrm>
              <a:off x="1928" y="3125"/>
              <a:ext cx="2823" cy="1"/>
              <a:chOff x="1964" y="3259"/>
              <a:chExt cx="2823" cy="1"/>
            </a:xfrm>
          </p:grpSpPr>
          <p:sp>
            <p:nvSpPr>
              <p:cNvPr id="26739" name="直接连接符 646245"/>
              <p:cNvSpPr>
                <a:spLocks noChangeAspect="1"/>
              </p:cNvSpPr>
              <p:nvPr>
                <p:custDataLst>
                  <p:tags r:id="rId105"/>
                </p:custDataLst>
              </p:nvPr>
            </p:nvSpPr>
            <p:spPr>
              <a:xfrm>
                <a:off x="1964" y="3259"/>
                <a:ext cx="25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0" name="直接连接符 646246"/>
              <p:cNvSpPr>
                <a:spLocks noChangeAspect="1"/>
              </p:cNvSpPr>
              <p:nvPr>
                <p:custDataLst>
                  <p:tags r:id="rId106"/>
                </p:custDataLst>
              </p:nvPr>
            </p:nvSpPr>
            <p:spPr>
              <a:xfrm>
                <a:off x="2267" y="3259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1" name="直接连接符 646247"/>
              <p:cNvSpPr>
                <a:spLocks noChangeAspect="1"/>
              </p:cNvSpPr>
              <p:nvPr>
                <p:custDataLst>
                  <p:tags r:id="rId107"/>
                </p:custDataLst>
              </p:nvPr>
            </p:nvSpPr>
            <p:spPr>
              <a:xfrm>
                <a:off x="2364" y="3259"/>
                <a:ext cx="289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2" name="直接连接符 646248"/>
              <p:cNvSpPr>
                <a:spLocks noChangeAspect="1"/>
              </p:cNvSpPr>
              <p:nvPr>
                <p:custDataLst>
                  <p:tags r:id="rId108"/>
                </p:custDataLst>
              </p:nvPr>
            </p:nvSpPr>
            <p:spPr>
              <a:xfrm>
                <a:off x="2701" y="3259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3" name="直接连接符 646249"/>
              <p:cNvSpPr>
                <a:spLocks noChangeAspect="1"/>
              </p:cNvSpPr>
              <p:nvPr>
                <p:custDataLst>
                  <p:tags r:id="rId109"/>
                </p:custDataLst>
              </p:nvPr>
            </p:nvSpPr>
            <p:spPr>
              <a:xfrm>
                <a:off x="2797" y="3259"/>
                <a:ext cx="290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4" name="直接连接符 646250"/>
              <p:cNvSpPr>
                <a:spLocks noChangeAspect="1"/>
              </p:cNvSpPr>
              <p:nvPr>
                <p:custDataLst>
                  <p:tags r:id="rId110"/>
                </p:custDataLst>
              </p:nvPr>
            </p:nvSpPr>
            <p:spPr>
              <a:xfrm>
                <a:off x="3135" y="3259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5" name="直接连接符 646251"/>
              <p:cNvSpPr>
                <a:spLocks noChangeAspect="1"/>
              </p:cNvSpPr>
              <p:nvPr>
                <p:custDataLst>
                  <p:tags r:id="rId111"/>
                </p:custDataLst>
              </p:nvPr>
            </p:nvSpPr>
            <p:spPr>
              <a:xfrm>
                <a:off x="3231" y="3259"/>
                <a:ext cx="289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6" name="直接连接符 646252"/>
              <p:cNvSpPr>
                <a:spLocks noChangeAspect="1"/>
              </p:cNvSpPr>
              <p:nvPr>
                <p:custDataLst>
                  <p:tags r:id="rId112"/>
                </p:custDataLst>
              </p:nvPr>
            </p:nvSpPr>
            <p:spPr>
              <a:xfrm>
                <a:off x="3569" y="3259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7" name="直接连接符 646253"/>
              <p:cNvSpPr>
                <a:spLocks noChangeAspect="1"/>
              </p:cNvSpPr>
              <p:nvPr>
                <p:custDataLst>
                  <p:tags r:id="rId113"/>
                </p:custDataLst>
              </p:nvPr>
            </p:nvSpPr>
            <p:spPr>
              <a:xfrm>
                <a:off x="3665" y="3259"/>
                <a:ext cx="289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8" name="直接连接符 646254"/>
              <p:cNvSpPr>
                <a:spLocks noChangeAspect="1"/>
              </p:cNvSpPr>
              <p:nvPr>
                <p:custDataLst>
                  <p:tags r:id="rId114"/>
                </p:custDataLst>
              </p:nvPr>
            </p:nvSpPr>
            <p:spPr>
              <a:xfrm>
                <a:off x="4002" y="3259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9" name="直接连接符 646255"/>
              <p:cNvSpPr>
                <a:spLocks noChangeAspect="1"/>
              </p:cNvSpPr>
              <p:nvPr>
                <p:custDataLst>
                  <p:tags r:id="rId115"/>
                </p:custDataLst>
              </p:nvPr>
            </p:nvSpPr>
            <p:spPr>
              <a:xfrm>
                <a:off x="4098" y="3259"/>
                <a:ext cx="290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0" name="直接连接符 646256"/>
              <p:cNvSpPr>
                <a:spLocks noChangeAspect="1"/>
              </p:cNvSpPr>
              <p:nvPr>
                <p:custDataLst>
                  <p:tags r:id="rId116"/>
                </p:custDataLst>
              </p:nvPr>
            </p:nvSpPr>
            <p:spPr>
              <a:xfrm>
                <a:off x="4436" y="3259"/>
                <a:ext cx="48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1" name="直接连接符 646257"/>
              <p:cNvSpPr>
                <a:spLocks noChangeAspect="1"/>
              </p:cNvSpPr>
              <p:nvPr>
                <p:custDataLst>
                  <p:tags r:id="rId117"/>
                </p:custDataLst>
              </p:nvPr>
            </p:nvSpPr>
            <p:spPr>
              <a:xfrm>
                <a:off x="4532" y="3259"/>
                <a:ext cx="255" cy="1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2" name="直接连接符 646258"/>
              <p:cNvSpPr>
                <a:spLocks noChangeAspect="1"/>
              </p:cNvSpPr>
              <p:nvPr>
                <p:custDataLst>
                  <p:tags r:id="rId118"/>
                </p:custDataLst>
              </p:nvPr>
            </p:nvSpPr>
            <p:spPr>
              <a:xfrm>
                <a:off x="4742" y="325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3" name="直接连接符 646259"/>
              <p:cNvSpPr>
                <a:spLocks noChangeAspect="1"/>
              </p:cNvSpPr>
              <p:nvPr>
                <p:custDataLst>
                  <p:tags r:id="rId119"/>
                </p:custDataLst>
              </p:nvPr>
            </p:nvSpPr>
            <p:spPr>
              <a:xfrm>
                <a:off x="2465" y="325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4" name="直接连接符 646260"/>
              <p:cNvSpPr>
                <a:spLocks noChangeAspect="1"/>
              </p:cNvSpPr>
              <p:nvPr>
                <p:custDataLst>
                  <p:tags r:id="rId120"/>
                </p:custDataLst>
              </p:nvPr>
            </p:nvSpPr>
            <p:spPr>
              <a:xfrm>
                <a:off x="4438" y="325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726" name="任意多边形 646261"/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190" y="2729"/>
              <a:ext cx="41" cy="75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23" y="75"/>
                </a:cxn>
                <a:cxn ang="0">
                  <a:pos x="41" y="0"/>
                </a:cxn>
                <a:cxn ang="0">
                  <a:pos x="0" y="65"/>
                </a:cxn>
              </a:cxnLst>
              <a:rect l="0" t="0" r="0" b="0"/>
              <a:pathLst>
                <a:path w="359" h="657">
                  <a:moveTo>
                    <a:pt x="0" y="572"/>
                  </a:moveTo>
                  <a:lnTo>
                    <a:pt x="205" y="657"/>
                  </a:lnTo>
                  <a:lnTo>
                    <a:pt x="359" y="0"/>
                  </a:lnTo>
                  <a:lnTo>
                    <a:pt x="0" y="57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任意多边形 646262"/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190" y="2729"/>
              <a:ext cx="41" cy="75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23" y="75"/>
                </a:cxn>
                <a:cxn ang="0">
                  <a:pos x="41" y="0"/>
                </a:cxn>
                <a:cxn ang="0">
                  <a:pos x="0" y="65"/>
                </a:cxn>
              </a:cxnLst>
              <a:rect l="0" t="0" r="0" b="0"/>
              <a:pathLst>
                <a:path w="359" h="657">
                  <a:moveTo>
                    <a:pt x="0" y="572"/>
                  </a:moveTo>
                  <a:lnTo>
                    <a:pt x="205" y="657"/>
                  </a:lnTo>
                  <a:lnTo>
                    <a:pt x="359" y="0"/>
                  </a:lnTo>
                  <a:lnTo>
                    <a:pt x="0" y="57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任意多边形 646263"/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549" y="2860"/>
              <a:ext cx="157" cy="532"/>
            </a:xfrm>
            <a:custGeom>
              <a:avLst/>
              <a:gdLst/>
              <a:ahLst/>
              <a:cxnLst>
                <a:cxn ang="0">
                  <a:pos x="9" y="527"/>
                </a:cxn>
                <a:cxn ang="0">
                  <a:pos x="21" y="519"/>
                </a:cxn>
                <a:cxn ang="0">
                  <a:pos x="34" y="510"/>
                </a:cxn>
                <a:cxn ang="0">
                  <a:pos x="45" y="501"/>
                </a:cxn>
                <a:cxn ang="0">
                  <a:pos x="57" y="492"/>
                </a:cxn>
                <a:cxn ang="0">
                  <a:pos x="68" y="481"/>
                </a:cxn>
                <a:cxn ang="0">
                  <a:pos x="78" y="470"/>
                </a:cxn>
                <a:cxn ang="0">
                  <a:pos x="88" y="459"/>
                </a:cxn>
                <a:cxn ang="0">
                  <a:pos x="97" y="447"/>
                </a:cxn>
                <a:cxn ang="0">
                  <a:pos x="106" y="435"/>
                </a:cxn>
                <a:cxn ang="0">
                  <a:pos x="114" y="423"/>
                </a:cxn>
                <a:cxn ang="0">
                  <a:pos x="121" y="410"/>
                </a:cxn>
                <a:cxn ang="0">
                  <a:pos x="128" y="396"/>
                </a:cxn>
                <a:cxn ang="0">
                  <a:pos x="134" y="383"/>
                </a:cxn>
                <a:cxn ang="0">
                  <a:pos x="139" y="369"/>
                </a:cxn>
                <a:cxn ang="0">
                  <a:pos x="144" y="354"/>
                </a:cxn>
                <a:cxn ang="0">
                  <a:pos x="148" y="340"/>
                </a:cxn>
                <a:cxn ang="0">
                  <a:pos x="151" y="325"/>
                </a:cxn>
                <a:cxn ang="0">
                  <a:pos x="154" y="311"/>
                </a:cxn>
                <a:cxn ang="0">
                  <a:pos x="156" y="296"/>
                </a:cxn>
                <a:cxn ang="0">
                  <a:pos x="157" y="281"/>
                </a:cxn>
                <a:cxn ang="0">
                  <a:pos x="157" y="266"/>
                </a:cxn>
                <a:cxn ang="0">
                  <a:pos x="157" y="251"/>
                </a:cxn>
                <a:cxn ang="0">
                  <a:pos x="156" y="236"/>
                </a:cxn>
                <a:cxn ang="0">
                  <a:pos x="154" y="221"/>
                </a:cxn>
                <a:cxn ang="0">
                  <a:pos x="151" y="207"/>
                </a:cxn>
                <a:cxn ang="0">
                  <a:pos x="148" y="192"/>
                </a:cxn>
                <a:cxn ang="0">
                  <a:pos x="144" y="178"/>
                </a:cxn>
                <a:cxn ang="0">
                  <a:pos x="139" y="163"/>
                </a:cxn>
                <a:cxn ang="0">
                  <a:pos x="134" y="149"/>
                </a:cxn>
                <a:cxn ang="0">
                  <a:pos x="128" y="136"/>
                </a:cxn>
                <a:cxn ang="0">
                  <a:pos x="121" y="122"/>
                </a:cxn>
                <a:cxn ang="0">
                  <a:pos x="114" y="109"/>
                </a:cxn>
                <a:cxn ang="0">
                  <a:pos x="106" y="97"/>
                </a:cxn>
                <a:cxn ang="0">
                  <a:pos x="97" y="85"/>
                </a:cxn>
                <a:cxn ang="0">
                  <a:pos x="88" y="73"/>
                </a:cxn>
                <a:cxn ang="0">
                  <a:pos x="78" y="62"/>
                </a:cxn>
                <a:cxn ang="0">
                  <a:pos x="68" y="51"/>
                </a:cxn>
                <a:cxn ang="0">
                  <a:pos x="57" y="41"/>
                </a:cxn>
                <a:cxn ang="0">
                  <a:pos x="45" y="31"/>
                </a:cxn>
                <a:cxn ang="0">
                  <a:pos x="34" y="22"/>
                </a:cxn>
                <a:cxn ang="0">
                  <a:pos x="21" y="13"/>
                </a:cxn>
                <a:cxn ang="0">
                  <a:pos x="9" y="5"/>
                </a:cxn>
              </a:cxnLst>
              <a:rect l="0" t="0" r="0" b="0"/>
              <a:pathLst>
                <a:path w="1372" h="4660">
                  <a:moveTo>
                    <a:pt x="0" y="4660"/>
                  </a:moveTo>
                  <a:lnTo>
                    <a:pt x="38" y="4639"/>
                  </a:lnTo>
                  <a:lnTo>
                    <a:pt x="75" y="4616"/>
                  </a:lnTo>
                  <a:lnTo>
                    <a:pt x="113" y="4594"/>
                  </a:lnTo>
                  <a:lnTo>
                    <a:pt x="150" y="4571"/>
                  </a:lnTo>
                  <a:lnTo>
                    <a:pt x="186" y="4547"/>
                  </a:lnTo>
                  <a:lnTo>
                    <a:pt x="222" y="4522"/>
                  </a:lnTo>
                  <a:lnTo>
                    <a:pt x="258" y="4497"/>
                  </a:lnTo>
                  <a:lnTo>
                    <a:pt x="293" y="4471"/>
                  </a:lnTo>
                  <a:lnTo>
                    <a:pt x="328" y="4445"/>
                  </a:lnTo>
                  <a:lnTo>
                    <a:pt x="362" y="4418"/>
                  </a:lnTo>
                  <a:lnTo>
                    <a:pt x="396" y="4391"/>
                  </a:lnTo>
                  <a:lnTo>
                    <a:pt x="430" y="4363"/>
                  </a:lnTo>
                  <a:lnTo>
                    <a:pt x="463" y="4335"/>
                  </a:lnTo>
                  <a:lnTo>
                    <a:pt x="496" y="4306"/>
                  </a:lnTo>
                  <a:lnTo>
                    <a:pt x="528" y="4276"/>
                  </a:lnTo>
                  <a:lnTo>
                    <a:pt x="559" y="4246"/>
                  </a:lnTo>
                  <a:lnTo>
                    <a:pt x="590" y="4216"/>
                  </a:lnTo>
                  <a:lnTo>
                    <a:pt x="621" y="4185"/>
                  </a:lnTo>
                  <a:lnTo>
                    <a:pt x="651" y="4153"/>
                  </a:lnTo>
                  <a:lnTo>
                    <a:pt x="681" y="4121"/>
                  </a:lnTo>
                  <a:lnTo>
                    <a:pt x="710" y="4088"/>
                  </a:lnTo>
                  <a:lnTo>
                    <a:pt x="738" y="4055"/>
                  </a:lnTo>
                  <a:lnTo>
                    <a:pt x="766" y="4022"/>
                  </a:lnTo>
                  <a:lnTo>
                    <a:pt x="794" y="3988"/>
                  </a:lnTo>
                  <a:lnTo>
                    <a:pt x="821" y="3954"/>
                  </a:lnTo>
                  <a:lnTo>
                    <a:pt x="847" y="3919"/>
                  </a:lnTo>
                  <a:lnTo>
                    <a:pt x="873" y="3884"/>
                  </a:lnTo>
                  <a:lnTo>
                    <a:pt x="898" y="3848"/>
                  </a:lnTo>
                  <a:lnTo>
                    <a:pt x="922" y="3812"/>
                  </a:lnTo>
                  <a:lnTo>
                    <a:pt x="946" y="3775"/>
                  </a:lnTo>
                  <a:lnTo>
                    <a:pt x="970" y="3739"/>
                  </a:lnTo>
                  <a:lnTo>
                    <a:pt x="992" y="3701"/>
                  </a:lnTo>
                  <a:lnTo>
                    <a:pt x="1015" y="3664"/>
                  </a:lnTo>
                  <a:lnTo>
                    <a:pt x="1036" y="3626"/>
                  </a:lnTo>
                  <a:lnTo>
                    <a:pt x="1057" y="3588"/>
                  </a:lnTo>
                  <a:lnTo>
                    <a:pt x="1077" y="3549"/>
                  </a:lnTo>
                  <a:lnTo>
                    <a:pt x="1097" y="3510"/>
                  </a:lnTo>
                  <a:lnTo>
                    <a:pt x="1116" y="3471"/>
                  </a:lnTo>
                  <a:lnTo>
                    <a:pt x="1134" y="3431"/>
                  </a:lnTo>
                  <a:lnTo>
                    <a:pt x="1152" y="3391"/>
                  </a:lnTo>
                  <a:lnTo>
                    <a:pt x="1169" y="3351"/>
                  </a:lnTo>
                  <a:lnTo>
                    <a:pt x="1185" y="3311"/>
                  </a:lnTo>
                  <a:lnTo>
                    <a:pt x="1201" y="3270"/>
                  </a:lnTo>
                  <a:lnTo>
                    <a:pt x="1216" y="3229"/>
                  </a:lnTo>
                  <a:lnTo>
                    <a:pt x="1231" y="3188"/>
                  </a:lnTo>
                  <a:lnTo>
                    <a:pt x="1244" y="3146"/>
                  </a:lnTo>
                  <a:lnTo>
                    <a:pt x="1257" y="3105"/>
                  </a:lnTo>
                  <a:lnTo>
                    <a:pt x="1270" y="3063"/>
                  </a:lnTo>
                  <a:lnTo>
                    <a:pt x="1281" y="3021"/>
                  </a:lnTo>
                  <a:lnTo>
                    <a:pt x="1292" y="2979"/>
                  </a:lnTo>
                  <a:lnTo>
                    <a:pt x="1302" y="2936"/>
                  </a:lnTo>
                  <a:lnTo>
                    <a:pt x="1312" y="2894"/>
                  </a:lnTo>
                  <a:lnTo>
                    <a:pt x="1321" y="2851"/>
                  </a:lnTo>
                  <a:lnTo>
                    <a:pt x="1329" y="2808"/>
                  </a:lnTo>
                  <a:lnTo>
                    <a:pt x="1337" y="2765"/>
                  </a:lnTo>
                  <a:lnTo>
                    <a:pt x="1343" y="2722"/>
                  </a:lnTo>
                  <a:lnTo>
                    <a:pt x="1349" y="2679"/>
                  </a:lnTo>
                  <a:lnTo>
                    <a:pt x="1355" y="2635"/>
                  </a:lnTo>
                  <a:lnTo>
                    <a:pt x="1359" y="2592"/>
                  </a:lnTo>
                  <a:lnTo>
                    <a:pt x="1363" y="2549"/>
                  </a:lnTo>
                  <a:lnTo>
                    <a:pt x="1366" y="2505"/>
                  </a:lnTo>
                  <a:lnTo>
                    <a:pt x="1369" y="2462"/>
                  </a:lnTo>
                  <a:lnTo>
                    <a:pt x="1371" y="2418"/>
                  </a:lnTo>
                  <a:lnTo>
                    <a:pt x="1372" y="2374"/>
                  </a:lnTo>
                  <a:lnTo>
                    <a:pt x="1372" y="2331"/>
                  </a:lnTo>
                  <a:lnTo>
                    <a:pt x="1372" y="2287"/>
                  </a:lnTo>
                  <a:lnTo>
                    <a:pt x="1371" y="2243"/>
                  </a:lnTo>
                  <a:lnTo>
                    <a:pt x="1369" y="2200"/>
                  </a:lnTo>
                  <a:lnTo>
                    <a:pt x="1366" y="2156"/>
                  </a:lnTo>
                  <a:lnTo>
                    <a:pt x="1363" y="2113"/>
                  </a:lnTo>
                  <a:lnTo>
                    <a:pt x="1359" y="2069"/>
                  </a:lnTo>
                  <a:lnTo>
                    <a:pt x="1355" y="2026"/>
                  </a:lnTo>
                  <a:lnTo>
                    <a:pt x="1349" y="1983"/>
                  </a:lnTo>
                  <a:lnTo>
                    <a:pt x="1343" y="1939"/>
                  </a:lnTo>
                  <a:lnTo>
                    <a:pt x="1337" y="1896"/>
                  </a:lnTo>
                  <a:lnTo>
                    <a:pt x="1329" y="1853"/>
                  </a:lnTo>
                  <a:lnTo>
                    <a:pt x="1321" y="1810"/>
                  </a:lnTo>
                  <a:lnTo>
                    <a:pt x="1312" y="1768"/>
                  </a:lnTo>
                  <a:lnTo>
                    <a:pt x="1302" y="1725"/>
                  </a:lnTo>
                  <a:lnTo>
                    <a:pt x="1292" y="1683"/>
                  </a:lnTo>
                  <a:lnTo>
                    <a:pt x="1281" y="1640"/>
                  </a:lnTo>
                  <a:lnTo>
                    <a:pt x="1270" y="1598"/>
                  </a:lnTo>
                  <a:lnTo>
                    <a:pt x="1257" y="1557"/>
                  </a:lnTo>
                  <a:lnTo>
                    <a:pt x="1244" y="1515"/>
                  </a:lnTo>
                  <a:lnTo>
                    <a:pt x="1231" y="1472"/>
                  </a:lnTo>
                  <a:lnTo>
                    <a:pt x="1216" y="1431"/>
                  </a:lnTo>
                  <a:lnTo>
                    <a:pt x="1201" y="1390"/>
                  </a:lnTo>
                  <a:lnTo>
                    <a:pt x="1185" y="1350"/>
                  </a:lnTo>
                  <a:lnTo>
                    <a:pt x="1169" y="1309"/>
                  </a:lnTo>
                  <a:lnTo>
                    <a:pt x="1152" y="1269"/>
                  </a:lnTo>
                  <a:lnTo>
                    <a:pt x="1134" y="1229"/>
                  </a:lnTo>
                  <a:lnTo>
                    <a:pt x="1116" y="1190"/>
                  </a:lnTo>
                  <a:lnTo>
                    <a:pt x="1097" y="1150"/>
                  </a:lnTo>
                  <a:lnTo>
                    <a:pt x="1077" y="1111"/>
                  </a:lnTo>
                  <a:lnTo>
                    <a:pt x="1057" y="1073"/>
                  </a:lnTo>
                  <a:lnTo>
                    <a:pt x="1036" y="1034"/>
                  </a:lnTo>
                  <a:lnTo>
                    <a:pt x="1015" y="996"/>
                  </a:lnTo>
                  <a:lnTo>
                    <a:pt x="992" y="959"/>
                  </a:lnTo>
                  <a:lnTo>
                    <a:pt x="970" y="922"/>
                  </a:lnTo>
                  <a:lnTo>
                    <a:pt x="946" y="885"/>
                  </a:lnTo>
                  <a:lnTo>
                    <a:pt x="922" y="848"/>
                  </a:lnTo>
                  <a:lnTo>
                    <a:pt x="898" y="812"/>
                  </a:lnTo>
                  <a:lnTo>
                    <a:pt x="873" y="777"/>
                  </a:lnTo>
                  <a:lnTo>
                    <a:pt x="847" y="741"/>
                  </a:lnTo>
                  <a:lnTo>
                    <a:pt x="821" y="707"/>
                  </a:lnTo>
                  <a:lnTo>
                    <a:pt x="794" y="672"/>
                  </a:lnTo>
                  <a:lnTo>
                    <a:pt x="766" y="638"/>
                  </a:lnTo>
                  <a:lnTo>
                    <a:pt x="738" y="605"/>
                  </a:lnTo>
                  <a:lnTo>
                    <a:pt x="710" y="572"/>
                  </a:lnTo>
                  <a:lnTo>
                    <a:pt x="681" y="539"/>
                  </a:lnTo>
                  <a:lnTo>
                    <a:pt x="651" y="507"/>
                  </a:lnTo>
                  <a:lnTo>
                    <a:pt x="621" y="476"/>
                  </a:lnTo>
                  <a:lnTo>
                    <a:pt x="590" y="445"/>
                  </a:lnTo>
                  <a:lnTo>
                    <a:pt x="559" y="414"/>
                  </a:lnTo>
                  <a:lnTo>
                    <a:pt x="528" y="384"/>
                  </a:lnTo>
                  <a:lnTo>
                    <a:pt x="496" y="355"/>
                  </a:lnTo>
                  <a:lnTo>
                    <a:pt x="463" y="326"/>
                  </a:lnTo>
                  <a:lnTo>
                    <a:pt x="430" y="297"/>
                  </a:lnTo>
                  <a:lnTo>
                    <a:pt x="396" y="269"/>
                  </a:lnTo>
                  <a:lnTo>
                    <a:pt x="362" y="242"/>
                  </a:lnTo>
                  <a:lnTo>
                    <a:pt x="328" y="215"/>
                  </a:lnTo>
                  <a:lnTo>
                    <a:pt x="293" y="189"/>
                  </a:lnTo>
                  <a:lnTo>
                    <a:pt x="258" y="163"/>
                  </a:lnTo>
                  <a:lnTo>
                    <a:pt x="222" y="138"/>
                  </a:lnTo>
                  <a:lnTo>
                    <a:pt x="186" y="114"/>
                  </a:lnTo>
                  <a:lnTo>
                    <a:pt x="150" y="90"/>
                  </a:lnTo>
                  <a:lnTo>
                    <a:pt x="113" y="66"/>
                  </a:lnTo>
                  <a:lnTo>
                    <a:pt x="75" y="44"/>
                  </a:lnTo>
                  <a:lnTo>
                    <a:pt x="38" y="22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文本框 646264"/>
            <p:cNvSpPr txBox="1"/>
            <p:nvPr>
              <p:custDataLst>
                <p:tags r:id="rId96"/>
              </p:custDataLst>
            </p:nvPr>
          </p:nvSpPr>
          <p:spPr>
            <a:xfrm>
              <a:off x="1678" y="2448"/>
              <a:ext cx="3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φ5</a:t>
              </a:r>
            </a:p>
          </p:txBody>
        </p:sp>
        <p:sp>
          <p:nvSpPr>
            <p:cNvPr id="26730" name="文本框 646265"/>
            <p:cNvSpPr txBox="1"/>
            <p:nvPr/>
          </p:nvSpPr>
          <p:spPr>
            <a:xfrm rot="-5400000">
              <a:off x="1512" y="3015"/>
              <a:ext cx="43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φ20</a:t>
              </a:r>
            </a:p>
          </p:txBody>
        </p:sp>
        <p:sp>
          <p:nvSpPr>
            <p:cNvPr id="26731" name="文本框 646266"/>
            <p:cNvSpPr txBox="1"/>
            <p:nvPr>
              <p:custDataLst>
                <p:tags r:id="rId97"/>
              </p:custDataLst>
            </p:nvPr>
          </p:nvSpPr>
          <p:spPr>
            <a:xfrm rot="3477181">
              <a:off x="2491" y="3178"/>
              <a:ext cx="3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R15</a:t>
              </a:r>
            </a:p>
          </p:txBody>
        </p:sp>
        <p:sp>
          <p:nvSpPr>
            <p:cNvPr id="26732" name="文本框 646267"/>
            <p:cNvSpPr txBox="1"/>
            <p:nvPr>
              <p:custDataLst>
                <p:tags r:id="rId98"/>
              </p:custDataLst>
            </p:nvPr>
          </p:nvSpPr>
          <p:spPr>
            <a:xfrm rot="-3872540">
              <a:off x="2629" y="2476"/>
              <a:ext cx="3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R12</a:t>
              </a:r>
            </a:p>
          </p:txBody>
        </p:sp>
        <p:sp>
          <p:nvSpPr>
            <p:cNvPr id="26733" name="文本框 646268"/>
            <p:cNvSpPr txBox="1"/>
            <p:nvPr>
              <p:custDataLst>
                <p:tags r:id="rId99"/>
              </p:custDataLst>
            </p:nvPr>
          </p:nvSpPr>
          <p:spPr>
            <a:xfrm>
              <a:off x="2222" y="3648"/>
              <a:ext cx="19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8</a:t>
              </a:r>
            </a:p>
          </p:txBody>
        </p:sp>
        <p:sp>
          <p:nvSpPr>
            <p:cNvPr id="26734" name="文本框 646269"/>
            <p:cNvSpPr txBox="1"/>
            <p:nvPr>
              <p:custDataLst>
                <p:tags r:id="rId100"/>
              </p:custDataLst>
            </p:nvPr>
          </p:nvSpPr>
          <p:spPr>
            <a:xfrm>
              <a:off x="2102" y="3840"/>
              <a:ext cx="27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15</a:t>
              </a:r>
            </a:p>
          </p:txBody>
        </p:sp>
        <p:sp>
          <p:nvSpPr>
            <p:cNvPr id="26735" name="文本框 646270"/>
            <p:cNvSpPr txBox="1"/>
            <p:nvPr>
              <p:custDataLst>
                <p:tags r:id="rId101"/>
              </p:custDataLst>
            </p:nvPr>
          </p:nvSpPr>
          <p:spPr>
            <a:xfrm>
              <a:off x="2822" y="3676"/>
              <a:ext cx="27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45</a:t>
              </a:r>
            </a:p>
          </p:txBody>
        </p:sp>
        <p:sp>
          <p:nvSpPr>
            <p:cNvPr id="26736" name="文本框 646271"/>
            <p:cNvSpPr txBox="1"/>
            <p:nvPr>
              <p:custDataLst>
                <p:tags r:id="rId102"/>
              </p:custDataLst>
            </p:nvPr>
          </p:nvSpPr>
          <p:spPr>
            <a:xfrm>
              <a:off x="3398" y="3840"/>
              <a:ext cx="27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75</a:t>
              </a:r>
            </a:p>
          </p:txBody>
        </p:sp>
        <p:sp>
          <p:nvSpPr>
            <p:cNvPr id="26737" name="文本框 646272"/>
            <p:cNvSpPr txBox="1"/>
            <p:nvPr>
              <p:custDataLst>
                <p:tags r:id="rId103"/>
              </p:custDataLst>
            </p:nvPr>
          </p:nvSpPr>
          <p:spPr>
            <a:xfrm rot="-3650107">
              <a:off x="3832" y="2878"/>
              <a:ext cx="3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  <a:sym typeface="Symbol" panose="05050102010706020507" pitchFamily="18" charset="2"/>
                </a:rPr>
                <a:t>R50</a:t>
              </a:r>
            </a:p>
          </p:txBody>
        </p:sp>
        <p:sp>
          <p:nvSpPr>
            <p:cNvPr id="26738" name="文本框 646273"/>
            <p:cNvSpPr txBox="1"/>
            <p:nvPr>
              <p:custDataLst>
                <p:tags r:id="rId104"/>
              </p:custDataLst>
            </p:nvPr>
          </p:nvSpPr>
          <p:spPr>
            <a:xfrm rot="-2016818">
              <a:off x="4260" y="2852"/>
              <a:ext cx="3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仿宋_GB2312" pitchFamily="49" charset="-122"/>
                  <a:ea typeface="仿宋_GB2312" pitchFamily="49" charset="-122"/>
                </a:rPr>
                <a:t>R10</a:t>
              </a:r>
            </a:p>
          </p:txBody>
        </p:sp>
      </p:grpSp>
      <p:grpSp>
        <p:nvGrpSpPr>
          <p:cNvPr id="646275" name="组合 646274"/>
          <p:cNvGrpSpPr/>
          <p:nvPr>
            <p:custDataLst>
              <p:tags r:id="rId3"/>
            </p:custDataLst>
          </p:nvPr>
        </p:nvGrpSpPr>
        <p:grpSpPr>
          <a:xfrm>
            <a:off x="417513" y="5197475"/>
            <a:ext cx="3433763" cy="800100"/>
            <a:chOff x="285" y="3274"/>
            <a:chExt cx="2163" cy="504"/>
          </a:xfrm>
        </p:grpSpPr>
        <p:sp>
          <p:nvSpPr>
            <p:cNvPr id="26635" name="文本框 646275"/>
            <p:cNvSpPr txBox="1"/>
            <p:nvPr/>
          </p:nvSpPr>
          <p:spPr>
            <a:xfrm>
              <a:off x="285" y="3546"/>
              <a:ext cx="1267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FF3300"/>
                  </a:solidFill>
                  <a:highlight>
                    <a:srgbClr val="FFFF00"/>
                  </a:highlight>
                  <a:latin typeface="Times New Roman" panose="02020603050405020304" pitchFamily="18" charset="0"/>
                </a:rPr>
                <a:t>长度方向尺寸基准</a:t>
              </a:r>
            </a:p>
          </p:txBody>
        </p:sp>
        <p:sp>
          <p:nvSpPr>
            <p:cNvPr id="26636" name="直接连接符 646276"/>
            <p:cNvSpPr/>
            <p:nvPr>
              <p:custDataLst>
                <p:tags r:id="rId4"/>
              </p:custDataLst>
            </p:nvPr>
          </p:nvSpPr>
          <p:spPr>
            <a:xfrm flipH="1">
              <a:off x="1632" y="3274"/>
              <a:ext cx="816" cy="3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6279" name="文本框 646278"/>
          <p:cNvSpPr txBox="1"/>
          <p:nvPr/>
        </p:nvSpPr>
        <p:spPr>
          <a:xfrm>
            <a:off x="250825" y="67330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1.4.2 </a:t>
            </a:r>
            <a:r>
              <a:rPr lang="zh-CN" altLang="en-US" sz="28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线段分析</a:t>
            </a:r>
          </a:p>
        </p:txBody>
      </p:sp>
      <p:sp>
        <p:nvSpPr>
          <p:cNvPr id="646280" name="矩形 646279"/>
          <p:cNvSpPr/>
          <p:nvPr/>
        </p:nvSpPr>
        <p:spPr>
          <a:xfrm>
            <a:off x="250825" y="590550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400" b="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400" b="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平面图形的线段分析</a:t>
            </a:r>
            <a:r>
              <a:rPr lang="zh-CN" altLang="en-US" sz="2400" b="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6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6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4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6152" grpId="0"/>
      <p:bldP spid="646147" grpId="0"/>
      <p:bldP spid="646151" grpId="0"/>
      <p:bldP spid="646279" grpId="0"/>
      <p:bldP spid="64628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任意多边形 676865"/>
          <p:cNvSpPr/>
          <p:nvPr/>
        </p:nvSpPr>
        <p:spPr>
          <a:xfrm>
            <a:off x="4699000" y="3852863"/>
            <a:ext cx="638175" cy="1119187"/>
          </a:xfrm>
          <a:custGeom>
            <a:avLst/>
            <a:gdLst/>
            <a:ahLst/>
            <a:cxnLst>
              <a:cxn ang="0">
                <a:pos x="29170" y="1116812"/>
              </a:cxn>
              <a:cxn ang="0">
                <a:pos x="68063" y="1118950"/>
              </a:cxn>
              <a:cxn ang="0">
                <a:pos x="106955" y="1118475"/>
              </a:cxn>
              <a:cxn ang="0">
                <a:pos x="145848" y="1115150"/>
              </a:cxn>
              <a:cxn ang="0">
                <a:pos x="184504" y="1109213"/>
              </a:cxn>
              <a:cxn ang="0">
                <a:pos x="222448" y="1100427"/>
              </a:cxn>
              <a:cxn ang="0">
                <a:pos x="259918" y="1089266"/>
              </a:cxn>
              <a:cxn ang="0">
                <a:pos x="296440" y="1075255"/>
              </a:cxn>
              <a:cxn ang="0">
                <a:pos x="331775" y="1058870"/>
              </a:cxn>
              <a:cxn ang="0">
                <a:pos x="365925" y="1040110"/>
              </a:cxn>
              <a:cxn ang="0">
                <a:pos x="398889" y="1018975"/>
              </a:cxn>
              <a:cxn ang="0">
                <a:pos x="429956" y="995466"/>
              </a:cxn>
              <a:cxn ang="0">
                <a:pos x="459600" y="970057"/>
              </a:cxn>
              <a:cxn ang="0">
                <a:pos x="487109" y="942511"/>
              </a:cxn>
              <a:cxn ang="0">
                <a:pos x="512959" y="913065"/>
              </a:cxn>
              <a:cxn ang="0">
                <a:pos x="536437" y="881719"/>
              </a:cxn>
              <a:cxn ang="0">
                <a:pos x="557781" y="848948"/>
              </a:cxn>
              <a:cxn ang="0">
                <a:pos x="576753" y="814753"/>
              </a:cxn>
              <a:cxn ang="0">
                <a:pos x="593353" y="779370"/>
              </a:cxn>
              <a:cxn ang="0">
                <a:pos x="607345" y="743038"/>
              </a:cxn>
              <a:cxn ang="0">
                <a:pos x="618966" y="705518"/>
              </a:cxn>
              <a:cxn ang="0">
                <a:pos x="627740" y="667523"/>
              </a:cxn>
              <a:cxn ang="0">
                <a:pos x="633906" y="629053"/>
              </a:cxn>
              <a:cxn ang="0">
                <a:pos x="637464" y="590108"/>
              </a:cxn>
              <a:cxn ang="0">
                <a:pos x="638175" y="550926"/>
              </a:cxn>
              <a:cxn ang="0">
                <a:pos x="636278" y="511981"/>
              </a:cxn>
              <a:cxn ang="0">
                <a:pos x="631535" y="473036"/>
              </a:cxn>
              <a:cxn ang="0">
                <a:pos x="624183" y="434804"/>
              </a:cxn>
              <a:cxn ang="0">
                <a:pos x="614223" y="397047"/>
              </a:cxn>
              <a:cxn ang="0">
                <a:pos x="601416" y="360002"/>
              </a:cxn>
              <a:cxn ang="0">
                <a:pos x="586239" y="324144"/>
              </a:cxn>
              <a:cxn ang="0">
                <a:pos x="568690" y="289236"/>
              </a:cxn>
              <a:cxn ang="0">
                <a:pos x="548532" y="255753"/>
              </a:cxn>
              <a:cxn ang="0">
                <a:pos x="526239" y="223695"/>
              </a:cxn>
              <a:cxn ang="0">
                <a:pos x="501813" y="193299"/>
              </a:cxn>
              <a:cxn ang="0">
                <a:pos x="475252" y="164565"/>
              </a:cxn>
              <a:cxn ang="0">
                <a:pos x="446794" y="137969"/>
              </a:cxn>
              <a:cxn ang="0">
                <a:pos x="416438" y="113272"/>
              </a:cxn>
              <a:cxn ang="0">
                <a:pos x="384423" y="90713"/>
              </a:cxn>
              <a:cxn ang="0">
                <a:pos x="351222" y="70528"/>
              </a:cxn>
              <a:cxn ang="0">
                <a:pos x="316360" y="52718"/>
              </a:cxn>
              <a:cxn ang="0">
                <a:pos x="280550" y="37282"/>
              </a:cxn>
              <a:cxn ang="0">
                <a:pos x="243555" y="24697"/>
              </a:cxn>
              <a:cxn ang="0">
                <a:pos x="205610" y="14486"/>
              </a:cxn>
              <a:cxn ang="0">
                <a:pos x="167429" y="7124"/>
              </a:cxn>
              <a:cxn ang="0">
                <a:pos x="128773" y="2137"/>
              </a:cxn>
              <a:cxn ang="0">
                <a:pos x="89880" y="237"/>
              </a:cxn>
              <a:cxn ang="0">
                <a:pos x="50750" y="950"/>
              </a:cxn>
              <a:cxn ang="0">
                <a:pos x="11858" y="4274"/>
              </a:cxn>
            </a:cxnLst>
            <a:rect l="0" t="0" r="0" b="0"/>
            <a:pathLst>
              <a:path w="2691" h="4713">
                <a:moveTo>
                  <a:pt x="0" y="4688"/>
                </a:moveTo>
                <a:lnTo>
                  <a:pt x="41" y="4694"/>
                </a:lnTo>
                <a:lnTo>
                  <a:pt x="82" y="4699"/>
                </a:lnTo>
                <a:lnTo>
                  <a:pt x="123" y="4703"/>
                </a:lnTo>
                <a:lnTo>
                  <a:pt x="164" y="4706"/>
                </a:lnTo>
                <a:lnTo>
                  <a:pt x="205" y="4709"/>
                </a:lnTo>
                <a:lnTo>
                  <a:pt x="246" y="4711"/>
                </a:lnTo>
                <a:lnTo>
                  <a:pt x="287" y="4712"/>
                </a:lnTo>
                <a:lnTo>
                  <a:pt x="328" y="4713"/>
                </a:lnTo>
                <a:lnTo>
                  <a:pt x="369" y="4712"/>
                </a:lnTo>
                <a:lnTo>
                  <a:pt x="410" y="4711"/>
                </a:lnTo>
                <a:lnTo>
                  <a:pt x="451" y="4710"/>
                </a:lnTo>
                <a:lnTo>
                  <a:pt x="492" y="4707"/>
                </a:lnTo>
                <a:lnTo>
                  <a:pt x="533" y="4704"/>
                </a:lnTo>
                <a:lnTo>
                  <a:pt x="574" y="4701"/>
                </a:lnTo>
                <a:lnTo>
                  <a:pt x="615" y="4696"/>
                </a:lnTo>
                <a:lnTo>
                  <a:pt x="656" y="4691"/>
                </a:lnTo>
                <a:lnTo>
                  <a:pt x="697" y="4685"/>
                </a:lnTo>
                <a:lnTo>
                  <a:pt x="737" y="4678"/>
                </a:lnTo>
                <a:lnTo>
                  <a:pt x="778" y="4671"/>
                </a:lnTo>
                <a:lnTo>
                  <a:pt x="818" y="4663"/>
                </a:lnTo>
                <a:lnTo>
                  <a:pt x="858" y="4654"/>
                </a:lnTo>
                <a:lnTo>
                  <a:pt x="898" y="4645"/>
                </a:lnTo>
                <a:lnTo>
                  <a:pt x="938" y="4634"/>
                </a:lnTo>
                <a:lnTo>
                  <a:pt x="979" y="4624"/>
                </a:lnTo>
                <a:lnTo>
                  <a:pt x="1018" y="4612"/>
                </a:lnTo>
                <a:lnTo>
                  <a:pt x="1057" y="4600"/>
                </a:lnTo>
                <a:lnTo>
                  <a:pt x="1096" y="4587"/>
                </a:lnTo>
                <a:lnTo>
                  <a:pt x="1135" y="4573"/>
                </a:lnTo>
                <a:lnTo>
                  <a:pt x="1174" y="4559"/>
                </a:lnTo>
                <a:lnTo>
                  <a:pt x="1212" y="4544"/>
                </a:lnTo>
                <a:lnTo>
                  <a:pt x="1250" y="4528"/>
                </a:lnTo>
                <a:lnTo>
                  <a:pt x="1288" y="4512"/>
                </a:lnTo>
                <a:lnTo>
                  <a:pt x="1325" y="4495"/>
                </a:lnTo>
                <a:lnTo>
                  <a:pt x="1363" y="4478"/>
                </a:lnTo>
                <a:lnTo>
                  <a:pt x="1399" y="4459"/>
                </a:lnTo>
                <a:lnTo>
                  <a:pt x="1436" y="4441"/>
                </a:lnTo>
                <a:lnTo>
                  <a:pt x="1472" y="4421"/>
                </a:lnTo>
                <a:lnTo>
                  <a:pt x="1508" y="4401"/>
                </a:lnTo>
                <a:lnTo>
                  <a:pt x="1543" y="4380"/>
                </a:lnTo>
                <a:lnTo>
                  <a:pt x="1579" y="4359"/>
                </a:lnTo>
                <a:lnTo>
                  <a:pt x="1613" y="4337"/>
                </a:lnTo>
                <a:lnTo>
                  <a:pt x="1648" y="4314"/>
                </a:lnTo>
                <a:lnTo>
                  <a:pt x="1682" y="4291"/>
                </a:lnTo>
                <a:lnTo>
                  <a:pt x="1715" y="4267"/>
                </a:lnTo>
                <a:lnTo>
                  <a:pt x="1748" y="4243"/>
                </a:lnTo>
                <a:lnTo>
                  <a:pt x="1781" y="4218"/>
                </a:lnTo>
                <a:lnTo>
                  <a:pt x="1813" y="4192"/>
                </a:lnTo>
                <a:lnTo>
                  <a:pt x="1845" y="4166"/>
                </a:lnTo>
                <a:lnTo>
                  <a:pt x="1876" y="4140"/>
                </a:lnTo>
                <a:lnTo>
                  <a:pt x="1907" y="4112"/>
                </a:lnTo>
                <a:lnTo>
                  <a:pt x="1938" y="4085"/>
                </a:lnTo>
                <a:lnTo>
                  <a:pt x="1968" y="4056"/>
                </a:lnTo>
                <a:lnTo>
                  <a:pt x="1997" y="4028"/>
                </a:lnTo>
                <a:lnTo>
                  <a:pt x="2026" y="3998"/>
                </a:lnTo>
                <a:lnTo>
                  <a:pt x="2054" y="3969"/>
                </a:lnTo>
                <a:lnTo>
                  <a:pt x="2082" y="3938"/>
                </a:lnTo>
                <a:lnTo>
                  <a:pt x="2110" y="3908"/>
                </a:lnTo>
                <a:lnTo>
                  <a:pt x="2136" y="3876"/>
                </a:lnTo>
                <a:lnTo>
                  <a:pt x="2163" y="3845"/>
                </a:lnTo>
                <a:lnTo>
                  <a:pt x="2188" y="3813"/>
                </a:lnTo>
                <a:lnTo>
                  <a:pt x="2213" y="3780"/>
                </a:lnTo>
                <a:lnTo>
                  <a:pt x="2238" y="3747"/>
                </a:lnTo>
                <a:lnTo>
                  <a:pt x="2262" y="3713"/>
                </a:lnTo>
                <a:lnTo>
                  <a:pt x="2285" y="3679"/>
                </a:lnTo>
                <a:lnTo>
                  <a:pt x="2308" y="3644"/>
                </a:lnTo>
                <a:lnTo>
                  <a:pt x="2330" y="3610"/>
                </a:lnTo>
                <a:lnTo>
                  <a:pt x="2352" y="3575"/>
                </a:lnTo>
                <a:lnTo>
                  <a:pt x="2373" y="3539"/>
                </a:lnTo>
                <a:lnTo>
                  <a:pt x="2393" y="3504"/>
                </a:lnTo>
                <a:lnTo>
                  <a:pt x="2413" y="3468"/>
                </a:lnTo>
                <a:lnTo>
                  <a:pt x="2432" y="3431"/>
                </a:lnTo>
                <a:lnTo>
                  <a:pt x="2450" y="3394"/>
                </a:lnTo>
                <a:lnTo>
                  <a:pt x="2468" y="3357"/>
                </a:lnTo>
                <a:lnTo>
                  <a:pt x="2485" y="3320"/>
                </a:lnTo>
                <a:lnTo>
                  <a:pt x="2502" y="3282"/>
                </a:lnTo>
                <a:lnTo>
                  <a:pt x="2518" y="3244"/>
                </a:lnTo>
                <a:lnTo>
                  <a:pt x="2533" y="3206"/>
                </a:lnTo>
                <a:lnTo>
                  <a:pt x="2547" y="3167"/>
                </a:lnTo>
                <a:lnTo>
                  <a:pt x="2561" y="3129"/>
                </a:lnTo>
                <a:lnTo>
                  <a:pt x="2574" y="3090"/>
                </a:lnTo>
                <a:lnTo>
                  <a:pt x="2587" y="3050"/>
                </a:lnTo>
                <a:lnTo>
                  <a:pt x="2598" y="3011"/>
                </a:lnTo>
                <a:lnTo>
                  <a:pt x="2610" y="2971"/>
                </a:lnTo>
                <a:lnTo>
                  <a:pt x="2620" y="2932"/>
                </a:lnTo>
                <a:lnTo>
                  <a:pt x="2630" y="2892"/>
                </a:lnTo>
                <a:lnTo>
                  <a:pt x="2639" y="2851"/>
                </a:lnTo>
                <a:lnTo>
                  <a:pt x="2647" y="2811"/>
                </a:lnTo>
                <a:lnTo>
                  <a:pt x="2655" y="2771"/>
                </a:lnTo>
                <a:lnTo>
                  <a:pt x="2661" y="2730"/>
                </a:lnTo>
                <a:lnTo>
                  <a:pt x="2668" y="2689"/>
                </a:lnTo>
                <a:lnTo>
                  <a:pt x="2673" y="2649"/>
                </a:lnTo>
                <a:lnTo>
                  <a:pt x="2678" y="2608"/>
                </a:lnTo>
                <a:lnTo>
                  <a:pt x="2682" y="2567"/>
                </a:lnTo>
                <a:lnTo>
                  <a:pt x="2685" y="2526"/>
                </a:lnTo>
                <a:lnTo>
                  <a:pt x="2688" y="2485"/>
                </a:lnTo>
                <a:lnTo>
                  <a:pt x="2690" y="2444"/>
                </a:lnTo>
                <a:lnTo>
                  <a:pt x="2691" y="2402"/>
                </a:lnTo>
                <a:lnTo>
                  <a:pt x="2691" y="2361"/>
                </a:lnTo>
                <a:lnTo>
                  <a:pt x="2691" y="2320"/>
                </a:lnTo>
                <a:lnTo>
                  <a:pt x="2690" y="2279"/>
                </a:lnTo>
                <a:lnTo>
                  <a:pt x="2688" y="2238"/>
                </a:lnTo>
                <a:lnTo>
                  <a:pt x="2686" y="2197"/>
                </a:lnTo>
                <a:lnTo>
                  <a:pt x="2683" y="2156"/>
                </a:lnTo>
                <a:lnTo>
                  <a:pt x="2679" y="2115"/>
                </a:lnTo>
                <a:lnTo>
                  <a:pt x="2674" y="2074"/>
                </a:lnTo>
                <a:lnTo>
                  <a:pt x="2669" y="2033"/>
                </a:lnTo>
                <a:lnTo>
                  <a:pt x="2663" y="1992"/>
                </a:lnTo>
                <a:lnTo>
                  <a:pt x="2656" y="1952"/>
                </a:lnTo>
                <a:lnTo>
                  <a:pt x="2649" y="1911"/>
                </a:lnTo>
                <a:lnTo>
                  <a:pt x="2641" y="1871"/>
                </a:lnTo>
                <a:lnTo>
                  <a:pt x="2632" y="1831"/>
                </a:lnTo>
                <a:lnTo>
                  <a:pt x="2622" y="1791"/>
                </a:lnTo>
                <a:lnTo>
                  <a:pt x="2612" y="1751"/>
                </a:lnTo>
                <a:lnTo>
                  <a:pt x="2601" y="1711"/>
                </a:lnTo>
                <a:lnTo>
                  <a:pt x="2590" y="1672"/>
                </a:lnTo>
                <a:lnTo>
                  <a:pt x="2577" y="1633"/>
                </a:lnTo>
                <a:lnTo>
                  <a:pt x="2564" y="1594"/>
                </a:lnTo>
                <a:lnTo>
                  <a:pt x="2551" y="1555"/>
                </a:lnTo>
                <a:lnTo>
                  <a:pt x="2536" y="1516"/>
                </a:lnTo>
                <a:lnTo>
                  <a:pt x="2521" y="1478"/>
                </a:lnTo>
                <a:lnTo>
                  <a:pt x="2506" y="1440"/>
                </a:lnTo>
                <a:lnTo>
                  <a:pt x="2489" y="1402"/>
                </a:lnTo>
                <a:lnTo>
                  <a:pt x="2472" y="1365"/>
                </a:lnTo>
                <a:lnTo>
                  <a:pt x="2455" y="1327"/>
                </a:lnTo>
                <a:lnTo>
                  <a:pt x="2436" y="1291"/>
                </a:lnTo>
                <a:lnTo>
                  <a:pt x="2417" y="1254"/>
                </a:lnTo>
                <a:lnTo>
                  <a:pt x="2398" y="1218"/>
                </a:lnTo>
                <a:lnTo>
                  <a:pt x="2378" y="1182"/>
                </a:lnTo>
                <a:lnTo>
                  <a:pt x="2357" y="1146"/>
                </a:lnTo>
                <a:lnTo>
                  <a:pt x="2335" y="1111"/>
                </a:lnTo>
                <a:lnTo>
                  <a:pt x="2313" y="1077"/>
                </a:lnTo>
                <a:lnTo>
                  <a:pt x="2291" y="1042"/>
                </a:lnTo>
                <a:lnTo>
                  <a:pt x="2267" y="1008"/>
                </a:lnTo>
                <a:lnTo>
                  <a:pt x="2244" y="975"/>
                </a:lnTo>
                <a:lnTo>
                  <a:pt x="2219" y="942"/>
                </a:lnTo>
                <a:lnTo>
                  <a:pt x="2194" y="909"/>
                </a:lnTo>
                <a:lnTo>
                  <a:pt x="2169" y="877"/>
                </a:lnTo>
                <a:lnTo>
                  <a:pt x="2143" y="845"/>
                </a:lnTo>
                <a:lnTo>
                  <a:pt x="2116" y="814"/>
                </a:lnTo>
                <a:lnTo>
                  <a:pt x="2089" y="783"/>
                </a:lnTo>
                <a:lnTo>
                  <a:pt x="2061" y="752"/>
                </a:lnTo>
                <a:lnTo>
                  <a:pt x="2033" y="723"/>
                </a:lnTo>
                <a:lnTo>
                  <a:pt x="2004" y="693"/>
                </a:lnTo>
                <a:lnTo>
                  <a:pt x="1975" y="664"/>
                </a:lnTo>
                <a:lnTo>
                  <a:pt x="1945" y="636"/>
                </a:lnTo>
                <a:lnTo>
                  <a:pt x="1914" y="608"/>
                </a:lnTo>
                <a:lnTo>
                  <a:pt x="1884" y="581"/>
                </a:lnTo>
                <a:lnTo>
                  <a:pt x="1852" y="554"/>
                </a:lnTo>
                <a:lnTo>
                  <a:pt x="1821" y="528"/>
                </a:lnTo>
                <a:lnTo>
                  <a:pt x="1789" y="502"/>
                </a:lnTo>
                <a:lnTo>
                  <a:pt x="1756" y="477"/>
                </a:lnTo>
                <a:lnTo>
                  <a:pt x="1723" y="452"/>
                </a:lnTo>
                <a:lnTo>
                  <a:pt x="1690" y="428"/>
                </a:lnTo>
                <a:lnTo>
                  <a:pt x="1656" y="404"/>
                </a:lnTo>
                <a:lnTo>
                  <a:pt x="1621" y="382"/>
                </a:lnTo>
                <a:lnTo>
                  <a:pt x="1587" y="359"/>
                </a:lnTo>
                <a:lnTo>
                  <a:pt x="1552" y="338"/>
                </a:lnTo>
                <a:lnTo>
                  <a:pt x="1516" y="317"/>
                </a:lnTo>
                <a:lnTo>
                  <a:pt x="1481" y="297"/>
                </a:lnTo>
                <a:lnTo>
                  <a:pt x="1444" y="277"/>
                </a:lnTo>
                <a:lnTo>
                  <a:pt x="1408" y="258"/>
                </a:lnTo>
                <a:lnTo>
                  <a:pt x="1371" y="240"/>
                </a:lnTo>
                <a:lnTo>
                  <a:pt x="1334" y="222"/>
                </a:lnTo>
                <a:lnTo>
                  <a:pt x="1297" y="205"/>
                </a:lnTo>
                <a:lnTo>
                  <a:pt x="1259" y="188"/>
                </a:lnTo>
                <a:lnTo>
                  <a:pt x="1221" y="173"/>
                </a:lnTo>
                <a:lnTo>
                  <a:pt x="1183" y="157"/>
                </a:lnTo>
                <a:lnTo>
                  <a:pt x="1144" y="143"/>
                </a:lnTo>
                <a:lnTo>
                  <a:pt x="1105" y="129"/>
                </a:lnTo>
                <a:lnTo>
                  <a:pt x="1066" y="116"/>
                </a:lnTo>
                <a:lnTo>
                  <a:pt x="1027" y="104"/>
                </a:lnTo>
                <a:lnTo>
                  <a:pt x="988" y="92"/>
                </a:lnTo>
                <a:lnTo>
                  <a:pt x="948" y="81"/>
                </a:lnTo>
                <a:lnTo>
                  <a:pt x="907" y="71"/>
                </a:lnTo>
                <a:lnTo>
                  <a:pt x="867" y="61"/>
                </a:lnTo>
                <a:lnTo>
                  <a:pt x="827" y="52"/>
                </a:lnTo>
                <a:lnTo>
                  <a:pt x="787" y="44"/>
                </a:lnTo>
                <a:lnTo>
                  <a:pt x="747" y="36"/>
                </a:lnTo>
                <a:lnTo>
                  <a:pt x="706" y="30"/>
                </a:lnTo>
                <a:lnTo>
                  <a:pt x="665" y="24"/>
                </a:lnTo>
                <a:lnTo>
                  <a:pt x="625" y="18"/>
                </a:lnTo>
                <a:lnTo>
                  <a:pt x="584" y="13"/>
                </a:lnTo>
                <a:lnTo>
                  <a:pt x="543" y="9"/>
                </a:lnTo>
                <a:lnTo>
                  <a:pt x="502" y="6"/>
                </a:lnTo>
                <a:lnTo>
                  <a:pt x="461" y="4"/>
                </a:lnTo>
                <a:lnTo>
                  <a:pt x="420" y="2"/>
                </a:lnTo>
                <a:lnTo>
                  <a:pt x="379" y="1"/>
                </a:lnTo>
                <a:lnTo>
                  <a:pt x="338" y="0"/>
                </a:lnTo>
                <a:lnTo>
                  <a:pt x="296" y="1"/>
                </a:lnTo>
                <a:lnTo>
                  <a:pt x="255" y="2"/>
                </a:lnTo>
                <a:lnTo>
                  <a:pt x="214" y="4"/>
                </a:lnTo>
                <a:lnTo>
                  <a:pt x="173" y="6"/>
                </a:lnTo>
                <a:lnTo>
                  <a:pt x="132" y="9"/>
                </a:lnTo>
                <a:lnTo>
                  <a:pt x="91" y="13"/>
                </a:lnTo>
                <a:lnTo>
                  <a:pt x="50" y="18"/>
                </a:lnTo>
                <a:lnTo>
                  <a:pt x="10" y="23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6867" name="矩形 676866"/>
          <p:cNvSpPr/>
          <p:nvPr/>
        </p:nvSpPr>
        <p:spPr>
          <a:xfrm>
            <a:off x="4462463" y="3573463"/>
            <a:ext cx="576262" cy="1584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sp>
        <p:nvSpPr>
          <p:cNvPr id="676868" name="任意多边形 676867"/>
          <p:cNvSpPr/>
          <p:nvPr/>
        </p:nvSpPr>
        <p:spPr>
          <a:xfrm>
            <a:off x="1144588" y="3575050"/>
            <a:ext cx="760412" cy="485775"/>
          </a:xfrm>
          <a:custGeom>
            <a:avLst/>
            <a:gdLst/>
            <a:ahLst/>
            <a:cxnLst>
              <a:cxn ang="0">
                <a:pos x="755194" y="474896"/>
              </a:cxn>
              <a:cxn ang="0">
                <a:pos x="744758" y="453611"/>
              </a:cxn>
              <a:cxn ang="0">
                <a:pos x="733373" y="432562"/>
              </a:cxn>
              <a:cxn ang="0">
                <a:pos x="721751" y="411986"/>
              </a:cxn>
              <a:cxn ang="0">
                <a:pos x="709417" y="391647"/>
              </a:cxn>
              <a:cxn ang="0">
                <a:pos x="696372" y="371545"/>
              </a:cxn>
              <a:cxn ang="0">
                <a:pos x="682853" y="351915"/>
              </a:cxn>
              <a:cxn ang="0">
                <a:pos x="668859" y="332758"/>
              </a:cxn>
              <a:cxn ang="0">
                <a:pos x="654154" y="313838"/>
              </a:cxn>
              <a:cxn ang="0">
                <a:pos x="638974" y="295391"/>
              </a:cxn>
              <a:cxn ang="0">
                <a:pos x="623320" y="277653"/>
              </a:cxn>
              <a:cxn ang="0">
                <a:pos x="607191" y="260152"/>
              </a:cxn>
              <a:cxn ang="0">
                <a:pos x="590588" y="243124"/>
              </a:cxn>
              <a:cxn ang="0">
                <a:pos x="573511" y="226569"/>
              </a:cxn>
              <a:cxn ang="0">
                <a:pos x="555722" y="210487"/>
              </a:cxn>
              <a:cxn ang="0">
                <a:pos x="537696" y="195114"/>
              </a:cxn>
              <a:cxn ang="0">
                <a:pos x="519196" y="179978"/>
              </a:cxn>
              <a:cxn ang="0">
                <a:pos x="500458" y="165551"/>
              </a:cxn>
              <a:cxn ang="0">
                <a:pos x="481009" y="151598"/>
              </a:cxn>
              <a:cxn ang="0">
                <a:pos x="461323" y="138117"/>
              </a:cxn>
              <a:cxn ang="0">
                <a:pos x="441399" y="125346"/>
              </a:cxn>
              <a:cxn ang="0">
                <a:pos x="420764" y="113048"/>
              </a:cxn>
              <a:cxn ang="0">
                <a:pos x="400129" y="101459"/>
              </a:cxn>
              <a:cxn ang="0">
                <a:pos x="379020" y="90344"/>
              </a:cxn>
              <a:cxn ang="0">
                <a:pos x="357674" y="79938"/>
              </a:cxn>
              <a:cxn ang="0">
                <a:pos x="335853" y="70005"/>
              </a:cxn>
              <a:cxn ang="0">
                <a:pos x="314032" y="60781"/>
              </a:cxn>
              <a:cxn ang="0">
                <a:pos x="291736" y="52267"/>
              </a:cxn>
              <a:cxn ang="0">
                <a:pos x="269204" y="44226"/>
              </a:cxn>
              <a:cxn ang="0">
                <a:pos x="246671" y="36894"/>
              </a:cxn>
              <a:cxn ang="0">
                <a:pos x="223665" y="30272"/>
              </a:cxn>
              <a:cxn ang="0">
                <a:pos x="200658" y="24360"/>
              </a:cxn>
              <a:cxn ang="0">
                <a:pos x="177414" y="18920"/>
              </a:cxn>
              <a:cxn ang="0">
                <a:pos x="154170" y="14190"/>
              </a:cxn>
              <a:cxn ang="0">
                <a:pos x="130688" y="10170"/>
              </a:cxn>
              <a:cxn ang="0">
                <a:pos x="106970" y="6859"/>
              </a:cxn>
              <a:cxn ang="0">
                <a:pos x="83252" y="4021"/>
              </a:cxn>
              <a:cxn ang="0">
                <a:pos x="59533" y="2129"/>
              </a:cxn>
              <a:cxn ang="0">
                <a:pos x="35815" y="710"/>
              </a:cxn>
              <a:cxn ang="0">
                <a:pos x="12096" y="0"/>
              </a:cxn>
            </a:cxnLst>
            <a:rect l="0" t="0" r="0" b="0"/>
            <a:pathLst>
              <a:path w="3206" h="2054">
                <a:moveTo>
                  <a:pt x="3206" y="2054"/>
                </a:moveTo>
                <a:lnTo>
                  <a:pt x="3184" y="2008"/>
                </a:lnTo>
                <a:lnTo>
                  <a:pt x="3162" y="1963"/>
                </a:lnTo>
                <a:lnTo>
                  <a:pt x="3140" y="1918"/>
                </a:lnTo>
                <a:lnTo>
                  <a:pt x="3116" y="1873"/>
                </a:lnTo>
                <a:lnTo>
                  <a:pt x="3092" y="1829"/>
                </a:lnTo>
                <a:lnTo>
                  <a:pt x="3068" y="1785"/>
                </a:lnTo>
                <a:lnTo>
                  <a:pt x="3043" y="1742"/>
                </a:lnTo>
                <a:lnTo>
                  <a:pt x="3017" y="1699"/>
                </a:lnTo>
                <a:lnTo>
                  <a:pt x="2991" y="1656"/>
                </a:lnTo>
                <a:lnTo>
                  <a:pt x="2964" y="1613"/>
                </a:lnTo>
                <a:lnTo>
                  <a:pt x="2936" y="1571"/>
                </a:lnTo>
                <a:lnTo>
                  <a:pt x="2908" y="1529"/>
                </a:lnTo>
                <a:lnTo>
                  <a:pt x="2879" y="1488"/>
                </a:lnTo>
                <a:lnTo>
                  <a:pt x="2850" y="1447"/>
                </a:lnTo>
                <a:lnTo>
                  <a:pt x="2820" y="1407"/>
                </a:lnTo>
                <a:lnTo>
                  <a:pt x="2789" y="1367"/>
                </a:lnTo>
                <a:lnTo>
                  <a:pt x="2758" y="1327"/>
                </a:lnTo>
                <a:lnTo>
                  <a:pt x="2726" y="1288"/>
                </a:lnTo>
                <a:lnTo>
                  <a:pt x="2694" y="1249"/>
                </a:lnTo>
                <a:lnTo>
                  <a:pt x="2661" y="1211"/>
                </a:lnTo>
                <a:lnTo>
                  <a:pt x="2628" y="1174"/>
                </a:lnTo>
                <a:lnTo>
                  <a:pt x="2594" y="1137"/>
                </a:lnTo>
                <a:lnTo>
                  <a:pt x="2560" y="1100"/>
                </a:lnTo>
                <a:lnTo>
                  <a:pt x="2525" y="1064"/>
                </a:lnTo>
                <a:lnTo>
                  <a:pt x="2490" y="1028"/>
                </a:lnTo>
                <a:lnTo>
                  <a:pt x="2454" y="993"/>
                </a:lnTo>
                <a:lnTo>
                  <a:pt x="2418" y="958"/>
                </a:lnTo>
                <a:lnTo>
                  <a:pt x="2381" y="924"/>
                </a:lnTo>
                <a:lnTo>
                  <a:pt x="2343" y="890"/>
                </a:lnTo>
                <a:lnTo>
                  <a:pt x="2306" y="857"/>
                </a:lnTo>
                <a:lnTo>
                  <a:pt x="2267" y="825"/>
                </a:lnTo>
                <a:lnTo>
                  <a:pt x="2229" y="793"/>
                </a:lnTo>
                <a:lnTo>
                  <a:pt x="2189" y="761"/>
                </a:lnTo>
                <a:lnTo>
                  <a:pt x="2150" y="730"/>
                </a:lnTo>
                <a:lnTo>
                  <a:pt x="2110" y="700"/>
                </a:lnTo>
                <a:lnTo>
                  <a:pt x="2069" y="670"/>
                </a:lnTo>
                <a:lnTo>
                  <a:pt x="2028" y="641"/>
                </a:lnTo>
                <a:lnTo>
                  <a:pt x="1987" y="612"/>
                </a:lnTo>
                <a:lnTo>
                  <a:pt x="1945" y="584"/>
                </a:lnTo>
                <a:lnTo>
                  <a:pt x="1903" y="557"/>
                </a:lnTo>
                <a:lnTo>
                  <a:pt x="1861" y="530"/>
                </a:lnTo>
                <a:lnTo>
                  <a:pt x="1818" y="504"/>
                </a:lnTo>
                <a:lnTo>
                  <a:pt x="1774" y="478"/>
                </a:lnTo>
                <a:lnTo>
                  <a:pt x="1731" y="453"/>
                </a:lnTo>
                <a:lnTo>
                  <a:pt x="1687" y="429"/>
                </a:lnTo>
                <a:lnTo>
                  <a:pt x="1643" y="405"/>
                </a:lnTo>
                <a:lnTo>
                  <a:pt x="1598" y="382"/>
                </a:lnTo>
                <a:lnTo>
                  <a:pt x="1553" y="360"/>
                </a:lnTo>
                <a:lnTo>
                  <a:pt x="1508" y="338"/>
                </a:lnTo>
                <a:lnTo>
                  <a:pt x="1462" y="317"/>
                </a:lnTo>
                <a:lnTo>
                  <a:pt x="1416" y="296"/>
                </a:lnTo>
                <a:lnTo>
                  <a:pt x="1370" y="277"/>
                </a:lnTo>
                <a:lnTo>
                  <a:pt x="1324" y="257"/>
                </a:lnTo>
                <a:lnTo>
                  <a:pt x="1277" y="239"/>
                </a:lnTo>
                <a:lnTo>
                  <a:pt x="1230" y="221"/>
                </a:lnTo>
                <a:lnTo>
                  <a:pt x="1183" y="204"/>
                </a:lnTo>
                <a:lnTo>
                  <a:pt x="1135" y="187"/>
                </a:lnTo>
                <a:lnTo>
                  <a:pt x="1088" y="172"/>
                </a:lnTo>
                <a:lnTo>
                  <a:pt x="1040" y="156"/>
                </a:lnTo>
                <a:lnTo>
                  <a:pt x="992" y="142"/>
                </a:lnTo>
                <a:lnTo>
                  <a:pt x="943" y="128"/>
                </a:lnTo>
                <a:lnTo>
                  <a:pt x="895" y="115"/>
                </a:lnTo>
                <a:lnTo>
                  <a:pt x="846" y="103"/>
                </a:lnTo>
                <a:lnTo>
                  <a:pt x="797" y="91"/>
                </a:lnTo>
                <a:lnTo>
                  <a:pt x="748" y="80"/>
                </a:lnTo>
                <a:lnTo>
                  <a:pt x="699" y="70"/>
                </a:lnTo>
                <a:lnTo>
                  <a:pt x="650" y="60"/>
                </a:lnTo>
                <a:lnTo>
                  <a:pt x="600" y="51"/>
                </a:lnTo>
                <a:lnTo>
                  <a:pt x="551" y="43"/>
                </a:lnTo>
                <a:lnTo>
                  <a:pt x="501" y="36"/>
                </a:lnTo>
                <a:lnTo>
                  <a:pt x="451" y="29"/>
                </a:lnTo>
                <a:lnTo>
                  <a:pt x="401" y="23"/>
                </a:lnTo>
                <a:lnTo>
                  <a:pt x="351" y="17"/>
                </a:lnTo>
                <a:lnTo>
                  <a:pt x="301" y="13"/>
                </a:lnTo>
                <a:lnTo>
                  <a:pt x="251" y="9"/>
                </a:lnTo>
                <a:lnTo>
                  <a:pt x="201" y="6"/>
                </a:lnTo>
                <a:lnTo>
                  <a:pt x="151" y="3"/>
                </a:lnTo>
                <a:lnTo>
                  <a:pt x="101" y="1"/>
                </a:lnTo>
                <a:lnTo>
                  <a:pt x="51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6869" name="任意多边形 676868"/>
          <p:cNvSpPr/>
          <p:nvPr/>
        </p:nvSpPr>
        <p:spPr>
          <a:xfrm>
            <a:off x="1144588" y="4725988"/>
            <a:ext cx="777875" cy="523875"/>
          </a:xfrm>
          <a:custGeom>
            <a:avLst/>
            <a:gdLst/>
            <a:ahLst/>
            <a:cxnLst>
              <a:cxn ang="0">
                <a:pos x="12113" y="523875"/>
              </a:cxn>
              <a:cxn ang="0">
                <a:pos x="36103" y="523165"/>
              </a:cxn>
              <a:cxn ang="0">
                <a:pos x="60092" y="521746"/>
              </a:cxn>
              <a:cxn ang="0">
                <a:pos x="83844" y="519618"/>
              </a:cxn>
              <a:cxn ang="0">
                <a:pos x="107834" y="517016"/>
              </a:cxn>
              <a:cxn ang="0">
                <a:pos x="131586" y="513468"/>
              </a:cxn>
              <a:cxn ang="0">
                <a:pos x="155100" y="509448"/>
              </a:cxn>
              <a:cxn ang="0">
                <a:pos x="178614" y="504717"/>
              </a:cxn>
              <a:cxn ang="0">
                <a:pos x="202129" y="499278"/>
              </a:cxn>
              <a:cxn ang="0">
                <a:pos x="225406" y="493128"/>
              </a:cxn>
              <a:cxn ang="0">
                <a:pos x="248445" y="486506"/>
              </a:cxn>
              <a:cxn ang="0">
                <a:pos x="271247" y="478938"/>
              </a:cxn>
              <a:cxn ang="0">
                <a:pos x="293811" y="470896"/>
              </a:cxn>
              <a:cxn ang="0">
                <a:pos x="316138" y="462382"/>
              </a:cxn>
              <a:cxn ang="0">
                <a:pos x="338227" y="452921"/>
              </a:cxn>
              <a:cxn ang="0">
                <a:pos x="360079" y="442988"/>
              </a:cxn>
              <a:cxn ang="0">
                <a:pos x="381693" y="432345"/>
              </a:cxn>
              <a:cxn ang="0">
                <a:pos x="402832" y="421229"/>
              </a:cxn>
              <a:cxn ang="0">
                <a:pos x="423734" y="409403"/>
              </a:cxn>
              <a:cxn ang="0">
                <a:pos x="444161" y="397104"/>
              </a:cxn>
              <a:cxn ang="0">
                <a:pos x="464350" y="384096"/>
              </a:cxn>
              <a:cxn ang="0">
                <a:pos x="484301" y="370615"/>
              </a:cxn>
              <a:cxn ang="0">
                <a:pos x="503540" y="356424"/>
              </a:cxn>
              <a:cxn ang="0">
                <a:pos x="522542" y="341760"/>
              </a:cxn>
              <a:cxn ang="0">
                <a:pos x="541068" y="326624"/>
              </a:cxn>
              <a:cxn ang="0">
                <a:pos x="559357" y="311014"/>
              </a:cxn>
              <a:cxn ang="0">
                <a:pos x="576934" y="294694"/>
              </a:cxn>
              <a:cxn ang="0">
                <a:pos x="594035" y="278139"/>
              </a:cxn>
              <a:cxn ang="0">
                <a:pos x="610899" y="260873"/>
              </a:cxn>
              <a:cxn ang="0">
                <a:pos x="627050" y="243135"/>
              </a:cxn>
              <a:cxn ang="0">
                <a:pos x="642727" y="225160"/>
              </a:cxn>
              <a:cxn ang="0">
                <a:pos x="657928" y="206475"/>
              </a:cxn>
              <a:cxn ang="0">
                <a:pos x="672417" y="187554"/>
              </a:cxn>
              <a:cxn ang="0">
                <a:pos x="686430" y="168160"/>
              </a:cxn>
              <a:cxn ang="0">
                <a:pos x="699969" y="148293"/>
              </a:cxn>
              <a:cxn ang="0">
                <a:pos x="713032" y="128190"/>
              </a:cxn>
              <a:cxn ang="0">
                <a:pos x="725383" y="107850"/>
              </a:cxn>
              <a:cxn ang="0">
                <a:pos x="737022" y="86800"/>
              </a:cxn>
              <a:cxn ang="0">
                <a:pos x="748185" y="65750"/>
              </a:cxn>
              <a:cxn ang="0">
                <a:pos x="758636" y="44228"/>
              </a:cxn>
              <a:cxn ang="0">
                <a:pos x="768612" y="22469"/>
              </a:cxn>
              <a:cxn ang="0">
                <a:pos x="777875" y="0"/>
              </a:cxn>
            </a:cxnLst>
            <a:rect l="0" t="0" r="0" b="0"/>
            <a:pathLst>
              <a:path w="3275" h="2215">
                <a:moveTo>
                  <a:pt x="0" y="2215"/>
                </a:moveTo>
                <a:lnTo>
                  <a:pt x="51" y="2215"/>
                </a:lnTo>
                <a:lnTo>
                  <a:pt x="101" y="2214"/>
                </a:lnTo>
                <a:lnTo>
                  <a:pt x="152" y="2212"/>
                </a:lnTo>
                <a:lnTo>
                  <a:pt x="202" y="2209"/>
                </a:lnTo>
                <a:lnTo>
                  <a:pt x="253" y="2206"/>
                </a:lnTo>
                <a:lnTo>
                  <a:pt x="303" y="2202"/>
                </a:lnTo>
                <a:lnTo>
                  <a:pt x="353" y="2197"/>
                </a:lnTo>
                <a:lnTo>
                  <a:pt x="404" y="2192"/>
                </a:lnTo>
                <a:lnTo>
                  <a:pt x="454" y="2186"/>
                </a:lnTo>
                <a:lnTo>
                  <a:pt x="504" y="2179"/>
                </a:lnTo>
                <a:lnTo>
                  <a:pt x="554" y="2171"/>
                </a:lnTo>
                <a:lnTo>
                  <a:pt x="604" y="2163"/>
                </a:lnTo>
                <a:lnTo>
                  <a:pt x="653" y="2154"/>
                </a:lnTo>
                <a:lnTo>
                  <a:pt x="703" y="2144"/>
                </a:lnTo>
                <a:lnTo>
                  <a:pt x="752" y="2134"/>
                </a:lnTo>
                <a:lnTo>
                  <a:pt x="802" y="2123"/>
                </a:lnTo>
                <a:lnTo>
                  <a:pt x="851" y="2111"/>
                </a:lnTo>
                <a:lnTo>
                  <a:pt x="900" y="2099"/>
                </a:lnTo>
                <a:lnTo>
                  <a:pt x="949" y="2085"/>
                </a:lnTo>
                <a:lnTo>
                  <a:pt x="997" y="2071"/>
                </a:lnTo>
                <a:lnTo>
                  <a:pt x="1046" y="2057"/>
                </a:lnTo>
                <a:lnTo>
                  <a:pt x="1094" y="2041"/>
                </a:lnTo>
                <a:lnTo>
                  <a:pt x="1142" y="2025"/>
                </a:lnTo>
                <a:lnTo>
                  <a:pt x="1189" y="2009"/>
                </a:lnTo>
                <a:lnTo>
                  <a:pt x="1237" y="1991"/>
                </a:lnTo>
                <a:lnTo>
                  <a:pt x="1284" y="1973"/>
                </a:lnTo>
                <a:lnTo>
                  <a:pt x="1331" y="1955"/>
                </a:lnTo>
                <a:lnTo>
                  <a:pt x="1378" y="1935"/>
                </a:lnTo>
                <a:lnTo>
                  <a:pt x="1424" y="1915"/>
                </a:lnTo>
                <a:lnTo>
                  <a:pt x="1470" y="1894"/>
                </a:lnTo>
                <a:lnTo>
                  <a:pt x="1516" y="1873"/>
                </a:lnTo>
                <a:lnTo>
                  <a:pt x="1561" y="1851"/>
                </a:lnTo>
                <a:lnTo>
                  <a:pt x="1607" y="1828"/>
                </a:lnTo>
                <a:lnTo>
                  <a:pt x="1651" y="1805"/>
                </a:lnTo>
                <a:lnTo>
                  <a:pt x="1696" y="1781"/>
                </a:lnTo>
                <a:lnTo>
                  <a:pt x="1740" y="1756"/>
                </a:lnTo>
                <a:lnTo>
                  <a:pt x="1784" y="1731"/>
                </a:lnTo>
                <a:lnTo>
                  <a:pt x="1827" y="1705"/>
                </a:lnTo>
                <a:lnTo>
                  <a:pt x="1870" y="1679"/>
                </a:lnTo>
                <a:lnTo>
                  <a:pt x="1913" y="1652"/>
                </a:lnTo>
                <a:lnTo>
                  <a:pt x="1955" y="1624"/>
                </a:lnTo>
                <a:lnTo>
                  <a:pt x="1997" y="1596"/>
                </a:lnTo>
                <a:lnTo>
                  <a:pt x="2039" y="1567"/>
                </a:lnTo>
                <a:lnTo>
                  <a:pt x="2080" y="1537"/>
                </a:lnTo>
                <a:lnTo>
                  <a:pt x="2120" y="1507"/>
                </a:lnTo>
                <a:lnTo>
                  <a:pt x="2161" y="1477"/>
                </a:lnTo>
                <a:lnTo>
                  <a:pt x="2200" y="1445"/>
                </a:lnTo>
                <a:lnTo>
                  <a:pt x="2240" y="1413"/>
                </a:lnTo>
                <a:lnTo>
                  <a:pt x="2278" y="1381"/>
                </a:lnTo>
                <a:lnTo>
                  <a:pt x="2317" y="1348"/>
                </a:lnTo>
                <a:lnTo>
                  <a:pt x="2355" y="1315"/>
                </a:lnTo>
                <a:lnTo>
                  <a:pt x="2392" y="1281"/>
                </a:lnTo>
                <a:lnTo>
                  <a:pt x="2429" y="1246"/>
                </a:lnTo>
                <a:lnTo>
                  <a:pt x="2465" y="1211"/>
                </a:lnTo>
                <a:lnTo>
                  <a:pt x="2501" y="1176"/>
                </a:lnTo>
                <a:lnTo>
                  <a:pt x="2537" y="1140"/>
                </a:lnTo>
                <a:lnTo>
                  <a:pt x="2572" y="1103"/>
                </a:lnTo>
                <a:lnTo>
                  <a:pt x="2606" y="1066"/>
                </a:lnTo>
                <a:lnTo>
                  <a:pt x="2640" y="1028"/>
                </a:lnTo>
                <a:lnTo>
                  <a:pt x="2673" y="990"/>
                </a:lnTo>
                <a:lnTo>
                  <a:pt x="2706" y="952"/>
                </a:lnTo>
                <a:lnTo>
                  <a:pt x="2738" y="913"/>
                </a:lnTo>
                <a:lnTo>
                  <a:pt x="2770" y="873"/>
                </a:lnTo>
                <a:lnTo>
                  <a:pt x="2801" y="833"/>
                </a:lnTo>
                <a:lnTo>
                  <a:pt x="2831" y="793"/>
                </a:lnTo>
                <a:lnTo>
                  <a:pt x="2861" y="752"/>
                </a:lnTo>
                <a:lnTo>
                  <a:pt x="2890" y="711"/>
                </a:lnTo>
                <a:lnTo>
                  <a:pt x="2919" y="669"/>
                </a:lnTo>
                <a:lnTo>
                  <a:pt x="2947" y="627"/>
                </a:lnTo>
                <a:lnTo>
                  <a:pt x="2975" y="585"/>
                </a:lnTo>
                <a:lnTo>
                  <a:pt x="3002" y="542"/>
                </a:lnTo>
                <a:lnTo>
                  <a:pt x="3028" y="499"/>
                </a:lnTo>
                <a:lnTo>
                  <a:pt x="3054" y="456"/>
                </a:lnTo>
                <a:lnTo>
                  <a:pt x="3079" y="412"/>
                </a:lnTo>
                <a:lnTo>
                  <a:pt x="3103" y="367"/>
                </a:lnTo>
                <a:lnTo>
                  <a:pt x="3127" y="323"/>
                </a:lnTo>
                <a:lnTo>
                  <a:pt x="3150" y="278"/>
                </a:lnTo>
                <a:lnTo>
                  <a:pt x="3173" y="232"/>
                </a:lnTo>
                <a:lnTo>
                  <a:pt x="3194" y="187"/>
                </a:lnTo>
                <a:lnTo>
                  <a:pt x="3216" y="141"/>
                </a:lnTo>
                <a:lnTo>
                  <a:pt x="3236" y="95"/>
                </a:lnTo>
                <a:lnTo>
                  <a:pt x="3256" y="47"/>
                </a:lnTo>
                <a:lnTo>
                  <a:pt x="3275" y="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6870" name="组合 676869"/>
          <p:cNvGrpSpPr/>
          <p:nvPr/>
        </p:nvGrpSpPr>
        <p:grpSpPr>
          <a:xfrm>
            <a:off x="1150938" y="2997200"/>
            <a:ext cx="473075" cy="1433513"/>
            <a:chOff x="2875" y="1785"/>
            <a:chExt cx="298" cy="903"/>
          </a:xfrm>
        </p:grpSpPr>
        <p:sp>
          <p:nvSpPr>
            <p:cNvPr id="27868" name="任意多边形 676870"/>
            <p:cNvSpPr>
              <a:spLocks noChangeAspect="1"/>
            </p:cNvSpPr>
            <p:nvPr/>
          </p:nvSpPr>
          <p:spPr>
            <a:xfrm>
              <a:off x="3130" y="1785"/>
              <a:ext cx="42" cy="87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28" y="87"/>
                </a:cxn>
                <a:cxn ang="0">
                  <a:pos x="42" y="0"/>
                </a:cxn>
                <a:cxn ang="0">
                  <a:pos x="0" y="78"/>
                </a:cxn>
              </a:cxnLst>
              <a:rect l="0" t="0" r="0" b="0"/>
              <a:pathLst>
                <a:path w="308" h="655">
                  <a:moveTo>
                    <a:pt x="0" y="587"/>
                  </a:moveTo>
                  <a:lnTo>
                    <a:pt x="207" y="655"/>
                  </a:lnTo>
                  <a:lnTo>
                    <a:pt x="308" y="0"/>
                  </a:lnTo>
                  <a:lnTo>
                    <a:pt x="0" y="58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9" name="直接连接符 676871"/>
            <p:cNvSpPr>
              <a:spLocks noChangeAspect="1"/>
            </p:cNvSpPr>
            <p:nvPr/>
          </p:nvSpPr>
          <p:spPr>
            <a:xfrm flipV="1">
              <a:off x="2875" y="1868"/>
              <a:ext cx="269" cy="82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0" name="任意多边形 676872"/>
            <p:cNvSpPr>
              <a:spLocks noChangeAspect="1"/>
            </p:cNvSpPr>
            <p:nvPr/>
          </p:nvSpPr>
          <p:spPr>
            <a:xfrm>
              <a:off x="3130" y="1785"/>
              <a:ext cx="42" cy="87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28" y="87"/>
                </a:cxn>
                <a:cxn ang="0">
                  <a:pos x="42" y="0"/>
                </a:cxn>
                <a:cxn ang="0">
                  <a:pos x="0" y="78"/>
                </a:cxn>
              </a:cxnLst>
              <a:rect l="0" t="0" r="0" b="0"/>
              <a:pathLst>
                <a:path w="308" h="655">
                  <a:moveTo>
                    <a:pt x="0" y="587"/>
                  </a:moveTo>
                  <a:lnTo>
                    <a:pt x="207" y="655"/>
                  </a:lnTo>
                  <a:lnTo>
                    <a:pt x="308" y="0"/>
                  </a:lnTo>
                  <a:lnTo>
                    <a:pt x="0" y="58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1" name="直接连接符 676873"/>
            <p:cNvSpPr>
              <a:spLocks noChangeAspect="1"/>
            </p:cNvSpPr>
            <p:nvPr/>
          </p:nvSpPr>
          <p:spPr>
            <a:xfrm>
              <a:off x="3172" y="178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2" name="文本框 676874"/>
            <p:cNvSpPr txBox="1"/>
            <p:nvPr/>
          </p:nvSpPr>
          <p:spPr>
            <a:xfrm rot="-4290151">
              <a:off x="2811" y="1876"/>
              <a:ext cx="3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R27</a:t>
              </a:r>
            </a:p>
          </p:txBody>
        </p:sp>
      </p:grpSp>
      <p:sp>
        <p:nvSpPr>
          <p:cNvPr id="676876" name="矩形 676875"/>
          <p:cNvSpPr/>
          <p:nvPr/>
        </p:nvSpPr>
        <p:spPr>
          <a:xfrm>
            <a:off x="381000" y="838200"/>
            <a:ext cx="3886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  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在画圆平面图形弧连接部分的线段时，应先画已知线段，然后画中间线段，最后画连接线段。</a:t>
            </a:r>
          </a:p>
        </p:txBody>
      </p:sp>
      <p:grpSp>
        <p:nvGrpSpPr>
          <p:cNvPr id="676878" name="组合 676877"/>
          <p:cNvGrpSpPr/>
          <p:nvPr/>
        </p:nvGrpSpPr>
        <p:grpSpPr>
          <a:xfrm>
            <a:off x="4765675" y="1225550"/>
            <a:ext cx="4073525" cy="2216150"/>
            <a:chOff x="382" y="372"/>
            <a:chExt cx="2566" cy="1396"/>
          </a:xfrm>
        </p:grpSpPr>
        <p:sp>
          <p:nvSpPr>
            <p:cNvPr id="27749" name="文本框 676878"/>
            <p:cNvSpPr txBox="1">
              <a:spLocks noChangeAspect="1"/>
            </p:cNvSpPr>
            <p:nvPr/>
          </p:nvSpPr>
          <p:spPr>
            <a:xfrm rot="-3872540">
              <a:off x="1214" y="429"/>
              <a:ext cx="329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R12</a:t>
              </a:r>
            </a:p>
          </p:txBody>
        </p:sp>
        <p:grpSp>
          <p:nvGrpSpPr>
            <p:cNvPr id="27750" name="组合 676879"/>
            <p:cNvGrpSpPr/>
            <p:nvPr/>
          </p:nvGrpSpPr>
          <p:grpSpPr>
            <a:xfrm>
              <a:off x="382" y="412"/>
              <a:ext cx="2566" cy="1356"/>
              <a:chOff x="382" y="412"/>
              <a:chExt cx="2566" cy="1356"/>
            </a:xfrm>
          </p:grpSpPr>
          <p:sp>
            <p:nvSpPr>
              <p:cNvPr id="27751" name="直接连接符 676880"/>
              <p:cNvSpPr>
                <a:spLocks noChangeAspect="1"/>
              </p:cNvSpPr>
              <p:nvPr/>
            </p:nvSpPr>
            <p:spPr>
              <a:xfrm flipV="1">
                <a:off x="2331" y="1065"/>
                <a:ext cx="63" cy="3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2" name="直接连接符 676881"/>
              <p:cNvSpPr>
                <a:spLocks noChangeAspect="1"/>
              </p:cNvSpPr>
              <p:nvPr/>
            </p:nvSpPr>
            <p:spPr>
              <a:xfrm flipV="1">
                <a:off x="2331" y="698"/>
                <a:ext cx="169" cy="40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3" name="直接连接符 676882"/>
              <p:cNvSpPr>
                <a:spLocks noChangeAspect="1"/>
              </p:cNvSpPr>
              <p:nvPr/>
            </p:nvSpPr>
            <p:spPr>
              <a:xfrm flipH="1">
                <a:off x="2168" y="1065"/>
                <a:ext cx="226" cy="44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4" name="任意多边形 676883"/>
              <p:cNvSpPr>
                <a:spLocks noChangeAspect="1"/>
              </p:cNvSpPr>
              <p:nvPr/>
            </p:nvSpPr>
            <p:spPr>
              <a:xfrm>
                <a:off x="1613" y="583"/>
                <a:ext cx="1174" cy="166"/>
              </a:xfrm>
              <a:custGeom>
                <a:avLst/>
                <a:gdLst/>
                <a:ahLst/>
                <a:cxnLst>
                  <a:cxn ang="0">
                    <a:pos x="1158" y="157"/>
                  </a:cxn>
                  <a:cxn ang="0">
                    <a:pos x="1134" y="144"/>
                  </a:cxn>
                  <a:cxn ang="0">
                    <a:pos x="1110" y="132"/>
                  </a:cxn>
                  <a:cxn ang="0">
                    <a:pos x="1086" y="120"/>
                  </a:cxn>
                  <a:cxn ang="0">
                    <a:pos x="1061" y="108"/>
                  </a:cxn>
                  <a:cxn ang="0">
                    <a:pos x="1036" y="97"/>
                  </a:cxn>
                  <a:cxn ang="0">
                    <a:pos x="1011" y="87"/>
                  </a:cxn>
                  <a:cxn ang="0">
                    <a:pos x="986" y="77"/>
                  </a:cxn>
                  <a:cxn ang="0">
                    <a:pos x="960" y="68"/>
                  </a:cxn>
                  <a:cxn ang="0">
                    <a:pos x="934" y="60"/>
                  </a:cxn>
                  <a:cxn ang="0">
                    <a:pos x="908" y="51"/>
                  </a:cxn>
                  <a:cxn ang="0">
                    <a:pos x="882" y="44"/>
                  </a:cxn>
                  <a:cxn ang="0">
                    <a:pos x="856" y="37"/>
                  </a:cxn>
                  <a:cxn ang="0">
                    <a:pos x="829" y="31"/>
                  </a:cxn>
                  <a:cxn ang="0">
                    <a:pos x="803" y="25"/>
                  </a:cxn>
                  <a:cxn ang="0">
                    <a:pos x="776" y="20"/>
                  </a:cxn>
                  <a:cxn ang="0">
                    <a:pos x="749" y="15"/>
                  </a:cxn>
                  <a:cxn ang="0">
                    <a:pos x="722" y="11"/>
                  </a:cxn>
                  <a:cxn ang="0">
                    <a:pos x="695" y="8"/>
                  </a:cxn>
                  <a:cxn ang="0">
                    <a:pos x="668" y="5"/>
                  </a:cxn>
                  <a:cxn ang="0">
                    <a:pos x="641" y="3"/>
                  </a:cxn>
                  <a:cxn ang="0">
                    <a:pos x="614" y="1"/>
                  </a:cxn>
                  <a:cxn ang="0">
                    <a:pos x="587" y="0"/>
                  </a:cxn>
                  <a:cxn ang="0">
                    <a:pos x="560" y="0"/>
                  </a:cxn>
                  <a:cxn ang="0">
                    <a:pos x="533" y="0"/>
                  </a:cxn>
                  <a:cxn ang="0">
                    <a:pos x="505" y="1"/>
                  </a:cxn>
                  <a:cxn ang="0">
                    <a:pos x="478" y="2"/>
                  </a:cxn>
                  <a:cxn ang="0">
                    <a:pos x="451" y="4"/>
                  </a:cxn>
                  <a:cxn ang="0">
                    <a:pos x="424" y="7"/>
                  </a:cxn>
                  <a:cxn ang="0">
                    <a:pos x="397" y="10"/>
                  </a:cxn>
                  <a:cxn ang="0">
                    <a:pos x="370" y="14"/>
                  </a:cxn>
                  <a:cxn ang="0">
                    <a:pos x="343" y="18"/>
                  </a:cxn>
                  <a:cxn ang="0">
                    <a:pos x="316" y="23"/>
                  </a:cxn>
                  <a:cxn ang="0">
                    <a:pos x="290" y="29"/>
                  </a:cxn>
                  <a:cxn ang="0">
                    <a:pos x="263" y="35"/>
                  </a:cxn>
                  <a:cxn ang="0">
                    <a:pos x="237" y="42"/>
                  </a:cxn>
                  <a:cxn ang="0">
                    <a:pos x="211" y="49"/>
                  </a:cxn>
                  <a:cxn ang="0">
                    <a:pos x="185" y="57"/>
                  </a:cxn>
                  <a:cxn ang="0">
                    <a:pos x="159" y="65"/>
                  </a:cxn>
                  <a:cxn ang="0">
                    <a:pos x="133" y="74"/>
                  </a:cxn>
                  <a:cxn ang="0">
                    <a:pos x="108" y="84"/>
                  </a:cxn>
                  <a:cxn ang="0">
                    <a:pos x="83" y="94"/>
                  </a:cxn>
                  <a:cxn ang="0">
                    <a:pos x="58" y="104"/>
                  </a:cxn>
                  <a:cxn ang="0">
                    <a:pos x="33" y="116"/>
                  </a:cxn>
                  <a:cxn ang="0">
                    <a:pos x="8" y="127"/>
                  </a:cxn>
                </a:cxnLst>
                <a:rect l="0" t="0" r="0" b="0"/>
                <a:pathLst>
                  <a:path w="12612" h="1783">
                    <a:moveTo>
                      <a:pt x="12612" y="1783"/>
                    </a:moveTo>
                    <a:lnTo>
                      <a:pt x="12528" y="1735"/>
                    </a:lnTo>
                    <a:lnTo>
                      <a:pt x="12443" y="1687"/>
                    </a:lnTo>
                    <a:lnTo>
                      <a:pt x="12358" y="1640"/>
                    </a:lnTo>
                    <a:lnTo>
                      <a:pt x="12272" y="1593"/>
                    </a:lnTo>
                    <a:lnTo>
                      <a:pt x="12186" y="1547"/>
                    </a:lnTo>
                    <a:lnTo>
                      <a:pt x="12100" y="1502"/>
                    </a:lnTo>
                    <a:lnTo>
                      <a:pt x="12013" y="1457"/>
                    </a:lnTo>
                    <a:lnTo>
                      <a:pt x="11927" y="1413"/>
                    </a:lnTo>
                    <a:lnTo>
                      <a:pt x="11839" y="1370"/>
                    </a:lnTo>
                    <a:lnTo>
                      <a:pt x="11752" y="1327"/>
                    </a:lnTo>
                    <a:lnTo>
                      <a:pt x="11664" y="1285"/>
                    </a:lnTo>
                    <a:lnTo>
                      <a:pt x="11576" y="1244"/>
                    </a:lnTo>
                    <a:lnTo>
                      <a:pt x="11488" y="1203"/>
                    </a:lnTo>
                    <a:lnTo>
                      <a:pt x="11399" y="1163"/>
                    </a:lnTo>
                    <a:lnTo>
                      <a:pt x="11310" y="1123"/>
                    </a:lnTo>
                    <a:lnTo>
                      <a:pt x="11221" y="1085"/>
                    </a:lnTo>
                    <a:lnTo>
                      <a:pt x="11131" y="1046"/>
                    </a:lnTo>
                    <a:lnTo>
                      <a:pt x="11041" y="1009"/>
                    </a:lnTo>
                    <a:lnTo>
                      <a:pt x="10951" y="972"/>
                    </a:lnTo>
                    <a:lnTo>
                      <a:pt x="10860" y="936"/>
                    </a:lnTo>
                    <a:lnTo>
                      <a:pt x="10769" y="900"/>
                    </a:lnTo>
                    <a:lnTo>
                      <a:pt x="10678" y="865"/>
                    </a:lnTo>
                    <a:lnTo>
                      <a:pt x="10587" y="831"/>
                    </a:lnTo>
                    <a:lnTo>
                      <a:pt x="10496" y="798"/>
                    </a:lnTo>
                    <a:lnTo>
                      <a:pt x="10404" y="765"/>
                    </a:lnTo>
                    <a:lnTo>
                      <a:pt x="10312" y="732"/>
                    </a:lnTo>
                    <a:lnTo>
                      <a:pt x="10220" y="701"/>
                    </a:lnTo>
                    <a:lnTo>
                      <a:pt x="10128" y="670"/>
                    </a:lnTo>
                    <a:lnTo>
                      <a:pt x="10035" y="640"/>
                    </a:lnTo>
                    <a:lnTo>
                      <a:pt x="9942" y="610"/>
                    </a:lnTo>
                    <a:lnTo>
                      <a:pt x="9849" y="582"/>
                    </a:lnTo>
                    <a:lnTo>
                      <a:pt x="9756" y="553"/>
                    </a:lnTo>
                    <a:lnTo>
                      <a:pt x="9663" y="526"/>
                    </a:lnTo>
                    <a:lnTo>
                      <a:pt x="9569" y="499"/>
                    </a:lnTo>
                    <a:lnTo>
                      <a:pt x="9475" y="473"/>
                    </a:lnTo>
                    <a:lnTo>
                      <a:pt x="9381" y="448"/>
                    </a:lnTo>
                    <a:lnTo>
                      <a:pt x="9287" y="423"/>
                    </a:lnTo>
                    <a:lnTo>
                      <a:pt x="9193" y="399"/>
                    </a:lnTo>
                    <a:lnTo>
                      <a:pt x="9098" y="376"/>
                    </a:lnTo>
                    <a:lnTo>
                      <a:pt x="9004" y="353"/>
                    </a:lnTo>
                    <a:lnTo>
                      <a:pt x="8909" y="331"/>
                    </a:lnTo>
                    <a:lnTo>
                      <a:pt x="8814" y="310"/>
                    </a:lnTo>
                    <a:lnTo>
                      <a:pt x="8719" y="289"/>
                    </a:lnTo>
                    <a:lnTo>
                      <a:pt x="8623" y="269"/>
                    </a:lnTo>
                    <a:lnTo>
                      <a:pt x="8528" y="250"/>
                    </a:lnTo>
                    <a:lnTo>
                      <a:pt x="8432" y="232"/>
                    </a:lnTo>
                    <a:lnTo>
                      <a:pt x="8337" y="214"/>
                    </a:lnTo>
                    <a:lnTo>
                      <a:pt x="8241" y="197"/>
                    </a:lnTo>
                    <a:lnTo>
                      <a:pt x="8145" y="181"/>
                    </a:lnTo>
                    <a:lnTo>
                      <a:pt x="8049" y="165"/>
                    </a:lnTo>
                    <a:lnTo>
                      <a:pt x="7952" y="150"/>
                    </a:lnTo>
                    <a:lnTo>
                      <a:pt x="7856" y="136"/>
                    </a:lnTo>
                    <a:lnTo>
                      <a:pt x="7760" y="122"/>
                    </a:lnTo>
                    <a:lnTo>
                      <a:pt x="7663" y="109"/>
                    </a:lnTo>
                    <a:lnTo>
                      <a:pt x="7567" y="97"/>
                    </a:lnTo>
                    <a:lnTo>
                      <a:pt x="7470" y="86"/>
                    </a:lnTo>
                    <a:lnTo>
                      <a:pt x="7373" y="75"/>
                    </a:lnTo>
                    <a:lnTo>
                      <a:pt x="7276" y="65"/>
                    </a:lnTo>
                    <a:lnTo>
                      <a:pt x="7179" y="56"/>
                    </a:lnTo>
                    <a:lnTo>
                      <a:pt x="7082" y="47"/>
                    </a:lnTo>
                    <a:lnTo>
                      <a:pt x="6985" y="40"/>
                    </a:lnTo>
                    <a:lnTo>
                      <a:pt x="6888" y="32"/>
                    </a:lnTo>
                    <a:lnTo>
                      <a:pt x="6791" y="26"/>
                    </a:lnTo>
                    <a:lnTo>
                      <a:pt x="6694" y="20"/>
                    </a:lnTo>
                    <a:lnTo>
                      <a:pt x="6597" y="15"/>
                    </a:lnTo>
                    <a:lnTo>
                      <a:pt x="6500" y="11"/>
                    </a:lnTo>
                    <a:lnTo>
                      <a:pt x="6402" y="7"/>
                    </a:lnTo>
                    <a:lnTo>
                      <a:pt x="6305" y="4"/>
                    </a:lnTo>
                    <a:lnTo>
                      <a:pt x="6208" y="2"/>
                    </a:lnTo>
                    <a:lnTo>
                      <a:pt x="6110" y="1"/>
                    </a:lnTo>
                    <a:lnTo>
                      <a:pt x="6013" y="0"/>
                    </a:lnTo>
                    <a:lnTo>
                      <a:pt x="5916" y="0"/>
                    </a:lnTo>
                    <a:lnTo>
                      <a:pt x="5818" y="1"/>
                    </a:lnTo>
                    <a:lnTo>
                      <a:pt x="5721" y="2"/>
                    </a:lnTo>
                    <a:lnTo>
                      <a:pt x="5624" y="4"/>
                    </a:lnTo>
                    <a:lnTo>
                      <a:pt x="5526" y="7"/>
                    </a:lnTo>
                    <a:lnTo>
                      <a:pt x="5428" y="11"/>
                    </a:lnTo>
                    <a:lnTo>
                      <a:pt x="5331" y="15"/>
                    </a:lnTo>
                    <a:lnTo>
                      <a:pt x="5233" y="20"/>
                    </a:lnTo>
                    <a:lnTo>
                      <a:pt x="5136" y="25"/>
                    </a:lnTo>
                    <a:lnTo>
                      <a:pt x="5039" y="32"/>
                    </a:lnTo>
                    <a:lnTo>
                      <a:pt x="4942" y="39"/>
                    </a:lnTo>
                    <a:lnTo>
                      <a:pt x="4845" y="47"/>
                    </a:lnTo>
                    <a:lnTo>
                      <a:pt x="4748" y="55"/>
                    </a:lnTo>
                    <a:lnTo>
                      <a:pt x="4651" y="64"/>
                    </a:lnTo>
                    <a:lnTo>
                      <a:pt x="4554" y="74"/>
                    </a:lnTo>
                    <a:lnTo>
                      <a:pt x="4457" y="85"/>
                    </a:lnTo>
                    <a:lnTo>
                      <a:pt x="4361" y="96"/>
                    </a:lnTo>
                    <a:lnTo>
                      <a:pt x="4264" y="108"/>
                    </a:lnTo>
                    <a:lnTo>
                      <a:pt x="4168" y="121"/>
                    </a:lnTo>
                    <a:lnTo>
                      <a:pt x="4071" y="135"/>
                    </a:lnTo>
                    <a:lnTo>
                      <a:pt x="3975" y="149"/>
                    </a:lnTo>
                    <a:lnTo>
                      <a:pt x="3879" y="164"/>
                    </a:lnTo>
                    <a:lnTo>
                      <a:pt x="3783" y="179"/>
                    </a:lnTo>
                    <a:lnTo>
                      <a:pt x="3687" y="196"/>
                    </a:lnTo>
                    <a:lnTo>
                      <a:pt x="3591" y="213"/>
                    </a:lnTo>
                    <a:lnTo>
                      <a:pt x="3495" y="230"/>
                    </a:lnTo>
                    <a:lnTo>
                      <a:pt x="3399" y="249"/>
                    </a:lnTo>
                    <a:lnTo>
                      <a:pt x="3304" y="268"/>
                    </a:lnTo>
                    <a:lnTo>
                      <a:pt x="3209" y="288"/>
                    </a:lnTo>
                    <a:lnTo>
                      <a:pt x="3113" y="308"/>
                    </a:lnTo>
                    <a:lnTo>
                      <a:pt x="3018" y="329"/>
                    </a:lnTo>
                    <a:lnTo>
                      <a:pt x="2924" y="351"/>
                    </a:lnTo>
                    <a:lnTo>
                      <a:pt x="2829" y="374"/>
                    </a:lnTo>
                    <a:lnTo>
                      <a:pt x="2734" y="397"/>
                    </a:lnTo>
                    <a:lnTo>
                      <a:pt x="2640" y="421"/>
                    </a:lnTo>
                    <a:lnTo>
                      <a:pt x="2546" y="446"/>
                    </a:lnTo>
                    <a:lnTo>
                      <a:pt x="2452" y="471"/>
                    </a:lnTo>
                    <a:lnTo>
                      <a:pt x="2358" y="497"/>
                    </a:lnTo>
                    <a:lnTo>
                      <a:pt x="2264" y="524"/>
                    </a:lnTo>
                    <a:lnTo>
                      <a:pt x="2171" y="551"/>
                    </a:lnTo>
                    <a:lnTo>
                      <a:pt x="2078" y="579"/>
                    </a:lnTo>
                    <a:lnTo>
                      <a:pt x="1985" y="608"/>
                    </a:lnTo>
                    <a:lnTo>
                      <a:pt x="1892" y="638"/>
                    </a:lnTo>
                    <a:lnTo>
                      <a:pt x="1799" y="668"/>
                    </a:lnTo>
                    <a:lnTo>
                      <a:pt x="1707" y="698"/>
                    </a:lnTo>
                    <a:lnTo>
                      <a:pt x="1615" y="730"/>
                    </a:lnTo>
                    <a:lnTo>
                      <a:pt x="1523" y="762"/>
                    </a:lnTo>
                    <a:lnTo>
                      <a:pt x="1431" y="795"/>
                    </a:lnTo>
                    <a:lnTo>
                      <a:pt x="1340" y="828"/>
                    </a:lnTo>
                    <a:lnTo>
                      <a:pt x="1249" y="863"/>
                    </a:lnTo>
                    <a:lnTo>
                      <a:pt x="1158" y="897"/>
                    </a:lnTo>
                    <a:lnTo>
                      <a:pt x="1067" y="933"/>
                    </a:lnTo>
                    <a:lnTo>
                      <a:pt x="977" y="969"/>
                    </a:lnTo>
                    <a:lnTo>
                      <a:pt x="887" y="1006"/>
                    </a:lnTo>
                    <a:lnTo>
                      <a:pt x="797" y="1043"/>
                    </a:lnTo>
                    <a:lnTo>
                      <a:pt x="707" y="1082"/>
                    </a:lnTo>
                    <a:lnTo>
                      <a:pt x="618" y="1120"/>
                    </a:lnTo>
                    <a:lnTo>
                      <a:pt x="529" y="1160"/>
                    </a:lnTo>
                    <a:lnTo>
                      <a:pt x="440" y="1200"/>
                    </a:lnTo>
                    <a:lnTo>
                      <a:pt x="352" y="1241"/>
                    </a:lnTo>
                    <a:lnTo>
                      <a:pt x="264" y="1282"/>
                    </a:lnTo>
                    <a:lnTo>
                      <a:pt x="176" y="1324"/>
                    </a:lnTo>
                    <a:lnTo>
                      <a:pt x="87" y="1367"/>
                    </a:lnTo>
                    <a:lnTo>
                      <a:pt x="0" y="1410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5" name="任意多边形 676884"/>
              <p:cNvSpPr>
                <a:spLocks noChangeAspect="1"/>
              </p:cNvSpPr>
              <p:nvPr/>
            </p:nvSpPr>
            <p:spPr>
              <a:xfrm>
                <a:off x="1613" y="1179"/>
                <a:ext cx="1174" cy="166"/>
              </a:xfrm>
              <a:custGeom>
                <a:avLst/>
                <a:gdLst/>
                <a:ahLst/>
                <a:cxnLst>
                  <a:cxn ang="0">
                    <a:pos x="16" y="43"/>
                  </a:cxn>
                  <a:cxn ang="0">
                    <a:pos x="41" y="54"/>
                  </a:cxn>
                  <a:cxn ang="0">
                    <a:pos x="66" y="65"/>
                  </a:cxn>
                  <a:cxn ang="0">
                    <a:pos x="91" y="76"/>
                  </a:cxn>
                  <a:cxn ang="0">
                    <a:pos x="116" y="86"/>
                  </a:cxn>
                  <a:cxn ang="0">
                    <a:pos x="142" y="95"/>
                  </a:cxn>
                  <a:cxn ang="0">
                    <a:pos x="167" y="104"/>
                  </a:cxn>
                  <a:cxn ang="0">
                    <a:pos x="193" y="112"/>
                  </a:cxn>
                  <a:cxn ang="0">
                    <a:pos x="219" y="120"/>
                  </a:cxn>
                  <a:cxn ang="0">
                    <a:pos x="246" y="127"/>
                  </a:cxn>
                  <a:cxn ang="0">
                    <a:pos x="272" y="133"/>
                  </a:cxn>
                  <a:cxn ang="0">
                    <a:pos x="299" y="139"/>
                  </a:cxn>
                  <a:cxn ang="0">
                    <a:pos x="325" y="145"/>
                  </a:cxn>
                  <a:cxn ang="0">
                    <a:pos x="352" y="149"/>
                  </a:cxn>
                  <a:cxn ang="0">
                    <a:pos x="379" y="154"/>
                  </a:cxn>
                  <a:cxn ang="0">
                    <a:pos x="406" y="157"/>
                  </a:cxn>
                  <a:cxn ang="0">
                    <a:pos x="433" y="160"/>
                  </a:cxn>
                  <a:cxn ang="0">
                    <a:pos x="460" y="162"/>
                  </a:cxn>
                  <a:cxn ang="0">
                    <a:pos x="487" y="164"/>
                  </a:cxn>
                  <a:cxn ang="0">
                    <a:pos x="514" y="165"/>
                  </a:cxn>
                  <a:cxn ang="0">
                    <a:pos x="542" y="166"/>
                  </a:cxn>
                  <a:cxn ang="0">
                    <a:pos x="569" y="166"/>
                  </a:cxn>
                  <a:cxn ang="0">
                    <a:pos x="596" y="165"/>
                  </a:cxn>
                  <a:cxn ang="0">
                    <a:pos x="623" y="164"/>
                  </a:cxn>
                  <a:cxn ang="0">
                    <a:pos x="650" y="162"/>
                  </a:cxn>
                  <a:cxn ang="0">
                    <a:pos x="677" y="160"/>
                  </a:cxn>
                  <a:cxn ang="0">
                    <a:pos x="704" y="157"/>
                  </a:cxn>
                  <a:cxn ang="0">
                    <a:pos x="731" y="153"/>
                  </a:cxn>
                  <a:cxn ang="0">
                    <a:pos x="758" y="149"/>
                  </a:cxn>
                  <a:cxn ang="0">
                    <a:pos x="785" y="145"/>
                  </a:cxn>
                  <a:cxn ang="0">
                    <a:pos x="812" y="139"/>
                  </a:cxn>
                  <a:cxn ang="0">
                    <a:pos x="838" y="133"/>
                  </a:cxn>
                  <a:cxn ang="0">
                    <a:pos x="864" y="127"/>
                  </a:cxn>
                  <a:cxn ang="0">
                    <a:pos x="891" y="120"/>
                  </a:cxn>
                  <a:cxn ang="0">
                    <a:pos x="917" y="112"/>
                  </a:cxn>
                  <a:cxn ang="0">
                    <a:pos x="943" y="104"/>
                  </a:cxn>
                  <a:cxn ang="0">
                    <a:pos x="968" y="95"/>
                  </a:cxn>
                  <a:cxn ang="0">
                    <a:pos x="994" y="86"/>
                  </a:cxn>
                  <a:cxn ang="0">
                    <a:pos x="1019" y="76"/>
                  </a:cxn>
                  <a:cxn ang="0">
                    <a:pos x="1045" y="65"/>
                  </a:cxn>
                  <a:cxn ang="0">
                    <a:pos x="1069" y="54"/>
                  </a:cxn>
                  <a:cxn ang="0">
                    <a:pos x="1094" y="43"/>
                  </a:cxn>
                  <a:cxn ang="0">
                    <a:pos x="1118" y="30"/>
                  </a:cxn>
                  <a:cxn ang="0">
                    <a:pos x="1142" y="18"/>
                  </a:cxn>
                  <a:cxn ang="0">
                    <a:pos x="1166" y="5"/>
                  </a:cxn>
                </a:cxnLst>
                <a:rect l="0" t="0" r="0" b="0"/>
                <a:pathLst>
                  <a:path w="12612" h="1784">
                    <a:moveTo>
                      <a:pt x="0" y="374"/>
                    </a:moveTo>
                    <a:lnTo>
                      <a:pt x="87" y="418"/>
                    </a:lnTo>
                    <a:lnTo>
                      <a:pt x="176" y="460"/>
                    </a:lnTo>
                    <a:lnTo>
                      <a:pt x="264" y="502"/>
                    </a:lnTo>
                    <a:lnTo>
                      <a:pt x="352" y="544"/>
                    </a:lnTo>
                    <a:lnTo>
                      <a:pt x="440" y="584"/>
                    </a:lnTo>
                    <a:lnTo>
                      <a:pt x="529" y="624"/>
                    </a:lnTo>
                    <a:lnTo>
                      <a:pt x="618" y="664"/>
                    </a:lnTo>
                    <a:lnTo>
                      <a:pt x="707" y="703"/>
                    </a:lnTo>
                    <a:lnTo>
                      <a:pt x="797" y="741"/>
                    </a:lnTo>
                    <a:lnTo>
                      <a:pt x="887" y="778"/>
                    </a:lnTo>
                    <a:lnTo>
                      <a:pt x="977" y="815"/>
                    </a:lnTo>
                    <a:lnTo>
                      <a:pt x="1067" y="851"/>
                    </a:lnTo>
                    <a:lnTo>
                      <a:pt x="1158" y="887"/>
                    </a:lnTo>
                    <a:lnTo>
                      <a:pt x="1249" y="922"/>
                    </a:lnTo>
                    <a:lnTo>
                      <a:pt x="1340" y="956"/>
                    </a:lnTo>
                    <a:lnTo>
                      <a:pt x="1431" y="989"/>
                    </a:lnTo>
                    <a:lnTo>
                      <a:pt x="1523" y="1022"/>
                    </a:lnTo>
                    <a:lnTo>
                      <a:pt x="1615" y="1054"/>
                    </a:lnTo>
                    <a:lnTo>
                      <a:pt x="1707" y="1086"/>
                    </a:lnTo>
                    <a:lnTo>
                      <a:pt x="1799" y="1117"/>
                    </a:lnTo>
                    <a:lnTo>
                      <a:pt x="1892" y="1147"/>
                    </a:lnTo>
                    <a:lnTo>
                      <a:pt x="1985" y="1176"/>
                    </a:lnTo>
                    <a:lnTo>
                      <a:pt x="2078" y="1205"/>
                    </a:lnTo>
                    <a:lnTo>
                      <a:pt x="2171" y="1233"/>
                    </a:lnTo>
                    <a:lnTo>
                      <a:pt x="2264" y="1260"/>
                    </a:lnTo>
                    <a:lnTo>
                      <a:pt x="2358" y="1287"/>
                    </a:lnTo>
                    <a:lnTo>
                      <a:pt x="2452" y="1313"/>
                    </a:lnTo>
                    <a:lnTo>
                      <a:pt x="2546" y="1339"/>
                    </a:lnTo>
                    <a:lnTo>
                      <a:pt x="2640" y="1363"/>
                    </a:lnTo>
                    <a:lnTo>
                      <a:pt x="2734" y="1387"/>
                    </a:lnTo>
                    <a:lnTo>
                      <a:pt x="2829" y="1410"/>
                    </a:lnTo>
                    <a:lnTo>
                      <a:pt x="2924" y="1433"/>
                    </a:lnTo>
                    <a:lnTo>
                      <a:pt x="3018" y="1455"/>
                    </a:lnTo>
                    <a:lnTo>
                      <a:pt x="3113" y="1476"/>
                    </a:lnTo>
                    <a:lnTo>
                      <a:pt x="3209" y="1497"/>
                    </a:lnTo>
                    <a:lnTo>
                      <a:pt x="3304" y="1516"/>
                    </a:lnTo>
                    <a:lnTo>
                      <a:pt x="3399" y="1536"/>
                    </a:lnTo>
                    <a:lnTo>
                      <a:pt x="3495" y="1554"/>
                    </a:lnTo>
                    <a:lnTo>
                      <a:pt x="3591" y="1572"/>
                    </a:lnTo>
                    <a:lnTo>
                      <a:pt x="3687" y="1589"/>
                    </a:lnTo>
                    <a:lnTo>
                      <a:pt x="3783" y="1605"/>
                    </a:lnTo>
                    <a:lnTo>
                      <a:pt x="3879" y="1621"/>
                    </a:lnTo>
                    <a:lnTo>
                      <a:pt x="3975" y="1635"/>
                    </a:lnTo>
                    <a:lnTo>
                      <a:pt x="4071" y="1650"/>
                    </a:lnTo>
                    <a:lnTo>
                      <a:pt x="4168" y="1663"/>
                    </a:lnTo>
                    <a:lnTo>
                      <a:pt x="4264" y="1676"/>
                    </a:lnTo>
                    <a:lnTo>
                      <a:pt x="4361" y="1688"/>
                    </a:lnTo>
                    <a:lnTo>
                      <a:pt x="4457" y="1699"/>
                    </a:lnTo>
                    <a:lnTo>
                      <a:pt x="4554" y="1710"/>
                    </a:lnTo>
                    <a:lnTo>
                      <a:pt x="4651" y="1720"/>
                    </a:lnTo>
                    <a:lnTo>
                      <a:pt x="4748" y="1729"/>
                    </a:lnTo>
                    <a:lnTo>
                      <a:pt x="4845" y="1738"/>
                    </a:lnTo>
                    <a:lnTo>
                      <a:pt x="4942" y="1745"/>
                    </a:lnTo>
                    <a:lnTo>
                      <a:pt x="5039" y="1752"/>
                    </a:lnTo>
                    <a:lnTo>
                      <a:pt x="5136" y="1759"/>
                    </a:lnTo>
                    <a:lnTo>
                      <a:pt x="5233" y="1765"/>
                    </a:lnTo>
                    <a:lnTo>
                      <a:pt x="5331" y="1769"/>
                    </a:lnTo>
                    <a:lnTo>
                      <a:pt x="5428" y="1774"/>
                    </a:lnTo>
                    <a:lnTo>
                      <a:pt x="5526" y="1777"/>
                    </a:lnTo>
                    <a:lnTo>
                      <a:pt x="5624" y="1780"/>
                    </a:lnTo>
                    <a:lnTo>
                      <a:pt x="5721" y="1782"/>
                    </a:lnTo>
                    <a:lnTo>
                      <a:pt x="5818" y="1784"/>
                    </a:lnTo>
                    <a:lnTo>
                      <a:pt x="5916" y="1784"/>
                    </a:lnTo>
                    <a:lnTo>
                      <a:pt x="6013" y="1784"/>
                    </a:lnTo>
                    <a:lnTo>
                      <a:pt x="6110" y="1784"/>
                    </a:lnTo>
                    <a:lnTo>
                      <a:pt x="6208" y="1782"/>
                    </a:lnTo>
                    <a:lnTo>
                      <a:pt x="6305" y="1780"/>
                    </a:lnTo>
                    <a:lnTo>
                      <a:pt x="6402" y="1777"/>
                    </a:lnTo>
                    <a:lnTo>
                      <a:pt x="6500" y="1773"/>
                    </a:lnTo>
                    <a:lnTo>
                      <a:pt x="6597" y="1769"/>
                    </a:lnTo>
                    <a:lnTo>
                      <a:pt x="6694" y="1764"/>
                    </a:lnTo>
                    <a:lnTo>
                      <a:pt x="6791" y="1758"/>
                    </a:lnTo>
                    <a:lnTo>
                      <a:pt x="6888" y="1752"/>
                    </a:lnTo>
                    <a:lnTo>
                      <a:pt x="6985" y="1745"/>
                    </a:lnTo>
                    <a:lnTo>
                      <a:pt x="7082" y="1737"/>
                    </a:lnTo>
                    <a:lnTo>
                      <a:pt x="7179" y="1728"/>
                    </a:lnTo>
                    <a:lnTo>
                      <a:pt x="7276" y="1719"/>
                    </a:lnTo>
                    <a:lnTo>
                      <a:pt x="7373" y="1709"/>
                    </a:lnTo>
                    <a:lnTo>
                      <a:pt x="7470" y="1698"/>
                    </a:lnTo>
                    <a:lnTo>
                      <a:pt x="7567" y="1687"/>
                    </a:lnTo>
                    <a:lnTo>
                      <a:pt x="7663" y="1675"/>
                    </a:lnTo>
                    <a:lnTo>
                      <a:pt x="7760" y="1662"/>
                    </a:lnTo>
                    <a:lnTo>
                      <a:pt x="7856" y="1648"/>
                    </a:lnTo>
                    <a:lnTo>
                      <a:pt x="7952" y="1634"/>
                    </a:lnTo>
                    <a:lnTo>
                      <a:pt x="8049" y="1619"/>
                    </a:lnTo>
                    <a:lnTo>
                      <a:pt x="8145" y="1604"/>
                    </a:lnTo>
                    <a:lnTo>
                      <a:pt x="8241" y="1587"/>
                    </a:lnTo>
                    <a:lnTo>
                      <a:pt x="8337" y="1570"/>
                    </a:lnTo>
                    <a:lnTo>
                      <a:pt x="8432" y="1553"/>
                    </a:lnTo>
                    <a:lnTo>
                      <a:pt x="8528" y="1534"/>
                    </a:lnTo>
                    <a:lnTo>
                      <a:pt x="8623" y="1515"/>
                    </a:lnTo>
                    <a:lnTo>
                      <a:pt x="8719" y="1495"/>
                    </a:lnTo>
                    <a:lnTo>
                      <a:pt x="8814" y="1475"/>
                    </a:lnTo>
                    <a:lnTo>
                      <a:pt x="8909" y="1453"/>
                    </a:lnTo>
                    <a:lnTo>
                      <a:pt x="9004" y="1431"/>
                    </a:lnTo>
                    <a:lnTo>
                      <a:pt x="9098" y="1409"/>
                    </a:lnTo>
                    <a:lnTo>
                      <a:pt x="9193" y="1385"/>
                    </a:lnTo>
                    <a:lnTo>
                      <a:pt x="9287" y="1361"/>
                    </a:lnTo>
                    <a:lnTo>
                      <a:pt x="9381" y="1337"/>
                    </a:lnTo>
                    <a:lnTo>
                      <a:pt x="9475" y="1311"/>
                    </a:lnTo>
                    <a:lnTo>
                      <a:pt x="9569" y="1285"/>
                    </a:lnTo>
                    <a:lnTo>
                      <a:pt x="9663" y="1258"/>
                    </a:lnTo>
                    <a:lnTo>
                      <a:pt x="9756" y="1231"/>
                    </a:lnTo>
                    <a:lnTo>
                      <a:pt x="9849" y="1203"/>
                    </a:lnTo>
                    <a:lnTo>
                      <a:pt x="9942" y="1174"/>
                    </a:lnTo>
                    <a:lnTo>
                      <a:pt x="10035" y="1144"/>
                    </a:lnTo>
                    <a:lnTo>
                      <a:pt x="10128" y="1114"/>
                    </a:lnTo>
                    <a:lnTo>
                      <a:pt x="10220" y="1083"/>
                    </a:lnTo>
                    <a:lnTo>
                      <a:pt x="10312" y="1052"/>
                    </a:lnTo>
                    <a:lnTo>
                      <a:pt x="10404" y="1020"/>
                    </a:lnTo>
                    <a:lnTo>
                      <a:pt x="10496" y="987"/>
                    </a:lnTo>
                    <a:lnTo>
                      <a:pt x="10587" y="953"/>
                    </a:lnTo>
                    <a:lnTo>
                      <a:pt x="10678" y="919"/>
                    </a:lnTo>
                    <a:lnTo>
                      <a:pt x="10769" y="884"/>
                    </a:lnTo>
                    <a:lnTo>
                      <a:pt x="10860" y="849"/>
                    </a:lnTo>
                    <a:lnTo>
                      <a:pt x="10951" y="812"/>
                    </a:lnTo>
                    <a:lnTo>
                      <a:pt x="11041" y="775"/>
                    </a:lnTo>
                    <a:lnTo>
                      <a:pt x="11131" y="738"/>
                    </a:lnTo>
                    <a:lnTo>
                      <a:pt x="11221" y="700"/>
                    </a:lnTo>
                    <a:lnTo>
                      <a:pt x="11310" y="661"/>
                    </a:lnTo>
                    <a:lnTo>
                      <a:pt x="11399" y="621"/>
                    </a:lnTo>
                    <a:lnTo>
                      <a:pt x="11488" y="581"/>
                    </a:lnTo>
                    <a:lnTo>
                      <a:pt x="11576" y="540"/>
                    </a:lnTo>
                    <a:lnTo>
                      <a:pt x="11664" y="499"/>
                    </a:lnTo>
                    <a:lnTo>
                      <a:pt x="11752" y="457"/>
                    </a:lnTo>
                    <a:lnTo>
                      <a:pt x="11839" y="414"/>
                    </a:lnTo>
                    <a:lnTo>
                      <a:pt x="11927" y="371"/>
                    </a:lnTo>
                    <a:lnTo>
                      <a:pt x="12013" y="327"/>
                    </a:lnTo>
                    <a:lnTo>
                      <a:pt x="12100" y="282"/>
                    </a:lnTo>
                    <a:lnTo>
                      <a:pt x="12186" y="237"/>
                    </a:lnTo>
                    <a:lnTo>
                      <a:pt x="12272" y="191"/>
                    </a:lnTo>
                    <a:lnTo>
                      <a:pt x="12358" y="144"/>
                    </a:lnTo>
                    <a:lnTo>
                      <a:pt x="12443" y="96"/>
                    </a:lnTo>
                    <a:lnTo>
                      <a:pt x="12528" y="49"/>
                    </a:lnTo>
                    <a:lnTo>
                      <a:pt x="12612" y="0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6" name="直接连接符 676885"/>
              <p:cNvSpPr>
                <a:spLocks noChangeAspect="1"/>
              </p:cNvSpPr>
              <p:nvPr/>
            </p:nvSpPr>
            <p:spPr>
              <a:xfrm>
                <a:off x="1054" y="1336"/>
                <a:ext cx="0" cy="40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7" name="直接连接符 676886"/>
              <p:cNvSpPr>
                <a:spLocks noChangeAspect="1"/>
              </p:cNvSpPr>
              <p:nvPr/>
            </p:nvSpPr>
            <p:spPr>
              <a:xfrm>
                <a:off x="2911" y="964"/>
                <a:ext cx="1" cy="78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8" name="直接连接符 676887"/>
              <p:cNvSpPr>
                <a:spLocks noChangeAspect="1"/>
              </p:cNvSpPr>
              <p:nvPr/>
            </p:nvSpPr>
            <p:spPr>
              <a:xfrm>
                <a:off x="1116" y="1714"/>
                <a:ext cx="1733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9" name="任意多边形 676888"/>
              <p:cNvSpPr>
                <a:spLocks noChangeAspect="1"/>
              </p:cNvSpPr>
              <p:nvPr/>
            </p:nvSpPr>
            <p:spPr>
              <a:xfrm>
                <a:off x="1054" y="1703"/>
                <a:ext cx="62" cy="2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1"/>
                  </a:cxn>
                  <a:cxn ang="0">
                    <a:pos x="0" y="11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0" name="任意多边形 676889"/>
              <p:cNvSpPr>
                <a:spLocks noChangeAspect="1"/>
              </p:cNvSpPr>
              <p:nvPr/>
            </p:nvSpPr>
            <p:spPr>
              <a:xfrm>
                <a:off x="1054" y="1703"/>
                <a:ext cx="62" cy="2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1"/>
                  </a:cxn>
                  <a:cxn ang="0">
                    <a:pos x="0" y="11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1" name="任意多边形 676890"/>
              <p:cNvSpPr>
                <a:spLocks noChangeAspect="1"/>
              </p:cNvSpPr>
              <p:nvPr/>
            </p:nvSpPr>
            <p:spPr>
              <a:xfrm>
                <a:off x="2849" y="1703"/>
                <a:ext cx="62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2" y="11"/>
                  </a:cxn>
                  <a:cxn ang="0">
                    <a:pos x="0" y="0"/>
                  </a:cxn>
                </a:cxnLst>
                <a:rect l="0" t="0" r="0" b="0"/>
                <a:pathLst>
                  <a:path w="665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5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2" name="任意多边形 676891"/>
              <p:cNvSpPr>
                <a:spLocks noChangeAspect="1"/>
              </p:cNvSpPr>
              <p:nvPr/>
            </p:nvSpPr>
            <p:spPr>
              <a:xfrm>
                <a:off x="2849" y="1703"/>
                <a:ext cx="62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2" y="11"/>
                  </a:cxn>
                  <a:cxn ang="0">
                    <a:pos x="0" y="0"/>
                  </a:cxn>
                </a:cxnLst>
                <a:rect l="0" t="0" r="0" b="0"/>
                <a:pathLst>
                  <a:path w="665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5" y="11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3" name="直接连接符 676892"/>
              <p:cNvSpPr>
                <a:spLocks noChangeAspect="1"/>
              </p:cNvSpPr>
              <p:nvPr/>
            </p:nvSpPr>
            <p:spPr>
              <a:xfrm>
                <a:off x="1054" y="1336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4" name="直接连接符 676893"/>
              <p:cNvSpPr>
                <a:spLocks noChangeAspect="1"/>
              </p:cNvSpPr>
              <p:nvPr/>
            </p:nvSpPr>
            <p:spPr>
              <a:xfrm>
                <a:off x="2911" y="1714"/>
                <a:ext cx="1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5" name="直接连接符 676894"/>
              <p:cNvSpPr>
                <a:spLocks noChangeAspect="1"/>
              </p:cNvSpPr>
              <p:nvPr/>
            </p:nvSpPr>
            <p:spPr>
              <a:xfrm>
                <a:off x="2168" y="592"/>
                <a:ext cx="0" cy="107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6" name="任意多边形 676895"/>
              <p:cNvSpPr>
                <a:spLocks noChangeAspect="1"/>
              </p:cNvSpPr>
              <p:nvPr/>
            </p:nvSpPr>
            <p:spPr>
              <a:xfrm>
                <a:off x="1054" y="1244"/>
                <a:ext cx="244" cy="92"/>
              </a:xfrm>
              <a:custGeom>
                <a:avLst/>
                <a:gdLst/>
                <a:ahLst/>
                <a:cxnLst>
                  <a:cxn ang="0">
                    <a:pos x="0" y="92"/>
                  </a:cxn>
                  <a:cxn ang="0">
                    <a:pos x="5" y="92"/>
                  </a:cxn>
                  <a:cxn ang="0">
                    <a:pos x="10" y="92"/>
                  </a:cxn>
                  <a:cxn ang="0">
                    <a:pos x="15" y="92"/>
                  </a:cxn>
                  <a:cxn ang="0">
                    <a:pos x="20" y="91"/>
                  </a:cxn>
                  <a:cxn ang="0">
                    <a:pos x="25" y="91"/>
                  </a:cxn>
                  <a:cxn ang="0">
                    <a:pos x="30" y="91"/>
                  </a:cxn>
                  <a:cxn ang="0">
                    <a:pos x="35" y="90"/>
                  </a:cxn>
                  <a:cxn ang="0">
                    <a:pos x="40" y="90"/>
                  </a:cxn>
                  <a:cxn ang="0">
                    <a:pos x="45" y="89"/>
                  </a:cxn>
                  <a:cxn ang="0">
                    <a:pos x="50" y="89"/>
                  </a:cxn>
                  <a:cxn ang="0">
                    <a:pos x="55" y="88"/>
                  </a:cxn>
                  <a:cxn ang="0">
                    <a:pos x="60" y="87"/>
                  </a:cxn>
                  <a:cxn ang="0">
                    <a:pos x="65" y="86"/>
                  </a:cxn>
                  <a:cxn ang="0">
                    <a:pos x="70" y="85"/>
                  </a:cxn>
                  <a:cxn ang="0">
                    <a:pos x="75" y="84"/>
                  </a:cxn>
                  <a:cxn ang="0">
                    <a:pos x="80" y="83"/>
                  </a:cxn>
                  <a:cxn ang="0">
                    <a:pos x="85" y="82"/>
                  </a:cxn>
                  <a:cxn ang="0">
                    <a:pos x="90" y="81"/>
                  </a:cxn>
                  <a:cxn ang="0">
                    <a:pos x="94" y="80"/>
                  </a:cxn>
                  <a:cxn ang="0">
                    <a:pos x="99" y="78"/>
                  </a:cxn>
                  <a:cxn ang="0">
                    <a:pos x="104" y="77"/>
                  </a:cxn>
                  <a:cxn ang="0">
                    <a:pos x="109" y="76"/>
                  </a:cxn>
                  <a:cxn ang="0">
                    <a:pos x="114" y="74"/>
                  </a:cxn>
                  <a:cxn ang="0">
                    <a:pos x="119" y="73"/>
                  </a:cxn>
                  <a:cxn ang="0">
                    <a:pos x="123" y="71"/>
                  </a:cxn>
                  <a:cxn ang="0">
                    <a:pos x="128" y="69"/>
                  </a:cxn>
                  <a:cxn ang="0">
                    <a:pos x="133" y="67"/>
                  </a:cxn>
                  <a:cxn ang="0">
                    <a:pos x="137" y="65"/>
                  </a:cxn>
                  <a:cxn ang="0">
                    <a:pos x="142" y="64"/>
                  </a:cxn>
                  <a:cxn ang="0">
                    <a:pos x="147" y="62"/>
                  </a:cxn>
                  <a:cxn ang="0">
                    <a:pos x="151" y="60"/>
                  </a:cxn>
                  <a:cxn ang="0">
                    <a:pos x="156" y="58"/>
                  </a:cxn>
                  <a:cxn ang="0">
                    <a:pos x="160" y="55"/>
                  </a:cxn>
                  <a:cxn ang="0">
                    <a:pos x="165" y="53"/>
                  </a:cxn>
                  <a:cxn ang="0">
                    <a:pos x="169" y="51"/>
                  </a:cxn>
                  <a:cxn ang="0">
                    <a:pos x="174" y="49"/>
                  </a:cxn>
                  <a:cxn ang="0">
                    <a:pos x="178" y="46"/>
                  </a:cxn>
                  <a:cxn ang="0">
                    <a:pos x="183" y="44"/>
                  </a:cxn>
                  <a:cxn ang="0">
                    <a:pos x="187" y="41"/>
                  </a:cxn>
                  <a:cxn ang="0">
                    <a:pos x="191" y="39"/>
                  </a:cxn>
                  <a:cxn ang="0">
                    <a:pos x="196" y="36"/>
                  </a:cxn>
                  <a:cxn ang="0">
                    <a:pos x="200" y="33"/>
                  </a:cxn>
                  <a:cxn ang="0">
                    <a:pos x="204" y="31"/>
                  </a:cxn>
                  <a:cxn ang="0">
                    <a:pos x="208" y="28"/>
                  </a:cxn>
                  <a:cxn ang="0">
                    <a:pos x="212" y="25"/>
                  </a:cxn>
                  <a:cxn ang="0">
                    <a:pos x="216" y="22"/>
                  </a:cxn>
                  <a:cxn ang="0">
                    <a:pos x="221" y="19"/>
                  </a:cxn>
                  <a:cxn ang="0">
                    <a:pos x="225" y="16"/>
                  </a:cxn>
                  <a:cxn ang="0">
                    <a:pos x="229" y="13"/>
                  </a:cxn>
                  <a:cxn ang="0">
                    <a:pos x="232" y="10"/>
                  </a:cxn>
                  <a:cxn ang="0">
                    <a:pos x="236" y="7"/>
                  </a:cxn>
                  <a:cxn ang="0">
                    <a:pos x="240" y="3"/>
                  </a:cxn>
                  <a:cxn ang="0">
                    <a:pos x="244" y="0"/>
                  </a:cxn>
                </a:cxnLst>
                <a:rect l="0" t="0" r="0" b="0"/>
                <a:pathLst>
                  <a:path w="2621" h="982">
                    <a:moveTo>
                      <a:pt x="0" y="982"/>
                    </a:moveTo>
                    <a:lnTo>
                      <a:pt x="54" y="981"/>
                    </a:lnTo>
                    <a:lnTo>
                      <a:pt x="108" y="980"/>
                    </a:lnTo>
                    <a:lnTo>
                      <a:pt x="162" y="979"/>
                    </a:lnTo>
                    <a:lnTo>
                      <a:pt x="216" y="976"/>
                    </a:lnTo>
                    <a:lnTo>
                      <a:pt x="270" y="973"/>
                    </a:lnTo>
                    <a:lnTo>
                      <a:pt x="324" y="969"/>
                    </a:lnTo>
                    <a:lnTo>
                      <a:pt x="377" y="964"/>
                    </a:lnTo>
                    <a:lnTo>
                      <a:pt x="431" y="958"/>
                    </a:lnTo>
                    <a:lnTo>
                      <a:pt x="485" y="952"/>
                    </a:lnTo>
                    <a:lnTo>
                      <a:pt x="538" y="945"/>
                    </a:lnTo>
                    <a:lnTo>
                      <a:pt x="591" y="938"/>
                    </a:lnTo>
                    <a:lnTo>
                      <a:pt x="645" y="929"/>
                    </a:lnTo>
                    <a:lnTo>
                      <a:pt x="698" y="920"/>
                    </a:lnTo>
                    <a:lnTo>
                      <a:pt x="751" y="911"/>
                    </a:lnTo>
                    <a:lnTo>
                      <a:pt x="805" y="900"/>
                    </a:lnTo>
                    <a:lnTo>
                      <a:pt x="858" y="889"/>
                    </a:lnTo>
                    <a:lnTo>
                      <a:pt x="910" y="877"/>
                    </a:lnTo>
                    <a:lnTo>
                      <a:pt x="963" y="864"/>
                    </a:lnTo>
                    <a:lnTo>
                      <a:pt x="1015" y="851"/>
                    </a:lnTo>
                    <a:lnTo>
                      <a:pt x="1067" y="837"/>
                    </a:lnTo>
                    <a:lnTo>
                      <a:pt x="1119" y="822"/>
                    </a:lnTo>
                    <a:lnTo>
                      <a:pt x="1170" y="807"/>
                    </a:lnTo>
                    <a:lnTo>
                      <a:pt x="1222" y="790"/>
                    </a:lnTo>
                    <a:lnTo>
                      <a:pt x="1273" y="774"/>
                    </a:lnTo>
                    <a:lnTo>
                      <a:pt x="1324" y="756"/>
                    </a:lnTo>
                    <a:lnTo>
                      <a:pt x="1375" y="738"/>
                    </a:lnTo>
                    <a:lnTo>
                      <a:pt x="1425" y="719"/>
                    </a:lnTo>
                    <a:lnTo>
                      <a:pt x="1476" y="699"/>
                    </a:lnTo>
                    <a:lnTo>
                      <a:pt x="1526" y="679"/>
                    </a:lnTo>
                    <a:lnTo>
                      <a:pt x="1575" y="658"/>
                    </a:lnTo>
                    <a:lnTo>
                      <a:pt x="1625" y="636"/>
                    </a:lnTo>
                    <a:lnTo>
                      <a:pt x="1674" y="614"/>
                    </a:lnTo>
                    <a:lnTo>
                      <a:pt x="1723" y="591"/>
                    </a:lnTo>
                    <a:lnTo>
                      <a:pt x="1771" y="568"/>
                    </a:lnTo>
                    <a:lnTo>
                      <a:pt x="1819" y="543"/>
                    </a:lnTo>
                    <a:lnTo>
                      <a:pt x="1867" y="518"/>
                    </a:lnTo>
                    <a:lnTo>
                      <a:pt x="1915" y="493"/>
                    </a:lnTo>
                    <a:lnTo>
                      <a:pt x="1962" y="467"/>
                    </a:lnTo>
                    <a:lnTo>
                      <a:pt x="2009" y="440"/>
                    </a:lnTo>
                    <a:lnTo>
                      <a:pt x="2055" y="412"/>
                    </a:lnTo>
                    <a:lnTo>
                      <a:pt x="2101" y="384"/>
                    </a:lnTo>
                    <a:lnTo>
                      <a:pt x="2147" y="356"/>
                    </a:lnTo>
                    <a:lnTo>
                      <a:pt x="2192" y="326"/>
                    </a:lnTo>
                    <a:lnTo>
                      <a:pt x="2237" y="296"/>
                    </a:lnTo>
                    <a:lnTo>
                      <a:pt x="2281" y="266"/>
                    </a:lnTo>
                    <a:lnTo>
                      <a:pt x="2325" y="235"/>
                    </a:lnTo>
                    <a:lnTo>
                      <a:pt x="2369" y="203"/>
                    </a:lnTo>
                    <a:lnTo>
                      <a:pt x="2412" y="171"/>
                    </a:lnTo>
                    <a:lnTo>
                      <a:pt x="2455" y="138"/>
                    </a:lnTo>
                    <a:lnTo>
                      <a:pt x="2497" y="104"/>
                    </a:lnTo>
                    <a:lnTo>
                      <a:pt x="2539" y="70"/>
                    </a:lnTo>
                    <a:lnTo>
                      <a:pt x="2581" y="36"/>
                    </a:lnTo>
                    <a:lnTo>
                      <a:pt x="2621" y="0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7" name="直接连接符 676896"/>
              <p:cNvSpPr>
                <a:spLocks noChangeAspect="1"/>
              </p:cNvSpPr>
              <p:nvPr/>
            </p:nvSpPr>
            <p:spPr>
              <a:xfrm>
                <a:off x="682" y="1212"/>
                <a:ext cx="1" cy="53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8" name="直接连接符 676897"/>
              <p:cNvSpPr>
                <a:spLocks noChangeAspect="1"/>
              </p:cNvSpPr>
              <p:nvPr/>
            </p:nvSpPr>
            <p:spPr>
              <a:xfrm>
                <a:off x="1054" y="1336"/>
                <a:ext cx="0" cy="40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9" name="直接连接符 676898"/>
              <p:cNvSpPr>
                <a:spLocks noChangeAspect="1"/>
              </p:cNvSpPr>
              <p:nvPr/>
            </p:nvSpPr>
            <p:spPr>
              <a:xfrm>
                <a:off x="744" y="1714"/>
                <a:ext cx="248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0" name="任意多边形 676899"/>
              <p:cNvSpPr>
                <a:spLocks noChangeAspect="1"/>
              </p:cNvSpPr>
              <p:nvPr/>
            </p:nvSpPr>
            <p:spPr>
              <a:xfrm>
                <a:off x="682" y="1703"/>
                <a:ext cx="62" cy="2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1"/>
                  </a:cxn>
                  <a:cxn ang="0">
                    <a:pos x="0" y="11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1" name="任意多边形 676900"/>
              <p:cNvSpPr>
                <a:spLocks noChangeAspect="1"/>
              </p:cNvSpPr>
              <p:nvPr/>
            </p:nvSpPr>
            <p:spPr>
              <a:xfrm>
                <a:off x="682" y="1703"/>
                <a:ext cx="62" cy="2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1"/>
                  </a:cxn>
                  <a:cxn ang="0">
                    <a:pos x="0" y="11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2" name="任意多边形 676901"/>
              <p:cNvSpPr>
                <a:spLocks noChangeAspect="1"/>
              </p:cNvSpPr>
              <p:nvPr/>
            </p:nvSpPr>
            <p:spPr>
              <a:xfrm>
                <a:off x="992" y="1703"/>
                <a:ext cx="62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2" y="11"/>
                  </a:cxn>
                  <a:cxn ang="0">
                    <a:pos x="0" y="0"/>
                  </a:cxn>
                </a:cxnLst>
                <a:rect l="0" t="0" r="0" b="0"/>
                <a:pathLst>
                  <a:path w="665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5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3" name="任意多边形 676902"/>
              <p:cNvSpPr>
                <a:spLocks noChangeAspect="1"/>
              </p:cNvSpPr>
              <p:nvPr/>
            </p:nvSpPr>
            <p:spPr>
              <a:xfrm>
                <a:off x="992" y="1703"/>
                <a:ext cx="62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62" y="11"/>
                  </a:cxn>
                  <a:cxn ang="0">
                    <a:pos x="0" y="0"/>
                  </a:cxn>
                </a:cxnLst>
                <a:rect l="0" t="0" r="0" b="0"/>
                <a:pathLst>
                  <a:path w="665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5" y="11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4" name="直接连接符 676903"/>
              <p:cNvSpPr>
                <a:spLocks noChangeAspect="1"/>
              </p:cNvSpPr>
              <p:nvPr/>
            </p:nvSpPr>
            <p:spPr>
              <a:xfrm>
                <a:off x="682" y="12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5" name="直接连接符 676904"/>
              <p:cNvSpPr>
                <a:spLocks noChangeAspect="1"/>
              </p:cNvSpPr>
              <p:nvPr/>
            </p:nvSpPr>
            <p:spPr>
              <a:xfrm>
                <a:off x="1054" y="1336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6" name="直接连接符 676905"/>
              <p:cNvSpPr>
                <a:spLocks noChangeAspect="1"/>
              </p:cNvSpPr>
              <p:nvPr/>
            </p:nvSpPr>
            <p:spPr>
              <a:xfrm>
                <a:off x="1054" y="1714"/>
                <a:ext cx="0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7" name="直接连接符 676906"/>
              <p:cNvSpPr>
                <a:spLocks noChangeAspect="1"/>
              </p:cNvSpPr>
              <p:nvPr/>
            </p:nvSpPr>
            <p:spPr>
              <a:xfrm>
                <a:off x="1054" y="592"/>
                <a:ext cx="0" cy="74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8" name="直接连接符 676907"/>
              <p:cNvSpPr>
                <a:spLocks noChangeAspect="1"/>
              </p:cNvSpPr>
              <p:nvPr/>
            </p:nvSpPr>
            <p:spPr>
              <a:xfrm>
                <a:off x="855" y="1063"/>
                <a:ext cx="1" cy="54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79" name="直接连接符 676908"/>
              <p:cNvSpPr>
                <a:spLocks noChangeAspect="1"/>
              </p:cNvSpPr>
              <p:nvPr/>
            </p:nvSpPr>
            <p:spPr>
              <a:xfrm>
                <a:off x="1054" y="1336"/>
                <a:ext cx="0" cy="26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0" name="直接连接符 676909"/>
              <p:cNvSpPr>
                <a:spLocks noChangeAspect="1"/>
              </p:cNvSpPr>
              <p:nvPr/>
            </p:nvSpPr>
            <p:spPr>
              <a:xfrm>
                <a:off x="917" y="1573"/>
                <a:ext cx="75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1" name="任意多边形 676910"/>
              <p:cNvSpPr>
                <a:spLocks noChangeAspect="1"/>
              </p:cNvSpPr>
              <p:nvPr/>
            </p:nvSpPr>
            <p:spPr>
              <a:xfrm>
                <a:off x="855" y="1563"/>
                <a:ext cx="62" cy="20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0"/>
                  </a:cxn>
                  <a:cxn ang="0">
                    <a:pos x="0" y="10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2" name="任意多边形 676911"/>
              <p:cNvSpPr>
                <a:spLocks noChangeAspect="1"/>
              </p:cNvSpPr>
              <p:nvPr/>
            </p:nvSpPr>
            <p:spPr>
              <a:xfrm>
                <a:off x="855" y="1563"/>
                <a:ext cx="62" cy="20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0"/>
                  </a:cxn>
                  <a:cxn ang="0">
                    <a:pos x="0" y="10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3" name="任意多边形 676912"/>
              <p:cNvSpPr>
                <a:spLocks noChangeAspect="1"/>
              </p:cNvSpPr>
              <p:nvPr/>
            </p:nvSpPr>
            <p:spPr>
              <a:xfrm>
                <a:off x="992" y="1563"/>
                <a:ext cx="62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0"/>
                  </a:cxn>
                  <a:cxn ang="0">
                    <a:pos x="62" y="10"/>
                  </a:cxn>
                  <a:cxn ang="0">
                    <a:pos x="0" y="0"/>
                  </a:cxn>
                </a:cxnLst>
                <a:rect l="0" t="0" r="0" b="0"/>
                <a:pathLst>
                  <a:path w="665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5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4" name="任意多边形 676913"/>
              <p:cNvSpPr>
                <a:spLocks noChangeAspect="1"/>
              </p:cNvSpPr>
              <p:nvPr/>
            </p:nvSpPr>
            <p:spPr>
              <a:xfrm>
                <a:off x="992" y="1563"/>
                <a:ext cx="62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0"/>
                  </a:cxn>
                  <a:cxn ang="0">
                    <a:pos x="62" y="10"/>
                  </a:cxn>
                  <a:cxn ang="0">
                    <a:pos x="0" y="0"/>
                  </a:cxn>
                </a:cxnLst>
                <a:rect l="0" t="0" r="0" b="0"/>
                <a:pathLst>
                  <a:path w="665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5" y="11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5" name="直接连接符 676914"/>
              <p:cNvSpPr>
                <a:spLocks noChangeAspect="1"/>
              </p:cNvSpPr>
              <p:nvPr/>
            </p:nvSpPr>
            <p:spPr>
              <a:xfrm>
                <a:off x="855" y="106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6" name="直接连接符 676915"/>
              <p:cNvSpPr>
                <a:spLocks noChangeAspect="1"/>
              </p:cNvSpPr>
              <p:nvPr/>
            </p:nvSpPr>
            <p:spPr>
              <a:xfrm>
                <a:off x="1054" y="1336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7" name="直接连接符 676916"/>
              <p:cNvSpPr>
                <a:spLocks noChangeAspect="1"/>
              </p:cNvSpPr>
              <p:nvPr/>
            </p:nvSpPr>
            <p:spPr>
              <a:xfrm>
                <a:off x="1054" y="1573"/>
                <a:ext cx="0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8" name="直接连接符 676917"/>
              <p:cNvSpPr>
                <a:spLocks noChangeAspect="1"/>
              </p:cNvSpPr>
              <p:nvPr/>
            </p:nvSpPr>
            <p:spPr>
              <a:xfrm>
                <a:off x="1054" y="964"/>
                <a:ext cx="163" cy="26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89" name="任意多边形 676918"/>
              <p:cNvSpPr>
                <a:spLocks noChangeAspect="1"/>
              </p:cNvSpPr>
              <p:nvPr/>
            </p:nvSpPr>
            <p:spPr>
              <a:xfrm>
                <a:off x="1208" y="1222"/>
                <a:ext cx="41" cy="5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1"/>
                  </a:cxn>
                  <a:cxn ang="0">
                    <a:pos x="41" y="58"/>
                  </a:cxn>
                  <a:cxn ang="0">
                    <a:pos x="17" y="0"/>
                  </a:cxn>
                </a:cxnLst>
                <a:rect l="0" t="0" r="0" b="0"/>
                <a:pathLst>
                  <a:path w="445" h="624">
                    <a:moveTo>
                      <a:pt x="189" y="0"/>
                    </a:moveTo>
                    <a:lnTo>
                      <a:pt x="0" y="116"/>
                    </a:lnTo>
                    <a:lnTo>
                      <a:pt x="445" y="624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0" name="任意多边形 676919"/>
              <p:cNvSpPr>
                <a:spLocks noChangeAspect="1"/>
              </p:cNvSpPr>
              <p:nvPr/>
            </p:nvSpPr>
            <p:spPr>
              <a:xfrm>
                <a:off x="1208" y="1222"/>
                <a:ext cx="41" cy="5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1"/>
                  </a:cxn>
                  <a:cxn ang="0">
                    <a:pos x="41" y="58"/>
                  </a:cxn>
                  <a:cxn ang="0">
                    <a:pos x="17" y="0"/>
                  </a:cxn>
                </a:cxnLst>
                <a:rect l="0" t="0" r="0" b="0"/>
                <a:pathLst>
                  <a:path w="445" h="624">
                    <a:moveTo>
                      <a:pt x="189" y="0"/>
                    </a:moveTo>
                    <a:lnTo>
                      <a:pt x="0" y="116"/>
                    </a:lnTo>
                    <a:lnTo>
                      <a:pt x="445" y="624"/>
                    </a:lnTo>
                    <a:lnTo>
                      <a:pt x="18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1" name="直接连接符 676920"/>
              <p:cNvSpPr>
                <a:spLocks noChangeAspect="1"/>
              </p:cNvSpPr>
              <p:nvPr/>
            </p:nvSpPr>
            <p:spPr>
              <a:xfrm>
                <a:off x="1249" y="1280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2" name="直接连接符 676921"/>
              <p:cNvSpPr>
                <a:spLocks noChangeAspect="1"/>
              </p:cNvSpPr>
              <p:nvPr/>
            </p:nvSpPr>
            <p:spPr>
              <a:xfrm>
                <a:off x="1054" y="1336"/>
                <a:ext cx="0" cy="26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3" name="直接连接符 676922"/>
              <p:cNvSpPr>
                <a:spLocks noChangeAspect="1"/>
              </p:cNvSpPr>
              <p:nvPr/>
            </p:nvSpPr>
            <p:spPr>
              <a:xfrm>
                <a:off x="2168" y="1511"/>
                <a:ext cx="0" cy="9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4" name="直接连接符 676923"/>
              <p:cNvSpPr>
                <a:spLocks noChangeAspect="1"/>
              </p:cNvSpPr>
              <p:nvPr/>
            </p:nvSpPr>
            <p:spPr>
              <a:xfrm>
                <a:off x="1116" y="1573"/>
                <a:ext cx="990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5" name="任意多边形 676924"/>
              <p:cNvSpPr>
                <a:spLocks noChangeAspect="1"/>
              </p:cNvSpPr>
              <p:nvPr/>
            </p:nvSpPr>
            <p:spPr>
              <a:xfrm>
                <a:off x="1054" y="1563"/>
                <a:ext cx="62" cy="20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0"/>
                  </a:cxn>
                  <a:cxn ang="0">
                    <a:pos x="0" y="10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6" name="任意多边形 676925"/>
              <p:cNvSpPr>
                <a:spLocks noChangeAspect="1"/>
              </p:cNvSpPr>
              <p:nvPr/>
            </p:nvSpPr>
            <p:spPr>
              <a:xfrm>
                <a:off x="1054" y="1563"/>
                <a:ext cx="62" cy="20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20"/>
                  </a:cxn>
                  <a:cxn ang="0">
                    <a:pos x="0" y="10"/>
                  </a:cxn>
                  <a:cxn ang="0">
                    <a:pos x="62" y="0"/>
                  </a:cxn>
                </a:cxnLst>
                <a:rect l="0" t="0" r="0" b="0"/>
                <a:pathLst>
                  <a:path w="665" h="222">
                    <a:moveTo>
                      <a:pt x="665" y="0"/>
                    </a:moveTo>
                    <a:lnTo>
                      <a:pt x="665" y="222"/>
                    </a:lnTo>
                    <a:lnTo>
                      <a:pt x="0" y="111"/>
                    </a:lnTo>
                    <a:lnTo>
                      <a:pt x="66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7" name="任意多边形 676926"/>
              <p:cNvSpPr>
                <a:spLocks noChangeAspect="1"/>
              </p:cNvSpPr>
              <p:nvPr/>
            </p:nvSpPr>
            <p:spPr>
              <a:xfrm>
                <a:off x="2106" y="1563"/>
                <a:ext cx="62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0"/>
                  </a:cxn>
                  <a:cxn ang="0">
                    <a:pos x="62" y="10"/>
                  </a:cxn>
                  <a:cxn ang="0">
                    <a:pos x="0" y="0"/>
                  </a:cxn>
                </a:cxnLst>
                <a:rect l="0" t="0" r="0" b="0"/>
                <a:pathLst>
                  <a:path w="666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6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8" name="任意多边形 676927"/>
              <p:cNvSpPr>
                <a:spLocks noChangeAspect="1"/>
              </p:cNvSpPr>
              <p:nvPr/>
            </p:nvSpPr>
            <p:spPr>
              <a:xfrm>
                <a:off x="2106" y="1563"/>
                <a:ext cx="62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0"/>
                  </a:cxn>
                  <a:cxn ang="0">
                    <a:pos x="62" y="10"/>
                  </a:cxn>
                  <a:cxn ang="0">
                    <a:pos x="0" y="0"/>
                  </a:cxn>
                </a:cxnLst>
                <a:rect l="0" t="0" r="0" b="0"/>
                <a:pathLst>
                  <a:path w="666" h="222">
                    <a:moveTo>
                      <a:pt x="0" y="0"/>
                    </a:moveTo>
                    <a:lnTo>
                      <a:pt x="0" y="222"/>
                    </a:lnTo>
                    <a:lnTo>
                      <a:pt x="666" y="11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9" name="直接连接符 676928"/>
              <p:cNvSpPr>
                <a:spLocks noChangeAspect="1"/>
              </p:cNvSpPr>
              <p:nvPr/>
            </p:nvSpPr>
            <p:spPr>
              <a:xfrm>
                <a:off x="1054" y="1336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0" name="直接连接符 676929"/>
              <p:cNvSpPr>
                <a:spLocks noChangeAspect="1"/>
              </p:cNvSpPr>
              <p:nvPr/>
            </p:nvSpPr>
            <p:spPr>
              <a:xfrm>
                <a:off x="2168" y="1511"/>
                <a:ext cx="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1" name="直接连接符 676930"/>
              <p:cNvSpPr>
                <a:spLocks noChangeAspect="1"/>
              </p:cNvSpPr>
              <p:nvPr/>
            </p:nvSpPr>
            <p:spPr>
              <a:xfrm>
                <a:off x="2168" y="1573"/>
                <a:ext cx="0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2" name="任意多边形 676931"/>
              <p:cNvSpPr>
                <a:spLocks noChangeAspect="1"/>
              </p:cNvSpPr>
              <p:nvPr/>
            </p:nvSpPr>
            <p:spPr>
              <a:xfrm>
                <a:off x="793" y="902"/>
                <a:ext cx="124" cy="124"/>
              </a:xfrm>
              <a:custGeom>
                <a:avLst/>
                <a:gdLst/>
                <a:ahLst/>
                <a:cxnLst>
                  <a:cxn ang="0">
                    <a:pos x="124" y="56"/>
                  </a:cxn>
                  <a:cxn ang="0">
                    <a:pos x="122" y="48"/>
                  </a:cxn>
                  <a:cxn ang="0">
                    <a:pos x="120" y="40"/>
                  </a:cxn>
                  <a:cxn ang="0">
                    <a:pos x="117" y="33"/>
                  </a:cxn>
                  <a:cxn ang="0">
                    <a:pos x="112" y="26"/>
                  </a:cxn>
                  <a:cxn ang="0">
                    <a:pos x="107" y="20"/>
                  </a:cxn>
                  <a:cxn ang="0">
                    <a:pos x="101" y="14"/>
                  </a:cxn>
                  <a:cxn ang="0">
                    <a:pos x="95" y="9"/>
                  </a:cxn>
                  <a:cxn ang="0">
                    <a:pos x="88" y="5"/>
                  </a:cxn>
                  <a:cxn ang="0">
                    <a:pos x="80" y="3"/>
                  </a:cxn>
                  <a:cxn ang="0">
                    <a:pos x="72" y="1"/>
                  </a:cxn>
                  <a:cxn ang="0">
                    <a:pos x="64" y="0"/>
                  </a:cxn>
                  <a:cxn ang="0">
                    <a:pos x="56" y="0"/>
                  </a:cxn>
                  <a:cxn ang="0">
                    <a:pos x="48" y="2"/>
                  </a:cxn>
                  <a:cxn ang="0">
                    <a:pos x="40" y="4"/>
                  </a:cxn>
                  <a:cxn ang="0">
                    <a:pos x="33" y="7"/>
                  </a:cxn>
                  <a:cxn ang="0">
                    <a:pos x="26" y="12"/>
                  </a:cxn>
                  <a:cxn ang="0">
                    <a:pos x="20" y="17"/>
                  </a:cxn>
                  <a:cxn ang="0">
                    <a:pos x="14" y="23"/>
                  </a:cxn>
                  <a:cxn ang="0">
                    <a:pos x="9" y="29"/>
                  </a:cxn>
                  <a:cxn ang="0">
                    <a:pos x="6" y="36"/>
                  </a:cxn>
                  <a:cxn ang="0">
                    <a:pos x="3" y="44"/>
                  </a:cxn>
                  <a:cxn ang="0">
                    <a:pos x="1" y="52"/>
                  </a:cxn>
                  <a:cxn ang="0">
                    <a:pos x="0" y="60"/>
                  </a:cxn>
                  <a:cxn ang="0">
                    <a:pos x="0" y="68"/>
                  </a:cxn>
                  <a:cxn ang="0">
                    <a:pos x="2" y="76"/>
                  </a:cxn>
                  <a:cxn ang="0">
                    <a:pos x="4" y="84"/>
                  </a:cxn>
                  <a:cxn ang="0">
                    <a:pos x="7" y="91"/>
                  </a:cxn>
                  <a:cxn ang="0">
                    <a:pos x="12" y="98"/>
                  </a:cxn>
                  <a:cxn ang="0">
                    <a:pos x="17" y="104"/>
                  </a:cxn>
                  <a:cxn ang="0">
                    <a:pos x="23" y="110"/>
                  </a:cxn>
                  <a:cxn ang="0">
                    <a:pos x="29" y="115"/>
                  </a:cxn>
                  <a:cxn ang="0">
                    <a:pos x="36" y="119"/>
                  </a:cxn>
                  <a:cxn ang="0">
                    <a:pos x="44" y="121"/>
                  </a:cxn>
                  <a:cxn ang="0">
                    <a:pos x="52" y="123"/>
                  </a:cxn>
                  <a:cxn ang="0">
                    <a:pos x="60" y="124"/>
                  </a:cxn>
                  <a:cxn ang="0">
                    <a:pos x="68" y="124"/>
                  </a:cxn>
                  <a:cxn ang="0">
                    <a:pos x="76" y="122"/>
                  </a:cxn>
                  <a:cxn ang="0">
                    <a:pos x="84" y="120"/>
                  </a:cxn>
                  <a:cxn ang="0">
                    <a:pos x="91" y="117"/>
                  </a:cxn>
                  <a:cxn ang="0">
                    <a:pos x="98" y="112"/>
                  </a:cxn>
                  <a:cxn ang="0">
                    <a:pos x="104" y="107"/>
                  </a:cxn>
                  <a:cxn ang="0">
                    <a:pos x="110" y="101"/>
                  </a:cxn>
                  <a:cxn ang="0">
                    <a:pos x="115" y="95"/>
                  </a:cxn>
                  <a:cxn ang="0">
                    <a:pos x="118" y="88"/>
                  </a:cxn>
                  <a:cxn ang="0">
                    <a:pos x="121" y="80"/>
                  </a:cxn>
                  <a:cxn ang="0">
                    <a:pos x="123" y="72"/>
                  </a:cxn>
                  <a:cxn ang="0">
                    <a:pos x="124" y="64"/>
                  </a:cxn>
                </a:cxnLst>
                <a:rect l="0" t="0" r="0" b="0"/>
                <a:pathLst>
                  <a:path w="1330" h="1331">
                    <a:moveTo>
                      <a:pt x="1330" y="666"/>
                    </a:moveTo>
                    <a:lnTo>
                      <a:pt x="1330" y="644"/>
                    </a:lnTo>
                    <a:lnTo>
                      <a:pt x="1329" y="622"/>
                    </a:lnTo>
                    <a:lnTo>
                      <a:pt x="1327" y="600"/>
                    </a:lnTo>
                    <a:lnTo>
                      <a:pt x="1324" y="579"/>
                    </a:lnTo>
                    <a:lnTo>
                      <a:pt x="1321" y="557"/>
                    </a:lnTo>
                    <a:lnTo>
                      <a:pt x="1317" y="536"/>
                    </a:lnTo>
                    <a:lnTo>
                      <a:pt x="1313" y="515"/>
                    </a:lnTo>
                    <a:lnTo>
                      <a:pt x="1308" y="493"/>
                    </a:lnTo>
                    <a:lnTo>
                      <a:pt x="1302" y="472"/>
                    </a:lnTo>
                    <a:lnTo>
                      <a:pt x="1295" y="452"/>
                    </a:lnTo>
                    <a:lnTo>
                      <a:pt x="1288" y="431"/>
                    </a:lnTo>
                    <a:lnTo>
                      <a:pt x="1280" y="411"/>
                    </a:lnTo>
                    <a:lnTo>
                      <a:pt x="1271" y="391"/>
                    </a:lnTo>
                    <a:lnTo>
                      <a:pt x="1262" y="371"/>
                    </a:lnTo>
                    <a:lnTo>
                      <a:pt x="1252" y="352"/>
                    </a:lnTo>
                    <a:lnTo>
                      <a:pt x="1241" y="333"/>
                    </a:lnTo>
                    <a:lnTo>
                      <a:pt x="1230" y="314"/>
                    </a:lnTo>
                    <a:lnTo>
                      <a:pt x="1218" y="296"/>
                    </a:lnTo>
                    <a:lnTo>
                      <a:pt x="1206" y="278"/>
                    </a:lnTo>
                    <a:lnTo>
                      <a:pt x="1193" y="261"/>
                    </a:lnTo>
                    <a:lnTo>
                      <a:pt x="1179" y="243"/>
                    </a:lnTo>
                    <a:lnTo>
                      <a:pt x="1165" y="227"/>
                    </a:lnTo>
                    <a:lnTo>
                      <a:pt x="1151" y="211"/>
                    </a:lnTo>
                    <a:lnTo>
                      <a:pt x="1135" y="195"/>
                    </a:lnTo>
                    <a:lnTo>
                      <a:pt x="1120" y="180"/>
                    </a:lnTo>
                    <a:lnTo>
                      <a:pt x="1104" y="165"/>
                    </a:lnTo>
                    <a:lnTo>
                      <a:pt x="1087" y="151"/>
                    </a:lnTo>
                    <a:lnTo>
                      <a:pt x="1070" y="138"/>
                    </a:lnTo>
                    <a:lnTo>
                      <a:pt x="1053" y="125"/>
                    </a:lnTo>
                    <a:lnTo>
                      <a:pt x="1035" y="112"/>
                    </a:lnTo>
                    <a:lnTo>
                      <a:pt x="1016" y="100"/>
                    </a:lnTo>
                    <a:lnTo>
                      <a:pt x="998" y="89"/>
                    </a:lnTo>
                    <a:lnTo>
                      <a:pt x="979" y="79"/>
                    </a:lnTo>
                    <a:lnTo>
                      <a:pt x="959" y="69"/>
                    </a:lnTo>
                    <a:lnTo>
                      <a:pt x="940" y="59"/>
                    </a:lnTo>
                    <a:lnTo>
                      <a:pt x="920" y="51"/>
                    </a:lnTo>
                    <a:lnTo>
                      <a:pt x="899" y="43"/>
                    </a:lnTo>
                    <a:lnTo>
                      <a:pt x="879" y="35"/>
                    </a:lnTo>
                    <a:lnTo>
                      <a:pt x="858" y="29"/>
                    </a:lnTo>
                    <a:lnTo>
                      <a:pt x="837" y="23"/>
                    </a:lnTo>
                    <a:lnTo>
                      <a:pt x="816" y="18"/>
                    </a:lnTo>
                    <a:lnTo>
                      <a:pt x="795" y="13"/>
                    </a:lnTo>
                    <a:lnTo>
                      <a:pt x="773" y="9"/>
                    </a:lnTo>
                    <a:lnTo>
                      <a:pt x="752" y="6"/>
                    </a:lnTo>
                    <a:lnTo>
                      <a:pt x="730" y="3"/>
                    </a:lnTo>
                    <a:lnTo>
                      <a:pt x="709" y="2"/>
                    </a:lnTo>
                    <a:lnTo>
                      <a:pt x="687" y="0"/>
                    </a:lnTo>
                    <a:lnTo>
                      <a:pt x="665" y="0"/>
                    </a:lnTo>
                    <a:lnTo>
                      <a:pt x="643" y="0"/>
                    </a:lnTo>
                    <a:lnTo>
                      <a:pt x="622" y="2"/>
                    </a:lnTo>
                    <a:lnTo>
                      <a:pt x="600" y="3"/>
                    </a:lnTo>
                    <a:lnTo>
                      <a:pt x="578" y="6"/>
                    </a:lnTo>
                    <a:lnTo>
                      <a:pt x="557" y="9"/>
                    </a:lnTo>
                    <a:lnTo>
                      <a:pt x="535" y="13"/>
                    </a:lnTo>
                    <a:lnTo>
                      <a:pt x="514" y="18"/>
                    </a:lnTo>
                    <a:lnTo>
                      <a:pt x="493" y="23"/>
                    </a:lnTo>
                    <a:lnTo>
                      <a:pt x="472" y="29"/>
                    </a:lnTo>
                    <a:lnTo>
                      <a:pt x="451" y="35"/>
                    </a:lnTo>
                    <a:lnTo>
                      <a:pt x="431" y="43"/>
                    </a:lnTo>
                    <a:lnTo>
                      <a:pt x="411" y="51"/>
                    </a:lnTo>
                    <a:lnTo>
                      <a:pt x="391" y="59"/>
                    </a:lnTo>
                    <a:lnTo>
                      <a:pt x="371" y="69"/>
                    </a:lnTo>
                    <a:lnTo>
                      <a:pt x="352" y="79"/>
                    </a:lnTo>
                    <a:lnTo>
                      <a:pt x="333" y="89"/>
                    </a:lnTo>
                    <a:lnTo>
                      <a:pt x="314" y="100"/>
                    </a:lnTo>
                    <a:lnTo>
                      <a:pt x="296" y="112"/>
                    </a:lnTo>
                    <a:lnTo>
                      <a:pt x="278" y="125"/>
                    </a:lnTo>
                    <a:lnTo>
                      <a:pt x="260" y="138"/>
                    </a:lnTo>
                    <a:lnTo>
                      <a:pt x="243" y="151"/>
                    </a:lnTo>
                    <a:lnTo>
                      <a:pt x="227" y="165"/>
                    </a:lnTo>
                    <a:lnTo>
                      <a:pt x="210" y="180"/>
                    </a:lnTo>
                    <a:lnTo>
                      <a:pt x="195" y="195"/>
                    </a:lnTo>
                    <a:lnTo>
                      <a:pt x="180" y="211"/>
                    </a:lnTo>
                    <a:lnTo>
                      <a:pt x="165" y="227"/>
                    </a:lnTo>
                    <a:lnTo>
                      <a:pt x="151" y="243"/>
                    </a:lnTo>
                    <a:lnTo>
                      <a:pt x="137" y="261"/>
                    </a:lnTo>
                    <a:lnTo>
                      <a:pt x="125" y="278"/>
                    </a:lnTo>
                    <a:lnTo>
                      <a:pt x="112" y="296"/>
                    </a:lnTo>
                    <a:lnTo>
                      <a:pt x="100" y="314"/>
                    </a:lnTo>
                    <a:lnTo>
                      <a:pt x="89" y="333"/>
                    </a:lnTo>
                    <a:lnTo>
                      <a:pt x="79" y="352"/>
                    </a:lnTo>
                    <a:lnTo>
                      <a:pt x="69" y="371"/>
                    </a:lnTo>
                    <a:lnTo>
                      <a:pt x="59" y="391"/>
                    </a:lnTo>
                    <a:lnTo>
                      <a:pt x="51" y="411"/>
                    </a:lnTo>
                    <a:lnTo>
                      <a:pt x="43" y="431"/>
                    </a:lnTo>
                    <a:lnTo>
                      <a:pt x="35" y="452"/>
                    </a:lnTo>
                    <a:lnTo>
                      <a:pt x="29" y="472"/>
                    </a:lnTo>
                    <a:lnTo>
                      <a:pt x="23" y="493"/>
                    </a:lnTo>
                    <a:lnTo>
                      <a:pt x="17" y="515"/>
                    </a:lnTo>
                    <a:lnTo>
                      <a:pt x="13" y="536"/>
                    </a:lnTo>
                    <a:lnTo>
                      <a:pt x="9" y="557"/>
                    </a:lnTo>
                    <a:lnTo>
                      <a:pt x="6" y="579"/>
                    </a:lnTo>
                    <a:lnTo>
                      <a:pt x="3" y="600"/>
                    </a:lnTo>
                    <a:lnTo>
                      <a:pt x="1" y="622"/>
                    </a:lnTo>
                    <a:lnTo>
                      <a:pt x="0" y="644"/>
                    </a:lnTo>
                    <a:lnTo>
                      <a:pt x="0" y="666"/>
                    </a:lnTo>
                    <a:lnTo>
                      <a:pt x="0" y="687"/>
                    </a:lnTo>
                    <a:lnTo>
                      <a:pt x="1" y="709"/>
                    </a:lnTo>
                    <a:lnTo>
                      <a:pt x="3" y="731"/>
                    </a:lnTo>
                    <a:lnTo>
                      <a:pt x="6" y="753"/>
                    </a:lnTo>
                    <a:lnTo>
                      <a:pt x="9" y="774"/>
                    </a:lnTo>
                    <a:lnTo>
                      <a:pt x="13" y="795"/>
                    </a:lnTo>
                    <a:lnTo>
                      <a:pt x="17" y="817"/>
                    </a:lnTo>
                    <a:lnTo>
                      <a:pt x="23" y="838"/>
                    </a:lnTo>
                    <a:lnTo>
                      <a:pt x="29" y="859"/>
                    </a:lnTo>
                    <a:lnTo>
                      <a:pt x="35" y="880"/>
                    </a:lnTo>
                    <a:lnTo>
                      <a:pt x="43" y="900"/>
                    </a:lnTo>
                    <a:lnTo>
                      <a:pt x="51" y="920"/>
                    </a:lnTo>
                    <a:lnTo>
                      <a:pt x="59" y="940"/>
                    </a:lnTo>
                    <a:lnTo>
                      <a:pt x="69" y="960"/>
                    </a:lnTo>
                    <a:lnTo>
                      <a:pt x="79" y="979"/>
                    </a:lnTo>
                    <a:lnTo>
                      <a:pt x="89" y="998"/>
                    </a:lnTo>
                    <a:lnTo>
                      <a:pt x="100" y="1017"/>
                    </a:lnTo>
                    <a:lnTo>
                      <a:pt x="112" y="1035"/>
                    </a:lnTo>
                    <a:lnTo>
                      <a:pt x="125" y="1053"/>
                    </a:lnTo>
                    <a:lnTo>
                      <a:pt x="137" y="1071"/>
                    </a:lnTo>
                    <a:lnTo>
                      <a:pt x="151" y="1088"/>
                    </a:lnTo>
                    <a:lnTo>
                      <a:pt x="165" y="1104"/>
                    </a:lnTo>
                    <a:lnTo>
                      <a:pt x="180" y="1121"/>
                    </a:lnTo>
                    <a:lnTo>
                      <a:pt x="195" y="1136"/>
                    </a:lnTo>
                    <a:lnTo>
                      <a:pt x="210" y="1151"/>
                    </a:lnTo>
                    <a:lnTo>
                      <a:pt x="227" y="1166"/>
                    </a:lnTo>
                    <a:lnTo>
                      <a:pt x="243" y="1180"/>
                    </a:lnTo>
                    <a:lnTo>
                      <a:pt x="260" y="1194"/>
                    </a:lnTo>
                    <a:lnTo>
                      <a:pt x="278" y="1207"/>
                    </a:lnTo>
                    <a:lnTo>
                      <a:pt x="296" y="1219"/>
                    </a:lnTo>
                    <a:lnTo>
                      <a:pt x="314" y="1231"/>
                    </a:lnTo>
                    <a:lnTo>
                      <a:pt x="333" y="1242"/>
                    </a:lnTo>
                    <a:lnTo>
                      <a:pt x="352" y="1253"/>
                    </a:lnTo>
                    <a:lnTo>
                      <a:pt x="371" y="1263"/>
                    </a:lnTo>
                    <a:lnTo>
                      <a:pt x="391" y="1272"/>
                    </a:lnTo>
                    <a:lnTo>
                      <a:pt x="411" y="1281"/>
                    </a:lnTo>
                    <a:lnTo>
                      <a:pt x="431" y="1289"/>
                    </a:lnTo>
                    <a:lnTo>
                      <a:pt x="451" y="1296"/>
                    </a:lnTo>
                    <a:lnTo>
                      <a:pt x="472" y="1303"/>
                    </a:lnTo>
                    <a:lnTo>
                      <a:pt x="493" y="1308"/>
                    </a:lnTo>
                    <a:lnTo>
                      <a:pt x="514" y="1314"/>
                    </a:lnTo>
                    <a:lnTo>
                      <a:pt x="535" y="1318"/>
                    </a:lnTo>
                    <a:lnTo>
                      <a:pt x="557" y="1322"/>
                    </a:lnTo>
                    <a:lnTo>
                      <a:pt x="578" y="1325"/>
                    </a:lnTo>
                    <a:lnTo>
                      <a:pt x="600" y="1328"/>
                    </a:lnTo>
                    <a:lnTo>
                      <a:pt x="622" y="1330"/>
                    </a:lnTo>
                    <a:lnTo>
                      <a:pt x="643" y="1331"/>
                    </a:lnTo>
                    <a:lnTo>
                      <a:pt x="665" y="1331"/>
                    </a:lnTo>
                    <a:lnTo>
                      <a:pt x="687" y="1331"/>
                    </a:lnTo>
                    <a:lnTo>
                      <a:pt x="709" y="1330"/>
                    </a:lnTo>
                    <a:lnTo>
                      <a:pt x="730" y="1328"/>
                    </a:lnTo>
                    <a:lnTo>
                      <a:pt x="752" y="1325"/>
                    </a:lnTo>
                    <a:lnTo>
                      <a:pt x="773" y="1322"/>
                    </a:lnTo>
                    <a:lnTo>
                      <a:pt x="795" y="1318"/>
                    </a:lnTo>
                    <a:lnTo>
                      <a:pt x="816" y="1314"/>
                    </a:lnTo>
                    <a:lnTo>
                      <a:pt x="837" y="1308"/>
                    </a:lnTo>
                    <a:lnTo>
                      <a:pt x="858" y="1303"/>
                    </a:lnTo>
                    <a:lnTo>
                      <a:pt x="879" y="1296"/>
                    </a:lnTo>
                    <a:lnTo>
                      <a:pt x="899" y="1289"/>
                    </a:lnTo>
                    <a:lnTo>
                      <a:pt x="920" y="1281"/>
                    </a:lnTo>
                    <a:lnTo>
                      <a:pt x="940" y="1272"/>
                    </a:lnTo>
                    <a:lnTo>
                      <a:pt x="959" y="1263"/>
                    </a:lnTo>
                    <a:lnTo>
                      <a:pt x="979" y="1253"/>
                    </a:lnTo>
                    <a:lnTo>
                      <a:pt x="998" y="1242"/>
                    </a:lnTo>
                    <a:lnTo>
                      <a:pt x="1016" y="1231"/>
                    </a:lnTo>
                    <a:lnTo>
                      <a:pt x="1035" y="1219"/>
                    </a:lnTo>
                    <a:lnTo>
                      <a:pt x="1053" y="1207"/>
                    </a:lnTo>
                    <a:lnTo>
                      <a:pt x="1070" y="1194"/>
                    </a:lnTo>
                    <a:lnTo>
                      <a:pt x="1087" y="1180"/>
                    </a:lnTo>
                    <a:lnTo>
                      <a:pt x="1104" y="1166"/>
                    </a:lnTo>
                    <a:lnTo>
                      <a:pt x="1120" y="1151"/>
                    </a:lnTo>
                    <a:lnTo>
                      <a:pt x="1135" y="1136"/>
                    </a:lnTo>
                    <a:lnTo>
                      <a:pt x="1151" y="1121"/>
                    </a:lnTo>
                    <a:lnTo>
                      <a:pt x="1165" y="1104"/>
                    </a:lnTo>
                    <a:lnTo>
                      <a:pt x="1179" y="1088"/>
                    </a:lnTo>
                    <a:lnTo>
                      <a:pt x="1193" y="1071"/>
                    </a:lnTo>
                    <a:lnTo>
                      <a:pt x="1206" y="1053"/>
                    </a:lnTo>
                    <a:lnTo>
                      <a:pt x="1218" y="1035"/>
                    </a:lnTo>
                    <a:lnTo>
                      <a:pt x="1230" y="1017"/>
                    </a:lnTo>
                    <a:lnTo>
                      <a:pt x="1241" y="998"/>
                    </a:lnTo>
                    <a:lnTo>
                      <a:pt x="1252" y="979"/>
                    </a:lnTo>
                    <a:lnTo>
                      <a:pt x="1262" y="960"/>
                    </a:lnTo>
                    <a:lnTo>
                      <a:pt x="1271" y="940"/>
                    </a:lnTo>
                    <a:lnTo>
                      <a:pt x="1280" y="920"/>
                    </a:lnTo>
                    <a:lnTo>
                      <a:pt x="1288" y="900"/>
                    </a:lnTo>
                    <a:lnTo>
                      <a:pt x="1295" y="880"/>
                    </a:lnTo>
                    <a:lnTo>
                      <a:pt x="1302" y="859"/>
                    </a:lnTo>
                    <a:lnTo>
                      <a:pt x="1308" y="838"/>
                    </a:lnTo>
                    <a:lnTo>
                      <a:pt x="1313" y="817"/>
                    </a:lnTo>
                    <a:lnTo>
                      <a:pt x="1317" y="795"/>
                    </a:lnTo>
                    <a:lnTo>
                      <a:pt x="1321" y="774"/>
                    </a:lnTo>
                    <a:lnTo>
                      <a:pt x="1324" y="753"/>
                    </a:lnTo>
                    <a:lnTo>
                      <a:pt x="1327" y="731"/>
                    </a:lnTo>
                    <a:lnTo>
                      <a:pt x="1329" y="709"/>
                    </a:lnTo>
                    <a:lnTo>
                      <a:pt x="1330" y="687"/>
                    </a:lnTo>
                    <a:lnTo>
                      <a:pt x="1330" y="666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3" name="直接连接符 676932"/>
              <p:cNvSpPr>
                <a:spLocks noChangeAspect="1"/>
              </p:cNvSpPr>
              <p:nvPr/>
            </p:nvSpPr>
            <p:spPr>
              <a:xfrm>
                <a:off x="908" y="1076"/>
                <a:ext cx="27" cy="5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4" name="直接连接符 676933"/>
              <p:cNvSpPr>
                <a:spLocks noChangeAspect="1"/>
              </p:cNvSpPr>
              <p:nvPr/>
            </p:nvSpPr>
            <p:spPr>
              <a:xfrm flipH="1" flipV="1">
                <a:off x="680" y="592"/>
                <a:ext cx="122" cy="26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5" name="直接连接符 676934"/>
              <p:cNvSpPr>
                <a:spLocks noChangeAspect="1"/>
              </p:cNvSpPr>
              <p:nvPr/>
            </p:nvSpPr>
            <p:spPr>
              <a:xfrm flipH="1">
                <a:off x="482" y="592"/>
                <a:ext cx="198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6" name="直接连接符 676935"/>
              <p:cNvSpPr>
                <a:spLocks noChangeAspect="1"/>
              </p:cNvSpPr>
              <p:nvPr/>
            </p:nvSpPr>
            <p:spPr>
              <a:xfrm flipH="1" flipV="1">
                <a:off x="828" y="908"/>
                <a:ext cx="54" cy="11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7" name="任意多边形 676936"/>
              <p:cNvSpPr>
                <a:spLocks noChangeAspect="1"/>
              </p:cNvSpPr>
              <p:nvPr/>
            </p:nvSpPr>
            <p:spPr>
              <a:xfrm>
                <a:off x="882" y="1021"/>
                <a:ext cx="36" cy="59"/>
              </a:xfrm>
              <a:custGeom>
                <a:avLst/>
                <a:gdLst/>
                <a:ahLst/>
                <a:cxnLst>
                  <a:cxn ang="0">
                    <a:pos x="36" y="50"/>
                  </a:cxn>
                  <a:cxn ang="0">
                    <a:pos x="17" y="59"/>
                  </a:cxn>
                  <a:cxn ang="0">
                    <a:pos x="0" y="0"/>
                  </a:cxn>
                  <a:cxn ang="0">
                    <a:pos x="36" y="50"/>
                  </a:cxn>
                </a:cxnLst>
                <a:rect l="0" t="0" r="0" b="0"/>
                <a:pathLst>
                  <a:path w="385" h="649">
                    <a:moveTo>
                      <a:pt x="385" y="554"/>
                    </a:moveTo>
                    <a:lnTo>
                      <a:pt x="184" y="649"/>
                    </a:lnTo>
                    <a:lnTo>
                      <a:pt x="0" y="0"/>
                    </a:lnTo>
                    <a:lnTo>
                      <a:pt x="385" y="55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8" name="任意多边形 676937"/>
              <p:cNvSpPr>
                <a:spLocks noChangeAspect="1"/>
              </p:cNvSpPr>
              <p:nvPr/>
            </p:nvSpPr>
            <p:spPr>
              <a:xfrm>
                <a:off x="882" y="1021"/>
                <a:ext cx="36" cy="59"/>
              </a:xfrm>
              <a:custGeom>
                <a:avLst/>
                <a:gdLst/>
                <a:ahLst/>
                <a:cxnLst>
                  <a:cxn ang="0">
                    <a:pos x="36" y="50"/>
                  </a:cxn>
                  <a:cxn ang="0">
                    <a:pos x="17" y="59"/>
                  </a:cxn>
                  <a:cxn ang="0">
                    <a:pos x="0" y="0"/>
                  </a:cxn>
                  <a:cxn ang="0">
                    <a:pos x="36" y="50"/>
                  </a:cxn>
                </a:cxnLst>
                <a:rect l="0" t="0" r="0" b="0"/>
                <a:pathLst>
                  <a:path w="385" h="649">
                    <a:moveTo>
                      <a:pt x="385" y="554"/>
                    </a:moveTo>
                    <a:lnTo>
                      <a:pt x="184" y="649"/>
                    </a:lnTo>
                    <a:lnTo>
                      <a:pt x="0" y="0"/>
                    </a:lnTo>
                    <a:lnTo>
                      <a:pt x="385" y="55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09" name="任意多边形 676938"/>
              <p:cNvSpPr>
                <a:spLocks noChangeAspect="1"/>
              </p:cNvSpPr>
              <p:nvPr/>
            </p:nvSpPr>
            <p:spPr>
              <a:xfrm>
                <a:off x="793" y="848"/>
                <a:ext cx="35" cy="6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9"/>
                  </a:cxn>
                  <a:cxn ang="0">
                    <a:pos x="35" y="60"/>
                  </a:cxn>
                  <a:cxn ang="0">
                    <a:pos x="18" y="0"/>
                  </a:cxn>
                </a:cxnLst>
                <a:rect l="0" t="0" r="0" b="0"/>
                <a:pathLst>
                  <a:path w="385" h="650">
                    <a:moveTo>
                      <a:pt x="201" y="0"/>
                    </a:moveTo>
                    <a:lnTo>
                      <a:pt x="0" y="95"/>
                    </a:lnTo>
                    <a:lnTo>
                      <a:pt x="385" y="65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0" name="任意多边形 676939"/>
              <p:cNvSpPr>
                <a:spLocks noChangeAspect="1"/>
              </p:cNvSpPr>
              <p:nvPr/>
            </p:nvSpPr>
            <p:spPr>
              <a:xfrm>
                <a:off x="793" y="848"/>
                <a:ext cx="35" cy="6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9"/>
                  </a:cxn>
                  <a:cxn ang="0">
                    <a:pos x="35" y="60"/>
                  </a:cxn>
                  <a:cxn ang="0">
                    <a:pos x="18" y="0"/>
                  </a:cxn>
                </a:cxnLst>
                <a:rect l="0" t="0" r="0" b="0"/>
                <a:pathLst>
                  <a:path w="385" h="650">
                    <a:moveTo>
                      <a:pt x="201" y="0"/>
                    </a:moveTo>
                    <a:lnTo>
                      <a:pt x="0" y="95"/>
                    </a:lnTo>
                    <a:lnTo>
                      <a:pt x="385" y="650"/>
                    </a:lnTo>
                    <a:lnTo>
                      <a:pt x="201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1" name="直接连接符 676940"/>
              <p:cNvSpPr>
                <a:spLocks noChangeAspect="1"/>
              </p:cNvSpPr>
              <p:nvPr/>
            </p:nvSpPr>
            <p:spPr>
              <a:xfrm>
                <a:off x="828" y="9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2" name="直接连接符 676941"/>
              <p:cNvSpPr>
                <a:spLocks noChangeAspect="1"/>
              </p:cNvSpPr>
              <p:nvPr/>
            </p:nvSpPr>
            <p:spPr>
              <a:xfrm>
                <a:off x="882" y="1021"/>
                <a:ext cx="1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3" name="直接连接符 676942"/>
              <p:cNvSpPr>
                <a:spLocks noChangeAspect="1"/>
              </p:cNvSpPr>
              <p:nvPr/>
            </p:nvSpPr>
            <p:spPr>
              <a:xfrm>
                <a:off x="682" y="716"/>
                <a:ext cx="372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4" name="直接连接符 676943"/>
              <p:cNvSpPr>
                <a:spLocks noChangeAspect="1"/>
              </p:cNvSpPr>
              <p:nvPr/>
            </p:nvSpPr>
            <p:spPr>
              <a:xfrm>
                <a:off x="682" y="1212"/>
                <a:ext cx="372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5" name="直接连接符 676944"/>
              <p:cNvSpPr>
                <a:spLocks noChangeAspect="1"/>
              </p:cNvSpPr>
              <p:nvPr/>
            </p:nvSpPr>
            <p:spPr>
              <a:xfrm>
                <a:off x="682" y="716"/>
                <a:ext cx="1" cy="49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6" name="直接连接符 676945"/>
              <p:cNvSpPr>
                <a:spLocks noChangeAspect="1"/>
              </p:cNvSpPr>
              <p:nvPr/>
            </p:nvSpPr>
            <p:spPr>
              <a:xfrm flipH="1">
                <a:off x="526" y="716"/>
                <a:ext cx="15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7" name="直接连接符 676946"/>
              <p:cNvSpPr>
                <a:spLocks noChangeAspect="1"/>
              </p:cNvSpPr>
              <p:nvPr/>
            </p:nvSpPr>
            <p:spPr>
              <a:xfrm flipH="1">
                <a:off x="526" y="1212"/>
                <a:ext cx="15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8" name="直接连接符 676947"/>
              <p:cNvSpPr>
                <a:spLocks noChangeAspect="1"/>
              </p:cNvSpPr>
              <p:nvPr/>
            </p:nvSpPr>
            <p:spPr>
              <a:xfrm>
                <a:off x="557" y="778"/>
                <a:ext cx="1" cy="37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19" name="任意多边形 676948"/>
              <p:cNvSpPr>
                <a:spLocks noChangeAspect="1"/>
              </p:cNvSpPr>
              <p:nvPr/>
            </p:nvSpPr>
            <p:spPr>
              <a:xfrm>
                <a:off x="547" y="716"/>
                <a:ext cx="20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20" y="62"/>
                  </a:cxn>
                  <a:cxn ang="0">
                    <a:pos x="10" y="0"/>
                  </a:cxn>
                  <a:cxn ang="0">
                    <a:pos x="0" y="62"/>
                  </a:cxn>
                </a:cxnLst>
                <a:rect l="0" t="0" r="0" b="0"/>
                <a:pathLst>
                  <a:path w="221" h="665">
                    <a:moveTo>
                      <a:pt x="0" y="665"/>
                    </a:moveTo>
                    <a:lnTo>
                      <a:pt x="221" y="665"/>
                    </a:lnTo>
                    <a:lnTo>
                      <a:pt x="111" y="0"/>
                    </a:lnTo>
                    <a:lnTo>
                      <a:pt x="0" y="66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0" name="任意多边形 676949"/>
              <p:cNvSpPr>
                <a:spLocks noChangeAspect="1"/>
              </p:cNvSpPr>
              <p:nvPr/>
            </p:nvSpPr>
            <p:spPr>
              <a:xfrm>
                <a:off x="547" y="716"/>
                <a:ext cx="20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20" y="62"/>
                  </a:cxn>
                  <a:cxn ang="0">
                    <a:pos x="10" y="0"/>
                  </a:cxn>
                  <a:cxn ang="0">
                    <a:pos x="0" y="62"/>
                  </a:cxn>
                </a:cxnLst>
                <a:rect l="0" t="0" r="0" b="0"/>
                <a:pathLst>
                  <a:path w="221" h="665">
                    <a:moveTo>
                      <a:pt x="0" y="665"/>
                    </a:moveTo>
                    <a:lnTo>
                      <a:pt x="221" y="665"/>
                    </a:lnTo>
                    <a:lnTo>
                      <a:pt x="111" y="0"/>
                    </a:lnTo>
                    <a:lnTo>
                      <a:pt x="0" y="665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1" name="任意多边形 676950"/>
              <p:cNvSpPr>
                <a:spLocks noChangeAspect="1"/>
              </p:cNvSpPr>
              <p:nvPr/>
            </p:nvSpPr>
            <p:spPr>
              <a:xfrm>
                <a:off x="547" y="1150"/>
                <a:ext cx="20" cy="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0"/>
                  </a:cxn>
                  <a:cxn ang="0">
                    <a:pos x="10" y="62"/>
                  </a:cxn>
                  <a:cxn ang="0">
                    <a:pos x="0" y="0"/>
                  </a:cxn>
                </a:cxnLst>
                <a:rect l="0" t="0" r="0" b="0"/>
                <a:pathLst>
                  <a:path w="221" h="667">
                    <a:moveTo>
                      <a:pt x="0" y="0"/>
                    </a:moveTo>
                    <a:lnTo>
                      <a:pt x="221" y="0"/>
                    </a:lnTo>
                    <a:lnTo>
                      <a:pt x="111" y="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2" name="任意多边形 676951"/>
              <p:cNvSpPr>
                <a:spLocks noChangeAspect="1"/>
              </p:cNvSpPr>
              <p:nvPr/>
            </p:nvSpPr>
            <p:spPr>
              <a:xfrm>
                <a:off x="547" y="1150"/>
                <a:ext cx="20" cy="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0"/>
                  </a:cxn>
                  <a:cxn ang="0">
                    <a:pos x="10" y="62"/>
                  </a:cxn>
                  <a:cxn ang="0">
                    <a:pos x="0" y="0"/>
                  </a:cxn>
                </a:cxnLst>
                <a:rect l="0" t="0" r="0" b="0"/>
                <a:pathLst>
                  <a:path w="221" h="667">
                    <a:moveTo>
                      <a:pt x="0" y="0"/>
                    </a:moveTo>
                    <a:lnTo>
                      <a:pt x="221" y="0"/>
                    </a:lnTo>
                    <a:lnTo>
                      <a:pt x="111" y="667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3" name="直接连接符 676952"/>
              <p:cNvSpPr>
                <a:spLocks noChangeAspect="1"/>
              </p:cNvSpPr>
              <p:nvPr/>
            </p:nvSpPr>
            <p:spPr>
              <a:xfrm>
                <a:off x="682" y="71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4" name="直接连接符 676953"/>
              <p:cNvSpPr>
                <a:spLocks noChangeAspect="1"/>
              </p:cNvSpPr>
              <p:nvPr/>
            </p:nvSpPr>
            <p:spPr>
              <a:xfrm>
                <a:off x="682" y="12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5" name="直接连接符 676954"/>
              <p:cNvSpPr>
                <a:spLocks noChangeAspect="1"/>
              </p:cNvSpPr>
              <p:nvPr/>
            </p:nvSpPr>
            <p:spPr>
              <a:xfrm>
                <a:off x="557" y="12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6" name="任意多边形 676955"/>
              <p:cNvSpPr>
                <a:spLocks noChangeAspect="1"/>
              </p:cNvSpPr>
              <p:nvPr/>
            </p:nvSpPr>
            <p:spPr>
              <a:xfrm>
                <a:off x="1290" y="678"/>
                <a:ext cx="323" cy="68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11" y="8"/>
                  </a:cxn>
                  <a:cxn ang="0">
                    <a:pos x="18" y="14"/>
                  </a:cxn>
                  <a:cxn ang="0">
                    <a:pos x="25" y="19"/>
                  </a:cxn>
                  <a:cxn ang="0">
                    <a:pos x="33" y="23"/>
                  </a:cxn>
                  <a:cxn ang="0">
                    <a:pos x="40" y="28"/>
                  </a:cxn>
                  <a:cxn ang="0">
                    <a:pos x="48" y="32"/>
                  </a:cxn>
                  <a:cxn ang="0">
                    <a:pos x="56" y="36"/>
                  </a:cxn>
                  <a:cxn ang="0">
                    <a:pos x="64" y="40"/>
                  </a:cxn>
                  <a:cxn ang="0">
                    <a:pos x="72" y="44"/>
                  </a:cxn>
                  <a:cxn ang="0">
                    <a:pos x="80" y="47"/>
                  </a:cxn>
                  <a:cxn ang="0">
                    <a:pos x="89" y="50"/>
                  </a:cxn>
                  <a:cxn ang="0">
                    <a:pos x="97" y="53"/>
                  </a:cxn>
                  <a:cxn ang="0">
                    <a:pos x="106" y="56"/>
                  </a:cxn>
                  <a:cxn ang="0">
                    <a:pos x="114" y="58"/>
                  </a:cxn>
                  <a:cxn ang="0">
                    <a:pos x="123" y="60"/>
                  </a:cxn>
                  <a:cxn ang="0">
                    <a:pos x="132" y="62"/>
                  </a:cxn>
                  <a:cxn ang="0">
                    <a:pos x="141" y="64"/>
                  </a:cxn>
                  <a:cxn ang="0">
                    <a:pos x="149" y="65"/>
                  </a:cxn>
                  <a:cxn ang="0">
                    <a:pos x="158" y="66"/>
                  </a:cxn>
                  <a:cxn ang="0">
                    <a:pos x="167" y="67"/>
                  </a:cxn>
                  <a:cxn ang="0">
                    <a:pos x="176" y="68"/>
                  </a:cxn>
                  <a:cxn ang="0">
                    <a:pos x="185" y="68"/>
                  </a:cxn>
                  <a:cxn ang="0">
                    <a:pos x="194" y="68"/>
                  </a:cxn>
                  <a:cxn ang="0">
                    <a:pos x="203" y="68"/>
                  </a:cxn>
                  <a:cxn ang="0">
                    <a:pos x="212" y="67"/>
                  </a:cxn>
                  <a:cxn ang="0">
                    <a:pos x="221" y="66"/>
                  </a:cxn>
                  <a:cxn ang="0">
                    <a:pos x="230" y="65"/>
                  </a:cxn>
                  <a:cxn ang="0">
                    <a:pos x="238" y="64"/>
                  </a:cxn>
                  <a:cxn ang="0">
                    <a:pos x="247" y="62"/>
                  </a:cxn>
                  <a:cxn ang="0">
                    <a:pos x="256" y="61"/>
                  </a:cxn>
                  <a:cxn ang="0">
                    <a:pos x="265" y="58"/>
                  </a:cxn>
                  <a:cxn ang="0">
                    <a:pos x="273" y="56"/>
                  </a:cxn>
                  <a:cxn ang="0">
                    <a:pos x="282" y="53"/>
                  </a:cxn>
                  <a:cxn ang="0">
                    <a:pos x="290" y="51"/>
                  </a:cxn>
                  <a:cxn ang="0">
                    <a:pos x="298" y="47"/>
                  </a:cxn>
                  <a:cxn ang="0">
                    <a:pos x="307" y="44"/>
                  </a:cxn>
                  <a:cxn ang="0">
                    <a:pos x="315" y="41"/>
                  </a:cxn>
                  <a:cxn ang="0">
                    <a:pos x="323" y="37"/>
                  </a:cxn>
                </a:cxnLst>
                <a:rect l="0" t="0" r="0" b="0"/>
                <a:pathLst>
                  <a:path w="3467" h="735">
                    <a:moveTo>
                      <a:pt x="0" y="0"/>
                    </a:moveTo>
                    <a:lnTo>
                      <a:pt x="37" y="30"/>
                    </a:lnTo>
                    <a:lnTo>
                      <a:pt x="75" y="60"/>
                    </a:lnTo>
                    <a:lnTo>
                      <a:pt x="113" y="89"/>
                    </a:lnTo>
                    <a:lnTo>
                      <a:pt x="152" y="118"/>
                    </a:lnTo>
                    <a:lnTo>
                      <a:pt x="190" y="146"/>
                    </a:lnTo>
                    <a:lnTo>
                      <a:pt x="230" y="173"/>
                    </a:lnTo>
                    <a:lnTo>
                      <a:pt x="269" y="200"/>
                    </a:lnTo>
                    <a:lnTo>
                      <a:pt x="310" y="226"/>
                    </a:lnTo>
                    <a:lnTo>
                      <a:pt x="350" y="252"/>
                    </a:lnTo>
                    <a:lnTo>
                      <a:pt x="391" y="277"/>
                    </a:lnTo>
                    <a:lnTo>
                      <a:pt x="432" y="302"/>
                    </a:lnTo>
                    <a:lnTo>
                      <a:pt x="474" y="325"/>
                    </a:lnTo>
                    <a:lnTo>
                      <a:pt x="516" y="349"/>
                    </a:lnTo>
                    <a:lnTo>
                      <a:pt x="558" y="371"/>
                    </a:lnTo>
                    <a:lnTo>
                      <a:pt x="601" y="393"/>
                    </a:lnTo>
                    <a:lnTo>
                      <a:pt x="644" y="414"/>
                    </a:lnTo>
                    <a:lnTo>
                      <a:pt x="687" y="435"/>
                    </a:lnTo>
                    <a:lnTo>
                      <a:pt x="731" y="455"/>
                    </a:lnTo>
                    <a:lnTo>
                      <a:pt x="775" y="474"/>
                    </a:lnTo>
                    <a:lnTo>
                      <a:pt x="819" y="493"/>
                    </a:lnTo>
                    <a:lnTo>
                      <a:pt x="863" y="511"/>
                    </a:lnTo>
                    <a:lnTo>
                      <a:pt x="908" y="528"/>
                    </a:lnTo>
                    <a:lnTo>
                      <a:pt x="953" y="545"/>
                    </a:lnTo>
                    <a:lnTo>
                      <a:pt x="998" y="561"/>
                    </a:lnTo>
                    <a:lnTo>
                      <a:pt x="1044" y="576"/>
                    </a:lnTo>
                    <a:lnTo>
                      <a:pt x="1089" y="590"/>
                    </a:lnTo>
                    <a:lnTo>
                      <a:pt x="1135" y="604"/>
                    </a:lnTo>
                    <a:lnTo>
                      <a:pt x="1181" y="618"/>
                    </a:lnTo>
                    <a:lnTo>
                      <a:pt x="1227" y="630"/>
                    </a:lnTo>
                    <a:lnTo>
                      <a:pt x="1274" y="642"/>
                    </a:lnTo>
                    <a:lnTo>
                      <a:pt x="1321" y="653"/>
                    </a:lnTo>
                    <a:lnTo>
                      <a:pt x="1367" y="663"/>
                    </a:lnTo>
                    <a:lnTo>
                      <a:pt x="1414" y="673"/>
                    </a:lnTo>
                    <a:lnTo>
                      <a:pt x="1461" y="682"/>
                    </a:lnTo>
                    <a:lnTo>
                      <a:pt x="1509" y="690"/>
                    </a:lnTo>
                    <a:lnTo>
                      <a:pt x="1556" y="698"/>
                    </a:lnTo>
                    <a:lnTo>
                      <a:pt x="1603" y="705"/>
                    </a:lnTo>
                    <a:lnTo>
                      <a:pt x="1651" y="711"/>
                    </a:lnTo>
                    <a:lnTo>
                      <a:pt x="1699" y="717"/>
                    </a:lnTo>
                    <a:lnTo>
                      <a:pt x="1746" y="721"/>
                    </a:lnTo>
                    <a:lnTo>
                      <a:pt x="1794" y="725"/>
                    </a:lnTo>
                    <a:lnTo>
                      <a:pt x="1842" y="729"/>
                    </a:lnTo>
                    <a:lnTo>
                      <a:pt x="1890" y="731"/>
                    </a:lnTo>
                    <a:lnTo>
                      <a:pt x="1938" y="733"/>
                    </a:lnTo>
                    <a:lnTo>
                      <a:pt x="1986" y="734"/>
                    </a:lnTo>
                    <a:lnTo>
                      <a:pt x="2034" y="735"/>
                    </a:lnTo>
                    <a:lnTo>
                      <a:pt x="2082" y="734"/>
                    </a:lnTo>
                    <a:lnTo>
                      <a:pt x="2129" y="733"/>
                    </a:lnTo>
                    <a:lnTo>
                      <a:pt x="2177" y="731"/>
                    </a:lnTo>
                    <a:lnTo>
                      <a:pt x="2225" y="729"/>
                    </a:lnTo>
                    <a:lnTo>
                      <a:pt x="2273" y="726"/>
                    </a:lnTo>
                    <a:lnTo>
                      <a:pt x="2321" y="722"/>
                    </a:lnTo>
                    <a:lnTo>
                      <a:pt x="2369" y="717"/>
                    </a:lnTo>
                    <a:lnTo>
                      <a:pt x="2416" y="712"/>
                    </a:lnTo>
                    <a:lnTo>
                      <a:pt x="2464" y="706"/>
                    </a:lnTo>
                    <a:lnTo>
                      <a:pt x="2511" y="699"/>
                    </a:lnTo>
                    <a:lnTo>
                      <a:pt x="2559" y="692"/>
                    </a:lnTo>
                    <a:lnTo>
                      <a:pt x="2606" y="683"/>
                    </a:lnTo>
                    <a:lnTo>
                      <a:pt x="2653" y="675"/>
                    </a:lnTo>
                    <a:lnTo>
                      <a:pt x="2700" y="665"/>
                    </a:lnTo>
                    <a:lnTo>
                      <a:pt x="2747" y="655"/>
                    </a:lnTo>
                    <a:lnTo>
                      <a:pt x="2793" y="644"/>
                    </a:lnTo>
                    <a:lnTo>
                      <a:pt x="2840" y="632"/>
                    </a:lnTo>
                    <a:lnTo>
                      <a:pt x="2886" y="619"/>
                    </a:lnTo>
                    <a:lnTo>
                      <a:pt x="2932" y="606"/>
                    </a:lnTo>
                    <a:lnTo>
                      <a:pt x="2978" y="593"/>
                    </a:lnTo>
                    <a:lnTo>
                      <a:pt x="3024" y="578"/>
                    </a:lnTo>
                    <a:lnTo>
                      <a:pt x="3069" y="563"/>
                    </a:lnTo>
                    <a:lnTo>
                      <a:pt x="3115" y="547"/>
                    </a:lnTo>
                    <a:lnTo>
                      <a:pt x="3160" y="530"/>
                    </a:lnTo>
                    <a:lnTo>
                      <a:pt x="3204" y="513"/>
                    </a:lnTo>
                    <a:lnTo>
                      <a:pt x="3249" y="495"/>
                    </a:lnTo>
                    <a:lnTo>
                      <a:pt x="3293" y="477"/>
                    </a:lnTo>
                    <a:lnTo>
                      <a:pt x="3337" y="458"/>
                    </a:lnTo>
                    <a:lnTo>
                      <a:pt x="3381" y="438"/>
                    </a:lnTo>
                    <a:lnTo>
                      <a:pt x="3424" y="417"/>
                    </a:lnTo>
                    <a:lnTo>
                      <a:pt x="3467" y="396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7" name="任意多边形 676956"/>
              <p:cNvSpPr>
                <a:spLocks noChangeAspect="1"/>
              </p:cNvSpPr>
              <p:nvPr/>
            </p:nvSpPr>
            <p:spPr>
              <a:xfrm>
                <a:off x="1290" y="1182"/>
                <a:ext cx="323" cy="69"/>
              </a:xfrm>
              <a:custGeom>
                <a:avLst/>
                <a:gdLst/>
                <a:ahLst/>
                <a:cxnLst>
                  <a:cxn ang="0">
                    <a:pos x="319" y="30"/>
                  </a:cxn>
                  <a:cxn ang="0">
                    <a:pos x="311" y="26"/>
                  </a:cxn>
                  <a:cxn ang="0">
                    <a:pos x="303" y="23"/>
                  </a:cxn>
                  <a:cxn ang="0">
                    <a:pos x="294" y="19"/>
                  </a:cxn>
                  <a:cxn ang="0">
                    <a:pos x="286" y="16"/>
                  </a:cxn>
                  <a:cxn ang="0">
                    <a:pos x="277" y="13"/>
                  </a:cxn>
                  <a:cxn ang="0">
                    <a:pos x="269" y="11"/>
                  </a:cxn>
                  <a:cxn ang="0">
                    <a:pos x="260" y="9"/>
                  </a:cxn>
                  <a:cxn ang="0">
                    <a:pos x="252" y="6"/>
                  </a:cxn>
                  <a:cxn ang="0">
                    <a:pos x="243" y="5"/>
                  </a:cxn>
                  <a:cxn ang="0">
                    <a:pos x="234" y="3"/>
                  </a:cxn>
                  <a:cxn ang="0">
                    <a:pos x="225" y="2"/>
                  </a:cxn>
                  <a:cxn ang="0">
                    <a:pos x="216" y="1"/>
                  </a:cxn>
                  <a:cxn ang="0">
                    <a:pos x="207" y="0"/>
                  </a:cxn>
                  <a:cxn ang="0">
                    <a:pos x="198" y="0"/>
                  </a:cxn>
                  <a:cxn ang="0">
                    <a:pos x="189" y="0"/>
                  </a:cxn>
                  <a:cxn ang="0">
                    <a:pos x="181" y="0"/>
                  </a:cxn>
                  <a:cxn ang="0">
                    <a:pos x="172" y="1"/>
                  </a:cxn>
                  <a:cxn ang="0">
                    <a:pos x="163" y="1"/>
                  </a:cxn>
                  <a:cxn ang="0">
                    <a:pos x="154" y="2"/>
                  </a:cxn>
                  <a:cxn ang="0">
                    <a:pos x="145" y="3"/>
                  </a:cxn>
                  <a:cxn ang="0">
                    <a:pos x="136" y="5"/>
                  </a:cxn>
                  <a:cxn ang="0">
                    <a:pos x="127" y="7"/>
                  </a:cxn>
                  <a:cxn ang="0">
                    <a:pos x="119" y="9"/>
                  </a:cxn>
                  <a:cxn ang="0">
                    <a:pos x="110" y="11"/>
                  </a:cxn>
                  <a:cxn ang="0">
                    <a:pos x="101" y="14"/>
                  </a:cxn>
                  <a:cxn ang="0">
                    <a:pos x="93" y="16"/>
                  </a:cxn>
                  <a:cxn ang="0">
                    <a:pos x="85" y="19"/>
                  </a:cxn>
                  <a:cxn ang="0">
                    <a:pos x="76" y="23"/>
                  </a:cxn>
                  <a:cxn ang="0">
                    <a:pos x="68" y="26"/>
                  </a:cxn>
                  <a:cxn ang="0">
                    <a:pos x="60" y="30"/>
                  </a:cxn>
                  <a:cxn ang="0">
                    <a:pos x="52" y="34"/>
                  </a:cxn>
                  <a:cxn ang="0">
                    <a:pos x="44" y="38"/>
                  </a:cxn>
                  <a:cxn ang="0">
                    <a:pos x="36" y="43"/>
                  </a:cxn>
                  <a:cxn ang="0">
                    <a:pos x="29" y="48"/>
                  </a:cxn>
                  <a:cxn ang="0">
                    <a:pos x="21" y="53"/>
                  </a:cxn>
                  <a:cxn ang="0">
                    <a:pos x="14" y="58"/>
                  </a:cxn>
                  <a:cxn ang="0">
                    <a:pos x="7" y="63"/>
                  </a:cxn>
                  <a:cxn ang="0">
                    <a:pos x="0" y="69"/>
                  </a:cxn>
                </a:cxnLst>
                <a:rect l="0" t="0" r="0" b="0"/>
                <a:pathLst>
                  <a:path w="3467" h="735">
                    <a:moveTo>
                      <a:pt x="3467" y="339"/>
                    </a:moveTo>
                    <a:lnTo>
                      <a:pt x="3424" y="318"/>
                    </a:lnTo>
                    <a:lnTo>
                      <a:pt x="3381" y="298"/>
                    </a:lnTo>
                    <a:lnTo>
                      <a:pt x="3337" y="278"/>
                    </a:lnTo>
                    <a:lnTo>
                      <a:pt x="3293" y="258"/>
                    </a:lnTo>
                    <a:lnTo>
                      <a:pt x="3249" y="240"/>
                    </a:lnTo>
                    <a:lnTo>
                      <a:pt x="3204" y="222"/>
                    </a:lnTo>
                    <a:lnTo>
                      <a:pt x="3160" y="205"/>
                    </a:lnTo>
                    <a:lnTo>
                      <a:pt x="3115" y="188"/>
                    </a:lnTo>
                    <a:lnTo>
                      <a:pt x="3069" y="172"/>
                    </a:lnTo>
                    <a:lnTo>
                      <a:pt x="3024" y="157"/>
                    </a:lnTo>
                    <a:lnTo>
                      <a:pt x="2978" y="143"/>
                    </a:lnTo>
                    <a:lnTo>
                      <a:pt x="2932" y="129"/>
                    </a:lnTo>
                    <a:lnTo>
                      <a:pt x="2886" y="116"/>
                    </a:lnTo>
                    <a:lnTo>
                      <a:pt x="2840" y="103"/>
                    </a:lnTo>
                    <a:lnTo>
                      <a:pt x="2793" y="92"/>
                    </a:lnTo>
                    <a:lnTo>
                      <a:pt x="2747" y="80"/>
                    </a:lnTo>
                    <a:lnTo>
                      <a:pt x="2700" y="69"/>
                    </a:lnTo>
                    <a:lnTo>
                      <a:pt x="2653" y="60"/>
                    </a:lnTo>
                    <a:lnTo>
                      <a:pt x="2606" y="51"/>
                    </a:lnTo>
                    <a:lnTo>
                      <a:pt x="2559" y="43"/>
                    </a:lnTo>
                    <a:lnTo>
                      <a:pt x="2511" y="35"/>
                    </a:lnTo>
                    <a:lnTo>
                      <a:pt x="2464" y="28"/>
                    </a:lnTo>
                    <a:lnTo>
                      <a:pt x="2416" y="22"/>
                    </a:lnTo>
                    <a:lnTo>
                      <a:pt x="2369" y="17"/>
                    </a:lnTo>
                    <a:lnTo>
                      <a:pt x="2321" y="12"/>
                    </a:lnTo>
                    <a:lnTo>
                      <a:pt x="2273" y="8"/>
                    </a:lnTo>
                    <a:lnTo>
                      <a:pt x="2225" y="5"/>
                    </a:lnTo>
                    <a:lnTo>
                      <a:pt x="2177" y="3"/>
                    </a:lnTo>
                    <a:lnTo>
                      <a:pt x="2129" y="1"/>
                    </a:lnTo>
                    <a:lnTo>
                      <a:pt x="2082" y="0"/>
                    </a:lnTo>
                    <a:lnTo>
                      <a:pt x="2034" y="0"/>
                    </a:lnTo>
                    <a:lnTo>
                      <a:pt x="1986" y="0"/>
                    </a:lnTo>
                    <a:lnTo>
                      <a:pt x="1938" y="1"/>
                    </a:lnTo>
                    <a:lnTo>
                      <a:pt x="1890" y="3"/>
                    </a:lnTo>
                    <a:lnTo>
                      <a:pt x="1842" y="6"/>
                    </a:lnTo>
                    <a:lnTo>
                      <a:pt x="1794" y="9"/>
                    </a:lnTo>
                    <a:lnTo>
                      <a:pt x="1746" y="13"/>
                    </a:lnTo>
                    <a:lnTo>
                      <a:pt x="1699" y="18"/>
                    </a:lnTo>
                    <a:lnTo>
                      <a:pt x="1651" y="23"/>
                    </a:lnTo>
                    <a:lnTo>
                      <a:pt x="1603" y="29"/>
                    </a:lnTo>
                    <a:lnTo>
                      <a:pt x="1556" y="36"/>
                    </a:lnTo>
                    <a:lnTo>
                      <a:pt x="1509" y="44"/>
                    </a:lnTo>
                    <a:lnTo>
                      <a:pt x="1461" y="52"/>
                    </a:lnTo>
                    <a:lnTo>
                      <a:pt x="1414" y="61"/>
                    </a:lnTo>
                    <a:lnTo>
                      <a:pt x="1367" y="71"/>
                    </a:lnTo>
                    <a:lnTo>
                      <a:pt x="1321" y="82"/>
                    </a:lnTo>
                    <a:lnTo>
                      <a:pt x="1274" y="93"/>
                    </a:lnTo>
                    <a:lnTo>
                      <a:pt x="1227" y="105"/>
                    </a:lnTo>
                    <a:lnTo>
                      <a:pt x="1181" y="118"/>
                    </a:lnTo>
                    <a:lnTo>
                      <a:pt x="1135" y="131"/>
                    </a:lnTo>
                    <a:lnTo>
                      <a:pt x="1089" y="145"/>
                    </a:lnTo>
                    <a:lnTo>
                      <a:pt x="1044" y="159"/>
                    </a:lnTo>
                    <a:lnTo>
                      <a:pt x="998" y="175"/>
                    </a:lnTo>
                    <a:lnTo>
                      <a:pt x="953" y="191"/>
                    </a:lnTo>
                    <a:lnTo>
                      <a:pt x="908" y="207"/>
                    </a:lnTo>
                    <a:lnTo>
                      <a:pt x="863" y="225"/>
                    </a:lnTo>
                    <a:lnTo>
                      <a:pt x="819" y="243"/>
                    </a:lnTo>
                    <a:lnTo>
                      <a:pt x="775" y="261"/>
                    </a:lnTo>
                    <a:lnTo>
                      <a:pt x="731" y="280"/>
                    </a:lnTo>
                    <a:lnTo>
                      <a:pt x="687" y="300"/>
                    </a:lnTo>
                    <a:lnTo>
                      <a:pt x="644" y="321"/>
                    </a:lnTo>
                    <a:lnTo>
                      <a:pt x="601" y="342"/>
                    </a:lnTo>
                    <a:lnTo>
                      <a:pt x="558" y="364"/>
                    </a:lnTo>
                    <a:lnTo>
                      <a:pt x="516" y="387"/>
                    </a:lnTo>
                    <a:lnTo>
                      <a:pt x="474" y="410"/>
                    </a:lnTo>
                    <a:lnTo>
                      <a:pt x="432" y="434"/>
                    </a:lnTo>
                    <a:lnTo>
                      <a:pt x="391" y="458"/>
                    </a:lnTo>
                    <a:lnTo>
                      <a:pt x="350" y="483"/>
                    </a:lnTo>
                    <a:lnTo>
                      <a:pt x="310" y="509"/>
                    </a:lnTo>
                    <a:lnTo>
                      <a:pt x="269" y="535"/>
                    </a:lnTo>
                    <a:lnTo>
                      <a:pt x="230" y="562"/>
                    </a:lnTo>
                    <a:lnTo>
                      <a:pt x="190" y="589"/>
                    </a:lnTo>
                    <a:lnTo>
                      <a:pt x="152" y="618"/>
                    </a:lnTo>
                    <a:lnTo>
                      <a:pt x="113" y="646"/>
                    </a:lnTo>
                    <a:lnTo>
                      <a:pt x="75" y="675"/>
                    </a:lnTo>
                    <a:lnTo>
                      <a:pt x="37" y="705"/>
                    </a:lnTo>
                    <a:lnTo>
                      <a:pt x="0" y="735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8" name="任意多边形 676957"/>
              <p:cNvSpPr>
                <a:spLocks noChangeAspect="1"/>
              </p:cNvSpPr>
              <p:nvPr/>
            </p:nvSpPr>
            <p:spPr>
              <a:xfrm>
                <a:off x="1054" y="592"/>
                <a:ext cx="244" cy="92"/>
              </a:xfrm>
              <a:custGeom>
                <a:avLst/>
                <a:gdLst/>
                <a:ahLst/>
                <a:cxnLst>
                  <a:cxn ang="0">
                    <a:pos x="244" y="92"/>
                  </a:cxn>
                  <a:cxn ang="0">
                    <a:pos x="240" y="89"/>
                  </a:cxn>
                  <a:cxn ang="0">
                    <a:pos x="236" y="85"/>
                  </a:cxn>
                  <a:cxn ang="0">
                    <a:pos x="232" y="82"/>
                  </a:cxn>
                  <a:cxn ang="0">
                    <a:pos x="229" y="79"/>
                  </a:cxn>
                  <a:cxn ang="0">
                    <a:pos x="225" y="76"/>
                  </a:cxn>
                  <a:cxn ang="0">
                    <a:pos x="221" y="73"/>
                  </a:cxn>
                  <a:cxn ang="0">
                    <a:pos x="216" y="70"/>
                  </a:cxn>
                  <a:cxn ang="0">
                    <a:pos x="212" y="67"/>
                  </a:cxn>
                  <a:cxn ang="0">
                    <a:pos x="208" y="64"/>
                  </a:cxn>
                  <a:cxn ang="0">
                    <a:pos x="204" y="61"/>
                  </a:cxn>
                  <a:cxn ang="0">
                    <a:pos x="200" y="59"/>
                  </a:cxn>
                  <a:cxn ang="0">
                    <a:pos x="196" y="56"/>
                  </a:cxn>
                  <a:cxn ang="0">
                    <a:pos x="191" y="53"/>
                  </a:cxn>
                  <a:cxn ang="0">
                    <a:pos x="187" y="51"/>
                  </a:cxn>
                  <a:cxn ang="0">
                    <a:pos x="183" y="48"/>
                  </a:cxn>
                  <a:cxn ang="0">
                    <a:pos x="178" y="46"/>
                  </a:cxn>
                  <a:cxn ang="0">
                    <a:pos x="174" y="43"/>
                  </a:cxn>
                  <a:cxn ang="0">
                    <a:pos x="169" y="41"/>
                  </a:cxn>
                  <a:cxn ang="0">
                    <a:pos x="165" y="39"/>
                  </a:cxn>
                  <a:cxn ang="0">
                    <a:pos x="160" y="37"/>
                  </a:cxn>
                  <a:cxn ang="0">
                    <a:pos x="156" y="34"/>
                  </a:cxn>
                  <a:cxn ang="0">
                    <a:pos x="151" y="32"/>
                  </a:cxn>
                  <a:cxn ang="0">
                    <a:pos x="147" y="30"/>
                  </a:cxn>
                  <a:cxn ang="0">
                    <a:pos x="142" y="28"/>
                  </a:cxn>
                  <a:cxn ang="0">
                    <a:pos x="137" y="27"/>
                  </a:cxn>
                  <a:cxn ang="0">
                    <a:pos x="133" y="25"/>
                  </a:cxn>
                  <a:cxn ang="0">
                    <a:pos x="128" y="23"/>
                  </a:cxn>
                  <a:cxn ang="0">
                    <a:pos x="123" y="21"/>
                  </a:cxn>
                  <a:cxn ang="0">
                    <a:pos x="119" y="20"/>
                  </a:cxn>
                  <a:cxn ang="0">
                    <a:pos x="114" y="18"/>
                  </a:cxn>
                  <a:cxn ang="0">
                    <a:pos x="109" y="16"/>
                  </a:cxn>
                  <a:cxn ang="0">
                    <a:pos x="104" y="15"/>
                  </a:cxn>
                  <a:cxn ang="0">
                    <a:pos x="99" y="14"/>
                  </a:cxn>
                  <a:cxn ang="0">
                    <a:pos x="94" y="12"/>
                  </a:cxn>
                  <a:cxn ang="0">
                    <a:pos x="90" y="11"/>
                  </a:cxn>
                  <a:cxn ang="0">
                    <a:pos x="85" y="10"/>
                  </a:cxn>
                  <a:cxn ang="0">
                    <a:pos x="80" y="9"/>
                  </a:cxn>
                  <a:cxn ang="0">
                    <a:pos x="75" y="8"/>
                  </a:cxn>
                  <a:cxn ang="0">
                    <a:pos x="70" y="7"/>
                  </a:cxn>
                  <a:cxn ang="0">
                    <a:pos x="65" y="6"/>
                  </a:cxn>
                  <a:cxn ang="0">
                    <a:pos x="60" y="5"/>
                  </a:cxn>
                  <a:cxn ang="0">
                    <a:pos x="55" y="4"/>
                  </a:cxn>
                  <a:cxn ang="0">
                    <a:pos x="50" y="3"/>
                  </a:cxn>
                  <a:cxn ang="0">
                    <a:pos x="45" y="3"/>
                  </a:cxn>
                  <a:cxn ang="0">
                    <a:pos x="40" y="2"/>
                  </a:cxn>
                  <a:cxn ang="0">
                    <a:pos x="35" y="2"/>
                  </a:cxn>
                  <a:cxn ang="0">
                    <a:pos x="30" y="1"/>
                  </a:cxn>
                  <a:cxn ang="0">
                    <a:pos x="25" y="1"/>
                  </a:cxn>
                  <a:cxn ang="0">
                    <a:pos x="20" y="1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5" y="0"/>
                  </a:cxn>
                  <a:cxn ang="0">
                    <a:pos x="0" y="0"/>
                  </a:cxn>
                </a:cxnLst>
                <a:rect l="0" t="0" r="0" b="0"/>
                <a:pathLst>
                  <a:path w="2621" h="982">
                    <a:moveTo>
                      <a:pt x="2621" y="982"/>
                    </a:moveTo>
                    <a:lnTo>
                      <a:pt x="2581" y="947"/>
                    </a:lnTo>
                    <a:lnTo>
                      <a:pt x="2539" y="912"/>
                    </a:lnTo>
                    <a:lnTo>
                      <a:pt x="2497" y="878"/>
                    </a:lnTo>
                    <a:lnTo>
                      <a:pt x="2455" y="845"/>
                    </a:lnTo>
                    <a:lnTo>
                      <a:pt x="2412" y="812"/>
                    </a:lnTo>
                    <a:lnTo>
                      <a:pt x="2369" y="779"/>
                    </a:lnTo>
                    <a:lnTo>
                      <a:pt x="2325" y="748"/>
                    </a:lnTo>
                    <a:lnTo>
                      <a:pt x="2281" y="717"/>
                    </a:lnTo>
                    <a:lnTo>
                      <a:pt x="2237" y="686"/>
                    </a:lnTo>
                    <a:lnTo>
                      <a:pt x="2192" y="656"/>
                    </a:lnTo>
                    <a:lnTo>
                      <a:pt x="2147" y="627"/>
                    </a:lnTo>
                    <a:lnTo>
                      <a:pt x="2101" y="598"/>
                    </a:lnTo>
                    <a:lnTo>
                      <a:pt x="2055" y="570"/>
                    </a:lnTo>
                    <a:lnTo>
                      <a:pt x="2009" y="542"/>
                    </a:lnTo>
                    <a:lnTo>
                      <a:pt x="1962" y="516"/>
                    </a:lnTo>
                    <a:lnTo>
                      <a:pt x="1915" y="489"/>
                    </a:lnTo>
                    <a:lnTo>
                      <a:pt x="1867" y="464"/>
                    </a:lnTo>
                    <a:lnTo>
                      <a:pt x="1819" y="439"/>
                    </a:lnTo>
                    <a:lnTo>
                      <a:pt x="1771" y="415"/>
                    </a:lnTo>
                    <a:lnTo>
                      <a:pt x="1723" y="391"/>
                    </a:lnTo>
                    <a:lnTo>
                      <a:pt x="1674" y="368"/>
                    </a:lnTo>
                    <a:lnTo>
                      <a:pt x="1625" y="346"/>
                    </a:lnTo>
                    <a:lnTo>
                      <a:pt x="1575" y="324"/>
                    </a:lnTo>
                    <a:lnTo>
                      <a:pt x="1526" y="303"/>
                    </a:lnTo>
                    <a:lnTo>
                      <a:pt x="1476" y="283"/>
                    </a:lnTo>
                    <a:lnTo>
                      <a:pt x="1425" y="263"/>
                    </a:lnTo>
                    <a:lnTo>
                      <a:pt x="1375" y="244"/>
                    </a:lnTo>
                    <a:lnTo>
                      <a:pt x="1324" y="226"/>
                    </a:lnTo>
                    <a:lnTo>
                      <a:pt x="1273" y="209"/>
                    </a:lnTo>
                    <a:lnTo>
                      <a:pt x="1222" y="192"/>
                    </a:lnTo>
                    <a:lnTo>
                      <a:pt x="1170" y="176"/>
                    </a:lnTo>
                    <a:lnTo>
                      <a:pt x="1119" y="160"/>
                    </a:lnTo>
                    <a:lnTo>
                      <a:pt x="1067" y="145"/>
                    </a:lnTo>
                    <a:lnTo>
                      <a:pt x="1015" y="131"/>
                    </a:lnTo>
                    <a:lnTo>
                      <a:pt x="963" y="118"/>
                    </a:lnTo>
                    <a:lnTo>
                      <a:pt x="910" y="105"/>
                    </a:lnTo>
                    <a:lnTo>
                      <a:pt x="858" y="93"/>
                    </a:lnTo>
                    <a:lnTo>
                      <a:pt x="805" y="82"/>
                    </a:lnTo>
                    <a:lnTo>
                      <a:pt x="751" y="72"/>
                    </a:lnTo>
                    <a:lnTo>
                      <a:pt x="698" y="62"/>
                    </a:lnTo>
                    <a:lnTo>
                      <a:pt x="645" y="53"/>
                    </a:lnTo>
                    <a:lnTo>
                      <a:pt x="591" y="45"/>
                    </a:lnTo>
                    <a:lnTo>
                      <a:pt x="538" y="37"/>
                    </a:lnTo>
                    <a:lnTo>
                      <a:pt x="485" y="30"/>
                    </a:lnTo>
                    <a:lnTo>
                      <a:pt x="431" y="24"/>
                    </a:lnTo>
                    <a:lnTo>
                      <a:pt x="377" y="18"/>
                    </a:lnTo>
                    <a:lnTo>
                      <a:pt x="324" y="14"/>
                    </a:lnTo>
                    <a:lnTo>
                      <a:pt x="270" y="10"/>
                    </a:lnTo>
                    <a:lnTo>
                      <a:pt x="216" y="6"/>
                    </a:lnTo>
                    <a:lnTo>
                      <a:pt x="162" y="4"/>
                    </a:lnTo>
                    <a:lnTo>
                      <a:pt x="108" y="2"/>
                    </a:lnTo>
                    <a:lnTo>
                      <a:pt x="54" y="1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9" name="直接连接符 676958"/>
              <p:cNvSpPr>
                <a:spLocks noChangeAspect="1"/>
              </p:cNvSpPr>
              <p:nvPr/>
            </p:nvSpPr>
            <p:spPr>
              <a:xfrm flipH="1">
                <a:off x="1373" y="449"/>
                <a:ext cx="107" cy="20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0" name="任意多边形 676959"/>
              <p:cNvSpPr>
                <a:spLocks noChangeAspect="1"/>
              </p:cNvSpPr>
              <p:nvPr/>
            </p:nvSpPr>
            <p:spPr>
              <a:xfrm>
                <a:off x="1344" y="654"/>
                <a:ext cx="38" cy="59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8" y="9"/>
                  </a:cxn>
                  <a:cxn ang="0">
                    <a:pos x="0" y="59"/>
                  </a:cxn>
                  <a:cxn ang="0">
                    <a:pos x="19" y="0"/>
                  </a:cxn>
                </a:cxnLst>
                <a:rect l="0" t="0" r="0" b="0"/>
                <a:pathLst>
                  <a:path w="403" h="642">
                    <a:moveTo>
                      <a:pt x="206" y="0"/>
                    </a:moveTo>
                    <a:lnTo>
                      <a:pt x="403" y="101"/>
                    </a:lnTo>
                    <a:lnTo>
                      <a:pt x="0" y="642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1" name="任意多边形 676960"/>
              <p:cNvSpPr>
                <a:spLocks noChangeAspect="1"/>
              </p:cNvSpPr>
              <p:nvPr/>
            </p:nvSpPr>
            <p:spPr>
              <a:xfrm>
                <a:off x="1344" y="654"/>
                <a:ext cx="38" cy="59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8" y="9"/>
                  </a:cxn>
                  <a:cxn ang="0">
                    <a:pos x="0" y="59"/>
                  </a:cxn>
                  <a:cxn ang="0">
                    <a:pos x="19" y="0"/>
                  </a:cxn>
                </a:cxnLst>
                <a:rect l="0" t="0" r="0" b="0"/>
                <a:pathLst>
                  <a:path w="403" h="642">
                    <a:moveTo>
                      <a:pt x="206" y="0"/>
                    </a:moveTo>
                    <a:lnTo>
                      <a:pt x="403" y="101"/>
                    </a:lnTo>
                    <a:lnTo>
                      <a:pt x="0" y="642"/>
                    </a:lnTo>
                    <a:lnTo>
                      <a:pt x="206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2" name="直接连接符 676961"/>
              <p:cNvSpPr>
                <a:spLocks noChangeAspect="1"/>
              </p:cNvSpPr>
              <p:nvPr/>
            </p:nvSpPr>
            <p:spPr>
              <a:xfrm>
                <a:off x="1344" y="71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3" name="直接连接符 676962"/>
              <p:cNvSpPr>
                <a:spLocks noChangeAspect="1"/>
              </p:cNvSpPr>
              <p:nvPr/>
            </p:nvSpPr>
            <p:spPr>
              <a:xfrm>
                <a:off x="1480" y="449"/>
                <a:ext cx="1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4" name="直接连接符 676963"/>
              <p:cNvSpPr>
                <a:spLocks noChangeAspect="1"/>
              </p:cNvSpPr>
              <p:nvPr/>
            </p:nvSpPr>
            <p:spPr>
              <a:xfrm>
                <a:off x="855" y="865"/>
                <a:ext cx="1" cy="198"/>
              </a:xfrm>
              <a:prstGeom prst="line">
                <a:avLst/>
              </a:prstGeom>
              <a:ln w="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5" name="直接连接符 676964"/>
              <p:cNvSpPr>
                <a:spLocks noChangeAspect="1"/>
              </p:cNvSpPr>
              <p:nvPr/>
            </p:nvSpPr>
            <p:spPr>
              <a:xfrm flipV="1">
                <a:off x="2663" y="861"/>
                <a:ext cx="155" cy="10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6" name="任意多边形 676965"/>
              <p:cNvSpPr>
                <a:spLocks noChangeAspect="1"/>
              </p:cNvSpPr>
              <p:nvPr/>
            </p:nvSpPr>
            <p:spPr>
              <a:xfrm>
                <a:off x="2812" y="827"/>
                <a:ext cx="57" cy="43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11" y="43"/>
                  </a:cxn>
                  <a:cxn ang="0">
                    <a:pos x="57" y="0"/>
                  </a:cxn>
                  <a:cxn ang="0">
                    <a:pos x="0" y="26"/>
                  </a:cxn>
                </a:cxnLst>
                <a:rect l="0" t="0" r="0" b="0"/>
                <a:pathLst>
                  <a:path w="615" h="462">
                    <a:moveTo>
                      <a:pt x="0" y="277"/>
                    </a:moveTo>
                    <a:lnTo>
                      <a:pt x="123" y="462"/>
                    </a:lnTo>
                    <a:lnTo>
                      <a:pt x="615" y="0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7" name="任意多边形 676966"/>
              <p:cNvSpPr>
                <a:spLocks noChangeAspect="1"/>
              </p:cNvSpPr>
              <p:nvPr/>
            </p:nvSpPr>
            <p:spPr>
              <a:xfrm>
                <a:off x="2812" y="827"/>
                <a:ext cx="57" cy="43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11" y="43"/>
                  </a:cxn>
                  <a:cxn ang="0">
                    <a:pos x="57" y="0"/>
                  </a:cxn>
                  <a:cxn ang="0">
                    <a:pos x="0" y="26"/>
                  </a:cxn>
                </a:cxnLst>
                <a:rect l="0" t="0" r="0" b="0"/>
                <a:pathLst>
                  <a:path w="615" h="462">
                    <a:moveTo>
                      <a:pt x="0" y="277"/>
                    </a:moveTo>
                    <a:lnTo>
                      <a:pt x="123" y="462"/>
                    </a:lnTo>
                    <a:lnTo>
                      <a:pt x="615" y="0"/>
                    </a:lnTo>
                    <a:lnTo>
                      <a:pt x="0" y="277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38" name="直接连接符 676967"/>
              <p:cNvSpPr>
                <a:spLocks noChangeAspect="1"/>
              </p:cNvSpPr>
              <p:nvPr/>
            </p:nvSpPr>
            <p:spPr>
              <a:xfrm>
                <a:off x="2869" y="827"/>
                <a:ext cx="1" cy="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7839" name="组合 676968"/>
              <p:cNvGrpSpPr>
                <a:grpSpLocks noChangeAspect="1"/>
              </p:cNvGrpSpPr>
              <p:nvPr/>
            </p:nvGrpSpPr>
            <p:grpSpPr>
              <a:xfrm>
                <a:off x="645" y="964"/>
                <a:ext cx="2303" cy="0"/>
                <a:chOff x="1964" y="3259"/>
                <a:chExt cx="2823" cy="1"/>
              </a:xfrm>
            </p:grpSpPr>
            <p:sp>
              <p:nvSpPr>
                <p:cNvPr id="27852" name="直接连接符 676969"/>
                <p:cNvSpPr>
                  <a:spLocks noChangeAspect="1"/>
                </p:cNvSpPr>
                <p:nvPr/>
              </p:nvSpPr>
              <p:spPr>
                <a:xfrm>
                  <a:off x="1964" y="3259"/>
                  <a:ext cx="255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3" name="直接连接符 676970"/>
                <p:cNvSpPr>
                  <a:spLocks noChangeAspect="1"/>
                </p:cNvSpPr>
                <p:nvPr/>
              </p:nvSpPr>
              <p:spPr>
                <a:xfrm>
                  <a:off x="2267" y="3259"/>
                  <a:ext cx="4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4" name="直接连接符 676971"/>
                <p:cNvSpPr>
                  <a:spLocks noChangeAspect="1"/>
                </p:cNvSpPr>
                <p:nvPr/>
              </p:nvSpPr>
              <p:spPr>
                <a:xfrm>
                  <a:off x="2364" y="3259"/>
                  <a:ext cx="289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5" name="直接连接符 676972"/>
                <p:cNvSpPr>
                  <a:spLocks noChangeAspect="1"/>
                </p:cNvSpPr>
                <p:nvPr/>
              </p:nvSpPr>
              <p:spPr>
                <a:xfrm>
                  <a:off x="2701" y="3259"/>
                  <a:ext cx="4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6" name="直接连接符 676973"/>
                <p:cNvSpPr>
                  <a:spLocks noChangeAspect="1"/>
                </p:cNvSpPr>
                <p:nvPr/>
              </p:nvSpPr>
              <p:spPr>
                <a:xfrm>
                  <a:off x="2797" y="3259"/>
                  <a:ext cx="290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7" name="直接连接符 676974"/>
                <p:cNvSpPr>
                  <a:spLocks noChangeAspect="1"/>
                </p:cNvSpPr>
                <p:nvPr/>
              </p:nvSpPr>
              <p:spPr>
                <a:xfrm>
                  <a:off x="3135" y="3259"/>
                  <a:ext cx="4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8" name="直接连接符 676975"/>
                <p:cNvSpPr>
                  <a:spLocks noChangeAspect="1"/>
                </p:cNvSpPr>
                <p:nvPr/>
              </p:nvSpPr>
              <p:spPr>
                <a:xfrm>
                  <a:off x="3231" y="3259"/>
                  <a:ext cx="289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59" name="直接连接符 676976"/>
                <p:cNvSpPr>
                  <a:spLocks noChangeAspect="1"/>
                </p:cNvSpPr>
                <p:nvPr/>
              </p:nvSpPr>
              <p:spPr>
                <a:xfrm>
                  <a:off x="3569" y="3259"/>
                  <a:ext cx="4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0" name="直接连接符 676977"/>
                <p:cNvSpPr>
                  <a:spLocks noChangeAspect="1"/>
                </p:cNvSpPr>
                <p:nvPr/>
              </p:nvSpPr>
              <p:spPr>
                <a:xfrm>
                  <a:off x="3665" y="3259"/>
                  <a:ext cx="289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1" name="直接连接符 676978"/>
                <p:cNvSpPr>
                  <a:spLocks noChangeAspect="1"/>
                </p:cNvSpPr>
                <p:nvPr/>
              </p:nvSpPr>
              <p:spPr>
                <a:xfrm>
                  <a:off x="4002" y="3259"/>
                  <a:ext cx="4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2" name="直接连接符 676979"/>
                <p:cNvSpPr>
                  <a:spLocks noChangeAspect="1"/>
                </p:cNvSpPr>
                <p:nvPr/>
              </p:nvSpPr>
              <p:spPr>
                <a:xfrm>
                  <a:off x="4098" y="3259"/>
                  <a:ext cx="290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3" name="直接连接符 676980"/>
                <p:cNvSpPr>
                  <a:spLocks noChangeAspect="1"/>
                </p:cNvSpPr>
                <p:nvPr/>
              </p:nvSpPr>
              <p:spPr>
                <a:xfrm>
                  <a:off x="4436" y="3259"/>
                  <a:ext cx="48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4" name="直接连接符 676981"/>
                <p:cNvSpPr>
                  <a:spLocks noChangeAspect="1"/>
                </p:cNvSpPr>
                <p:nvPr/>
              </p:nvSpPr>
              <p:spPr>
                <a:xfrm>
                  <a:off x="4532" y="3259"/>
                  <a:ext cx="255" cy="1"/>
                </a:xfrm>
                <a:prstGeom prst="line">
                  <a:avLst/>
                </a:prstGeom>
                <a:ln w="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5" name="直接连接符 676982"/>
                <p:cNvSpPr>
                  <a:spLocks noChangeAspect="1"/>
                </p:cNvSpPr>
                <p:nvPr/>
              </p:nvSpPr>
              <p:spPr>
                <a:xfrm>
                  <a:off x="4742" y="3259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6" name="直接连接符 676983"/>
                <p:cNvSpPr>
                  <a:spLocks noChangeAspect="1"/>
                </p:cNvSpPr>
                <p:nvPr/>
              </p:nvSpPr>
              <p:spPr>
                <a:xfrm>
                  <a:off x="2465" y="3259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67" name="直接连接符 676984"/>
                <p:cNvSpPr>
                  <a:spLocks noChangeAspect="1"/>
                </p:cNvSpPr>
                <p:nvPr/>
              </p:nvSpPr>
              <p:spPr>
                <a:xfrm>
                  <a:off x="4438" y="3259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7840" name="任意多边形 676985"/>
              <p:cNvSpPr>
                <a:spLocks noChangeAspect="1"/>
              </p:cNvSpPr>
              <p:nvPr/>
            </p:nvSpPr>
            <p:spPr>
              <a:xfrm>
                <a:off x="2490" y="640"/>
                <a:ext cx="34" cy="62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9" y="62"/>
                  </a:cxn>
                  <a:cxn ang="0">
                    <a:pos x="34" y="0"/>
                  </a:cxn>
                  <a:cxn ang="0">
                    <a:pos x="0" y="54"/>
                  </a:cxn>
                </a:cxnLst>
                <a:rect l="0" t="0" r="0" b="0"/>
                <a:pathLst>
                  <a:path w="359" h="657">
                    <a:moveTo>
                      <a:pt x="0" y="572"/>
                    </a:moveTo>
                    <a:lnTo>
                      <a:pt x="205" y="657"/>
                    </a:lnTo>
                    <a:lnTo>
                      <a:pt x="359" y="0"/>
                    </a:lnTo>
                    <a:lnTo>
                      <a:pt x="0" y="57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41" name="任意多边形 676986"/>
              <p:cNvSpPr>
                <a:spLocks noChangeAspect="1"/>
              </p:cNvSpPr>
              <p:nvPr/>
            </p:nvSpPr>
            <p:spPr>
              <a:xfrm>
                <a:off x="2490" y="640"/>
                <a:ext cx="34" cy="62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9" y="62"/>
                  </a:cxn>
                  <a:cxn ang="0">
                    <a:pos x="34" y="0"/>
                  </a:cxn>
                  <a:cxn ang="0">
                    <a:pos x="0" y="54"/>
                  </a:cxn>
                </a:cxnLst>
                <a:rect l="0" t="0" r="0" b="0"/>
                <a:pathLst>
                  <a:path w="359" h="657">
                    <a:moveTo>
                      <a:pt x="0" y="572"/>
                    </a:moveTo>
                    <a:lnTo>
                      <a:pt x="205" y="657"/>
                    </a:lnTo>
                    <a:lnTo>
                      <a:pt x="359" y="0"/>
                    </a:lnTo>
                    <a:lnTo>
                      <a:pt x="0" y="57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42" name="任意多边形 676987"/>
              <p:cNvSpPr>
                <a:spLocks noChangeAspect="1"/>
              </p:cNvSpPr>
              <p:nvPr/>
            </p:nvSpPr>
            <p:spPr>
              <a:xfrm>
                <a:off x="2783" y="747"/>
                <a:ext cx="128" cy="435"/>
              </a:xfrm>
              <a:custGeom>
                <a:avLst/>
                <a:gdLst/>
                <a:ahLst/>
                <a:cxnLst>
                  <a:cxn ang="0">
                    <a:pos x="7" y="431"/>
                  </a:cxn>
                  <a:cxn ang="0">
                    <a:pos x="17" y="424"/>
                  </a:cxn>
                  <a:cxn ang="0">
                    <a:pos x="27" y="417"/>
                  </a:cxn>
                  <a:cxn ang="0">
                    <a:pos x="37" y="410"/>
                  </a:cxn>
                  <a:cxn ang="0">
                    <a:pos x="46" y="402"/>
                  </a:cxn>
                  <a:cxn ang="0">
                    <a:pos x="55" y="394"/>
                  </a:cxn>
                  <a:cxn ang="0">
                    <a:pos x="64" y="385"/>
                  </a:cxn>
                  <a:cxn ang="0">
                    <a:pos x="71" y="375"/>
                  </a:cxn>
                  <a:cxn ang="0">
                    <a:pos x="79" y="366"/>
                  </a:cxn>
                  <a:cxn ang="0">
                    <a:pos x="86" y="356"/>
                  </a:cxn>
                  <a:cxn ang="0">
                    <a:pos x="93" y="345"/>
                  </a:cxn>
                  <a:cxn ang="0">
                    <a:pos x="99" y="335"/>
                  </a:cxn>
                  <a:cxn ang="0">
                    <a:pos x="104" y="324"/>
                  </a:cxn>
                  <a:cxn ang="0">
                    <a:pos x="109" y="313"/>
                  </a:cxn>
                  <a:cxn ang="0">
                    <a:pos x="113" y="301"/>
                  </a:cxn>
                  <a:cxn ang="0">
                    <a:pos x="117" y="290"/>
                  </a:cxn>
                  <a:cxn ang="0">
                    <a:pos x="121" y="278"/>
                  </a:cxn>
                  <a:cxn ang="0">
                    <a:pos x="123" y="266"/>
                  </a:cxn>
                  <a:cxn ang="0">
                    <a:pos x="125" y="254"/>
                  </a:cxn>
                  <a:cxn ang="0">
                    <a:pos x="127" y="242"/>
                  </a:cxn>
                  <a:cxn ang="0">
                    <a:pos x="128" y="230"/>
                  </a:cxn>
                  <a:cxn ang="0">
                    <a:pos x="128" y="218"/>
                  </a:cxn>
                  <a:cxn ang="0">
                    <a:pos x="128" y="205"/>
                  </a:cxn>
                  <a:cxn ang="0">
                    <a:pos x="127" y="193"/>
                  </a:cxn>
                  <a:cxn ang="0">
                    <a:pos x="125" y="181"/>
                  </a:cxn>
                  <a:cxn ang="0">
                    <a:pos x="123" y="169"/>
                  </a:cxn>
                  <a:cxn ang="0">
                    <a:pos x="121" y="157"/>
                  </a:cxn>
                  <a:cxn ang="0">
                    <a:pos x="117" y="145"/>
                  </a:cxn>
                  <a:cxn ang="0">
                    <a:pos x="113" y="134"/>
                  </a:cxn>
                  <a:cxn ang="0">
                    <a:pos x="109" y="122"/>
                  </a:cxn>
                  <a:cxn ang="0">
                    <a:pos x="104" y="111"/>
                  </a:cxn>
                  <a:cxn ang="0">
                    <a:pos x="99" y="100"/>
                  </a:cxn>
                  <a:cxn ang="0">
                    <a:pos x="93" y="90"/>
                  </a:cxn>
                  <a:cxn ang="0">
                    <a:pos x="86" y="79"/>
                  </a:cxn>
                  <a:cxn ang="0">
                    <a:pos x="79" y="69"/>
                  </a:cxn>
                  <a:cxn ang="0">
                    <a:pos x="71" y="60"/>
                  </a:cxn>
                  <a:cxn ang="0">
                    <a:pos x="64" y="50"/>
                  </a:cxn>
                  <a:cxn ang="0">
                    <a:pos x="55" y="42"/>
                  </a:cxn>
                  <a:cxn ang="0">
                    <a:pos x="46" y="33"/>
                  </a:cxn>
                  <a:cxn ang="0">
                    <a:pos x="37" y="25"/>
                  </a:cxn>
                  <a:cxn ang="0">
                    <a:pos x="27" y="18"/>
                  </a:cxn>
                  <a:cxn ang="0">
                    <a:pos x="17" y="11"/>
                  </a:cxn>
                  <a:cxn ang="0">
                    <a:pos x="7" y="4"/>
                  </a:cxn>
                </a:cxnLst>
                <a:rect l="0" t="0" r="0" b="0"/>
                <a:pathLst>
                  <a:path w="1372" h="4660">
                    <a:moveTo>
                      <a:pt x="0" y="4660"/>
                    </a:moveTo>
                    <a:lnTo>
                      <a:pt x="38" y="4639"/>
                    </a:lnTo>
                    <a:lnTo>
                      <a:pt x="75" y="4616"/>
                    </a:lnTo>
                    <a:lnTo>
                      <a:pt x="113" y="4594"/>
                    </a:lnTo>
                    <a:lnTo>
                      <a:pt x="150" y="4571"/>
                    </a:lnTo>
                    <a:lnTo>
                      <a:pt x="186" y="4547"/>
                    </a:lnTo>
                    <a:lnTo>
                      <a:pt x="222" y="4522"/>
                    </a:lnTo>
                    <a:lnTo>
                      <a:pt x="258" y="4497"/>
                    </a:lnTo>
                    <a:lnTo>
                      <a:pt x="293" y="4471"/>
                    </a:lnTo>
                    <a:lnTo>
                      <a:pt x="328" y="4445"/>
                    </a:lnTo>
                    <a:lnTo>
                      <a:pt x="362" y="4418"/>
                    </a:lnTo>
                    <a:lnTo>
                      <a:pt x="396" y="4391"/>
                    </a:lnTo>
                    <a:lnTo>
                      <a:pt x="430" y="4363"/>
                    </a:lnTo>
                    <a:lnTo>
                      <a:pt x="463" y="4335"/>
                    </a:lnTo>
                    <a:lnTo>
                      <a:pt x="496" y="4306"/>
                    </a:lnTo>
                    <a:lnTo>
                      <a:pt x="528" y="4276"/>
                    </a:lnTo>
                    <a:lnTo>
                      <a:pt x="559" y="4246"/>
                    </a:lnTo>
                    <a:lnTo>
                      <a:pt x="590" y="4216"/>
                    </a:lnTo>
                    <a:lnTo>
                      <a:pt x="621" y="4185"/>
                    </a:lnTo>
                    <a:lnTo>
                      <a:pt x="651" y="4153"/>
                    </a:lnTo>
                    <a:lnTo>
                      <a:pt x="681" y="4121"/>
                    </a:lnTo>
                    <a:lnTo>
                      <a:pt x="710" y="4088"/>
                    </a:lnTo>
                    <a:lnTo>
                      <a:pt x="738" y="4055"/>
                    </a:lnTo>
                    <a:lnTo>
                      <a:pt x="766" y="4022"/>
                    </a:lnTo>
                    <a:lnTo>
                      <a:pt x="794" y="3988"/>
                    </a:lnTo>
                    <a:lnTo>
                      <a:pt x="821" y="3954"/>
                    </a:lnTo>
                    <a:lnTo>
                      <a:pt x="847" y="3919"/>
                    </a:lnTo>
                    <a:lnTo>
                      <a:pt x="873" y="3884"/>
                    </a:lnTo>
                    <a:lnTo>
                      <a:pt x="898" y="3848"/>
                    </a:lnTo>
                    <a:lnTo>
                      <a:pt x="922" y="3812"/>
                    </a:lnTo>
                    <a:lnTo>
                      <a:pt x="946" y="3775"/>
                    </a:lnTo>
                    <a:lnTo>
                      <a:pt x="970" y="3739"/>
                    </a:lnTo>
                    <a:lnTo>
                      <a:pt x="992" y="3701"/>
                    </a:lnTo>
                    <a:lnTo>
                      <a:pt x="1015" y="3664"/>
                    </a:lnTo>
                    <a:lnTo>
                      <a:pt x="1036" y="3626"/>
                    </a:lnTo>
                    <a:lnTo>
                      <a:pt x="1057" y="3588"/>
                    </a:lnTo>
                    <a:lnTo>
                      <a:pt x="1077" y="3549"/>
                    </a:lnTo>
                    <a:lnTo>
                      <a:pt x="1097" y="3510"/>
                    </a:lnTo>
                    <a:lnTo>
                      <a:pt x="1116" y="3471"/>
                    </a:lnTo>
                    <a:lnTo>
                      <a:pt x="1134" y="3431"/>
                    </a:lnTo>
                    <a:lnTo>
                      <a:pt x="1152" y="3391"/>
                    </a:lnTo>
                    <a:lnTo>
                      <a:pt x="1169" y="3351"/>
                    </a:lnTo>
                    <a:lnTo>
                      <a:pt x="1185" y="3311"/>
                    </a:lnTo>
                    <a:lnTo>
                      <a:pt x="1201" y="3270"/>
                    </a:lnTo>
                    <a:lnTo>
                      <a:pt x="1216" y="3229"/>
                    </a:lnTo>
                    <a:lnTo>
                      <a:pt x="1231" y="3188"/>
                    </a:lnTo>
                    <a:lnTo>
                      <a:pt x="1244" y="3146"/>
                    </a:lnTo>
                    <a:lnTo>
                      <a:pt x="1257" y="3105"/>
                    </a:lnTo>
                    <a:lnTo>
                      <a:pt x="1270" y="3063"/>
                    </a:lnTo>
                    <a:lnTo>
                      <a:pt x="1281" y="3021"/>
                    </a:lnTo>
                    <a:lnTo>
                      <a:pt x="1292" y="2979"/>
                    </a:lnTo>
                    <a:lnTo>
                      <a:pt x="1302" y="2936"/>
                    </a:lnTo>
                    <a:lnTo>
                      <a:pt x="1312" y="2894"/>
                    </a:lnTo>
                    <a:lnTo>
                      <a:pt x="1321" y="2851"/>
                    </a:lnTo>
                    <a:lnTo>
                      <a:pt x="1329" y="2808"/>
                    </a:lnTo>
                    <a:lnTo>
                      <a:pt x="1337" y="2765"/>
                    </a:lnTo>
                    <a:lnTo>
                      <a:pt x="1343" y="2722"/>
                    </a:lnTo>
                    <a:lnTo>
                      <a:pt x="1349" y="2679"/>
                    </a:lnTo>
                    <a:lnTo>
                      <a:pt x="1355" y="2635"/>
                    </a:lnTo>
                    <a:lnTo>
                      <a:pt x="1359" y="2592"/>
                    </a:lnTo>
                    <a:lnTo>
                      <a:pt x="1363" y="2549"/>
                    </a:lnTo>
                    <a:lnTo>
                      <a:pt x="1366" y="2505"/>
                    </a:lnTo>
                    <a:lnTo>
                      <a:pt x="1369" y="2462"/>
                    </a:lnTo>
                    <a:lnTo>
                      <a:pt x="1371" y="2418"/>
                    </a:lnTo>
                    <a:lnTo>
                      <a:pt x="1372" y="2374"/>
                    </a:lnTo>
                    <a:lnTo>
                      <a:pt x="1372" y="2331"/>
                    </a:lnTo>
                    <a:lnTo>
                      <a:pt x="1372" y="2287"/>
                    </a:lnTo>
                    <a:lnTo>
                      <a:pt x="1371" y="2243"/>
                    </a:lnTo>
                    <a:lnTo>
                      <a:pt x="1369" y="2200"/>
                    </a:lnTo>
                    <a:lnTo>
                      <a:pt x="1366" y="2156"/>
                    </a:lnTo>
                    <a:lnTo>
                      <a:pt x="1363" y="2113"/>
                    </a:lnTo>
                    <a:lnTo>
                      <a:pt x="1359" y="2069"/>
                    </a:lnTo>
                    <a:lnTo>
                      <a:pt x="1355" y="2026"/>
                    </a:lnTo>
                    <a:lnTo>
                      <a:pt x="1349" y="1983"/>
                    </a:lnTo>
                    <a:lnTo>
                      <a:pt x="1343" y="1939"/>
                    </a:lnTo>
                    <a:lnTo>
                      <a:pt x="1337" y="1896"/>
                    </a:lnTo>
                    <a:lnTo>
                      <a:pt x="1329" y="1853"/>
                    </a:lnTo>
                    <a:lnTo>
                      <a:pt x="1321" y="1810"/>
                    </a:lnTo>
                    <a:lnTo>
                      <a:pt x="1312" y="1768"/>
                    </a:lnTo>
                    <a:lnTo>
                      <a:pt x="1302" y="1725"/>
                    </a:lnTo>
                    <a:lnTo>
                      <a:pt x="1292" y="1683"/>
                    </a:lnTo>
                    <a:lnTo>
                      <a:pt x="1281" y="1640"/>
                    </a:lnTo>
                    <a:lnTo>
                      <a:pt x="1270" y="1598"/>
                    </a:lnTo>
                    <a:lnTo>
                      <a:pt x="1257" y="1557"/>
                    </a:lnTo>
                    <a:lnTo>
                      <a:pt x="1244" y="1515"/>
                    </a:lnTo>
                    <a:lnTo>
                      <a:pt x="1231" y="1472"/>
                    </a:lnTo>
                    <a:lnTo>
                      <a:pt x="1216" y="1431"/>
                    </a:lnTo>
                    <a:lnTo>
                      <a:pt x="1201" y="1390"/>
                    </a:lnTo>
                    <a:lnTo>
                      <a:pt x="1185" y="1350"/>
                    </a:lnTo>
                    <a:lnTo>
                      <a:pt x="1169" y="1309"/>
                    </a:lnTo>
                    <a:lnTo>
                      <a:pt x="1152" y="1269"/>
                    </a:lnTo>
                    <a:lnTo>
                      <a:pt x="1134" y="1229"/>
                    </a:lnTo>
                    <a:lnTo>
                      <a:pt x="1116" y="1190"/>
                    </a:lnTo>
                    <a:lnTo>
                      <a:pt x="1097" y="1150"/>
                    </a:lnTo>
                    <a:lnTo>
                      <a:pt x="1077" y="1111"/>
                    </a:lnTo>
                    <a:lnTo>
                      <a:pt x="1057" y="1073"/>
                    </a:lnTo>
                    <a:lnTo>
                      <a:pt x="1036" y="1034"/>
                    </a:lnTo>
                    <a:lnTo>
                      <a:pt x="1015" y="996"/>
                    </a:lnTo>
                    <a:lnTo>
                      <a:pt x="992" y="959"/>
                    </a:lnTo>
                    <a:lnTo>
                      <a:pt x="970" y="922"/>
                    </a:lnTo>
                    <a:lnTo>
                      <a:pt x="946" y="885"/>
                    </a:lnTo>
                    <a:lnTo>
                      <a:pt x="922" y="848"/>
                    </a:lnTo>
                    <a:lnTo>
                      <a:pt x="898" y="812"/>
                    </a:lnTo>
                    <a:lnTo>
                      <a:pt x="873" y="777"/>
                    </a:lnTo>
                    <a:lnTo>
                      <a:pt x="847" y="741"/>
                    </a:lnTo>
                    <a:lnTo>
                      <a:pt x="821" y="707"/>
                    </a:lnTo>
                    <a:lnTo>
                      <a:pt x="794" y="672"/>
                    </a:lnTo>
                    <a:lnTo>
                      <a:pt x="766" y="638"/>
                    </a:lnTo>
                    <a:lnTo>
                      <a:pt x="738" y="605"/>
                    </a:lnTo>
                    <a:lnTo>
                      <a:pt x="710" y="572"/>
                    </a:lnTo>
                    <a:lnTo>
                      <a:pt x="681" y="539"/>
                    </a:lnTo>
                    <a:lnTo>
                      <a:pt x="651" y="507"/>
                    </a:lnTo>
                    <a:lnTo>
                      <a:pt x="621" y="476"/>
                    </a:lnTo>
                    <a:lnTo>
                      <a:pt x="590" y="445"/>
                    </a:lnTo>
                    <a:lnTo>
                      <a:pt x="559" y="414"/>
                    </a:lnTo>
                    <a:lnTo>
                      <a:pt x="528" y="384"/>
                    </a:lnTo>
                    <a:lnTo>
                      <a:pt x="496" y="355"/>
                    </a:lnTo>
                    <a:lnTo>
                      <a:pt x="463" y="326"/>
                    </a:lnTo>
                    <a:lnTo>
                      <a:pt x="430" y="297"/>
                    </a:lnTo>
                    <a:lnTo>
                      <a:pt x="396" y="269"/>
                    </a:lnTo>
                    <a:lnTo>
                      <a:pt x="362" y="242"/>
                    </a:lnTo>
                    <a:lnTo>
                      <a:pt x="328" y="215"/>
                    </a:lnTo>
                    <a:lnTo>
                      <a:pt x="293" y="189"/>
                    </a:lnTo>
                    <a:lnTo>
                      <a:pt x="258" y="163"/>
                    </a:lnTo>
                    <a:lnTo>
                      <a:pt x="222" y="138"/>
                    </a:lnTo>
                    <a:lnTo>
                      <a:pt x="186" y="114"/>
                    </a:lnTo>
                    <a:lnTo>
                      <a:pt x="150" y="90"/>
                    </a:lnTo>
                    <a:lnTo>
                      <a:pt x="113" y="66"/>
                    </a:lnTo>
                    <a:lnTo>
                      <a:pt x="75" y="44"/>
                    </a:lnTo>
                    <a:lnTo>
                      <a:pt x="38" y="22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43" name="文本框 676988"/>
              <p:cNvSpPr txBox="1">
                <a:spLocks noChangeAspect="1"/>
              </p:cNvSpPr>
              <p:nvPr/>
            </p:nvSpPr>
            <p:spPr>
              <a:xfrm>
                <a:off x="441" y="412"/>
                <a:ext cx="309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φ5</a:t>
                </a:r>
              </a:p>
            </p:txBody>
          </p:sp>
          <p:sp>
            <p:nvSpPr>
              <p:cNvPr id="27844" name="文本框 676989"/>
              <p:cNvSpPr txBox="1">
                <a:spLocks noChangeAspect="1"/>
              </p:cNvSpPr>
              <p:nvPr/>
            </p:nvSpPr>
            <p:spPr>
              <a:xfrm rot="-5400000">
                <a:off x="300" y="867"/>
                <a:ext cx="373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φ20</a:t>
                </a:r>
              </a:p>
            </p:txBody>
          </p:sp>
          <p:sp>
            <p:nvSpPr>
              <p:cNvPr id="27845" name="文本框 676990"/>
              <p:cNvSpPr txBox="1">
                <a:spLocks noChangeAspect="1"/>
              </p:cNvSpPr>
              <p:nvPr/>
            </p:nvSpPr>
            <p:spPr>
              <a:xfrm rot="3477181">
                <a:off x="1070" y="997"/>
                <a:ext cx="329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R15</a:t>
                </a:r>
              </a:p>
            </p:txBody>
          </p:sp>
          <p:sp>
            <p:nvSpPr>
              <p:cNvPr id="27846" name="文本框 676991"/>
              <p:cNvSpPr txBox="1">
                <a:spLocks noChangeAspect="1"/>
              </p:cNvSpPr>
              <p:nvPr/>
            </p:nvSpPr>
            <p:spPr>
              <a:xfrm>
                <a:off x="869" y="1354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8</a:t>
                </a:r>
              </a:p>
            </p:txBody>
          </p:sp>
          <p:sp>
            <p:nvSpPr>
              <p:cNvPr id="27847" name="文本框 676992"/>
              <p:cNvSpPr txBox="1">
                <a:spLocks noChangeAspect="1"/>
              </p:cNvSpPr>
              <p:nvPr/>
            </p:nvSpPr>
            <p:spPr>
              <a:xfrm>
                <a:off x="755" y="1556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15</a:t>
                </a:r>
              </a:p>
            </p:txBody>
          </p:sp>
          <p:sp>
            <p:nvSpPr>
              <p:cNvPr id="27848" name="文本框 676993"/>
              <p:cNvSpPr txBox="1">
                <a:spLocks noChangeAspect="1"/>
              </p:cNvSpPr>
              <p:nvPr/>
            </p:nvSpPr>
            <p:spPr>
              <a:xfrm>
                <a:off x="1374" y="1406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45</a:t>
                </a:r>
              </a:p>
            </p:txBody>
          </p:sp>
          <p:sp>
            <p:nvSpPr>
              <p:cNvPr id="27849" name="文本框 676994"/>
              <p:cNvSpPr txBox="1">
                <a:spLocks noChangeAspect="1"/>
              </p:cNvSpPr>
              <p:nvPr/>
            </p:nvSpPr>
            <p:spPr>
              <a:xfrm>
                <a:off x="1844" y="1556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75</a:t>
                </a:r>
              </a:p>
            </p:txBody>
          </p:sp>
          <p:sp>
            <p:nvSpPr>
              <p:cNvPr id="27850" name="文本框 676995"/>
              <p:cNvSpPr txBox="1">
                <a:spLocks noChangeAspect="1"/>
              </p:cNvSpPr>
              <p:nvPr/>
            </p:nvSpPr>
            <p:spPr>
              <a:xfrm rot="-3650107">
                <a:off x="2163" y="759"/>
                <a:ext cx="329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  <a:sym typeface="Symbol" panose="05050102010706020507" pitchFamily="18" charset="2"/>
                  </a:rPr>
                  <a:t>R50</a:t>
                </a:r>
              </a:p>
            </p:txBody>
          </p:sp>
          <p:sp>
            <p:nvSpPr>
              <p:cNvPr id="27851" name="文本框 676996"/>
              <p:cNvSpPr txBox="1">
                <a:spLocks noChangeAspect="1"/>
              </p:cNvSpPr>
              <p:nvPr/>
            </p:nvSpPr>
            <p:spPr>
              <a:xfrm rot="-2016818">
                <a:off x="2512" y="765"/>
                <a:ext cx="329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R10</a:t>
                </a:r>
              </a:p>
            </p:txBody>
          </p:sp>
        </p:grpSp>
      </p:grpSp>
      <p:sp>
        <p:nvSpPr>
          <p:cNvPr id="676998" name="直接连接符 676997"/>
          <p:cNvSpPr>
            <a:spLocks noChangeAspect="1"/>
          </p:cNvSpPr>
          <p:nvPr/>
        </p:nvSpPr>
        <p:spPr>
          <a:xfrm>
            <a:off x="3665538" y="2220913"/>
            <a:ext cx="1587" cy="432435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6999" name="直接连接符 676998"/>
          <p:cNvSpPr>
            <a:spLocks noChangeAspect="1"/>
          </p:cNvSpPr>
          <p:nvPr/>
        </p:nvSpPr>
        <p:spPr>
          <a:xfrm>
            <a:off x="312738" y="3884613"/>
            <a:ext cx="1587" cy="11191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0" name="直接连接符 676999"/>
          <p:cNvSpPr>
            <a:spLocks noChangeAspect="1"/>
          </p:cNvSpPr>
          <p:nvPr/>
        </p:nvSpPr>
        <p:spPr>
          <a:xfrm>
            <a:off x="312738" y="4991100"/>
            <a:ext cx="838200" cy="1588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1" name="任意多边形 677000"/>
          <p:cNvSpPr>
            <a:spLocks noChangeAspect="1"/>
          </p:cNvSpPr>
          <p:nvPr/>
        </p:nvSpPr>
        <p:spPr>
          <a:xfrm>
            <a:off x="3390900" y="6181725"/>
            <a:ext cx="1025525" cy="447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825" y="14344"/>
              </a:cxn>
              <a:cxn ang="0">
                <a:pos x="37864" y="28475"/>
              </a:cxn>
              <a:cxn ang="0">
                <a:pos x="56688" y="42177"/>
              </a:cxn>
              <a:cxn ang="0">
                <a:pos x="75941" y="56093"/>
              </a:cxn>
              <a:cxn ang="0">
                <a:pos x="95194" y="69367"/>
              </a:cxn>
              <a:cxn ang="0">
                <a:pos x="114660" y="82641"/>
              </a:cxn>
              <a:cxn ang="0">
                <a:pos x="134127" y="95915"/>
              </a:cxn>
              <a:cxn ang="0">
                <a:pos x="154021" y="108761"/>
              </a:cxn>
              <a:cxn ang="0">
                <a:pos x="173702" y="121393"/>
              </a:cxn>
              <a:cxn ang="0">
                <a:pos x="193596" y="134024"/>
              </a:cxn>
              <a:cxn ang="0">
                <a:pos x="213918" y="146228"/>
              </a:cxn>
              <a:cxn ang="0">
                <a:pos x="234027" y="158431"/>
              </a:cxn>
              <a:cxn ang="0">
                <a:pos x="254349" y="170206"/>
              </a:cxn>
              <a:cxn ang="0">
                <a:pos x="274885" y="181982"/>
              </a:cxn>
              <a:cxn ang="0">
                <a:pos x="295421" y="193329"/>
              </a:cxn>
              <a:cxn ang="0">
                <a:pos x="315958" y="204462"/>
              </a:cxn>
              <a:cxn ang="0">
                <a:pos x="336922" y="215595"/>
              </a:cxn>
              <a:cxn ang="0">
                <a:pos x="357886" y="226300"/>
              </a:cxn>
              <a:cxn ang="0">
                <a:pos x="378636" y="237004"/>
              </a:cxn>
              <a:cxn ang="0">
                <a:pos x="400027" y="247495"/>
              </a:cxn>
              <a:cxn ang="0">
                <a:pos x="421205" y="257558"/>
              </a:cxn>
              <a:cxn ang="0">
                <a:pos x="442597" y="267620"/>
              </a:cxn>
              <a:cxn ang="0">
                <a:pos x="463775" y="277254"/>
              </a:cxn>
              <a:cxn ang="0">
                <a:pos x="485381" y="286889"/>
              </a:cxn>
              <a:cxn ang="0">
                <a:pos x="506987" y="296095"/>
              </a:cxn>
              <a:cxn ang="0">
                <a:pos x="528806" y="305087"/>
              </a:cxn>
              <a:cxn ang="0">
                <a:pos x="550626" y="314079"/>
              </a:cxn>
              <a:cxn ang="0">
                <a:pos x="572446" y="322643"/>
              </a:cxn>
              <a:cxn ang="0">
                <a:pos x="594479" y="330993"/>
              </a:cxn>
              <a:cxn ang="0">
                <a:pos x="616513" y="339342"/>
              </a:cxn>
              <a:cxn ang="0">
                <a:pos x="638760" y="347050"/>
              </a:cxn>
              <a:cxn ang="0">
                <a:pos x="661008" y="354971"/>
              </a:cxn>
              <a:cxn ang="0">
                <a:pos x="683255" y="362679"/>
              </a:cxn>
              <a:cxn ang="0">
                <a:pos x="705503" y="369744"/>
              </a:cxn>
              <a:cxn ang="0">
                <a:pos x="728178" y="376809"/>
              </a:cxn>
              <a:cxn ang="0">
                <a:pos x="750640" y="383660"/>
              </a:cxn>
              <a:cxn ang="0">
                <a:pos x="773101" y="390297"/>
              </a:cxn>
              <a:cxn ang="0">
                <a:pos x="795991" y="396506"/>
              </a:cxn>
              <a:cxn ang="0">
                <a:pos x="818452" y="402715"/>
              </a:cxn>
              <a:cxn ang="0">
                <a:pos x="841341" y="408710"/>
              </a:cxn>
              <a:cxn ang="0">
                <a:pos x="864230" y="414276"/>
              </a:cxn>
              <a:cxn ang="0">
                <a:pos x="887120" y="419843"/>
              </a:cxn>
              <a:cxn ang="0">
                <a:pos x="910009" y="424981"/>
              </a:cxn>
              <a:cxn ang="0">
                <a:pos x="933112" y="430119"/>
              </a:cxn>
              <a:cxn ang="0">
                <a:pos x="956002" y="434829"/>
              </a:cxn>
              <a:cxn ang="0">
                <a:pos x="979319" y="439325"/>
              </a:cxn>
              <a:cxn ang="0">
                <a:pos x="1002208" y="443607"/>
              </a:cxn>
              <a:cxn ang="0">
                <a:pos x="1025525" y="447675"/>
              </a:cxn>
            </a:cxnLst>
            <a:rect l="0" t="0" r="0" b="0"/>
            <a:pathLst>
              <a:path w="4794" h="2091">
                <a:moveTo>
                  <a:pt x="0" y="0"/>
                </a:moveTo>
                <a:lnTo>
                  <a:pt x="88" y="67"/>
                </a:lnTo>
                <a:lnTo>
                  <a:pt x="177" y="133"/>
                </a:lnTo>
                <a:lnTo>
                  <a:pt x="265" y="197"/>
                </a:lnTo>
                <a:lnTo>
                  <a:pt x="355" y="262"/>
                </a:lnTo>
                <a:lnTo>
                  <a:pt x="445" y="324"/>
                </a:lnTo>
                <a:lnTo>
                  <a:pt x="536" y="386"/>
                </a:lnTo>
                <a:lnTo>
                  <a:pt x="627" y="448"/>
                </a:lnTo>
                <a:lnTo>
                  <a:pt x="720" y="508"/>
                </a:lnTo>
                <a:lnTo>
                  <a:pt x="812" y="567"/>
                </a:lnTo>
                <a:lnTo>
                  <a:pt x="905" y="626"/>
                </a:lnTo>
                <a:lnTo>
                  <a:pt x="1000" y="683"/>
                </a:lnTo>
                <a:lnTo>
                  <a:pt x="1094" y="740"/>
                </a:lnTo>
                <a:lnTo>
                  <a:pt x="1189" y="795"/>
                </a:lnTo>
                <a:lnTo>
                  <a:pt x="1285" y="850"/>
                </a:lnTo>
                <a:lnTo>
                  <a:pt x="1381" y="903"/>
                </a:lnTo>
                <a:lnTo>
                  <a:pt x="1477" y="955"/>
                </a:lnTo>
                <a:lnTo>
                  <a:pt x="1575" y="1007"/>
                </a:lnTo>
                <a:lnTo>
                  <a:pt x="1673" y="1057"/>
                </a:lnTo>
                <a:lnTo>
                  <a:pt x="1770" y="1107"/>
                </a:lnTo>
                <a:lnTo>
                  <a:pt x="1870" y="1156"/>
                </a:lnTo>
                <a:lnTo>
                  <a:pt x="1969" y="1203"/>
                </a:lnTo>
                <a:lnTo>
                  <a:pt x="2069" y="1250"/>
                </a:lnTo>
                <a:lnTo>
                  <a:pt x="2168" y="1295"/>
                </a:lnTo>
                <a:lnTo>
                  <a:pt x="2269" y="1340"/>
                </a:lnTo>
                <a:lnTo>
                  <a:pt x="2370" y="1383"/>
                </a:lnTo>
                <a:lnTo>
                  <a:pt x="2472" y="1425"/>
                </a:lnTo>
                <a:lnTo>
                  <a:pt x="2574" y="1467"/>
                </a:lnTo>
                <a:lnTo>
                  <a:pt x="2676" y="1507"/>
                </a:lnTo>
                <a:lnTo>
                  <a:pt x="2779" y="1546"/>
                </a:lnTo>
                <a:lnTo>
                  <a:pt x="2882" y="1585"/>
                </a:lnTo>
                <a:lnTo>
                  <a:pt x="2986" y="1621"/>
                </a:lnTo>
                <a:lnTo>
                  <a:pt x="3090" y="1658"/>
                </a:lnTo>
                <a:lnTo>
                  <a:pt x="3194" y="1694"/>
                </a:lnTo>
                <a:lnTo>
                  <a:pt x="3298" y="1727"/>
                </a:lnTo>
                <a:lnTo>
                  <a:pt x="3404" y="1760"/>
                </a:lnTo>
                <a:lnTo>
                  <a:pt x="3509" y="1792"/>
                </a:lnTo>
                <a:lnTo>
                  <a:pt x="3614" y="1823"/>
                </a:lnTo>
                <a:lnTo>
                  <a:pt x="3721" y="1852"/>
                </a:lnTo>
                <a:lnTo>
                  <a:pt x="3826" y="1881"/>
                </a:lnTo>
                <a:lnTo>
                  <a:pt x="3933" y="1909"/>
                </a:lnTo>
                <a:lnTo>
                  <a:pt x="4040" y="1935"/>
                </a:lnTo>
                <a:lnTo>
                  <a:pt x="4147" y="1961"/>
                </a:lnTo>
                <a:lnTo>
                  <a:pt x="4254" y="1985"/>
                </a:lnTo>
                <a:lnTo>
                  <a:pt x="4362" y="2009"/>
                </a:lnTo>
                <a:lnTo>
                  <a:pt x="4469" y="2031"/>
                </a:lnTo>
                <a:lnTo>
                  <a:pt x="4578" y="2052"/>
                </a:lnTo>
                <a:lnTo>
                  <a:pt x="4685" y="2072"/>
                </a:lnTo>
                <a:lnTo>
                  <a:pt x="4794" y="2091"/>
                </a:lnTo>
              </a:path>
            </a:pathLst>
          </a:custGeom>
          <a:noFill/>
          <a:ln w="19050" cap="flat" cmpd="sng">
            <a:solidFill>
              <a:srgbClr val="CC0099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2" name="直接连接符 677001"/>
          <p:cNvSpPr>
            <a:spLocks noChangeAspect="1"/>
          </p:cNvSpPr>
          <p:nvPr/>
        </p:nvSpPr>
        <p:spPr>
          <a:xfrm>
            <a:off x="320675" y="3897313"/>
            <a:ext cx="838200" cy="31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3" name="任意多边形 677002"/>
          <p:cNvSpPr>
            <a:spLocks noChangeAspect="1"/>
          </p:cNvSpPr>
          <p:nvPr/>
        </p:nvSpPr>
        <p:spPr>
          <a:xfrm>
            <a:off x="565150" y="4281488"/>
            <a:ext cx="277813" cy="280987"/>
          </a:xfrm>
          <a:custGeom>
            <a:avLst/>
            <a:gdLst/>
            <a:ahLst/>
            <a:cxnLst>
              <a:cxn ang="0">
                <a:pos x="277387" y="130051"/>
              </a:cxn>
              <a:cxn ang="0">
                <a:pos x="275471" y="114333"/>
              </a:cxn>
              <a:cxn ang="0">
                <a:pos x="271852" y="99045"/>
              </a:cxn>
              <a:cxn ang="0">
                <a:pos x="266317" y="84188"/>
              </a:cxn>
              <a:cxn ang="0">
                <a:pos x="259292" y="70193"/>
              </a:cxn>
              <a:cxn ang="0">
                <a:pos x="250777" y="57059"/>
              </a:cxn>
              <a:cxn ang="0">
                <a:pos x="240771" y="44786"/>
              </a:cxn>
              <a:cxn ang="0">
                <a:pos x="229488" y="33805"/>
              </a:cxn>
              <a:cxn ang="0">
                <a:pos x="217141" y="24331"/>
              </a:cxn>
              <a:cxn ang="0">
                <a:pos x="203730" y="16149"/>
              </a:cxn>
              <a:cxn ang="0">
                <a:pos x="189679" y="9474"/>
              </a:cxn>
              <a:cxn ang="0">
                <a:pos x="174990" y="4737"/>
              </a:cxn>
              <a:cxn ang="0">
                <a:pos x="159663" y="1507"/>
              </a:cxn>
              <a:cxn ang="0">
                <a:pos x="144122" y="0"/>
              </a:cxn>
              <a:cxn ang="0">
                <a:pos x="128795" y="215"/>
              </a:cxn>
              <a:cxn ang="0">
                <a:pos x="113041" y="2368"/>
              </a:cxn>
              <a:cxn ang="0">
                <a:pos x="98139" y="6244"/>
              </a:cxn>
              <a:cxn ang="0">
                <a:pos x="83450" y="11627"/>
              </a:cxn>
              <a:cxn ang="0">
                <a:pos x="69400" y="18948"/>
              </a:cxn>
              <a:cxn ang="0">
                <a:pos x="56414" y="27560"/>
              </a:cxn>
              <a:cxn ang="0">
                <a:pos x="44493" y="37465"/>
              </a:cxn>
              <a:cxn ang="0">
                <a:pos x="33636" y="48661"/>
              </a:cxn>
              <a:cxn ang="0">
                <a:pos x="24056" y="61365"/>
              </a:cxn>
              <a:cxn ang="0">
                <a:pos x="16179" y="74715"/>
              </a:cxn>
              <a:cxn ang="0">
                <a:pos x="9793" y="89141"/>
              </a:cxn>
              <a:cxn ang="0">
                <a:pos x="4896" y="104213"/>
              </a:cxn>
              <a:cxn ang="0">
                <a:pos x="1703" y="119716"/>
              </a:cxn>
              <a:cxn ang="0">
                <a:pos x="0" y="135434"/>
              </a:cxn>
              <a:cxn ang="0">
                <a:pos x="639" y="151152"/>
              </a:cxn>
              <a:cxn ang="0">
                <a:pos x="2342" y="166654"/>
              </a:cxn>
              <a:cxn ang="0">
                <a:pos x="6174" y="181942"/>
              </a:cxn>
              <a:cxn ang="0">
                <a:pos x="11709" y="196799"/>
              </a:cxn>
              <a:cxn ang="0">
                <a:pos x="18734" y="210794"/>
              </a:cxn>
              <a:cxn ang="0">
                <a:pos x="27249" y="223928"/>
              </a:cxn>
              <a:cxn ang="0">
                <a:pos x="37042" y="236201"/>
              </a:cxn>
              <a:cxn ang="0">
                <a:pos x="48537" y="247182"/>
              </a:cxn>
              <a:cxn ang="0">
                <a:pos x="60672" y="256656"/>
              </a:cxn>
              <a:cxn ang="0">
                <a:pos x="74296" y="264838"/>
              </a:cxn>
              <a:cxn ang="0">
                <a:pos x="88347" y="271513"/>
              </a:cxn>
              <a:cxn ang="0">
                <a:pos x="103036" y="276250"/>
              </a:cxn>
              <a:cxn ang="0">
                <a:pos x="118363" y="279695"/>
              </a:cxn>
              <a:cxn ang="0">
                <a:pos x="133691" y="280987"/>
              </a:cxn>
              <a:cxn ang="0">
                <a:pos x="149231" y="280772"/>
              </a:cxn>
              <a:cxn ang="0">
                <a:pos x="164772" y="278619"/>
              </a:cxn>
              <a:cxn ang="0">
                <a:pos x="179887" y="274958"/>
              </a:cxn>
              <a:cxn ang="0">
                <a:pos x="194576" y="269360"/>
              </a:cxn>
              <a:cxn ang="0">
                <a:pos x="208413" y="262255"/>
              </a:cxn>
              <a:cxn ang="0">
                <a:pos x="221399" y="253642"/>
              </a:cxn>
              <a:cxn ang="0">
                <a:pos x="233533" y="243522"/>
              </a:cxn>
              <a:cxn ang="0">
                <a:pos x="244177" y="232326"/>
              </a:cxn>
              <a:cxn ang="0">
                <a:pos x="253757" y="219622"/>
              </a:cxn>
              <a:cxn ang="0">
                <a:pos x="261847" y="206272"/>
              </a:cxn>
              <a:cxn ang="0">
                <a:pos x="268233" y="192062"/>
              </a:cxn>
              <a:cxn ang="0">
                <a:pos x="273130" y="176990"/>
              </a:cxn>
              <a:cxn ang="0">
                <a:pos x="276323" y="161487"/>
              </a:cxn>
              <a:cxn ang="0">
                <a:pos x="277600" y="145984"/>
              </a:cxn>
            </a:cxnLst>
            <a:rect l="0" t="0" r="0" b="0"/>
            <a:pathLst>
              <a:path w="1305" h="1305">
                <a:moveTo>
                  <a:pt x="1305" y="653"/>
                </a:moveTo>
                <a:lnTo>
                  <a:pt x="1304" y="629"/>
                </a:lnTo>
                <a:lnTo>
                  <a:pt x="1303" y="604"/>
                </a:lnTo>
                <a:lnTo>
                  <a:pt x="1301" y="580"/>
                </a:lnTo>
                <a:lnTo>
                  <a:pt x="1298" y="556"/>
                </a:lnTo>
                <a:lnTo>
                  <a:pt x="1294" y="531"/>
                </a:lnTo>
                <a:lnTo>
                  <a:pt x="1289" y="508"/>
                </a:lnTo>
                <a:lnTo>
                  <a:pt x="1283" y="484"/>
                </a:lnTo>
                <a:lnTo>
                  <a:pt x="1277" y="460"/>
                </a:lnTo>
                <a:lnTo>
                  <a:pt x="1269" y="437"/>
                </a:lnTo>
                <a:lnTo>
                  <a:pt x="1260" y="414"/>
                </a:lnTo>
                <a:lnTo>
                  <a:pt x="1251" y="391"/>
                </a:lnTo>
                <a:lnTo>
                  <a:pt x="1241" y="369"/>
                </a:lnTo>
                <a:lnTo>
                  <a:pt x="1230" y="347"/>
                </a:lnTo>
                <a:lnTo>
                  <a:pt x="1218" y="326"/>
                </a:lnTo>
                <a:lnTo>
                  <a:pt x="1206" y="305"/>
                </a:lnTo>
                <a:lnTo>
                  <a:pt x="1192" y="285"/>
                </a:lnTo>
                <a:lnTo>
                  <a:pt x="1178" y="265"/>
                </a:lnTo>
                <a:lnTo>
                  <a:pt x="1164" y="245"/>
                </a:lnTo>
                <a:lnTo>
                  <a:pt x="1147" y="226"/>
                </a:lnTo>
                <a:lnTo>
                  <a:pt x="1131" y="208"/>
                </a:lnTo>
                <a:lnTo>
                  <a:pt x="1115" y="191"/>
                </a:lnTo>
                <a:lnTo>
                  <a:pt x="1097" y="174"/>
                </a:lnTo>
                <a:lnTo>
                  <a:pt x="1078" y="157"/>
                </a:lnTo>
                <a:lnTo>
                  <a:pt x="1059" y="142"/>
                </a:lnTo>
                <a:lnTo>
                  <a:pt x="1040" y="128"/>
                </a:lnTo>
                <a:lnTo>
                  <a:pt x="1020" y="113"/>
                </a:lnTo>
                <a:lnTo>
                  <a:pt x="1001" y="100"/>
                </a:lnTo>
                <a:lnTo>
                  <a:pt x="979" y="88"/>
                </a:lnTo>
                <a:lnTo>
                  <a:pt x="957" y="75"/>
                </a:lnTo>
                <a:lnTo>
                  <a:pt x="936" y="64"/>
                </a:lnTo>
                <a:lnTo>
                  <a:pt x="914" y="54"/>
                </a:lnTo>
                <a:lnTo>
                  <a:pt x="891" y="44"/>
                </a:lnTo>
                <a:lnTo>
                  <a:pt x="869" y="37"/>
                </a:lnTo>
                <a:lnTo>
                  <a:pt x="845" y="29"/>
                </a:lnTo>
                <a:lnTo>
                  <a:pt x="822" y="22"/>
                </a:lnTo>
                <a:lnTo>
                  <a:pt x="798" y="16"/>
                </a:lnTo>
                <a:lnTo>
                  <a:pt x="774" y="11"/>
                </a:lnTo>
                <a:lnTo>
                  <a:pt x="750" y="7"/>
                </a:lnTo>
                <a:lnTo>
                  <a:pt x="726" y="3"/>
                </a:lnTo>
                <a:lnTo>
                  <a:pt x="701" y="1"/>
                </a:lnTo>
                <a:lnTo>
                  <a:pt x="677" y="0"/>
                </a:lnTo>
                <a:lnTo>
                  <a:pt x="652" y="0"/>
                </a:lnTo>
                <a:lnTo>
                  <a:pt x="628" y="0"/>
                </a:lnTo>
                <a:lnTo>
                  <a:pt x="605" y="1"/>
                </a:lnTo>
                <a:lnTo>
                  <a:pt x="580" y="3"/>
                </a:lnTo>
                <a:lnTo>
                  <a:pt x="556" y="7"/>
                </a:lnTo>
                <a:lnTo>
                  <a:pt x="531" y="11"/>
                </a:lnTo>
                <a:lnTo>
                  <a:pt x="508" y="16"/>
                </a:lnTo>
                <a:lnTo>
                  <a:pt x="484" y="22"/>
                </a:lnTo>
                <a:lnTo>
                  <a:pt x="461" y="29"/>
                </a:lnTo>
                <a:lnTo>
                  <a:pt x="437" y="37"/>
                </a:lnTo>
                <a:lnTo>
                  <a:pt x="415" y="44"/>
                </a:lnTo>
                <a:lnTo>
                  <a:pt x="392" y="54"/>
                </a:lnTo>
                <a:lnTo>
                  <a:pt x="370" y="64"/>
                </a:lnTo>
                <a:lnTo>
                  <a:pt x="349" y="75"/>
                </a:lnTo>
                <a:lnTo>
                  <a:pt x="326" y="88"/>
                </a:lnTo>
                <a:lnTo>
                  <a:pt x="305" y="100"/>
                </a:lnTo>
                <a:lnTo>
                  <a:pt x="285" y="113"/>
                </a:lnTo>
                <a:lnTo>
                  <a:pt x="265" y="128"/>
                </a:lnTo>
                <a:lnTo>
                  <a:pt x="247" y="142"/>
                </a:lnTo>
                <a:lnTo>
                  <a:pt x="228" y="157"/>
                </a:lnTo>
                <a:lnTo>
                  <a:pt x="209" y="174"/>
                </a:lnTo>
                <a:lnTo>
                  <a:pt x="191" y="191"/>
                </a:lnTo>
                <a:lnTo>
                  <a:pt x="174" y="208"/>
                </a:lnTo>
                <a:lnTo>
                  <a:pt x="158" y="226"/>
                </a:lnTo>
                <a:lnTo>
                  <a:pt x="142" y="245"/>
                </a:lnTo>
                <a:lnTo>
                  <a:pt x="128" y="265"/>
                </a:lnTo>
                <a:lnTo>
                  <a:pt x="113" y="285"/>
                </a:lnTo>
                <a:lnTo>
                  <a:pt x="100" y="305"/>
                </a:lnTo>
                <a:lnTo>
                  <a:pt x="88" y="326"/>
                </a:lnTo>
                <a:lnTo>
                  <a:pt x="76" y="347"/>
                </a:lnTo>
                <a:lnTo>
                  <a:pt x="65" y="369"/>
                </a:lnTo>
                <a:lnTo>
                  <a:pt x="55" y="391"/>
                </a:lnTo>
                <a:lnTo>
                  <a:pt x="46" y="414"/>
                </a:lnTo>
                <a:lnTo>
                  <a:pt x="37" y="437"/>
                </a:lnTo>
                <a:lnTo>
                  <a:pt x="29" y="460"/>
                </a:lnTo>
                <a:lnTo>
                  <a:pt x="23" y="484"/>
                </a:lnTo>
                <a:lnTo>
                  <a:pt x="17" y="508"/>
                </a:lnTo>
                <a:lnTo>
                  <a:pt x="11" y="531"/>
                </a:lnTo>
                <a:lnTo>
                  <a:pt x="8" y="556"/>
                </a:lnTo>
                <a:lnTo>
                  <a:pt x="5" y="580"/>
                </a:lnTo>
                <a:lnTo>
                  <a:pt x="3" y="604"/>
                </a:lnTo>
                <a:lnTo>
                  <a:pt x="0" y="629"/>
                </a:lnTo>
                <a:lnTo>
                  <a:pt x="0" y="653"/>
                </a:lnTo>
                <a:lnTo>
                  <a:pt x="0" y="678"/>
                </a:lnTo>
                <a:lnTo>
                  <a:pt x="3" y="702"/>
                </a:lnTo>
                <a:lnTo>
                  <a:pt x="5" y="725"/>
                </a:lnTo>
                <a:lnTo>
                  <a:pt x="8" y="750"/>
                </a:lnTo>
                <a:lnTo>
                  <a:pt x="11" y="774"/>
                </a:lnTo>
                <a:lnTo>
                  <a:pt x="17" y="799"/>
                </a:lnTo>
                <a:lnTo>
                  <a:pt x="23" y="822"/>
                </a:lnTo>
                <a:lnTo>
                  <a:pt x="29" y="845"/>
                </a:lnTo>
                <a:lnTo>
                  <a:pt x="37" y="868"/>
                </a:lnTo>
                <a:lnTo>
                  <a:pt x="46" y="892"/>
                </a:lnTo>
                <a:lnTo>
                  <a:pt x="55" y="914"/>
                </a:lnTo>
                <a:lnTo>
                  <a:pt x="65" y="936"/>
                </a:lnTo>
                <a:lnTo>
                  <a:pt x="76" y="958"/>
                </a:lnTo>
                <a:lnTo>
                  <a:pt x="88" y="979"/>
                </a:lnTo>
                <a:lnTo>
                  <a:pt x="100" y="1000"/>
                </a:lnTo>
                <a:lnTo>
                  <a:pt x="113" y="1020"/>
                </a:lnTo>
                <a:lnTo>
                  <a:pt x="128" y="1040"/>
                </a:lnTo>
                <a:lnTo>
                  <a:pt x="142" y="1060"/>
                </a:lnTo>
                <a:lnTo>
                  <a:pt x="158" y="1079"/>
                </a:lnTo>
                <a:lnTo>
                  <a:pt x="174" y="1097"/>
                </a:lnTo>
                <a:lnTo>
                  <a:pt x="191" y="1115"/>
                </a:lnTo>
                <a:lnTo>
                  <a:pt x="209" y="1131"/>
                </a:lnTo>
                <a:lnTo>
                  <a:pt x="228" y="1148"/>
                </a:lnTo>
                <a:lnTo>
                  <a:pt x="247" y="1163"/>
                </a:lnTo>
                <a:lnTo>
                  <a:pt x="265" y="1178"/>
                </a:lnTo>
                <a:lnTo>
                  <a:pt x="285" y="1192"/>
                </a:lnTo>
                <a:lnTo>
                  <a:pt x="305" y="1206"/>
                </a:lnTo>
                <a:lnTo>
                  <a:pt x="326" y="1218"/>
                </a:lnTo>
                <a:lnTo>
                  <a:pt x="349" y="1230"/>
                </a:lnTo>
                <a:lnTo>
                  <a:pt x="370" y="1241"/>
                </a:lnTo>
                <a:lnTo>
                  <a:pt x="392" y="1251"/>
                </a:lnTo>
                <a:lnTo>
                  <a:pt x="415" y="1261"/>
                </a:lnTo>
                <a:lnTo>
                  <a:pt x="437" y="1269"/>
                </a:lnTo>
                <a:lnTo>
                  <a:pt x="461" y="1277"/>
                </a:lnTo>
                <a:lnTo>
                  <a:pt x="484" y="1283"/>
                </a:lnTo>
                <a:lnTo>
                  <a:pt x="508" y="1290"/>
                </a:lnTo>
                <a:lnTo>
                  <a:pt x="531" y="1294"/>
                </a:lnTo>
                <a:lnTo>
                  <a:pt x="556" y="1299"/>
                </a:lnTo>
                <a:lnTo>
                  <a:pt x="580" y="1302"/>
                </a:lnTo>
                <a:lnTo>
                  <a:pt x="605" y="1304"/>
                </a:lnTo>
                <a:lnTo>
                  <a:pt x="628" y="1305"/>
                </a:lnTo>
                <a:lnTo>
                  <a:pt x="652" y="1305"/>
                </a:lnTo>
                <a:lnTo>
                  <a:pt x="677" y="1305"/>
                </a:lnTo>
                <a:lnTo>
                  <a:pt x="701" y="1304"/>
                </a:lnTo>
                <a:lnTo>
                  <a:pt x="726" y="1302"/>
                </a:lnTo>
                <a:lnTo>
                  <a:pt x="750" y="1299"/>
                </a:lnTo>
                <a:lnTo>
                  <a:pt x="774" y="1294"/>
                </a:lnTo>
                <a:lnTo>
                  <a:pt x="798" y="1290"/>
                </a:lnTo>
                <a:lnTo>
                  <a:pt x="822" y="1283"/>
                </a:lnTo>
                <a:lnTo>
                  <a:pt x="845" y="1277"/>
                </a:lnTo>
                <a:lnTo>
                  <a:pt x="869" y="1269"/>
                </a:lnTo>
                <a:lnTo>
                  <a:pt x="891" y="1261"/>
                </a:lnTo>
                <a:lnTo>
                  <a:pt x="914" y="1251"/>
                </a:lnTo>
                <a:lnTo>
                  <a:pt x="936" y="1241"/>
                </a:lnTo>
                <a:lnTo>
                  <a:pt x="957" y="1230"/>
                </a:lnTo>
                <a:lnTo>
                  <a:pt x="979" y="1218"/>
                </a:lnTo>
                <a:lnTo>
                  <a:pt x="1001" y="1206"/>
                </a:lnTo>
                <a:lnTo>
                  <a:pt x="1020" y="1192"/>
                </a:lnTo>
                <a:lnTo>
                  <a:pt x="1040" y="1178"/>
                </a:lnTo>
                <a:lnTo>
                  <a:pt x="1059" y="1163"/>
                </a:lnTo>
                <a:lnTo>
                  <a:pt x="1078" y="1148"/>
                </a:lnTo>
                <a:lnTo>
                  <a:pt x="1097" y="1131"/>
                </a:lnTo>
                <a:lnTo>
                  <a:pt x="1115" y="1115"/>
                </a:lnTo>
                <a:lnTo>
                  <a:pt x="1131" y="1097"/>
                </a:lnTo>
                <a:lnTo>
                  <a:pt x="1147" y="1079"/>
                </a:lnTo>
                <a:lnTo>
                  <a:pt x="1164" y="1060"/>
                </a:lnTo>
                <a:lnTo>
                  <a:pt x="1178" y="1040"/>
                </a:lnTo>
                <a:lnTo>
                  <a:pt x="1192" y="1020"/>
                </a:lnTo>
                <a:lnTo>
                  <a:pt x="1206" y="1000"/>
                </a:lnTo>
                <a:lnTo>
                  <a:pt x="1218" y="979"/>
                </a:lnTo>
                <a:lnTo>
                  <a:pt x="1230" y="958"/>
                </a:lnTo>
                <a:lnTo>
                  <a:pt x="1241" y="936"/>
                </a:lnTo>
                <a:lnTo>
                  <a:pt x="1251" y="914"/>
                </a:lnTo>
                <a:lnTo>
                  <a:pt x="1260" y="892"/>
                </a:lnTo>
                <a:lnTo>
                  <a:pt x="1269" y="868"/>
                </a:lnTo>
                <a:lnTo>
                  <a:pt x="1277" y="845"/>
                </a:lnTo>
                <a:lnTo>
                  <a:pt x="1283" y="822"/>
                </a:lnTo>
                <a:lnTo>
                  <a:pt x="1289" y="799"/>
                </a:lnTo>
                <a:lnTo>
                  <a:pt x="1294" y="774"/>
                </a:lnTo>
                <a:lnTo>
                  <a:pt x="1298" y="750"/>
                </a:lnTo>
                <a:lnTo>
                  <a:pt x="1301" y="725"/>
                </a:lnTo>
                <a:lnTo>
                  <a:pt x="1303" y="702"/>
                </a:lnTo>
                <a:lnTo>
                  <a:pt x="1304" y="678"/>
                </a:lnTo>
                <a:lnTo>
                  <a:pt x="1305" y="653"/>
                </a:lnTo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4" name="直接连接符 677003"/>
          <p:cNvSpPr>
            <a:spLocks noChangeAspect="1"/>
          </p:cNvSpPr>
          <p:nvPr/>
        </p:nvSpPr>
        <p:spPr>
          <a:xfrm>
            <a:off x="703263" y="4206875"/>
            <a:ext cx="1587" cy="449263"/>
          </a:xfrm>
          <a:prstGeom prst="line">
            <a:avLst/>
          </a:prstGeom>
          <a:ln w="63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5" name="任意多边形 677004"/>
          <p:cNvSpPr>
            <a:spLocks noChangeAspect="1"/>
          </p:cNvSpPr>
          <p:nvPr/>
        </p:nvSpPr>
        <p:spPr>
          <a:xfrm>
            <a:off x="1597025" y="2965450"/>
            <a:ext cx="1398588" cy="620713"/>
          </a:xfrm>
          <a:custGeom>
            <a:avLst/>
            <a:gdLst/>
            <a:ahLst/>
            <a:cxnLst>
              <a:cxn ang="0">
                <a:pos x="1398588" y="0"/>
              </a:cxn>
              <a:cxn ang="0">
                <a:pos x="1373537" y="5353"/>
              </a:cxn>
              <a:cxn ang="0">
                <a:pos x="1348271" y="10492"/>
              </a:cxn>
              <a:cxn ang="0">
                <a:pos x="1323220" y="16058"/>
              </a:cxn>
              <a:cxn ang="0">
                <a:pos x="1297955" y="21411"/>
              </a:cxn>
              <a:cxn ang="0">
                <a:pos x="1273118" y="27406"/>
              </a:cxn>
              <a:cxn ang="0">
                <a:pos x="1247852" y="33402"/>
              </a:cxn>
              <a:cxn ang="0">
                <a:pos x="1223015" y="39397"/>
              </a:cxn>
              <a:cxn ang="0">
                <a:pos x="1197964" y="45820"/>
              </a:cxn>
              <a:cxn ang="0">
                <a:pos x="1173341" y="52458"/>
              </a:cxn>
              <a:cxn ang="0">
                <a:pos x="1148504" y="59309"/>
              </a:cxn>
              <a:cxn ang="0">
                <a:pos x="1123667" y="66161"/>
              </a:cxn>
              <a:cxn ang="0">
                <a:pos x="1099044" y="73227"/>
              </a:cxn>
              <a:cxn ang="0">
                <a:pos x="1074420" y="80506"/>
              </a:cxn>
              <a:cxn ang="0">
                <a:pos x="1049583" y="88000"/>
              </a:cxn>
              <a:cxn ang="0">
                <a:pos x="1025174" y="95708"/>
              </a:cxn>
              <a:cxn ang="0">
                <a:pos x="1000766" y="103631"/>
              </a:cxn>
              <a:cxn ang="0">
                <a:pos x="976357" y="111553"/>
              </a:cxn>
              <a:cxn ang="0">
                <a:pos x="951734" y="119689"/>
              </a:cxn>
              <a:cxn ang="0">
                <a:pos x="927539" y="128039"/>
              </a:cxn>
              <a:cxn ang="0">
                <a:pos x="903344" y="136604"/>
              </a:cxn>
              <a:cxn ang="0">
                <a:pos x="879149" y="145383"/>
              </a:cxn>
              <a:cxn ang="0">
                <a:pos x="854954" y="154375"/>
              </a:cxn>
              <a:cxn ang="0">
                <a:pos x="830974" y="163368"/>
              </a:cxn>
              <a:cxn ang="0">
                <a:pos x="806993" y="172789"/>
              </a:cxn>
              <a:cxn ang="0">
                <a:pos x="783012" y="182210"/>
              </a:cxn>
              <a:cxn ang="0">
                <a:pos x="759246" y="191845"/>
              </a:cxn>
              <a:cxn ang="0">
                <a:pos x="735479" y="201694"/>
              </a:cxn>
              <a:cxn ang="0">
                <a:pos x="711713" y="211758"/>
              </a:cxn>
              <a:cxn ang="0">
                <a:pos x="687946" y="221821"/>
              </a:cxn>
              <a:cxn ang="0">
                <a:pos x="664608" y="232098"/>
              </a:cxn>
              <a:cxn ang="0">
                <a:pos x="641055" y="242804"/>
              </a:cxn>
              <a:cxn ang="0">
                <a:pos x="617717" y="253510"/>
              </a:cxn>
              <a:cxn ang="0">
                <a:pos x="594593" y="264215"/>
              </a:cxn>
              <a:cxn ang="0">
                <a:pos x="571254" y="275349"/>
              </a:cxn>
              <a:cxn ang="0">
                <a:pos x="547916" y="286483"/>
              </a:cxn>
              <a:cxn ang="0">
                <a:pos x="525006" y="297831"/>
              </a:cxn>
              <a:cxn ang="0">
                <a:pos x="502096" y="309393"/>
              </a:cxn>
              <a:cxn ang="0">
                <a:pos x="479186" y="321169"/>
              </a:cxn>
              <a:cxn ang="0">
                <a:pos x="456275" y="332945"/>
              </a:cxn>
              <a:cxn ang="0">
                <a:pos x="433579" y="345150"/>
              </a:cxn>
              <a:cxn ang="0">
                <a:pos x="410883" y="357140"/>
              </a:cxn>
              <a:cxn ang="0">
                <a:pos x="388402" y="369773"/>
              </a:cxn>
              <a:cxn ang="0">
                <a:pos x="366134" y="382405"/>
              </a:cxn>
              <a:cxn ang="0">
                <a:pos x="343866" y="395038"/>
              </a:cxn>
              <a:cxn ang="0">
                <a:pos x="321384" y="407885"/>
              </a:cxn>
              <a:cxn ang="0">
                <a:pos x="299330" y="420946"/>
              </a:cxn>
              <a:cxn ang="0">
                <a:pos x="277277" y="434221"/>
              </a:cxn>
              <a:cxn ang="0">
                <a:pos x="255223" y="447710"/>
              </a:cxn>
              <a:cxn ang="0">
                <a:pos x="233383" y="461199"/>
              </a:cxn>
              <a:cxn ang="0">
                <a:pos x="211544" y="474688"/>
              </a:cxn>
              <a:cxn ang="0">
                <a:pos x="189918" y="488820"/>
              </a:cxn>
              <a:cxn ang="0">
                <a:pos x="168293" y="502737"/>
              </a:cxn>
              <a:cxn ang="0">
                <a:pos x="146882" y="517082"/>
              </a:cxn>
              <a:cxn ang="0">
                <a:pos x="125685" y="531214"/>
              </a:cxn>
              <a:cxn ang="0">
                <a:pos x="104487" y="545774"/>
              </a:cxn>
              <a:cxn ang="0">
                <a:pos x="83290" y="560547"/>
              </a:cxn>
              <a:cxn ang="0">
                <a:pos x="62093" y="575321"/>
              </a:cxn>
              <a:cxn ang="0">
                <a:pos x="41324" y="590523"/>
              </a:cxn>
              <a:cxn ang="0">
                <a:pos x="20555" y="605297"/>
              </a:cxn>
              <a:cxn ang="0">
                <a:pos x="0" y="620713"/>
              </a:cxn>
            </a:cxnLst>
            <a:rect l="0" t="0" r="0" b="0"/>
            <a:pathLst>
              <a:path w="6532" h="2899">
                <a:moveTo>
                  <a:pt x="6532" y="0"/>
                </a:moveTo>
                <a:lnTo>
                  <a:pt x="6415" y="25"/>
                </a:lnTo>
                <a:lnTo>
                  <a:pt x="6297" y="49"/>
                </a:lnTo>
                <a:lnTo>
                  <a:pt x="6180" y="75"/>
                </a:lnTo>
                <a:lnTo>
                  <a:pt x="6062" y="100"/>
                </a:lnTo>
                <a:lnTo>
                  <a:pt x="5946" y="128"/>
                </a:lnTo>
                <a:lnTo>
                  <a:pt x="5828" y="156"/>
                </a:lnTo>
                <a:lnTo>
                  <a:pt x="5712" y="184"/>
                </a:lnTo>
                <a:lnTo>
                  <a:pt x="5595" y="214"/>
                </a:lnTo>
                <a:lnTo>
                  <a:pt x="5480" y="245"/>
                </a:lnTo>
                <a:lnTo>
                  <a:pt x="5364" y="277"/>
                </a:lnTo>
                <a:lnTo>
                  <a:pt x="5248" y="309"/>
                </a:lnTo>
                <a:lnTo>
                  <a:pt x="5133" y="342"/>
                </a:lnTo>
                <a:lnTo>
                  <a:pt x="5018" y="376"/>
                </a:lnTo>
                <a:lnTo>
                  <a:pt x="4902" y="411"/>
                </a:lnTo>
                <a:lnTo>
                  <a:pt x="4788" y="447"/>
                </a:lnTo>
                <a:lnTo>
                  <a:pt x="4674" y="484"/>
                </a:lnTo>
                <a:lnTo>
                  <a:pt x="4560" y="521"/>
                </a:lnTo>
                <a:lnTo>
                  <a:pt x="4445" y="559"/>
                </a:lnTo>
                <a:lnTo>
                  <a:pt x="4332" y="598"/>
                </a:lnTo>
                <a:lnTo>
                  <a:pt x="4219" y="638"/>
                </a:lnTo>
                <a:lnTo>
                  <a:pt x="4106" y="679"/>
                </a:lnTo>
                <a:lnTo>
                  <a:pt x="3993" y="721"/>
                </a:lnTo>
                <a:lnTo>
                  <a:pt x="3881" y="763"/>
                </a:lnTo>
                <a:lnTo>
                  <a:pt x="3769" y="807"/>
                </a:lnTo>
                <a:lnTo>
                  <a:pt x="3657" y="851"/>
                </a:lnTo>
                <a:lnTo>
                  <a:pt x="3546" y="896"/>
                </a:lnTo>
                <a:lnTo>
                  <a:pt x="3435" y="942"/>
                </a:lnTo>
                <a:lnTo>
                  <a:pt x="3324" y="989"/>
                </a:lnTo>
                <a:lnTo>
                  <a:pt x="3213" y="1036"/>
                </a:lnTo>
                <a:lnTo>
                  <a:pt x="3104" y="1084"/>
                </a:lnTo>
                <a:lnTo>
                  <a:pt x="2994" y="1134"/>
                </a:lnTo>
                <a:lnTo>
                  <a:pt x="2885" y="1184"/>
                </a:lnTo>
                <a:lnTo>
                  <a:pt x="2777" y="1234"/>
                </a:lnTo>
                <a:lnTo>
                  <a:pt x="2668" y="1286"/>
                </a:lnTo>
                <a:lnTo>
                  <a:pt x="2559" y="1338"/>
                </a:lnTo>
                <a:lnTo>
                  <a:pt x="2452" y="1391"/>
                </a:lnTo>
                <a:lnTo>
                  <a:pt x="2345" y="1445"/>
                </a:lnTo>
                <a:lnTo>
                  <a:pt x="2238" y="1500"/>
                </a:lnTo>
                <a:lnTo>
                  <a:pt x="2131" y="1555"/>
                </a:lnTo>
                <a:lnTo>
                  <a:pt x="2025" y="1612"/>
                </a:lnTo>
                <a:lnTo>
                  <a:pt x="1919" y="1668"/>
                </a:lnTo>
                <a:lnTo>
                  <a:pt x="1814" y="1727"/>
                </a:lnTo>
                <a:lnTo>
                  <a:pt x="1710" y="1786"/>
                </a:lnTo>
                <a:lnTo>
                  <a:pt x="1606" y="1845"/>
                </a:lnTo>
                <a:lnTo>
                  <a:pt x="1501" y="1905"/>
                </a:lnTo>
                <a:lnTo>
                  <a:pt x="1398" y="1966"/>
                </a:lnTo>
                <a:lnTo>
                  <a:pt x="1295" y="2028"/>
                </a:lnTo>
                <a:lnTo>
                  <a:pt x="1192" y="2091"/>
                </a:lnTo>
                <a:lnTo>
                  <a:pt x="1090" y="2154"/>
                </a:lnTo>
                <a:lnTo>
                  <a:pt x="988" y="2217"/>
                </a:lnTo>
                <a:lnTo>
                  <a:pt x="887" y="2283"/>
                </a:lnTo>
                <a:lnTo>
                  <a:pt x="786" y="2348"/>
                </a:lnTo>
                <a:lnTo>
                  <a:pt x="686" y="2415"/>
                </a:lnTo>
                <a:lnTo>
                  <a:pt x="587" y="2481"/>
                </a:lnTo>
                <a:lnTo>
                  <a:pt x="488" y="2549"/>
                </a:lnTo>
                <a:lnTo>
                  <a:pt x="389" y="2618"/>
                </a:lnTo>
                <a:lnTo>
                  <a:pt x="290" y="2687"/>
                </a:lnTo>
                <a:lnTo>
                  <a:pt x="193" y="2758"/>
                </a:lnTo>
                <a:lnTo>
                  <a:pt x="96" y="2827"/>
                </a:lnTo>
                <a:lnTo>
                  <a:pt x="0" y="2899"/>
                </a:lnTo>
              </a:path>
            </a:pathLst>
          </a:custGeom>
          <a:noFill/>
          <a:ln w="19050" cap="flat" cmpd="sng">
            <a:solidFill>
              <a:srgbClr val="CC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6" name="任意多边形 677005"/>
          <p:cNvSpPr>
            <a:spLocks noChangeAspect="1"/>
          </p:cNvSpPr>
          <p:nvPr/>
        </p:nvSpPr>
        <p:spPr>
          <a:xfrm>
            <a:off x="3390900" y="2320925"/>
            <a:ext cx="650875" cy="358775"/>
          </a:xfrm>
          <a:custGeom>
            <a:avLst/>
            <a:gdLst/>
            <a:ahLst/>
            <a:cxnLst>
              <a:cxn ang="0">
                <a:pos x="650875" y="0"/>
              </a:cxn>
              <a:cxn ang="0">
                <a:pos x="631398" y="6822"/>
              </a:cxn>
              <a:cxn ang="0">
                <a:pos x="611921" y="13856"/>
              </a:cxn>
              <a:cxn ang="0">
                <a:pos x="592444" y="21318"/>
              </a:cxn>
              <a:cxn ang="0">
                <a:pos x="572967" y="28779"/>
              </a:cxn>
              <a:cxn ang="0">
                <a:pos x="553704" y="36453"/>
              </a:cxn>
              <a:cxn ang="0">
                <a:pos x="534655" y="44341"/>
              </a:cxn>
              <a:cxn ang="0">
                <a:pos x="515606" y="52441"/>
              </a:cxn>
              <a:cxn ang="0">
                <a:pos x="496343" y="60542"/>
              </a:cxn>
              <a:cxn ang="0">
                <a:pos x="477294" y="69069"/>
              </a:cxn>
              <a:cxn ang="0">
                <a:pos x="458673" y="77596"/>
              </a:cxn>
              <a:cxn ang="0">
                <a:pos x="439838" y="86336"/>
              </a:cxn>
              <a:cxn ang="0">
                <a:pos x="421217" y="95290"/>
              </a:cxn>
              <a:cxn ang="0">
                <a:pos x="402382" y="104243"/>
              </a:cxn>
              <a:cxn ang="0">
                <a:pos x="383976" y="113410"/>
              </a:cxn>
              <a:cxn ang="0">
                <a:pos x="365355" y="123002"/>
              </a:cxn>
              <a:cxn ang="0">
                <a:pos x="346948" y="132595"/>
              </a:cxn>
              <a:cxn ang="0">
                <a:pos x="328541" y="142188"/>
              </a:cxn>
              <a:cxn ang="0">
                <a:pos x="310562" y="152208"/>
              </a:cxn>
              <a:cxn ang="0">
                <a:pos x="292369" y="162440"/>
              </a:cxn>
              <a:cxn ang="0">
                <a:pos x="274177" y="172459"/>
              </a:cxn>
              <a:cxn ang="0">
                <a:pos x="256412" y="182905"/>
              </a:cxn>
              <a:cxn ang="0">
                <a:pos x="238647" y="193564"/>
              </a:cxn>
              <a:cxn ang="0">
                <a:pos x="220882" y="204436"/>
              </a:cxn>
              <a:cxn ang="0">
                <a:pos x="203332" y="215308"/>
              </a:cxn>
              <a:cxn ang="0">
                <a:pos x="185781" y="226393"/>
              </a:cxn>
              <a:cxn ang="0">
                <a:pos x="168444" y="237478"/>
              </a:cxn>
              <a:cxn ang="0">
                <a:pos x="151107" y="249203"/>
              </a:cxn>
              <a:cxn ang="0">
                <a:pos x="133771" y="260501"/>
              </a:cxn>
              <a:cxn ang="0">
                <a:pos x="116648" y="272226"/>
              </a:cxn>
              <a:cxn ang="0">
                <a:pos x="99525" y="284163"/>
              </a:cxn>
              <a:cxn ang="0">
                <a:pos x="82617" y="296101"/>
              </a:cxn>
              <a:cxn ang="0">
                <a:pos x="66136" y="308465"/>
              </a:cxn>
              <a:cxn ang="0">
                <a:pos x="49442" y="320830"/>
              </a:cxn>
              <a:cxn ang="0">
                <a:pos x="32961" y="333407"/>
              </a:cxn>
              <a:cxn ang="0">
                <a:pos x="16481" y="345984"/>
              </a:cxn>
              <a:cxn ang="0">
                <a:pos x="0" y="358775"/>
              </a:cxn>
            </a:cxnLst>
            <a:rect l="0" t="0" r="0" b="0"/>
            <a:pathLst>
              <a:path w="3041" h="1683">
                <a:moveTo>
                  <a:pt x="3041" y="0"/>
                </a:moveTo>
                <a:lnTo>
                  <a:pt x="2950" y="32"/>
                </a:lnTo>
                <a:lnTo>
                  <a:pt x="2859" y="65"/>
                </a:lnTo>
                <a:lnTo>
                  <a:pt x="2768" y="100"/>
                </a:lnTo>
                <a:lnTo>
                  <a:pt x="2677" y="135"/>
                </a:lnTo>
                <a:lnTo>
                  <a:pt x="2587" y="171"/>
                </a:lnTo>
                <a:lnTo>
                  <a:pt x="2498" y="208"/>
                </a:lnTo>
                <a:lnTo>
                  <a:pt x="2409" y="246"/>
                </a:lnTo>
                <a:lnTo>
                  <a:pt x="2319" y="284"/>
                </a:lnTo>
                <a:lnTo>
                  <a:pt x="2230" y="324"/>
                </a:lnTo>
                <a:lnTo>
                  <a:pt x="2143" y="364"/>
                </a:lnTo>
                <a:lnTo>
                  <a:pt x="2055" y="405"/>
                </a:lnTo>
                <a:lnTo>
                  <a:pt x="1968" y="447"/>
                </a:lnTo>
                <a:lnTo>
                  <a:pt x="1880" y="489"/>
                </a:lnTo>
                <a:lnTo>
                  <a:pt x="1794" y="532"/>
                </a:lnTo>
                <a:lnTo>
                  <a:pt x="1707" y="577"/>
                </a:lnTo>
                <a:lnTo>
                  <a:pt x="1621" y="622"/>
                </a:lnTo>
                <a:lnTo>
                  <a:pt x="1535" y="667"/>
                </a:lnTo>
                <a:lnTo>
                  <a:pt x="1451" y="714"/>
                </a:lnTo>
                <a:lnTo>
                  <a:pt x="1366" y="762"/>
                </a:lnTo>
                <a:lnTo>
                  <a:pt x="1281" y="809"/>
                </a:lnTo>
                <a:lnTo>
                  <a:pt x="1198" y="858"/>
                </a:lnTo>
                <a:lnTo>
                  <a:pt x="1115" y="908"/>
                </a:lnTo>
                <a:lnTo>
                  <a:pt x="1032" y="959"/>
                </a:lnTo>
                <a:lnTo>
                  <a:pt x="950" y="1010"/>
                </a:lnTo>
                <a:lnTo>
                  <a:pt x="868" y="1062"/>
                </a:lnTo>
                <a:lnTo>
                  <a:pt x="787" y="1114"/>
                </a:lnTo>
                <a:lnTo>
                  <a:pt x="706" y="1169"/>
                </a:lnTo>
                <a:lnTo>
                  <a:pt x="625" y="1222"/>
                </a:lnTo>
                <a:lnTo>
                  <a:pt x="545" y="1277"/>
                </a:lnTo>
                <a:lnTo>
                  <a:pt x="465" y="1333"/>
                </a:lnTo>
                <a:lnTo>
                  <a:pt x="386" y="1389"/>
                </a:lnTo>
                <a:lnTo>
                  <a:pt x="309" y="1447"/>
                </a:lnTo>
                <a:lnTo>
                  <a:pt x="231" y="1505"/>
                </a:lnTo>
                <a:lnTo>
                  <a:pt x="154" y="1564"/>
                </a:lnTo>
                <a:lnTo>
                  <a:pt x="77" y="1623"/>
                </a:lnTo>
                <a:lnTo>
                  <a:pt x="0" y="1683"/>
                </a:lnTo>
              </a:path>
            </a:pathLst>
          </a:custGeom>
          <a:noFill/>
          <a:ln w="19050" cap="flat" cmpd="sng">
            <a:solidFill>
              <a:srgbClr val="CC0099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7" name="任意多边形 677006"/>
          <p:cNvSpPr>
            <a:spLocks noChangeAspect="1"/>
          </p:cNvSpPr>
          <p:nvPr/>
        </p:nvSpPr>
        <p:spPr>
          <a:xfrm>
            <a:off x="1562100" y="5140325"/>
            <a:ext cx="920750" cy="744538"/>
          </a:xfrm>
          <a:custGeom>
            <a:avLst/>
            <a:gdLst/>
            <a:ahLst/>
            <a:cxnLst>
              <a:cxn ang="0">
                <a:pos x="16270" y="739609"/>
              </a:cxn>
              <a:cxn ang="0">
                <a:pos x="49024" y="729750"/>
              </a:cxn>
              <a:cxn ang="0">
                <a:pos x="81564" y="718820"/>
              </a:cxn>
              <a:cxn ang="0">
                <a:pos x="113890" y="707461"/>
              </a:cxn>
              <a:cxn ang="0">
                <a:pos x="145787" y="695031"/>
              </a:cxn>
              <a:cxn ang="0">
                <a:pos x="177471" y="681957"/>
              </a:cxn>
              <a:cxn ang="0">
                <a:pos x="208940" y="668241"/>
              </a:cxn>
              <a:cxn ang="0">
                <a:pos x="239982" y="653668"/>
              </a:cxn>
              <a:cxn ang="0">
                <a:pos x="270595" y="638665"/>
              </a:cxn>
              <a:cxn ang="0">
                <a:pos x="300994" y="622806"/>
              </a:cxn>
              <a:cxn ang="0">
                <a:pos x="331179" y="606089"/>
              </a:cxn>
              <a:cxn ang="0">
                <a:pos x="360722" y="588944"/>
              </a:cxn>
              <a:cxn ang="0">
                <a:pos x="390050" y="570941"/>
              </a:cxn>
              <a:cxn ang="0">
                <a:pos x="418737" y="552295"/>
              </a:cxn>
              <a:cxn ang="0">
                <a:pos x="447209" y="533436"/>
              </a:cxn>
              <a:cxn ang="0">
                <a:pos x="475039" y="513504"/>
              </a:cxn>
              <a:cxn ang="0">
                <a:pos x="502441" y="492930"/>
              </a:cxn>
              <a:cxn ang="0">
                <a:pos x="529629" y="471712"/>
              </a:cxn>
              <a:cxn ang="0">
                <a:pos x="556175" y="450280"/>
              </a:cxn>
              <a:cxn ang="0">
                <a:pos x="582292" y="427777"/>
              </a:cxn>
              <a:cxn ang="0">
                <a:pos x="607768" y="405060"/>
              </a:cxn>
              <a:cxn ang="0">
                <a:pos x="632601" y="381485"/>
              </a:cxn>
              <a:cxn ang="0">
                <a:pos x="657006" y="357481"/>
              </a:cxn>
              <a:cxn ang="0">
                <a:pos x="680983" y="333049"/>
              </a:cxn>
              <a:cxn ang="0">
                <a:pos x="704317" y="307760"/>
              </a:cxn>
              <a:cxn ang="0">
                <a:pos x="727009" y="282041"/>
              </a:cxn>
              <a:cxn ang="0">
                <a:pos x="749488" y="255895"/>
              </a:cxn>
              <a:cxn ang="0">
                <a:pos x="771109" y="229319"/>
              </a:cxn>
              <a:cxn ang="0">
                <a:pos x="791875" y="202315"/>
              </a:cxn>
              <a:cxn ang="0">
                <a:pos x="812212" y="174669"/>
              </a:cxn>
              <a:cxn ang="0">
                <a:pos x="832122" y="146593"/>
              </a:cxn>
              <a:cxn ang="0">
                <a:pos x="850961" y="118089"/>
              </a:cxn>
              <a:cxn ang="0">
                <a:pos x="869585" y="89156"/>
              </a:cxn>
              <a:cxn ang="0">
                <a:pos x="887354" y="59795"/>
              </a:cxn>
              <a:cxn ang="0">
                <a:pos x="904480" y="30219"/>
              </a:cxn>
              <a:cxn ang="0">
                <a:pos x="920750" y="0"/>
              </a:cxn>
            </a:cxnLst>
            <a:rect l="0" t="0" r="0" b="0"/>
            <a:pathLst>
              <a:path w="4301" h="3474">
                <a:moveTo>
                  <a:pt x="0" y="3474"/>
                </a:moveTo>
                <a:lnTo>
                  <a:pt x="76" y="3451"/>
                </a:lnTo>
                <a:lnTo>
                  <a:pt x="153" y="3429"/>
                </a:lnTo>
                <a:lnTo>
                  <a:pt x="229" y="3405"/>
                </a:lnTo>
                <a:lnTo>
                  <a:pt x="306" y="3379"/>
                </a:lnTo>
                <a:lnTo>
                  <a:pt x="381" y="3354"/>
                </a:lnTo>
                <a:lnTo>
                  <a:pt x="457" y="3327"/>
                </a:lnTo>
                <a:lnTo>
                  <a:pt x="532" y="3301"/>
                </a:lnTo>
                <a:lnTo>
                  <a:pt x="606" y="3272"/>
                </a:lnTo>
                <a:lnTo>
                  <a:pt x="681" y="3243"/>
                </a:lnTo>
                <a:lnTo>
                  <a:pt x="755" y="3213"/>
                </a:lnTo>
                <a:lnTo>
                  <a:pt x="829" y="3182"/>
                </a:lnTo>
                <a:lnTo>
                  <a:pt x="903" y="3150"/>
                </a:lnTo>
                <a:lnTo>
                  <a:pt x="976" y="3118"/>
                </a:lnTo>
                <a:lnTo>
                  <a:pt x="1049" y="3084"/>
                </a:lnTo>
                <a:lnTo>
                  <a:pt x="1121" y="3050"/>
                </a:lnTo>
                <a:lnTo>
                  <a:pt x="1193" y="3015"/>
                </a:lnTo>
                <a:lnTo>
                  <a:pt x="1264" y="2980"/>
                </a:lnTo>
                <a:lnTo>
                  <a:pt x="1336" y="2943"/>
                </a:lnTo>
                <a:lnTo>
                  <a:pt x="1406" y="2906"/>
                </a:lnTo>
                <a:lnTo>
                  <a:pt x="1477" y="2867"/>
                </a:lnTo>
                <a:lnTo>
                  <a:pt x="1547" y="2828"/>
                </a:lnTo>
                <a:lnTo>
                  <a:pt x="1616" y="2788"/>
                </a:lnTo>
                <a:lnTo>
                  <a:pt x="1685" y="2748"/>
                </a:lnTo>
                <a:lnTo>
                  <a:pt x="1753" y="2706"/>
                </a:lnTo>
                <a:lnTo>
                  <a:pt x="1822" y="2664"/>
                </a:lnTo>
                <a:lnTo>
                  <a:pt x="1889" y="2622"/>
                </a:lnTo>
                <a:lnTo>
                  <a:pt x="1956" y="2577"/>
                </a:lnTo>
                <a:lnTo>
                  <a:pt x="2023" y="2533"/>
                </a:lnTo>
                <a:lnTo>
                  <a:pt x="2089" y="2489"/>
                </a:lnTo>
                <a:lnTo>
                  <a:pt x="2154" y="2442"/>
                </a:lnTo>
                <a:lnTo>
                  <a:pt x="2219" y="2396"/>
                </a:lnTo>
                <a:lnTo>
                  <a:pt x="2284" y="2348"/>
                </a:lnTo>
                <a:lnTo>
                  <a:pt x="2347" y="2300"/>
                </a:lnTo>
                <a:lnTo>
                  <a:pt x="2411" y="2251"/>
                </a:lnTo>
                <a:lnTo>
                  <a:pt x="2474" y="2201"/>
                </a:lnTo>
                <a:lnTo>
                  <a:pt x="2536" y="2152"/>
                </a:lnTo>
                <a:lnTo>
                  <a:pt x="2598" y="2101"/>
                </a:lnTo>
                <a:lnTo>
                  <a:pt x="2659" y="2048"/>
                </a:lnTo>
                <a:lnTo>
                  <a:pt x="2720" y="1996"/>
                </a:lnTo>
                <a:lnTo>
                  <a:pt x="2780" y="1943"/>
                </a:lnTo>
                <a:lnTo>
                  <a:pt x="2839" y="1890"/>
                </a:lnTo>
                <a:lnTo>
                  <a:pt x="2897" y="1835"/>
                </a:lnTo>
                <a:lnTo>
                  <a:pt x="2955" y="1780"/>
                </a:lnTo>
                <a:lnTo>
                  <a:pt x="3013" y="1725"/>
                </a:lnTo>
                <a:lnTo>
                  <a:pt x="3069" y="1668"/>
                </a:lnTo>
                <a:lnTo>
                  <a:pt x="3126" y="1611"/>
                </a:lnTo>
                <a:lnTo>
                  <a:pt x="3181" y="1554"/>
                </a:lnTo>
                <a:lnTo>
                  <a:pt x="3237" y="1495"/>
                </a:lnTo>
                <a:lnTo>
                  <a:pt x="3290" y="1436"/>
                </a:lnTo>
                <a:lnTo>
                  <a:pt x="3344" y="1376"/>
                </a:lnTo>
                <a:lnTo>
                  <a:pt x="3396" y="1316"/>
                </a:lnTo>
                <a:lnTo>
                  <a:pt x="3449" y="1255"/>
                </a:lnTo>
                <a:lnTo>
                  <a:pt x="3501" y="1194"/>
                </a:lnTo>
                <a:lnTo>
                  <a:pt x="3552" y="1132"/>
                </a:lnTo>
                <a:lnTo>
                  <a:pt x="3602" y="1070"/>
                </a:lnTo>
                <a:lnTo>
                  <a:pt x="3650" y="1007"/>
                </a:lnTo>
                <a:lnTo>
                  <a:pt x="3699" y="944"/>
                </a:lnTo>
                <a:lnTo>
                  <a:pt x="3747" y="879"/>
                </a:lnTo>
                <a:lnTo>
                  <a:pt x="3794" y="815"/>
                </a:lnTo>
                <a:lnTo>
                  <a:pt x="3841" y="750"/>
                </a:lnTo>
                <a:lnTo>
                  <a:pt x="3887" y="684"/>
                </a:lnTo>
                <a:lnTo>
                  <a:pt x="3932" y="618"/>
                </a:lnTo>
                <a:lnTo>
                  <a:pt x="3975" y="551"/>
                </a:lnTo>
                <a:lnTo>
                  <a:pt x="4020" y="483"/>
                </a:lnTo>
                <a:lnTo>
                  <a:pt x="4062" y="416"/>
                </a:lnTo>
                <a:lnTo>
                  <a:pt x="4104" y="348"/>
                </a:lnTo>
                <a:lnTo>
                  <a:pt x="4145" y="279"/>
                </a:lnTo>
                <a:lnTo>
                  <a:pt x="4185" y="210"/>
                </a:lnTo>
                <a:lnTo>
                  <a:pt x="4225" y="141"/>
                </a:lnTo>
                <a:lnTo>
                  <a:pt x="4264" y="70"/>
                </a:lnTo>
                <a:lnTo>
                  <a:pt x="4301" y="0"/>
                </a:lnTo>
              </a:path>
            </a:pathLst>
          </a:custGeom>
          <a:noFill/>
          <a:ln w="1905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8" name="任意多边形 677007"/>
          <p:cNvSpPr>
            <a:spLocks noChangeAspect="1"/>
          </p:cNvSpPr>
          <p:nvPr/>
        </p:nvSpPr>
        <p:spPr>
          <a:xfrm>
            <a:off x="1597025" y="5275263"/>
            <a:ext cx="1398588" cy="620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555" y="15416"/>
              </a:cxn>
              <a:cxn ang="0">
                <a:pos x="41324" y="30618"/>
              </a:cxn>
              <a:cxn ang="0">
                <a:pos x="62093" y="45606"/>
              </a:cxn>
              <a:cxn ang="0">
                <a:pos x="83290" y="60380"/>
              </a:cxn>
              <a:cxn ang="0">
                <a:pos x="104487" y="74939"/>
              </a:cxn>
              <a:cxn ang="0">
                <a:pos x="125685" y="89499"/>
              </a:cxn>
              <a:cxn ang="0">
                <a:pos x="146882" y="103845"/>
              </a:cxn>
              <a:cxn ang="0">
                <a:pos x="168293" y="117976"/>
              </a:cxn>
              <a:cxn ang="0">
                <a:pos x="189918" y="132107"/>
              </a:cxn>
              <a:cxn ang="0">
                <a:pos x="211544" y="146025"/>
              </a:cxn>
              <a:cxn ang="0">
                <a:pos x="233383" y="159514"/>
              </a:cxn>
              <a:cxn ang="0">
                <a:pos x="255223" y="173217"/>
              </a:cxn>
              <a:cxn ang="0">
                <a:pos x="277277" y="186706"/>
              </a:cxn>
              <a:cxn ang="0">
                <a:pos x="299330" y="199981"/>
              </a:cxn>
              <a:cxn ang="0">
                <a:pos x="321384" y="213042"/>
              </a:cxn>
              <a:cxn ang="0">
                <a:pos x="343866" y="225889"/>
              </a:cxn>
              <a:cxn ang="0">
                <a:pos x="366134" y="238521"/>
              </a:cxn>
              <a:cxn ang="0">
                <a:pos x="388402" y="250940"/>
              </a:cxn>
              <a:cxn ang="0">
                <a:pos x="410883" y="263572"/>
              </a:cxn>
              <a:cxn ang="0">
                <a:pos x="433579" y="275777"/>
              </a:cxn>
              <a:cxn ang="0">
                <a:pos x="456275" y="287767"/>
              </a:cxn>
              <a:cxn ang="0">
                <a:pos x="479186" y="299757"/>
              </a:cxn>
              <a:cxn ang="0">
                <a:pos x="502096" y="311320"/>
              </a:cxn>
              <a:cxn ang="0">
                <a:pos x="525006" y="322882"/>
              </a:cxn>
              <a:cxn ang="0">
                <a:pos x="547916" y="334230"/>
              </a:cxn>
              <a:cxn ang="0">
                <a:pos x="571254" y="345577"/>
              </a:cxn>
              <a:cxn ang="0">
                <a:pos x="594593" y="356711"/>
              </a:cxn>
              <a:cxn ang="0">
                <a:pos x="617717" y="367417"/>
              </a:cxn>
              <a:cxn ang="0">
                <a:pos x="641055" y="378123"/>
              </a:cxn>
              <a:cxn ang="0">
                <a:pos x="664608" y="388614"/>
              </a:cxn>
              <a:cxn ang="0">
                <a:pos x="687946" y="398891"/>
              </a:cxn>
              <a:cxn ang="0">
                <a:pos x="711713" y="409169"/>
              </a:cxn>
              <a:cxn ang="0">
                <a:pos x="735479" y="419018"/>
              </a:cxn>
              <a:cxn ang="0">
                <a:pos x="759246" y="428867"/>
              </a:cxn>
              <a:cxn ang="0">
                <a:pos x="783012" y="438502"/>
              </a:cxn>
              <a:cxn ang="0">
                <a:pos x="806993" y="448137"/>
              </a:cxn>
              <a:cxn ang="0">
                <a:pos x="830974" y="457344"/>
              </a:cxn>
              <a:cxn ang="0">
                <a:pos x="854954" y="466337"/>
              </a:cxn>
              <a:cxn ang="0">
                <a:pos x="879149" y="475330"/>
              </a:cxn>
              <a:cxn ang="0">
                <a:pos x="903344" y="484108"/>
              </a:cxn>
              <a:cxn ang="0">
                <a:pos x="927539" y="492673"/>
              </a:cxn>
              <a:cxn ang="0">
                <a:pos x="951734" y="501023"/>
              </a:cxn>
              <a:cxn ang="0">
                <a:pos x="976357" y="509374"/>
              </a:cxn>
              <a:cxn ang="0">
                <a:pos x="1000766" y="517082"/>
              </a:cxn>
              <a:cxn ang="0">
                <a:pos x="1025174" y="525004"/>
              </a:cxn>
              <a:cxn ang="0">
                <a:pos x="1049583" y="532926"/>
              </a:cxn>
              <a:cxn ang="0">
                <a:pos x="1074420" y="540206"/>
              </a:cxn>
              <a:cxn ang="0">
                <a:pos x="1099044" y="547486"/>
              </a:cxn>
              <a:cxn ang="0">
                <a:pos x="1123667" y="554765"/>
              </a:cxn>
              <a:cxn ang="0">
                <a:pos x="1148504" y="561617"/>
              </a:cxn>
              <a:cxn ang="0">
                <a:pos x="1173341" y="568254"/>
              </a:cxn>
              <a:cxn ang="0">
                <a:pos x="1197964" y="574892"/>
              </a:cxn>
              <a:cxn ang="0">
                <a:pos x="1223015" y="581315"/>
              </a:cxn>
              <a:cxn ang="0">
                <a:pos x="1247852" y="587525"/>
              </a:cxn>
              <a:cxn ang="0">
                <a:pos x="1273118" y="593306"/>
              </a:cxn>
              <a:cxn ang="0">
                <a:pos x="1297955" y="599301"/>
              </a:cxn>
              <a:cxn ang="0">
                <a:pos x="1323220" y="604868"/>
              </a:cxn>
              <a:cxn ang="0">
                <a:pos x="1348271" y="610220"/>
              </a:cxn>
              <a:cxn ang="0">
                <a:pos x="1373537" y="615787"/>
              </a:cxn>
              <a:cxn ang="0">
                <a:pos x="1398588" y="620712"/>
              </a:cxn>
            </a:cxnLst>
            <a:rect l="0" t="0" r="0" b="0"/>
            <a:pathLst>
              <a:path w="6532" h="2899">
                <a:moveTo>
                  <a:pt x="0" y="0"/>
                </a:moveTo>
                <a:lnTo>
                  <a:pt x="96" y="72"/>
                </a:lnTo>
                <a:lnTo>
                  <a:pt x="193" y="143"/>
                </a:lnTo>
                <a:lnTo>
                  <a:pt x="290" y="213"/>
                </a:lnTo>
                <a:lnTo>
                  <a:pt x="389" y="282"/>
                </a:lnTo>
                <a:lnTo>
                  <a:pt x="488" y="350"/>
                </a:lnTo>
                <a:lnTo>
                  <a:pt x="587" y="418"/>
                </a:lnTo>
                <a:lnTo>
                  <a:pt x="686" y="485"/>
                </a:lnTo>
                <a:lnTo>
                  <a:pt x="786" y="551"/>
                </a:lnTo>
                <a:lnTo>
                  <a:pt x="887" y="617"/>
                </a:lnTo>
                <a:lnTo>
                  <a:pt x="988" y="682"/>
                </a:lnTo>
                <a:lnTo>
                  <a:pt x="1090" y="745"/>
                </a:lnTo>
                <a:lnTo>
                  <a:pt x="1192" y="809"/>
                </a:lnTo>
                <a:lnTo>
                  <a:pt x="1295" y="872"/>
                </a:lnTo>
                <a:lnTo>
                  <a:pt x="1398" y="934"/>
                </a:lnTo>
                <a:lnTo>
                  <a:pt x="1501" y="995"/>
                </a:lnTo>
                <a:lnTo>
                  <a:pt x="1606" y="1055"/>
                </a:lnTo>
                <a:lnTo>
                  <a:pt x="1710" y="1114"/>
                </a:lnTo>
                <a:lnTo>
                  <a:pt x="1814" y="1172"/>
                </a:lnTo>
                <a:lnTo>
                  <a:pt x="1919" y="1231"/>
                </a:lnTo>
                <a:lnTo>
                  <a:pt x="2025" y="1288"/>
                </a:lnTo>
                <a:lnTo>
                  <a:pt x="2131" y="1344"/>
                </a:lnTo>
                <a:lnTo>
                  <a:pt x="2238" y="1400"/>
                </a:lnTo>
                <a:lnTo>
                  <a:pt x="2345" y="1454"/>
                </a:lnTo>
                <a:lnTo>
                  <a:pt x="2452" y="1508"/>
                </a:lnTo>
                <a:lnTo>
                  <a:pt x="2559" y="1561"/>
                </a:lnTo>
                <a:lnTo>
                  <a:pt x="2668" y="1614"/>
                </a:lnTo>
                <a:lnTo>
                  <a:pt x="2777" y="1666"/>
                </a:lnTo>
                <a:lnTo>
                  <a:pt x="2885" y="1716"/>
                </a:lnTo>
                <a:lnTo>
                  <a:pt x="2994" y="1766"/>
                </a:lnTo>
                <a:lnTo>
                  <a:pt x="3104" y="1815"/>
                </a:lnTo>
                <a:lnTo>
                  <a:pt x="3213" y="1863"/>
                </a:lnTo>
                <a:lnTo>
                  <a:pt x="3324" y="1911"/>
                </a:lnTo>
                <a:lnTo>
                  <a:pt x="3435" y="1957"/>
                </a:lnTo>
                <a:lnTo>
                  <a:pt x="3546" y="2003"/>
                </a:lnTo>
                <a:lnTo>
                  <a:pt x="3657" y="2048"/>
                </a:lnTo>
                <a:lnTo>
                  <a:pt x="3769" y="2093"/>
                </a:lnTo>
                <a:lnTo>
                  <a:pt x="3881" y="2136"/>
                </a:lnTo>
                <a:lnTo>
                  <a:pt x="3993" y="2178"/>
                </a:lnTo>
                <a:lnTo>
                  <a:pt x="4106" y="2220"/>
                </a:lnTo>
                <a:lnTo>
                  <a:pt x="4219" y="2261"/>
                </a:lnTo>
                <a:lnTo>
                  <a:pt x="4332" y="2301"/>
                </a:lnTo>
                <a:lnTo>
                  <a:pt x="4445" y="2340"/>
                </a:lnTo>
                <a:lnTo>
                  <a:pt x="4560" y="2379"/>
                </a:lnTo>
                <a:lnTo>
                  <a:pt x="4674" y="2415"/>
                </a:lnTo>
                <a:lnTo>
                  <a:pt x="4788" y="2452"/>
                </a:lnTo>
                <a:lnTo>
                  <a:pt x="4902" y="2489"/>
                </a:lnTo>
                <a:lnTo>
                  <a:pt x="5018" y="2523"/>
                </a:lnTo>
                <a:lnTo>
                  <a:pt x="5133" y="2557"/>
                </a:lnTo>
                <a:lnTo>
                  <a:pt x="5248" y="2591"/>
                </a:lnTo>
                <a:lnTo>
                  <a:pt x="5364" y="2623"/>
                </a:lnTo>
                <a:lnTo>
                  <a:pt x="5480" y="2654"/>
                </a:lnTo>
                <a:lnTo>
                  <a:pt x="5595" y="2685"/>
                </a:lnTo>
                <a:lnTo>
                  <a:pt x="5712" y="2715"/>
                </a:lnTo>
                <a:lnTo>
                  <a:pt x="5828" y="2744"/>
                </a:lnTo>
                <a:lnTo>
                  <a:pt x="5946" y="2771"/>
                </a:lnTo>
                <a:lnTo>
                  <a:pt x="6062" y="2799"/>
                </a:lnTo>
                <a:lnTo>
                  <a:pt x="6180" y="2825"/>
                </a:lnTo>
                <a:lnTo>
                  <a:pt x="6297" y="2850"/>
                </a:lnTo>
                <a:lnTo>
                  <a:pt x="6415" y="2876"/>
                </a:lnTo>
                <a:lnTo>
                  <a:pt x="6532" y="2899"/>
                </a:lnTo>
              </a:path>
            </a:pathLst>
          </a:custGeom>
          <a:noFill/>
          <a:ln w="19050" cap="flat" cmpd="sng">
            <a:solidFill>
              <a:srgbClr val="CC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09" name="直接连接符 677008"/>
          <p:cNvSpPr>
            <a:spLocks noChangeAspect="1"/>
          </p:cNvSpPr>
          <p:nvPr/>
        </p:nvSpPr>
        <p:spPr>
          <a:xfrm>
            <a:off x="1150938" y="4430713"/>
            <a:ext cx="962025" cy="1163637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10" name="任意多边形 677009"/>
          <p:cNvSpPr/>
          <p:nvPr/>
        </p:nvSpPr>
        <p:spPr>
          <a:xfrm>
            <a:off x="2073275" y="3579813"/>
            <a:ext cx="3001963" cy="511175"/>
          </a:xfrm>
          <a:custGeom>
            <a:avLst/>
            <a:gdLst/>
            <a:ahLst/>
            <a:cxnLst>
              <a:cxn ang="0">
                <a:pos x="2963951" y="347419"/>
              </a:cxn>
              <a:cxn ang="0">
                <a:pos x="2905984" y="316611"/>
              </a:cxn>
              <a:cxn ang="0">
                <a:pos x="2847303" y="286988"/>
              </a:cxn>
              <a:cxn ang="0">
                <a:pos x="2788148" y="258550"/>
              </a:cxn>
              <a:cxn ang="0">
                <a:pos x="2728280" y="231771"/>
              </a:cxn>
              <a:cxn ang="0">
                <a:pos x="2667699" y="206413"/>
              </a:cxn>
              <a:cxn ang="0">
                <a:pos x="2606643" y="182478"/>
              </a:cxn>
              <a:cxn ang="0">
                <a:pos x="2545112" y="159727"/>
              </a:cxn>
              <a:cxn ang="0">
                <a:pos x="2482868" y="138636"/>
              </a:cxn>
              <a:cxn ang="0">
                <a:pos x="2420386" y="118966"/>
              </a:cxn>
              <a:cxn ang="0">
                <a:pos x="2357192" y="100718"/>
              </a:cxn>
              <a:cxn ang="0">
                <a:pos x="2293760" y="84129"/>
              </a:cxn>
              <a:cxn ang="0">
                <a:pos x="2229853" y="68962"/>
              </a:cxn>
              <a:cxn ang="0">
                <a:pos x="2165709" y="55217"/>
              </a:cxn>
              <a:cxn ang="0">
                <a:pos x="2101327" y="42894"/>
              </a:cxn>
              <a:cxn ang="0">
                <a:pos x="2036469" y="32230"/>
              </a:cxn>
              <a:cxn ang="0">
                <a:pos x="1971612" y="23224"/>
              </a:cxn>
              <a:cxn ang="0">
                <a:pos x="1906280" y="15404"/>
              </a:cxn>
              <a:cxn ang="0">
                <a:pos x="1840947" y="9479"/>
              </a:cxn>
              <a:cxn ang="0">
                <a:pos x="1775615" y="4740"/>
              </a:cxn>
              <a:cxn ang="0">
                <a:pos x="1710045" y="1659"/>
              </a:cxn>
              <a:cxn ang="0">
                <a:pos x="1644475" y="237"/>
              </a:cxn>
              <a:cxn ang="0">
                <a:pos x="1578430" y="237"/>
              </a:cxn>
              <a:cxn ang="0">
                <a:pos x="1512860" y="1896"/>
              </a:cxn>
              <a:cxn ang="0">
                <a:pos x="1447290" y="4977"/>
              </a:cxn>
              <a:cxn ang="0">
                <a:pos x="1381958" y="9479"/>
              </a:cxn>
              <a:cxn ang="0">
                <a:pos x="1316625" y="15878"/>
              </a:cxn>
              <a:cxn ang="0">
                <a:pos x="1251293" y="23461"/>
              </a:cxn>
              <a:cxn ang="0">
                <a:pos x="1186436" y="32704"/>
              </a:cxn>
              <a:cxn ang="0">
                <a:pos x="1121579" y="43368"/>
              </a:cxn>
              <a:cxn ang="0">
                <a:pos x="1057197" y="55691"/>
              </a:cxn>
              <a:cxn ang="0">
                <a:pos x="993052" y="69436"/>
              </a:cxn>
              <a:cxn ang="0">
                <a:pos x="929145" y="84840"/>
              </a:cxn>
              <a:cxn ang="0">
                <a:pos x="865713" y="101429"/>
              </a:cxn>
              <a:cxn ang="0">
                <a:pos x="802757" y="119677"/>
              </a:cxn>
              <a:cxn ang="0">
                <a:pos x="740038" y="139347"/>
              </a:cxn>
              <a:cxn ang="0">
                <a:pos x="678031" y="160675"/>
              </a:cxn>
              <a:cxn ang="0">
                <a:pos x="616500" y="183189"/>
              </a:cxn>
              <a:cxn ang="0">
                <a:pos x="555444" y="207361"/>
              </a:cxn>
              <a:cxn ang="0">
                <a:pos x="494863" y="232719"/>
              </a:cxn>
              <a:cxn ang="0">
                <a:pos x="434995" y="259735"/>
              </a:cxn>
              <a:cxn ang="0">
                <a:pos x="375839" y="287936"/>
              </a:cxn>
              <a:cxn ang="0">
                <a:pos x="317159" y="317559"/>
              </a:cxn>
              <a:cxn ang="0">
                <a:pos x="259429" y="348604"/>
              </a:cxn>
              <a:cxn ang="0">
                <a:pos x="202174" y="381071"/>
              </a:cxn>
              <a:cxn ang="0">
                <a:pos x="146107" y="414959"/>
              </a:cxn>
              <a:cxn ang="0">
                <a:pos x="90515" y="450033"/>
              </a:cxn>
              <a:cxn ang="0">
                <a:pos x="35873" y="486292"/>
              </a:cxn>
            </a:cxnLst>
            <a:rect l="0" t="0" r="0" b="0"/>
            <a:pathLst>
              <a:path w="12636" h="2157">
                <a:moveTo>
                  <a:pt x="12636" y="1557"/>
                </a:moveTo>
                <a:lnTo>
                  <a:pt x="12556" y="1511"/>
                </a:lnTo>
                <a:lnTo>
                  <a:pt x="12476" y="1466"/>
                </a:lnTo>
                <a:lnTo>
                  <a:pt x="12395" y="1422"/>
                </a:lnTo>
                <a:lnTo>
                  <a:pt x="12314" y="1378"/>
                </a:lnTo>
                <a:lnTo>
                  <a:pt x="12232" y="1336"/>
                </a:lnTo>
                <a:lnTo>
                  <a:pt x="12150" y="1293"/>
                </a:lnTo>
                <a:lnTo>
                  <a:pt x="12067" y="1252"/>
                </a:lnTo>
                <a:lnTo>
                  <a:pt x="11985" y="1211"/>
                </a:lnTo>
                <a:lnTo>
                  <a:pt x="11902" y="1170"/>
                </a:lnTo>
                <a:lnTo>
                  <a:pt x="11819" y="1130"/>
                </a:lnTo>
                <a:lnTo>
                  <a:pt x="11736" y="1091"/>
                </a:lnTo>
                <a:lnTo>
                  <a:pt x="11652" y="1053"/>
                </a:lnTo>
                <a:lnTo>
                  <a:pt x="11568" y="1015"/>
                </a:lnTo>
                <a:lnTo>
                  <a:pt x="11484" y="978"/>
                </a:lnTo>
                <a:lnTo>
                  <a:pt x="11399" y="942"/>
                </a:lnTo>
                <a:lnTo>
                  <a:pt x="11314" y="906"/>
                </a:lnTo>
                <a:lnTo>
                  <a:pt x="11229" y="871"/>
                </a:lnTo>
                <a:lnTo>
                  <a:pt x="11144" y="836"/>
                </a:lnTo>
                <a:lnTo>
                  <a:pt x="11058" y="803"/>
                </a:lnTo>
                <a:lnTo>
                  <a:pt x="10972" y="770"/>
                </a:lnTo>
                <a:lnTo>
                  <a:pt x="10886" y="737"/>
                </a:lnTo>
                <a:lnTo>
                  <a:pt x="10799" y="705"/>
                </a:lnTo>
                <a:lnTo>
                  <a:pt x="10713" y="674"/>
                </a:lnTo>
                <a:lnTo>
                  <a:pt x="10626" y="644"/>
                </a:lnTo>
                <a:lnTo>
                  <a:pt x="10539" y="614"/>
                </a:lnTo>
                <a:lnTo>
                  <a:pt x="10451" y="585"/>
                </a:lnTo>
                <a:lnTo>
                  <a:pt x="10364" y="557"/>
                </a:lnTo>
                <a:lnTo>
                  <a:pt x="10276" y="529"/>
                </a:lnTo>
                <a:lnTo>
                  <a:pt x="10188" y="502"/>
                </a:lnTo>
                <a:lnTo>
                  <a:pt x="10099" y="476"/>
                </a:lnTo>
                <a:lnTo>
                  <a:pt x="10011" y="450"/>
                </a:lnTo>
                <a:lnTo>
                  <a:pt x="9922" y="425"/>
                </a:lnTo>
                <a:lnTo>
                  <a:pt x="9833" y="401"/>
                </a:lnTo>
                <a:lnTo>
                  <a:pt x="9744" y="378"/>
                </a:lnTo>
                <a:lnTo>
                  <a:pt x="9655" y="355"/>
                </a:lnTo>
                <a:lnTo>
                  <a:pt x="9566" y="333"/>
                </a:lnTo>
                <a:lnTo>
                  <a:pt x="9476" y="312"/>
                </a:lnTo>
                <a:lnTo>
                  <a:pt x="9386" y="291"/>
                </a:lnTo>
                <a:lnTo>
                  <a:pt x="9297" y="271"/>
                </a:lnTo>
                <a:lnTo>
                  <a:pt x="9206" y="252"/>
                </a:lnTo>
                <a:lnTo>
                  <a:pt x="9116" y="233"/>
                </a:lnTo>
                <a:lnTo>
                  <a:pt x="9026" y="215"/>
                </a:lnTo>
                <a:lnTo>
                  <a:pt x="8935" y="198"/>
                </a:lnTo>
                <a:lnTo>
                  <a:pt x="8845" y="181"/>
                </a:lnTo>
                <a:lnTo>
                  <a:pt x="8754" y="166"/>
                </a:lnTo>
                <a:lnTo>
                  <a:pt x="8663" y="151"/>
                </a:lnTo>
                <a:lnTo>
                  <a:pt x="8572" y="136"/>
                </a:lnTo>
                <a:lnTo>
                  <a:pt x="8481" y="123"/>
                </a:lnTo>
                <a:lnTo>
                  <a:pt x="8390" y="110"/>
                </a:lnTo>
                <a:lnTo>
                  <a:pt x="8299" y="98"/>
                </a:lnTo>
                <a:lnTo>
                  <a:pt x="8207" y="86"/>
                </a:lnTo>
                <a:lnTo>
                  <a:pt x="8116" y="75"/>
                </a:lnTo>
                <a:lnTo>
                  <a:pt x="8024" y="65"/>
                </a:lnTo>
                <a:lnTo>
                  <a:pt x="7933" y="56"/>
                </a:lnTo>
                <a:lnTo>
                  <a:pt x="7841" y="48"/>
                </a:lnTo>
                <a:lnTo>
                  <a:pt x="7749" y="40"/>
                </a:lnTo>
                <a:lnTo>
                  <a:pt x="7658" y="32"/>
                </a:lnTo>
                <a:lnTo>
                  <a:pt x="7566" y="26"/>
                </a:lnTo>
                <a:lnTo>
                  <a:pt x="7474" y="20"/>
                </a:lnTo>
                <a:lnTo>
                  <a:pt x="7382" y="15"/>
                </a:lnTo>
                <a:lnTo>
                  <a:pt x="7290" y="11"/>
                </a:lnTo>
                <a:lnTo>
                  <a:pt x="7198" y="7"/>
                </a:lnTo>
                <a:lnTo>
                  <a:pt x="7106" y="5"/>
                </a:lnTo>
                <a:lnTo>
                  <a:pt x="7014" y="2"/>
                </a:lnTo>
                <a:lnTo>
                  <a:pt x="6922" y="1"/>
                </a:lnTo>
                <a:lnTo>
                  <a:pt x="6830" y="0"/>
                </a:lnTo>
                <a:lnTo>
                  <a:pt x="6736" y="0"/>
                </a:lnTo>
                <a:lnTo>
                  <a:pt x="6644" y="1"/>
                </a:lnTo>
                <a:lnTo>
                  <a:pt x="6552" y="3"/>
                </a:lnTo>
                <a:lnTo>
                  <a:pt x="6460" y="5"/>
                </a:lnTo>
                <a:lnTo>
                  <a:pt x="6368" y="8"/>
                </a:lnTo>
                <a:lnTo>
                  <a:pt x="6276" y="11"/>
                </a:lnTo>
                <a:lnTo>
                  <a:pt x="6184" y="16"/>
                </a:lnTo>
                <a:lnTo>
                  <a:pt x="6092" y="21"/>
                </a:lnTo>
                <a:lnTo>
                  <a:pt x="6000" y="27"/>
                </a:lnTo>
                <a:lnTo>
                  <a:pt x="5909" y="33"/>
                </a:lnTo>
                <a:lnTo>
                  <a:pt x="5817" y="40"/>
                </a:lnTo>
                <a:lnTo>
                  <a:pt x="5725" y="48"/>
                </a:lnTo>
                <a:lnTo>
                  <a:pt x="5633" y="57"/>
                </a:lnTo>
                <a:lnTo>
                  <a:pt x="5542" y="67"/>
                </a:lnTo>
                <a:lnTo>
                  <a:pt x="5450" y="77"/>
                </a:lnTo>
                <a:lnTo>
                  <a:pt x="5359" y="87"/>
                </a:lnTo>
                <a:lnTo>
                  <a:pt x="5267" y="99"/>
                </a:lnTo>
                <a:lnTo>
                  <a:pt x="5176" y="111"/>
                </a:lnTo>
                <a:lnTo>
                  <a:pt x="5085" y="124"/>
                </a:lnTo>
                <a:lnTo>
                  <a:pt x="4994" y="138"/>
                </a:lnTo>
                <a:lnTo>
                  <a:pt x="4903" y="152"/>
                </a:lnTo>
                <a:lnTo>
                  <a:pt x="4812" y="167"/>
                </a:lnTo>
                <a:lnTo>
                  <a:pt x="4721" y="183"/>
                </a:lnTo>
                <a:lnTo>
                  <a:pt x="4631" y="200"/>
                </a:lnTo>
                <a:lnTo>
                  <a:pt x="4540" y="217"/>
                </a:lnTo>
                <a:lnTo>
                  <a:pt x="4450" y="235"/>
                </a:lnTo>
                <a:lnTo>
                  <a:pt x="4360" y="254"/>
                </a:lnTo>
                <a:lnTo>
                  <a:pt x="4270" y="273"/>
                </a:lnTo>
                <a:lnTo>
                  <a:pt x="4180" y="293"/>
                </a:lnTo>
                <a:lnTo>
                  <a:pt x="4090" y="314"/>
                </a:lnTo>
                <a:lnTo>
                  <a:pt x="4001" y="335"/>
                </a:lnTo>
                <a:lnTo>
                  <a:pt x="3911" y="358"/>
                </a:lnTo>
                <a:lnTo>
                  <a:pt x="3822" y="380"/>
                </a:lnTo>
                <a:lnTo>
                  <a:pt x="3733" y="404"/>
                </a:lnTo>
                <a:lnTo>
                  <a:pt x="3644" y="428"/>
                </a:lnTo>
                <a:lnTo>
                  <a:pt x="3556" y="453"/>
                </a:lnTo>
                <a:lnTo>
                  <a:pt x="3467" y="479"/>
                </a:lnTo>
                <a:lnTo>
                  <a:pt x="3379" y="505"/>
                </a:lnTo>
                <a:lnTo>
                  <a:pt x="3291" y="532"/>
                </a:lnTo>
                <a:lnTo>
                  <a:pt x="3203" y="560"/>
                </a:lnTo>
                <a:lnTo>
                  <a:pt x="3115" y="588"/>
                </a:lnTo>
                <a:lnTo>
                  <a:pt x="3028" y="618"/>
                </a:lnTo>
                <a:lnTo>
                  <a:pt x="2941" y="647"/>
                </a:lnTo>
                <a:lnTo>
                  <a:pt x="2854" y="678"/>
                </a:lnTo>
                <a:lnTo>
                  <a:pt x="2767" y="709"/>
                </a:lnTo>
                <a:lnTo>
                  <a:pt x="2681" y="741"/>
                </a:lnTo>
                <a:lnTo>
                  <a:pt x="2595" y="773"/>
                </a:lnTo>
                <a:lnTo>
                  <a:pt x="2509" y="806"/>
                </a:lnTo>
                <a:lnTo>
                  <a:pt x="2423" y="840"/>
                </a:lnTo>
                <a:lnTo>
                  <a:pt x="2338" y="875"/>
                </a:lnTo>
                <a:lnTo>
                  <a:pt x="2253" y="910"/>
                </a:lnTo>
                <a:lnTo>
                  <a:pt x="2168" y="946"/>
                </a:lnTo>
                <a:lnTo>
                  <a:pt x="2083" y="982"/>
                </a:lnTo>
                <a:lnTo>
                  <a:pt x="1999" y="1020"/>
                </a:lnTo>
                <a:lnTo>
                  <a:pt x="1915" y="1057"/>
                </a:lnTo>
                <a:lnTo>
                  <a:pt x="1831" y="1096"/>
                </a:lnTo>
                <a:lnTo>
                  <a:pt x="1748" y="1135"/>
                </a:lnTo>
                <a:lnTo>
                  <a:pt x="1665" y="1175"/>
                </a:lnTo>
                <a:lnTo>
                  <a:pt x="1582" y="1215"/>
                </a:lnTo>
                <a:lnTo>
                  <a:pt x="1500" y="1256"/>
                </a:lnTo>
                <a:lnTo>
                  <a:pt x="1418" y="1298"/>
                </a:lnTo>
                <a:lnTo>
                  <a:pt x="1335" y="1340"/>
                </a:lnTo>
                <a:lnTo>
                  <a:pt x="1254" y="1383"/>
                </a:lnTo>
                <a:lnTo>
                  <a:pt x="1172" y="1427"/>
                </a:lnTo>
                <a:lnTo>
                  <a:pt x="1092" y="1471"/>
                </a:lnTo>
                <a:lnTo>
                  <a:pt x="1011" y="1516"/>
                </a:lnTo>
                <a:lnTo>
                  <a:pt x="931" y="1562"/>
                </a:lnTo>
                <a:lnTo>
                  <a:pt x="851" y="1608"/>
                </a:lnTo>
                <a:lnTo>
                  <a:pt x="772" y="1655"/>
                </a:lnTo>
                <a:lnTo>
                  <a:pt x="693" y="1702"/>
                </a:lnTo>
                <a:lnTo>
                  <a:pt x="615" y="1751"/>
                </a:lnTo>
                <a:lnTo>
                  <a:pt x="536" y="1800"/>
                </a:lnTo>
                <a:lnTo>
                  <a:pt x="459" y="1849"/>
                </a:lnTo>
                <a:lnTo>
                  <a:pt x="381" y="1899"/>
                </a:lnTo>
                <a:lnTo>
                  <a:pt x="304" y="1949"/>
                </a:lnTo>
                <a:lnTo>
                  <a:pt x="227" y="2001"/>
                </a:lnTo>
                <a:lnTo>
                  <a:pt x="151" y="2052"/>
                </a:lnTo>
                <a:lnTo>
                  <a:pt x="75" y="2104"/>
                </a:lnTo>
                <a:lnTo>
                  <a:pt x="0" y="2157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11" name="任意多边形 677010"/>
          <p:cNvSpPr/>
          <p:nvPr/>
        </p:nvSpPr>
        <p:spPr>
          <a:xfrm>
            <a:off x="2047875" y="4759325"/>
            <a:ext cx="3001963" cy="511175"/>
          </a:xfrm>
          <a:custGeom>
            <a:avLst/>
            <a:gdLst/>
            <a:ahLst/>
            <a:cxnLst>
              <a:cxn ang="0">
                <a:pos x="35873" y="24895"/>
              </a:cxn>
              <a:cxn ang="0">
                <a:pos x="90515" y="61170"/>
              </a:cxn>
              <a:cxn ang="0">
                <a:pos x="146107" y="96260"/>
              </a:cxn>
              <a:cxn ang="0">
                <a:pos x="202174" y="129928"/>
              </a:cxn>
              <a:cxn ang="0">
                <a:pos x="259429" y="162409"/>
              </a:cxn>
              <a:cxn ang="0">
                <a:pos x="317159" y="193469"/>
              </a:cxn>
              <a:cxn ang="0">
                <a:pos x="375839" y="223106"/>
              </a:cxn>
              <a:cxn ang="0">
                <a:pos x="434995" y="251320"/>
              </a:cxn>
              <a:cxn ang="0">
                <a:pos x="494863" y="278349"/>
              </a:cxn>
              <a:cxn ang="0">
                <a:pos x="555444" y="303718"/>
              </a:cxn>
              <a:cxn ang="0">
                <a:pos x="616500" y="327901"/>
              </a:cxn>
              <a:cxn ang="0">
                <a:pos x="678031" y="350425"/>
              </a:cxn>
              <a:cxn ang="0">
                <a:pos x="740038" y="371764"/>
              </a:cxn>
              <a:cxn ang="0">
                <a:pos x="802757" y="391442"/>
              </a:cxn>
              <a:cxn ang="0">
                <a:pos x="865713" y="409699"/>
              </a:cxn>
              <a:cxn ang="0">
                <a:pos x="929145" y="426295"/>
              </a:cxn>
              <a:cxn ang="0">
                <a:pos x="993052" y="441706"/>
              </a:cxn>
              <a:cxn ang="0">
                <a:pos x="1057197" y="455458"/>
              </a:cxn>
              <a:cxn ang="0">
                <a:pos x="1121579" y="467787"/>
              </a:cxn>
              <a:cxn ang="0">
                <a:pos x="1186436" y="478456"/>
              </a:cxn>
              <a:cxn ang="0">
                <a:pos x="1251293" y="487703"/>
              </a:cxn>
              <a:cxn ang="0">
                <a:pos x="1316625" y="495527"/>
              </a:cxn>
              <a:cxn ang="0">
                <a:pos x="1381958" y="501691"/>
              </a:cxn>
              <a:cxn ang="0">
                <a:pos x="1447290" y="506196"/>
              </a:cxn>
              <a:cxn ang="0">
                <a:pos x="1512860" y="509278"/>
              </a:cxn>
              <a:cxn ang="0">
                <a:pos x="1578430" y="510938"/>
              </a:cxn>
              <a:cxn ang="0">
                <a:pos x="1644475" y="510938"/>
              </a:cxn>
              <a:cxn ang="0">
                <a:pos x="1710045" y="509515"/>
              </a:cxn>
              <a:cxn ang="0">
                <a:pos x="1775615" y="506433"/>
              </a:cxn>
              <a:cxn ang="0">
                <a:pos x="1840947" y="501691"/>
              </a:cxn>
              <a:cxn ang="0">
                <a:pos x="1906280" y="495764"/>
              </a:cxn>
              <a:cxn ang="0">
                <a:pos x="1971612" y="487940"/>
              </a:cxn>
              <a:cxn ang="0">
                <a:pos x="2036469" y="478930"/>
              </a:cxn>
              <a:cxn ang="0">
                <a:pos x="2101327" y="468261"/>
              </a:cxn>
              <a:cxn ang="0">
                <a:pos x="2165709" y="455932"/>
              </a:cxn>
              <a:cxn ang="0">
                <a:pos x="2229853" y="442181"/>
              </a:cxn>
              <a:cxn ang="0">
                <a:pos x="2293760" y="427007"/>
              </a:cxn>
              <a:cxn ang="0">
                <a:pos x="2357192" y="410410"/>
              </a:cxn>
              <a:cxn ang="0">
                <a:pos x="2420386" y="392154"/>
              </a:cxn>
              <a:cxn ang="0">
                <a:pos x="2482868" y="372475"/>
              </a:cxn>
              <a:cxn ang="0">
                <a:pos x="2545112" y="351374"/>
              </a:cxn>
              <a:cxn ang="0">
                <a:pos x="2606643" y="328850"/>
              </a:cxn>
              <a:cxn ang="0">
                <a:pos x="2667699" y="304666"/>
              </a:cxn>
              <a:cxn ang="0">
                <a:pos x="2728280" y="279297"/>
              </a:cxn>
              <a:cxn ang="0">
                <a:pos x="2788148" y="252505"/>
              </a:cxn>
              <a:cxn ang="0">
                <a:pos x="2847303" y="224291"/>
              </a:cxn>
              <a:cxn ang="0">
                <a:pos x="2905984" y="194654"/>
              </a:cxn>
              <a:cxn ang="0">
                <a:pos x="2963951" y="163595"/>
              </a:cxn>
            </a:cxnLst>
            <a:rect l="0" t="0" r="0" b="0"/>
            <a:pathLst>
              <a:path w="12636" h="2156">
                <a:moveTo>
                  <a:pt x="0" y="0"/>
                </a:moveTo>
                <a:lnTo>
                  <a:pt x="75" y="53"/>
                </a:lnTo>
                <a:lnTo>
                  <a:pt x="151" y="105"/>
                </a:lnTo>
                <a:lnTo>
                  <a:pt x="227" y="157"/>
                </a:lnTo>
                <a:lnTo>
                  <a:pt x="304" y="208"/>
                </a:lnTo>
                <a:lnTo>
                  <a:pt x="381" y="258"/>
                </a:lnTo>
                <a:lnTo>
                  <a:pt x="459" y="308"/>
                </a:lnTo>
                <a:lnTo>
                  <a:pt x="536" y="357"/>
                </a:lnTo>
                <a:lnTo>
                  <a:pt x="615" y="406"/>
                </a:lnTo>
                <a:lnTo>
                  <a:pt x="693" y="454"/>
                </a:lnTo>
                <a:lnTo>
                  <a:pt x="772" y="501"/>
                </a:lnTo>
                <a:lnTo>
                  <a:pt x="851" y="548"/>
                </a:lnTo>
                <a:lnTo>
                  <a:pt x="931" y="594"/>
                </a:lnTo>
                <a:lnTo>
                  <a:pt x="1011" y="640"/>
                </a:lnTo>
                <a:lnTo>
                  <a:pt x="1092" y="685"/>
                </a:lnTo>
                <a:lnTo>
                  <a:pt x="1172" y="729"/>
                </a:lnTo>
                <a:lnTo>
                  <a:pt x="1254" y="773"/>
                </a:lnTo>
                <a:lnTo>
                  <a:pt x="1335" y="816"/>
                </a:lnTo>
                <a:lnTo>
                  <a:pt x="1418" y="858"/>
                </a:lnTo>
                <a:lnTo>
                  <a:pt x="1500" y="900"/>
                </a:lnTo>
                <a:lnTo>
                  <a:pt x="1582" y="941"/>
                </a:lnTo>
                <a:lnTo>
                  <a:pt x="1665" y="981"/>
                </a:lnTo>
                <a:lnTo>
                  <a:pt x="1748" y="1021"/>
                </a:lnTo>
                <a:lnTo>
                  <a:pt x="1831" y="1060"/>
                </a:lnTo>
                <a:lnTo>
                  <a:pt x="1915" y="1099"/>
                </a:lnTo>
                <a:lnTo>
                  <a:pt x="1999" y="1137"/>
                </a:lnTo>
                <a:lnTo>
                  <a:pt x="2083" y="1174"/>
                </a:lnTo>
                <a:lnTo>
                  <a:pt x="2168" y="1210"/>
                </a:lnTo>
                <a:lnTo>
                  <a:pt x="2253" y="1246"/>
                </a:lnTo>
                <a:lnTo>
                  <a:pt x="2338" y="1281"/>
                </a:lnTo>
                <a:lnTo>
                  <a:pt x="2423" y="1316"/>
                </a:lnTo>
                <a:lnTo>
                  <a:pt x="2509" y="1350"/>
                </a:lnTo>
                <a:lnTo>
                  <a:pt x="2595" y="1383"/>
                </a:lnTo>
                <a:lnTo>
                  <a:pt x="2681" y="1415"/>
                </a:lnTo>
                <a:lnTo>
                  <a:pt x="2767" y="1447"/>
                </a:lnTo>
                <a:lnTo>
                  <a:pt x="2854" y="1478"/>
                </a:lnTo>
                <a:lnTo>
                  <a:pt x="2941" y="1509"/>
                </a:lnTo>
                <a:lnTo>
                  <a:pt x="3028" y="1538"/>
                </a:lnTo>
                <a:lnTo>
                  <a:pt x="3115" y="1568"/>
                </a:lnTo>
                <a:lnTo>
                  <a:pt x="3203" y="1596"/>
                </a:lnTo>
                <a:lnTo>
                  <a:pt x="3291" y="1624"/>
                </a:lnTo>
                <a:lnTo>
                  <a:pt x="3379" y="1651"/>
                </a:lnTo>
                <a:lnTo>
                  <a:pt x="3467" y="1677"/>
                </a:lnTo>
                <a:lnTo>
                  <a:pt x="3556" y="1703"/>
                </a:lnTo>
                <a:lnTo>
                  <a:pt x="3644" y="1728"/>
                </a:lnTo>
                <a:lnTo>
                  <a:pt x="3733" y="1752"/>
                </a:lnTo>
                <a:lnTo>
                  <a:pt x="3822" y="1776"/>
                </a:lnTo>
                <a:lnTo>
                  <a:pt x="3911" y="1798"/>
                </a:lnTo>
                <a:lnTo>
                  <a:pt x="4001" y="1821"/>
                </a:lnTo>
                <a:lnTo>
                  <a:pt x="4090" y="1842"/>
                </a:lnTo>
                <a:lnTo>
                  <a:pt x="4180" y="1863"/>
                </a:lnTo>
                <a:lnTo>
                  <a:pt x="4270" y="1883"/>
                </a:lnTo>
                <a:lnTo>
                  <a:pt x="4360" y="1902"/>
                </a:lnTo>
                <a:lnTo>
                  <a:pt x="4450" y="1921"/>
                </a:lnTo>
                <a:lnTo>
                  <a:pt x="4540" y="1939"/>
                </a:lnTo>
                <a:lnTo>
                  <a:pt x="4631" y="1956"/>
                </a:lnTo>
                <a:lnTo>
                  <a:pt x="4721" y="1973"/>
                </a:lnTo>
                <a:lnTo>
                  <a:pt x="4812" y="1989"/>
                </a:lnTo>
                <a:lnTo>
                  <a:pt x="4903" y="2004"/>
                </a:lnTo>
                <a:lnTo>
                  <a:pt x="4994" y="2018"/>
                </a:lnTo>
                <a:lnTo>
                  <a:pt x="5085" y="2032"/>
                </a:lnTo>
                <a:lnTo>
                  <a:pt x="5176" y="2045"/>
                </a:lnTo>
                <a:lnTo>
                  <a:pt x="5267" y="2057"/>
                </a:lnTo>
                <a:lnTo>
                  <a:pt x="5359" y="2069"/>
                </a:lnTo>
                <a:lnTo>
                  <a:pt x="5450" y="2079"/>
                </a:lnTo>
                <a:lnTo>
                  <a:pt x="5542" y="2090"/>
                </a:lnTo>
                <a:lnTo>
                  <a:pt x="5633" y="2099"/>
                </a:lnTo>
                <a:lnTo>
                  <a:pt x="5725" y="2108"/>
                </a:lnTo>
                <a:lnTo>
                  <a:pt x="5817" y="2116"/>
                </a:lnTo>
                <a:lnTo>
                  <a:pt x="5909" y="2123"/>
                </a:lnTo>
                <a:lnTo>
                  <a:pt x="6000" y="2129"/>
                </a:lnTo>
                <a:lnTo>
                  <a:pt x="6092" y="2135"/>
                </a:lnTo>
                <a:lnTo>
                  <a:pt x="6184" y="2140"/>
                </a:lnTo>
                <a:lnTo>
                  <a:pt x="6276" y="2145"/>
                </a:lnTo>
                <a:lnTo>
                  <a:pt x="6368" y="2148"/>
                </a:lnTo>
                <a:lnTo>
                  <a:pt x="6460" y="2151"/>
                </a:lnTo>
                <a:lnTo>
                  <a:pt x="6552" y="2153"/>
                </a:lnTo>
                <a:lnTo>
                  <a:pt x="6644" y="2155"/>
                </a:lnTo>
                <a:lnTo>
                  <a:pt x="6736" y="2156"/>
                </a:lnTo>
                <a:lnTo>
                  <a:pt x="6830" y="2156"/>
                </a:lnTo>
                <a:lnTo>
                  <a:pt x="6922" y="2155"/>
                </a:lnTo>
                <a:lnTo>
                  <a:pt x="7014" y="2154"/>
                </a:lnTo>
                <a:lnTo>
                  <a:pt x="7106" y="2151"/>
                </a:lnTo>
                <a:lnTo>
                  <a:pt x="7198" y="2149"/>
                </a:lnTo>
                <a:lnTo>
                  <a:pt x="7290" y="2145"/>
                </a:lnTo>
                <a:lnTo>
                  <a:pt x="7382" y="2141"/>
                </a:lnTo>
                <a:lnTo>
                  <a:pt x="7474" y="2136"/>
                </a:lnTo>
                <a:lnTo>
                  <a:pt x="7566" y="2130"/>
                </a:lnTo>
                <a:lnTo>
                  <a:pt x="7658" y="2124"/>
                </a:lnTo>
                <a:lnTo>
                  <a:pt x="7749" y="2116"/>
                </a:lnTo>
                <a:lnTo>
                  <a:pt x="7841" y="2109"/>
                </a:lnTo>
                <a:lnTo>
                  <a:pt x="7933" y="2100"/>
                </a:lnTo>
                <a:lnTo>
                  <a:pt x="8024" y="2091"/>
                </a:lnTo>
                <a:lnTo>
                  <a:pt x="8116" y="2081"/>
                </a:lnTo>
                <a:lnTo>
                  <a:pt x="8207" y="2070"/>
                </a:lnTo>
                <a:lnTo>
                  <a:pt x="8299" y="2058"/>
                </a:lnTo>
                <a:lnTo>
                  <a:pt x="8390" y="2046"/>
                </a:lnTo>
                <a:lnTo>
                  <a:pt x="8481" y="2033"/>
                </a:lnTo>
                <a:lnTo>
                  <a:pt x="8572" y="2020"/>
                </a:lnTo>
                <a:lnTo>
                  <a:pt x="8663" y="2005"/>
                </a:lnTo>
                <a:lnTo>
                  <a:pt x="8754" y="1990"/>
                </a:lnTo>
                <a:lnTo>
                  <a:pt x="8845" y="1975"/>
                </a:lnTo>
                <a:lnTo>
                  <a:pt x="8935" y="1958"/>
                </a:lnTo>
                <a:lnTo>
                  <a:pt x="9026" y="1941"/>
                </a:lnTo>
                <a:lnTo>
                  <a:pt x="9116" y="1923"/>
                </a:lnTo>
                <a:lnTo>
                  <a:pt x="9206" y="1905"/>
                </a:lnTo>
                <a:lnTo>
                  <a:pt x="9297" y="1885"/>
                </a:lnTo>
                <a:lnTo>
                  <a:pt x="9386" y="1865"/>
                </a:lnTo>
                <a:lnTo>
                  <a:pt x="9476" y="1845"/>
                </a:lnTo>
                <a:lnTo>
                  <a:pt x="9566" y="1823"/>
                </a:lnTo>
                <a:lnTo>
                  <a:pt x="9655" y="1801"/>
                </a:lnTo>
                <a:lnTo>
                  <a:pt x="9744" y="1778"/>
                </a:lnTo>
                <a:lnTo>
                  <a:pt x="9833" y="1755"/>
                </a:lnTo>
                <a:lnTo>
                  <a:pt x="9922" y="1731"/>
                </a:lnTo>
                <a:lnTo>
                  <a:pt x="10011" y="1706"/>
                </a:lnTo>
                <a:lnTo>
                  <a:pt x="10099" y="1680"/>
                </a:lnTo>
                <a:lnTo>
                  <a:pt x="10188" y="1654"/>
                </a:lnTo>
                <a:lnTo>
                  <a:pt x="10276" y="1627"/>
                </a:lnTo>
                <a:lnTo>
                  <a:pt x="10364" y="1599"/>
                </a:lnTo>
                <a:lnTo>
                  <a:pt x="10451" y="1571"/>
                </a:lnTo>
                <a:lnTo>
                  <a:pt x="10539" y="1542"/>
                </a:lnTo>
                <a:lnTo>
                  <a:pt x="10626" y="1512"/>
                </a:lnTo>
                <a:lnTo>
                  <a:pt x="10713" y="1482"/>
                </a:lnTo>
                <a:lnTo>
                  <a:pt x="10799" y="1451"/>
                </a:lnTo>
                <a:lnTo>
                  <a:pt x="10886" y="1419"/>
                </a:lnTo>
                <a:lnTo>
                  <a:pt x="10972" y="1387"/>
                </a:lnTo>
                <a:lnTo>
                  <a:pt x="11058" y="1353"/>
                </a:lnTo>
                <a:lnTo>
                  <a:pt x="11144" y="1320"/>
                </a:lnTo>
                <a:lnTo>
                  <a:pt x="11229" y="1285"/>
                </a:lnTo>
                <a:lnTo>
                  <a:pt x="11314" y="1250"/>
                </a:lnTo>
                <a:lnTo>
                  <a:pt x="11399" y="1214"/>
                </a:lnTo>
                <a:lnTo>
                  <a:pt x="11484" y="1178"/>
                </a:lnTo>
                <a:lnTo>
                  <a:pt x="11568" y="1141"/>
                </a:lnTo>
                <a:lnTo>
                  <a:pt x="11652" y="1103"/>
                </a:lnTo>
                <a:lnTo>
                  <a:pt x="11736" y="1065"/>
                </a:lnTo>
                <a:lnTo>
                  <a:pt x="11819" y="1026"/>
                </a:lnTo>
                <a:lnTo>
                  <a:pt x="11902" y="986"/>
                </a:lnTo>
                <a:lnTo>
                  <a:pt x="11985" y="946"/>
                </a:lnTo>
                <a:lnTo>
                  <a:pt x="12067" y="905"/>
                </a:lnTo>
                <a:lnTo>
                  <a:pt x="12150" y="863"/>
                </a:lnTo>
                <a:lnTo>
                  <a:pt x="12232" y="821"/>
                </a:lnTo>
                <a:lnTo>
                  <a:pt x="12314" y="778"/>
                </a:lnTo>
                <a:lnTo>
                  <a:pt x="12395" y="734"/>
                </a:lnTo>
                <a:lnTo>
                  <a:pt x="12476" y="690"/>
                </a:lnTo>
                <a:lnTo>
                  <a:pt x="12556" y="645"/>
                </a:lnTo>
                <a:lnTo>
                  <a:pt x="12636" y="600"/>
                </a:lnTo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12" name="矩形 677011"/>
          <p:cNvSpPr/>
          <p:nvPr/>
        </p:nvSpPr>
        <p:spPr>
          <a:xfrm>
            <a:off x="1692275" y="3598863"/>
            <a:ext cx="719138" cy="1512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Simplex" panose="00000400000000000000" pitchFamily="2" charset="0"/>
            </a:endParaRPr>
          </a:p>
        </p:txBody>
      </p:sp>
      <p:grpSp>
        <p:nvGrpSpPr>
          <p:cNvPr id="677013" name="组合 677012"/>
          <p:cNvGrpSpPr/>
          <p:nvPr/>
        </p:nvGrpSpPr>
        <p:grpSpPr>
          <a:xfrm>
            <a:off x="228600" y="4411663"/>
            <a:ext cx="5197475" cy="1587"/>
            <a:chOff x="2294" y="2688"/>
            <a:chExt cx="3274" cy="1"/>
          </a:xfrm>
        </p:grpSpPr>
        <p:sp>
          <p:nvSpPr>
            <p:cNvPr id="27735" name="直接连接符 677013"/>
            <p:cNvSpPr>
              <a:spLocks noChangeAspect="1"/>
            </p:cNvSpPr>
            <p:nvPr/>
          </p:nvSpPr>
          <p:spPr>
            <a:xfrm>
              <a:off x="2294" y="2688"/>
              <a:ext cx="29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6" name="直接连接符 677014"/>
            <p:cNvSpPr>
              <a:spLocks noChangeAspect="1"/>
            </p:cNvSpPr>
            <p:nvPr/>
          </p:nvSpPr>
          <p:spPr>
            <a:xfrm>
              <a:off x="2646" y="2688"/>
              <a:ext cx="5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7" name="直接连接符 677015"/>
            <p:cNvSpPr>
              <a:spLocks noChangeAspect="1"/>
            </p:cNvSpPr>
            <p:nvPr/>
          </p:nvSpPr>
          <p:spPr>
            <a:xfrm>
              <a:off x="2757" y="2688"/>
              <a:ext cx="33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8" name="直接连接符 677016"/>
            <p:cNvSpPr>
              <a:spLocks noChangeAspect="1"/>
            </p:cNvSpPr>
            <p:nvPr/>
          </p:nvSpPr>
          <p:spPr>
            <a:xfrm>
              <a:off x="3149" y="2688"/>
              <a:ext cx="5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9" name="直接连接符 677017"/>
            <p:cNvSpPr>
              <a:spLocks noChangeAspect="1"/>
            </p:cNvSpPr>
            <p:nvPr/>
          </p:nvSpPr>
          <p:spPr>
            <a:xfrm>
              <a:off x="3261" y="2688"/>
              <a:ext cx="33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0" name="直接连接符 677018"/>
            <p:cNvSpPr>
              <a:spLocks noChangeAspect="1"/>
            </p:cNvSpPr>
            <p:nvPr/>
          </p:nvSpPr>
          <p:spPr>
            <a:xfrm>
              <a:off x="3652" y="2688"/>
              <a:ext cx="5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1" name="直接连接符 677019"/>
            <p:cNvSpPr>
              <a:spLocks noChangeAspect="1"/>
            </p:cNvSpPr>
            <p:nvPr/>
          </p:nvSpPr>
          <p:spPr>
            <a:xfrm>
              <a:off x="3764" y="2688"/>
              <a:ext cx="33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2" name="直接连接符 677020"/>
            <p:cNvSpPr>
              <a:spLocks noChangeAspect="1"/>
            </p:cNvSpPr>
            <p:nvPr/>
          </p:nvSpPr>
          <p:spPr>
            <a:xfrm>
              <a:off x="4154" y="2688"/>
              <a:ext cx="5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3" name="直接连接符 677021"/>
            <p:cNvSpPr>
              <a:spLocks noChangeAspect="1"/>
            </p:cNvSpPr>
            <p:nvPr/>
          </p:nvSpPr>
          <p:spPr>
            <a:xfrm>
              <a:off x="4267" y="2688"/>
              <a:ext cx="334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4" name="直接连接符 677022"/>
            <p:cNvSpPr>
              <a:spLocks noChangeAspect="1"/>
            </p:cNvSpPr>
            <p:nvPr/>
          </p:nvSpPr>
          <p:spPr>
            <a:xfrm>
              <a:off x="4657" y="2688"/>
              <a:ext cx="5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5" name="直接连接符 677023"/>
            <p:cNvSpPr>
              <a:spLocks noChangeAspect="1"/>
            </p:cNvSpPr>
            <p:nvPr/>
          </p:nvSpPr>
          <p:spPr>
            <a:xfrm>
              <a:off x="4769" y="2688"/>
              <a:ext cx="33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6" name="直接连接符 677024"/>
            <p:cNvSpPr>
              <a:spLocks noChangeAspect="1"/>
            </p:cNvSpPr>
            <p:nvPr/>
          </p:nvSpPr>
          <p:spPr>
            <a:xfrm>
              <a:off x="5160" y="2688"/>
              <a:ext cx="5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7" name="直接连接符 677025"/>
            <p:cNvSpPr>
              <a:spLocks noChangeAspect="1"/>
            </p:cNvSpPr>
            <p:nvPr/>
          </p:nvSpPr>
          <p:spPr>
            <a:xfrm>
              <a:off x="5272" y="2688"/>
              <a:ext cx="296" cy="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8" name="直接连接符 677026"/>
            <p:cNvSpPr>
              <a:spLocks noChangeAspect="1"/>
            </p:cNvSpPr>
            <p:nvPr/>
          </p:nvSpPr>
          <p:spPr>
            <a:xfrm>
              <a:off x="2875" y="268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7028" name="组合 677027"/>
          <p:cNvGrpSpPr/>
          <p:nvPr/>
        </p:nvGrpSpPr>
        <p:grpSpPr>
          <a:xfrm>
            <a:off x="5048250" y="3921125"/>
            <a:ext cx="287338" cy="979488"/>
            <a:chOff x="6107" y="376"/>
            <a:chExt cx="181" cy="617"/>
          </a:xfrm>
        </p:grpSpPr>
        <p:sp>
          <p:nvSpPr>
            <p:cNvPr id="27733" name="任意多边形 677028"/>
            <p:cNvSpPr>
              <a:spLocks noChangeAspect="1"/>
            </p:cNvSpPr>
            <p:nvPr/>
          </p:nvSpPr>
          <p:spPr>
            <a:xfrm>
              <a:off x="6107" y="376"/>
              <a:ext cx="181" cy="617"/>
            </a:xfrm>
            <a:custGeom>
              <a:avLst/>
              <a:gdLst/>
              <a:ahLst/>
              <a:cxnLst>
                <a:cxn ang="0">
                  <a:pos x="6" y="614"/>
                </a:cxn>
                <a:cxn ang="0">
                  <a:pos x="17" y="607"/>
                </a:cxn>
                <a:cxn ang="0">
                  <a:pos x="28" y="600"/>
                </a:cxn>
                <a:cxn ang="0">
                  <a:pos x="39" y="592"/>
                </a:cxn>
                <a:cxn ang="0">
                  <a:pos x="49" y="584"/>
                </a:cxn>
                <a:cxn ang="0">
                  <a:pos x="59" y="576"/>
                </a:cxn>
                <a:cxn ang="0">
                  <a:pos x="69" y="567"/>
                </a:cxn>
                <a:cxn ang="0">
                  <a:pos x="78" y="558"/>
                </a:cxn>
                <a:cxn ang="0">
                  <a:pos x="87" y="548"/>
                </a:cxn>
                <a:cxn ang="0">
                  <a:pos x="96" y="538"/>
                </a:cxn>
                <a:cxn ang="0">
                  <a:pos x="104" y="528"/>
                </a:cxn>
                <a:cxn ang="0">
                  <a:pos x="113" y="518"/>
                </a:cxn>
                <a:cxn ang="0">
                  <a:pos x="120" y="507"/>
                </a:cxn>
                <a:cxn ang="0">
                  <a:pos x="127" y="496"/>
                </a:cxn>
                <a:cxn ang="0">
                  <a:pos x="134" y="485"/>
                </a:cxn>
                <a:cxn ang="0">
                  <a:pos x="141" y="473"/>
                </a:cxn>
                <a:cxn ang="0">
                  <a:pos x="146" y="462"/>
                </a:cxn>
                <a:cxn ang="0">
                  <a:pos x="152" y="449"/>
                </a:cxn>
                <a:cxn ang="0">
                  <a:pos x="157" y="437"/>
                </a:cxn>
                <a:cxn ang="0">
                  <a:pos x="161" y="425"/>
                </a:cxn>
                <a:cxn ang="0">
                  <a:pos x="166" y="413"/>
                </a:cxn>
                <a:cxn ang="0">
                  <a:pos x="169" y="400"/>
                </a:cxn>
                <a:cxn ang="0">
                  <a:pos x="172" y="387"/>
                </a:cxn>
                <a:cxn ang="0">
                  <a:pos x="175" y="374"/>
                </a:cxn>
                <a:cxn ang="0">
                  <a:pos x="177" y="361"/>
                </a:cxn>
                <a:cxn ang="0">
                  <a:pos x="179" y="348"/>
                </a:cxn>
                <a:cxn ang="0">
                  <a:pos x="180" y="335"/>
                </a:cxn>
                <a:cxn ang="0">
                  <a:pos x="181" y="322"/>
                </a:cxn>
                <a:cxn ang="0">
                  <a:pos x="181" y="309"/>
                </a:cxn>
                <a:cxn ang="0">
                  <a:pos x="181" y="295"/>
                </a:cxn>
                <a:cxn ang="0">
                  <a:pos x="180" y="282"/>
                </a:cxn>
                <a:cxn ang="0">
                  <a:pos x="179" y="269"/>
                </a:cxn>
                <a:cxn ang="0">
                  <a:pos x="177" y="256"/>
                </a:cxn>
                <a:cxn ang="0">
                  <a:pos x="175" y="243"/>
                </a:cxn>
                <a:cxn ang="0">
                  <a:pos x="172" y="230"/>
                </a:cxn>
                <a:cxn ang="0">
                  <a:pos x="169" y="217"/>
                </a:cxn>
                <a:cxn ang="0">
                  <a:pos x="166" y="205"/>
                </a:cxn>
                <a:cxn ang="0">
                  <a:pos x="161" y="192"/>
                </a:cxn>
                <a:cxn ang="0">
                  <a:pos x="157" y="180"/>
                </a:cxn>
                <a:cxn ang="0">
                  <a:pos x="152" y="168"/>
                </a:cxn>
                <a:cxn ang="0">
                  <a:pos x="146" y="156"/>
                </a:cxn>
                <a:cxn ang="0">
                  <a:pos x="141" y="144"/>
                </a:cxn>
                <a:cxn ang="0">
                  <a:pos x="134" y="132"/>
                </a:cxn>
                <a:cxn ang="0">
                  <a:pos x="127" y="121"/>
                </a:cxn>
                <a:cxn ang="0">
                  <a:pos x="120" y="110"/>
                </a:cxn>
                <a:cxn ang="0">
                  <a:pos x="113" y="99"/>
                </a:cxn>
                <a:cxn ang="0">
                  <a:pos x="104" y="89"/>
                </a:cxn>
                <a:cxn ang="0">
                  <a:pos x="96" y="79"/>
                </a:cxn>
                <a:cxn ang="0">
                  <a:pos x="87" y="69"/>
                </a:cxn>
                <a:cxn ang="0">
                  <a:pos x="78" y="59"/>
                </a:cxn>
                <a:cxn ang="0">
                  <a:pos x="69" y="50"/>
                </a:cxn>
                <a:cxn ang="0">
                  <a:pos x="59" y="41"/>
                </a:cxn>
                <a:cxn ang="0">
                  <a:pos x="49" y="33"/>
                </a:cxn>
                <a:cxn ang="0">
                  <a:pos x="39" y="25"/>
                </a:cxn>
                <a:cxn ang="0">
                  <a:pos x="28" y="17"/>
                </a:cxn>
                <a:cxn ang="0">
                  <a:pos x="17" y="10"/>
                </a:cxn>
                <a:cxn ang="0">
                  <a:pos x="6" y="3"/>
                </a:cxn>
              </a:cxnLst>
              <a:rect l="0" t="0" r="0" b="0"/>
              <a:pathLst>
                <a:path w="1346" h="4571">
                  <a:moveTo>
                    <a:pt x="0" y="4571"/>
                  </a:moveTo>
                  <a:lnTo>
                    <a:pt x="42" y="4548"/>
                  </a:lnTo>
                  <a:lnTo>
                    <a:pt x="84" y="4522"/>
                  </a:lnTo>
                  <a:lnTo>
                    <a:pt x="127" y="4497"/>
                  </a:lnTo>
                  <a:lnTo>
                    <a:pt x="168" y="4471"/>
                  </a:lnTo>
                  <a:lnTo>
                    <a:pt x="207" y="4443"/>
                  </a:lnTo>
                  <a:lnTo>
                    <a:pt x="247" y="4416"/>
                  </a:lnTo>
                  <a:lnTo>
                    <a:pt x="287" y="4387"/>
                  </a:lnTo>
                  <a:lnTo>
                    <a:pt x="326" y="4358"/>
                  </a:lnTo>
                  <a:lnTo>
                    <a:pt x="365" y="4327"/>
                  </a:lnTo>
                  <a:lnTo>
                    <a:pt x="403" y="4297"/>
                  </a:lnTo>
                  <a:lnTo>
                    <a:pt x="439" y="4265"/>
                  </a:lnTo>
                  <a:lnTo>
                    <a:pt x="477" y="4233"/>
                  </a:lnTo>
                  <a:lnTo>
                    <a:pt x="512" y="4200"/>
                  </a:lnTo>
                  <a:lnTo>
                    <a:pt x="548" y="4166"/>
                  </a:lnTo>
                  <a:lnTo>
                    <a:pt x="582" y="4132"/>
                  </a:lnTo>
                  <a:lnTo>
                    <a:pt x="617" y="4097"/>
                  </a:lnTo>
                  <a:lnTo>
                    <a:pt x="650" y="4062"/>
                  </a:lnTo>
                  <a:lnTo>
                    <a:pt x="683" y="4025"/>
                  </a:lnTo>
                  <a:lnTo>
                    <a:pt x="715" y="3989"/>
                  </a:lnTo>
                  <a:lnTo>
                    <a:pt x="746" y="3952"/>
                  </a:lnTo>
                  <a:lnTo>
                    <a:pt x="777" y="3914"/>
                  </a:lnTo>
                  <a:lnTo>
                    <a:pt x="807" y="3876"/>
                  </a:lnTo>
                  <a:lnTo>
                    <a:pt x="837" y="3837"/>
                  </a:lnTo>
                  <a:lnTo>
                    <a:pt x="865" y="3797"/>
                  </a:lnTo>
                  <a:lnTo>
                    <a:pt x="894" y="3757"/>
                  </a:lnTo>
                  <a:lnTo>
                    <a:pt x="921" y="3716"/>
                  </a:lnTo>
                  <a:lnTo>
                    <a:pt x="947" y="3675"/>
                  </a:lnTo>
                  <a:lnTo>
                    <a:pt x="973" y="3634"/>
                  </a:lnTo>
                  <a:lnTo>
                    <a:pt x="997" y="3592"/>
                  </a:lnTo>
                  <a:lnTo>
                    <a:pt x="1021" y="3548"/>
                  </a:lnTo>
                  <a:lnTo>
                    <a:pt x="1045" y="3506"/>
                  </a:lnTo>
                  <a:lnTo>
                    <a:pt x="1067" y="3463"/>
                  </a:lnTo>
                  <a:lnTo>
                    <a:pt x="1088" y="3419"/>
                  </a:lnTo>
                  <a:lnTo>
                    <a:pt x="1109" y="3374"/>
                  </a:lnTo>
                  <a:lnTo>
                    <a:pt x="1129" y="3330"/>
                  </a:lnTo>
                  <a:lnTo>
                    <a:pt x="1148" y="3286"/>
                  </a:lnTo>
                  <a:lnTo>
                    <a:pt x="1167" y="3240"/>
                  </a:lnTo>
                  <a:lnTo>
                    <a:pt x="1183" y="3195"/>
                  </a:lnTo>
                  <a:lnTo>
                    <a:pt x="1200" y="3148"/>
                  </a:lnTo>
                  <a:lnTo>
                    <a:pt x="1215" y="3101"/>
                  </a:lnTo>
                  <a:lnTo>
                    <a:pt x="1231" y="3056"/>
                  </a:lnTo>
                  <a:lnTo>
                    <a:pt x="1244" y="3008"/>
                  </a:lnTo>
                  <a:lnTo>
                    <a:pt x="1258" y="2962"/>
                  </a:lnTo>
                  <a:lnTo>
                    <a:pt x="1270" y="2914"/>
                  </a:lnTo>
                  <a:lnTo>
                    <a:pt x="1281" y="2866"/>
                  </a:lnTo>
                  <a:lnTo>
                    <a:pt x="1292" y="2819"/>
                  </a:lnTo>
                  <a:lnTo>
                    <a:pt x="1301" y="2771"/>
                  </a:lnTo>
                  <a:lnTo>
                    <a:pt x="1310" y="2723"/>
                  </a:lnTo>
                  <a:lnTo>
                    <a:pt x="1317" y="2674"/>
                  </a:lnTo>
                  <a:lnTo>
                    <a:pt x="1324" y="2627"/>
                  </a:lnTo>
                  <a:lnTo>
                    <a:pt x="1330" y="2578"/>
                  </a:lnTo>
                  <a:lnTo>
                    <a:pt x="1335" y="2529"/>
                  </a:lnTo>
                  <a:lnTo>
                    <a:pt x="1340" y="2480"/>
                  </a:lnTo>
                  <a:lnTo>
                    <a:pt x="1343" y="2433"/>
                  </a:lnTo>
                  <a:lnTo>
                    <a:pt x="1345" y="2384"/>
                  </a:lnTo>
                  <a:lnTo>
                    <a:pt x="1346" y="2335"/>
                  </a:lnTo>
                  <a:lnTo>
                    <a:pt x="1346" y="2286"/>
                  </a:lnTo>
                  <a:lnTo>
                    <a:pt x="1346" y="2237"/>
                  </a:lnTo>
                  <a:lnTo>
                    <a:pt x="1345" y="2189"/>
                  </a:lnTo>
                  <a:lnTo>
                    <a:pt x="1343" y="2140"/>
                  </a:lnTo>
                  <a:lnTo>
                    <a:pt x="1340" y="2091"/>
                  </a:lnTo>
                  <a:lnTo>
                    <a:pt x="1335" y="2042"/>
                  </a:lnTo>
                  <a:lnTo>
                    <a:pt x="1330" y="1993"/>
                  </a:lnTo>
                  <a:lnTo>
                    <a:pt x="1324" y="1945"/>
                  </a:lnTo>
                  <a:lnTo>
                    <a:pt x="1317" y="1897"/>
                  </a:lnTo>
                  <a:lnTo>
                    <a:pt x="1310" y="1848"/>
                  </a:lnTo>
                  <a:lnTo>
                    <a:pt x="1301" y="1800"/>
                  </a:lnTo>
                  <a:lnTo>
                    <a:pt x="1292" y="1753"/>
                  </a:lnTo>
                  <a:lnTo>
                    <a:pt x="1281" y="1705"/>
                  </a:lnTo>
                  <a:lnTo>
                    <a:pt x="1270" y="1657"/>
                  </a:lnTo>
                  <a:lnTo>
                    <a:pt x="1258" y="1610"/>
                  </a:lnTo>
                  <a:lnTo>
                    <a:pt x="1244" y="1563"/>
                  </a:lnTo>
                  <a:lnTo>
                    <a:pt x="1231" y="1517"/>
                  </a:lnTo>
                  <a:lnTo>
                    <a:pt x="1215" y="1470"/>
                  </a:lnTo>
                  <a:lnTo>
                    <a:pt x="1200" y="1423"/>
                  </a:lnTo>
                  <a:lnTo>
                    <a:pt x="1183" y="1378"/>
                  </a:lnTo>
                  <a:lnTo>
                    <a:pt x="1167" y="1331"/>
                  </a:lnTo>
                  <a:lnTo>
                    <a:pt x="1148" y="1287"/>
                  </a:lnTo>
                  <a:lnTo>
                    <a:pt x="1129" y="1241"/>
                  </a:lnTo>
                  <a:lnTo>
                    <a:pt x="1109" y="1197"/>
                  </a:lnTo>
                  <a:lnTo>
                    <a:pt x="1088" y="1153"/>
                  </a:lnTo>
                  <a:lnTo>
                    <a:pt x="1067" y="1110"/>
                  </a:lnTo>
                  <a:lnTo>
                    <a:pt x="1045" y="1065"/>
                  </a:lnTo>
                  <a:lnTo>
                    <a:pt x="1021" y="1023"/>
                  </a:lnTo>
                  <a:lnTo>
                    <a:pt x="997" y="980"/>
                  </a:lnTo>
                  <a:lnTo>
                    <a:pt x="973" y="938"/>
                  </a:lnTo>
                  <a:lnTo>
                    <a:pt x="947" y="897"/>
                  </a:lnTo>
                  <a:lnTo>
                    <a:pt x="921" y="856"/>
                  </a:lnTo>
                  <a:lnTo>
                    <a:pt x="894" y="814"/>
                  </a:lnTo>
                  <a:lnTo>
                    <a:pt x="865" y="775"/>
                  </a:lnTo>
                  <a:lnTo>
                    <a:pt x="837" y="735"/>
                  </a:lnTo>
                  <a:lnTo>
                    <a:pt x="807" y="696"/>
                  </a:lnTo>
                  <a:lnTo>
                    <a:pt x="777" y="658"/>
                  </a:lnTo>
                  <a:lnTo>
                    <a:pt x="746" y="619"/>
                  </a:lnTo>
                  <a:lnTo>
                    <a:pt x="715" y="583"/>
                  </a:lnTo>
                  <a:lnTo>
                    <a:pt x="683" y="546"/>
                  </a:lnTo>
                  <a:lnTo>
                    <a:pt x="650" y="509"/>
                  </a:lnTo>
                  <a:lnTo>
                    <a:pt x="617" y="474"/>
                  </a:lnTo>
                  <a:lnTo>
                    <a:pt x="582" y="440"/>
                  </a:lnTo>
                  <a:lnTo>
                    <a:pt x="548" y="405"/>
                  </a:lnTo>
                  <a:lnTo>
                    <a:pt x="512" y="372"/>
                  </a:lnTo>
                  <a:lnTo>
                    <a:pt x="477" y="339"/>
                  </a:lnTo>
                  <a:lnTo>
                    <a:pt x="439" y="307"/>
                  </a:lnTo>
                  <a:lnTo>
                    <a:pt x="403" y="274"/>
                  </a:lnTo>
                  <a:lnTo>
                    <a:pt x="365" y="244"/>
                  </a:lnTo>
                  <a:lnTo>
                    <a:pt x="326" y="213"/>
                  </a:lnTo>
                  <a:lnTo>
                    <a:pt x="287" y="185"/>
                  </a:lnTo>
                  <a:lnTo>
                    <a:pt x="247" y="156"/>
                  </a:lnTo>
                  <a:lnTo>
                    <a:pt x="207" y="128"/>
                  </a:lnTo>
                  <a:lnTo>
                    <a:pt x="168" y="101"/>
                  </a:lnTo>
                  <a:lnTo>
                    <a:pt x="127" y="75"/>
                  </a:lnTo>
                  <a:lnTo>
                    <a:pt x="84" y="49"/>
                  </a:lnTo>
                  <a:lnTo>
                    <a:pt x="42" y="24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4" name="任意多边形 677029"/>
            <p:cNvSpPr>
              <a:spLocks noChangeAspect="1"/>
            </p:cNvSpPr>
            <p:nvPr/>
          </p:nvSpPr>
          <p:spPr>
            <a:xfrm>
              <a:off x="6107" y="376"/>
              <a:ext cx="181" cy="617"/>
            </a:xfrm>
            <a:custGeom>
              <a:avLst/>
              <a:gdLst/>
              <a:ahLst/>
              <a:cxnLst>
                <a:cxn ang="0">
                  <a:pos x="6" y="614"/>
                </a:cxn>
                <a:cxn ang="0">
                  <a:pos x="17" y="607"/>
                </a:cxn>
                <a:cxn ang="0">
                  <a:pos x="28" y="600"/>
                </a:cxn>
                <a:cxn ang="0">
                  <a:pos x="39" y="592"/>
                </a:cxn>
                <a:cxn ang="0">
                  <a:pos x="49" y="584"/>
                </a:cxn>
                <a:cxn ang="0">
                  <a:pos x="59" y="576"/>
                </a:cxn>
                <a:cxn ang="0">
                  <a:pos x="69" y="567"/>
                </a:cxn>
                <a:cxn ang="0">
                  <a:pos x="78" y="558"/>
                </a:cxn>
                <a:cxn ang="0">
                  <a:pos x="87" y="548"/>
                </a:cxn>
                <a:cxn ang="0">
                  <a:pos x="96" y="538"/>
                </a:cxn>
                <a:cxn ang="0">
                  <a:pos x="104" y="528"/>
                </a:cxn>
                <a:cxn ang="0">
                  <a:pos x="113" y="518"/>
                </a:cxn>
                <a:cxn ang="0">
                  <a:pos x="120" y="507"/>
                </a:cxn>
                <a:cxn ang="0">
                  <a:pos x="127" y="496"/>
                </a:cxn>
                <a:cxn ang="0">
                  <a:pos x="134" y="485"/>
                </a:cxn>
                <a:cxn ang="0">
                  <a:pos x="141" y="473"/>
                </a:cxn>
                <a:cxn ang="0">
                  <a:pos x="146" y="462"/>
                </a:cxn>
                <a:cxn ang="0">
                  <a:pos x="152" y="449"/>
                </a:cxn>
                <a:cxn ang="0">
                  <a:pos x="157" y="437"/>
                </a:cxn>
                <a:cxn ang="0">
                  <a:pos x="161" y="425"/>
                </a:cxn>
                <a:cxn ang="0">
                  <a:pos x="166" y="413"/>
                </a:cxn>
                <a:cxn ang="0">
                  <a:pos x="169" y="400"/>
                </a:cxn>
                <a:cxn ang="0">
                  <a:pos x="172" y="387"/>
                </a:cxn>
                <a:cxn ang="0">
                  <a:pos x="175" y="374"/>
                </a:cxn>
                <a:cxn ang="0">
                  <a:pos x="177" y="361"/>
                </a:cxn>
                <a:cxn ang="0">
                  <a:pos x="179" y="348"/>
                </a:cxn>
                <a:cxn ang="0">
                  <a:pos x="180" y="335"/>
                </a:cxn>
                <a:cxn ang="0">
                  <a:pos x="181" y="322"/>
                </a:cxn>
                <a:cxn ang="0">
                  <a:pos x="181" y="309"/>
                </a:cxn>
                <a:cxn ang="0">
                  <a:pos x="181" y="295"/>
                </a:cxn>
                <a:cxn ang="0">
                  <a:pos x="180" y="282"/>
                </a:cxn>
                <a:cxn ang="0">
                  <a:pos x="179" y="269"/>
                </a:cxn>
                <a:cxn ang="0">
                  <a:pos x="177" y="256"/>
                </a:cxn>
                <a:cxn ang="0">
                  <a:pos x="175" y="243"/>
                </a:cxn>
                <a:cxn ang="0">
                  <a:pos x="172" y="230"/>
                </a:cxn>
                <a:cxn ang="0">
                  <a:pos x="169" y="217"/>
                </a:cxn>
                <a:cxn ang="0">
                  <a:pos x="166" y="205"/>
                </a:cxn>
                <a:cxn ang="0">
                  <a:pos x="161" y="192"/>
                </a:cxn>
                <a:cxn ang="0">
                  <a:pos x="157" y="180"/>
                </a:cxn>
                <a:cxn ang="0">
                  <a:pos x="152" y="168"/>
                </a:cxn>
                <a:cxn ang="0">
                  <a:pos x="146" y="156"/>
                </a:cxn>
                <a:cxn ang="0">
                  <a:pos x="141" y="144"/>
                </a:cxn>
                <a:cxn ang="0">
                  <a:pos x="134" y="132"/>
                </a:cxn>
                <a:cxn ang="0">
                  <a:pos x="127" y="121"/>
                </a:cxn>
                <a:cxn ang="0">
                  <a:pos x="120" y="110"/>
                </a:cxn>
                <a:cxn ang="0">
                  <a:pos x="113" y="99"/>
                </a:cxn>
                <a:cxn ang="0">
                  <a:pos x="104" y="89"/>
                </a:cxn>
                <a:cxn ang="0">
                  <a:pos x="96" y="79"/>
                </a:cxn>
                <a:cxn ang="0">
                  <a:pos x="87" y="69"/>
                </a:cxn>
                <a:cxn ang="0">
                  <a:pos x="78" y="59"/>
                </a:cxn>
                <a:cxn ang="0">
                  <a:pos x="69" y="50"/>
                </a:cxn>
                <a:cxn ang="0">
                  <a:pos x="59" y="41"/>
                </a:cxn>
                <a:cxn ang="0">
                  <a:pos x="49" y="33"/>
                </a:cxn>
                <a:cxn ang="0">
                  <a:pos x="39" y="25"/>
                </a:cxn>
                <a:cxn ang="0">
                  <a:pos x="28" y="17"/>
                </a:cxn>
                <a:cxn ang="0">
                  <a:pos x="17" y="10"/>
                </a:cxn>
                <a:cxn ang="0">
                  <a:pos x="6" y="3"/>
                </a:cxn>
              </a:cxnLst>
              <a:rect l="0" t="0" r="0" b="0"/>
              <a:pathLst>
                <a:path w="1346" h="4571">
                  <a:moveTo>
                    <a:pt x="0" y="4571"/>
                  </a:moveTo>
                  <a:lnTo>
                    <a:pt x="42" y="4548"/>
                  </a:lnTo>
                  <a:lnTo>
                    <a:pt x="84" y="4522"/>
                  </a:lnTo>
                  <a:lnTo>
                    <a:pt x="127" y="4497"/>
                  </a:lnTo>
                  <a:lnTo>
                    <a:pt x="168" y="4471"/>
                  </a:lnTo>
                  <a:lnTo>
                    <a:pt x="207" y="4443"/>
                  </a:lnTo>
                  <a:lnTo>
                    <a:pt x="247" y="4416"/>
                  </a:lnTo>
                  <a:lnTo>
                    <a:pt x="287" y="4387"/>
                  </a:lnTo>
                  <a:lnTo>
                    <a:pt x="326" y="4358"/>
                  </a:lnTo>
                  <a:lnTo>
                    <a:pt x="365" y="4327"/>
                  </a:lnTo>
                  <a:lnTo>
                    <a:pt x="403" y="4297"/>
                  </a:lnTo>
                  <a:lnTo>
                    <a:pt x="439" y="4265"/>
                  </a:lnTo>
                  <a:lnTo>
                    <a:pt x="477" y="4233"/>
                  </a:lnTo>
                  <a:lnTo>
                    <a:pt x="512" y="4200"/>
                  </a:lnTo>
                  <a:lnTo>
                    <a:pt x="548" y="4166"/>
                  </a:lnTo>
                  <a:lnTo>
                    <a:pt x="582" y="4132"/>
                  </a:lnTo>
                  <a:lnTo>
                    <a:pt x="617" y="4097"/>
                  </a:lnTo>
                  <a:lnTo>
                    <a:pt x="650" y="4062"/>
                  </a:lnTo>
                  <a:lnTo>
                    <a:pt x="683" y="4025"/>
                  </a:lnTo>
                  <a:lnTo>
                    <a:pt x="715" y="3989"/>
                  </a:lnTo>
                  <a:lnTo>
                    <a:pt x="746" y="3952"/>
                  </a:lnTo>
                  <a:lnTo>
                    <a:pt x="777" y="3914"/>
                  </a:lnTo>
                  <a:lnTo>
                    <a:pt x="807" y="3876"/>
                  </a:lnTo>
                  <a:lnTo>
                    <a:pt x="837" y="3837"/>
                  </a:lnTo>
                  <a:lnTo>
                    <a:pt x="865" y="3797"/>
                  </a:lnTo>
                  <a:lnTo>
                    <a:pt x="894" y="3757"/>
                  </a:lnTo>
                  <a:lnTo>
                    <a:pt x="921" y="3716"/>
                  </a:lnTo>
                  <a:lnTo>
                    <a:pt x="947" y="3675"/>
                  </a:lnTo>
                  <a:lnTo>
                    <a:pt x="973" y="3634"/>
                  </a:lnTo>
                  <a:lnTo>
                    <a:pt x="997" y="3592"/>
                  </a:lnTo>
                  <a:lnTo>
                    <a:pt x="1021" y="3548"/>
                  </a:lnTo>
                  <a:lnTo>
                    <a:pt x="1045" y="3506"/>
                  </a:lnTo>
                  <a:lnTo>
                    <a:pt x="1067" y="3463"/>
                  </a:lnTo>
                  <a:lnTo>
                    <a:pt x="1088" y="3419"/>
                  </a:lnTo>
                  <a:lnTo>
                    <a:pt x="1109" y="3374"/>
                  </a:lnTo>
                  <a:lnTo>
                    <a:pt x="1129" y="3330"/>
                  </a:lnTo>
                  <a:lnTo>
                    <a:pt x="1148" y="3286"/>
                  </a:lnTo>
                  <a:lnTo>
                    <a:pt x="1167" y="3240"/>
                  </a:lnTo>
                  <a:lnTo>
                    <a:pt x="1183" y="3195"/>
                  </a:lnTo>
                  <a:lnTo>
                    <a:pt x="1200" y="3148"/>
                  </a:lnTo>
                  <a:lnTo>
                    <a:pt x="1215" y="3101"/>
                  </a:lnTo>
                  <a:lnTo>
                    <a:pt x="1231" y="3056"/>
                  </a:lnTo>
                  <a:lnTo>
                    <a:pt x="1244" y="3008"/>
                  </a:lnTo>
                  <a:lnTo>
                    <a:pt x="1258" y="2962"/>
                  </a:lnTo>
                  <a:lnTo>
                    <a:pt x="1270" y="2914"/>
                  </a:lnTo>
                  <a:lnTo>
                    <a:pt x="1281" y="2866"/>
                  </a:lnTo>
                  <a:lnTo>
                    <a:pt x="1292" y="2819"/>
                  </a:lnTo>
                  <a:lnTo>
                    <a:pt x="1301" y="2771"/>
                  </a:lnTo>
                  <a:lnTo>
                    <a:pt x="1310" y="2723"/>
                  </a:lnTo>
                  <a:lnTo>
                    <a:pt x="1317" y="2674"/>
                  </a:lnTo>
                  <a:lnTo>
                    <a:pt x="1324" y="2627"/>
                  </a:lnTo>
                  <a:lnTo>
                    <a:pt x="1330" y="2578"/>
                  </a:lnTo>
                  <a:lnTo>
                    <a:pt x="1335" y="2529"/>
                  </a:lnTo>
                  <a:lnTo>
                    <a:pt x="1340" y="2480"/>
                  </a:lnTo>
                  <a:lnTo>
                    <a:pt x="1343" y="2433"/>
                  </a:lnTo>
                  <a:lnTo>
                    <a:pt x="1345" y="2384"/>
                  </a:lnTo>
                  <a:lnTo>
                    <a:pt x="1346" y="2335"/>
                  </a:lnTo>
                  <a:lnTo>
                    <a:pt x="1346" y="2286"/>
                  </a:lnTo>
                  <a:lnTo>
                    <a:pt x="1346" y="2237"/>
                  </a:lnTo>
                  <a:lnTo>
                    <a:pt x="1345" y="2189"/>
                  </a:lnTo>
                  <a:lnTo>
                    <a:pt x="1343" y="2140"/>
                  </a:lnTo>
                  <a:lnTo>
                    <a:pt x="1340" y="2091"/>
                  </a:lnTo>
                  <a:lnTo>
                    <a:pt x="1335" y="2042"/>
                  </a:lnTo>
                  <a:lnTo>
                    <a:pt x="1330" y="1993"/>
                  </a:lnTo>
                  <a:lnTo>
                    <a:pt x="1324" y="1945"/>
                  </a:lnTo>
                  <a:lnTo>
                    <a:pt x="1317" y="1897"/>
                  </a:lnTo>
                  <a:lnTo>
                    <a:pt x="1310" y="1848"/>
                  </a:lnTo>
                  <a:lnTo>
                    <a:pt x="1301" y="1800"/>
                  </a:lnTo>
                  <a:lnTo>
                    <a:pt x="1292" y="1753"/>
                  </a:lnTo>
                  <a:lnTo>
                    <a:pt x="1281" y="1705"/>
                  </a:lnTo>
                  <a:lnTo>
                    <a:pt x="1270" y="1657"/>
                  </a:lnTo>
                  <a:lnTo>
                    <a:pt x="1258" y="1610"/>
                  </a:lnTo>
                  <a:lnTo>
                    <a:pt x="1244" y="1563"/>
                  </a:lnTo>
                  <a:lnTo>
                    <a:pt x="1231" y="1517"/>
                  </a:lnTo>
                  <a:lnTo>
                    <a:pt x="1215" y="1470"/>
                  </a:lnTo>
                  <a:lnTo>
                    <a:pt x="1200" y="1423"/>
                  </a:lnTo>
                  <a:lnTo>
                    <a:pt x="1183" y="1378"/>
                  </a:lnTo>
                  <a:lnTo>
                    <a:pt x="1167" y="1331"/>
                  </a:lnTo>
                  <a:lnTo>
                    <a:pt x="1148" y="1287"/>
                  </a:lnTo>
                  <a:lnTo>
                    <a:pt x="1129" y="1241"/>
                  </a:lnTo>
                  <a:lnTo>
                    <a:pt x="1109" y="1197"/>
                  </a:lnTo>
                  <a:lnTo>
                    <a:pt x="1088" y="1153"/>
                  </a:lnTo>
                  <a:lnTo>
                    <a:pt x="1067" y="1110"/>
                  </a:lnTo>
                  <a:lnTo>
                    <a:pt x="1045" y="1065"/>
                  </a:lnTo>
                  <a:lnTo>
                    <a:pt x="1021" y="1023"/>
                  </a:lnTo>
                  <a:lnTo>
                    <a:pt x="997" y="980"/>
                  </a:lnTo>
                  <a:lnTo>
                    <a:pt x="973" y="938"/>
                  </a:lnTo>
                  <a:lnTo>
                    <a:pt x="947" y="897"/>
                  </a:lnTo>
                  <a:lnTo>
                    <a:pt x="921" y="856"/>
                  </a:lnTo>
                  <a:lnTo>
                    <a:pt x="894" y="814"/>
                  </a:lnTo>
                  <a:lnTo>
                    <a:pt x="865" y="775"/>
                  </a:lnTo>
                  <a:lnTo>
                    <a:pt x="837" y="735"/>
                  </a:lnTo>
                  <a:lnTo>
                    <a:pt x="807" y="696"/>
                  </a:lnTo>
                  <a:lnTo>
                    <a:pt x="777" y="658"/>
                  </a:lnTo>
                  <a:lnTo>
                    <a:pt x="746" y="619"/>
                  </a:lnTo>
                  <a:lnTo>
                    <a:pt x="715" y="583"/>
                  </a:lnTo>
                  <a:lnTo>
                    <a:pt x="683" y="546"/>
                  </a:lnTo>
                  <a:lnTo>
                    <a:pt x="650" y="509"/>
                  </a:lnTo>
                  <a:lnTo>
                    <a:pt x="617" y="474"/>
                  </a:lnTo>
                  <a:lnTo>
                    <a:pt x="582" y="440"/>
                  </a:lnTo>
                  <a:lnTo>
                    <a:pt x="548" y="405"/>
                  </a:lnTo>
                  <a:lnTo>
                    <a:pt x="512" y="372"/>
                  </a:lnTo>
                  <a:lnTo>
                    <a:pt x="477" y="339"/>
                  </a:lnTo>
                  <a:lnTo>
                    <a:pt x="439" y="307"/>
                  </a:lnTo>
                  <a:lnTo>
                    <a:pt x="403" y="274"/>
                  </a:lnTo>
                  <a:lnTo>
                    <a:pt x="365" y="244"/>
                  </a:lnTo>
                  <a:lnTo>
                    <a:pt x="326" y="213"/>
                  </a:lnTo>
                  <a:lnTo>
                    <a:pt x="287" y="185"/>
                  </a:lnTo>
                  <a:lnTo>
                    <a:pt x="247" y="156"/>
                  </a:lnTo>
                  <a:lnTo>
                    <a:pt x="207" y="128"/>
                  </a:lnTo>
                  <a:lnTo>
                    <a:pt x="168" y="101"/>
                  </a:lnTo>
                  <a:lnTo>
                    <a:pt x="127" y="75"/>
                  </a:lnTo>
                  <a:lnTo>
                    <a:pt x="84" y="49"/>
                  </a:lnTo>
                  <a:lnTo>
                    <a:pt x="42" y="24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7031" name="组合 677030"/>
          <p:cNvGrpSpPr/>
          <p:nvPr/>
        </p:nvGrpSpPr>
        <p:grpSpPr>
          <a:xfrm>
            <a:off x="1158875" y="5040313"/>
            <a:ext cx="550863" cy="206375"/>
            <a:chOff x="3456" y="816"/>
            <a:chExt cx="347" cy="130"/>
          </a:xfrm>
        </p:grpSpPr>
        <p:sp>
          <p:nvSpPr>
            <p:cNvPr id="27731" name="任意多边形 677031"/>
            <p:cNvSpPr>
              <a:spLocks noChangeAspect="1"/>
            </p:cNvSpPr>
            <p:nvPr/>
          </p:nvSpPr>
          <p:spPr>
            <a:xfrm>
              <a:off x="3456" y="816"/>
              <a:ext cx="347" cy="130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8" y="130"/>
                </a:cxn>
                <a:cxn ang="0">
                  <a:pos x="16" y="130"/>
                </a:cxn>
                <a:cxn ang="0">
                  <a:pos x="24" y="129"/>
                </a:cxn>
                <a:cxn ang="0">
                  <a:pos x="32" y="129"/>
                </a:cxn>
                <a:cxn ang="0">
                  <a:pos x="40" y="128"/>
                </a:cxn>
                <a:cxn ang="0">
                  <a:pos x="48" y="128"/>
                </a:cxn>
                <a:cxn ang="0">
                  <a:pos x="56" y="127"/>
                </a:cxn>
                <a:cxn ang="0">
                  <a:pos x="64" y="126"/>
                </a:cxn>
                <a:cxn ang="0">
                  <a:pos x="72" y="125"/>
                </a:cxn>
                <a:cxn ang="0">
                  <a:pos x="80" y="124"/>
                </a:cxn>
                <a:cxn ang="0">
                  <a:pos x="88" y="122"/>
                </a:cxn>
                <a:cxn ang="0">
                  <a:pos x="96" y="121"/>
                </a:cxn>
                <a:cxn ang="0">
                  <a:pos x="104" y="119"/>
                </a:cxn>
                <a:cxn ang="0">
                  <a:pos x="112" y="118"/>
                </a:cxn>
                <a:cxn ang="0">
                  <a:pos x="120" y="116"/>
                </a:cxn>
                <a:cxn ang="0">
                  <a:pos x="128" y="114"/>
                </a:cxn>
                <a:cxn ang="0">
                  <a:pos x="135" y="112"/>
                </a:cxn>
                <a:cxn ang="0">
                  <a:pos x="143" y="110"/>
                </a:cxn>
                <a:cxn ang="0">
                  <a:pos x="151" y="108"/>
                </a:cxn>
                <a:cxn ang="0">
                  <a:pos x="159" y="106"/>
                </a:cxn>
                <a:cxn ang="0">
                  <a:pos x="166" y="103"/>
                </a:cxn>
                <a:cxn ang="0">
                  <a:pos x="174" y="100"/>
                </a:cxn>
                <a:cxn ang="0">
                  <a:pos x="181" y="98"/>
                </a:cxn>
                <a:cxn ang="0">
                  <a:pos x="189" y="95"/>
                </a:cxn>
                <a:cxn ang="0">
                  <a:pos x="196" y="92"/>
                </a:cxn>
                <a:cxn ang="0">
                  <a:pos x="204" y="89"/>
                </a:cxn>
                <a:cxn ang="0">
                  <a:pos x="211" y="86"/>
                </a:cxn>
                <a:cxn ang="0">
                  <a:pos x="219" y="83"/>
                </a:cxn>
                <a:cxn ang="0">
                  <a:pos x="226" y="79"/>
                </a:cxn>
                <a:cxn ang="0">
                  <a:pos x="233" y="76"/>
                </a:cxn>
                <a:cxn ang="0">
                  <a:pos x="240" y="72"/>
                </a:cxn>
                <a:cxn ang="0">
                  <a:pos x="248" y="68"/>
                </a:cxn>
                <a:cxn ang="0">
                  <a:pos x="255" y="64"/>
                </a:cxn>
                <a:cxn ang="0">
                  <a:pos x="262" y="61"/>
                </a:cxn>
                <a:cxn ang="0">
                  <a:pos x="269" y="57"/>
                </a:cxn>
                <a:cxn ang="0">
                  <a:pos x="276" y="52"/>
                </a:cxn>
                <a:cxn ang="0">
                  <a:pos x="282" y="48"/>
                </a:cxn>
                <a:cxn ang="0">
                  <a:pos x="289" y="44"/>
                </a:cxn>
                <a:cxn ang="0">
                  <a:pos x="296" y="39"/>
                </a:cxn>
                <a:cxn ang="0">
                  <a:pos x="303" y="35"/>
                </a:cxn>
                <a:cxn ang="0">
                  <a:pos x="309" y="30"/>
                </a:cxn>
                <a:cxn ang="0">
                  <a:pos x="316" y="25"/>
                </a:cxn>
                <a:cxn ang="0">
                  <a:pos x="322" y="20"/>
                </a:cxn>
                <a:cxn ang="0">
                  <a:pos x="328" y="16"/>
                </a:cxn>
                <a:cxn ang="0">
                  <a:pos x="335" y="10"/>
                </a:cxn>
                <a:cxn ang="0">
                  <a:pos x="341" y="5"/>
                </a:cxn>
                <a:cxn ang="0">
                  <a:pos x="347" y="0"/>
                </a:cxn>
              </a:cxnLst>
              <a:rect l="0" t="0" r="0" b="0"/>
              <a:pathLst>
                <a:path w="2572" h="964">
                  <a:moveTo>
                    <a:pt x="0" y="964"/>
                  </a:moveTo>
                  <a:lnTo>
                    <a:pt x="60" y="962"/>
                  </a:lnTo>
                  <a:lnTo>
                    <a:pt x="120" y="961"/>
                  </a:lnTo>
                  <a:lnTo>
                    <a:pt x="180" y="959"/>
                  </a:lnTo>
                  <a:lnTo>
                    <a:pt x="240" y="956"/>
                  </a:lnTo>
                  <a:lnTo>
                    <a:pt x="299" y="951"/>
                  </a:lnTo>
                  <a:lnTo>
                    <a:pt x="359" y="947"/>
                  </a:lnTo>
                  <a:lnTo>
                    <a:pt x="417" y="940"/>
                  </a:lnTo>
                  <a:lnTo>
                    <a:pt x="477" y="934"/>
                  </a:lnTo>
                  <a:lnTo>
                    <a:pt x="536" y="926"/>
                  </a:lnTo>
                  <a:lnTo>
                    <a:pt x="595" y="918"/>
                  </a:lnTo>
                  <a:lnTo>
                    <a:pt x="655" y="908"/>
                  </a:lnTo>
                  <a:lnTo>
                    <a:pt x="713" y="898"/>
                  </a:lnTo>
                  <a:lnTo>
                    <a:pt x="771" y="886"/>
                  </a:lnTo>
                  <a:lnTo>
                    <a:pt x="830" y="874"/>
                  </a:lnTo>
                  <a:lnTo>
                    <a:pt x="889" y="862"/>
                  </a:lnTo>
                  <a:lnTo>
                    <a:pt x="946" y="847"/>
                  </a:lnTo>
                  <a:lnTo>
                    <a:pt x="1004" y="833"/>
                  </a:lnTo>
                  <a:lnTo>
                    <a:pt x="1062" y="816"/>
                  </a:lnTo>
                  <a:lnTo>
                    <a:pt x="1119" y="799"/>
                  </a:lnTo>
                  <a:lnTo>
                    <a:pt x="1176" y="783"/>
                  </a:lnTo>
                  <a:lnTo>
                    <a:pt x="1232" y="764"/>
                  </a:lnTo>
                  <a:lnTo>
                    <a:pt x="1289" y="745"/>
                  </a:lnTo>
                  <a:lnTo>
                    <a:pt x="1345" y="725"/>
                  </a:lnTo>
                  <a:lnTo>
                    <a:pt x="1401" y="704"/>
                  </a:lnTo>
                  <a:lnTo>
                    <a:pt x="1456" y="682"/>
                  </a:lnTo>
                  <a:lnTo>
                    <a:pt x="1512" y="660"/>
                  </a:lnTo>
                  <a:lnTo>
                    <a:pt x="1567" y="636"/>
                  </a:lnTo>
                  <a:lnTo>
                    <a:pt x="1622" y="612"/>
                  </a:lnTo>
                  <a:lnTo>
                    <a:pt x="1676" y="586"/>
                  </a:lnTo>
                  <a:lnTo>
                    <a:pt x="1729" y="561"/>
                  </a:lnTo>
                  <a:lnTo>
                    <a:pt x="1782" y="534"/>
                  </a:lnTo>
                  <a:lnTo>
                    <a:pt x="1836" y="507"/>
                  </a:lnTo>
                  <a:lnTo>
                    <a:pt x="1888" y="478"/>
                  </a:lnTo>
                  <a:lnTo>
                    <a:pt x="1940" y="449"/>
                  </a:lnTo>
                  <a:lnTo>
                    <a:pt x="1992" y="419"/>
                  </a:lnTo>
                  <a:lnTo>
                    <a:pt x="2043" y="388"/>
                  </a:lnTo>
                  <a:lnTo>
                    <a:pt x="2093" y="357"/>
                  </a:lnTo>
                  <a:lnTo>
                    <a:pt x="2144" y="324"/>
                  </a:lnTo>
                  <a:lnTo>
                    <a:pt x="2194" y="291"/>
                  </a:lnTo>
                  <a:lnTo>
                    <a:pt x="2243" y="257"/>
                  </a:lnTo>
                  <a:lnTo>
                    <a:pt x="2291" y="223"/>
                  </a:lnTo>
                  <a:lnTo>
                    <a:pt x="2339" y="187"/>
                  </a:lnTo>
                  <a:lnTo>
                    <a:pt x="2387" y="152"/>
                  </a:lnTo>
                  <a:lnTo>
                    <a:pt x="2433" y="115"/>
                  </a:lnTo>
                  <a:lnTo>
                    <a:pt x="2480" y="77"/>
                  </a:lnTo>
                  <a:lnTo>
                    <a:pt x="2526" y="39"/>
                  </a:lnTo>
                  <a:lnTo>
                    <a:pt x="2572" y="0"/>
                  </a:lnTo>
                </a:path>
              </a:pathLst>
            </a:custGeom>
            <a:noFill/>
            <a:ln w="381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2" name="任意多边形 677032"/>
            <p:cNvSpPr>
              <a:spLocks noChangeAspect="1"/>
            </p:cNvSpPr>
            <p:nvPr/>
          </p:nvSpPr>
          <p:spPr>
            <a:xfrm>
              <a:off x="3456" y="816"/>
              <a:ext cx="347" cy="130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8" y="130"/>
                </a:cxn>
                <a:cxn ang="0">
                  <a:pos x="16" y="130"/>
                </a:cxn>
                <a:cxn ang="0">
                  <a:pos x="24" y="129"/>
                </a:cxn>
                <a:cxn ang="0">
                  <a:pos x="32" y="129"/>
                </a:cxn>
                <a:cxn ang="0">
                  <a:pos x="40" y="128"/>
                </a:cxn>
                <a:cxn ang="0">
                  <a:pos x="48" y="128"/>
                </a:cxn>
                <a:cxn ang="0">
                  <a:pos x="56" y="127"/>
                </a:cxn>
                <a:cxn ang="0">
                  <a:pos x="64" y="126"/>
                </a:cxn>
                <a:cxn ang="0">
                  <a:pos x="72" y="125"/>
                </a:cxn>
                <a:cxn ang="0">
                  <a:pos x="80" y="124"/>
                </a:cxn>
                <a:cxn ang="0">
                  <a:pos x="88" y="122"/>
                </a:cxn>
                <a:cxn ang="0">
                  <a:pos x="96" y="121"/>
                </a:cxn>
                <a:cxn ang="0">
                  <a:pos x="104" y="119"/>
                </a:cxn>
                <a:cxn ang="0">
                  <a:pos x="112" y="118"/>
                </a:cxn>
                <a:cxn ang="0">
                  <a:pos x="120" y="116"/>
                </a:cxn>
                <a:cxn ang="0">
                  <a:pos x="128" y="114"/>
                </a:cxn>
                <a:cxn ang="0">
                  <a:pos x="135" y="112"/>
                </a:cxn>
                <a:cxn ang="0">
                  <a:pos x="143" y="110"/>
                </a:cxn>
                <a:cxn ang="0">
                  <a:pos x="151" y="108"/>
                </a:cxn>
                <a:cxn ang="0">
                  <a:pos x="159" y="106"/>
                </a:cxn>
                <a:cxn ang="0">
                  <a:pos x="166" y="103"/>
                </a:cxn>
                <a:cxn ang="0">
                  <a:pos x="174" y="100"/>
                </a:cxn>
                <a:cxn ang="0">
                  <a:pos x="181" y="98"/>
                </a:cxn>
                <a:cxn ang="0">
                  <a:pos x="189" y="95"/>
                </a:cxn>
                <a:cxn ang="0">
                  <a:pos x="196" y="92"/>
                </a:cxn>
                <a:cxn ang="0">
                  <a:pos x="204" y="89"/>
                </a:cxn>
                <a:cxn ang="0">
                  <a:pos x="211" y="86"/>
                </a:cxn>
                <a:cxn ang="0">
                  <a:pos x="219" y="83"/>
                </a:cxn>
                <a:cxn ang="0">
                  <a:pos x="226" y="79"/>
                </a:cxn>
                <a:cxn ang="0">
                  <a:pos x="233" y="76"/>
                </a:cxn>
                <a:cxn ang="0">
                  <a:pos x="240" y="72"/>
                </a:cxn>
                <a:cxn ang="0">
                  <a:pos x="248" y="68"/>
                </a:cxn>
                <a:cxn ang="0">
                  <a:pos x="255" y="64"/>
                </a:cxn>
                <a:cxn ang="0">
                  <a:pos x="262" y="61"/>
                </a:cxn>
                <a:cxn ang="0">
                  <a:pos x="269" y="57"/>
                </a:cxn>
                <a:cxn ang="0">
                  <a:pos x="276" y="52"/>
                </a:cxn>
                <a:cxn ang="0">
                  <a:pos x="282" y="48"/>
                </a:cxn>
                <a:cxn ang="0">
                  <a:pos x="289" y="44"/>
                </a:cxn>
                <a:cxn ang="0">
                  <a:pos x="296" y="39"/>
                </a:cxn>
                <a:cxn ang="0">
                  <a:pos x="303" y="35"/>
                </a:cxn>
                <a:cxn ang="0">
                  <a:pos x="309" y="30"/>
                </a:cxn>
                <a:cxn ang="0">
                  <a:pos x="316" y="25"/>
                </a:cxn>
                <a:cxn ang="0">
                  <a:pos x="322" y="20"/>
                </a:cxn>
                <a:cxn ang="0">
                  <a:pos x="328" y="16"/>
                </a:cxn>
                <a:cxn ang="0">
                  <a:pos x="335" y="10"/>
                </a:cxn>
                <a:cxn ang="0">
                  <a:pos x="341" y="5"/>
                </a:cxn>
                <a:cxn ang="0">
                  <a:pos x="347" y="0"/>
                </a:cxn>
              </a:cxnLst>
              <a:rect l="0" t="0" r="0" b="0"/>
              <a:pathLst>
                <a:path w="2572" h="964">
                  <a:moveTo>
                    <a:pt x="0" y="964"/>
                  </a:moveTo>
                  <a:lnTo>
                    <a:pt x="60" y="962"/>
                  </a:lnTo>
                  <a:lnTo>
                    <a:pt x="120" y="961"/>
                  </a:lnTo>
                  <a:lnTo>
                    <a:pt x="180" y="959"/>
                  </a:lnTo>
                  <a:lnTo>
                    <a:pt x="240" y="956"/>
                  </a:lnTo>
                  <a:lnTo>
                    <a:pt x="299" y="951"/>
                  </a:lnTo>
                  <a:lnTo>
                    <a:pt x="359" y="947"/>
                  </a:lnTo>
                  <a:lnTo>
                    <a:pt x="417" y="940"/>
                  </a:lnTo>
                  <a:lnTo>
                    <a:pt x="477" y="934"/>
                  </a:lnTo>
                  <a:lnTo>
                    <a:pt x="536" y="926"/>
                  </a:lnTo>
                  <a:lnTo>
                    <a:pt x="595" y="918"/>
                  </a:lnTo>
                  <a:lnTo>
                    <a:pt x="655" y="908"/>
                  </a:lnTo>
                  <a:lnTo>
                    <a:pt x="713" y="898"/>
                  </a:lnTo>
                  <a:lnTo>
                    <a:pt x="771" y="886"/>
                  </a:lnTo>
                  <a:lnTo>
                    <a:pt x="830" y="874"/>
                  </a:lnTo>
                  <a:lnTo>
                    <a:pt x="889" y="862"/>
                  </a:lnTo>
                  <a:lnTo>
                    <a:pt x="946" y="847"/>
                  </a:lnTo>
                  <a:lnTo>
                    <a:pt x="1004" y="833"/>
                  </a:lnTo>
                  <a:lnTo>
                    <a:pt x="1062" y="816"/>
                  </a:lnTo>
                  <a:lnTo>
                    <a:pt x="1119" y="799"/>
                  </a:lnTo>
                  <a:lnTo>
                    <a:pt x="1176" y="783"/>
                  </a:lnTo>
                  <a:lnTo>
                    <a:pt x="1232" y="764"/>
                  </a:lnTo>
                  <a:lnTo>
                    <a:pt x="1289" y="745"/>
                  </a:lnTo>
                  <a:lnTo>
                    <a:pt x="1345" y="725"/>
                  </a:lnTo>
                  <a:lnTo>
                    <a:pt x="1401" y="704"/>
                  </a:lnTo>
                  <a:lnTo>
                    <a:pt x="1456" y="682"/>
                  </a:lnTo>
                  <a:lnTo>
                    <a:pt x="1512" y="660"/>
                  </a:lnTo>
                  <a:lnTo>
                    <a:pt x="1567" y="636"/>
                  </a:lnTo>
                  <a:lnTo>
                    <a:pt x="1622" y="612"/>
                  </a:lnTo>
                  <a:lnTo>
                    <a:pt x="1676" y="586"/>
                  </a:lnTo>
                  <a:lnTo>
                    <a:pt x="1729" y="561"/>
                  </a:lnTo>
                  <a:lnTo>
                    <a:pt x="1782" y="534"/>
                  </a:lnTo>
                  <a:lnTo>
                    <a:pt x="1836" y="507"/>
                  </a:lnTo>
                  <a:lnTo>
                    <a:pt x="1888" y="478"/>
                  </a:lnTo>
                  <a:lnTo>
                    <a:pt x="1940" y="449"/>
                  </a:lnTo>
                  <a:lnTo>
                    <a:pt x="1992" y="419"/>
                  </a:lnTo>
                  <a:lnTo>
                    <a:pt x="2043" y="388"/>
                  </a:lnTo>
                  <a:lnTo>
                    <a:pt x="2093" y="357"/>
                  </a:lnTo>
                  <a:lnTo>
                    <a:pt x="2144" y="324"/>
                  </a:lnTo>
                  <a:lnTo>
                    <a:pt x="2194" y="291"/>
                  </a:lnTo>
                  <a:lnTo>
                    <a:pt x="2243" y="257"/>
                  </a:lnTo>
                  <a:lnTo>
                    <a:pt x="2291" y="223"/>
                  </a:lnTo>
                  <a:lnTo>
                    <a:pt x="2339" y="187"/>
                  </a:lnTo>
                  <a:lnTo>
                    <a:pt x="2387" y="152"/>
                  </a:lnTo>
                  <a:lnTo>
                    <a:pt x="2433" y="115"/>
                  </a:lnTo>
                  <a:lnTo>
                    <a:pt x="2480" y="77"/>
                  </a:lnTo>
                  <a:lnTo>
                    <a:pt x="2526" y="39"/>
                  </a:lnTo>
                  <a:lnTo>
                    <a:pt x="2572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7034" name="任意多边形 677033"/>
          <p:cNvSpPr>
            <a:spLocks noChangeAspect="1"/>
          </p:cNvSpPr>
          <p:nvPr/>
        </p:nvSpPr>
        <p:spPr>
          <a:xfrm>
            <a:off x="1684338" y="4922838"/>
            <a:ext cx="730250" cy="153987"/>
          </a:xfrm>
          <a:custGeom>
            <a:avLst/>
            <a:gdLst/>
            <a:ahLst/>
            <a:cxnLst>
              <a:cxn ang="0">
                <a:pos x="719944" y="65781"/>
              </a:cxn>
              <a:cxn ang="0">
                <a:pos x="699116" y="56384"/>
              </a:cxn>
              <a:cxn ang="0">
                <a:pos x="678074" y="47627"/>
              </a:cxn>
              <a:cxn ang="0">
                <a:pos x="656602" y="39511"/>
              </a:cxn>
              <a:cxn ang="0">
                <a:pos x="635131" y="32250"/>
              </a:cxn>
              <a:cxn ang="0">
                <a:pos x="613230" y="25629"/>
              </a:cxn>
              <a:cxn ang="0">
                <a:pos x="591114" y="19649"/>
              </a:cxn>
              <a:cxn ang="0">
                <a:pos x="568783" y="14737"/>
              </a:cxn>
              <a:cxn ang="0">
                <a:pos x="546453" y="10252"/>
              </a:cxn>
              <a:cxn ang="0">
                <a:pos x="523693" y="6621"/>
              </a:cxn>
              <a:cxn ang="0">
                <a:pos x="501148" y="3844"/>
              </a:cxn>
              <a:cxn ang="0">
                <a:pos x="478173" y="1922"/>
              </a:cxn>
              <a:cxn ang="0">
                <a:pos x="455413" y="427"/>
              </a:cxn>
              <a:cxn ang="0">
                <a:pos x="432439" y="0"/>
              </a:cxn>
              <a:cxn ang="0">
                <a:pos x="409679" y="214"/>
              </a:cxn>
              <a:cxn ang="0">
                <a:pos x="386919" y="1495"/>
              </a:cxn>
              <a:cxn ang="0">
                <a:pos x="363944" y="2990"/>
              </a:cxn>
              <a:cxn ang="0">
                <a:pos x="341399" y="5767"/>
              </a:cxn>
              <a:cxn ang="0">
                <a:pos x="318639" y="8970"/>
              </a:cxn>
              <a:cxn ang="0">
                <a:pos x="296094" y="13242"/>
              </a:cxn>
              <a:cxn ang="0">
                <a:pos x="273978" y="17940"/>
              </a:cxn>
              <a:cxn ang="0">
                <a:pos x="251647" y="23707"/>
              </a:cxn>
              <a:cxn ang="0">
                <a:pos x="229746" y="30114"/>
              </a:cxn>
              <a:cxn ang="0">
                <a:pos x="208060" y="37162"/>
              </a:cxn>
              <a:cxn ang="0">
                <a:pos x="186588" y="45064"/>
              </a:cxn>
              <a:cxn ang="0">
                <a:pos x="165332" y="53607"/>
              </a:cxn>
              <a:cxn ang="0">
                <a:pos x="144504" y="62791"/>
              </a:cxn>
              <a:cxn ang="0">
                <a:pos x="123891" y="73042"/>
              </a:cxn>
              <a:cxn ang="0">
                <a:pos x="103708" y="83721"/>
              </a:cxn>
              <a:cxn ang="0">
                <a:pos x="83954" y="95041"/>
              </a:cxn>
              <a:cxn ang="0">
                <a:pos x="64415" y="106787"/>
              </a:cxn>
              <a:cxn ang="0">
                <a:pos x="45305" y="119602"/>
              </a:cxn>
              <a:cxn ang="0">
                <a:pos x="26840" y="132843"/>
              </a:cxn>
              <a:cxn ang="0">
                <a:pos x="8803" y="146939"/>
              </a:cxn>
            </a:cxnLst>
            <a:rect l="0" t="0" r="0" b="0"/>
            <a:pathLst>
              <a:path w="3401" h="721">
                <a:moveTo>
                  <a:pt x="3401" y="332"/>
                </a:moveTo>
                <a:lnTo>
                  <a:pt x="3353" y="308"/>
                </a:lnTo>
                <a:lnTo>
                  <a:pt x="3305" y="286"/>
                </a:lnTo>
                <a:lnTo>
                  <a:pt x="3256" y="264"/>
                </a:lnTo>
                <a:lnTo>
                  <a:pt x="3208" y="243"/>
                </a:lnTo>
                <a:lnTo>
                  <a:pt x="3158" y="223"/>
                </a:lnTo>
                <a:lnTo>
                  <a:pt x="3109" y="204"/>
                </a:lnTo>
                <a:lnTo>
                  <a:pt x="3058" y="185"/>
                </a:lnTo>
                <a:lnTo>
                  <a:pt x="3008" y="167"/>
                </a:lnTo>
                <a:lnTo>
                  <a:pt x="2958" y="151"/>
                </a:lnTo>
                <a:lnTo>
                  <a:pt x="2907" y="135"/>
                </a:lnTo>
                <a:lnTo>
                  <a:pt x="2856" y="120"/>
                </a:lnTo>
                <a:lnTo>
                  <a:pt x="2804" y="105"/>
                </a:lnTo>
                <a:lnTo>
                  <a:pt x="2753" y="92"/>
                </a:lnTo>
                <a:lnTo>
                  <a:pt x="2701" y="80"/>
                </a:lnTo>
                <a:lnTo>
                  <a:pt x="2649" y="69"/>
                </a:lnTo>
                <a:lnTo>
                  <a:pt x="2597" y="58"/>
                </a:lnTo>
                <a:lnTo>
                  <a:pt x="2545" y="48"/>
                </a:lnTo>
                <a:lnTo>
                  <a:pt x="2492" y="39"/>
                </a:lnTo>
                <a:lnTo>
                  <a:pt x="2439" y="31"/>
                </a:lnTo>
                <a:lnTo>
                  <a:pt x="2386" y="24"/>
                </a:lnTo>
                <a:lnTo>
                  <a:pt x="2334" y="18"/>
                </a:lnTo>
                <a:lnTo>
                  <a:pt x="2281" y="13"/>
                </a:lnTo>
                <a:lnTo>
                  <a:pt x="2227" y="9"/>
                </a:lnTo>
                <a:lnTo>
                  <a:pt x="2174" y="4"/>
                </a:lnTo>
                <a:lnTo>
                  <a:pt x="2121" y="2"/>
                </a:lnTo>
                <a:lnTo>
                  <a:pt x="2068" y="1"/>
                </a:lnTo>
                <a:lnTo>
                  <a:pt x="2014" y="0"/>
                </a:lnTo>
                <a:lnTo>
                  <a:pt x="1961" y="0"/>
                </a:lnTo>
                <a:lnTo>
                  <a:pt x="1908" y="1"/>
                </a:lnTo>
                <a:lnTo>
                  <a:pt x="1855" y="3"/>
                </a:lnTo>
                <a:lnTo>
                  <a:pt x="1802" y="7"/>
                </a:lnTo>
                <a:lnTo>
                  <a:pt x="1748" y="10"/>
                </a:lnTo>
                <a:lnTo>
                  <a:pt x="1695" y="14"/>
                </a:lnTo>
                <a:lnTo>
                  <a:pt x="1643" y="20"/>
                </a:lnTo>
                <a:lnTo>
                  <a:pt x="1590" y="27"/>
                </a:lnTo>
                <a:lnTo>
                  <a:pt x="1537" y="34"/>
                </a:lnTo>
                <a:lnTo>
                  <a:pt x="1484" y="42"/>
                </a:lnTo>
                <a:lnTo>
                  <a:pt x="1432" y="52"/>
                </a:lnTo>
                <a:lnTo>
                  <a:pt x="1379" y="62"/>
                </a:lnTo>
                <a:lnTo>
                  <a:pt x="1327" y="73"/>
                </a:lnTo>
                <a:lnTo>
                  <a:pt x="1276" y="84"/>
                </a:lnTo>
                <a:lnTo>
                  <a:pt x="1224" y="98"/>
                </a:lnTo>
                <a:lnTo>
                  <a:pt x="1172" y="111"/>
                </a:lnTo>
                <a:lnTo>
                  <a:pt x="1121" y="125"/>
                </a:lnTo>
                <a:lnTo>
                  <a:pt x="1070" y="141"/>
                </a:lnTo>
                <a:lnTo>
                  <a:pt x="1020" y="157"/>
                </a:lnTo>
                <a:lnTo>
                  <a:pt x="969" y="174"/>
                </a:lnTo>
                <a:lnTo>
                  <a:pt x="919" y="192"/>
                </a:lnTo>
                <a:lnTo>
                  <a:pt x="869" y="211"/>
                </a:lnTo>
                <a:lnTo>
                  <a:pt x="819" y="231"/>
                </a:lnTo>
                <a:lnTo>
                  <a:pt x="770" y="251"/>
                </a:lnTo>
                <a:lnTo>
                  <a:pt x="722" y="272"/>
                </a:lnTo>
                <a:lnTo>
                  <a:pt x="673" y="294"/>
                </a:lnTo>
                <a:lnTo>
                  <a:pt x="625" y="317"/>
                </a:lnTo>
                <a:lnTo>
                  <a:pt x="577" y="342"/>
                </a:lnTo>
                <a:lnTo>
                  <a:pt x="530" y="366"/>
                </a:lnTo>
                <a:lnTo>
                  <a:pt x="483" y="392"/>
                </a:lnTo>
                <a:lnTo>
                  <a:pt x="437" y="417"/>
                </a:lnTo>
                <a:lnTo>
                  <a:pt x="391" y="445"/>
                </a:lnTo>
                <a:lnTo>
                  <a:pt x="346" y="472"/>
                </a:lnTo>
                <a:lnTo>
                  <a:pt x="300" y="500"/>
                </a:lnTo>
                <a:lnTo>
                  <a:pt x="256" y="530"/>
                </a:lnTo>
                <a:lnTo>
                  <a:pt x="211" y="560"/>
                </a:lnTo>
                <a:lnTo>
                  <a:pt x="168" y="590"/>
                </a:lnTo>
                <a:lnTo>
                  <a:pt x="125" y="622"/>
                </a:lnTo>
                <a:lnTo>
                  <a:pt x="83" y="654"/>
                </a:lnTo>
                <a:lnTo>
                  <a:pt x="41" y="688"/>
                </a:lnTo>
                <a:lnTo>
                  <a:pt x="0" y="721"/>
                </a:lnTo>
              </a:path>
            </a:pathLst>
          </a:custGeom>
          <a:noFill/>
          <a:ln w="190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35" name="任意多边形 677034"/>
          <p:cNvSpPr>
            <a:spLocks noChangeAspect="1"/>
          </p:cNvSpPr>
          <p:nvPr/>
        </p:nvSpPr>
        <p:spPr>
          <a:xfrm>
            <a:off x="1684338" y="4922838"/>
            <a:ext cx="730250" cy="153987"/>
          </a:xfrm>
          <a:custGeom>
            <a:avLst/>
            <a:gdLst/>
            <a:ahLst/>
            <a:cxnLst>
              <a:cxn ang="0">
                <a:pos x="719944" y="65781"/>
              </a:cxn>
              <a:cxn ang="0">
                <a:pos x="699116" y="56384"/>
              </a:cxn>
              <a:cxn ang="0">
                <a:pos x="678074" y="47627"/>
              </a:cxn>
              <a:cxn ang="0">
                <a:pos x="656602" y="39511"/>
              </a:cxn>
              <a:cxn ang="0">
                <a:pos x="635131" y="32250"/>
              </a:cxn>
              <a:cxn ang="0">
                <a:pos x="613230" y="25629"/>
              </a:cxn>
              <a:cxn ang="0">
                <a:pos x="591114" y="19649"/>
              </a:cxn>
              <a:cxn ang="0">
                <a:pos x="568783" y="14737"/>
              </a:cxn>
              <a:cxn ang="0">
                <a:pos x="546453" y="10252"/>
              </a:cxn>
              <a:cxn ang="0">
                <a:pos x="523693" y="6621"/>
              </a:cxn>
              <a:cxn ang="0">
                <a:pos x="501148" y="3844"/>
              </a:cxn>
              <a:cxn ang="0">
                <a:pos x="478173" y="1922"/>
              </a:cxn>
              <a:cxn ang="0">
                <a:pos x="455413" y="427"/>
              </a:cxn>
              <a:cxn ang="0">
                <a:pos x="432439" y="0"/>
              </a:cxn>
              <a:cxn ang="0">
                <a:pos x="409679" y="214"/>
              </a:cxn>
              <a:cxn ang="0">
                <a:pos x="386919" y="1495"/>
              </a:cxn>
              <a:cxn ang="0">
                <a:pos x="363944" y="2990"/>
              </a:cxn>
              <a:cxn ang="0">
                <a:pos x="341399" y="5767"/>
              </a:cxn>
              <a:cxn ang="0">
                <a:pos x="318639" y="8970"/>
              </a:cxn>
              <a:cxn ang="0">
                <a:pos x="296094" y="13242"/>
              </a:cxn>
              <a:cxn ang="0">
                <a:pos x="273978" y="17940"/>
              </a:cxn>
              <a:cxn ang="0">
                <a:pos x="251647" y="23707"/>
              </a:cxn>
              <a:cxn ang="0">
                <a:pos x="229746" y="30114"/>
              </a:cxn>
              <a:cxn ang="0">
                <a:pos x="208060" y="37162"/>
              </a:cxn>
              <a:cxn ang="0">
                <a:pos x="186588" y="45064"/>
              </a:cxn>
              <a:cxn ang="0">
                <a:pos x="165332" y="53607"/>
              </a:cxn>
              <a:cxn ang="0">
                <a:pos x="144504" y="62791"/>
              </a:cxn>
              <a:cxn ang="0">
                <a:pos x="123891" y="73042"/>
              </a:cxn>
              <a:cxn ang="0">
                <a:pos x="103708" y="83721"/>
              </a:cxn>
              <a:cxn ang="0">
                <a:pos x="83954" y="95041"/>
              </a:cxn>
              <a:cxn ang="0">
                <a:pos x="64415" y="106787"/>
              </a:cxn>
              <a:cxn ang="0">
                <a:pos x="45305" y="119602"/>
              </a:cxn>
              <a:cxn ang="0">
                <a:pos x="26840" y="132843"/>
              </a:cxn>
              <a:cxn ang="0">
                <a:pos x="8803" y="146939"/>
              </a:cxn>
            </a:cxnLst>
            <a:rect l="0" t="0" r="0" b="0"/>
            <a:pathLst>
              <a:path w="3401" h="721">
                <a:moveTo>
                  <a:pt x="3401" y="332"/>
                </a:moveTo>
                <a:lnTo>
                  <a:pt x="3353" y="308"/>
                </a:lnTo>
                <a:lnTo>
                  <a:pt x="3305" y="286"/>
                </a:lnTo>
                <a:lnTo>
                  <a:pt x="3256" y="264"/>
                </a:lnTo>
                <a:lnTo>
                  <a:pt x="3208" y="243"/>
                </a:lnTo>
                <a:lnTo>
                  <a:pt x="3158" y="223"/>
                </a:lnTo>
                <a:lnTo>
                  <a:pt x="3109" y="204"/>
                </a:lnTo>
                <a:lnTo>
                  <a:pt x="3058" y="185"/>
                </a:lnTo>
                <a:lnTo>
                  <a:pt x="3008" y="167"/>
                </a:lnTo>
                <a:lnTo>
                  <a:pt x="2958" y="151"/>
                </a:lnTo>
                <a:lnTo>
                  <a:pt x="2907" y="135"/>
                </a:lnTo>
                <a:lnTo>
                  <a:pt x="2856" y="120"/>
                </a:lnTo>
                <a:lnTo>
                  <a:pt x="2804" y="105"/>
                </a:lnTo>
                <a:lnTo>
                  <a:pt x="2753" y="92"/>
                </a:lnTo>
                <a:lnTo>
                  <a:pt x="2701" y="80"/>
                </a:lnTo>
                <a:lnTo>
                  <a:pt x="2649" y="69"/>
                </a:lnTo>
                <a:lnTo>
                  <a:pt x="2597" y="58"/>
                </a:lnTo>
                <a:lnTo>
                  <a:pt x="2545" y="48"/>
                </a:lnTo>
                <a:lnTo>
                  <a:pt x="2492" y="39"/>
                </a:lnTo>
                <a:lnTo>
                  <a:pt x="2439" y="31"/>
                </a:lnTo>
                <a:lnTo>
                  <a:pt x="2386" y="24"/>
                </a:lnTo>
                <a:lnTo>
                  <a:pt x="2334" y="18"/>
                </a:lnTo>
                <a:lnTo>
                  <a:pt x="2281" y="13"/>
                </a:lnTo>
                <a:lnTo>
                  <a:pt x="2227" y="9"/>
                </a:lnTo>
                <a:lnTo>
                  <a:pt x="2174" y="4"/>
                </a:lnTo>
                <a:lnTo>
                  <a:pt x="2121" y="2"/>
                </a:lnTo>
                <a:lnTo>
                  <a:pt x="2068" y="1"/>
                </a:lnTo>
                <a:lnTo>
                  <a:pt x="2014" y="0"/>
                </a:lnTo>
                <a:lnTo>
                  <a:pt x="1961" y="0"/>
                </a:lnTo>
                <a:lnTo>
                  <a:pt x="1908" y="1"/>
                </a:lnTo>
                <a:lnTo>
                  <a:pt x="1855" y="3"/>
                </a:lnTo>
                <a:lnTo>
                  <a:pt x="1802" y="7"/>
                </a:lnTo>
                <a:lnTo>
                  <a:pt x="1748" y="10"/>
                </a:lnTo>
                <a:lnTo>
                  <a:pt x="1695" y="14"/>
                </a:lnTo>
                <a:lnTo>
                  <a:pt x="1643" y="20"/>
                </a:lnTo>
                <a:lnTo>
                  <a:pt x="1590" y="27"/>
                </a:lnTo>
                <a:lnTo>
                  <a:pt x="1537" y="34"/>
                </a:lnTo>
                <a:lnTo>
                  <a:pt x="1484" y="42"/>
                </a:lnTo>
                <a:lnTo>
                  <a:pt x="1432" y="52"/>
                </a:lnTo>
                <a:lnTo>
                  <a:pt x="1379" y="62"/>
                </a:lnTo>
                <a:lnTo>
                  <a:pt x="1327" y="73"/>
                </a:lnTo>
                <a:lnTo>
                  <a:pt x="1276" y="84"/>
                </a:lnTo>
                <a:lnTo>
                  <a:pt x="1224" y="98"/>
                </a:lnTo>
                <a:lnTo>
                  <a:pt x="1172" y="111"/>
                </a:lnTo>
                <a:lnTo>
                  <a:pt x="1121" y="125"/>
                </a:lnTo>
                <a:lnTo>
                  <a:pt x="1070" y="141"/>
                </a:lnTo>
                <a:lnTo>
                  <a:pt x="1020" y="157"/>
                </a:lnTo>
                <a:lnTo>
                  <a:pt x="969" y="174"/>
                </a:lnTo>
                <a:lnTo>
                  <a:pt x="919" y="192"/>
                </a:lnTo>
                <a:lnTo>
                  <a:pt x="869" y="211"/>
                </a:lnTo>
                <a:lnTo>
                  <a:pt x="819" y="231"/>
                </a:lnTo>
                <a:lnTo>
                  <a:pt x="770" y="251"/>
                </a:lnTo>
                <a:lnTo>
                  <a:pt x="722" y="272"/>
                </a:lnTo>
                <a:lnTo>
                  <a:pt x="673" y="294"/>
                </a:lnTo>
                <a:lnTo>
                  <a:pt x="625" y="317"/>
                </a:lnTo>
                <a:lnTo>
                  <a:pt x="577" y="342"/>
                </a:lnTo>
                <a:lnTo>
                  <a:pt x="530" y="366"/>
                </a:lnTo>
                <a:lnTo>
                  <a:pt x="483" y="392"/>
                </a:lnTo>
                <a:lnTo>
                  <a:pt x="437" y="417"/>
                </a:lnTo>
                <a:lnTo>
                  <a:pt x="391" y="445"/>
                </a:lnTo>
                <a:lnTo>
                  <a:pt x="346" y="472"/>
                </a:lnTo>
                <a:lnTo>
                  <a:pt x="300" y="500"/>
                </a:lnTo>
                <a:lnTo>
                  <a:pt x="256" y="530"/>
                </a:lnTo>
                <a:lnTo>
                  <a:pt x="211" y="560"/>
                </a:lnTo>
                <a:lnTo>
                  <a:pt x="168" y="590"/>
                </a:lnTo>
                <a:lnTo>
                  <a:pt x="125" y="622"/>
                </a:lnTo>
                <a:lnTo>
                  <a:pt x="83" y="654"/>
                </a:lnTo>
                <a:lnTo>
                  <a:pt x="41" y="688"/>
                </a:lnTo>
                <a:lnTo>
                  <a:pt x="0" y="721"/>
                </a:lnTo>
              </a:path>
            </a:pathLst>
          </a:custGeom>
          <a:noFill/>
          <a:ln w="38100" cap="flat" cmpd="sng">
            <a:solidFill>
              <a:srgbClr val="FF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36" name="任意多边形 677035"/>
          <p:cNvSpPr>
            <a:spLocks noChangeAspect="1"/>
          </p:cNvSpPr>
          <p:nvPr/>
        </p:nvSpPr>
        <p:spPr>
          <a:xfrm>
            <a:off x="1639888" y="5019675"/>
            <a:ext cx="109537" cy="107950"/>
          </a:xfrm>
          <a:custGeom>
            <a:avLst/>
            <a:gdLst/>
            <a:ahLst/>
            <a:cxnLst>
              <a:cxn ang="0">
                <a:pos x="109537" y="50221"/>
              </a:cxn>
              <a:cxn ang="0">
                <a:pos x="108486" y="42714"/>
              </a:cxn>
              <a:cxn ang="0">
                <a:pos x="106122" y="35207"/>
              </a:cxn>
              <a:cxn ang="0">
                <a:pos x="102970" y="28217"/>
              </a:cxn>
              <a:cxn ang="0">
                <a:pos x="98767" y="21745"/>
              </a:cxn>
              <a:cxn ang="0">
                <a:pos x="93514" y="15791"/>
              </a:cxn>
              <a:cxn ang="0">
                <a:pos x="87735" y="10614"/>
              </a:cxn>
              <a:cxn ang="0">
                <a:pos x="80905" y="6731"/>
              </a:cxn>
              <a:cxn ang="0">
                <a:pos x="74075" y="3365"/>
              </a:cxn>
              <a:cxn ang="0">
                <a:pos x="66458" y="1294"/>
              </a:cxn>
              <a:cxn ang="0">
                <a:pos x="58577" y="0"/>
              </a:cxn>
              <a:cxn ang="0">
                <a:pos x="50960" y="0"/>
              </a:cxn>
              <a:cxn ang="0">
                <a:pos x="43079" y="1294"/>
              </a:cxn>
              <a:cxn ang="0">
                <a:pos x="35462" y="3365"/>
              </a:cxn>
              <a:cxn ang="0">
                <a:pos x="28632" y="6731"/>
              </a:cxn>
              <a:cxn ang="0">
                <a:pos x="21802" y="10614"/>
              </a:cxn>
              <a:cxn ang="0">
                <a:pos x="16023" y="15791"/>
              </a:cxn>
              <a:cxn ang="0">
                <a:pos x="10770" y="21745"/>
              </a:cxn>
              <a:cxn ang="0">
                <a:pos x="6830" y="28217"/>
              </a:cxn>
              <a:cxn ang="0">
                <a:pos x="3415" y="35207"/>
              </a:cxn>
              <a:cxn ang="0">
                <a:pos x="1313" y="42714"/>
              </a:cxn>
              <a:cxn ang="0">
                <a:pos x="0" y="50221"/>
              </a:cxn>
              <a:cxn ang="0">
                <a:pos x="0" y="57729"/>
              </a:cxn>
              <a:cxn ang="0">
                <a:pos x="1313" y="65495"/>
              </a:cxn>
              <a:cxn ang="0">
                <a:pos x="3415" y="73002"/>
              </a:cxn>
              <a:cxn ang="0">
                <a:pos x="6830" y="79992"/>
              </a:cxn>
              <a:cxn ang="0">
                <a:pos x="10770" y="86464"/>
              </a:cxn>
              <a:cxn ang="0">
                <a:pos x="16023" y="92159"/>
              </a:cxn>
              <a:cxn ang="0">
                <a:pos x="21802" y="97336"/>
              </a:cxn>
              <a:cxn ang="0">
                <a:pos x="28632" y="101478"/>
              </a:cxn>
              <a:cxn ang="0">
                <a:pos x="35462" y="104844"/>
              </a:cxn>
              <a:cxn ang="0">
                <a:pos x="43079" y="106915"/>
              </a:cxn>
              <a:cxn ang="0">
                <a:pos x="50960" y="107950"/>
              </a:cxn>
              <a:cxn ang="0">
                <a:pos x="58577" y="107950"/>
              </a:cxn>
              <a:cxn ang="0">
                <a:pos x="66458" y="106915"/>
              </a:cxn>
              <a:cxn ang="0">
                <a:pos x="74075" y="104844"/>
              </a:cxn>
              <a:cxn ang="0">
                <a:pos x="80905" y="101478"/>
              </a:cxn>
              <a:cxn ang="0">
                <a:pos x="87735" y="97336"/>
              </a:cxn>
              <a:cxn ang="0">
                <a:pos x="93514" y="92159"/>
              </a:cxn>
              <a:cxn ang="0">
                <a:pos x="98767" y="86464"/>
              </a:cxn>
              <a:cxn ang="0">
                <a:pos x="102970" y="79992"/>
              </a:cxn>
              <a:cxn ang="0">
                <a:pos x="106122" y="73002"/>
              </a:cxn>
              <a:cxn ang="0">
                <a:pos x="108486" y="65495"/>
              </a:cxn>
              <a:cxn ang="0">
                <a:pos x="109537" y="57729"/>
              </a:cxn>
            </a:cxnLst>
            <a:rect l="0" t="0" r="0" b="0"/>
            <a:pathLst>
              <a:path w="417" h="417">
                <a:moveTo>
                  <a:pt x="417" y="209"/>
                </a:moveTo>
                <a:lnTo>
                  <a:pt x="417" y="194"/>
                </a:lnTo>
                <a:lnTo>
                  <a:pt x="415" y="179"/>
                </a:lnTo>
                <a:lnTo>
                  <a:pt x="413" y="165"/>
                </a:lnTo>
                <a:lnTo>
                  <a:pt x="409" y="150"/>
                </a:lnTo>
                <a:lnTo>
                  <a:pt x="404" y="136"/>
                </a:lnTo>
                <a:lnTo>
                  <a:pt x="398" y="122"/>
                </a:lnTo>
                <a:lnTo>
                  <a:pt x="392" y="109"/>
                </a:lnTo>
                <a:lnTo>
                  <a:pt x="384" y="96"/>
                </a:lnTo>
                <a:lnTo>
                  <a:pt x="376" y="84"/>
                </a:lnTo>
                <a:lnTo>
                  <a:pt x="366" y="72"/>
                </a:lnTo>
                <a:lnTo>
                  <a:pt x="356" y="61"/>
                </a:lnTo>
                <a:lnTo>
                  <a:pt x="345" y="51"/>
                </a:lnTo>
                <a:lnTo>
                  <a:pt x="334" y="41"/>
                </a:lnTo>
                <a:lnTo>
                  <a:pt x="322" y="34"/>
                </a:lnTo>
                <a:lnTo>
                  <a:pt x="308" y="26"/>
                </a:lnTo>
                <a:lnTo>
                  <a:pt x="295" y="19"/>
                </a:lnTo>
                <a:lnTo>
                  <a:pt x="282" y="13"/>
                </a:lnTo>
                <a:lnTo>
                  <a:pt x="267" y="8"/>
                </a:lnTo>
                <a:lnTo>
                  <a:pt x="253" y="5"/>
                </a:lnTo>
                <a:lnTo>
                  <a:pt x="239" y="3"/>
                </a:lnTo>
                <a:lnTo>
                  <a:pt x="223" y="0"/>
                </a:lnTo>
                <a:lnTo>
                  <a:pt x="209" y="0"/>
                </a:lnTo>
                <a:lnTo>
                  <a:pt x="194" y="0"/>
                </a:lnTo>
                <a:lnTo>
                  <a:pt x="179" y="3"/>
                </a:lnTo>
                <a:lnTo>
                  <a:pt x="164" y="5"/>
                </a:lnTo>
                <a:lnTo>
                  <a:pt x="150" y="8"/>
                </a:lnTo>
                <a:lnTo>
                  <a:pt x="135" y="13"/>
                </a:lnTo>
                <a:lnTo>
                  <a:pt x="122" y="19"/>
                </a:lnTo>
                <a:lnTo>
                  <a:pt x="109" y="26"/>
                </a:lnTo>
                <a:lnTo>
                  <a:pt x="96" y="34"/>
                </a:lnTo>
                <a:lnTo>
                  <a:pt x="83" y="41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1" y="84"/>
                </a:lnTo>
                <a:lnTo>
                  <a:pt x="33" y="96"/>
                </a:lnTo>
                <a:lnTo>
                  <a:pt x="26" y="109"/>
                </a:lnTo>
                <a:lnTo>
                  <a:pt x="19" y="122"/>
                </a:lnTo>
                <a:lnTo>
                  <a:pt x="13" y="136"/>
                </a:lnTo>
                <a:lnTo>
                  <a:pt x="8" y="150"/>
                </a:lnTo>
                <a:lnTo>
                  <a:pt x="5" y="165"/>
                </a:lnTo>
                <a:lnTo>
                  <a:pt x="2" y="179"/>
                </a:lnTo>
                <a:lnTo>
                  <a:pt x="0" y="194"/>
                </a:lnTo>
                <a:lnTo>
                  <a:pt x="0" y="209"/>
                </a:lnTo>
                <a:lnTo>
                  <a:pt x="0" y="223"/>
                </a:lnTo>
                <a:lnTo>
                  <a:pt x="2" y="239"/>
                </a:lnTo>
                <a:lnTo>
                  <a:pt x="5" y="253"/>
                </a:lnTo>
                <a:lnTo>
                  <a:pt x="8" y="268"/>
                </a:lnTo>
                <a:lnTo>
                  <a:pt x="13" y="282"/>
                </a:lnTo>
                <a:lnTo>
                  <a:pt x="19" y="295"/>
                </a:lnTo>
                <a:lnTo>
                  <a:pt x="26" y="309"/>
                </a:lnTo>
                <a:lnTo>
                  <a:pt x="33" y="322"/>
                </a:lnTo>
                <a:lnTo>
                  <a:pt x="41" y="334"/>
                </a:lnTo>
                <a:lnTo>
                  <a:pt x="51" y="345"/>
                </a:lnTo>
                <a:lnTo>
                  <a:pt x="61" y="356"/>
                </a:lnTo>
                <a:lnTo>
                  <a:pt x="72" y="366"/>
                </a:lnTo>
                <a:lnTo>
                  <a:pt x="83" y="376"/>
                </a:lnTo>
                <a:lnTo>
                  <a:pt x="96" y="385"/>
                </a:lnTo>
                <a:lnTo>
                  <a:pt x="109" y="392"/>
                </a:lnTo>
                <a:lnTo>
                  <a:pt x="122" y="399"/>
                </a:lnTo>
                <a:lnTo>
                  <a:pt x="135" y="405"/>
                </a:lnTo>
                <a:lnTo>
                  <a:pt x="150" y="410"/>
                </a:lnTo>
                <a:lnTo>
                  <a:pt x="164" y="413"/>
                </a:lnTo>
                <a:lnTo>
                  <a:pt x="179" y="416"/>
                </a:lnTo>
                <a:lnTo>
                  <a:pt x="194" y="417"/>
                </a:lnTo>
                <a:lnTo>
                  <a:pt x="209" y="417"/>
                </a:lnTo>
                <a:lnTo>
                  <a:pt x="223" y="417"/>
                </a:lnTo>
                <a:lnTo>
                  <a:pt x="239" y="416"/>
                </a:lnTo>
                <a:lnTo>
                  <a:pt x="253" y="413"/>
                </a:lnTo>
                <a:lnTo>
                  <a:pt x="267" y="410"/>
                </a:lnTo>
                <a:lnTo>
                  <a:pt x="282" y="405"/>
                </a:lnTo>
                <a:lnTo>
                  <a:pt x="295" y="399"/>
                </a:lnTo>
                <a:lnTo>
                  <a:pt x="308" y="392"/>
                </a:lnTo>
                <a:lnTo>
                  <a:pt x="322" y="385"/>
                </a:lnTo>
                <a:lnTo>
                  <a:pt x="334" y="376"/>
                </a:lnTo>
                <a:lnTo>
                  <a:pt x="345" y="366"/>
                </a:lnTo>
                <a:lnTo>
                  <a:pt x="356" y="356"/>
                </a:lnTo>
                <a:lnTo>
                  <a:pt x="366" y="345"/>
                </a:lnTo>
                <a:lnTo>
                  <a:pt x="376" y="334"/>
                </a:lnTo>
                <a:lnTo>
                  <a:pt x="384" y="322"/>
                </a:lnTo>
                <a:lnTo>
                  <a:pt x="392" y="309"/>
                </a:lnTo>
                <a:lnTo>
                  <a:pt x="398" y="295"/>
                </a:lnTo>
                <a:lnTo>
                  <a:pt x="404" y="282"/>
                </a:lnTo>
                <a:lnTo>
                  <a:pt x="409" y="268"/>
                </a:lnTo>
                <a:lnTo>
                  <a:pt x="413" y="253"/>
                </a:lnTo>
                <a:lnTo>
                  <a:pt x="415" y="239"/>
                </a:lnTo>
                <a:lnTo>
                  <a:pt x="417" y="223"/>
                </a:lnTo>
                <a:lnTo>
                  <a:pt x="417" y="209"/>
                </a:lnTo>
              </a:path>
            </a:pathLst>
          </a:custGeom>
          <a:solidFill>
            <a:srgbClr val="00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37" name="直接连接符 677036"/>
          <p:cNvSpPr>
            <a:spLocks noChangeAspect="1"/>
          </p:cNvSpPr>
          <p:nvPr/>
        </p:nvSpPr>
        <p:spPr>
          <a:xfrm>
            <a:off x="1150938" y="3579813"/>
            <a:ext cx="1587" cy="16795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38" name="直接连接符 677037"/>
          <p:cNvSpPr>
            <a:spLocks noChangeAspect="1"/>
          </p:cNvSpPr>
          <p:nvPr/>
        </p:nvSpPr>
        <p:spPr>
          <a:xfrm flipV="1">
            <a:off x="3665538" y="3946525"/>
            <a:ext cx="1397000" cy="2422525"/>
          </a:xfrm>
          <a:prstGeom prst="line">
            <a:avLst/>
          </a:prstGeom>
          <a:ln w="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7039" name="组合 677038"/>
          <p:cNvGrpSpPr/>
          <p:nvPr/>
        </p:nvGrpSpPr>
        <p:grpSpPr>
          <a:xfrm>
            <a:off x="2771775" y="3017838"/>
            <a:ext cx="893763" cy="3351212"/>
            <a:chOff x="3896" y="1798"/>
            <a:chExt cx="563" cy="2111"/>
          </a:xfrm>
        </p:grpSpPr>
        <p:sp>
          <p:nvSpPr>
            <p:cNvPr id="27725" name="直接连接符 677039"/>
            <p:cNvSpPr>
              <a:spLocks noChangeAspect="1"/>
            </p:cNvSpPr>
            <p:nvPr/>
          </p:nvSpPr>
          <p:spPr>
            <a:xfrm flipH="1" flipV="1">
              <a:off x="3919" y="1883"/>
              <a:ext cx="540" cy="202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726" name="组合 677040"/>
            <p:cNvGrpSpPr/>
            <p:nvPr/>
          </p:nvGrpSpPr>
          <p:grpSpPr>
            <a:xfrm>
              <a:off x="3896" y="1798"/>
              <a:ext cx="38" cy="88"/>
              <a:chOff x="3896" y="1798"/>
              <a:chExt cx="38" cy="88"/>
            </a:xfrm>
          </p:grpSpPr>
          <p:sp>
            <p:nvSpPr>
              <p:cNvPr id="27728" name="任意多边形 677041"/>
              <p:cNvSpPr>
                <a:spLocks noChangeAspect="1"/>
              </p:cNvSpPr>
              <p:nvPr/>
            </p:nvSpPr>
            <p:spPr>
              <a:xfrm>
                <a:off x="3896" y="1798"/>
                <a:ext cx="38" cy="88"/>
              </a:xfrm>
              <a:custGeom>
                <a:avLst/>
                <a:gdLst/>
                <a:ahLst/>
                <a:cxnLst>
                  <a:cxn ang="0">
                    <a:pos x="38" y="81"/>
                  </a:cxn>
                  <a:cxn ang="0">
                    <a:pos x="9" y="88"/>
                  </a:cxn>
                  <a:cxn ang="0">
                    <a:pos x="0" y="0"/>
                  </a:cxn>
                  <a:cxn ang="0">
                    <a:pos x="38" y="81"/>
                  </a:cxn>
                </a:cxnLst>
                <a:rect l="0" t="0" r="0" b="0"/>
                <a:pathLst>
                  <a:path w="273" h="659">
                    <a:moveTo>
                      <a:pt x="273" y="603"/>
                    </a:moveTo>
                    <a:lnTo>
                      <a:pt x="64" y="659"/>
                    </a:lnTo>
                    <a:lnTo>
                      <a:pt x="0" y="0"/>
                    </a:lnTo>
                    <a:lnTo>
                      <a:pt x="273" y="60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9" name="任意多边形 677042"/>
              <p:cNvSpPr>
                <a:spLocks noChangeAspect="1"/>
              </p:cNvSpPr>
              <p:nvPr/>
            </p:nvSpPr>
            <p:spPr>
              <a:xfrm>
                <a:off x="3896" y="1798"/>
                <a:ext cx="38" cy="88"/>
              </a:xfrm>
              <a:custGeom>
                <a:avLst/>
                <a:gdLst/>
                <a:ahLst/>
                <a:cxnLst>
                  <a:cxn ang="0">
                    <a:pos x="38" y="81"/>
                  </a:cxn>
                  <a:cxn ang="0">
                    <a:pos x="9" y="88"/>
                  </a:cxn>
                  <a:cxn ang="0">
                    <a:pos x="0" y="0"/>
                  </a:cxn>
                  <a:cxn ang="0">
                    <a:pos x="38" y="81"/>
                  </a:cxn>
                </a:cxnLst>
                <a:rect l="0" t="0" r="0" b="0"/>
                <a:pathLst>
                  <a:path w="273" h="659">
                    <a:moveTo>
                      <a:pt x="273" y="603"/>
                    </a:moveTo>
                    <a:lnTo>
                      <a:pt x="64" y="659"/>
                    </a:lnTo>
                    <a:lnTo>
                      <a:pt x="0" y="0"/>
                    </a:lnTo>
                    <a:lnTo>
                      <a:pt x="273" y="60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0" name="直接连接符 677043"/>
              <p:cNvSpPr>
                <a:spLocks noChangeAspect="1"/>
              </p:cNvSpPr>
              <p:nvPr/>
            </p:nvSpPr>
            <p:spPr>
              <a:xfrm>
                <a:off x="3896" y="1798"/>
                <a:ext cx="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727" name="文本框 677044"/>
            <p:cNvSpPr txBox="1"/>
            <p:nvPr/>
          </p:nvSpPr>
          <p:spPr>
            <a:xfrm rot="4443563">
              <a:off x="4108" y="2800"/>
              <a:ext cx="3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R62</a:t>
              </a:r>
            </a:p>
          </p:txBody>
        </p:sp>
      </p:grpSp>
      <p:grpSp>
        <p:nvGrpSpPr>
          <p:cNvPr id="677046" name="组合 677045"/>
          <p:cNvGrpSpPr/>
          <p:nvPr/>
        </p:nvGrpSpPr>
        <p:grpSpPr>
          <a:xfrm>
            <a:off x="3987800" y="4430713"/>
            <a:ext cx="795338" cy="2135187"/>
            <a:chOff x="4662" y="2688"/>
            <a:chExt cx="501" cy="1345"/>
          </a:xfrm>
        </p:grpSpPr>
        <p:sp>
          <p:nvSpPr>
            <p:cNvPr id="27720" name="直接连接符 677046"/>
            <p:cNvSpPr>
              <a:spLocks noChangeAspect="1"/>
            </p:cNvSpPr>
            <p:nvPr/>
          </p:nvSpPr>
          <p:spPr>
            <a:xfrm flipH="1">
              <a:off x="4764" y="2688"/>
              <a:ext cx="399" cy="126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1" name="任意多边形 677047"/>
            <p:cNvSpPr>
              <a:spLocks noChangeAspect="1"/>
            </p:cNvSpPr>
            <p:nvPr/>
          </p:nvSpPr>
          <p:spPr>
            <a:xfrm>
              <a:off x="4737" y="3943"/>
              <a:ext cx="41" cy="8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1" y="9"/>
                </a:cxn>
                <a:cxn ang="0">
                  <a:pos x="0" y="89"/>
                </a:cxn>
                <a:cxn ang="0">
                  <a:pos x="13" y="0"/>
                </a:cxn>
              </a:cxnLst>
              <a:rect l="0" t="0" r="0" b="0"/>
              <a:pathLst>
                <a:path w="302" h="656">
                  <a:moveTo>
                    <a:pt x="94" y="0"/>
                  </a:moveTo>
                  <a:lnTo>
                    <a:pt x="302" y="67"/>
                  </a:lnTo>
                  <a:lnTo>
                    <a:pt x="0" y="65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2" name="任意多边形 677048"/>
            <p:cNvSpPr>
              <a:spLocks noChangeAspect="1"/>
            </p:cNvSpPr>
            <p:nvPr/>
          </p:nvSpPr>
          <p:spPr>
            <a:xfrm>
              <a:off x="4737" y="3943"/>
              <a:ext cx="41" cy="8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1" y="9"/>
                </a:cxn>
                <a:cxn ang="0">
                  <a:pos x="0" y="89"/>
                </a:cxn>
                <a:cxn ang="0">
                  <a:pos x="13" y="0"/>
                </a:cxn>
              </a:cxnLst>
              <a:rect l="0" t="0" r="0" b="0"/>
              <a:pathLst>
                <a:path w="302" h="656">
                  <a:moveTo>
                    <a:pt x="94" y="0"/>
                  </a:moveTo>
                  <a:lnTo>
                    <a:pt x="302" y="67"/>
                  </a:lnTo>
                  <a:lnTo>
                    <a:pt x="0" y="656"/>
                  </a:lnTo>
                  <a:lnTo>
                    <a:pt x="9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3" name="直接连接符 677049"/>
            <p:cNvSpPr>
              <a:spLocks noChangeAspect="1"/>
            </p:cNvSpPr>
            <p:nvPr/>
          </p:nvSpPr>
          <p:spPr>
            <a:xfrm>
              <a:off x="4737" y="403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4" name="文本框 677050"/>
            <p:cNvSpPr txBox="1"/>
            <p:nvPr/>
          </p:nvSpPr>
          <p:spPr>
            <a:xfrm rot="-4209995">
              <a:off x="4594" y="3451"/>
              <a:ext cx="3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R40</a:t>
              </a:r>
            </a:p>
          </p:txBody>
        </p:sp>
      </p:grpSp>
      <p:sp>
        <p:nvSpPr>
          <p:cNvPr id="27682" name="文本框 677051"/>
          <p:cNvSpPr txBox="1"/>
          <p:nvPr/>
        </p:nvSpPr>
        <p:spPr>
          <a:xfrm>
            <a:off x="5241925" y="173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053" name="文本框 677052"/>
          <p:cNvSpPr txBox="1"/>
          <p:nvPr/>
        </p:nvSpPr>
        <p:spPr>
          <a:xfrm>
            <a:off x="4364038" y="674688"/>
            <a:ext cx="4464050" cy="4603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 </a:t>
            </a:r>
            <a:r>
              <a:rPr lang="en-US" altLang="zh-CN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[</a:t>
            </a:r>
            <a:r>
              <a:rPr lang="zh-CN" altLang="en-US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例</a:t>
            </a:r>
            <a:r>
              <a:rPr lang="en-US" altLang="zh-CN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6] </a:t>
            </a:r>
            <a:r>
              <a:rPr lang="zh-CN" altLang="en-US" sz="20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分析平面图形，并按</a:t>
            </a:r>
            <a:r>
              <a:rPr lang="en-US" altLang="zh-CN" sz="20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1:1</a:t>
            </a:r>
            <a:r>
              <a:rPr lang="zh-CN" altLang="en-US" sz="20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画图。</a:t>
            </a:r>
          </a:p>
        </p:txBody>
      </p:sp>
      <p:grpSp>
        <p:nvGrpSpPr>
          <p:cNvPr id="677054" name="组合 677053"/>
          <p:cNvGrpSpPr/>
          <p:nvPr/>
        </p:nvGrpSpPr>
        <p:grpSpPr>
          <a:xfrm>
            <a:off x="5638800" y="3868739"/>
            <a:ext cx="2870201" cy="2532063"/>
            <a:chOff x="3552" y="2389"/>
            <a:chExt cx="1808" cy="1595"/>
          </a:xfrm>
        </p:grpSpPr>
        <p:sp>
          <p:nvSpPr>
            <p:cNvPr id="27717" name="文本框 677054"/>
            <p:cNvSpPr txBox="1"/>
            <p:nvPr/>
          </p:nvSpPr>
          <p:spPr>
            <a:xfrm>
              <a:off x="3552" y="2389"/>
              <a:ext cx="1808" cy="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lang="zh-CN" altLang="en-US" sz="18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、画已知线段</a:t>
              </a:r>
            </a:p>
            <a:p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（</a:t>
              </a:r>
              <a:r>
                <a:rPr lang="en-US" altLang="zh-CN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φ20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、</a:t>
              </a:r>
              <a:r>
                <a:rPr lang="en-US" altLang="zh-CN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φ5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、</a:t>
              </a:r>
              <a:r>
                <a:rPr lang="en-US" altLang="zh-CN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R15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、</a:t>
              </a:r>
              <a:r>
                <a:rPr lang="en-US" altLang="zh-CN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R10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）</a:t>
              </a:r>
            </a:p>
          </p:txBody>
        </p:sp>
        <p:sp>
          <p:nvSpPr>
            <p:cNvPr id="27718" name="文本框 677055"/>
            <p:cNvSpPr txBox="1"/>
            <p:nvPr/>
          </p:nvSpPr>
          <p:spPr>
            <a:xfrm>
              <a:off x="3552" y="3024"/>
              <a:ext cx="106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lang="zh-CN" altLang="en-US" sz="18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、画中间线段</a:t>
              </a:r>
            </a:p>
            <a:p>
              <a:r>
                <a:rPr lang="zh-CN" altLang="en-US" sz="1800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  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（</a:t>
              </a:r>
              <a:r>
                <a:rPr lang="en-US" altLang="zh-CN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R50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）</a:t>
              </a:r>
            </a:p>
          </p:txBody>
        </p:sp>
        <p:sp>
          <p:nvSpPr>
            <p:cNvPr id="27719" name="文本框 677056"/>
            <p:cNvSpPr txBox="1"/>
            <p:nvPr/>
          </p:nvSpPr>
          <p:spPr>
            <a:xfrm>
              <a:off x="3552" y="3542"/>
              <a:ext cx="106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</a:t>
              </a:r>
              <a:r>
                <a:rPr lang="zh-CN" altLang="en-US" sz="18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、画连接线段</a:t>
              </a:r>
            </a:p>
            <a:p>
              <a:r>
                <a:rPr lang="zh-CN" altLang="en-US" sz="1800" b="0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    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Symbol" panose="05050102010706020507" pitchFamily="18" charset="2"/>
                </a:rPr>
                <a:t>（</a:t>
              </a:r>
              <a:r>
                <a:rPr lang="en-US" altLang="zh-CN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Symbol" panose="05050102010706020507" pitchFamily="18" charset="2"/>
                </a:rPr>
                <a:t>R12</a:t>
              </a:r>
              <a:r>
                <a:rPr lang="zh-CN" altLang="en-US" sz="1800" i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Symbol" panose="05050102010706020507" pitchFamily="18" charset="2"/>
                </a:rPr>
                <a:t>）</a:t>
              </a:r>
            </a:p>
          </p:txBody>
        </p:sp>
      </p:grpSp>
      <p:sp>
        <p:nvSpPr>
          <p:cNvPr id="677058" name="直接连接符 677057"/>
          <p:cNvSpPr>
            <a:spLocks noChangeAspect="1"/>
          </p:cNvSpPr>
          <p:nvPr/>
        </p:nvSpPr>
        <p:spPr>
          <a:xfrm>
            <a:off x="3665538" y="2493963"/>
            <a:ext cx="1397000" cy="2422525"/>
          </a:xfrm>
          <a:prstGeom prst="line">
            <a:avLst/>
          </a:prstGeom>
          <a:ln w="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59" name="任意多边形 677058"/>
          <p:cNvSpPr>
            <a:spLocks noChangeAspect="1"/>
          </p:cNvSpPr>
          <p:nvPr/>
        </p:nvSpPr>
        <p:spPr>
          <a:xfrm>
            <a:off x="4738688" y="4348163"/>
            <a:ext cx="107950" cy="107950"/>
          </a:xfrm>
          <a:custGeom>
            <a:avLst/>
            <a:gdLst/>
            <a:ahLst/>
            <a:cxnLst>
              <a:cxn ang="0">
                <a:pos x="107433" y="50101"/>
              </a:cxn>
              <a:cxn ang="0">
                <a:pos x="106659" y="42354"/>
              </a:cxn>
              <a:cxn ang="0">
                <a:pos x="104334" y="35122"/>
              </a:cxn>
              <a:cxn ang="0">
                <a:pos x="101235" y="27891"/>
              </a:cxn>
              <a:cxn ang="0">
                <a:pos x="96845" y="21693"/>
              </a:cxn>
              <a:cxn ang="0">
                <a:pos x="92197" y="15753"/>
              </a:cxn>
              <a:cxn ang="0">
                <a:pos x="85998" y="10847"/>
              </a:cxn>
              <a:cxn ang="0">
                <a:pos x="79800" y="6456"/>
              </a:cxn>
              <a:cxn ang="0">
                <a:pos x="72569" y="3357"/>
              </a:cxn>
              <a:cxn ang="0">
                <a:pos x="65338" y="1033"/>
              </a:cxn>
              <a:cxn ang="0">
                <a:pos x="57849" y="258"/>
              </a:cxn>
              <a:cxn ang="0">
                <a:pos x="50101" y="258"/>
              </a:cxn>
              <a:cxn ang="0">
                <a:pos x="42612" y="1033"/>
              </a:cxn>
              <a:cxn ang="0">
                <a:pos x="35122" y="3357"/>
              </a:cxn>
              <a:cxn ang="0">
                <a:pos x="27891" y="6456"/>
              </a:cxn>
              <a:cxn ang="0">
                <a:pos x="21693" y="10847"/>
              </a:cxn>
              <a:cxn ang="0">
                <a:pos x="15753" y="15753"/>
              </a:cxn>
              <a:cxn ang="0">
                <a:pos x="10847" y="21693"/>
              </a:cxn>
              <a:cxn ang="0">
                <a:pos x="6456" y="27891"/>
              </a:cxn>
              <a:cxn ang="0">
                <a:pos x="3357" y="35122"/>
              </a:cxn>
              <a:cxn ang="0">
                <a:pos x="1291" y="42354"/>
              </a:cxn>
              <a:cxn ang="0">
                <a:pos x="258" y="50101"/>
              </a:cxn>
              <a:cxn ang="0">
                <a:pos x="258" y="57849"/>
              </a:cxn>
              <a:cxn ang="0">
                <a:pos x="1291" y="65596"/>
              </a:cxn>
              <a:cxn ang="0">
                <a:pos x="3357" y="72569"/>
              </a:cxn>
              <a:cxn ang="0">
                <a:pos x="6456" y="79800"/>
              </a:cxn>
              <a:cxn ang="0">
                <a:pos x="10847" y="85998"/>
              </a:cxn>
              <a:cxn ang="0">
                <a:pos x="15753" y="92197"/>
              </a:cxn>
              <a:cxn ang="0">
                <a:pos x="21693" y="97103"/>
              </a:cxn>
              <a:cxn ang="0">
                <a:pos x="27891" y="101235"/>
              </a:cxn>
              <a:cxn ang="0">
                <a:pos x="35122" y="104334"/>
              </a:cxn>
              <a:cxn ang="0">
                <a:pos x="42612" y="106659"/>
              </a:cxn>
              <a:cxn ang="0">
                <a:pos x="50101" y="107692"/>
              </a:cxn>
              <a:cxn ang="0">
                <a:pos x="57849" y="107692"/>
              </a:cxn>
              <a:cxn ang="0">
                <a:pos x="65338" y="106659"/>
              </a:cxn>
              <a:cxn ang="0">
                <a:pos x="72569" y="104334"/>
              </a:cxn>
              <a:cxn ang="0">
                <a:pos x="79800" y="101235"/>
              </a:cxn>
              <a:cxn ang="0">
                <a:pos x="85998" y="97103"/>
              </a:cxn>
              <a:cxn ang="0">
                <a:pos x="92197" y="92197"/>
              </a:cxn>
              <a:cxn ang="0">
                <a:pos x="96845" y="85998"/>
              </a:cxn>
              <a:cxn ang="0">
                <a:pos x="101235" y="79800"/>
              </a:cxn>
              <a:cxn ang="0">
                <a:pos x="104334" y="72569"/>
              </a:cxn>
              <a:cxn ang="0">
                <a:pos x="106659" y="65596"/>
              </a:cxn>
              <a:cxn ang="0">
                <a:pos x="107433" y="57849"/>
              </a:cxn>
            </a:cxnLst>
            <a:rect l="0" t="0" r="0" b="0"/>
            <a:pathLst>
              <a:path w="418" h="418">
                <a:moveTo>
                  <a:pt x="418" y="209"/>
                </a:moveTo>
                <a:lnTo>
                  <a:pt x="416" y="194"/>
                </a:lnTo>
                <a:lnTo>
                  <a:pt x="415" y="179"/>
                </a:lnTo>
                <a:lnTo>
                  <a:pt x="413" y="164"/>
                </a:lnTo>
                <a:lnTo>
                  <a:pt x="409" y="149"/>
                </a:lnTo>
                <a:lnTo>
                  <a:pt x="404" y="136"/>
                </a:lnTo>
                <a:lnTo>
                  <a:pt x="399" y="122"/>
                </a:lnTo>
                <a:lnTo>
                  <a:pt x="392" y="108"/>
                </a:lnTo>
                <a:lnTo>
                  <a:pt x="384" y="96"/>
                </a:lnTo>
                <a:lnTo>
                  <a:pt x="375" y="84"/>
                </a:lnTo>
                <a:lnTo>
                  <a:pt x="367" y="72"/>
                </a:lnTo>
                <a:lnTo>
                  <a:pt x="357" y="61"/>
                </a:lnTo>
                <a:lnTo>
                  <a:pt x="346" y="51"/>
                </a:lnTo>
                <a:lnTo>
                  <a:pt x="333" y="42"/>
                </a:lnTo>
                <a:lnTo>
                  <a:pt x="321" y="33"/>
                </a:lnTo>
                <a:lnTo>
                  <a:pt x="309" y="25"/>
                </a:lnTo>
                <a:lnTo>
                  <a:pt x="296" y="18"/>
                </a:lnTo>
                <a:lnTo>
                  <a:pt x="281" y="13"/>
                </a:lnTo>
                <a:lnTo>
                  <a:pt x="268" y="8"/>
                </a:lnTo>
                <a:lnTo>
                  <a:pt x="253" y="4"/>
                </a:lnTo>
                <a:lnTo>
                  <a:pt x="238" y="2"/>
                </a:lnTo>
                <a:lnTo>
                  <a:pt x="224" y="1"/>
                </a:lnTo>
                <a:lnTo>
                  <a:pt x="209" y="0"/>
                </a:lnTo>
                <a:lnTo>
                  <a:pt x="194" y="1"/>
                </a:lnTo>
                <a:lnTo>
                  <a:pt x="179" y="2"/>
                </a:lnTo>
                <a:lnTo>
                  <a:pt x="165" y="4"/>
                </a:lnTo>
                <a:lnTo>
                  <a:pt x="149" y="8"/>
                </a:lnTo>
                <a:lnTo>
                  <a:pt x="136" y="13"/>
                </a:lnTo>
                <a:lnTo>
                  <a:pt x="122" y="18"/>
                </a:lnTo>
                <a:lnTo>
                  <a:pt x="108" y="25"/>
                </a:lnTo>
                <a:lnTo>
                  <a:pt x="96" y="33"/>
                </a:lnTo>
                <a:lnTo>
                  <a:pt x="84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2" y="84"/>
                </a:lnTo>
                <a:lnTo>
                  <a:pt x="33" y="96"/>
                </a:lnTo>
                <a:lnTo>
                  <a:pt x="25" y="108"/>
                </a:lnTo>
                <a:lnTo>
                  <a:pt x="18" y="122"/>
                </a:lnTo>
                <a:lnTo>
                  <a:pt x="13" y="136"/>
                </a:lnTo>
                <a:lnTo>
                  <a:pt x="8" y="149"/>
                </a:lnTo>
                <a:lnTo>
                  <a:pt x="5" y="164"/>
                </a:lnTo>
                <a:lnTo>
                  <a:pt x="2" y="179"/>
                </a:lnTo>
                <a:lnTo>
                  <a:pt x="1" y="194"/>
                </a:lnTo>
                <a:lnTo>
                  <a:pt x="0" y="209"/>
                </a:lnTo>
                <a:lnTo>
                  <a:pt x="1" y="224"/>
                </a:lnTo>
                <a:lnTo>
                  <a:pt x="2" y="238"/>
                </a:lnTo>
                <a:lnTo>
                  <a:pt x="5" y="254"/>
                </a:lnTo>
                <a:lnTo>
                  <a:pt x="8" y="268"/>
                </a:lnTo>
                <a:lnTo>
                  <a:pt x="13" y="281"/>
                </a:lnTo>
                <a:lnTo>
                  <a:pt x="18" y="296"/>
                </a:lnTo>
                <a:lnTo>
                  <a:pt x="25" y="309"/>
                </a:lnTo>
                <a:lnTo>
                  <a:pt x="33" y="321"/>
                </a:lnTo>
                <a:lnTo>
                  <a:pt x="42" y="333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4" y="376"/>
                </a:lnTo>
                <a:lnTo>
                  <a:pt x="96" y="384"/>
                </a:lnTo>
                <a:lnTo>
                  <a:pt x="108" y="392"/>
                </a:lnTo>
                <a:lnTo>
                  <a:pt x="122" y="399"/>
                </a:lnTo>
                <a:lnTo>
                  <a:pt x="136" y="404"/>
                </a:lnTo>
                <a:lnTo>
                  <a:pt x="149" y="409"/>
                </a:lnTo>
                <a:lnTo>
                  <a:pt x="165" y="413"/>
                </a:lnTo>
                <a:lnTo>
                  <a:pt x="179" y="416"/>
                </a:lnTo>
                <a:lnTo>
                  <a:pt x="194" y="417"/>
                </a:lnTo>
                <a:lnTo>
                  <a:pt x="209" y="418"/>
                </a:lnTo>
                <a:lnTo>
                  <a:pt x="224" y="417"/>
                </a:lnTo>
                <a:lnTo>
                  <a:pt x="238" y="416"/>
                </a:lnTo>
                <a:lnTo>
                  <a:pt x="253" y="413"/>
                </a:lnTo>
                <a:lnTo>
                  <a:pt x="268" y="409"/>
                </a:lnTo>
                <a:lnTo>
                  <a:pt x="281" y="404"/>
                </a:lnTo>
                <a:lnTo>
                  <a:pt x="296" y="399"/>
                </a:lnTo>
                <a:lnTo>
                  <a:pt x="309" y="392"/>
                </a:lnTo>
                <a:lnTo>
                  <a:pt x="321" y="384"/>
                </a:lnTo>
                <a:lnTo>
                  <a:pt x="333" y="376"/>
                </a:lnTo>
                <a:lnTo>
                  <a:pt x="346" y="367"/>
                </a:lnTo>
                <a:lnTo>
                  <a:pt x="357" y="357"/>
                </a:lnTo>
                <a:lnTo>
                  <a:pt x="367" y="346"/>
                </a:lnTo>
                <a:lnTo>
                  <a:pt x="375" y="333"/>
                </a:lnTo>
                <a:lnTo>
                  <a:pt x="384" y="321"/>
                </a:lnTo>
                <a:lnTo>
                  <a:pt x="392" y="309"/>
                </a:lnTo>
                <a:lnTo>
                  <a:pt x="399" y="296"/>
                </a:lnTo>
                <a:lnTo>
                  <a:pt x="404" y="281"/>
                </a:lnTo>
                <a:lnTo>
                  <a:pt x="409" y="268"/>
                </a:lnTo>
                <a:lnTo>
                  <a:pt x="413" y="254"/>
                </a:lnTo>
                <a:lnTo>
                  <a:pt x="415" y="238"/>
                </a:lnTo>
                <a:lnTo>
                  <a:pt x="416" y="224"/>
                </a:lnTo>
                <a:lnTo>
                  <a:pt x="418" y="209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60" name="直接连接符 677059"/>
          <p:cNvSpPr>
            <a:spLocks noChangeAspect="1"/>
          </p:cNvSpPr>
          <p:nvPr/>
        </p:nvSpPr>
        <p:spPr>
          <a:xfrm flipV="1">
            <a:off x="2112963" y="2493963"/>
            <a:ext cx="1552575" cy="3100387"/>
          </a:xfrm>
          <a:prstGeom prst="line">
            <a:avLst/>
          </a:prstGeom>
          <a:ln w="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61" name="任意多边形 677060"/>
          <p:cNvSpPr>
            <a:spLocks noChangeAspect="1"/>
          </p:cNvSpPr>
          <p:nvPr/>
        </p:nvSpPr>
        <p:spPr>
          <a:xfrm>
            <a:off x="2068513" y="5537200"/>
            <a:ext cx="107950" cy="107950"/>
          </a:xfrm>
          <a:custGeom>
            <a:avLst/>
            <a:gdLst/>
            <a:ahLst/>
            <a:cxnLst>
              <a:cxn ang="0">
                <a:pos x="107950" y="50101"/>
              </a:cxn>
              <a:cxn ang="0">
                <a:pos x="106915" y="42354"/>
              </a:cxn>
              <a:cxn ang="0">
                <a:pos x="104844" y="35122"/>
              </a:cxn>
              <a:cxn ang="0">
                <a:pos x="101478" y="27891"/>
              </a:cxn>
              <a:cxn ang="0">
                <a:pos x="97336" y="21435"/>
              </a:cxn>
              <a:cxn ang="0">
                <a:pos x="92159" y="15753"/>
              </a:cxn>
              <a:cxn ang="0">
                <a:pos x="86464" y="10847"/>
              </a:cxn>
              <a:cxn ang="0">
                <a:pos x="79992" y="6456"/>
              </a:cxn>
              <a:cxn ang="0">
                <a:pos x="73002" y="3357"/>
              </a:cxn>
              <a:cxn ang="0">
                <a:pos x="65495" y="1033"/>
              </a:cxn>
              <a:cxn ang="0">
                <a:pos x="57988" y="0"/>
              </a:cxn>
              <a:cxn ang="0">
                <a:pos x="50221" y="0"/>
              </a:cxn>
              <a:cxn ang="0">
                <a:pos x="42455" y="1033"/>
              </a:cxn>
              <a:cxn ang="0">
                <a:pos x="35207" y="3357"/>
              </a:cxn>
              <a:cxn ang="0">
                <a:pos x="28217" y="6456"/>
              </a:cxn>
              <a:cxn ang="0">
                <a:pos x="21745" y="10847"/>
              </a:cxn>
              <a:cxn ang="0">
                <a:pos x="15791" y="15753"/>
              </a:cxn>
              <a:cxn ang="0">
                <a:pos x="10614" y="21435"/>
              </a:cxn>
              <a:cxn ang="0">
                <a:pos x="6731" y="27891"/>
              </a:cxn>
              <a:cxn ang="0">
                <a:pos x="3624" y="35122"/>
              </a:cxn>
              <a:cxn ang="0">
                <a:pos x="1294" y="42354"/>
              </a:cxn>
              <a:cxn ang="0">
                <a:pos x="0" y="50101"/>
              </a:cxn>
              <a:cxn ang="0">
                <a:pos x="0" y="57849"/>
              </a:cxn>
              <a:cxn ang="0">
                <a:pos x="1294" y="65338"/>
              </a:cxn>
              <a:cxn ang="0">
                <a:pos x="3624" y="72569"/>
              </a:cxn>
              <a:cxn ang="0">
                <a:pos x="6731" y="79800"/>
              </a:cxn>
              <a:cxn ang="0">
                <a:pos x="10614" y="86257"/>
              </a:cxn>
              <a:cxn ang="0">
                <a:pos x="15791" y="92197"/>
              </a:cxn>
              <a:cxn ang="0">
                <a:pos x="21745" y="97103"/>
              </a:cxn>
              <a:cxn ang="0">
                <a:pos x="28217" y="101235"/>
              </a:cxn>
              <a:cxn ang="0">
                <a:pos x="35207" y="104593"/>
              </a:cxn>
              <a:cxn ang="0">
                <a:pos x="42455" y="106659"/>
              </a:cxn>
              <a:cxn ang="0">
                <a:pos x="50221" y="107692"/>
              </a:cxn>
              <a:cxn ang="0">
                <a:pos x="57988" y="107692"/>
              </a:cxn>
              <a:cxn ang="0">
                <a:pos x="65495" y="106659"/>
              </a:cxn>
              <a:cxn ang="0">
                <a:pos x="73002" y="104593"/>
              </a:cxn>
              <a:cxn ang="0">
                <a:pos x="79992" y="101235"/>
              </a:cxn>
              <a:cxn ang="0">
                <a:pos x="86464" y="97103"/>
              </a:cxn>
              <a:cxn ang="0">
                <a:pos x="92159" y="92197"/>
              </a:cxn>
              <a:cxn ang="0">
                <a:pos x="97336" y="86257"/>
              </a:cxn>
              <a:cxn ang="0">
                <a:pos x="101478" y="79800"/>
              </a:cxn>
              <a:cxn ang="0">
                <a:pos x="104844" y="72569"/>
              </a:cxn>
              <a:cxn ang="0">
                <a:pos x="106915" y="65338"/>
              </a:cxn>
              <a:cxn ang="0">
                <a:pos x="107950" y="57849"/>
              </a:cxn>
            </a:cxnLst>
            <a:rect l="0" t="0" r="0" b="0"/>
            <a:pathLst>
              <a:path w="417" h="418">
                <a:moveTo>
                  <a:pt x="417" y="208"/>
                </a:moveTo>
                <a:lnTo>
                  <a:pt x="417" y="194"/>
                </a:lnTo>
                <a:lnTo>
                  <a:pt x="415" y="179"/>
                </a:lnTo>
                <a:lnTo>
                  <a:pt x="413" y="164"/>
                </a:lnTo>
                <a:lnTo>
                  <a:pt x="410" y="149"/>
                </a:lnTo>
                <a:lnTo>
                  <a:pt x="405" y="136"/>
                </a:lnTo>
                <a:lnTo>
                  <a:pt x="398" y="122"/>
                </a:lnTo>
                <a:lnTo>
                  <a:pt x="392" y="108"/>
                </a:lnTo>
                <a:lnTo>
                  <a:pt x="385" y="96"/>
                </a:lnTo>
                <a:lnTo>
                  <a:pt x="376" y="83"/>
                </a:lnTo>
                <a:lnTo>
                  <a:pt x="366" y="72"/>
                </a:lnTo>
                <a:lnTo>
                  <a:pt x="356" y="61"/>
                </a:lnTo>
                <a:lnTo>
                  <a:pt x="345" y="51"/>
                </a:lnTo>
                <a:lnTo>
                  <a:pt x="334" y="42"/>
                </a:lnTo>
                <a:lnTo>
                  <a:pt x="322" y="33"/>
                </a:lnTo>
                <a:lnTo>
                  <a:pt x="309" y="25"/>
                </a:lnTo>
                <a:lnTo>
                  <a:pt x="295" y="19"/>
                </a:lnTo>
                <a:lnTo>
                  <a:pt x="282" y="13"/>
                </a:lnTo>
                <a:lnTo>
                  <a:pt x="268" y="9"/>
                </a:lnTo>
                <a:lnTo>
                  <a:pt x="253" y="4"/>
                </a:lnTo>
                <a:lnTo>
                  <a:pt x="239" y="2"/>
                </a:lnTo>
                <a:lnTo>
                  <a:pt x="224" y="0"/>
                </a:lnTo>
                <a:lnTo>
                  <a:pt x="209" y="0"/>
                </a:lnTo>
                <a:lnTo>
                  <a:pt x="194" y="0"/>
                </a:lnTo>
                <a:lnTo>
                  <a:pt x="179" y="2"/>
                </a:lnTo>
                <a:lnTo>
                  <a:pt x="164" y="4"/>
                </a:lnTo>
                <a:lnTo>
                  <a:pt x="150" y="9"/>
                </a:lnTo>
                <a:lnTo>
                  <a:pt x="136" y="13"/>
                </a:lnTo>
                <a:lnTo>
                  <a:pt x="122" y="19"/>
                </a:lnTo>
                <a:lnTo>
                  <a:pt x="109" y="25"/>
                </a:lnTo>
                <a:lnTo>
                  <a:pt x="96" y="33"/>
                </a:lnTo>
                <a:lnTo>
                  <a:pt x="84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1" y="83"/>
                </a:lnTo>
                <a:lnTo>
                  <a:pt x="34" y="96"/>
                </a:lnTo>
                <a:lnTo>
                  <a:pt x="26" y="108"/>
                </a:lnTo>
                <a:lnTo>
                  <a:pt x="19" y="122"/>
                </a:lnTo>
                <a:lnTo>
                  <a:pt x="14" y="136"/>
                </a:lnTo>
                <a:lnTo>
                  <a:pt x="8" y="149"/>
                </a:lnTo>
                <a:lnTo>
                  <a:pt x="5" y="164"/>
                </a:lnTo>
                <a:lnTo>
                  <a:pt x="3" y="179"/>
                </a:lnTo>
                <a:lnTo>
                  <a:pt x="0" y="194"/>
                </a:lnTo>
                <a:lnTo>
                  <a:pt x="0" y="208"/>
                </a:lnTo>
                <a:lnTo>
                  <a:pt x="0" y="224"/>
                </a:lnTo>
                <a:lnTo>
                  <a:pt x="3" y="238"/>
                </a:lnTo>
                <a:lnTo>
                  <a:pt x="5" y="253"/>
                </a:lnTo>
                <a:lnTo>
                  <a:pt x="8" y="268"/>
                </a:lnTo>
                <a:lnTo>
                  <a:pt x="14" y="281"/>
                </a:lnTo>
                <a:lnTo>
                  <a:pt x="19" y="296"/>
                </a:lnTo>
                <a:lnTo>
                  <a:pt x="26" y="309"/>
                </a:lnTo>
                <a:lnTo>
                  <a:pt x="34" y="321"/>
                </a:lnTo>
                <a:lnTo>
                  <a:pt x="41" y="334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4" y="376"/>
                </a:lnTo>
                <a:lnTo>
                  <a:pt x="96" y="385"/>
                </a:lnTo>
                <a:lnTo>
                  <a:pt x="109" y="392"/>
                </a:lnTo>
                <a:lnTo>
                  <a:pt x="122" y="399"/>
                </a:lnTo>
                <a:lnTo>
                  <a:pt x="136" y="405"/>
                </a:lnTo>
                <a:lnTo>
                  <a:pt x="150" y="409"/>
                </a:lnTo>
                <a:lnTo>
                  <a:pt x="164" y="413"/>
                </a:lnTo>
                <a:lnTo>
                  <a:pt x="179" y="416"/>
                </a:lnTo>
                <a:lnTo>
                  <a:pt x="194" y="417"/>
                </a:lnTo>
                <a:lnTo>
                  <a:pt x="209" y="418"/>
                </a:lnTo>
                <a:lnTo>
                  <a:pt x="224" y="417"/>
                </a:lnTo>
                <a:lnTo>
                  <a:pt x="239" y="416"/>
                </a:lnTo>
                <a:lnTo>
                  <a:pt x="253" y="413"/>
                </a:lnTo>
                <a:lnTo>
                  <a:pt x="268" y="409"/>
                </a:lnTo>
                <a:lnTo>
                  <a:pt x="282" y="405"/>
                </a:lnTo>
                <a:lnTo>
                  <a:pt x="295" y="399"/>
                </a:lnTo>
                <a:lnTo>
                  <a:pt x="309" y="392"/>
                </a:lnTo>
                <a:lnTo>
                  <a:pt x="322" y="385"/>
                </a:lnTo>
                <a:lnTo>
                  <a:pt x="334" y="376"/>
                </a:lnTo>
                <a:lnTo>
                  <a:pt x="345" y="367"/>
                </a:lnTo>
                <a:lnTo>
                  <a:pt x="356" y="357"/>
                </a:lnTo>
                <a:lnTo>
                  <a:pt x="366" y="346"/>
                </a:lnTo>
                <a:lnTo>
                  <a:pt x="376" y="334"/>
                </a:lnTo>
                <a:lnTo>
                  <a:pt x="385" y="321"/>
                </a:lnTo>
                <a:lnTo>
                  <a:pt x="392" y="309"/>
                </a:lnTo>
                <a:lnTo>
                  <a:pt x="398" y="296"/>
                </a:lnTo>
                <a:lnTo>
                  <a:pt x="405" y="281"/>
                </a:lnTo>
                <a:lnTo>
                  <a:pt x="410" y="268"/>
                </a:lnTo>
                <a:lnTo>
                  <a:pt x="413" y="253"/>
                </a:lnTo>
                <a:lnTo>
                  <a:pt x="415" y="238"/>
                </a:lnTo>
                <a:lnTo>
                  <a:pt x="417" y="224"/>
                </a:lnTo>
                <a:lnTo>
                  <a:pt x="417" y="208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62" name="任意多边形 677061"/>
          <p:cNvSpPr/>
          <p:nvPr/>
        </p:nvSpPr>
        <p:spPr>
          <a:xfrm>
            <a:off x="3625850" y="2449513"/>
            <a:ext cx="107950" cy="107950"/>
          </a:xfrm>
          <a:custGeom>
            <a:avLst/>
            <a:gdLst/>
            <a:ahLst/>
            <a:cxnLst>
              <a:cxn ang="0">
                <a:pos x="107950" y="50101"/>
              </a:cxn>
              <a:cxn ang="0">
                <a:pos x="106915" y="42354"/>
              </a:cxn>
              <a:cxn ang="0">
                <a:pos x="104844" y="35122"/>
              </a:cxn>
              <a:cxn ang="0">
                <a:pos x="101478" y="27891"/>
              </a:cxn>
              <a:cxn ang="0">
                <a:pos x="97336" y="21435"/>
              </a:cxn>
              <a:cxn ang="0">
                <a:pos x="92159" y="15753"/>
              </a:cxn>
              <a:cxn ang="0">
                <a:pos x="86464" y="10847"/>
              </a:cxn>
              <a:cxn ang="0">
                <a:pos x="79733" y="6456"/>
              </a:cxn>
              <a:cxn ang="0">
                <a:pos x="73002" y="3357"/>
              </a:cxn>
              <a:cxn ang="0">
                <a:pos x="65495" y="1033"/>
              </a:cxn>
              <a:cxn ang="0">
                <a:pos x="57988" y="0"/>
              </a:cxn>
              <a:cxn ang="0">
                <a:pos x="50221" y="0"/>
              </a:cxn>
              <a:cxn ang="0">
                <a:pos x="42455" y="1033"/>
              </a:cxn>
              <a:cxn ang="0">
                <a:pos x="34948" y="3357"/>
              </a:cxn>
              <a:cxn ang="0">
                <a:pos x="28217" y="6456"/>
              </a:cxn>
              <a:cxn ang="0">
                <a:pos x="21486" y="10847"/>
              </a:cxn>
              <a:cxn ang="0">
                <a:pos x="15791" y="15753"/>
              </a:cxn>
              <a:cxn ang="0">
                <a:pos x="10614" y="21435"/>
              </a:cxn>
              <a:cxn ang="0">
                <a:pos x="6731" y="27891"/>
              </a:cxn>
              <a:cxn ang="0">
                <a:pos x="3365" y="35122"/>
              </a:cxn>
              <a:cxn ang="0">
                <a:pos x="1294" y="42354"/>
              </a:cxn>
              <a:cxn ang="0">
                <a:pos x="0" y="50101"/>
              </a:cxn>
              <a:cxn ang="0">
                <a:pos x="0" y="57849"/>
              </a:cxn>
              <a:cxn ang="0">
                <a:pos x="1294" y="65338"/>
              </a:cxn>
              <a:cxn ang="0">
                <a:pos x="3365" y="72569"/>
              </a:cxn>
              <a:cxn ang="0">
                <a:pos x="6731" y="79800"/>
              </a:cxn>
              <a:cxn ang="0">
                <a:pos x="10614" y="86257"/>
              </a:cxn>
              <a:cxn ang="0">
                <a:pos x="15791" y="92197"/>
              </a:cxn>
              <a:cxn ang="0">
                <a:pos x="21486" y="97103"/>
              </a:cxn>
              <a:cxn ang="0">
                <a:pos x="28217" y="101235"/>
              </a:cxn>
              <a:cxn ang="0">
                <a:pos x="34948" y="104593"/>
              </a:cxn>
              <a:cxn ang="0">
                <a:pos x="42455" y="106659"/>
              </a:cxn>
              <a:cxn ang="0">
                <a:pos x="50221" y="107692"/>
              </a:cxn>
              <a:cxn ang="0">
                <a:pos x="57988" y="107692"/>
              </a:cxn>
              <a:cxn ang="0">
                <a:pos x="65495" y="106659"/>
              </a:cxn>
              <a:cxn ang="0">
                <a:pos x="73002" y="104593"/>
              </a:cxn>
              <a:cxn ang="0">
                <a:pos x="79733" y="101235"/>
              </a:cxn>
              <a:cxn ang="0">
                <a:pos x="86464" y="97103"/>
              </a:cxn>
              <a:cxn ang="0">
                <a:pos x="92159" y="92197"/>
              </a:cxn>
              <a:cxn ang="0">
                <a:pos x="97336" y="86257"/>
              </a:cxn>
              <a:cxn ang="0">
                <a:pos x="101478" y="79800"/>
              </a:cxn>
              <a:cxn ang="0">
                <a:pos x="104844" y="72569"/>
              </a:cxn>
              <a:cxn ang="0">
                <a:pos x="106915" y="65338"/>
              </a:cxn>
              <a:cxn ang="0">
                <a:pos x="107950" y="57849"/>
              </a:cxn>
            </a:cxnLst>
            <a:rect l="0" t="0" r="0" b="0"/>
            <a:pathLst>
              <a:path w="417" h="418">
                <a:moveTo>
                  <a:pt x="417" y="208"/>
                </a:moveTo>
                <a:lnTo>
                  <a:pt x="417" y="194"/>
                </a:lnTo>
                <a:lnTo>
                  <a:pt x="415" y="179"/>
                </a:lnTo>
                <a:lnTo>
                  <a:pt x="413" y="164"/>
                </a:lnTo>
                <a:lnTo>
                  <a:pt x="409" y="149"/>
                </a:lnTo>
                <a:lnTo>
                  <a:pt x="405" y="136"/>
                </a:lnTo>
                <a:lnTo>
                  <a:pt x="398" y="122"/>
                </a:lnTo>
                <a:lnTo>
                  <a:pt x="392" y="108"/>
                </a:lnTo>
                <a:lnTo>
                  <a:pt x="385" y="96"/>
                </a:lnTo>
                <a:lnTo>
                  <a:pt x="376" y="83"/>
                </a:lnTo>
                <a:lnTo>
                  <a:pt x="366" y="72"/>
                </a:lnTo>
                <a:lnTo>
                  <a:pt x="356" y="61"/>
                </a:lnTo>
                <a:lnTo>
                  <a:pt x="345" y="51"/>
                </a:lnTo>
                <a:lnTo>
                  <a:pt x="334" y="42"/>
                </a:lnTo>
                <a:lnTo>
                  <a:pt x="322" y="33"/>
                </a:lnTo>
                <a:lnTo>
                  <a:pt x="308" y="25"/>
                </a:lnTo>
                <a:lnTo>
                  <a:pt x="295" y="19"/>
                </a:lnTo>
                <a:lnTo>
                  <a:pt x="282" y="13"/>
                </a:lnTo>
                <a:lnTo>
                  <a:pt x="267" y="9"/>
                </a:lnTo>
                <a:lnTo>
                  <a:pt x="253" y="4"/>
                </a:lnTo>
                <a:lnTo>
                  <a:pt x="238" y="2"/>
                </a:lnTo>
                <a:lnTo>
                  <a:pt x="224" y="0"/>
                </a:lnTo>
                <a:lnTo>
                  <a:pt x="209" y="0"/>
                </a:lnTo>
                <a:lnTo>
                  <a:pt x="194" y="0"/>
                </a:lnTo>
                <a:lnTo>
                  <a:pt x="179" y="2"/>
                </a:lnTo>
                <a:lnTo>
                  <a:pt x="164" y="4"/>
                </a:lnTo>
                <a:lnTo>
                  <a:pt x="150" y="9"/>
                </a:lnTo>
                <a:lnTo>
                  <a:pt x="135" y="13"/>
                </a:lnTo>
                <a:lnTo>
                  <a:pt x="122" y="19"/>
                </a:lnTo>
                <a:lnTo>
                  <a:pt x="109" y="25"/>
                </a:lnTo>
                <a:lnTo>
                  <a:pt x="95" y="33"/>
                </a:lnTo>
                <a:lnTo>
                  <a:pt x="83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1" y="83"/>
                </a:lnTo>
                <a:lnTo>
                  <a:pt x="33" y="96"/>
                </a:lnTo>
                <a:lnTo>
                  <a:pt x="26" y="108"/>
                </a:lnTo>
                <a:lnTo>
                  <a:pt x="19" y="122"/>
                </a:lnTo>
                <a:lnTo>
                  <a:pt x="13" y="136"/>
                </a:lnTo>
                <a:lnTo>
                  <a:pt x="8" y="149"/>
                </a:lnTo>
                <a:lnTo>
                  <a:pt x="5" y="164"/>
                </a:lnTo>
                <a:lnTo>
                  <a:pt x="2" y="179"/>
                </a:lnTo>
                <a:lnTo>
                  <a:pt x="0" y="194"/>
                </a:lnTo>
                <a:lnTo>
                  <a:pt x="0" y="208"/>
                </a:lnTo>
                <a:lnTo>
                  <a:pt x="0" y="224"/>
                </a:lnTo>
                <a:lnTo>
                  <a:pt x="2" y="238"/>
                </a:lnTo>
                <a:lnTo>
                  <a:pt x="5" y="253"/>
                </a:lnTo>
                <a:lnTo>
                  <a:pt x="8" y="267"/>
                </a:lnTo>
                <a:lnTo>
                  <a:pt x="13" y="281"/>
                </a:lnTo>
                <a:lnTo>
                  <a:pt x="19" y="296"/>
                </a:lnTo>
                <a:lnTo>
                  <a:pt x="26" y="309"/>
                </a:lnTo>
                <a:lnTo>
                  <a:pt x="33" y="321"/>
                </a:lnTo>
                <a:lnTo>
                  <a:pt x="41" y="334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3" y="376"/>
                </a:lnTo>
                <a:lnTo>
                  <a:pt x="95" y="385"/>
                </a:lnTo>
                <a:lnTo>
                  <a:pt x="109" y="392"/>
                </a:lnTo>
                <a:lnTo>
                  <a:pt x="122" y="399"/>
                </a:lnTo>
                <a:lnTo>
                  <a:pt x="135" y="405"/>
                </a:lnTo>
                <a:lnTo>
                  <a:pt x="150" y="409"/>
                </a:lnTo>
                <a:lnTo>
                  <a:pt x="164" y="413"/>
                </a:lnTo>
                <a:lnTo>
                  <a:pt x="179" y="416"/>
                </a:lnTo>
                <a:lnTo>
                  <a:pt x="194" y="417"/>
                </a:lnTo>
                <a:lnTo>
                  <a:pt x="209" y="418"/>
                </a:lnTo>
                <a:lnTo>
                  <a:pt x="224" y="417"/>
                </a:lnTo>
                <a:lnTo>
                  <a:pt x="238" y="416"/>
                </a:lnTo>
                <a:lnTo>
                  <a:pt x="253" y="413"/>
                </a:lnTo>
                <a:lnTo>
                  <a:pt x="267" y="409"/>
                </a:lnTo>
                <a:lnTo>
                  <a:pt x="282" y="405"/>
                </a:lnTo>
                <a:lnTo>
                  <a:pt x="295" y="399"/>
                </a:lnTo>
                <a:lnTo>
                  <a:pt x="308" y="392"/>
                </a:lnTo>
                <a:lnTo>
                  <a:pt x="322" y="385"/>
                </a:lnTo>
                <a:lnTo>
                  <a:pt x="334" y="376"/>
                </a:lnTo>
                <a:lnTo>
                  <a:pt x="345" y="367"/>
                </a:lnTo>
                <a:lnTo>
                  <a:pt x="356" y="357"/>
                </a:lnTo>
                <a:lnTo>
                  <a:pt x="366" y="346"/>
                </a:lnTo>
                <a:lnTo>
                  <a:pt x="376" y="334"/>
                </a:lnTo>
                <a:lnTo>
                  <a:pt x="385" y="321"/>
                </a:lnTo>
                <a:lnTo>
                  <a:pt x="392" y="309"/>
                </a:lnTo>
                <a:lnTo>
                  <a:pt x="398" y="296"/>
                </a:lnTo>
                <a:lnTo>
                  <a:pt x="405" y="281"/>
                </a:lnTo>
                <a:lnTo>
                  <a:pt x="409" y="267"/>
                </a:lnTo>
                <a:lnTo>
                  <a:pt x="413" y="253"/>
                </a:lnTo>
                <a:lnTo>
                  <a:pt x="415" y="238"/>
                </a:lnTo>
                <a:lnTo>
                  <a:pt x="417" y="224"/>
                </a:lnTo>
                <a:lnTo>
                  <a:pt x="417" y="208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7063" name="组合 677062"/>
          <p:cNvGrpSpPr/>
          <p:nvPr/>
        </p:nvGrpSpPr>
        <p:grpSpPr>
          <a:xfrm>
            <a:off x="2428875" y="3575050"/>
            <a:ext cx="2647950" cy="373063"/>
            <a:chOff x="5376" y="1536"/>
            <a:chExt cx="1668" cy="235"/>
          </a:xfrm>
        </p:grpSpPr>
        <p:sp>
          <p:nvSpPr>
            <p:cNvPr id="27715" name="任意多边形 677063"/>
            <p:cNvSpPr>
              <a:spLocks noChangeAspect="1"/>
            </p:cNvSpPr>
            <p:nvPr/>
          </p:nvSpPr>
          <p:spPr>
            <a:xfrm>
              <a:off x="5376" y="1536"/>
              <a:ext cx="1668" cy="235"/>
            </a:xfrm>
            <a:custGeom>
              <a:avLst/>
              <a:gdLst/>
              <a:ahLst/>
              <a:cxnLst>
                <a:cxn ang="0">
                  <a:pos x="1655" y="228"/>
                </a:cxn>
                <a:cxn ang="0">
                  <a:pos x="1630" y="213"/>
                </a:cxn>
                <a:cxn ang="0">
                  <a:pos x="1604" y="200"/>
                </a:cxn>
                <a:cxn ang="0">
                  <a:pos x="1577" y="186"/>
                </a:cxn>
                <a:cxn ang="0">
                  <a:pos x="1551" y="173"/>
                </a:cxn>
                <a:cxn ang="0">
                  <a:pos x="1524" y="161"/>
                </a:cxn>
                <a:cxn ang="0">
                  <a:pos x="1497" y="149"/>
                </a:cxn>
                <a:cxn ang="0">
                  <a:pos x="1470" y="137"/>
                </a:cxn>
                <a:cxn ang="0">
                  <a:pos x="1443" y="126"/>
                </a:cxn>
                <a:cxn ang="0">
                  <a:pos x="1415" y="115"/>
                </a:cxn>
                <a:cxn ang="0">
                  <a:pos x="1388" y="105"/>
                </a:cxn>
                <a:cxn ang="0">
                  <a:pos x="1360" y="95"/>
                </a:cxn>
                <a:cxn ang="0">
                  <a:pos x="1332" y="86"/>
                </a:cxn>
                <a:cxn ang="0">
                  <a:pos x="1304" y="77"/>
                </a:cxn>
                <a:cxn ang="0">
                  <a:pos x="1276" y="69"/>
                </a:cxn>
                <a:cxn ang="0">
                  <a:pos x="1247" y="61"/>
                </a:cxn>
                <a:cxn ang="0">
                  <a:pos x="1219" y="53"/>
                </a:cxn>
                <a:cxn ang="0">
                  <a:pos x="1190" y="46"/>
                </a:cxn>
                <a:cxn ang="0">
                  <a:pos x="1162" y="40"/>
                </a:cxn>
                <a:cxn ang="0">
                  <a:pos x="1133" y="34"/>
                </a:cxn>
                <a:cxn ang="0">
                  <a:pos x="1104" y="28"/>
                </a:cxn>
                <a:cxn ang="0">
                  <a:pos x="1075" y="23"/>
                </a:cxn>
                <a:cxn ang="0">
                  <a:pos x="1046" y="19"/>
                </a:cxn>
                <a:cxn ang="0">
                  <a:pos x="1016" y="15"/>
                </a:cxn>
                <a:cxn ang="0">
                  <a:pos x="987" y="11"/>
                </a:cxn>
                <a:cxn ang="0">
                  <a:pos x="958" y="8"/>
                </a:cxn>
                <a:cxn ang="0">
                  <a:pos x="929" y="6"/>
                </a:cxn>
                <a:cxn ang="0">
                  <a:pos x="899" y="3"/>
                </a:cxn>
                <a:cxn ang="0">
                  <a:pos x="870" y="2"/>
                </a:cxn>
                <a:cxn ang="0">
                  <a:pos x="840" y="1"/>
                </a:cxn>
                <a:cxn ang="0">
                  <a:pos x="811" y="0"/>
                </a:cxn>
                <a:cxn ang="0">
                  <a:pos x="781" y="0"/>
                </a:cxn>
                <a:cxn ang="0">
                  <a:pos x="752" y="0"/>
                </a:cxn>
                <a:cxn ang="0">
                  <a:pos x="722" y="1"/>
                </a:cxn>
                <a:cxn ang="0">
                  <a:pos x="693" y="2"/>
                </a:cxn>
                <a:cxn ang="0">
                  <a:pos x="664" y="4"/>
                </a:cxn>
                <a:cxn ang="0">
                  <a:pos x="634" y="7"/>
                </a:cxn>
                <a:cxn ang="0">
                  <a:pos x="605" y="10"/>
                </a:cxn>
                <a:cxn ang="0">
                  <a:pos x="576" y="13"/>
                </a:cxn>
                <a:cxn ang="0">
                  <a:pos x="546" y="17"/>
                </a:cxn>
                <a:cxn ang="0">
                  <a:pos x="517" y="21"/>
                </a:cxn>
                <a:cxn ang="0">
                  <a:pos x="488" y="26"/>
                </a:cxn>
                <a:cxn ang="0">
                  <a:pos x="459" y="31"/>
                </a:cxn>
                <a:cxn ang="0">
                  <a:pos x="430" y="37"/>
                </a:cxn>
                <a:cxn ang="0">
                  <a:pos x="401" y="43"/>
                </a:cxn>
                <a:cxn ang="0">
                  <a:pos x="373" y="50"/>
                </a:cxn>
                <a:cxn ang="0">
                  <a:pos x="344" y="57"/>
                </a:cxn>
                <a:cxn ang="0">
                  <a:pos x="316" y="64"/>
                </a:cxn>
                <a:cxn ang="0">
                  <a:pos x="287" y="73"/>
                </a:cxn>
                <a:cxn ang="0">
                  <a:pos x="259" y="81"/>
                </a:cxn>
                <a:cxn ang="0">
                  <a:pos x="231" y="90"/>
                </a:cxn>
                <a:cxn ang="0">
                  <a:pos x="203" y="100"/>
                </a:cxn>
                <a:cxn ang="0">
                  <a:pos x="176" y="110"/>
                </a:cxn>
                <a:cxn ang="0">
                  <a:pos x="148" y="120"/>
                </a:cxn>
                <a:cxn ang="0">
                  <a:pos x="121" y="131"/>
                </a:cxn>
                <a:cxn ang="0">
                  <a:pos x="94" y="142"/>
                </a:cxn>
                <a:cxn ang="0">
                  <a:pos x="66" y="154"/>
                </a:cxn>
                <a:cxn ang="0">
                  <a:pos x="40" y="167"/>
                </a:cxn>
                <a:cxn ang="0">
                  <a:pos x="13" y="179"/>
                </a:cxn>
              </a:cxnLst>
              <a:rect l="0" t="0" r="0" b="0"/>
              <a:pathLst>
                <a:path w="12370" h="1750">
                  <a:moveTo>
                    <a:pt x="12370" y="1750"/>
                  </a:moveTo>
                  <a:lnTo>
                    <a:pt x="12276" y="1695"/>
                  </a:lnTo>
                  <a:lnTo>
                    <a:pt x="12181" y="1642"/>
                  </a:lnTo>
                  <a:lnTo>
                    <a:pt x="12085" y="1589"/>
                  </a:lnTo>
                  <a:lnTo>
                    <a:pt x="11989" y="1537"/>
                  </a:lnTo>
                  <a:lnTo>
                    <a:pt x="11892" y="1486"/>
                  </a:lnTo>
                  <a:lnTo>
                    <a:pt x="11795" y="1436"/>
                  </a:lnTo>
                  <a:lnTo>
                    <a:pt x="11697" y="1386"/>
                  </a:lnTo>
                  <a:lnTo>
                    <a:pt x="11599" y="1337"/>
                  </a:lnTo>
                  <a:lnTo>
                    <a:pt x="11501" y="1289"/>
                  </a:lnTo>
                  <a:lnTo>
                    <a:pt x="11402" y="1243"/>
                  </a:lnTo>
                  <a:lnTo>
                    <a:pt x="11303" y="1196"/>
                  </a:lnTo>
                  <a:lnTo>
                    <a:pt x="11204" y="1152"/>
                  </a:lnTo>
                  <a:lnTo>
                    <a:pt x="11104" y="1106"/>
                  </a:lnTo>
                  <a:lnTo>
                    <a:pt x="11004" y="1063"/>
                  </a:lnTo>
                  <a:lnTo>
                    <a:pt x="10903" y="1020"/>
                  </a:lnTo>
                  <a:lnTo>
                    <a:pt x="10802" y="979"/>
                  </a:lnTo>
                  <a:lnTo>
                    <a:pt x="10701" y="938"/>
                  </a:lnTo>
                  <a:lnTo>
                    <a:pt x="10599" y="897"/>
                  </a:lnTo>
                  <a:lnTo>
                    <a:pt x="10497" y="858"/>
                  </a:lnTo>
                  <a:lnTo>
                    <a:pt x="10395" y="819"/>
                  </a:lnTo>
                  <a:lnTo>
                    <a:pt x="10293" y="782"/>
                  </a:lnTo>
                  <a:lnTo>
                    <a:pt x="10190" y="745"/>
                  </a:lnTo>
                  <a:lnTo>
                    <a:pt x="10087" y="708"/>
                  </a:lnTo>
                  <a:lnTo>
                    <a:pt x="9984" y="674"/>
                  </a:lnTo>
                  <a:lnTo>
                    <a:pt x="9880" y="640"/>
                  </a:lnTo>
                  <a:lnTo>
                    <a:pt x="9775" y="606"/>
                  </a:lnTo>
                  <a:lnTo>
                    <a:pt x="9671" y="573"/>
                  </a:lnTo>
                  <a:lnTo>
                    <a:pt x="9567" y="542"/>
                  </a:lnTo>
                  <a:lnTo>
                    <a:pt x="9462" y="511"/>
                  </a:lnTo>
                  <a:lnTo>
                    <a:pt x="9356" y="481"/>
                  </a:lnTo>
                  <a:lnTo>
                    <a:pt x="9251" y="452"/>
                  </a:lnTo>
                  <a:lnTo>
                    <a:pt x="9146" y="424"/>
                  </a:lnTo>
                  <a:lnTo>
                    <a:pt x="9040" y="397"/>
                  </a:lnTo>
                  <a:lnTo>
                    <a:pt x="8934" y="370"/>
                  </a:lnTo>
                  <a:lnTo>
                    <a:pt x="8827" y="346"/>
                  </a:lnTo>
                  <a:lnTo>
                    <a:pt x="8721" y="320"/>
                  </a:lnTo>
                  <a:lnTo>
                    <a:pt x="8614" y="297"/>
                  </a:lnTo>
                  <a:lnTo>
                    <a:pt x="8507" y="275"/>
                  </a:lnTo>
                  <a:lnTo>
                    <a:pt x="8400" y="252"/>
                  </a:lnTo>
                  <a:lnTo>
                    <a:pt x="8293" y="231"/>
                  </a:lnTo>
                  <a:lnTo>
                    <a:pt x="8185" y="211"/>
                  </a:lnTo>
                  <a:lnTo>
                    <a:pt x="8078" y="193"/>
                  </a:lnTo>
                  <a:lnTo>
                    <a:pt x="7970" y="174"/>
                  </a:lnTo>
                  <a:lnTo>
                    <a:pt x="7863" y="156"/>
                  </a:lnTo>
                  <a:lnTo>
                    <a:pt x="7754" y="140"/>
                  </a:lnTo>
                  <a:lnTo>
                    <a:pt x="7646" y="125"/>
                  </a:lnTo>
                  <a:lnTo>
                    <a:pt x="7538" y="109"/>
                  </a:lnTo>
                  <a:lnTo>
                    <a:pt x="7429" y="96"/>
                  </a:lnTo>
                  <a:lnTo>
                    <a:pt x="7321" y="83"/>
                  </a:lnTo>
                  <a:lnTo>
                    <a:pt x="7213" y="72"/>
                  </a:lnTo>
                  <a:lnTo>
                    <a:pt x="7104" y="61"/>
                  </a:lnTo>
                  <a:lnTo>
                    <a:pt x="6994" y="51"/>
                  </a:lnTo>
                  <a:lnTo>
                    <a:pt x="6886" y="41"/>
                  </a:lnTo>
                  <a:lnTo>
                    <a:pt x="6777" y="33"/>
                  </a:lnTo>
                  <a:lnTo>
                    <a:pt x="6668" y="25"/>
                  </a:lnTo>
                  <a:lnTo>
                    <a:pt x="6559" y="20"/>
                  </a:lnTo>
                  <a:lnTo>
                    <a:pt x="6450" y="14"/>
                  </a:lnTo>
                  <a:lnTo>
                    <a:pt x="6340" y="8"/>
                  </a:lnTo>
                  <a:lnTo>
                    <a:pt x="6231" y="5"/>
                  </a:lnTo>
                  <a:lnTo>
                    <a:pt x="6122" y="3"/>
                  </a:lnTo>
                  <a:lnTo>
                    <a:pt x="6013" y="1"/>
                  </a:lnTo>
                  <a:lnTo>
                    <a:pt x="5903" y="0"/>
                  </a:lnTo>
                  <a:lnTo>
                    <a:pt x="5795" y="0"/>
                  </a:lnTo>
                  <a:lnTo>
                    <a:pt x="5685" y="1"/>
                  </a:lnTo>
                  <a:lnTo>
                    <a:pt x="5576" y="2"/>
                  </a:lnTo>
                  <a:lnTo>
                    <a:pt x="5466" y="5"/>
                  </a:lnTo>
                  <a:lnTo>
                    <a:pt x="5358" y="8"/>
                  </a:lnTo>
                  <a:lnTo>
                    <a:pt x="5248" y="13"/>
                  </a:lnTo>
                  <a:lnTo>
                    <a:pt x="5139" y="18"/>
                  </a:lnTo>
                  <a:lnTo>
                    <a:pt x="5029" y="25"/>
                  </a:lnTo>
                  <a:lnTo>
                    <a:pt x="4921" y="33"/>
                  </a:lnTo>
                  <a:lnTo>
                    <a:pt x="4812" y="41"/>
                  </a:lnTo>
                  <a:lnTo>
                    <a:pt x="4703" y="50"/>
                  </a:lnTo>
                  <a:lnTo>
                    <a:pt x="4595" y="59"/>
                  </a:lnTo>
                  <a:lnTo>
                    <a:pt x="4486" y="71"/>
                  </a:lnTo>
                  <a:lnTo>
                    <a:pt x="4377" y="83"/>
                  </a:lnTo>
                  <a:lnTo>
                    <a:pt x="4269" y="95"/>
                  </a:lnTo>
                  <a:lnTo>
                    <a:pt x="4160" y="109"/>
                  </a:lnTo>
                  <a:lnTo>
                    <a:pt x="4051" y="124"/>
                  </a:lnTo>
                  <a:lnTo>
                    <a:pt x="3944" y="139"/>
                  </a:lnTo>
                  <a:lnTo>
                    <a:pt x="3835" y="156"/>
                  </a:lnTo>
                  <a:lnTo>
                    <a:pt x="3728" y="173"/>
                  </a:lnTo>
                  <a:lnTo>
                    <a:pt x="3620" y="191"/>
                  </a:lnTo>
                  <a:lnTo>
                    <a:pt x="3512" y="210"/>
                  </a:lnTo>
                  <a:lnTo>
                    <a:pt x="3405" y="230"/>
                  </a:lnTo>
                  <a:lnTo>
                    <a:pt x="3297" y="251"/>
                  </a:lnTo>
                  <a:lnTo>
                    <a:pt x="3191" y="272"/>
                  </a:lnTo>
                  <a:lnTo>
                    <a:pt x="3083" y="296"/>
                  </a:lnTo>
                  <a:lnTo>
                    <a:pt x="2977" y="319"/>
                  </a:lnTo>
                  <a:lnTo>
                    <a:pt x="2870" y="343"/>
                  </a:lnTo>
                  <a:lnTo>
                    <a:pt x="2764" y="369"/>
                  </a:lnTo>
                  <a:lnTo>
                    <a:pt x="2658" y="396"/>
                  </a:lnTo>
                  <a:lnTo>
                    <a:pt x="2552" y="422"/>
                  </a:lnTo>
                  <a:lnTo>
                    <a:pt x="2447" y="451"/>
                  </a:lnTo>
                  <a:lnTo>
                    <a:pt x="2342" y="480"/>
                  </a:lnTo>
                  <a:lnTo>
                    <a:pt x="2236" y="509"/>
                  </a:lnTo>
                  <a:lnTo>
                    <a:pt x="2131" y="540"/>
                  </a:lnTo>
                  <a:lnTo>
                    <a:pt x="2027" y="572"/>
                  </a:lnTo>
                  <a:lnTo>
                    <a:pt x="1922" y="604"/>
                  </a:lnTo>
                  <a:lnTo>
                    <a:pt x="1818" y="637"/>
                  </a:lnTo>
                  <a:lnTo>
                    <a:pt x="1714" y="672"/>
                  </a:lnTo>
                  <a:lnTo>
                    <a:pt x="1611" y="706"/>
                  </a:lnTo>
                  <a:lnTo>
                    <a:pt x="1508" y="743"/>
                  </a:lnTo>
                  <a:lnTo>
                    <a:pt x="1405" y="779"/>
                  </a:lnTo>
                  <a:lnTo>
                    <a:pt x="1302" y="817"/>
                  </a:lnTo>
                  <a:lnTo>
                    <a:pt x="1199" y="856"/>
                  </a:lnTo>
                  <a:lnTo>
                    <a:pt x="1097" y="895"/>
                  </a:lnTo>
                  <a:lnTo>
                    <a:pt x="996" y="935"/>
                  </a:lnTo>
                  <a:lnTo>
                    <a:pt x="894" y="976"/>
                  </a:lnTo>
                  <a:lnTo>
                    <a:pt x="794" y="1018"/>
                  </a:lnTo>
                  <a:lnTo>
                    <a:pt x="694" y="1061"/>
                  </a:lnTo>
                  <a:lnTo>
                    <a:pt x="593" y="1104"/>
                  </a:lnTo>
                  <a:lnTo>
                    <a:pt x="493" y="1149"/>
                  </a:lnTo>
                  <a:lnTo>
                    <a:pt x="394" y="1194"/>
                  </a:lnTo>
                  <a:lnTo>
                    <a:pt x="295" y="1240"/>
                  </a:lnTo>
                  <a:lnTo>
                    <a:pt x="196" y="1287"/>
                  </a:lnTo>
                  <a:lnTo>
                    <a:pt x="98" y="1335"/>
                  </a:lnTo>
                  <a:lnTo>
                    <a:pt x="0" y="1384"/>
                  </a:lnTo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6" name="任意多边形 677064"/>
            <p:cNvSpPr>
              <a:spLocks noChangeAspect="1"/>
            </p:cNvSpPr>
            <p:nvPr/>
          </p:nvSpPr>
          <p:spPr>
            <a:xfrm>
              <a:off x="5376" y="1536"/>
              <a:ext cx="1668" cy="235"/>
            </a:xfrm>
            <a:custGeom>
              <a:avLst/>
              <a:gdLst/>
              <a:ahLst/>
              <a:cxnLst>
                <a:cxn ang="0">
                  <a:pos x="1655" y="228"/>
                </a:cxn>
                <a:cxn ang="0">
                  <a:pos x="1630" y="213"/>
                </a:cxn>
                <a:cxn ang="0">
                  <a:pos x="1604" y="200"/>
                </a:cxn>
                <a:cxn ang="0">
                  <a:pos x="1577" y="186"/>
                </a:cxn>
                <a:cxn ang="0">
                  <a:pos x="1551" y="173"/>
                </a:cxn>
                <a:cxn ang="0">
                  <a:pos x="1524" y="161"/>
                </a:cxn>
                <a:cxn ang="0">
                  <a:pos x="1497" y="149"/>
                </a:cxn>
                <a:cxn ang="0">
                  <a:pos x="1470" y="137"/>
                </a:cxn>
                <a:cxn ang="0">
                  <a:pos x="1443" y="126"/>
                </a:cxn>
                <a:cxn ang="0">
                  <a:pos x="1415" y="115"/>
                </a:cxn>
                <a:cxn ang="0">
                  <a:pos x="1388" y="105"/>
                </a:cxn>
                <a:cxn ang="0">
                  <a:pos x="1360" y="95"/>
                </a:cxn>
                <a:cxn ang="0">
                  <a:pos x="1332" y="86"/>
                </a:cxn>
                <a:cxn ang="0">
                  <a:pos x="1304" y="77"/>
                </a:cxn>
                <a:cxn ang="0">
                  <a:pos x="1276" y="69"/>
                </a:cxn>
                <a:cxn ang="0">
                  <a:pos x="1247" y="61"/>
                </a:cxn>
                <a:cxn ang="0">
                  <a:pos x="1219" y="53"/>
                </a:cxn>
                <a:cxn ang="0">
                  <a:pos x="1190" y="46"/>
                </a:cxn>
                <a:cxn ang="0">
                  <a:pos x="1162" y="40"/>
                </a:cxn>
                <a:cxn ang="0">
                  <a:pos x="1133" y="34"/>
                </a:cxn>
                <a:cxn ang="0">
                  <a:pos x="1104" y="28"/>
                </a:cxn>
                <a:cxn ang="0">
                  <a:pos x="1075" y="23"/>
                </a:cxn>
                <a:cxn ang="0">
                  <a:pos x="1046" y="19"/>
                </a:cxn>
                <a:cxn ang="0">
                  <a:pos x="1016" y="15"/>
                </a:cxn>
                <a:cxn ang="0">
                  <a:pos x="987" y="11"/>
                </a:cxn>
                <a:cxn ang="0">
                  <a:pos x="958" y="8"/>
                </a:cxn>
                <a:cxn ang="0">
                  <a:pos x="929" y="6"/>
                </a:cxn>
                <a:cxn ang="0">
                  <a:pos x="899" y="3"/>
                </a:cxn>
                <a:cxn ang="0">
                  <a:pos x="870" y="2"/>
                </a:cxn>
                <a:cxn ang="0">
                  <a:pos x="840" y="1"/>
                </a:cxn>
                <a:cxn ang="0">
                  <a:pos x="811" y="0"/>
                </a:cxn>
                <a:cxn ang="0">
                  <a:pos x="781" y="0"/>
                </a:cxn>
                <a:cxn ang="0">
                  <a:pos x="752" y="0"/>
                </a:cxn>
                <a:cxn ang="0">
                  <a:pos x="722" y="1"/>
                </a:cxn>
                <a:cxn ang="0">
                  <a:pos x="693" y="2"/>
                </a:cxn>
                <a:cxn ang="0">
                  <a:pos x="664" y="4"/>
                </a:cxn>
                <a:cxn ang="0">
                  <a:pos x="634" y="7"/>
                </a:cxn>
                <a:cxn ang="0">
                  <a:pos x="605" y="10"/>
                </a:cxn>
                <a:cxn ang="0">
                  <a:pos x="576" y="13"/>
                </a:cxn>
                <a:cxn ang="0">
                  <a:pos x="546" y="17"/>
                </a:cxn>
                <a:cxn ang="0">
                  <a:pos x="517" y="21"/>
                </a:cxn>
                <a:cxn ang="0">
                  <a:pos x="488" y="26"/>
                </a:cxn>
                <a:cxn ang="0">
                  <a:pos x="459" y="31"/>
                </a:cxn>
                <a:cxn ang="0">
                  <a:pos x="430" y="37"/>
                </a:cxn>
                <a:cxn ang="0">
                  <a:pos x="401" y="43"/>
                </a:cxn>
                <a:cxn ang="0">
                  <a:pos x="373" y="50"/>
                </a:cxn>
                <a:cxn ang="0">
                  <a:pos x="344" y="57"/>
                </a:cxn>
                <a:cxn ang="0">
                  <a:pos x="316" y="64"/>
                </a:cxn>
                <a:cxn ang="0">
                  <a:pos x="287" y="73"/>
                </a:cxn>
                <a:cxn ang="0">
                  <a:pos x="259" y="81"/>
                </a:cxn>
                <a:cxn ang="0">
                  <a:pos x="231" y="90"/>
                </a:cxn>
                <a:cxn ang="0">
                  <a:pos x="203" y="100"/>
                </a:cxn>
                <a:cxn ang="0">
                  <a:pos x="176" y="110"/>
                </a:cxn>
                <a:cxn ang="0">
                  <a:pos x="148" y="120"/>
                </a:cxn>
                <a:cxn ang="0">
                  <a:pos x="121" y="131"/>
                </a:cxn>
                <a:cxn ang="0">
                  <a:pos x="94" y="142"/>
                </a:cxn>
                <a:cxn ang="0">
                  <a:pos x="66" y="154"/>
                </a:cxn>
                <a:cxn ang="0">
                  <a:pos x="40" y="167"/>
                </a:cxn>
                <a:cxn ang="0">
                  <a:pos x="13" y="179"/>
                </a:cxn>
              </a:cxnLst>
              <a:rect l="0" t="0" r="0" b="0"/>
              <a:pathLst>
                <a:path w="12370" h="1750">
                  <a:moveTo>
                    <a:pt x="12370" y="1750"/>
                  </a:moveTo>
                  <a:lnTo>
                    <a:pt x="12276" y="1695"/>
                  </a:lnTo>
                  <a:lnTo>
                    <a:pt x="12181" y="1642"/>
                  </a:lnTo>
                  <a:lnTo>
                    <a:pt x="12085" y="1589"/>
                  </a:lnTo>
                  <a:lnTo>
                    <a:pt x="11989" y="1537"/>
                  </a:lnTo>
                  <a:lnTo>
                    <a:pt x="11892" y="1486"/>
                  </a:lnTo>
                  <a:lnTo>
                    <a:pt x="11795" y="1436"/>
                  </a:lnTo>
                  <a:lnTo>
                    <a:pt x="11697" y="1386"/>
                  </a:lnTo>
                  <a:lnTo>
                    <a:pt x="11599" y="1337"/>
                  </a:lnTo>
                  <a:lnTo>
                    <a:pt x="11501" y="1289"/>
                  </a:lnTo>
                  <a:lnTo>
                    <a:pt x="11402" y="1243"/>
                  </a:lnTo>
                  <a:lnTo>
                    <a:pt x="11303" y="1196"/>
                  </a:lnTo>
                  <a:lnTo>
                    <a:pt x="11204" y="1152"/>
                  </a:lnTo>
                  <a:lnTo>
                    <a:pt x="11104" y="1106"/>
                  </a:lnTo>
                  <a:lnTo>
                    <a:pt x="11004" y="1063"/>
                  </a:lnTo>
                  <a:lnTo>
                    <a:pt x="10903" y="1020"/>
                  </a:lnTo>
                  <a:lnTo>
                    <a:pt x="10802" y="979"/>
                  </a:lnTo>
                  <a:lnTo>
                    <a:pt x="10701" y="938"/>
                  </a:lnTo>
                  <a:lnTo>
                    <a:pt x="10599" y="897"/>
                  </a:lnTo>
                  <a:lnTo>
                    <a:pt x="10497" y="858"/>
                  </a:lnTo>
                  <a:lnTo>
                    <a:pt x="10395" y="819"/>
                  </a:lnTo>
                  <a:lnTo>
                    <a:pt x="10293" y="782"/>
                  </a:lnTo>
                  <a:lnTo>
                    <a:pt x="10190" y="745"/>
                  </a:lnTo>
                  <a:lnTo>
                    <a:pt x="10087" y="708"/>
                  </a:lnTo>
                  <a:lnTo>
                    <a:pt x="9984" y="674"/>
                  </a:lnTo>
                  <a:lnTo>
                    <a:pt x="9880" y="640"/>
                  </a:lnTo>
                  <a:lnTo>
                    <a:pt x="9775" y="606"/>
                  </a:lnTo>
                  <a:lnTo>
                    <a:pt x="9671" y="573"/>
                  </a:lnTo>
                  <a:lnTo>
                    <a:pt x="9567" y="542"/>
                  </a:lnTo>
                  <a:lnTo>
                    <a:pt x="9462" y="511"/>
                  </a:lnTo>
                  <a:lnTo>
                    <a:pt x="9356" y="481"/>
                  </a:lnTo>
                  <a:lnTo>
                    <a:pt x="9251" y="452"/>
                  </a:lnTo>
                  <a:lnTo>
                    <a:pt x="9146" y="424"/>
                  </a:lnTo>
                  <a:lnTo>
                    <a:pt x="9040" y="397"/>
                  </a:lnTo>
                  <a:lnTo>
                    <a:pt x="8934" y="370"/>
                  </a:lnTo>
                  <a:lnTo>
                    <a:pt x="8827" y="346"/>
                  </a:lnTo>
                  <a:lnTo>
                    <a:pt x="8721" y="320"/>
                  </a:lnTo>
                  <a:lnTo>
                    <a:pt x="8614" y="297"/>
                  </a:lnTo>
                  <a:lnTo>
                    <a:pt x="8507" y="275"/>
                  </a:lnTo>
                  <a:lnTo>
                    <a:pt x="8400" y="252"/>
                  </a:lnTo>
                  <a:lnTo>
                    <a:pt x="8293" y="231"/>
                  </a:lnTo>
                  <a:lnTo>
                    <a:pt x="8185" y="211"/>
                  </a:lnTo>
                  <a:lnTo>
                    <a:pt x="8078" y="193"/>
                  </a:lnTo>
                  <a:lnTo>
                    <a:pt x="7970" y="174"/>
                  </a:lnTo>
                  <a:lnTo>
                    <a:pt x="7863" y="156"/>
                  </a:lnTo>
                  <a:lnTo>
                    <a:pt x="7754" y="140"/>
                  </a:lnTo>
                  <a:lnTo>
                    <a:pt x="7646" y="125"/>
                  </a:lnTo>
                  <a:lnTo>
                    <a:pt x="7538" y="109"/>
                  </a:lnTo>
                  <a:lnTo>
                    <a:pt x="7429" y="96"/>
                  </a:lnTo>
                  <a:lnTo>
                    <a:pt x="7321" y="83"/>
                  </a:lnTo>
                  <a:lnTo>
                    <a:pt x="7213" y="72"/>
                  </a:lnTo>
                  <a:lnTo>
                    <a:pt x="7104" y="61"/>
                  </a:lnTo>
                  <a:lnTo>
                    <a:pt x="6994" y="51"/>
                  </a:lnTo>
                  <a:lnTo>
                    <a:pt x="6886" y="41"/>
                  </a:lnTo>
                  <a:lnTo>
                    <a:pt x="6777" y="33"/>
                  </a:lnTo>
                  <a:lnTo>
                    <a:pt x="6668" y="25"/>
                  </a:lnTo>
                  <a:lnTo>
                    <a:pt x="6559" y="20"/>
                  </a:lnTo>
                  <a:lnTo>
                    <a:pt x="6450" y="14"/>
                  </a:lnTo>
                  <a:lnTo>
                    <a:pt x="6340" y="8"/>
                  </a:lnTo>
                  <a:lnTo>
                    <a:pt x="6231" y="5"/>
                  </a:lnTo>
                  <a:lnTo>
                    <a:pt x="6122" y="3"/>
                  </a:lnTo>
                  <a:lnTo>
                    <a:pt x="6013" y="1"/>
                  </a:lnTo>
                  <a:lnTo>
                    <a:pt x="5903" y="0"/>
                  </a:lnTo>
                  <a:lnTo>
                    <a:pt x="5795" y="0"/>
                  </a:lnTo>
                  <a:lnTo>
                    <a:pt x="5685" y="1"/>
                  </a:lnTo>
                  <a:lnTo>
                    <a:pt x="5576" y="2"/>
                  </a:lnTo>
                  <a:lnTo>
                    <a:pt x="5466" y="5"/>
                  </a:lnTo>
                  <a:lnTo>
                    <a:pt x="5358" y="8"/>
                  </a:lnTo>
                  <a:lnTo>
                    <a:pt x="5248" y="13"/>
                  </a:lnTo>
                  <a:lnTo>
                    <a:pt x="5139" y="18"/>
                  </a:lnTo>
                  <a:lnTo>
                    <a:pt x="5029" y="25"/>
                  </a:lnTo>
                  <a:lnTo>
                    <a:pt x="4921" y="33"/>
                  </a:lnTo>
                  <a:lnTo>
                    <a:pt x="4812" y="41"/>
                  </a:lnTo>
                  <a:lnTo>
                    <a:pt x="4703" y="50"/>
                  </a:lnTo>
                  <a:lnTo>
                    <a:pt x="4595" y="59"/>
                  </a:lnTo>
                  <a:lnTo>
                    <a:pt x="4486" y="71"/>
                  </a:lnTo>
                  <a:lnTo>
                    <a:pt x="4377" y="83"/>
                  </a:lnTo>
                  <a:lnTo>
                    <a:pt x="4269" y="95"/>
                  </a:lnTo>
                  <a:lnTo>
                    <a:pt x="4160" y="109"/>
                  </a:lnTo>
                  <a:lnTo>
                    <a:pt x="4051" y="124"/>
                  </a:lnTo>
                  <a:lnTo>
                    <a:pt x="3944" y="139"/>
                  </a:lnTo>
                  <a:lnTo>
                    <a:pt x="3835" y="156"/>
                  </a:lnTo>
                  <a:lnTo>
                    <a:pt x="3728" y="173"/>
                  </a:lnTo>
                  <a:lnTo>
                    <a:pt x="3620" y="191"/>
                  </a:lnTo>
                  <a:lnTo>
                    <a:pt x="3512" y="210"/>
                  </a:lnTo>
                  <a:lnTo>
                    <a:pt x="3405" y="230"/>
                  </a:lnTo>
                  <a:lnTo>
                    <a:pt x="3297" y="251"/>
                  </a:lnTo>
                  <a:lnTo>
                    <a:pt x="3191" y="272"/>
                  </a:lnTo>
                  <a:lnTo>
                    <a:pt x="3083" y="296"/>
                  </a:lnTo>
                  <a:lnTo>
                    <a:pt x="2977" y="319"/>
                  </a:lnTo>
                  <a:lnTo>
                    <a:pt x="2870" y="343"/>
                  </a:lnTo>
                  <a:lnTo>
                    <a:pt x="2764" y="369"/>
                  </a:lnTo>
                  <a:lnTo>
                    <a:pt x="2658" y="396"/>
                  </a:lnTo>
                  <a:lnTo>
                    <a:pt x="2552" y="422"/>
                  </a:lnTo>
                  <a:lnTo>
                    <a:pt x="2447" y="451"/>
                  </a:lnTo>
                  <a:lnTo>
                    <a:pt x="2342" y="480"/>
                  </a:lnTo>
                  <a:lnTo>
                    <a:pt x="2236" y="509"/>
                  </a:lnTo>
                  <a:lnTo>
                    <a:pt x="2131" y="540"/>
                  </a:lnTo>
                  <a:lnTo>
                    <a:pt x="2027" y="572"/>
                  </a:lnTo>
                  <a:lnTo>
                    <a:pt x="1922" y="604"/>
                  </a:lnTo>
                  <a:lnTo>
                    <a:pt x="1818" y="637"/>
                  </a:lnTo>
                  <a:lnTo>
                    <a:pt x="1714" y="672"/>
                  </a:lnTo>
                  <a:lnTo>
                    <a:pt x="1611" y="706"/>
                  </a:lnTo>
                  <a:lnTo>
                    <a:pt x="1508" y="743"/>
                  </a:lnTo>
                  <a:lnTo>
                    <a:pt x="1405" y="779"/>
                  </a:lnTo>
                  <a:lnTo>
                    <a:pt x="1302" y="817"/>
                  </a:lnTo>
                  <a:lnTo>
                    <a:pt x="1199" y="856"/>
                  </a:lnTo>
                  <a:lnTo>
                    <a:pt x="1097" y="895"/>
                  </a:lnTo>
                  <a:lnTo>
                    <a:pt x="996" y="935"/>
                  </a:lnTo>
                  <a:lnTo>
                    <a:pt x="894" y="976"/>
                  </a:lnTo>
                  <a:lnTo>
                    <a:pt x="794" y="1018"/>
                  </a:lnTo>
                  <a:lnTo>
                    <a:pt x="694" y="1061"/>
                  </a:lnTo>
                  <a:lnTo>
                    <a:pt x="593" y="1104"/>
                  </a:lnTo>
                  <a:lnTo>
                    <a:pt x="493" y="1149"/>
                  </a:lnTo>
                  <a:lnTo>
                    <a:pt x="394" y="1194"/>
                  </a:lnTo>
                  <a:lnTo>
                    <a:pt x="295" y="1240"/>
                  </a:lnTo>
                  <a:lnTo>
                    <a:pt x="196" y="1287"/>
                  </a:lnTo>
                  <a:lnTo>
                    <a:pt x="98" y="1335"/>
                  </a:lnTo>
                  <a:lnTo>
                    <a:pt x="0" y="1384"/>
                  </a:lnTo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7066" name="组合 677065"/>
          <p:cNvGrpSpPr/>
          <p:nvPr/>
        </p:nvGrpSpPr>
        <p:grpSpPr>
          <a:xfrm>
            <a:off x="2390775" y="4887913"/>
            <a:ext cx="2654300" cy="374650"/>
            <a:chOff x="5604" y="2164"/>
            <a:chExt cx="1672" cy="236"/>
          </a:xfrm>
        </p:grpSpPr>
        <p:sp>
          <p:nvSpPr>
            <p:cNvPr id="27713" name="任意多边形 677066"/>
            <p:cNvSpPr>
              <a:spLocks noChangeAspect="1"/>
            </p:cNvSpPr>
            <p:nvPr/>
          </p:nvSpPr>
          <p:spPr>
            <a:xfrm>
              <a:off x="5608" y="2164"/>
              <a:ext cx="1668" cy="236"/>
            </a:xfrm>
            <a:custGeom>
              <a:avLst/>
              <a:gdLst/>
              <a:ahLst/>
              <a:cxnLst>
                <a:cxn ang="0">
                  <a:pos x="14" y="57"/>
                </a:cxn>
                <a:cxn ang="0">
                  <a:pos x="43" y="70"/>
                </a:cxn>
                <a:cxn ang="0">
                  <a:pos x="73" y="84"/>
                </a:cxn>
                <a:cxn ang="0">
                  <a:pos x="102" y="97"/>
                </a:cxn>
                <a:cxn ang="0">
                  <a:pos x="132" y="109"/>
                </a:cxn>
                <a:cxn ang="0">
                  <a:pos x="162" y="121"/>
                </a:cxn>
                <a:cxn ang="0">
                  <a:pos x="192" y="132"/>
                </a:cxn>
                <a:cxn ang="0">
                  <a:pos x="223" y="143"/>
                </a:cxn>
                <a:cxn ang="0">
                  <a:pos x="253" y="153"/>
                </a:cxn>
                <a:cxn ang="0">
                  <a:pos x="284" y="162"/>
                </a:cxn>
                <a:cxn ang="0">
                  <a:pos x="315" y="171"/>
                </a:cxn>
                <a:cxn ang="0">
                  <a:pos x="346" y="179"/>
                </a:cxn>
                <a:cxn ang="0">
                  <a:pos x="377" y="187"/>
                </a:cxn>
                <a:cxn ang="0">
                  <a:pos x="409" y="195"/>
                </a:cxn>
                <a:cxn ang="0">
                  <a:pos x="440" y="201"/>
                </a:cxn>
                <a:cxn ang="0">
                  <a:pos x="472" y="207"/>
                </a:cxn>
                <a:cxn ang="0">
                  <a:pos x="503" y="213"/>
                </a:cxn>
                <a:cxn ang="0">
                  <a:pos x="535" y="218"/>
                </a:cxn>
                <a:cxn ang="0">
                  <a:pos x="567" y="222"/>
                </a:cxn>
                <a:cxn ang="0">
                  <a:pos x="599" y="226"/>
                </a:cxn>
                <a:cxn ang="0">
                  <a:pos x="631" y="229"/>
                </a:cxn>
                <a:cxn ang="0">
                  <a:pos x="663" y="231"/>
                </a:cxn>
                <a:cxn ang="0">
                  <a:pos x="695" y="234"/>
                </a:cxn>
                <a:cxn ang="0">
                  <a:pos x="727" y="235"/>
                </a:cxn>
                <a:cxn ang="0">
                  <a:pos x="760" y="236"/>
                </a:cxn>
                <a:cxn ang="0">
                  <a:pos x="792" y="236"/>
                </a:cxn>
                <a:cxn ang="0">
                  <a:pos x="824" y="236"/>
                </a:cxn>
                <a:cxn ang="0">
                  <a:pos x="856" y="235"/>
                </a:cxn>
                <a:cxn ang="0">
                  <a:pos x="889" y="233"/>
                </a:cxn>
                <a:cxn ang="0">
                  <a:pos x="921" y="231"/>
                </a:cxn>
                <a:cxn ang="0">
                  <a:pos x="953" y="228"/>
                </a:cxn>
                <a:cxn ang="0">
                  <a:pos x="985" y="225"/>
                </a:cxn>
                <a:cxn ang="0">
                  <a:pos x="1017" y="221"/>
                </a:cxn>
                <a:cxn ang="0">
                  <a:pos x="1049" y="217"/>
                </a:cxn>
                <a:cxn ang="0">
                  <a:pos x="1080" y="212"/>
                </a:cxn>
                <a:cxn ang="0">
                  <a:pos x="1112" y="206"/>
                </a:cxn>
                <a:cxn ang="0">
                  <a:pos x="1144" y="200"/>
                </a:cxn>
                <a:cxn ang="0">
                  <a:pos x="1175" y="193"/>
                </a:cxn>
                <a:cxn ang="0">
                  <a:pos x="1206" y="186"/>
                </a:cxn>
                <a:cxn ang="0">
                  <a:pos x="1238" y="177"/>
                </a:cxn>
                <a:cxn ang="0">
                  <a:pos x="1269" y="169"/>
                </a:cxn>
                <a:cxn ang="0">
                  <a:pos x="1300" y="160"/>
                </a:cxn>
                <a:cxn ang="0">
                  <a:pos x="1330" y="150"/>
                </a:cxn>
                <a:cxn ang="0">
                  <a:pos x="1361" y="140"/>
                </a:cxn>
                <a:cxn ang="0">
                  <a:pos x="1391" y="129"/>
                </a:cxn>
                <a:cxn ang="0">
                  <a:pos x="1422" y="118"/>
                </a:cxn>
                <a:cxn ang="0">
                  <a:pos x="1451" y="106"/>
                </a:cxn>
                <a:cxn ang="0">
                  <a:pos x="1481" y="94"/>
                </a:cxn>
                <a:cxn ang="0">
                  <a:pos x="1511" y="81"/>
                </a:cxn>
                <a:cxn ang="0">
                  <a:pos x="1540" y="67"/>
                </a:cxn>
                <a:cxn ang="0">
                  <a:pos x="1569" y="53"/>
                </a:cxn>
                <a:cxn ang="0">
                  <a:pos x="1597" y="39"/>
                </a:cxn>
                <a:cxn ang="0">
                  <a:pos x="1626" y="24"/>
                </a:cxn>
                <a:cxn ang="0">
                  <a:pos x="1654" y="8"/>
                </a:cxn>
              </a:cxnLst>
              <a:rect l="0" t="0" r="0" b="0"/>
              <a:pathLst>
                <a:path w="12370" h="1750">
                  <a:moveTo>
                    <a:pt x="0" y="366"/>
                  </a:moveTo>
                  <a:lnTo>
                    <a:pt x="107" y="419"/>
                  </a:lnTo>
                  <a:lnTo>
                    <a:pt x="215" y="471"/>
                  </a:lnTo>
                  <a:lnTo>
                    <a:pt x="322" y="522"/>
                  </a:lnTo>
                  <a:lnTo>
                    <a:pt x="431" y="572"/>
                  </a:lnTo>
                  <a:lnTo>
                    <a:pt x="540" y="622"/>
                  </a:lnTo>
                  <a:lnTo>
                    <a:pt x="649" y="670"/>
                  </a:lnTo>
                  <a:lnTo>
                    <a:pt x="759" y="716"/>
                  </a:lnTo>
                  <a:lnTo>
                    <a:pt x="869" y="763"/>
                  </a:lnTo>
                  <a:lnTo>
                    <a:pt x="980" y="808"/>
                  </a:lnTo>
                  <a:lnTo>
                    <a:pt x="1091" y="851"/>
                  </a:lnTo>
                  <a:lnTo>
                    <a:pt x="1202" y="895"/>
                  </a:lnTo>
                  <a:lnTo>
                    <a:pt x="1314" y="937"/>
                  </a:lnTo>
                  <a:lnTo>
                    <a:pt x="1426" y="978"/>
                  </a:lnTo>
                  <a:lnTo>
                    <a:pt x="1538" y="1018"/>
                  </a:lnTo>
                  <a:lnTo>
                    <a:pt x="1651" y="1057"/>
                  </a:lnTo>
                  <a:lnTo>
                    <a:pt x="1764" y="1094"/>
                  </a:lnTo>
                  <a:lnTo>
                    <a:pt x="1878" y="1132"/>
                  </a:lnTo>
                  <a:lnTo>
                    <a:pt x="1992" y="1167"/>
                  </a:lnTo>
                  <a:lnTo>
                    <a:pt x="2106" y="1202"/>
                  </a:lnTo>
                  <a:lnTo>
                    <a:pt x="2221" y="1236"/>
                  </a:lnTo>
                  <a:lnTo>
                    <a:pt x="2335" y="1268"/>
                  </a:lnTo>
                  <a:lnTo>
                    <a:pt x="2450" y="1301"/>
                  </a:lnTo>
                  <a:lnTo>
                    <a:pt x="2566" y="1331"/>
                  </a:lnTo>
                  <a:lnTo>
                    <a:pt x="2682" y="1360"/>
                  </a:lnTo>
                  <a:lnTo>
                    <a:pt x="2797" y="1388"/>
                  </a:lnTo>
                  <a:lnTo>
                    <a:pt x="2914" y="1416"/>
                  </a:lnTo>
                  <a:lnTo>
                    <a:pt x="3030" y="1443"/>
                  </a:lnTo>
                  <a:lnTo>
                    <a:pt x="3147" y="1468"/>
                  </a:lnTo>
                  <a:lnTo>
                    <a:pt x="3264" y="1491"/>
                  </a:lnTo>
                  <a:lnTo>
                    <a:pt x="3381" y="1515"/>
                  </a:lnTo>
                  <a:lnTo>
                    <a:pt x="3498" y="1537"/>
                  </a:lnTo>
                  <a:lnTo>
                    <a:pt x="3616" y="1558"/>
                  </a:lnTo>
                  <a:lnTo>
                    <a:pt x="3733" y="1578"/>
                  </a:lnTo>
                  <a:lnTo>
                    <a:pt x="3852" y="1597"/>
                  </a:lnTo>
                  <a:lnTo>
                    <a:pt x="3969" y="1614"/>
                  </a:lnTo>
                  <a:lnTo>
                    <a:pt x="4088" y="1631"/>
                  </a:lnTo>
                  <a:lnTo>
                    <a:pt x="4207" y="1647"/>
                  </a:lnTo>
                  <a:lnTo>
                    <a:pt x="4324" y="1661"/>
                  </a:lnTo>
                  <a:lnTo>
                    <a:pt x="4443" y="1674"/>
                  </a:lnTo>
                  <a:lnTo>
                    <a:pt x="4563" y="1687"/>
                  </a:lnTo>
                  <a:lnTo>
                    <a:pt x="4681" y="1698"/>
                  </a:lnTo>
                  <a:lnTo>
                    <a:pt x="4800" y="1708"/>
                  </a:lnTo>
                  <a:lnTo>
                    <a:pt x="4919" y="1716"/>
                  </a:lnTo>
                  <a:lnTo>
                    <a:pt x="5038" y="1725"/>
                  </a:lnTo>
                  <a:lnTo>
                    <a:pt x="5157" y="1732"/>
                  </a:lnTo>
                  <a:lnTo>
                    <a:pt x="5277" y="1738"/>
                  </a:lnTo>
                  <a:lnTo>
                    <a:pt x="5395" y="1742"/>
                  </a:lnTo>
                  <a:lnTo>
                    <a:pt x="5515" y="1745"/>
                  </a:lnTo>
                  <a:lnTo>
                    <a:pt x="5635" y="1749"/>
                  </a:lnTo>
                  <a:lnTo>
                    <a:pt x="5754" y="1750"/>
                  </a:lnTo>
                  <a:lnTo>
                    <a:pt x="5873" y="1750"/>
                  </a:lnTo>
                  <a:lnTo>
                    <a:pt x="5993" y="1749"/>
                  </a:lnTo>
                  <a:lnTo>
                    <a:pt x="6112" y="1748"/>
                  </a:lnTo>
                  <a:lnTo>
                    <a:pt x="6231" y="1744"/>
                  </a:lnTo>
                  <a:lnTo>
                    <a:pt x="6351" y="1740"/>
                  </a:lnTo>
                  <a:lnTo>
                    <a:pt x="6470" y="1735"/>
                  </a:lnTo>
                  <a:lnTo>
                    <a:pt x="6590" y="1729"/>
                  </a:lnTo>
                  <a:lnTo>
                    <a:pt x="6708" y="1721"/>
                  </a:lnTo>
                  <a:lnTo>
                    <a:pt x="6828" y="1713"/>
                  </a:lnTo>
                  <a:lnTo>
                    <a:pt x="6947" y="1703"/>
                  </a:lnTo>
                  <a:lnTo>
                    <a:pt x="7065" y="1693"/>
                  </a:lnTo>
                  <a:lnTo>
                    <a:pt x="7184" y="1681"/>
                  </a:lnTo>
                  <a:lnTo>
                    <a:pt x="7303" y="1668"/>
                  </a:lnTo>
                  <a:lnTo>
                    <a:pt x="7421" y="1654"/>
                  </a:lnTo>
                  <a:lnTo>
                    <a:pt x="7540" y="1639"/>
                  </a:lnTo>
                  <a:lnTo>
                    <a:pt x="7659" y="1623"/>
                  </a:lnTo>
                  <a:lnTo>
                    <a:pt x="7776" y="1607"/>
                  </a:lnTo>
                  <a:lnTo>
                    <a:pt x="7895" y="1588"/>
                  </a:lnTo>
                  <a:lnTo>
                    <a:pt x="8012" y="1569"/>
                  </a:lnTo>
                  <a:lnTo>
                    <a:pt x="8130" y="1548"/>
                  </a:lnTo>
                  <a:lnTo>
                    <a:pt x="8247" y="1527"/>
                  </a:lnTo>
                  <a:lnTo>
                    <a:pt x="8365" y="1505"/>
                  </a:lnTo>
                  <a:lnTo>
                    <a:pt x="8481" y="1480"/>
                  </a:lnTo>
                  <a:lnTo>
                    <a:pt x="8599" y="1456"/>
                  </a:lnTo>
                  <a:lnTo>
                    <a:pt x="8715" y="1430"/>
                  </a:lnTo>
                  <a:lnTo>
                    <a:pt x="8832" y="1404"/>
                  </a:lnTo>
                  <a:lnTo>
                    <a:pt x="8947" y="1376"/>
                  </a:lnTo>
                  <a:lnTo>
                    <a:pt x="9064" y="1347"/>
                  </a:lnTo>
                  <a:lnTo>
                    <a:pt x="9179" y="1316"/>
                  </a:lnTo>
                  <a:lnTo>
                    <a:pt x="9294" y="1285"/>
                  </a:lnTo>
                  <a:lnTo>
                    <a:pt x="9409" y="1254"/>
                  </a:lnTo>
                  <a:lnTo>
                    <a:pt x="9524" y="1221"/>
                  </a:lnTo>
                  <a:lnTo>
                    <a:pt x="9638" y="1186"/>
                  </a:lnTo>
                  <a:lnTo>
                    <a:pt x="9752" y="1151"/>
                  </a:lnTo>
                  <a:lnTo>
                    <a:pt x="9866" y="1114"/>
                  </a:lnTo>
                  <a:lnTo>
                    <a:pt x="9979" y="1078"/>
                  </a:lnTo>
                  <a:lnTo>
                    <a:pt x="10093" y="1039"/>
                  </a:lnTo>
                  <a:lnTo>
                    <a:pt x="10206" y="1000"/>
                  </a:lnTo>
                  <a:lnTo>
                    <a:pt x="10318" y="959"/>
                  </a:lnTo>
                  <a:lnTo>
                    <a:pt x="10430" y="918"/>
                  </a:lnTo>
                  <a:lnTo>
                    <a:pt x="10542" y="875"/>
                  </a:lnTo>
                  <a:lnTo>
                    <a:pt x="10653" y="831"/>
                  </a:lnTo>
                  <a:lnTo>
                    <a:pt x="10763" y="787"/>
                  </a:lnTo>
                  <a:lnTo>
                    <a:pt x="10873" y="742"/>
                  </a:lnTo>
                  <a:lnTo>
                    <a:pt x="10983" y="695"/>
                  </a:lnTo>
                  <a:lnTo>
                    <a:pt x="11093" y="647"/>
                  </a:lnTo>
                  <a:lnTo>
                    <a:pt x="11203" y="599"/>
                  </a:lnTo>
                  <a:lnTo>
                    <a:pt x="11311" y="550"/>
                  </a:lnTo>
                  <a:lnTo>
                    <a:pt x="11419" y="499"/>
                  </a:lnTo>
                  <a:lnTo>
                    <a:pt x="11526" y="448"/>
                  </a:lnTo>
                  <a:lnTo>
                    <a:pt x="11634" y="394"/>
                  </a:lnTo>
                  <a:lnTo>
                    <a:pt x="11740" y="341"/>
                  </a:lnTo>
                  <a:lnTo>
                    <a:pt x="11847" y="287"/>
                  </a:lnTo>
                  <a:lnTo>
                    <a:pt x="11953" y="231"/>
                  </a:lnTo>
                  <a:lnTo>
                    <a:pt x="12057" y="175"/>
                  </a:lnTo>
                  <a:lnTo>
                    <a:pt x="12163" y="117"/>
                  </a:lnTo>
                  <a:lnTo>
                    <a:pt x="12267" y="60"/>
                  </a:lnTo>
                  <a:lnTo>
                    <a:pt x="12370" y="0"/>
                  </a:lnTo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4" name="任意多边形 677067"/>
            <p:cNvSpPr>
              <a:spLocks noChangeAspect="1"/>
            </p:cNvSpPr>
            <p:nvPr/>
          </p:nvSpPr>
          <p:spPr>
            <a:xfrm>
              <a:off x="5604" y="2164"/>
              <a:ext cx="1668" cy="236"/>
            </a:xfrm>
            <a:custGeom>
              <a:avLst/>
              <a:gdLst/>
              <a:ahLst/>
              <a:cxnLst>
                <a:cxn ang="0">
                  <a:pos x="14" y="57"/>
                </a:cxn>
                <a:cxn ang="0">
                  <a:pos x="43" y="70"/>
                </a:cxn>
                <a:cxn ang="0">
                  <a:pos x="73" y="84"/>
                </a:cxn>
                <a:cxn ang="0">
                  <a:pos x="102" y="97"/>
                </a:cxn>
                <a:cxn ang="0">
                  <a:pos x="132" y="109"/>
                </a:cxn>
                <a:cxn ang="0">
                  <a:pos x="162" y="121"/>
                </a:cxn>
                <a:cxn ang="0">
                  <a:pos x="192" y="132"/>
                </a:cxn>
                <a:cxn ang="0">
                  <a:pos x="223" y="143"/>
                </a:cxn>
                <a:cxn ang="0">
                  <a:pos x="253" y="153"/>
                </a:cxn>
                <a:cxn ang="0">
                  <a:pos x="284" y="162"/>
                </a:cxn>
                <a:cxn ang="0">
                  <a:pos x="315" y="171"/>
                </a:cxn>
                <a:cxn ang="0">
                  <a:pos x="346" y="179"/>
                </a:cxn>
                <a:cxn ang="0">
                  <a:pos x="377" y="187"/>
                </a:cxn>
                <a:cxn ang="0">
                  <a:pos x="409" y="195"/>
                </a:cxn>
                <a:cxn ang="0">
                  <a:pos x="440" y="201"/>
                </a:cxn>
                <a:cxn ang="0">
                  <a:pos x="472" y="207"/>
                </a:cxn>
                <a:cxn ang="0">
                  <a:pos x="503" y="213"/>
                </a:cxn>
                <a:cxn ang="0">
                  <a:pos x="535" y="218"/>
                </a:cxn>
                <a:cxn ang="0">
                  <a:pos x="567" y="222"/>
                </a:cxn>
                <a:cxn ang="0">
                  <a:pos x="599" y="226"/>
                </a:cxn>
                <a:cxn ang="0">
                  <a:pos x="631" y="229"/>
                </a:cxn>
                <a:cxn ang="0">
                  <a:pos x="663" y="231"/>
                </a:cxn>
                <a:cxn ang="0">
                  <a:pos x="695" y="234"/>
                </a:cxn>
                <a:cxn ang="0">
                  <a:pos x="727" y="235"/>
                </a:cxn>
                <a:cxn ang="0">
                  <a:pos x="760" y="236"/>
                </a:cxn>
                <a:cxn ang="0">
                  <a:pos x="792" y="236"/>
                </a:cxn>
                <a:cxn ang="0">
                  <a:pos x="824" y="236"/>
                </a:cxn>
                <a:cxn ang="0">
                  <a:pos x="856" y="235"/>
                </a:cxn>
                <a:cxn ang="0">
                  <a:pos x="889" y="233"/>
                </a:cxn>
                <a:cxn ang="0">
                  <a:pos x="921" y="231"/>
                </a:cxn>
                <a:cxn ang="0">
                  <a:pos x="953" y="228"/>
                </a:cxn>
                <a:cxn ang="0">
                  <a:pos x="985" y="225"/>
                </a:cxn>
                <a:cxn ang="0">
                  <a:pos x="1017" y="221"/>
                </a:cxn>
                <a:cxn ang="0">
                  <a:pos x="1049" y="217"/>
                </a:cxn>
                <a:cxn ang="0">
                  <a:pos x="1080" y="212"/>
                </a:cxn>
                <a:cxn ang="0">
                  <a:pos x="1112" y="206"/>
                </a:cxn>
                <a:cxn ang="0">
                  <a:pos x="1144" y="200"/>
                </a:cxn>
                <a:cxn ang="0">
                  <a:pos x="1175" y="193"/>
                </a:cxn>
                <a:cxn ang="0">
                  <a:pos x="1206" y="186"/>
                </a:cxn>
                <a:cxn ang="0">
                  <a:pos x="1238" y="177"/>
                </a:cxn>
                <a:cxn ang="0">
                  <a:pos x="1269" y="169"/>
                </a:cxn>
                <a:cxn ang="0">
                  <a:pos x="1300" y="160"/>
                </a:cxn>
                <a:cxn ang="0">
                  <a:pos x="1330" y="150"/>
                </a:cxn>
                <a:cxn ang="0">
                  <a:pos x="1361" y="140"/>
                </a:cxn>
                <a:cxn ang="0">
                  <a:pos x="1391" y="129"/>
                </a:cxn>
                <a:cxn ang="0">
                  <a:pos x="1422" y="118"/>
                </a:cxn>
                <a:cxn ang="0">
                  <a:pos x="1451" y="106"/>
                </a:cxn>
                <a:cxn ang="0">
                  <a:pos x="1481" y="94"/>
                </a:cxn>
                <a:cxn ang="0">
                  <a:pos x="1511" y="81"/>
                </a:cxn>
                <a:cxn ang="0">
                  <a:pos x="1540" y="67"/>
                </a:cxn>
                <a:cxn ang="0">
                  <a:pos x="1569" y="53"/>
                </a:cxn>
                <a:cxn ang="0">
                  <a:pos x="1597" y="39"/>
                </a:cxn>
                <a:cxn ang="0">
                  <a:pos x="1626" y="24"/>
                </a:cxn>
                <a:cxn ang="0">
                  <a:pos x="1654" y="8"/>
                </a:cxn>
              </a:cxnLst>
              <a:rect l="0" t="0" r="0" b="0"/>
              <a:pathLst>
                <a:path w="12370" h="1750">
                  <a:moveTo>
                    <a:pt x="0" y="366"/>
                  </a:moveTo>
                  <a:lnTo>
                    <a:pt x="107" y="419"/>
                  </a:lnTo>
                  <a:lnTo>
                    <a:pt x="215" y="471"/>
                  </a:lnTo>
                  <a:lnTo>
                    <a:pt x="322" y="522"/>
                  </a:lnTo>
                  <a:lnTo>
                    <a:pt x="431" y="572"/>
                  </a:lnTo>
                  <a:lnTo>
                    <a:pt x="540" y="622"/>
                  </a:lnTo>
                  <a:lnTo>
                    <a:pt x="649" y="670"/>
                  </a:lnTo>
                  <a:lnTo>
                    <a:pt x="759" y="716"/>
                  </a:lnTo>
                  <a:lnTo>
                    <a:pt x="869" y="763"/>
                  </a:lnTo>
                  <a:lnTo>
                    <a:pt x="980" y="808"/>
                  </a:lnTo>
                  <a:lnTo>
                    <a:pt x="1091" y="851"/>
                  </a:lnTo>
                  <a:lnTo>
                    <a:pt x="1202" y="895"/>
                  </a:lnTo>
                  <a:lnTo>
                    <a:pt x="1314" y="937"/>
                  </a:lnTo>
                  <a:lnTo>
                    <a:pt x="1426" y="978"/>
                  </a:lnTo>
                  <a:lnTo>
                    <a:pt x="1538" y="1018"/>
                  </a:lnTo>
                  <a:lnTo>
                    <a:pt x="1651" y="1057"/>
                  </a:lnTo>
                  <a:lnTo>
                    <a:pt x="1764" y="1094"/>
                  </a:lnTo>
                  <a:lnTo>
                    <a:pt x="1878" y="1132"/>
                  </a:lnTo>
                  <a:lnTo>
                    <a:pt x="1992" y="1167"/>
                  </a:lnTo>
                  <a:lnTo>
                    <a:pt x="2106" y="1202"/>
                  </a:lnTo>
                  <a:lnTo>
                    <a:pt x="2221" y="1236"/>
                  </a:lnTo>
                  <a:lnTo>
                    <a:pt x="2335" y="1268"/>
                  </a:lnTo>
                  <a:lnTo>
                    <a:pt x="2450" y="1301"/>
                  </a:lnTo>
                  <a:lnTo>
                    <a:pt x="2566" y="1331"/>
                  </a:lnTo>
                  <a:lnTo>
                    <a:pt x="2682" y="1360"/>
                  </a:lnTo>
                  <a:lnTo>
                    <a:pt x="2797" y="1388"/>
                  </a:lnTo>
                  <a:lnTo>
                    <a:pt x="2914" y="1416"/>
                  </a:lnTo>
                  <a:lnTo>
                    <a:pt x="3030" y="1443"/>
                  </a:lnTo>
                  <a:lnTo>
                    <a:pt x="3147" y="1468"/>
                  </a:lnTo>
                  <a:lnTo>
                    <a:pt x="3264" y="1491"/>
                  </a:lnTo>
                  <a:lnTo>
                    <a:pt x="3381" y="1515"/>
                  </a:lnTo>
                  <a:lnTo>
                    <a:pt x="3498" y="1537"/>
                  </a:lnTo>
                  <a:lnTo>
                    <a:pt x="3616" y="1558"/>
                  </a:lnTo>
                  <a:lnTo>
                    <a:pt x="3733" y="1578"/>
                  </a:lnTo>
                  <a:lnTo>
                    <a:pt x="3852" y="1597"/>
                  </a:lnTo>
                  <a:lnTo>
                    <a:pt x="3969" y="1614"/>
                  </a:lnTo>
                  <a:lnTo>
                    <a:pt x="4088" y="1631"/>
                  </a:lnTo>
                  <a:lnTo>
                    <a:pt x="4207" y="1647"/>
                  </a:lnTo>
                  <a:lnTo>
                    <a:pt x="4324" y="1661"/>
                  </a:lnTo>
                  <a:lnTo>
                    <a:pt x="4443" y="1674"/>
                  </a:lnTo>
                  <a:lnTo>
                    <a:pt x="4563" y="1687"/>
                  </a:lnTo>
                  <a:lnTo>
                    <a:pt x="4681" y="1698"/>
                  </a:lnTo>
                  <a:lnTo>
                    <a:pt x="4800" y="1708"/>
                  </a:lnTo>
                  <a:lnTo>
                    <a:pt x="4919" y="1716"/>
                  </a:lnTo>
                  <a:lnTo>
                    <a:pt x="5038" y="1725"/>
                  </a:lnTo>
                  <a:lnTo>
                    <a:pt x="5157" y="1732"/>
                  </a:lnTo>
                  <a:lnTo>
                    <a:pt x="5277" y="1738"/>
                  </a:lnTo>
                  <a:lnTo>
                    <a:pt x="5395" y="1742"/>
                  </a:lnTo>
                  <a:lnTo>
                    <a:pt x="5515" y="1745"/>
                  </a:lnTo>
                  <a:lnTo>
                    <a:pt x="5635" y="1749"/>
                  </a:lnTo>
                  <a:lnTo>
                    <a:pt x="5754" y="1750"/>
                  </a:lnTo>
                  <a:lnTo>
                    <a:pt x="5873" y="1750"/>
                  </a:lnTo>
                  <a:lnTo>
                    <a:pt x="5993" y="1749"/>
                  </a:lnTo>
                  <a:lnTo>
                    <a:pt x="6112" y="1748"/>
                  </a:lnTo>
                  <a:lnTo>
                    <a:pt x="6231" y="1744"/>
                  </a:lnTo>
                  <a:lnTo>
                    <a:pt x="6351" y="1740"/>
                  </a:lnTo>
                  <a:lnTo>
                    <a:pt x="6470" y="1735"/>
                  </a:lnTo>
                  <a:lnTo>
                    <a:pt x="6590" y="1729"/>
                  </a:lnTo>
                  <a:lnTo>
                    <a:pt x="6708" y="1721"/>
                  </a:lnTo>
                  <a:lnTo>
                    <a:pt x="6828" y="1713"/>
                  </a:lnTo>
                  <a:lnTo>
                    <a:pt x="6947" y="1703"/>
                  </a:lnTo>
                  <a:lnTo>
                    <a:pt x="7065" y="1693"/>
                  </a:lnTo>
                  <a:lnTo>
                    <a:pt x="7184" y="1681"/>
                  </a:lnTo>
                  <a:lnTo>
                    <a:pt x="7303" y="1668"/>
                  </a:lnTo>
                  <a:lnTo>
                    <a:pt x="7421" y="1654"/>
                  </a:lnTo>
                  <a:lnTo>
                    <a:pt x="7540" y="1639"/>
                  </a:lnTo>
                  <a:lnTo>
                    <a:pt x="7659" y="1623"/>
                  </a:lnTo>
                  <a:lnTo>
                    <a:pt x="7776" y="1607"/>
                  </a:lnTo>
                  <a:lnTo>
                    <a:pt x="7895" y="1588"/>
                  </a:lnTo>
                  <a:lnTo>
                    <a:pt x="8012" y="1569"/>
                  </a:lnTo>
                  <a:lnTo>
                    <a:pt x="8130" y="1548"/>
                  </a:lnTo>
                  <a:lnTo>
                    <a:pt x="8247" y="1527"/>
                  </a:lnTo>
                  <a:lnTo>
                    <a:pt x="8365" y="1505"/>
                  </a:lnTo>
                  <a:lnTo>
                    <a:pt x="8481" y="1480"/>
                  </a:lnTo>
                  <a:lnTo>
                    <a:pt x="8599" y="1456"/>
                  </a:lnTo>
                  <a:lnTo>
                    <a:pt x="8715" y="1430"/>
                  </a:lnTo>
                  <a:lnTo>
                    <a:pt x="8832" y="1404"/>
                  </a:lnTo>
                  <a:lnTo>
                    <a:pt x="8947" y="1376"/>
                  </a:lnTo>
                  <a:lnTo>
                    <a:pt x="9064" y="1347"/>
                  </a:lnTo>
                  <a:lnTo>
                    <a:pt x="9179" y="1316"/>
                  </a:lnTo>
                  <a:lnTo>
                    <a:pt x="9294" y="1285"/>
                  </a:lnTo>
                  <a:lnTo>
                    <a:pt x="9409" y="1254"/>
                  </a:lnTo>
                  <a:lnTo>
                    <a:pt x="9524" y="1221"/>
                  </a:lnTo>
                  <a:lnTo>
                    <a:pt x="9638" y="1186"/>
                  </a:lnTo>
                  <a:lnTo>
                    <a:pt x="9752" y="1151"/>
                  </a:lnTo>
                  <a:lnTo>
                    <a:pt x="9866" y="1114"/>
                  </a:lnTo>
                  <a:lnTo>
                    <a:pt x="9979" y="1078"/>
                  </a:lnTo>
                  <a:lnTo>
                    <a:pt x="10093" y="1039"/>
                  </a:lnTo>
                  <a:lnTo>
                    <a:pt x="10206" y="1000"/>
                  </a:lnTo>
                  <a:lnTo>
                    <a:pt x="10318" y="959"/>
                  </a:lnTo>
                  <a:lnTo>
                    <a:pt x="10430" y="918"/>
                  </a:lnTo>
                  <a:lnTo>
                    <a:pt x="10542" y="875"/>
                  </a:lnTo>
                  <a:lnTo>
                    <a:pt x="10653" y="831"/>
                  </a:lnTo>
                  <a:lnTo>
                    <a:pt x="10763" y="787"/>
                  </a:lnTo>
                  <a:lnTo>
                    <a:pt x="10873" y="742"/>
                  </a:lnTo>
                  <a:lnTo>
                    <a:pt x="10983" y="695"/>
                  </a:lnTo>
                  <a:lnTo>
                    <a:pt x="11093" y="647"/>
                  </a:lnTo>
                  <a:lnTo>
                    <a:pt x="11203" y="599"/>
                  </a:lnTo>
                  <a:lnTo>
                    <a:pt x="11311" y="550"/>
                  </a:lnTo>
                  <a:lnTo>
                    <a:pt x="11419" y="499"/>
                  </a:lnTo>
                  <a:lnTo>
                    <a:pt x="11526" y="448"/>
                  </a:lnTo>
                  <a:lnTo>
                    <a:pt x="11634" y="394"/>
                  </a:lnTo>
                  <a:lnTo>
                    <a:pt x="11740" y="341"/>
                  </a:lnTo>
                  <a:lnTo>
                    <a:pt x="11847" y="287"/>
                  </a:lnTo>
                  <a:lnTo>
                    <a:pt x="11953" y="231"/>
                  </a:lnTo>
                  <a:lnTo>
                    <a:pt x="12057" y="175"/>
                  </a:lnTo>
                  <a:lnTo>
                    <a:pt x="12163" y="117"/>
                  </a:lnTo>
                  <a:lnTo>
                    <a:pt x="12267" y="60"/>
                  </a:lnTo>
                  <a:lnTo>
                    <a:pt x="12370" y="0"/>
                  </a:lnTo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7069" name="任意多边形 677068"/>
          <p:cNvSpPr>
            <a:spLocks noChangeAspect="1"/>
          </p:cNvSpPr>
          <p:nvPr/>
        </p:nvSpPr>
        <p:spPr>
          <a:xfrm>
            <a:off x="5010150" y="3897313"/>
            <a:ext cx="107950" cy="107950"/>
          </a:xfrm>
          <a:custGeom>
            <a:avLst/>
            <a:gdLst/>
            <a:ahLst/>
            <a:cxnLst>
              <a:cxn ang="0">
                <a:pos x="107950" y="50101"/>
              </a:cxn>
              <a:cxn ang="0">
                <a:pos x="106656" y="42612"/>
              </a:cxn>
              <a:cxn ang="0">
                <a:pos x="104326" y="35122"/>
              </a:cxn>
              <a:cxn ang="0">
                <a:pos x="101219" y="28150"/>
              </a:cxn>
              <a:cxn ang="0">
                <a:pos x="97336" y="21693"/>
              </a:cxn>
              <a:cxn ang="0">
                <a:pos x="92159" y="15753"/>
              </a:cxn>
              <a:cxn ang="0">
                <a:pos x="86205" y="10847"/>
              </a:cxn>
              <a:cxn ang="0">
                <a:pos x="79733" y="6456"/>
              </a:cxn>
              <a:cxn ang="0">
                <a:pos x="72743" y="3357"/>
              </a:cxn>
              <a:cxn ang="0">
                <a:pos x="65236" y="1291"/>
              </a:cxn>
              <a:cxn ang="0">
                <a:pos x="57729" y="258"/>
              </a:cxn>
              <a:cxn ang="0">
                <a:pos x="50221" y="258"/>
              </a:cxn>
              <a:cxn ang="0">
                <a:pos x="42455" y="1291"/>
              </a:cxn>
              <a:cxn ang="0">
                <a:pos x="34948" y="3357"/>
              </a:cxn>
              <a:cxn ang="0">
                <a:pos x="27958" y="6456"/>
              </a:cxn>
              <a:cxn ang="0">
                <a:pos x="21486" y="10847"/>
              </a:cxn>
              <a:cxn ang="0">
                <a:pos x="15791" y="15753"/>
              </a:cxn>
              <a:cxn ang="0">
                <a:pos x="10614" y="21693"/>
              </a:cxn>
              <a:cxn ang="0">
                <a:pos x="6472" y="28150"/>
              </a:cxn>
              <a:cxn ang="0">
                <a:pos x="3365" y="35122"/>
              </a:cxn>
              <a:cxn ang="0">
                <a:pos x="1035" y="42612"/>
              </a:cxn>
              <a:cxn ang="0">
                <a:pos x="0" y="50101"/>
              </a:cxn>
              <a:cxn ang="0">
                <a:pos x="0" y="57849"/>
              </a:cxn>
              <a:cxn ang="0">
                <a:pos x="1035" y="65596"/>
              </a:cxn>
              <a:cxn ang="0">
                <a:pos x="3365" y="72828"/>
              </a:cxn>
              <a:cxn ang="0">
                <a:pos x="6472" y="79800"/>
              </a:cxn>
              <a:cxn ang="0">
                <a:pos x="10614" y="86515"/>
              </a:cxn>
              <a:cxn ang="0">
                <a:pos x="15791" y="92197"/>
              </a:cxn>
              <a:cxn ang="0">
                <a:pos x="21486" y="97103"/>
              </a:cxn>
              <a:cxn ang="0">
                <a:pos x="27958" y="101235"/>
              </a:cxn>
              <a:cxn ang="0">
                <a:pos x="34948" y="104593"/>
              </a:cxn>
              <a:cxn ang="0">
                <a:pos x="42455" y="106917"/>
              </a:cxn>
              <a:cxn ang="0">
                <a:pos x="50221" y="107950"/>
              </a:cxn>
              <a:cxn ang="0">
                <a:pos x="57729" y="107950"/>
              </a:cxn>
              <a:cxn ang="0">
                <a:pos x="65236" y="106917"/>
              </a:cxn>
              <a:cxn ang="0">
                <a:pos x="72743" y="104593"/>
              </a:cxn>
              <a:cxn ang="0">
                <a:pos x="79733" y="101235"/>
              </a:cxn>
              <a:cxn ang="0">
                <a:pos x="86205" y="97103"/>
              </a:cxn>
              <a:cxn ang="0">
                <a:pos x="92159" y="92197"/>
              </a:cxn>
              <a:cxn ang="0">
                <a:pos x="97336" y="86515"/>
              </a:cxn>
              <a:cxn ang="0">
                <a:pos x="101219" y="79800"/>
              </a:cxn>
              <a:cxn ang="0">
                <a:pos x="104326" y="72828"/>
              </a:cxn>
              <a:cxn ang="0">
                <a:pos x="106656" y="65596"/>
              </a:cxn>
              <a:cxn ang="0">
                <a:pos x="107950" y="57849"/>
              </a:cxn>
            </a:cxnLst>
            <a:rect l="0" t="0" r="0" b="0"/>
            <a:pathLst>
              <a:path w="417" h="418">
                <a:moveTo>
                  <a:pt x="417" y="209"/>
                </a:moveTo>
                <a:lnTo>
                  <a:pt x="417" y="194"/>
                </a:lnTo>
                <a:lnTo>
                  <a:pt x="414" y="179"/>
                </a:lnTo>
                <a:lnTo>
                  <a:pt x="412" y="165"/>
                </a:lnTo>
                <a:lnTo>
                  <a:pt x="409" y="151"/>
                </a:lnTo>
                <a:lnTo>
                  <a:pt x="403" y="136"/>
                </a:lnTo>
                <a:lnTo>
                  <a:pt x="398" y="122"/>
                </a:lnTo>
                <a:lnTo>
                  <a:pt x="391" y="109"/>
                </a:lnTo>
                <a:lnTo>
                  <a:pt x="383" y="96"/>
                </a:lnTo>
                <a:lnTo>
                  <a:pt x="376" y="84"/>
                </a:lnTo>
                <a:lnTo>
                  <a:pt x="366" y="72"/>
                </a:lnTo>
                <a:lnTo>
                  <a:pt x="356" y="61"/>
                </a:lnTo>
                <a:lnTo>
                  <a:pt x="345" y="51"/>
                </a:lnTo>
                <a:lnTo>
                  <a:pt x="333" y="42"/>
                </a:lnTo>
                <a:lnTo>
                  <a:pt x="321" y="33"/>
                </a:lnTo>
                <a:lnTo>
                  <a:pt x="308" y="25"/>
                </a:lnTo>
                <a:lnTo>
                  <a:pt x="295" y="19"/>
                </a:lnTo>
                <a:lnTo>
                  <a:pt x="281" y="13"/>
                </a:lnTo>
                <a:lnTo>
                  <a:pt x="267" y="9"/>
                </a:lnTo>
                <a:lnTo>
                  <a:pt x="252" y="5"/>
                </a:lnTo>
                <a:lnTo>
                  <a:pt x="238" y="2"/>
                </a:lnTo>
                <a:lnTo>
                  <a:pt x="223" y="1"/>
                </a:lnTo>
                <a:lnTo>
                  <a:pt x="208" y="0"/>
                </a:lnTo>
                <a:lnTo>
                  <a:pt x="194" y="1"/>
                </a:lnTo>
                <a:lnTo>
                  <a:pt x="178" y="2"/>
                </a:lnTo>
                <a:lnTo>
                  <a:pt x="164" y="5"/>
                </a:lnTo>
                <a:lnTo>
                  <a:pt x="149" y="9"/>
                </a:lnTo>
                <a:lnTo>
                  <a:pt x="135" y="13"/>
                </a:lnTo>
                <a:lnTo>
                  <a:pt x="122" y="19"/>
                </a:lnTo>
                <a:lnTo>
                  <a:pt x="108" y="25"/>
                </a:lnTo>
                <a:lnTo>
                  <a:pt x="95" y="33"/>
                </a:lnTo>
                <a:lnTo>
                  <a:pt x="83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1" y="84"/>
                </a:lnTo>
                <a:lnTo>
                  <a:pt x="33" y="96"/>
                </a:lnTo>
                <a:lnTo>
                  <a:pt x="25" y="109"/>
                </a:lnTo>
                <a:lnTo>
                  <a:pt x="19" y="122"/>
                </a:lnTo>
                <a:lnTo>
                  <a:pt x="13" y="136"/>
                </a:lnTo>
                <a:lnTo>
                  <a:pt x="7" y="151"/>
                </a:lnTo>
                <a:lnTo>
                  <a:pt x="4" y="165"/>
                </a:lnTo>
                <a:lnTo>
                  <a:pt x="2" y="179"/>
                </a:lnTo>
                <a:lnTo>
                  <a:pt x="0" y="194"/>
                </a:lnTo>
                <a:lnTo>
                  <a:pt x="0" y="209"/>
                </a:lnTo>
                <a:lnTo>
                  <a:pt x="0" y="224"/>
                </a:lnTo>
                <a:lnTo>
                  <a:pt x="2" y="238"/>
                </a:lnTo>
                <a:lnTo>
                  <a:pt x="4" y="254"/>
                </a:lnTo>
                <a:lnTo>
                  <a:pt x="7" y="268"/>
                </a:lnTo>
                <a:lnTo>
                  <a:pt x="13" y="282"/>
                </a:lnTo>
                <a:lnTo>
                  <a:pt x="19" y="296"/>
                </a:lnTo>
                <a:lnTo>
                  <a:pt x="25" y="309"/>
                </a:lnTo>
                <a:lnTo>
                  <a:pt x="33" y="321"/>
                </a:lnTo>
                <a:lnTo>
                  <a:pt x="41" y="335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3" y="376"/>
                </a:lnTo>
                <a:lnTo>
                  <a:pt x="95" y="385"/>
                </a:lnTo>
                <a:lnTo>
                  <a:pt x="108" y="392"/>
                </a:lnTo>
                <a:lnTo>
                  <a:pt x="122" y="399"/>
                </a:lnTo>
                <a:lnTo>
                  <a:pt x="135" y="405"/>
                </a:lnTo>
                <a:lnTo>
                  <a:pt x="149" y="409"/>
                </a:lnTo>
                <a:lnTo>
                  <a:pt x="164" y="414"/>
                </a:lnTo>
                <a:lnTo>
                  <a:pt x="178" y="416"/>
                </a:lnTo>
                <a:lnTo>
                  <a:pt x="194" y="418"/>
                </a:lnTo>
                <a:lnTo>
                  <a:pt x="208" y="418"/>
                </a:lnTo>
                <a:lnTo>
                  <a:pt x="223" y="418"/>
                </a:lnTo>
                <a:lnTo>
                  <a:pt x="238" y="416"/>
                </a:lnTo>
                <a:lnTo>
                  <a:pt x="252" y="414"/>
                </a:lnTo>
                <a:lnTo>
                  <a:pt x="267" y="409"/>
                </a:lnTo>
                <a:lnTo>
                  <a:pt x="281" y="405"/>
                </a:lnTo>
                <a:lnTo>
                  <a:pt x="295" y="399"/>
                </a:lnTo>
                <a:lnTo>
                  <a:pt x="308" y="392"/>
                </a:lnTo>
                <a:lnTo>
                  <a:pt x="321" y="385"/>
                </a:lnTo>
                <a:lnTo>
                  <a:pt x="333" y="376"/>
                </a:lnTo>
                <a:lnTo>
                  <a:pt x="345" y="367"/>
                </a:lnTo>
                <a:lnTo>
                  <a:pt x="356" y="357"/>
                </a:lnTo>
                <a:lnTo>
                  <a:pt x="366" y="346"/>
                </a:lnTo>
                <a:lnTo>
                  <a:pt x="376" y="335"/>
                </a:lnTo>
                <a:lnTo>
                  <a:pt x="383" y="321"/>
                </a:lnTo>
                <a:lnTo>
                  <a:pt x="391" y="309"/>
                </a:lnTo>
                <a:lnTo>
                  <a:pt x="398" y="296"/>
                </a:lnTo>
                <a:lnTo>
                  <a:pt x="403" y="282"/>
                </a:lnTo>
                <a:lnTo>
                  <a:pt x="409" y="268"/>
                </a:lnTo>
                <a:lnTo>
                  <a:pt x="412" y="254"/>
                </a:lnTo>
                <a:lnTo>
                  <a:pt x="414" y="238"/>
                </a:lnTo>
                <a:lnTo>
                  <a:pt x="417" y="224"/>
                </a:lnTo>
                <a:lnTo>
                  <a:pt x="417" y="209"/>
                </a:lnTo>
              </a:path>
            </a:pathLst>
          </a:custGeom>
          <a:solidFill>
            <a:srgbClr val="00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70" name="任意多边形 677069"/>
          <p:cNvSpPr>
            <a:spLocks noChangeAspect="1"/>
          </p:cNvSpPr>
          <p:nvPr/>
        </p:nvSpPr>
        <p:spPr>
          <a:xfrm>
            <a:off x="4997450" y="4838700"/>
            <a:ext cx="107950" cy="107950"/>
          </a:xfrm>
          <a:custGeom>
            <a:avLst/>
            <a:gdLst/>
            <a:ahLst/>
            <a:cxnLst>
              <a:cxn ang="0">
                <a:pos x="107950" y="50239"/>
              </a:cxn>
              <a:cxn ang="0">
                <a:pos x="106656" y="42510"/>
              </a:cxn>
              <a:cxn ang="0">
                <a:pos x="104326" y="35296"/>
              </a:cxn>
              <a:cxn ang="0">
                <a:pos x="101219" y="28082"/>
              </a:cxn>
              <a:cxn ang="0">
                <a:pos x="97336" y="21899"/>
              </a:cxn>
              <a:cxn ang="0">
                <a:pos x="92159" y="15716"/>
              </a:cxn>
              <a:cxn ang="0">
                <a:pos x="86205" y="11078"/>
              </a:cxn>
              <a:cxn ang="0">
                <a:pos x="79733" y="6699"/>
              </a:cxn>
              <a:cxn ang="0">
                <a:pos x="72743" y="3607"/>
              </a:cxn>
              <a:cxn ang="0">
                <a:pos x="65236" y="1288"/>
              </a:cxn>
              <a:cxn ang="0">
                <a:pos x="57729" y="515"/>
              </a:cxn>
              <a:cxn ang="0">
                <a:pos x="50221" y="515"/>
              </a:cxn>
              <a:cxn ang="0">
                <a:pos x="42455" y="1288"/>
              </a:cxn>
              <a:cxn ang="0">
                <a:pos x="34948" y="3607"/>
              </a:cxn>
              <a:cxn ang="0">
                <a:pos x="27958" y="6699"/>
              </a:cxn>
              <a:cxn ang="0">
                <a:pos x="21486" y="11078"/>
              </a:cxn>
              <a:cxn ang="0">
                <a:pos x="15791" y="15716"/>
              </a:cxn>
              <a:cxn ang="0">
                <a:pos x="10614" y="21899"/>
              </a:cxn>
              <a:cxn ang="0">
                <a:pos x="6472" y="28082"/>
              </a:cxn>
              <a:cxn ang="0">
                <a:pos x="3365" y="35296"/>
              </a:cxn>
              <a:cxn ang="0">
                <a:pos x="1035" y="42510"/>
              </a:cxn>
              <a:cxn ang="0">
                <a:pos x="0" y="50239"/>
              </a:cxn>
              <a:cxn ang="0">
                <a:pos x="0" y="57711"/>
              </a:cxn>
              <a:cxn ang="0">
                <a:pos x="1035" y="65440"/>
              </a:cxn>
              <a:cxn ang="0">
                <a:pos x="3365" y="72654"/>
              </a:cxn>
              <a:cxn ang="0">
                <a:pos x="6472" y="79868"/>
              </a:cxn>
              <a:cxn ang="0">
                <a:pos x="10614" y="86051"/>
              </a:cxn>
              <a:cxn ang="0">
                <a:pos x="15791" y="92234"/>
              </a:cxn>
              <a:cxn ang="0">
                <a:pos x="21486" y="96872"/>
              </a:cxn>
              <a:cxn ang="0">
                <a:pos x="27958" y="101251"/>
              </a:cxn>
              <a:cxn ang="0">
                <a:pos x="34948" y="104343"/>
              </a:cxn>
              <a:cxn ang="0">
                <a:pos x="42455" y="106662"/>
              </a:cxn>
              <a:cxn ang="0">
                <a:pos x="50221" y="107435"/>
              </a:cxn>
              <a:cxn ang="0">
                <a:pos x="57729" y="107435"/>
              </a:cxn>
              <a:cxn ang="0">
                <a:pos x="65236" y="106662"/>
              </a:cxn>
              <a:cxn ang="0">
                <a:pos x="72743" y="104343"/>
              </a:cxn>
              <a:cxn ang="0">
                <a:pos x="79733" y="101251"/>
              </a:cxn>
              <a:cxn ang="0">
                <a:pos x="86205" y="96872"/>
              </a:cxn>
              <a:cxn ang="0">
                <a:pos x="92159" y="92234"/>
              </a:cxn>
              <a:cxn ang="0">
                <a:pos x="97336" y="86051"/>
              </a:cxn>
              <a:cxn ang="0">
                <a:pos x="101219" y="79868"/>
              </a:cxn>
              <a:cxn ang="0">
                <a:pos x="104326" y="72654"/>
              </a:cxn>
              <a:cxn ang="0">
                <a:pos x="106656" y="65440"/>
              </a:cxn>
              <a:cxn ang="0">
                <a:pos x="107950" y="57711"/>
              </a:cxn>
            </a:cxnLst>
            <a:rect l="0" t="0" r="0" b="0"/>
            <a:pathLst>
              <a:path w="417" h="419">
                <a:moveTo>
                  <a:pt x="417" y="209"/>
                </a:moveTo>
                <a:lnTo>
                  <a:pt x="417" y="195"/>
                </a:lnTo>
                <a:lnTo>
                  <a:pt x="414" y="180"/>
                </a:lnTo>
                <a:lnTo>
                  <a:pt x="412" y="165"/>
                </a:lnTo>
                <a:lnTo>
                  <a:pt x="409" y="150"/>
                </a:lnTo>
                <a:lnTo>
                  <a:pt x="403" y="137"/>
                </a:lnTo>
                <a:lnTo>
                  <a:pt x="398" y="122"/>
                </a:lnTo>
                <a:lnTo>
                  <a:pt x="391" y="109"/>
                </a:lnTo>
                <a:lnTo>
                  <a:pt x="383" y="97"/>
                </a:lnTo>
                <a:lnTo>
                  <a:pt x="376" y="85"/>
                </a:lnTo>
                <a:lnTo>
                  <a:pt x="366" y="73"/>
                </a:lnTo>
                <a:lnTo>
                  <a:pt x="356" y="61"/>
                </a:lnTo>
                <a:lnTo>
                  <a:pt x="345" y="51"/>
                </a:lnTo>
                <a:lnTo>
                  <a:pt x="333" y="43"/>
                </a:lnTo>
                <a:lnTo>
                  <a:pt x="321" y="34"/>
                </a:lnTo>
                <a:lnTo>
                  <a:pt x="308" y="26"/>
                </a:lnTo>
                <a:lnTo>
                  <a:pt x="295" y="19"/>
                </a:lnTo>
                <a:lnTo>
                  <a:pt x="281" y="14"/>
                </a:lnTo>
                <a:lnTo>
                  <a:pt x="267" y="9"/>
                </a:lnTo>
                <a:lnTo>
                  <a:pt x="252" y="5"/>
                </a:lnTo>
                <a:lnTo>
                  <a:pt x="238" y="3"/>
                </a:lnTo>
                <a:lnTo>
                  <a:pt x="223" y="2"/>
                </a:lnTo>
                <a:lnTo>
                  <a:pt x="208" y="0"/>
                </a:lnTo>
                <a:lnTo>
                  <a:pt x="194" y="2"/>
                </a:lnTo>
                <a:lnTo>
                  <a:pt x="178" y="3"/>
                </a:lnTo>
                <a:lnTo>
                  <a:pt x="164" y="5"/>
                </a:lnTo>
                <a:lnTo>
                  <a:pt x="149" y="9"/>
                </a:lnTo>
                <a:lnTo>
                  <a:pt x="135" y="14"/>
                </a:lnTo>
                <a:lnTo>
                  <a:pt x="122" y="19"/>
                </a:lnTo>
                <a:lnTo>
                  <a:pt x="108" y="26"/>
                </a:lnTo>
                <a:lnTo>
                  <a:pt x="95" y="34"/>
                </a:lnTo>
                <a:lnTo>
                  <a:pt x="83" y="43"/>
                </a:lnTo>
                <a:lnTo>
                  <a:pt x="72" y="51"/>
                </a:lnTo>
                <a:lnTo>
                  <a:pt x="61" y="61"/>
                </a:lnTo>
                <a:lnTo>
                  <a:pt x="51" y="73"/>
                </a:lnTo>
                <a:lnTo>
                  <a:pt x="41" y="85"/>
                </a:lnTo>
                <a:lnTo>
                  <a:pt x="33" y="97"/>
                </a:lnTo>
                <a:lnTo>
                  <a:pt x="25" y="109"/>
                </a:lnTo>
                <a:lnTo>
                  <a:pt x="19" y="122"/>
                </a:lnTo>
                <a:lnTo>
                  <a:pt x="13" y="137"/>
                </a:lnTo>
                <a:lnTo>
                  <a:pt x="7" y="150"/>
                </a:lnTo>
                <a:lnTo>
                  <a:pt x="4" y="165"/>
                </a:lnTo>
                <a:lnTo>
                  <a:pt x="2" y="180"/>
                </a:lnTo>
                <a:lnTo>
                  <a:pt x="0" y="195"/>
                </a:lnTo>
                <a:lnTo>
                  <a:pt x="0" y="209"/>
                </a:lnTo>
                <a:lnTo>
                  <a:pt x="0" y="224"/>
                </a:lnTo>
                <a:lnTo>
                  <a:pt x="2" y="239"/>
                </a:lnTo>
                <a:lnTo>
                  <a:pt x="4" y="254"/>
                </a:lnTo>
                <a:lnTo>
                  <a:pt x="7" y="269"/>
                </a:lnTo>
                <a:lnTo>
                  <a:pt x="13" y="282"/>
                </a:lnTo>
                <a:lnTo>
                  <a:pt x="19" y="297"/>
                </a:lnTo>
                <a:lnTo>
                  <a:pt x="25" y="310"/>
                </a:lnTo>
                <a:lnTo>
                  <a:pt x="33" y="322"/>
                </a:lnTo>
                <a:lnTo>
                  <a:pt x="41" y="334"/>
                </a:lnTo>
                <a:lnTo>
                  <a:pt x="51" y="346"/>
                </a:lnTo>
                <a:lnTo>
                  <a:pt x="61" y="358"/>
                </a:lnTo>
                <a:lnTo>
                  <a:pt x="72" y="368"/>
                </a:lnTo>
                <a:lnTo>
                  <a:pt x="83" y="376"/>
                </a:lnTo>
                <a:lnTo>
                  <a:pt x="95" y="385"/>
                </a:lnTo>
                <a:lnTo>
                  <a:pt x="108" y="393"/>
                </a:lnTo>
                <a:lnTo>
                  <a:pt x="122" y="400"/>
                </a:lnTo>
                <a:lnTo>
                  <a:pt x="135" y="405"/>
                </a:lnTo>
                <a:lnTo>
                  <a:pt x="149" y="410"/>
                </a:lnTo>
                <a:lnTo>
                  <a:pt x="164" y="414"/>
                </a:lnTo>
                <a:lnTo>
                  <a:pt x="178" y="416"/>
                </a:lnTo>
                <a:lnTo>
                  <a:pt x="194" y="417"/>
                </a:lnTo>
                <a:lnTo>
                  <a:pt x="208" y="419"/>
                </a:lnTo>
                <a:lnTo>
                  <a:pt x="223" y="417"/>
                </a:lnTo>
                <a:lnTo>
                  <a:pt x="238" y="416"/>
                </a:lnTo>
                <a:lnTo>
                  <a:pt x="252" y="414"/>
                </a:lnTo>
                <a:lnTo>
                  <a:pt x="267" y="410"/>
                </a:lnTo>
                <a:lnTo>
                  <a:pt x="281" y="405"/>
                </a:lnTo>
                <a:lnTo>
                  <a:pt x="295" y="400"/>
                </a:lnTo>
                <a:lnTo>
                  <a:pt x="308" y="393"/>
                </a:lnTo>
                <a:lnTo>
                  <a:pt x="321" y="385"/>
                </a:lnTo>
                <a:lnTo>
                  <a:pt x="333" y="376"/>
                </a:lnTo>
                <a:lnTo>
                  <a:pt x="345" y="368"/>
                </a:lnTo>
                <a:lnTo>
                  <a:pt x="356" y="358"/>
                </a:lnTo>
                <a:lnTo>
                  <a:pt x="366" y="346"/>
                </a:lnTo>
                <a:lnTo>
                  <a:pt x="376" y="334"/>
                </a:lnTo>
                <a:lnTo>
                  <a:pt x="383" y="322"/>
                </a:lnTo>
                <a:lnTo>
                  <a:pt x="391" y="310"/>
                </a:lnTo>
                <a:lnTo>
                  <a:pt x="398" y="297"/>
                </a:lnTo>
                <a:lnTo>
                  <a:pt x="403" y="282"/>
                </a:lnTo>
                <a:lnTo>
                  <a:pt x="409" y="269"/>
                </a:lnTo>
                <a:lnTo>
                  <a:pt x="412" y="254"/>
                </a:lnTo>
                <a:lnTo>
                  <a:pt x="414" y="239"/>
                </a:lnTo>
                <a:lnTo>
                  <a:pt x="417" y="224"/>
                </a:lnTo>
                <a:lnTo>
                  <a:pt x="417" y="209"/>
                </a:lnTo>
              </a:path>
            </a:pathLst>
          </a:custGeom>
          <a:solidFill>
            <a:srgbClr val="00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71" name="任意多边形 677070"/>
          <p:cNvSpPr>
            <a:spLocks noChangeAspect="1"/>
          </p:cNvSpPr>
          <p:nvPr/>
        </p:nvSpPr>
        <p:spPr>
          <a:xfrm>
            <a:off x="2370138" y="4949825"/>
            <a:ext cx="107950" cy="107950"/>
          </a:xfrm>
          <a:custGeom>
            <a:avLst/>
            <a:gdLst/>
            <a:ahLst/>
            <a:cxnLst>
              <a:cxn ang="0">
                <a:pos x="107692" y="50101"/>
              </a:cxn>
              <a:cxn ang="0">
                <a:pos x="106659" y="42354"/>
              </a:cxn>
              <a:cxn ang="0">
                <a:pos x="104593" y="35381"/>
              </a:cxn>
              <a:cxn ang="0">
                <a:pos x="101494" y="28150"/>
              </a:cxn>
              <a:cxn ang="0">
                <a:pos x="97103" y="21693"/>
              </a:cxn>
              <a:cxn ang="0">
                <a:pos x="91938" y="15753"/>
              </a:cxn>
              <a:cxn ang="0">
                <a:pos x="86257" y="10847"/>
              </a:cxn>
              <a:cxn ang="0">
                <a:pos x="79800" y="6715"/>
              </a:cxn>
              <a:cxn ang="0">
                <a:pos x="72828" y="3357"/>
              </a:cxn>
              <a:cxn ang="0">
                <a:pos x="65338" y="1291"/>
              </a:cxn>
              <a:cxn ang="0">
                <a:pos x="57849" y="0"/>
              </a:cxn>
              <a:cxn ang="0">
                <a:pos x="50101" y="0"/>
              </a:cxn>
              <a:cxn ang="0">
                <a:pos x="42354" y="1291"/>
              </a:cxn>
              <a:cxn ang="0">
                <a:pos x="35122" y="3357"/>
              </a:cxn>
              <a:cxn ang="0">
                <a:pos x="28150" y="6715"/>
              </a:cxn>
              <a:cxn ang="0">
                <a:pos x="21435" y="10847"/>
              </a:cxn>
              <a:cxn ang="0">
                <a:pos x="15753" y="15753"/>
              </a:cxn>
              <a:cxn ang="0">
                <a:pos x="10847" y="21693"/>
              </a:cxn>
              <a:cxn ang="0">
                <a:pos x="6715" y="28150"/>
              </a:cxn>
              <a:cxn ang="0">
                <a:pos x="3357" y="35381"/>
              </a:cxn>
              <a:cxn ang="0">
                <a:pos x="1291" y="42354"/>
              </a:cxn>
              <a:cxn ang="0">
                <a:pos x="258" y="50101"/>
              </a:cxn>
              <a:cxn ang="0">
                <a:pos x="258" y="57849"/>
              </a:cxn>
              <a:cxn ang="0">
                <a:pos x="1291" y="65338"/>
              </a:cxn>
              <a:cxn ang="0">
                <a:pos x="3357" y="72828"/>
              </a:cxn>
              <a:cxn ang="0">
                <a:pos x="6715" y="80059"/>
              </a:cxn>
              <a:cxn ang="0">
                <a:pos x="10847" y="86257"/>
              </a:cxn>
              <a:cxn ang="0">
                <a:pos x="15753" y="92197"/>
              </a:cxn>
              <a:cxn ang="0">
                <a:pos x="21435" y="97103"/>
              </a:cxn>
              <a:cxn ang="0">
                <a:pos x="28150" y="101494"/>
              </a:cxn>
              <a:cxn ang="0">
                <a:pos x="35122" y="104593"/>
              </a:cxn>
              <a:cxn ang="0">
                <a:pos x="42354" y="106917"/>
              </a:cxn>
              <a:cxn ang="0">
                <a:pos x="50101" y="107692"/>
              </a:cxn>
              <a:cxn ang="0">
                <a:pos x="57849" y="107692"/>
              </a:cxn>
              <a:cxn ang="0">
                <a:pos x="65338" y="106917"/>
              </a:cxn>
              <a:cxn ang="0">
                <a:pos x="72828" y="104593"/>
              </a:cxn>
              <a:cxn ang="0">
                <a:pos x="79800" y="101494"/>
              </a:cxn>
              <a:cxn ang="0">
                <a:pos x="86257" y="97103"/>
              </a:cxn>
              <a:cxn ang="0">
                <a:pos x="91938" y="92197"/>
              </a:cxn>
              <a:cxn ang="0">
                <a:pos x="97103" y="86257"/>
              </a:cxn>
              <a:cxn ang="0">
                <a:pos x="101494" y="80059"/>
              </a:cxn>
              <a:cxn ang="0">
                <a:pos x="104593" y="72828"/>
              </a:cxn>
              <a:cxn ang="0">
                <a:pos x="106659" y="65338"/>
              </a:cxn>
              <a:cxn ang="0">
                <a:pos x="107692" y="57849"/>
              </a:cxn>
            </a:cxnLst>
            <a:rect l="0" t="0" r="0" b="0"/>
            <a:pathLst>
              <a:path w="418" h="418">
                <a:moveTo>
                  <a:pt x="418" y="209"/>
                </a:moveTo>
                <a:lnTo>
                  <a:pt x="417" y="194"/>
                </a:lnTo>
                <a:lnTo>
                  <a:pt x="416" y="180"/>
                </a:lnTo>
                <a:lnTo>
                  <a:pt x="413" y="164"/>
                </a:lnTo>
                <a:lnTo>
                  <a:pt x="409" y="150"/>
                </a:lnTo>
                <a:lnTo>
                  <a:pt x="405" y="137"/>
                </a:lnTo>
                <a:lnTo>
                  <a:pt x="399" y="122"/>
                </a:lnTo>
                <a:lnTo>
                  <a:pt x="393" y="109"/>
                </a:lnTo>
                <a:lnTo>
                  <a:pt x="385" y="97"/>
                </a:lnTo>
                <a:lnTo>
                  <a:pt x="376" y="84"/>
                </a:lnTo>
                <a:lnTo>
                  <a:pt x="367" y="72"/>
                </a:lnTo>
                <a:lnTo>
                  <a:pt x="356" y="61"/>
                </a:lnTo>
                <a:lnTo>
                  <a:pt x="346" y="51"/>
                </a:lnTo>
                <a:lnTo>
                  <a:pt x="334" y="42"/>
                </a:lnTo>
                <a:lnTo>
                  <a:pt x="322" y="33"/>
                </a:lnTo>
                <a:lnTo>
                  <a:pt x="309" y="26"/>
                </a:lnTo>
                <a:lnTo>
                  <a:pt x="296" y="19"/>
                </a:lnTo>
                <a:lnTo>
                  <a:pt x="282" y="13"/>
                </a:lnTo>
                <a:lnTo>
                  <a:pt x="267" y="9"/>
                </a:lnTo>
                <a:lnTo>
                  <a:pt x="253" y="5"/>
                </a:lnTo>
                <a:lnTo>
                  <a:pt x="239" y="2"/>
                </a:lnTo>
                <a:lnTo>
                  <a:pt x="224" y="0"/>
                </a:lnTo>
                <a:lnTo>
                  <a:pt x="209" y="0"/>
                </a:lnTo>
                <a:lnTo>
                  <a:pt x="194" y="0"/>
                </a:lnTo>
                <a:lnTo>
                  <a:pt x="180" y="2"/>
                </a:lnTo>
                <a:lnTo>
                  <a:pt x="164" y="5"/>
                </a:lnTo>
                <a:lnTo>
                  <a:pt x="150" y="9"/>
                </a:lnTo>
                <a:lnTo>
                  <a:pt x="136" y="13"/>
                </a:lnTo>
                <a:lnTo>
                  <a:pt x="122" y="19"/>
                </a:lnTo>
                <a:lnTo>
                  <a:pt x="109" y="26"/>
                </a:lnTo>
                <a:lnTo>
                  <a:pt x="97" y="33"/>
                </a:lnTo>
                <a:lnTo>
                  <a:pt x="83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2" y="84"/>
                </a:lnTo>
                <a:lnTo>
                  <a:pt x="33" y="97"/>
                </a:lnTo>
                <a:lnTo>
                  <a:pt x="26" y="109"/>
                </a:lnTo>
                <a:lnTo>
                  <a:pt x="19" y="122"/>
                </a:lnTo>
                <a:lnTo>
                  <a:pt x="13" y="137"/>
                </a:lnTo>
                <a:lnTo>
                  <a:pt x="9" y="150"/>
                </a:lnTo>
                <a:lnTo>
                  <a:pt x="5" y="164"/>
                </a:lnTo>
                <a:lnTo>
                  <a:pt x="2" y="180"/>
                </a:lnTo>
                <a:lnTo>
                  <a:pt x="1" y="194"/>
                </a:lnTo>
                <a:lnTo>
                  <a:pt x="0" y="209"/>
                </a:lnTo>
                <a:lnTo>
                  <a:pt x="1" y="224"/>
                </a:lnTo>
                <a:lnTo>
                  <a:pt x="2" y="239"/>
                </a:lnTo>
                <a:lnTo>
                  <a:pt x="5" y="253"/>
                </a:lnTo>
                <a:lnTo>
                  <a:pt x="9" y="269"/>
                </a:lnTo>
                <a:lnTo>
                  <a:pt x="13" y="282"/>
                </a:lnTo>
                <a:lnTo>
                  <a:pt x="19" y="296"/>
                </a:lnTo>
                <a:lnTo>
                  <a:pt x="26" y="310"/>
                </a:lnTo>
                <a:lnTo>
                  <a:pt x="33" y="322"/>
                </a:lnTo>
                <a:lnTo>
                  <a:pt x="42" y="334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3" y="376"/>
                </a:lnTo>
                <a:lnTo>
                  <a:pt x="97" y="385"/>
                </a:lnTo>
                <a:lnTo>
                  <a:pt x="109" y="393"/>
                </a:lnTo>
                <a:lnTo>
                  <a:pt x="122" y="399"/>
                </a:lnTo>
                <a:lnTo>
                  <a:pt x="136" y="405"/>
                </a:lnTo>
                <a:lnTo>
                  <a:pt x="150" y="409"/>
                </a:lnTo>
                <a:lnTo>
                  <a:pt x="164" y="414"/>
                </a:lnTo>
                <a:lnTo>
                  <a:pt x="180" y="416"/>
                </a:lnTo>
                <a:lnTo>
                  <a:pt x="194" y="417"/>
                </a:lnTo>
                <a:lnTo>
                  <a:pt x="209" y="418"/>
                </a:lnTo>
                <a:lnTo>
                  <a:pt x="224" y="417"/>
                </a:lnTo>
                <a:lnTo>
                  <a:pt x="239" y="416"/>
                </a:lnTo>
                <a:lnTo>
                  <a:pt x="253" y="414"/>
                </a:lnTo>
                <a:lnTo>
                  <a:pt x="267" y="409"/>
                </a:lnTo>
                <a:lnTo>
                  <a:pt x="282" y="405"/>
                </a:lnTo>
                <a:lnTo>
                  <a:pt x="296" y="399"/>
                </a:lnTo>
                <a:lnTo>
                  <a:pt x="309" y="393"/>
                </a:lnTo>
                <a:lnTo>
                  <a:pt x="322" y="385"/>
                </a:lnTo>
                <a:lnTo>
                  <a:pt x="334" y="376"/>
                </a:lnTo>
                <a:lnTo>
                  <a:pt x="346" y="367"/>
                </a:lnTo>
                <a:lnTo>
                  <a:pt x="356" y="357"/>
                </a:lnTo>
                <a:lnTo>
                  <a:pt x="367" y="346"/>
                </a:lnTo>
                <a:lnTo>
                  <a:pt x="376" y="334"/>
                </a:lnTo>
                <a:lnTo>
                  <a:pt x="385" y="322"/>
                </a:lnTo>
                <a:lnTo>
                  <a:pt x="393" y="310"/>
                </a:lnTo>
                <a:lnTo>
                  <a:pt x="399" y="296"/>
                </a:lnTo>
                <a:lnTo>
                  <a:pt x="405" y="282"/>
                </a:lnTo>
                <a:lnTo>
                  <a:pt x="409" y="269"/>
                </a:lnTo>
                <a:lnTo>
                  <a:pt x="413" y="253"/>
                </a:lnTo>
                <a:lnTo>
                  <a:pt x="416" y="239"/>
                </a:lnTo>
                <a:lnTo>
                  <a:pt x="417" y="224"/>
                </a:lnTo>
                <a:lnTo>
                  <a:pt x="418" y="209"/>
                </a:lnTo>
              </a:path>
            </a:pathLst>
          </a:custGeom>
          <a:solidFill>
            <a:srgbClr val="00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73" name="直接连接符 677072"/>
          <p:cNvSpPr>
            <a:spLocks noChangeAspect="1"/>
          </p:cNvSpPr>
          <p:nvPr/>
        </p:nvSpPr>
        <p:spPr>
          <a:xfrm flipV="1">
            <a:off x="1150938" y="3267075"/>
            <a:ext cx="962025" cy="1163638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74" name="直接连接符 677073"/>
          <p:cNvSpPr>
            <a:spLocks noChangeAspect="1"/>
          </p:cNvSpPr>
          <p:nvPr/>
        </p:nvSpPr>
        <p:spPr>
          <a:xfrm>
            <a:off x="2112963" y="3267075"/>
            <a:ext cx="1552575" cy="3101975"/>
          </a:xfrm>
          <a:prstGeom prst="line">
            <a:avLst/>
          </a:prstGeom>
          <a:ln w="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7075" name="组合 677074"/>
          <p:cNvGrpSpPr/>
          <p:nvPr/>
        </p:nvGrpSpPr>
        <p:grpSpPr>
          <a:xfrm>
            <a:off x="1136650" y="3570288"/>
            <a:ext cx="555625" cy="212725"/>
            <a:chOff x="3453" y="152"/>
            <a:chExt cx="350" cy="134"/>
          </a:xfrm>
        </p:grpSpPr>
        <p:sp>
          <p:nvSpPr>
            <p:cNvPr id="27711" name="任意多边形 677075"/>
            <p:cNvSpPr>
              <a:spLocks noChangeAspect="1"/>
            </p:cNvSpPr>
            <p:nvPr/>
          </p:nvSpPr>
          <p:spPr>
            <a:xfrm>
              <a:off x="3453" y="152"/>
              <a:ext cx="347" cy="131"/>
            </a:xfrm>
            <a:custGeom>
              <a:avLst/>
              <a:gdLst/>
              <a:ahLst/>
              <a:cxnLst>
                <a:cxn ang="0">
                  <a:pos x="347" y="131"/>
                </a:cxn>
                <a:cxn ang="0">
                  <a:pos x="341" y="126"/>
                </a:cxn>
                <a:cxn ang="0">
                  <a:pos x="335" y="120"/>
                </a:cxn>
                <a:cxn ang="0">
                  <a:pos x="328" y="115"/>
                </a:cxn>
                <a:cxn ang="0">
                  <a:pos x="322" y="110"/>
                </a:cxn>
                <a:cxn ang="0">
                  <a:pos x="316" y="105"/>
                </a:cxn>
                <a:cxn ang="0">
                  <a:pos x="309" y="101"/>
                </a:cxn>
                <a:cxn ang="0">
                  <a:pos x="303" y="96"/>
                </a:cxn>
                <a:cxn ang="0">
                  <a:pos x="296" y="91"/>
                </a:cxn>
                <a:cxn ang="0">
                  <a:pos x="289" y="87"/>
                </a:cxn>
                <a:cxn ang="0">
                  <a:pos x="282" y="83"/>
                </a:cxn>
                <a:cxn ang="0">
                  <a:pos x="276" y="78"/>
                </a:cxn>
                <a:cxn ang="0">
                  <a:pos x="269" y="74"/>
                </a:cxn>
                <a:cxn ang="0">
                  <a:pos x="262" y="70"/>
                </a:cxn>
                <a:cxn ang="0">
                  <a:pos x="255" y="66"/>
                </a:cxn>
                <a:cxn ang="0">
                  <a:pos x="248" y="62"/>
                </a:cxn>
                <a:cxn ang="0">
                  <a:pos x="240" y="58"/>
                </a:cxn>
                <a:cxn ang="0">
                  <a:pos x="233" y="55"/>
                </a:cxn>
                <a:cxn ang="0">
                  <a:pos x="226" y="51"/>
                </a:cxn>
                <a:cxn ang="0">
                  <a:pos x="219" y="48"/>
                </a:cxn>
                <a:cxn ang="0">
                  <a:pos x="211" y="44"/>
                </a:cxn>
                <a:cxn ang="0">
                  <a:pos x="204" y="41"/>
                </a:cxn>
                <a:cxn ang="0">
                  <a:pos x="196" y="38"/>
                </a:cxn>
                <a:cxn ang="0">
                  <a:pos x="189" y="35"/>
                </a:cxn>
                <a:cxn ang="0">
                  <a:pos x="181" y="32"/>
                </a:cxn>
                <a:cxn ang="0">
                  <a:pos x="174" y="30"/>
                </a:cxn>
                <a:cxn ang="0">
                  <a:pos x="166" y="27"/>
                </a:cxn>
                <a:cxn ang="0">
                  <a:pos x="159" y="24"/>
                </a:cxn>
                <a:cxn ang="0">
                  <a:pos x="151" y="22"/>
                </a:cxn>
                <a:cxn ang="0">
                  <a:pos x="143" y="20"/>
                </a:cxn>
                <a:cxn ang="0">
                  <a:pos x="135" y="18"/>
                </a:cxn>
                <a:cxn ang="0">
                  <a:pos x="128" y="16"/>
                </a:cxn>
                <a:cxn ang="0">
                  <a:pos x="120" y="14"/>
                </a:cxn>
                <a:cxn ang="0">
                  <a:pos x="112" y="12"/>
                </a:cxn>
                <a:cxn ang="0">
                  <a:pos x="104" y="10"/>
                </a:cxn>
                <a:cxn ang="0">
                  <a:pos x="96" y="9"/>
                </a:cxn>
                <a:cxn ang="0">
                  <a:pos x="88" y="7"/>
                </a:cxn>
                <a:cxn ang="0">
                  <a:pos x="80" y="6"/>
                </a:cxn>
                <a:cxn ang="0">
                  <a:pos x="72" y="5"/>
                </a:cxn>
                <a:cxn ang="0">
                  <a:pos x="64" y="4"/>
                </a:cxn>
                <a:cxn ang="0">
                  <a:pos x="56" y="3"/>
                </a:cxn>
                <a:cxn ang="0">
                  <a:pos x="48" y="2"/>
                </a:cxn>
                <a:cxn ang="0">
                  <a:pos x="40" y="1"/>
                </a:cxn>
                <a:cxn ang="0">
                  <a:pos x="32" y="1"/>
                </a:cxn>
                <a:cxn ang="0">
                  <a:pos x="24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0" b="0"/>
              <a:pathLst>
                <a:path w="2572" h="963">
                  <a:moveTo>
                    <a:pt x="2572" y="963"/>
                  </a:moveTo>
                  <a:lnTo>
                    <a:pt x="2526" y="924"/>
                  </a:lnTo>
                  <a:lnTo>
                    <a:pt x="2480" y="885"/>
                  </a:lnTo>
                  <a:lnTo>
                    <a:pt x="2433" y="848"/>
                  </a:lnTo>
                  <a:lnTo>
                    <a:pt x="2387" y="811"/>
                  </a:lnTo>
                  <a:lnTo>
                    <a:pt x="2339" y="775"/>
                  </a:lnTo>
                  <a:lnTo>
                    <a:pt x="2291" y="740"/>
                  </a:lnTo>
                  <a:lnTo>
                    <a:pt x="2243" y="705"/>
                  </a:lnTo>
                  <a:lnTo>
                    <a:pt x="2194" y="671"/>
                  </a:lnTo>
                  <a:lnTo>
                    <a:pt x="2144" y="639"/>
                  </a:lnTo>
                  <a:lnTo>
                    <a:pt x="2093" y="607"/>
                  </a:lnTo>
                  <a:lnTo>
                    <a:pt x="2043" y="574"/>
                  </a:lnTo>
                  <a:lnTo>
                    <a:pt x="1992" y="543"/>
                  </a:lnTo>
                  <a:lnTo>
                    <a:pt x="1940" y="513"/>
                  </a:lnTo>
                  <a:lnTo>
                    <a:pt x="1888" y="485"/>
                  </a:lnTo>
                  <a:lnTo>
                    <a:pt x="1836" y="456"/>
                  </a:lnTo>
                  <a:lnTo>
                    <a:pt x="1782" y="429"/>
                  </a:lnTo>
                  <a:lnTo>
                    <a:pt x="1729" y="401"/>
                  </a:lnTo>
                  <a:lnTo>
                    <a:pt x="1676" y="376"/>
                  </a:lnTo>
                  <a:lnTo>
                    <a:pt x="1622" y="350"/>
                  </a:lnTo>
                  <a:lnTo>
                    <a:pt x="1567" y="326"/>
                  </a:lnTo>
                  <a:lnTo>
                    <a:pt x="1512" y="303"/>
                  </a:lnTo>
                  <a:lnTo>
                    <a:pt x="1456" y="280"/>
                  </a:lnTo>
                  <a:lnTo>
                    <a:pt x="1401" y="258"/>
                  </a:lnTo>
                  <a:lnTo>
                    <a:pt x="1345" y="237"/>
                  </a:lnTo>
                  <a:lnTo>
                    <a:pt x="1289" y="217"/>
                  </a:lnTo>
                  <a:lnTo>
                    <a:pt x="1232" y="198"/>
                  </a:lnTo>
                  <a:lnTo>
                    <a:pt x="1176" y="180"/>
                  </a:lnTo>
                  <a:lnTo>
                    <a:pt x="1119" y="163"/>
                  </a:lnTo>
                  <a:lnTo>
                    <a:pt x="1062" y="146"/>
                  </a:lnTo>
                  <a:lnTo>
                    <a:pt x="1004" y="130"/>
                  </a:lnTo>
                  <a:lnTo>
                    <a:pt x="946" y="115"/>
                  </a:lnTo>
                  <a:lnTo>
                    <a:pt x="889" y="101"/>
                  </a:lnTo>
                  <a:lnTo>
                    <a:pt x="830" y="89"/>
                  </a:lnTo>
                  <a:lnTo>
                    <a:pt x="771" y="76"/>
                  </a:lnTo>
                  <a:lnTo>
                    <a:pt x="713" y="64"/>
                  </a:lnTo>
                  <a:lnTo>
                    <a:pt x="655" y="54"/>
                  </a:lnTo>
                  <a:lnTo>
                    <a:pt x="595" y="44"/>
                  </a:lnTo>
                  <a:lnTo>
                    <a:pt x="536" y="36"/>
                  </a:lnTo>
                  <a:lnTo>
                    <a:pt x="477" y="29"/>
                  </a:lnTo>
                  <a:lnTo>
                    <a:pt x="417" y="22"/>
                  </a:lnTo>
                  <a:lnTo>
                    <a:pt x="359" y="15"/>
                  </a:lnTo>
                  <a:lnTo>
                    <a:pt x="299" y="11"/>
                  </a:lnTo>
                  <a:lnTo>
                    <a:pt x="240" y="7"/>
                  </a:lnTo>
                  <a:lnTo>
                    <a:pt x="180" y="3"/>
                  </a:lnTo>
                  <a:lnTo>
                    <a:pt x="120" y="1"/>
                  </a:lnTo>
                  <a:lnTo>
                    <a:pt x="60" y="0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任意多边形 677076"/>
            <p:cNvSpPr>
              <a:spLocks noChangeAspect="1"/>
            </p:cNvSpPr>
            <p:nvPr/>
          </p:nvSpPr>
          <p:spPr>
            <a:xfrm>
              <a:off x="3456" y="155"/>
              <a:ext cx="347" cy="131"/>
            </a:xfrm>
            <a:custGeom>
              <a:avLst/>
              <a:gdLst/>
              <a:ahLst/>
              <a:cxnLst>
                <a:cxn ang="0">
                  <a:pos x="347" y="131"/>
                </a:cxn>
                <a:cxn ang="0">
                  <a:pos x="341" y="126"/>
                </a:cxn>
                <a:cxn ang="0">
                  <a:pos x="335" y="120"/>
                </a:cxn>
                <a:cxn ang="0">
                  <a:pos x="328" y="115"/>
                </a:cxn>
                <a:cxn ang="0">
                  <a:pos x="322" y="110"/>
                </a:cxn>
                <a:cxn ang="0">
                  <a:pos x="316" y="105"/>
                </a:cxn>
                <a:cxn ang="0">
                  <a:pos x="309" y="101"/>
                </a:cxn>
                <a:cxn ang="0">
                  <a:pos x="303" y="96"/>
                </a:cxn>
                <a:cxn ang="0">
                  <a:pos x="296" y="91"/>
                </a:cxn>
                <a:cxn ang="0">
                  <a:pos x="289" y="87"/>
                </a:cxn>
                <a:cxn ang="0">
                  <a:pos x="282" y="83"/>
                </a:cxn>
                <a:cxn ang="0">
                  <a:pos x="276" y="78"/>
                </a:cxn>
                <a:cxn ang="0">
                  <a:pos x="269" y="74"/>
                </a:cxn>
                <a:cxn ang="0">
                  <a:pos x="262" y="70"/>
                </a:cxn>
                <a:cxn ang="0">
                  <a:pos x="255" y="66"/>
                </a:cxn>
                <a:cxn ang="0">
                  <a:pos x="248" y="62"/>
                </a:cxn>
                <a:cxn ang="0">
                  <a:pos x="240" y="58"/>
                </a:cxn>
                <a:cxn ang="0">
                  <a:pos x="233" y="55"/>
                </a:cxn>
                <a:cxn ang="0">
                  <a:pos x="226" y="51"/>
                </a:cxn>
                <a:cxn ang="0">
                  <a:pos x="219" y="48"/>
                </a:cxn>
                <a:cxn ang="0">
                  <a:pos x="211" y="44"/>
                </a:cxn>
                <a:cxn ang="0">
                  <a:pos x="204" y="41"/>
                </a:cxn>
                <a:cxn ang="0">
                  <a:pos x="196" y="38"/>
                </a:cxn>
                <a:cxn ang="0">
                  <a:pos x="189" y="35"/>
                </a:cxn>
                <a:cxn ang="0">
                  <a:pos x="181" y="32"/>
                </a:cxn>
                <a:cxn ang="0">
                  <a:pos x="174" y="30"/>
                </a:cxn>
                <a:cxn ang="0">
                  <a:pos x="166" y="27"/>
                </a:cxn>
                <a:cxn ang="0">
                  <a:pos x="159" y="24"/>
                </a:cxn>
                <a:cxn ang="0">
                  <a:pos x="151" y="22"/>
                </a:cxn>
                <a:cxn ang="0">
                  <a:pos x="143" y="20"/>
                </a:cxn>
                <a:cxn ang="0">
                  <a:pos x="135" y="18"/>
                </a:cxn>
                <a:cxn ang="0">
                  <a:pos x="128" y="16"/>
                </a:cxn>
                <a:cxn ang="0">
                  <a:pos x="120" y="14"/>
                </a:cxn>
                <a:cxn ang="0">
                  <a:pos x="112" y="12"/>
                </a:cxn>
                <a:cxn ang="0">
                  <a:pos x="104" y="10"/>
                </a:cxn>
                <a:cxn ang="0">
                  <a:pos x="96" y="9"/>
                </a:cxn>
                <a:cxn ang="0">
                  <a:pos x="88" y="7"/>
                </a:cxn>
                <a:cxn ang="0">
                  <a:pos x="80" y="6"/>
                </a:cxn>
                <a:cxn ang="0">
                  <a:pos x="72" y="5"/>
                </a:cxn>
                <a:cxn ang="0">
                  <a:pos x="64" y="4"/>
                </a:cxn>
                <a:cxn ang="0">
                  <a:pos x="56" y="3"/>
                </a:cxn>
                <a:cxn ang="0">
                  <a:pos x="48" y="2"/>
                </a:cxn>
                <a:cxn ang="0">
                  <a:pos x="40" y="1"/>
                </a:cxn>
                <a:cxn ang="0">
                  <a:pos x="32" y="1"/>
                </a:cxn>
                <a:cxn ang="0">
                  <a:pos x="24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0" b="0"/>
              <a:pathLst>
                <a:path w="2572" h="963">
                  <a:moveTo>
                    <a:pt x="2572" y="963"/>
                  </a:moveTo>
                  <a:lnTo>
                    <a:pt x="2526" y="924"/>
                  </a:lnTo>
                  <a:lnTo>
                    <a:pt x="2480" y="885"/>
                  </a:lnTo>
                  <a:lnTo>
                    <a:pt x="2433" y="848"/>
                  </a:lnTo>
                  <a:lnTo>
                    <a:pt x="2387" y="811"/>
                  </a:lnTo>
                  <a:lnTo>
                    <a:pt x="2339" y="775"/>
                  </a:lnTo>
                  <a:lnTo>
                    <a:pt x="2291" y="740"/>
                  </a:lnTo>
                  <a:lnTo>
                    <a:pt x="2243" y="705"/>
                  </a:lnTo>
                  <a:lnTo>
                    <a:pt x="2194" y="671"/>
                  </a:lnTo>
                  <a:lnTo>
                    <a:pt x="2144" y="639"/>
                  </a:lnTo>
                  <a:lnTo>
                    <a:pt x="2093" y="607"/>
                  </a:lnTo>
                  <a:lnTo>
                    <a:pt x="2043" y="574"/>
                  </a:lnTo>
                  <a:lnTo>
                    <a:pt x="1992" y="543"/>
                  </a:lnTo>
                  <a:lnTo>
                    <a:pt x="1940" y="513"/>
                  </a:lnTo>
                  <a:lnTo>
                    <a:pt x="1888" y="485"/>
                  </a:lnTo>
                  <a:lnTo>
                    <a:pt x="1836" y="456"/>
                  </a:lnTo>
                  <a:lnTo>
                    <a:pt x="1782" y="429"/>
                  </a:lnTo>
                  <a:lnTo>
                    <a:pt x="1729" y="401"/>
                  </a:lnTo>
                  <a:lnTo>
                    <a:pt x="1676" y="376"/>
                  </a:lnTo>
                  <a:lnTo>
                    <a:pt x="1622" y="350"/>
                  </a:lnTo>
                  <a:lnTo>
                    <a:pt x="1567" y="326"/>
                  </a:lnTo>
                  <a:lnTo>
                    <a:pt x="1512" y="303"/>
                  </a:lnTo>
                  <a:lnTo>
                    <a:pt x="1456" y="280"/>
                  </a:lnTo>
                  <a:lnTo>
                    <a:pt x="1401" y="258"/>
                  </a:lnTo>
                  <a:lnTo>
                    <a:pt x="1345" y="237"/>
                  </a:lnTo>
                  <a:lnTo>
                    <a:pt x="1289" y="217"/>
                  </a:lnTo>
                  <a:lnTo>
                    <a:pt x="1232" y="198"/>
                  </a:lnTo>
                  <a:lnTo>
                    <a:pt x="1176" y="180"/>
                  </a:lnTo>
                  <a:lnTo>
                    <a:pt x="1119" y="163"/>
                  </a:lnTo>
                  <a:lnTo>
                    <a:pt x="1062" y="146"/>
                  </a:lnTo>
                  <a:lnTo>
                    <a:pt x="1004" y="130"/>
                  </a:lnTo>
                  <a:lnTo>
                    <a:pt x="946" y="115"/>
                  </a:lnTo>
                  <a:lnTo>
                    <a:pt x="889" y="101"/>
                  </a:lnTo>
                  <a:lnTo>
                    <a:pt x="830" y="89"/>
                  </a:lnTo>
                  <a:lnTo>
                    <a:pt x="771" y="76"/>
                  </a:lnTo>
                  <a:lnTo>
                    <a:pt x="713" y="64"/>
                  </a:lnTo>
                  <a:lnTo>
                    <a:pt x="655" y="54"/>
                  </a:lnTo>
                  <a:lnTo>
                    <a:pt x="595" y="44"/>
                  </a:lnTo>
                  <a:lnTo>
                    <a:pt x="536" y="36"/>
                  </a:lnTo>
                  <a:lnTo>
                    <a:pt x="477" y="29"/>
                  </a:lnTo>
                  <a:lnTo>
                    <a:pt x="417" y="22"/>
                  </a:lnTo>
                  <a:lnTo>
                    <a:pt x="359" y="15"/>
                  </a:lnTo>
                  <a:lnTo>
                    <a:pt x="299" y="11"/>
                  </a:lnTo>
                  <a:lnTo>
                    <a:pt x="240" y="7"/>
                  </a:lnTo>
                  <a:lnTo>
                    <a:pt x="180" y="3"/>
                  </a:lnTo>
                  <a:lnTo>
                    <a:pt x="120" y="1"/>
                  </a:lnTo>
                  <a:lnTo>
                    <a:pt x="60" y="0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7078" name="任意多边形 677077"/>
          <p:cNvSpPr>
            <a:spLocks noChangeAspect="1"/>
          </p:cNvSpPr>
          <p:nvPr/>
        </p:nvSpPr>
        <p:spPr>
          <a:xfrm>
            <a:off x="1697038" y="3784600"/>
            <a:ext cx="730250" cy="155575"/>
          </a:xfrm>
          <a:custGeom>
            <a:avLst/>
            <a:gdLst/>
            <a:ahLst/>
            <a:cxnLst>
              <a:cxn ang="0">
                <a:pos x="8803" y="7336"/>
              </a:cxn>
              <a:cxn ang="0">
                <a:pos x="26840" y="21362"/>
              </a:cxn>
              <a:cxn ang="0">
                <a:pos x="45305" y="34740"/>
              </a:cxn>
              <a:cxn ang="0">
                <a:pos x="64415" y="47687"/>
              </a:cxn>
              <a:cxn ang="0">
                <a:pos x="83954" y="59986"/>
              </a:cxn>
              <a:cxn ang="0">
                <a:pos x="103708" y="71206"/>
              </a:cxn>
              <a:cxn ang="0">
                <a:pos x="123891" y="82211"/>
              </a:cxn>
              <a:cxn ang="0">
                <a:pos x="144504" y="92137"/>
              </a:cxn>
              <a:cxn ang="0">
                <a:pos x="165332" y="101631"/>
              </a:cxn>
              <a:cxn ang="0">
                <a:pos x="186588" y="110262"/>
              </a:cxn>
              <a:cxn ang="0">
                <a:pos x="208060" y="118030"/>
              </a:cxn>
              <a:cxn ang="0">
                <a:pos x="229746" y="125150"/>
              </a:cxn>
              <a:cxn ang="0">
                <a:pos x="251647" y="131624"/>
              </a:cxn>
              <a:cxn ang="0">
                <a:pos x="273978" y="137450"/>
              </a:cxn>
              <a:cxn ang="0">
                <a:pos x="296094" y="142197"/>
              </a:cxn>
              <a:cxn ang="0">
                <a:pos x="318639" y="146512"/>
              </a:cxn>
              <a:cxn ang="0">
                <a:pos x="341399" y="149965"/>
              </a:cxn>
              <a:cxn ang="0">
                <a:pos x="363944" y="152554"/>
              </a:cxn>
              <a:cxn ang="0">
                <a:pos x="386919" y="154496"/>
              </a:cxn>
              <a:cxn ang="0">
                <a:pos x="409679" y="155359"/>
              </a:cxn>
              <a:cxn ang="0">
                <a:pos x="432439" y="155575"/>
              </a:cxn>
              <a:cxn ang="0">
                <a:pos x="455413" y="155143"/>
              </a:cxn>
              <a:cxn ang="0">
                <a:pos x="478173" y="154065"/>
              </a:cxn>
              <a:cxn ang="0">
                <a:pos x="501148" y="151907"/>
              </a:cxn>
              <a:cxn ang="0">
                <a:pos x="523693" y="148886"/>
              </a:cxn>
              <a:cxn ang="0">
                <a:pos x="546453" y="145433"/>
              </a:cxn>
              <a:cxn ang="0">
                <a:pos x="568783" y="140902"/>
              </a:cxn>
              <a:cxn ang="0">
                <a:pos x="591114" y="135724"/>
              </a:cxn>
              <a:cxn ang="0">
                <a:pos x="613230" y="129898"/>
              </a:cxn>
              <a:cxn ang="0">
                <a:pos x="635131" y="123208"/>
              </a:cxn>
              <a:cxn ang="0">
                <a:pos x="656602" y="115656"/>
              </a:cxn>
              <a:cxn ang="0">
                <a:pos x="678074" y="107457"/>
              </a:cxn>
              <a:cxn ang="0">
                <a:pos x="699116" y="98610"/>
              </a:cxn>
              <a:cxn ang="0">
                <a:pos x="719944" y="89116"/>
              </a:cxn>
            </a:cxnLst>
            <a:rect l="0" t="0" r="0" b="0"/>
            <a:pathLst>
              <a:path w="3401" h="721">
                <a:moveTo>
                  <a:pt x="0" y="0"/>
                </a:moveTo>
                <a:lnTo>
                  <a:pt x="41" y="34"/>
                </a:lnTo>
                <a:lnTo>
                  <a:pt x="83" y="67"/>
                </a:lnTo>
                <a:lnTo>
                  <a:pt x="125" y="99"/>
                </a:lnTo>
                <a:lnTo>
                  <a:pt x="168" y="131"/>
                </a:lnTo>
                <a:lnTo>
                  <a:pt x="211" y="161"/>
                </a:lnTo>
                <a:lnTo>
                  <a:pt x="256" y="191"/>
                </a:lnTo>
                <a:lnTo>
                  <a:pt x="300" y="221"/>
                </a:lnTo>
                <a:lnTo>
                  <a:pt x="346" y="250"/>
                </a:lnTo>
                <a:lnTo>
                  <a:pt x="391" y="278"/>
                </a:lnTo>
                <a:lnTo>
                  <a:pt x="437" y="304"/>
                </a:lnTo>
                <a:lnTo>
                  <a:pt x="483" y="330"/>
                </a:lnTo>
                <a:lnTo>
                  <a:pt x="530" y="355"/>
                </a:lnTo>
                <a:lnTo>
                  <a:pt x="577" y="381"/>
                </a:lnTo>
                <a:lnTo>
                  <a:pt x="625" y="404"/>
                </a:lnTo>
                <a:lnTo>
                  <a:pt x="673" y="427"/>
                </a:lnTo>
                <a:lnTo>
                  <a:pt x="722" y="450"/>
                </a:lnTo>
                <a:lnTo>
                  <a:pt x="770" y="471"/>
                </a:lnTo>
                <a:lnTo>
                  <a:pt x="819" y="491"/>
                </a:lnTo>
                <a:lnTo>
                  <a:pt x="869" y="511"/>
                </a:lnTo>
                <a:lnTo>
                  <a:pt x="919" y="529"/>
                </a:lnTo>
                <a:lnTo>
                  <a:pt x="969" y="547"/>
                </a:lnTo>
                <a:lnTo>
                  <a:pt x="1020" y="565"/>
                </a:lnTo>
                <a:lnTo>
                  <a:pt x="1070" y="580"/>
                </a:lnTo>
                <a:lnTo>
                  <a:pt x="1121" y="596"/>
                </a:lnTo>
                <a:lnTo>
                  <a:pt x="1172" y="610"/>
                </a:lnTo>
                <a:lnTo>
                  <a:pt x="1224" y="624"/>
                </a:lnTo>
                <a:lnTo>
                  <a:pt x="1276" y="637"/>
                </a:lnTo>
                <a:lnTo>
                  <a:pt x="1327" y="649"/>
                </a:lnTo>
                <a:lnTo>
                  <a:pt x="1379" y="659"/>
                </a:lnTo>
                <a:lnTo>
                  <a:pt x="1432" y="670"/>
                </a:lnTo>
                <a:lnTo>
                  <a:pt x="1484" y="679"/>
                </a:lnTo>
                <a:lnTo>
                  <a:pt x="1537" y="687"/>
                </a:lnTo>
                <a:lnTo>
                  <a:pt x="1590" y="695"/>
                </a:lnTo>
                <a:lnTo>
                  <a:pt x="1643" y="701"/>
                </a:lnTo>
                <a:lnTo>
                  <a:pt x="1695" y="707"/>
                </a:lnTo>
                <a:lnTo>
                  <a:pt x="1748" y="711"/>
                </a:lnTo>
                <a:lnTo>
                  <a:pt x="1802" y="716"/>
                </a:lnTo>
                <a:lnTo>
                  <a:pt x="1855" y="718"/>
                </a:lnTo>
                <a:lnTo>
                  <a:pt x="1908" y="720"/>
                </a:lnTo>
                <a:lnTo>
                  <a:pt x="1961" y="721"/>
                </a:lnTo>
                <a:lnTo>
                  <a:pt x="2014" y="721"/>
                </a:lnTo>
                <a:lnTo>
                  <a:pt x="2068" y="720"/>
                </a:lnTo>
                <a:lnTo>
                  <a:pt x="2121" y="719"/>
                </a:lnTo>
                <a:lnTo>
                  <a:pt x="2174" y="717"/>
                </a:lnTo>
                <a:lnTo>
                  <a:pt x="2227" y="714"/>
                </a:lnTo>
                <a:lnTo>
                  <a:pt x="2281" y="709"/>
                </a:lnTo>
                <a:lnTo>
                  <a:pt x="2334" y="704"/>
                </a:lnTo>
                <a:lnTo>
                  <a:pt x="2386" y="697"/>
                </a:lnTo>
                <a:lnTo>
                  <a:pt x="2439" y="690"/>
                </a:lnTo>
                <a:lnTo>
                  <a:pt x="2492" y="683"/>
                </a:lnTo>
                <a:lnTo>
                  <a:pt x="2545" y="674"/>
                </a:lnTo>
                <a:lnTo>
                  <a:pt x="2597" y="664"/>
                </a:lnTo>
                <a:lnTo>
                  <a:pt x="2649" y="653"/>
                </a:lnTo>
                <a:lnTo>
                  <a:pt x="2701" y="641"/>
                </a:lnTo>
                <a:lnTo>
                  <a:pt x="2753" y="629"/>
                </a:lnTo>
                <a:lnTo>
                  <a:pt x="2804" y="616"/>
                </a:lnTo>
                <a:lnTo>
                  <a:pt x="2856" y="602"/>
                </a:lnTo>
                <a:lnTo>
                  <a:pt x="2907" y="586"/>
                </a:lnTo>
                <a:lnTo>
                  <a:pt x="2958" y="571"/>
                </a:lnTo>
                <a:lnTo>
                  <a:pt x="3008" y="554"/>
                </a:lnTo>
                <a:lnTo>
                  <a:pt x="3058" y="536"/>
                </a:lnTo>
                <a:lnTo>
                  <a:pt x="3109" y="517"/>
                </a:lnTo>
                <a:lnTo>
                  <a:pt x="3158" y="498"/>
                </a:lnTo>
                <a:lnTo>
                  <a:pt x="3208" y="478"/>
                </a:lnTo>
                <a:lnTo>
                  <a:pt x="3256" y="457"/>
                </a:lnTo>
                <a:lnTo>
                  <a:pt x="3305" y="435"/>
                </a:lnTo>
                <a:lnTo>
                  <a:pt x="3353" y="413"/>
                </a:lnTo>
                <a:lnTo>
                  <a:pt x="3401" y="390"/>
                </a:lnTo>
              </a:path>
            </a:pathLst>
          </a:custGeom>
          <a:noFill/>
          <a:ln w="190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79" name="任意多边形 677078"/>
          <p:cNvSpPr>
            <a:spLocks noChangeAspect="1"/>
          </p:cNvSpPr>
          <p:nvPr/>
        </p:nvSpPr>
        <p:spPr>
          <a:xfrm>
            <a:off x="1697038" y="3784600"/>
            <a:ext cx="730250" cy="155575"/>
          </a:xfrm>
          <a:custGeom>
            <a:avLst/>
            <a:gdLst/>
            <a:ahLst/>
            <a:cxnLst>
              <a:cxn ang="0">
                <a:pos x="8803" y="7336"/>
              </a:cxn>
              <a:cxn ang="0">
                <a:pos x="26840" y="21362"/>
              </a:cxn>
              <a:cxn ang="0">
                <a:pos x="45305" y="34740"/>
              </a:cxn>
              <a:cxn ang="0">
                <a:pos x="64415" y="47687"/>
              </a:cxn>
              <a:cxn ang="0">
                <a:pos x="83954" y="59986"/>
              </a:cxn>
              <a:cxn ang="0">
                <a:pos x="103708" y="71206"/>
              </a:cxn>
              <a:cxn ang="0">
                <a:pos x="123891" y="82211"/>
              </a:cxn>
              <a:cxn ang="0">
                <a:pos x="144504" y="92137"/>
              </a:cxn>
              <a:cxn ang="0">
                <a:pos x="165332" y="101631"/>
              </a:cxn>
              <a:cxn ang="0">
                <a:pos x="186588" y="110262"/>
              </a:cxn>
              <a:cxn ang="0">
                <a:pos x="208060" y="118030"/>
              </a:cxn>
              <a:cxn ang="0">
                <a:pos x="229746" y="125150"/>
              </a:cxn>
              <a:cxn ang="0">
                <a:pos x="251647" y="131624"/>
              </a:cxn>
              <a:cxn ang="0">
                <a:pos x="273978" y="137450"/>
              </a:cxn>
              <a:cxn ang="0">
                <a:pos x="296094" y="142197"/>
              </a:cxn>
              <a:cxn ang="0">
                <a:pos x="318639" y="146512"/>
              </a:cxn>
              <a:cxn ang="0">
                <a:pos x="341399" y="149965"/>
              </a:cxn>
              <a:cxn ang="0">
                <a:pos x="363944" y="152554"/>
              </a:cxn>
              <a:cxn ang="0">
                <a:pos x="386919" y="154496"/>
              </a:cxn>
              <a:cxn ang="0">
                <a:pos x="409679" y="155359"/>
              </a:cxn>
              <a:cxn ang="0">
                <a:pos x="432439" y="155575"/>
              </a:cxn>
              <a:cxn ang="0">
                <a:pos x="455413" y="155143"/>
              </a:cxn>
              <a:cxn ang="0">
                <a:pos x="478173" y="154065"/>
              </a:cxn>
              <a:cxn ang="0">
                <a:pos x="501148" y="151907"/>
              </a:cxn>
              <a:cxn ang="0">
                <a:pos x="523693" y="148886"/>
              </a:cxn>
              <a:cxn ang="0">
                <a:pos x="546453" y="145433"/>
              </a:cxn>
              <a:cxn ang="0">
                <a:pos x="568783" y="140902"/>
              </a:cxn>
              <a:cxn ang="0">
                <a:pos x="591114" y="135724"/>
              </a:cxn>
              <a:cxn ang="0">
                <a:pos x="613230" y="129898"/>
              </a:cxn>
              <a:cxn ang="0">
                <a:pos x="635131" y="123208"/>
              </a:cxn>
              <a:cxn ang="0">
                <a:pos x="656602" y="115656"/>
              </a:cxn>
              <a:cxn ang="0">
                <a:pos x="678074" y="107457"/>
              </a:cxn>
              <a:cxn ang="0">
                <a:pos x="699116" y="98610"/>
              </a:cxn>
              <a:cxn ang="0">
                <a:pos x="719944" y="89116"/>
              </a:cxn>
            </a:cxnLst>
            <a:rect l="0" t="0" r="0" b="0"/>
            <a:pathLst>
              <a:path w="3401" h="721">
                <a:moveTo>
                  <a:pt x="0" y="0"/>
                </a:moveTo>
                <a:lnTo>
                  <a:pt x="41" y="34"/>
                </a:lnTo>
                <a:lnTo>
                  <a:pt x="83" y="67"/>
                </a:lnTo>
                <a:lnTo>
                  <a:pt x="125" y="99"/>
                </a:lnTo>
                <a:lnTo>
                  <a:pt x="168" y="131"/>
                </a:lnTo>
                <a:lnTo>
                  <a:pt x="211" y="161"/>
                </a:lnTo>
                <a:lnTo>
                  <a:pt x="256" y="191"/>
                </a:lnTo>
                <a:lnTo>
                  <a:pt x="300" y="221"/>
                </a:lnTo>
                <a:lnTo>
                  <a:pt x="346" y="250"/>
                </a:lnTo>
                <a:lnTo>
                  <a:pt x="391" y="278"/>
                </a:lnTo>
                <a:lnTo>
                  <a:pt x="437" y="304"/>
                </a:lnTo>
                <a:lnTo>
                  <a:pt x="483" y="330"/>
                </a:lnTo>
                <a:lnTo>
                  <a:pt x="530" y="355"/>
                </a:lnTo>
                <a:lnTo>
                  <a:pt x="577" y="381"/>
                </a:lnTo>
                <a:lnTo>
                  <a:pt x="625" y="404"/>
                </a:lnTo>
                <a:lnTo>
                  <a:pt x="673" y="427"/>
                </a:lnTo>
                <a:lnTo>
                  <a:pt x="722" y="450"/>
                </a:lnTo>
                <a:lnTo>
                  <a:pt x="770" y="471"/>
                </a:lnTo>
                <a:lnTo>
                  <a:pt x="819" y="491"/>
                </a:lnTo>
                <a:lnTo>
                  <a:pt x="869" y="511"/>
                </a:lnTo>
                <a:lnTo>
                  <a:pt x="919" y="529"/>
                </a:lnTo>
                <a:lnTo>
                  <a:pt x="969" y="547"/>
                </a:lnTo>
                <a:lnTo>
                  <a:pt x="1020" y="565"/>
                </a:lnTo>
                <a:lnTo>
                  <a:pt x="1070" y="580"/>
                </a:lnTo>
                <a:lnTo>
                  <a:pt x="1121" y="596"/>
                </a:lnTo>
                <a:lnTo>
                  <a:pt x="1172" y="610"/>
                </a:lnTo>
                <a:lnTo>
                  <a:pt x="1224" y="624"/>
                </a:lnTo>
                <a:lnTo>
                  <a:pt x="1276" y="637"/>
                </a:lnTo>
                <a:lnTo>
                  <a:pt x="1327" y="649"/>
                </a:lnTo>
                <a:lnTo>
                  <a:pt x="1379" y="659"/>
                </a:lnTo>
                <a:lnTo>
                  <a:pt x="1432" y="670"/>
                </a:lnTo>
                <a:lnTo>
                  <a:pt x="1484" y="679"/>
                </a:lnTo>
                <a:lnTo>
                  <a:pt x="1537" y="687"/>
                </a:lnTo>
                <a:lnTo>
                  <a:pt x="1590" y="695"/>
                </a:lnTo>
                <a:lnTo>
                  <a:pt x="1643" y="701"/>
                </a:lnTo>
                <a:lnTo>
                  <a:pt x="1695" y="707"/>
                </a:lnTo>
                <a:lnTo>
                  <a:pt x="1748" y="711"/>
                </a:lnTo>
                <a:lnTo>
                  <a:pt x="1802" y="716"/>
                </a:lnTo>
                <a:lnTo>
                  <a:pt x="1855" y="718"/>
                </a:lnTo>
                <a:lnTo>
                  <a:pt x="1908" y="720"/>
                </a:lnTo>
                <a:lnTo>
                  <a:pt x="1961" y="721"/>
                </a:lnTo>
                <a:lnTo>
                  <a:pt x="2014" y="721"/>
                </a:lnTo>
                <a:lnTo>
                  <a:pt x="2068" y="720"/>
                </a:lnTo>
                <a:lnTo>
                  <a:pt x="2121" y="719"/>
                </a:lnTo>
                <a:lnTo>
                  <a:pt x="2174" y="717"/>
                </a:lnTo>
                <a:lnTo>
                  <a:pt x="2227" y="714"/>
                </a:lnTo>
                <a:lnTo>
                  <a:pt x="2281" y="709"/>
                </a:lnTo>
                <a:lnTo>
                  <a:pt x="2334" y="704"/>
                </a:lnTo>
                <a:lnTo>
                  <a:pt x="2386" y="697"/>
                </a:lnTo>
                <a:lnTo>
                  <a:pt x="2439" y="690"/>
                </a:lnTo>
                <a:lnTo>
                  <a:pt x="2492" y="683"/>
                </a:lnTo>
                <a:lnTo>
                  <a:pt x="2545" y="674"/>
                </a:lnTo>
                <a:lnTo>
                  <a:pt x="2597" y="664"/>
                </a:lnTo>
                <a:lnTo>
                  <a:pt x="2649" y="653"/>
                </a:lnTo>
                <a:lnTo>
                  <a:pt x="2701" y="641"/>
                </a:lnTo>
                <a:lnTo>
                  <a:pt x="2753" y="629"/>
                </a:lnTo>
                <a:lnTo>
                  <a:pt x="2804" y="616"/>
                </a:lnTo>
                <a:lnTo>
                  <a:pt x="2856" y="602"/>
                </a:lnTo>
                <a:lnTo>
                  <a:pt x="2907" y="586"/>
                </a:lnTo>
                <a:lnTo>
                  <a:pt x="2958" y="571"/>
                </a:lnTo>
                <a:lnTo>
                  <a:pt x="3008" y="554"/>
                </a:lnTo>
                <a:lnTo>
                  <a:pt x="3058" y="536"/>
                </a:lnTo>
                <a:lnTo>
                  <a:pt x="3109" y="517"/>
                </a:lnTo>
                <a:lnTo>
                  <a:pt x="3158" y="498"/>
                </a:lnTo>
                <a:lnTo>
                  <a:pt x="3208" y="478"/>
                </a:lnTo>
                <a:lnTo>
                  <a:pt x="3256" y="457"/>
                </a:lnTo>
                <a:lnTo>
                  <a:pt x="3305" y="435"/>
                </a:lnTo>
                <a:lnTo>
                  <a:pt x="3353" y="413"/>
                </a:lnTo>
                <a:lnTo>
                  <a:pt x="3401" y="390"/>
                </a:lnTo>
              </a:path>
            </a:pathLst>
          </a:custGeom>
          <a:noFill/>
          <a:ln w="38100" cap="flat" cmpd="sng">
            <a:solidFill>
              <a:srgbClr val="FF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0" name="任意多边形 677079"/>
          <p:cNvSpPr>
            <a:spLocks noChangeAspect="1"/>
          </p:cNvSpPr>
          <p:nvPr/>
        </p:nvSpPr>
        <p:spPr>
          <a:xfrm>
            <a:off x="1639888" y="3740150"/>
            <a:ext cx="109537" cy="107950"/>
          </a:xfrm>
          <a:custGeom>
            <a:avLst/>
            <a:gdLst/>
            <a:ahLst/>
            <a:cxnLst>
              <a:cxn ang="0">
                <a:pos x="109537" y="50221"/>
              </a:cxn>
              <a:cxn ang="0">
                <a:pos x="108486" y="42455"/>
              </a:cxn>
              <a:cxn ang="0">
                <a:pos x="106122" y="34948"/>
              </a:cxn>
              <a:cxn ang="0">
                <a:pos x="102970" y="28217"/>
              </a:cxn>
              <a:cxn ang="0">
                <a:pos x="98767" y="21486"/>
              </a:cxn>
              <a:cxn ang="0">
                <a:pos x="93514" y="15791"/>
              </a:cxn>
              <a:cxn ang="0">
                <a:pos x="87735" y="10614"/>
              </a:cxn>
              <a:cxn ang="0">
                <a:pos x="80905" y="6472"/>
              </a:cxn>
              <a:cxn ang="0">
                <a:pos x="74075" y="3365"/>
              </a:cxn>
              <a:cxn ang="0">
                <a:pos x="66458" y="1035"/>
              </a:cxn>
              <a:cxn ang="0">
                <a:pos x="58577" y="0"/>
              </a:cxn>
              <a:cxn ang="0">
                <a:pos x="50960" y="0"/>
              </a:cxn>
              <a:cxn ang="0">
                <a:pos x="43079" y="1035"/>
              </a:cxn>
              <a:cxn ang="0">
                <a:pos x="35462" y="3365"/>
              </a:cxn>
              <a:cxn ang="0">
                <a:pos x="28632" y="6472"/>
              </a:cxn>
              <a:cxn ang="0">
                <a:pos x="21802" y="10614"/>
              </a:cxn>
              <a:cxn ang="0">
                <a:pos x="16023" y="15791"/>
              </a:cxn>
              <a:cxn ang="0">
                <a:pos x="10770" y="21486"/>
              </a:cxn>
              <a:cxn ang="0">
                <a:pos x="6830" y="28217"/>
              </a:cxn>
              <a:cxn ang="0">
                <a:pos x="3415" y="34948"/>
              </a:cxn>
              <a:cxn ang="0">
                <a:pos x="1313" y="42455"/>
              </a:cxn>
              <a:cxn ang="0">
                <a:pos x="0" y="50221"/>
              </a:cxn>
              <a:cxn ang="0">
                <a:pos x="0" y="57988"/>
              </a:cxn>
              <a:cxn ang="0">
                <a:pos x="1313" y="65495"/>
              </a:cxn>
              <a:cxn ang="0">
                <a:pos x="3415" y="73002"/>
              </a:cxn>
              <a:cxn ang="0">
                <a:pos x="6830" y="79733"/>
              </a:cxn>
              <a:cxn ang="0">
                <a:pos x="10770" y="86464"/>
              </a:cxn>
              <a:cxn ang="0">
                <a:pos x="16023" y="92159"/>
              </a:cxn>
              <a:cxn ang="0">
                <a:pos x="21802" y="97336"/>
              </a:cxn>
              <a:cxn ang="0">
                <a:pos x="28632" y="101219"/>
              </a:cxn>
              <a:cxn ang="0">
                <a:pos x="35462" y="104844"/>
              </a:cxn>
              <a:cxn ang="0">
                <a:pos x="43079" y="106915"/>
              </a:cxn>
              <a:cxn ang="0">
                <a:pos x="50960" y="107950"/>
              </a:cxn>
              <a:cxn ang="0">
                <a:pos x="58577" y="107950"/>
              </a:cxn>
              <a:cxn ang="0">
                <a:pos x="66458" y="106915"/>
              </a:cxn>
              <a:cxn ang="0">
                <a:pos x="74075" y="104844"/>
              </a:cxn>
              <a:cxn ang="0">
                <a:pos x="80905" y="101219"/>
              </a:cxn>
              <a:cxn ang="0">
                <a:pos x="87735" y="97336"/>
              </a:cxn>
              <a:cxn ang="0">
                <a:pos x="93514" y="92159"/>
              </a:cxn>
              <a:cxn ang="0">
                <a:pos x="98767" y="86464"/>
              </a:cxn>
              <a:cxn ang="0">
                <a:pos x="102970" y="79733"/>
              </a:cxn>
              <a:cxn ang="0">
                <a:pos x="106122" y="73002"/>
              </a:cxn>
              <a:cxn ang="0">
                <a:pos x="108486" y="65495"/>
              </a:cxn>
              <a:cxn ang="0">
                <a:pos x="109537" y="57988"/>
              </a:cxn>
            </a:cxnLst>
            <a:rect l="0" t="0" r="0" b="0"/>
            <a:pathLst>
              <a:path w="417" h="417">
                <a:moveTo>
                  <a:pt x="417" y="208"/>
                </a:moveTo>
                <a:lnTo>
                  <a:pt x="417" y="194"/>
                </a:lnTo>
                <a:lnTo>
                  <a:pt x="415" y="179"/>
                </a:lnTo>
                <a:lnTo>
                  <a:pt x="413" y="164"/>
                </a:lnTo>
                <a:lnTo>
                  <a:pt x="409" y="150"/>
                </a:lnTo>
                <a:lnTo>
                  <a:pt x="404" y="135"/>
                </a:lnTo>
                <a:lnTo>
                  <a:pt x="398" y="122"/>
                </a:lnTo>
                <a:lnTo>
                  <a:pt x="392" y="109"/>
                </a:lnTo>
                <a:lnTo>
                  <a:pt x="384" y="95"/>
                </a:lnTo>
                <a:lnTo>
                  <a:pt x="376" y="83"/>
                </a:lnTo>
                <a:lnTo>
                  <a:pt x="366" y="72"/>
                </a:lnTo>
                <a:lnTo>
                  <a:pt x="356" y="61"/>
                </a:lnTo>
                <a:lnTo>
                  <a:pt x="345" y="51"/>
                </a:lnTo>
                <a:lnTo>
                  <a:pt x="334" y="41"/>
                </a:lnTo>
                <a:lnTo>
                  <a:pt x="322" y="33"/>
                </a:lnTo>
                <a:lnTo>
                  <a:pt x="308" y="25"/>
                </a:lnTo>
                <a:lnTo>
                  <a:pt x="295" y="19"/>
                </a:lnTo>
                <a:lnTo>
                  <a:pt x="282" y="13"/>
                </a:lnTo>
                <a:lnTo>
                  <a:pt x="267" y="8"/>
                </a:lnTo>
                <a:lnTo>
                  <a:pt x="253" y="4"/>
                </a:lnTo>
                <a:lnTo>
                  <a:pt x="239" y="2"/>
                </a:lnTo>
                <a:lnTo>
                  <a:pt x="223" y="0"/>
                </a:lnTo>
                <a:lnTo>
                  <a:pt x="209" y="0"/>
                </a:lnTo>
                <a:lnTo>
                  <a:pt x="194" y="0"/>
                </a:lnTo>
                <a:lnTo>
                  <a:pt x="179" y="2"/>
                </a:lnTo>
                <a:lnTo>
                  <a:pt x="164" y="4"/>
                </a:lnTo>
                <a:lnTo>
                  <a:pt x="150" y="8"/>
                </a:lnTo>
                <a:lnTo>
                  <a:pt x="135" y="13"/>
                </a:lnTo>
                <a:lnTo>
                  <a:pt x="122" y="19"/>
                </a:lnTo>
                <a:lnTo>
                  <a:pt x="109" y="25"/>
                </a:lnTo>
                <a:lnTo>
                  <a:pt x="96" y="33"/>
                </a:lnTo>
                <a:lnTo>
                  <a:pt x="83" y="41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1" y="83"/>
                </a:lnTo>
                <a:lnTo>
                  <a:pt x="33" y="95"/>
                </a:lnTo>
                <a:lnTo>
                  <a:pt x="26" y="109"/>
                </a:lnTo>
                <a:lnTo>
                  <a:pt x="19" y="122"/>
                </a:lnTo>
                <a:lnTo>
                  <a:pt x="13" y="135"/>
                </a:lnTo>
                <a:lnTo>
                  <a:pt x="8" y="150"/>
                </a:lnTo>
                <a:lnTo>
                  <a:pt x="5" y="164"/>
                </a:lnTo>
                <a:lnTo>
                  <a:pt x="2" y="179"/>
                </a:lnTo>
                <a:lnTo>
                  <a:pt x="0" y="194"/>
                </a:lnTo>
                <a:lnTo>
                  <a:pt x="0" y="208"/>
                </a:lnTo>
                <a:lnTo>
                  <a:pt x="0" y="224"/>
                </a:lnTo>
                <a:lnTo>
                  <a:pt x="2" y="238"/>
                </a:lnTo>
                <a:lnTo>
                  <a:pt x="5" y="253"/>
                </a:lnTo>
                <a:lnTo>
                  <a:pt x="8" y="267"/>
                </a:lnTo>
                <a:lnTo>
                  <a:pt x="13" y="282"/>
                </a:lnTo>
                <a:lnTo>
                  <a:pt x="19" y="295"/>
                </a:lnTo>
                <a:lnTo>
                  <a:pt x="26" y="308"/>
                </a:lnTo>
                <a:lnTo>
                  <a:pt x="33" y="322"/>
                </a:lnTo>
                <a:lnTo>
                  <a:pt x="41" y="334"/>
                </a:lnTo>
                <a:lnTo>
                  <a:pt x="51" y="345"/>
                </a:lnTo>
                <a:lnTo>
                  <a:pt x="61" y="356"/>
                </a:lnTo>
                <a:lnTo>
                  <a:pt x="72" y="366"/>
                </a:lnTo>
                <a:lnTo>
                  <a:pt x="83" y="376"/>
                </a:lnTo>
                <a:lnTo>
                  <a:pt x="96" y="385"/>
                </a:lnTo>
                <a:lnTo>
                  <a:pt x="109" y="391"/>
                </a:lnTo>
                <a:lnTo>
                  <a:pt x="122" y="398"/>
                </a:lnTo>
                <a:lnTo>
                  <a:pt x="135" y="405"/>
                </a:lnTo>
                <a:lnTo>
                  <a:pt x="150" y="409"/>
                </a:lnTo>
                <a:lnTo>
                  <a:pt x="164" y="413"/>
                </a:lnTo>
                <a:lnTo>
                  <a:pt x="179" y="416"/>
                </a:lnTo>
                <a:lnTo>
                  <a:pt x="194" y="417"/>
                </a:lnTo>
                <a:lnTo>
                  <a:pt x="209" y="417"/>
                </a:lnTo>
                <a:lnTo>
                  <a:pt x="223" y="417"/>
                </a:lnTo>
                <a:lnTo>
                  <a:pt x="239" y="416"/>
                </a:lnTo>
                <a:lnTo>
                  <a:pt x="253" y="413"/>
                </a:lnTo>
                <a:lnTo>
                  <a:pt x="267" y="409"/>
                </a:lnTo>
                <a:lnTo>
                  <a:pt x="282" y="405"/>
                </a:lnTo>
                <a:lnTo>
                  <a:pt x="295" y="398"/>
                </a:lnTo>
                <a:lnTo>
                  <a:pt x="308" y="391"/>
                </a:lnTo>
                <a:lnTo>
                  <a:pt x="322" y="385"/>
                </a:lnTo>
                <a:lnTo>
                  <a:pt x="334" y="376"/>
                </a:lnTo>
                <a:lnTo>
                  <a:pt x="345" y="366"/>
                </a:lnTo>
                <a:lnTo>
                  <a:pt x="356" y="356"/>
                </a:lnTo>
                <a:lnTo>
                  <a:pt x="366" y="345"/>
                </a:lnTo>
                <a:lnTo>
                  <a:pt x="376" y="334"/>
                </a:lnTo>
                <a:lnTo>
                  <a:pt x="384" y="322"/>
                </a:lnTo>
                <a:lnTo>
                  <a:pt x="392" y="308"/>
                </a:lnTo>
                <a:lnTo>
                  <a:pt x="398" y="295"/>
                </a:lnTo>
                <a:lnTo>
                  <a:pt x="404" y="282"/>
                </a:lnTo>
                <a:lnTo>
                  <a:pt x="409" y="267"/>
                </a:lnTo>
                <a:lnTo>
                  <a:pt x="413" y="253"/>
                </a:lnTo>
                <a:lnTo>
                  <a:pt x="415" y="238"/>
                </a:lnTo>
                <a:lnTo>
                  <a:pt x="417" y="224"/>
                </a:lnTo>
                <a:lnTo>
                  <a:pt x="417" y="208"/>
                </a:lnTo>
              </a:path>
            </a:pathLst>
          </a:custGeom>
          <a:solidFill>
            <a:srgbClr val="00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1" name="任意多边形 677080"/>
          <p:cNvSpPr>
            <a:spLocks noChangeAspect="1"/>
          </p:cNvSpPr>
          <p:nvPr/>
        </p:nvSpPr>
        <p:spPr>
          <a:xfrm>
            <a:off x="2357438" y="3810000"/>
            <a:ext cx="106362" cy="107950"/>
          </a:xfrm>
          <a:custGeom>
            <a:avLst/>
            <a:gdLst/>
            <a:ahLst/>
            <a:cxnLst>
              <a:cxn ang="0">
                <a:pos x="106108" y="50101"/>
              </a:cxn>
              <a:cxn ang="0">
                <a:pos x="105090" y="42612"/>
              </a:cxn>
              <a:cxn ang="0">
                <a:pos x="103054" y="35381"/>
              </a:cxn>
              <a:cxn ang="0">
                <a:pos x="100001" y="28150"/>
              </a:cxn>
              <a:cxn ang="0">
                <a:pos x="95675" y="21693"/>
              </a:cxn>
              <a:cxn ang="0">
                <a:pos x="90586" y="15753"/>
              </a:cxn>
              <a:cxn ang="0">
                <a:pos x="84988" y="10847"/>
              </a:cxn>
              <a:cxn ang="0">
                <a:pos x="78626" y="6715"/>
              </a:cxn>
              <a:cxn ang="0">
                <a:pos x="71756" y="3357"/>
              </a:cxn>
              <a:cxn ang="0">
                <a:pos x="64377" y="1550"/>
              </a:cxn>
              <a:cxn ang="0">
                <a:pos x="56998" y="258"/>
              </a:cxn>
              <a:cxn ang="0">
                <a:pos x="49364" y="258"/>
              </a:cxn>
              <a:cxn ang="0">
                <a:pos x="41731" y="1550"/>
              </a:cxn>
              <a:cxn ang="0">
                <a:pos x="34606" y="3357"/>
              </a:cxn>
              <a:cxn ang="0">
                <a:pos x="27736" y="6715"/>
              </a:cxn>
              <a:cxn ang="0">
                <a:pos x="21120" y="10847"/>
              </a:cxn>
              <a:cxn ang="0">
                <a:pos x="15522" y="15753"/>
              </a:cxn>
              <a:cxn ang="0">
                <a:pos x="10687" y="21693"/>
              </a:cxn>
              <a:cxn ang="0">
                <a:pos x="6616" y="28150"/>
              </a:cxn>
              <a:cxn ang="0">
                <a:pos x="3308" y="35381"/>
              </a:cxn>
              <a:cxn ang="0">
                <a:pos x="1272" y="42612"/>
              </a:cxn>
              <a:cxn ang="0">
                <a:pos x="254" y="50101"/>
              </a:cxn>
              <a:cxn ang="0">
                <a:pos x="254" y="57849"/>
              </a:cxn>
              <a:cxn ang="0">
                <a:pos x="1272" y="65596"/>
              </a:cxn>
              <a:cxn ang="0">
                <a:pos x="3308" y="73086"/>
              </a:cxn>
              <a:cxn ang="0">
                <a:pos x="6616" y="80059"/>
              </a:cxn>
              <a:cxn ang="0">
                <a:pos x="10687" y="86515"/>
              </a:cxn>
              <a:cxn ang="0">
                <a:pos x="15522" y="92197"/>
              </a:cxn>
              <a:cxn ang="0">
                <a:pos x="21120" y="97362"/>
              </a:cxn>
              <a:cxn ang="0">
                <a:pos x="27736" y="101494"/>
              </a:cxn>
              <a:cxn ang="0">
                <a:pos x="34606" y="104593"/>
              </a:cxn>
              <a:cxn ang="0">
                <a:pos x="41731" y="106917"/>
              </a:cxn>
              <a:cxn ang="0">
                <a:pos x="49364" y="107950"/>
              </a:cxn>
              <a:cxn ang="0">
                <a:pos x="56998" y="107950"/>
              </a:cxn>
              <a:cxn ang="0">
                <a:pos x="64377" y="106917"/>
              </a:cxn>
              <a:cxn ang="0">
                <a:pos x="71756" y="104593"/>
              </a:cxn>
              <a:cxn ang="0">
                <a:pos x="78626" y="101494"/>
              </a:cxn>
              <a:cxn ang="0">
                <a:pos x="84988" y="97362"/>
              </a:cxn>
              <a:cxn ang="0">
                <a:pos x="90586" y="92197"/>
              </a:cxn>
              <a:cxn ang="0">
                <a:pos x="95675" y="86515"/>
              </a:cxn>
              <a:cxn ang="0">
                <a:pos x="100001" y="80059"/>
              </a:cxn>
              <a:cxn ang="0">
                <a:pos x="103054" y="73086"/>
              </a:cxn>
              <a:cxn ang="0">
                <a:pos x="105090" y="65596"/>
              </a:cxn>
              <a:cxn ang="0">
                <a:pos x="106108" y="57849"/>
              </a:cxn>
            </a:cxnLst>
            <a:rect l="0" t="0" r="0" b="0"/>
            <a:pathLst>
              <a:path w="418" h="418">
                <a:moveTo>
                  <a:pt x="418" y="210"/>
                </a:moveTo>
                <a:lnTo>
                  <a:pt x="417" y="194"/>
                </a:lnTo>
                <a:lnTo>
                  <a:pt x="416" y="180"/>
                </a:lnTo>
                <a:lnTo>
                  <a:pt x="413" y="165"/>
                </a:lnTo>
                <a:lnTo>
                  <a:pt x="409" y="151"/>
                </a:lnTo>
                <a:lnTo>
                  <a:pt x="405" y="137"/>
                </a:lnTo>
                <a:lnTo>
                  <a:pt x="399" y="122"/>
                </a:lnTo>
                <a:lnTo>
                  <a:pt x="393" y="109"/>
                </a:lnTo>
                <a:lnTo>
                  <a:pt x="385" y="97"/>
                </a:lnTo>
                <a:lnTo>
                  <a:pt x="376" y="84"/>
                </a:lnTo>
                <a:lnTo>
                  <a:pt x="367" y="72"/>
                </a:lnTo>
                <a:lnTo>
                  <a:pt x="356" y="61"/>
                </a:lnTo>
                <a:lnTo>
                  <a:pt x="346" y="51"/>
                </a:lnTo>
                <a:lnTo>
                  <a:pt x="334" y="42"/>
                </a:lnTo>
                <a:lnTo>
                  <a:pt x="322" y="33"/>
                </a:lnTo>
                <a:lnTo>
                  <a:pt x="309" y="26"/>
                </a:lnTo>
                <a:lnTo>
                  <a:pt x="296" y="19"/>
                </a:lnTo>
                <a:lnTo>
                  <a:pt x="282" y="13"/>
                </a:lnTo>
                <a:lnTo>
                  <a:pt x="267" y="9"/>
                </a:lnTo>
                <a:lnTo>
                  <a:pt x="253" y="6"/>
                </a:lnTo>
                <a:lnTo>
                  <a:pt x="239" y="2"/>
                </a:lnTo>
                <a:lnTo>
                  <a:pt x="224" y="1"/>
                </a:lnTo>
                <a:lnTo>
                  <a:pt x="209" y="0"/>
                </a:lnTo>
                <a:lnTo>
                  <a:pt x="194" y="1"/>
                </a:lnTo>
                <a:lnTo>
                  <a:pt x="180" y="2"/>
                </a:lnTo>
                <a:lnTo>
                  <a:pt x="164" y="6"/>
                </a:lnTo>
                <a:lnTo>
                  <a:pt x="150" y="9"/>
                </a:lnTo>
                <a:lnTo>
                  <a:pt x="136" y="13"/>
                </a:lnTo>
                <a:lnTo>
                  <a:pt x="122" y="19"/>
                </a:lnTo>
                <a:lnTo>
                  <a:pt x="109" y="26"/>
                </a:lnTo>
                <a:lnTo>
                  <a:pt x="97" y="33"/>
                </a:lnTo>
                <a:lnTo>
                  <a:pt x="83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2" y="84"/>
                </a:lnTo>
                <a:lnTo>
                  <a:pt x="33" y="97"/>
                </a:lnTo>
                <a:lnTo>
                  <a:pt x="26" y="109"/>
                </a:lnTo>
                <a:lnTo>
                  <a:pt x="19" y="122"/>
                </a:lnTo>
                <a:lnTo>
                  <a:pt x="13" y="137"/>
                </a:lnTo>
                <a:lnTo>
                  <a:pt x="9" y="151"/>
                </a:lnTo>
                <a:lnTo>
                  <a:pt x="5" y="165"/>
                </a:lnTo>
                <a:lnTo>
                  <a:pt x="2" y="180"/>
                </a:lnTo>
                <a:lnTo>
                  <a:pt x="1" y="194"/>
                </a:lnTo>
                <a:lnTo>
                  <a:pt x="0" y="210"/>
                </a:lnTo>
                <a:lnTo>
                  <a:pt x="1" y="224"/>
                </a:lnTo>
                <a:lnTo>
                  <a:pt x="2" y="239"/>
                </a:lnTo>
                <a:lnTo>
                  <a:pt x="5" y="254"/>
                </a:lnTo>
                <a:lnTo>
                  <a:pt x="9" y="269"/>
                </a:lnTo>
                <a:lnTo>
                  <a:pt x="13" y="283"/>
                </a:lnTo>
                <a:lnTo>
                  <a:pt x="19" y="296"/>
                </a:lnTo>
                <a:lnTo>
                  <a:pt x="26" y="310"/>
                </a:lnTo>
                <a:lnTo>
                  <a:pt x="33" y="323"/>
                </a:lnTo>
                <a:lnTo>
                  <a:pt x="42" y="335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3" y="377"/>
                </a:lnTo>
                <a:lnTo>
                  <a:pt x="97" y="385"/>
                </a:lnTo>
                <a:lnTo>
                  <a:pt x="109" y="393"/>
                </a:lnTo>
                <a:lnTo>
                  <a:pt x="122" y="399"/>
                </a:lnTo>
                <a:lnTo>
                  <a:pt x="136" y="405"/>
                </a:lnTo>
                <a:lnTo>
                  <a:pt x="150" y="409"/>
                </a:lnTo>
                <a:lnTo>
                  <a:pt x="164" y="414"/>
                </a:lnTo>
                <a:lnTo>
                  <a:pt x="180" y="416"/>
                </a:lnTo>
                <a:lnTo>
                  <a:pt x="194" y="418"/>
                </a:lnTo>
                <a:lnTo>
                  <a:pt x="209" y="418"/>
                </a:lnTo>
                <a:lnTo>
                  <a:pt x="224" y="418"/>
                </a:lnTo>
                <a:lnTo>
                  <a:pt x="239" y="416"/>
                </a:lnTo>
                <a:lnTo>
                  <a:pt x="253" y="414"/>
                </a:lnTo>
                <a:lnTo>
                  <a:pt x="267" y="409"/>
                </a:lnTo>
                <a:lnTo>
                  <a:pt x="282" y="405"/>
                </a:lnTo>
                <a:lnTo>
                  <a:pt x="296" y="399"/>
                </a:lnTo>
                <a:lnTo>
                  <a:pt x="309" y="393"/>
                </a:lnTo>
                <a:lnTo>
                  <a:pt x="322" y="385"/>
                </a:lnTo>
                <a:lnTo>
                  <a:pt x="334" y="377"/>
                </a:lnTo>
                <a:lnTo>
                  <a:pt x="346" y="367"/>
                </a:lnTo>
                <a:lnTo>
                  <a:pt x="356" y="357"/>
                </a:lnTo>
                <a:lnTo>
                  <a:pt x="367" y="346"/>
                </a:lnTo>
                <a:lnTo>
                  <a:pt x="376" y="335"/>
                </a:lnTo>
                <a:lnTo>
                  <a:pt x="385" y="323"/>
                </a:lnTo>
                <a:lnTo>
                  <a:pt x="393" y="310"/>
                </a:lnTo>
                <a:lnTo>
                  <a:pt x="399" y="296"/>
                </a:lnTo>
                <a:lnTo>
                  <a:pt x="405" y="283"/>
                </a:lnTo>
                <a:lnTo>
                  <a:pt x="409" y="269"/>
                </a:lnTo>
                <a:lnTo>
                  <a:pt x="413" y="254"/>
                </a:lnTo>
                <a:lnTo>
                  <a:pt x="416" y="239"/>
                </a:lnTo>
                <a:lnTo>
                  <a:pt x="417" y="224"/>
                </a:lnTo>
                <a:lnTo>
                  <a:pt x="418" y="210"/>
                </a:lnTo>
              </a:path>
            </a:pathLst>
          </a:custGeom>
          <a:solidFill>
            <a:srgbClr val="00FFFF">
              <a:alpha val="100000"/>
            </a:srgbClr>
          </a:solidFill>
          <a:ln w="31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2" name="任意多边形 677081"/>
          <p:cNvSpPr>
            <a:spLocks noChangeAspect="1"/>
          </p:cNvSpPr>
          <p:nvPr/>
        </p:nvSpPr>
        <p:spPr>
          <a:xfrm>
            <a:off x="1371600" y="2947988"/>
            <a:ext cx="1111250" cy="773112"/>
          </a:xfrm>
          <a:custGeom>
            <a:avLst/>
            <a:gdLst/>
            <a:ahLst/>
            <a:cxnLst>
              <a:cxn ang="0">
                <a:pos x="1102478" y="756881"/>
              </a:cxn>
              <a:cxn ang="0">
                <a:pos x="1084506" y="724632"/>
              </a:cxn>
              <a:cxn ang="0">
                <a:pos x="1065679" y="692597"/>
              </a:cxn>
              <a:cxn ang="0">
                <a:pos x="1045996" y="661417"/>
              </a:cxn>
              <a:cxn ang="0">
                <a:pos x="1025670" y="630663"/>
              </a:cxn>
              <a:cxn ang="0">
                <a:pos x="1004490" y="600336"/>
              </a:cxn>
              <a:cxn ang="0">
                <a:pos x="982453" y="570437"/>
              </a:cxn>
              <a:cxn ang="0">
                <a:pos x="959774" y="541178"/>
              </a:cxn>
              <a:cxn ang="0">
                <a:pos x="936454" y="512347"/>
              </a:cxn>
              <a:cxn ang="0">
                <a:pos x="912278" y="484370"/>
              </a:cxn>
              <a:cxn ang="0">
                <a:pos x="887246" y="457033"/>
              </a:cxn>
              <a:cxn ang="0">
                <a:pos x="861786" y="430124"/>
              </a:cxn>
              <a:cxn ang="0">
                <a:pos x="835684" y="403855"/>
              </a:cxn>
              <a:cxn ang="0">
                <a:pos x="808726" y="378654"/>
              </a:cxn>
              <a:cxn ang="0">
                <a:pos x="781341" y="353667"/>
              </a:cxn>
              <a:cxn ang="0">
                <a:pos x="753100" y="329534"/>
              </a:cxn>
              <a:cxn ang="0">
                <a:pos x="724431" y="306255"/>
              </a:cxn>
              <a:cxn ang="0">
                <a:pos x="695120" y="283617"/>
              </a:cxn>
              <a:cxn ang="0">
                <a:pos x="665381" y="261833"/>
              </a:cxn>
              <a:cxn ang="0">
                <a:pos x="635000" y="240476"/>
              </a:cxn>
              <a:cxn ang="0">
                <a:pos x="603977" y="220187"/>
              </a:cxn>
              <a:cxn ang="0">
                <a:pos x="572527" y="200753"/>
              </a:cxn>
              <a:cxn ang="0">
                <a:pos x="540649" y="181745"/>
              </a:cxn>
              <a:cxn ang="0">
                <a:pos x="508128" y="163806"/>
              </a:cxn>
              <a:cxn ang="0">
                <a:pos x="475394" y="146720"/>
              </a:cxn>
              <a:cxn ang="0">
                <a:pos x="442232" y="130276"/>
              </a:cxn>
              <a:cxn ang="0">
                <a:pos x="408642" y="114685"/>
              </a:cxn>
              <a:cxn ang="0">
                <a:pos x="374624" y="100376"/>
              </a:cxn>
              <a:cxn ang="0">
                <a:pos x="340179" y="86495"/>
              </a:cxn>
              <a:cxn ang="0">
                <a:pos x="305305" y="73467"/>
              </a:cxn>
              <a:cxn ang="0">
                <a:pos x="270431" y="61507"/>
              </a:cxn>
              <a:cxn ang="0">
                <a:pos x="235130" y="50402"/>
              </a:cxn>
              <a:cxn ang="0">
                <a:pos x="199614" y="40151"/>
              </a:cxn>
              <a:cxn ang="0">
                <a:pos x="163671" y="30967"/>
              </a:cxn>
              <a:cxn ang="0">
                <a:pos x="127727" y="22425"/>
              </a:cxn>
              <a:cxn ang="0">
                <a:pos x="91356" y="14736"/>
              </a:cxn>
              <a:cxn ang="0">
                <a:pos x="54771" y="8116"/>
              </a:cxn>
              <a:cxn ang="0">
                <a:pos x="18400" y="2563"/>
              </a:cxn>
            </a:cxnLst>
            <a:rect l="0" t="0" r="0" b="0"/>
            <a:pathLst>
              <a:path w="5194" h="3620">
                <a:moveTo>
                  <a:pt x="5194" y="3620"/>
                </a:moveTo>
                <a:lnTo>
                  <a:pt x="5153" y="3544"/>
                </a:lnTo>
                <a:lnTo>
                  <a:pt x="5112" y="3468"/>
                </a:lnTo>
                <a:lnTo>
                  <a:pt x="5069" y="3393"/>
                </a:lnTo>
                <a:lnTo>
                  <a:pt x="5026" y="3318"/>
                </a:lnTo>
                <a:lnTo>
                  <a:pt x="4981" y="3243"/>
                </a:lnTo>
                <a:lnTo>
                  <a:pt x="4936" y="3170"/>
                </a:lnTo>
                <a:lnTo>
                  <a:pt x="4889" y="3097"/>
                </a:lnTo>
                <a:lnTo>
                  <a:pt x="4843" y="3025"/>
                </a:lnTo>
                <a:lnTo>
                  <a:pt x="4794" y="2953"/>
                </a:lnTo>
                <a:lnTo>
                  <a:pt x="4745" y="2881"/>
                </a:lnTo>
                <a:lnTo>
                  <a:pt x="4695" y="2811"/>
                </a:lnTo>
                <a:lnTo>
                  <a:pt x="4644" y="2740"/>
                </a:lnTo>
                <a:lnTo>
                  <a:pt x="4592" y="2671"/>
                </a:lnTo>
                <a:lnTo>
                  <a:pt x="4540" y="2602"/>
                </a:lnTo>
                <a:lnTo>
                  <a:pt x="4486" y="2534"/>
                </a:lnTo>
                <a:lnTo>
                  <a:pt x="4431" y="2467"/>
                </a:lnTo>
                <a:lnTo>
                  <a:pt x="4377" y="2399"/>
                </a:lnTo>
                <a:lnTo>
                  <a:pt x="4320" y="2334"/>
                </a:lnTo>
                <a:lnTo>
                  <a:pt x="4264" y="2268"/>
                </a:lnTo>
                <a:lnTo>
                  <a:pt x="4206" y="2204"/>
                </a:lnTo>
                <a:lnTo>
                  <a:pt x="4147" y="2140"/>
                </a:lnTo>
                <a:lnTo>
                  <a:pt x="4089" y="2077"/>
                </a:lnTo>
                <a:lnTo>
                  <a:pt x="4028" y="2014"/>
                </a:lnTo>
                <a:lnTo>
                  <a:pt x="3967" y="1952"/>
                </a:lnTo>
                <a:lnTo>
                  <a:pt x="3906" y="1891"/>
                </a:lnTo>
                <a:lnTo>
                  <a:pt x="3844" y="1831"/>
                </a:lnTo>
                <a:lnTo>
                  <a:pt x="3780" y="1773"/>
                </a:lnTo>
                <a:lnTo>
                  <a:pt x="3716" y="1714"/>
                </a:lnTo>
                <a:lnTo>
                  <a:pt x="3652" y="1656"/>
                </a:lnTo>
                <a:lnTo>
                  <a:pt x="3586" y="1600"/>
                </a:lnTo>
                <a:lnTo>
                  <a:pt x="3520" y="1543"/>
                </a:lnTo>
                <a:lnTo>
                  <a:pt x="3453" y="1489"/>
                </a:lnTo>
                <a:lnTo>
                  <a:pt x="3386" y="1434"/>
                </a:lnTo>
                <a:lnTo>
                  <a:pt x="3318" y="1381"/>
                </a:lnTo>
                <a:lnTo>
                  <a:pt x="3249" y="1328"/>
                </a:lnTo>
                <a:lnTo>
                  <a:pt x="3179" y="1276"/>
                </a:lnTo>
                <a:lnTo>
                  <a:pt x="3110" y="1226"/>
                </a:lnTo>
                <a:lnTo>
                  <a:pt x="3039" y="1176"/>
                </a:lnTo>
                <a:lnTo>
                  <a:pt x="2968" y="1126"/>
                </a:lnTo>
                <a:lnTo>
                  <a:pt x="2896" y="1078"/>
                </a:lnTo>
                <a:lnTo>
                  <a:pt x="2823" y="1031"/>
                </a:lnTo>
                <a:lnTo>
                  <a:pt x="2750" y="985"/>
                </a:lnTo>
                <a:lnTo>
                  <a:pt x="2676" y="940"/>
                </a:lnTo>
                <a:lnTo>
                  <a:pt x="2602" y="894"/>
                </a:lnTo>
                <a:lnTo>
                  <a:pt x="2527" y="851"/>
                </a:lnTo>
                <a:lnTo>
                  <a:pt x="2452" y="809"/>
                </a:lnTo>
                <a:lnTo>
                  <a:pt x="2375" y="767"/>
                </a:lnTo>
                <a:lnTo>
                  <a:pt x="2299" y="727"/>
                </a:lnTo>
                <a:lnTo>
                  <a:pt x="2222" y="687"/>
                </a:lnTo>
                <a:lnTo>
                  <a:pt x="2145" y="648"/>
                </a:lnTo>
                <a:lnTo>
                  <a:pt x="2067" y="610"/>
                </a:lnTo>
                <a:lnTo>
                  <a:pt x="1988" y="574"/>
                </a:lnTo>
                <a:lnTo>
                  <a:pt x="1910" y="537"/>
                </a:lnTo>
                <a:lnTo>
                  <a:pt x="1830" y="503"/>
                </a:lnTo>
                <a:lnTo>
                  <a:pt x="1751" y="470"/>
                </a:lnTo>
                <a:lnTo>
                  <a:pt x="1670" y="436"/>
                </a:lnTo>
                <a:lnTo>
                  <a:pt x="1590" y="405"/>
                </a:lnTo>
                <a:lnTo>
                  <a:pt x="1509" y="374"/>
                </a:lnTo>
                <a:lnTo>
                  <a:pt x="1427" y="344"/>
                </a:lnTo>
                <a:lnTo>
                  <a:pt x="1346" y="315"/>
                </a:lnTo>
                <a:lnTo>
                  <a:pt x="1264" y="288"/>
                </a:lnTo>
                <a:lnTo>
                  <a:pt x="1181" y="261"/>
                </a:lnTo>
                <a:lnTo>
                  <a:pt x="1099" y="236"/>
                </a:lnTo>
                <a:lnTo>
                  <a:pt x="1016" y="211"/>
                </a:lnTo>
                <a:lnTo>
                  <a:pt x="933" y="188"/>
                </a:lnTo>
                <a:lnTo>
                  <a:pt x="849" y="166"/>
                </a:lnTo>
                <a:lnTo>
                  <a:pt x="765" y="145"/>
                </a:lnTo>
                <a:lnTo>
                  <a:pt x="681" y="124"/>
                </a:lnTo>
                <a:lnTo>
                  <a:pt x="597" y="105"/>
                </a:lnTo>
                <a:lnTo>
                  <a:pt x="511" y="86"/>
                </a:lnTo>
                <a:lnTo>
                  <a:pt x="427" y="69"/>
                </a:lnTo>
                <a:lnTo>
                  <a:pt x="342" y="54"/>
                </a:lnTo>
                <a:lnTo>
                  <a:pt x="256" y="38"/>
                </a:lnTo>
                <a:lnTo>
                  <a:pt x="171" y="25"/>
                </a:lnTo>
                <a:lnTo>
                  <a:pt x="86" y="12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3" name="任意多边形 677082"/>
          <p:cNvSpPr>
            <a:spLocks noChangeAspect="1"/>
          </p:cNvSpPr>
          <p:nvPr/>
        </p:nvSpPr>
        <p:spPr>
          <a:xfrm>
            <a:off x="2068513" y="3222625"/>
            <a:ext cx="106362" cy="107950"/>
          </a:xfrm>
          <a:custGeom>
            <a:avLst/>
            <a:gdLst/>
            <a:ahLst/>
            <a:cxnLst>
              <a:cxn ang="0">
                <a:pos x="106362" y="50239"/>
              </a:cxn>
              <a:cxn ang="0">
                <a:pos x="105342" y="42768"/>
              </a:cxn>
              <a:cxn ang="0">
                <a:pos x="103301" y="35296"/>
              </a:cxn>
              <a:cxn ang="0">
                <a:pos x="99985" y="28082"/>
              </a:cxn>
              <a:cxn ang="0">
                <a:pos x="95904" y="21899"/>
              </a:cxn>
              <a:cxn ang="0">
                <a:pos x="90803" y="15716"/>
              </a:cxn>
              <a:cxn ang="0">
                <a:pos x="85192" y="11078"/>
              </a:cxn>
              <a:cxn ang="0">
                <a:pos x="78815" y="6699"/>
              </a:cxn>
              <a:cxn ang="0">
                <a:pos x="71928" y="3607"/>
              </a:cxn>
              <a:cxn ang="0">
                <a:pos x="64531" y="1546"/>
              </a:cxn>
              <a:cxn ang="0">
                <a:pos x="57135" y="515"/>
              </a:cxn>
              <a:cxn ang="0">
                <a:pos x="49483" y="515"/>
              </a:cxn>
              <a:cxn ang="0">
                <a:pos x="41831" y="1546"/>
              </a:cxn>
              <a:cxn ang="0">
                <a:pos x="34689" y="3607"/>
              </a:cxn>
              <a:cxn ang="0">
                <a:pos x="27802" y="6699"/>
              </a:cxn>
              <a:cxn ang="0">
                <a:pos x="21425" y="11078"/>
              </a:cxn>
              <a:cxn ang="0">
                <a:pos x="15559" y="15716"/>
              </a:cxn>
              <a:cxn ang="0">
                <a:pos x="10458" y="21899"/>
              </a:cxn>
              <a:cxn ang="0">
                <a:pos x="6632" y="28082"/>
              </a:cxn>
              <a:cxn ang="0">
                <a:pos x="3571" y="35296"/>
              </a:cxn>
              <a:cxn ang="0">
                <a:pos x="1275" y="42768"/>
              </a:cxn>
              <a:cxn ang="0">
                <a:pos x="0" y="50239"/>
              </a:cxn>
              <a:cxn ang="0">
                <a:pos x="0" y="57968"/>
              </a:cxn>
              <a:cxn ang="0">
                <a:pos x="1275" y="65440"/>
              </a:cxn>
              <a:cxn ang="0">
                <a:pos x="3571" y="72911"/>
              </a:cxn>
              <a:cxn ang="0">
                <a:pos x="6632" y="79868"/>
              </a:cxn>
              <a:cxn ang="0">
                <a:pos x="10458" y="86308"/>
              </a:cxn>
              <a:cxn ang="0">
                <a:pos x="15559" y="92234"/>
              </a:cxn>
              <a:cxn ang="0">
                <a:pos x="21425" y="97387"/>
              </a:cxn>
              <a:cxn ang="0">
                <a:pos x="27802" y="101251"/>
              </a:cxn>
              <a:cxn ang="0">
                <a:pos x="34689" y="104343"/>
              </a:cxn>
              <a:cxn ang="0">
                <a:pos x="41831" y="106662"/>
              </a:cxn>
              <a:cxn ang="0">
                <a:pos x="49483" y="107950"/>
              </a:cxn>
              <a:cxn ang="0">
                <a:pos x="57135" y="107950"/>
              </a:cxn>
              <a:cxn ang="0">
                <a:pos x="64531" y="106662"/>
              </a:cxn>
              <a:cxn ang="0">
                <a:pos x="71928" y="104343"/>
              </a:cxn>
              <a:cxn ang="0">
                <a:pos x="78815" y="101251"/>
              </a:cxn>
              <a:cxn ang="0">
                <a:pos x="85192" y="97387"/>
              </a:cxn>
              <a:cxn ang="0">
                <a:pos x="90803" y="92234"/>
              </a:cxn>
              <a:cxn ang="0">
                <a:pos x="95904" y="86308"/>
              </a:cxn>
              <a:cxn ang="0">
                <a:pos x="99985" y="79868"/>
              </a:cxn>
              <a:cxn ang="0">
                <a:pos x="103301" y="72911"/>
              </a:cxn>
              <a:cxn ang="0">
                <a:pos x="105342" y="65440"/>
              </a:cxn>
              <a:cxn ang="0">
                <a:pos x="106362" y="57968"/>
              </a:cxn>
            </a:cxnLst>
            <a:rect l="0" t="0" r="0" b="0"/>
            <a:pathLst>
              <a:path w="417" h="419">
                <a:moveTo>
                  <a:pt x="417" y="210"/>
                </a:moveTo>
                <a:lnTo>
                  <a:pt x="417" y="195"/>
                </a:lnTo>
                <a:lnTo>
                  <a:pt x="415" y="180"/>
                </a:lnTo>
                <a:lnTo>
                  <a:pt x="413" y="166"/>
                </a:lnTo>
                <a:lnTo>
                  <a:pt x="410" y="151"/>
                </a:lnTo>
                <a:lnTo>
                  <a:pt x="405" y="137"/>
                </a:lnTo>
                <a:lnTo>
                  <a:pt x="398" y="122"/>
                </a:lnTo>
                <a:lnTo>
                  <a:pt x="392" y="109"/>
                </a:lnTo>
                <a:lnTo>
                  <a:pt x="385" y="97"/>
                </a:lnTo>
                <a:lnTo>
                  <a:pt x="376" y="85"/>
                </a:lnTo>
                <a:lnTo>
                  <a:pt x="366" y="73"/>
                </a:lnTo>
                <a:lnTo>
                  <a:pt x="356" y="61"/>
                </a:lnTo>
                <a:lnTo>
                  <a:pt x="345" y="52"/>
                </a:lnTo>
                <a:lnTo>
                  <a:pt x="334" y="43"/>
                </a:lnTo>
                <a:lnTo>
                  <a:pt x="322" y="34"/>
                </a:lnTo>
                <a:lnTo>
                  <a:pt x="309" y="26"/>
                </a:lnTo>
                <a:lnTo>
                  <a:pt x="295" y="19"/>
                </a:lnTo>
                <a:lnTo>
                  <a:pt x="282" y="14"/>
                </a:lnTo>
                <a:lnTo>
                  <a:pt x="268" y="9"/>
                </a:lnTo>
                <a:lnTo>
                  <a:pt x="253" y="6"/>
                </a:lnTo>
                <a:lnTo>
                  <a:pt x="239" y="3"/>
                </a:lnTo>
                <a:lnTo>
                  <a:pt x="224" y="2"/>
                </a:lnTo>
                <a:lnTo>
                  <a:pt x="209" y="0"/>
                </a:lnTo>
                <a:lnTo>
                  <a:pt x="194" y="2"/>
                </a:lnTo>
                <a:lnTo>
                  <a:pt x="179" y="3"/>
                </a:lnTo>
                <a:lnTo>
                  <a:pt x="164" y="6"/>
                </a:lnTo>
                <a:lnTo>
                  <a:pt x="150" y="9"/>
                </a:lnTo>
                <a:lnTo>
                  <a:pt x="136" y="14"/>
                </a:lnTo>
                <a:lnTo>
                  <a:pt x="122" y="19"/>
                </a:lnTo>
                <a:lnTo>
                  <a:pt x="109" y="26"/>
                </a:lnTo>
                <a:lnTo>
                  <a:pt x="96" y="34"/>
                </a:lnTo>
                <a:lnTo>
                  <a:pt x="84" y="43"/>
                </a:lnTo>
                <a:lnTo>
                  <a:pt x="72" y="52"/>
                </a:lnTo>
                <a:lnTo>
                  <a:pt x="61" y="61"/>
                </a:lnTo>
                <a:lnTo>
                  <a:pt x="51" y="73"/>
                </a:lnTo>
                <a:lnTo>
                  <a:pt x="41" y="85"/>
                </a:lnTo>
                <a:lnTo>
                  <a:pt x="34" y="97"/>
                </a:lnTo>
                <a:lnTo>
                  <a:pt x="26" y="109"/>
                </a:lnTo>
                <a:lnTo>
                  <a:pt x="19" y="122"/>
                </a:lnTo>
                <a:lnTo>
                  <a:pt x="14" y="137"/>
                </a:lnTo>
                <a:lnTo>
                  <a:pt x="8" y="151"/>
                </a:lnTo>
                <a:lnTo>
                  <a:pt x="5" y="166"/>
                </a:lnTo>
                <a:lnTo>
                  <a:pt x="3" y="180"/>
                </a:lnTo>
                <a:lnTo>
                  <a:pt x="0" y="195"/>
                </a:lnTo>
                <a:lnTo>
                  <a:pt x="0" y="210"/>
                </a:lnTo>
                <a:lnTo>
                  <a:pt x="0" y="225"/>
                </a:lnTo>
                <a:lnTo>
                  <a:pt x="3" y="240"/>
                </a:lnTo>
                <a:lnTo>
                  <a:pt x="5" y="254"/>
                </a:lnTo>
                <a:lnTo>
                  <a:pt x="8" y="269"/>
                </a:lnTo>
                <a:lnTo>
                  <a:pt x="14" y="283"/>
                </a:lnTo>
                <a:lnTo>
                  <a:pt x="19" y="297"/>
                </a:lnTo>
                <a:lnTo>
                  <a:pt x="26" y="310"/>
                </a:lnTo>
                <a:lnTo>
                  <a:pt x="34" y="323"/>
                </a:lnTo>
                <a:lnTo>
                  <a:pt x="41" y="335"/>
                </a:lnTo>
                <a:lnTo>
                  <a:pt x="51" y="347"/>
                </a:lnTo>
                <a:lnTo>
                  <a:pt x="61" y="358"/>
                </a:lnTo>
                <a:lnTo>
                  <a:pt x="72" y="368"/>
                </a:lnTo>
                <a:lnTo>
                  <a:pt x="84" y="378"/>
                </a:lnTo>
                <a:lnTo>
                  <a:pt x="96" y="385"/>
                </a:lnTo>
                <a:lnTo>
                  <a:pt x="109" y="393"/>
                </a:lnTo>
                <a:lnTo>
                  <a:pt x="122" y="400"/>
                </a:lnTo>
                <a:lnTo>
                  <a:pt x="136" y="405"/>
                </a:lnTo>
                <a:lnTo>
                  <a:pt x="150" y="410"/>
                </a:lnTo>
                <a:lnTo>
                  <a:pt x="164" y="414"/>
                </a:lnTo>
                <a:lnTo>
                  <a:pt x="179" y="416"/>
                </a:lnTo>
                <a:lnTo>
                  <a:pt x="194" y="419"/>
                </a:lnTo>
                <a:lnTo>
                  <a:pt x="209" y="419"/>
                </a:lnTo>
                <a:lnTo>
                  <a:pt x="224" y="419"/>
                </a:lnTo>
                <a:lnTo>
                  <a:pt x="239" y="416"/>
                </a:lnTo>
                <a:lnTo>
                  <a:pt x="253" y="414"/>
                </a:lnTo>
                <a:lnTo>
                  <a:pt x="268" y="410"/>
                </a:lnTo>
                <a:lnTo>
                  <a:pt x="282" y="405"/>
                </a:lnTo>
                <a:lnTo>
                  <a:pt x="295" y="400"/>
                </a:lnTo>
                <a:lnTo>
                  <a:pt x="309" y="393"/>
                </a:lnTo>
                <a:lnTo>
                  <a:pt x="322" y="385"/>
                </a:lnTo>
                <a:lnTo>
                  <a:pt x="334" y="378"/>
                </a:lnTo>
                <a:lnTo>
                  <a:pt x="345" y="368"/>
                </a:lnTo>
                <a:lnTo>
                  <a:pt x="356" y="358"/>
                </a:lnTo>
                <a:lnTo>
                  <a:pt x="366" y="347"/>
                </a:lnTo>
                <a:lnTo>
                  <a:pt x="376" y="335"/>
                </a:lnTo>
                <a:lnTo>
                  <a:pt x="385" y="323"/>
                </a:lnTo>
                <a:lnTo>
                  <a:pt x="392" y="310"/>
                </a:lnTo>
                <a:lnTo>
                  <a:pt x="398" y="297"/>
                </a:lnTo>
                <a:lnTo>
                  <a:pt x="405" y="283"/>
                </a:lnTo>
                <a:lnTo>
                  <a:pt x="410" y="269"/>
                </a:lnTo>
                <a:lnTo>
                  <a:pt x="413" y="254"/>
                </a:lnTo>
                <a:lnTo>
                  <a:pt x="415" y="240"/>
                </a:lnTo>
                <a:lnTo>
                  <a:pt x="417" y="225"/>
                </a:lnTo>
                <a:lnTo>
                  <a:pt x="417" y="210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4" name="任意多边形 677083"/>
          <p:cNvSpPr>
            <a:spLocks noChangeAspect="1"/>
          </p:cNvSpPr>
          <p:nvPr/>
        </p:nvSpPr>
        <p:spPr>
          <a:xfrm>
            <a:off x="3621088" y="6324600"/>
            <a:ext cx="107950" cy="107950"/>
          </a:xfrm>
          <a:custGeom>
            <a:avLst/>
            <a:gdLst/>
            <a:ahLst/>
            <a:cxnLst>
              <a:cxn ang="0">
                <a:pos x="107950" y="50101"/>
              </a:cxn>
              <a:cxn ang="0">
                <a:pos x="106915" y="42612"/>
              </a:cxn>
              <a:cxn ang="0">
                <a:pos x="104844" y="35122"/>
              </a:cxn>
              <a:cxn ang="0">
                <a:pos x="101478" y="27891"/>
              </a:cxn>
              <a:cxn ang="0">
                <a:pos x="97336" y="21693"/>
              </a:cxn>
              <a:cxn ang="0">
                <a:pos x="92159" y="15753"/>
              </a:cxn>
              <a:cxn ang="0">
                <a:pos x="86464" y="10847"/>
              </a:cxn>
              <a:cxn ang="0">
                <a:pos x="79733" y="6456"/>
              </a:cxn>
              <a:cxn ang="0">
                <a:pos x="73002" y="3357"/>
              </a:cxn>
              <a:cxn ang="0">
                <a:pos x="65495" y="1291"/>
              </a:cxn>
              <a:cxn ang="0">
                <a:pos x="57988" y="258"/>
              </a:cxn>
              <a:cxn ang="0">
                <a:pos x="50221" y="258"/>
              </a:cxn>
              <a:cxn ang="0">
                <a:pos x="42455" y="1291"/>
              </a:cxn>
              <a:cxn ang="0">
                <a:pos x="34948" y="3357"/>
              </a:cxn>
              <a:cxn ang="0">
                <a:pos x="28217" y="6456"/>
              </a:cxn>
              <a:cxn ang="0">
                <a:pos x="21486" y="10847"/>
              </a:cxn>
              <a:cxn ang="0">
                <a:pos x="15791" y="15753"/>
              </a:cxn>
              <a:cxn ang="0">
                <a:pos x="10614" y="21693"/>
              </a:cxn>
              <a:cxn ang="0">
                <a:pos x="6731" y="27891"/>
              </a:cxn>
              <a:cxn ang="0">
                <a:pos x="3365" y="35122"/>
              </a:cxn>
              <a:cxn ang="0">
                <a:pos x="1294" y="42612"/>
              </a:cxn>
              <a:cxn ang="0">
                <a:pos x="0" y="50101"/>
              </a:cxn>
              <a:cxn ang="0">
                <a:pos x="0" y="57849"/>
              </a:cxn>
              <a:cxn ang="0">
                <a:pos x="1294" y="65596"/>
              </a:cxn>
              <a:cxn ang="0">
                <a:pos x="3365" y="72828"/>
              </a:cxn>
              <a:cxn ang="0">
                <a:pos x="6731" y="79800"/>
              </a:cxn>
              <a:cxn ang="0">
                <a:pos x="10614" y="86257"/>
              </a:cxn>
              <a:cxn ang="0">
                <a:pos x="15791" y="92197"/>
              </a:cxn>
              <a:cxn ang="0">
                <a:pos x="21486" y="97362"/>
              </a:cxn>
              <a:cxn ang="0">
                <a:pos x="28217" y="101235"/>
              </a:cxn>
              <a:cxn ang="0">
                <a:pos x="34948" y="104334"/>
              </a:cxn>
              <a:cxn ang="0">
                <a:pos x="42455" y="106659"/>
              </a:cxn>
              <a:cxn ang="0">
                <a:pos x="50221" y="107950"/>
              </a:cxn>
              <a:cxn ang="0">
                <a:pos x="57988" y="107950"/>
              </a:cxn>
              <a:cxn ang="0">
                <a:pos x="65495" y="106659"/>
              </a:cxn>
              <a:cxn ang="0">
                <a:pos x="73002" y="104334"/>
              </a:cxn>
              <a:cxn ang="0">
                <a:pos x="79733" y="101235"/>
              </a:cxn>
              <a:cxn ang="0">
                <a:pos x="86464" y="97362"/>
              </a:cxn>
              <a:cxn ang="0">
                <a:pos x="92159" y="92197"/>
              </a:cxn>
              <a:cxn ang="0">
                <a:pos x="97336" y="86257"/>
              </a:cxn>
              <a:cxn ang="0">
                <a:pos x="101478" y="79800"/>
              </a:cxn>
              <a:cxn ang="0">
                <a:pos x="104844" y="72828"/>
              </a:cxn>
              <a:cxn ang="0">
                <a:pos x="106915" y="65596"/>
              </a:cxn>
              <a:cxn ang="0">
                <a:pos x="107950" y="57849"/>
              </a:cxn>
            </a:cxnLst>
            <a:rect l="0" t="0" r="0" b="0"/>
            <a:pathLst>
              <a:path w="417" h="418">
                <a:moveTo>
                  <a:pt x="417" y="209"/>
                </a:moveTo>
                <a:lnTo>
                  <a:pt x="417" y="194"/>
                </a:lnTo>
                <a:lnTo>
                  <a:pt x="415" y="179"/>
                </a:lnTo>
                <a:lnTo>
                  <a:pt x="413" y="165"/>
                </a:lnTo>
                <a:lnTo>
                  <a:pt x="409" y="150"/>
                </a:lnTo>
                <a:lnTo>
                  <a:pt x="405" y="136"/>
                </a:lnTo>
                <a:lnTo>
                  <a:pt x="398" y="122"/>
                </a:lnTo>
                <a:lnTo>
                  <a:pt x="392" y="108"/>
                </a:lnTo>
                <a:lnTo>
                  <a:pt x="385" y="96"/>
                </a:lnTo>
                <a:lnTo>
                  <a:pt x="376" y="84"/>
                </a:lnTo>
                <a:lnTo>
                  <a:pt x="366" y="72"/>
                </a:lnTo>
                <a:lnTo>
                  <a:pt x="356" y="61"/>
                </a:lnTo>
                <a:lnTo>
                  <a:pt x="345" y="51"/>
                </a:lnTo>
                <a:lnTo>
                  <a:pt x="334" y="42"/>
                </a:lnTo>
                <a:lnTo>
                  <a:pt x="322" y="33"/>
                </a:lnTo>
                <a:lnTo>
                  <a:pt x="308" y="25"/>
                </a:lnTo>
                <a:lnTo>
                  <a:pt x="295" y="18"/>
                </a:lnTo>
                <a:lnTo>
                  <a:pt x="282" y="13"/>
                </a:lnTo>
                <a:lnTo>
                  <a:pt x="267" y="8"/>
                </a:lnTo>
                <a:lnTo>
                  <a:pt x="253" y="5"/>
                </a:lnTo>
                <a:lnTo>
                  <a:pt x="238" y="2"/>
                </a:lnTo>
                <a:lnTo>
                  <a:pt x="224" y="1"/>
                </a:lnTo>
                <a:lnTo>
                  <a:pt x="209" y="0"/>
                </a:lnTo>
                <a:lnTo>
                  <a:pt x="194" y="1"/>
                </a:lnTo>
                <a:lnTo>
                  <a:pt x="179" y="2"/>
                </a:lnTo>
                <a:lnTo>
                  <a:pt x="164" y="5"/>
                </a:lnTo>
                <a:lnTo>
                  <a:pt x="150" y="8"/>
                </a:lnTo>
                <a:lnTo>
                  <a:pt x="135" y="13"/>
                </a:lnTo>
                <a:lnTo>
                  <a:pt x="122" y="18"/>
                </a:lnTo>
                <a:lnTo>
                  <a:pt x="109" y="25"/>
                </a:lnTo>
                <a:lnTo>
                  <a:pt x="95" y="33"/>
                </a:lnTo>
                <a:lnTo>
                  <a:pt x="83" y="42"/>
                </a:lnTo>
                <a:lnTo>
                  <a:pt x="72" y="51"/>
                </a:lnTo>
                <a:lnTo>
                  <a:pt x="61" y="61"/>
                </a:lnTo>
                <a:lnTo>
                  <a:pt x="51" y="72"/>
                </a:lnTo>
                <a:lnTo>
                  <a:pt x="41" y="84"/>
                </a:lnTo>
                <a:lnTo>
                  <a:pt x="33" y="96"/>
                </a:lnTo>
                <a:lnTo>
                  <a:pt x="26" y="108"/>
                </a:lnTo>
                <a:lnTo>
                  <a:pt x="19" y="122"/>
                </a:lnTo>
                <a:lnTo>
                  <a:pt x="13" y="136"/>
                </a:lnTo>
                <a:lnTo>
                  <a:pt x="8" y="150"/>
                </a:lnTo>
                <a:lnTo>
                  <a:pt x="5" y="165"/>
                </a:lnTo>
                <a:lnTo>
                  <a:pt x="2" y="179"/>
                </a:lnTo>
                <a:lnTo>
                  <a:pt x="0" y="194"/>
                </a:lnTo>
                <a:lnTo>
                  <a:pt x="0" y="209"/>
                </a:lnTo>
                <a:lnTo>
                  <a:pt x="0" y="224"/>
                </a:lnTo>
                <a:lnTo>
                  <a:pt x="2" y="239"/>
                </a:lnTo>
                <a:lnTo>
                  <a:pt x="5" y="254"/>
                </a:lnTo>
                <a:lnTo>
                  <a:pt x="8" y="268"/>
                </a:lnTo>
                <a:lnTo>
                  <a:pt x="13" y="282"/>
                </a:lnTo>
                <a:lnTo>
                  <a:pt x="19" y="296"/>
                </a:lnTo>
                <a:lnTo>
                  <a:pt x="26" y="309"/>
                </a:lnTo>
                <a:lnTo>
                  <a:pt x="33" y="322"/>
                </a:lnTo>
                <a:lnTo>
                  <a:pt x="41" y="334"/>
                </a:lnTo>
                <a:lnTo>
                  <a:pt x="51" y="346"/>
                </a:lnTo>
                <a:lnTo>
                  <a:pt x="61" y="357"/>
                </a:lnTo>
                <a:lnTo>
                  <a:pt x="72" y="367"/>
                </a:lnTo>
                <a:lnTo>
                  <a:pt x="83" y="377"/>
                </a:lnTo>
                <a:lnTo>
                  <a:pt x="95" y="384"/>
                </a:lnTo>
                <a:lnTo>
                  <a:pt x="109" y="392"/>
                </a:lnTo>
                <a:lnTo>
                  <a:pt x="122" y="399"/>
                </a:lnTo>
                <a:lnTo>
                  <a:pt x="135" y="404"/>
                </a:lnTo>
                <a:lnTo>
                  <a:pt x="150" y="410"/>
                </a:lnTo>
                <a:lnTo>
                  <a:pt x="164" y="413"/>
                </a:lnTo>
                <a:lnTo>
                  <a:pt x="179" y="415"/>
                </a:lnTo>
                <a:lnTo>
                  <a:pt x="194" y="418"/>
                </a:lnTo>
                <a:lnTo>
                  <a:pt x="209" y="418"/>
                </a:lnTo>
                <a:lnTo>
                  <a:pt x="224" y="418"/>
                </a:lnTo>
                <a:lnTo>
                  <a:pt x="238" y="415"/>
                </a:lnTo>
                <a:lnTo>
                  <a:pt x="253" y="413"/>
                </a:lnTo>
                <a:lnTo>
                  <a:pt x="267" y="410"/>
                </a:lnTo>
                <a:lnTo>
                  <a:pt x="282" y="404"/>
                </a:lnTo>
                <a:lnTo>
                  <a:pt x="295" y="399"/>
                </a:lnTo>
                <a:lnTo>
                  <a:pt x="308" y="392"/>
                </a:lnTo>
                <a:lnTo>
                  <a:pt x="322" y="384"/>
                </a:lnTo>
                <a:lnTo>
                  <a:pt x="334" y="377"/>
                </a:lnTo>
                <a:lnTo>
                  <a:pt x="345" y="367"/>
                </a:lnTo>
                <a:lnTo>
                  <a:pt x="356" y="357"/>
                </a:lnTo>
                <a:lnTo>
                  <a:pt x="366" y="346"/>
                </a:lnTo>
                <a:lnTo>
                  <a:pt x="376" y="334"/>
                </a:lnTo>
                <a:lnTo>
                  <a:pt x="385" y="322"/>
                </a:lnTo>
                <a:lnTo>
                  <a:pt x="392" y="309"/>
                </a:lnTo>
                <a:lnTo>
                  <a:pt x="398" y="296"/>
                </a:lnTo>
                <a:lnTo>
                  <a:pt x="405" y="282"/>
                </a:lnTo>
                <a:lnTo>
                  <a:pt x="409" y="268"/>
                </a:lnTo>
                <a:lnTo>
                  <a:pt x="413" y="254"/>
                </a:lnTo>
                <a:lnTo>
                  <a:pt x="415" y="239"/>
                </a:lnTo>
                <a:lnTo>
                  <a:pt x="417" y="224"/>
                </a:lnTo>
                <a:lnTo>
                  <a:pt x="417" y="209"/>
                </a:lnTo>
              </a:path>
            </a:pathLst>
          </a:custGeom>
          <a:solidFill>
            <a:srgbClr val="FFFF00">
              <a:alpha val="100000"/>
            </a:srgbClr>
          </a:solidFill>
          <a:ln w="3175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5" name="直接连接符 677084"/>
          <p:cNvSpPr>
            <a:spLocks noChangeAspect="1"/>
          </p:cNvSpPr>
          <p:nvPr/>
        </p:nvSpPr>
        <p:spPr>
          <a:xfrm>
            <a:off x="309563" y="3878263"/>
            <a:ext cx="1587" cy="11191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6" name="直接连接符 677085"/>
          <p:cNvSpPr>
            <a:spLocks noChangeAspect="1"/>
          </p:cNvSpPr>
          <p:nvPr/>
        </p:nvSpPr>
        <p:spPr>
          <a:xfrm>
            <a:off x="309563" y="4984750"/>
            <a:ext cx="838200" cy="15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7" name="直接连接符 677086"/>
          <p:cNvSpPr>
            <a:spLocks noChangeAspect="1"/>
          </p:cNvSpPr>
          <p:nvPr/>
        </p:nvSpPr>
        <p:spPr>
          <a:xfrm>
            <a:off x="317500" y="3890963"/>
            <a:ext cx="838200" cy="3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8" name="任意多边形 677087"/>
          <p:cNvSpPr>
            <a:spLocks noChangeAspect="1"/>
          </p:cNvSpPr>
          <p:nvPr/>
        </p:nvSpPr>
        <p:spPr>
          <a:xfrm>
            <a:off x="563563" y="4284663"/>
            <a:ext cx="277812" cy="280987"/>
          </a:xfrm>
          <a:custGeom>
            <a:avLst/>
            <a:gdLst/>
            <a:ahLst/>
            <a:cxnLst>
              <a:cxn ang="0">
                <a:pos x="277386" y="130051"/>
              </a:cxn>
              <a:cxn ang="0">
                <a:pos x="275470" y="114333"/>
              </a:cxn>
              <a:cxn ang="0">
                <a:pos x="271851" y="99045"/>
              </a:cxn>
              <a:cxn ang="0">
                <a:pos x="266316" y="84188"/>
              </a:cxn>
              <a:cxn ang="0">
                <a:pos x="259291" y="70193"/>
              </a:cxn>
              <a:cxn ang="0">
                <a:pos x="250776" y="57059"/>
              </a:cxn>
              <a:cxn ang="0">
                <a:pos x="240770" y="44786"/>
              </a:cxn>
              <a:cxn ang="0">
                <a:pos x="229488" y="33805"/>
              </a:cxn>
              <a:cxn ang="0">
                <a:pos x="217140" y="24331"/>
              </a:cxn>
              <a:cxn ang="0">
                <a:pos x="203729" y="16149"/>
              </a:cxn>
              <a:cxn ang="0">
                <a:pos x="189679" y="9474"/>
              </a:cxn>
              <a:cxn ang="0">
                <a:pos x="174990" y="4737"/>
              </a:cxn>
              <a:cxn ang="0">
                <a:pos x="159662" y="1507"/>
              </a:cxn>
              <a:cxn ang="0">
                <a:pos x="144122" y="0"/>
              </a:cxn>
              <a:cxn ang="0">
                <a:pos x="128794" y="215"/>
              </a:cxn>
              <a:cxn ang="0">
                <a:pos x="113041" y="2368"/>
              </a:cxn>
              <a:cxn ang="0">
                <a:pos x="98139" y="6244"/>
              </a:cxn>
              <a:cxn ang="0">
                <a:pos x="83450" y="11627"/>
              </a:cxn>
              <a:cxn ang="0">
                <a:pos x="69400" y="18948"/>
              </a:cxn>
              <a:cxn ang="0">
                <a:pos x="56414" y="27560"/>
              </a:cxn>
              <a:cxn ang="0">
                <a:pos x="44492" y="37465"/>
              </a:cxn>
              <a:cxn ang="0">
                <a:pos x="33635" y="48661"/>
              </a:cxn>
              <a:cxn ang="0">
                <a:pos x="24056" y="61365"/>
              </a:cxn>
              <a:cxn ang="0">
                <a:pos x="16179" y="74715"/>
              </a:cxn>
              <a:cxn ang="0">
                <a:pos x="9793" y="89141"/>
              </a:cxn>
              <a:cxn ang="0">
                <a:pos x="4896" y="104213"/>
              </a:cxn>
              <a:cxn ang="0">
                <a:pos x="1703" y="119716"/>
              </a:cxn>
              <a:cxn ang="0">
                <a:pos x="0" y="135434"/>
              </a:cxn>
              <a:cxn ang="0">
                <a:pos x="639" y="151152"/>
              </a:cxn>
              <a:cxn ang="0">
                <a:pos x="2342" y="166654"/>
              </a:cxn>
              <a:cxn ang="0">
                <a:pos x="6174" y="181942"/>
              </a:cxn>
              <a:cxn ang="0">
                <a:pos x="11709" y="196799"/>
              </a:cxn>
              <a:cxn ang="0">
                <a:pos x="18734" y="210794"/>
              </a:cxn>
              <a:cxn ang="0">
                <a:pos x="27249" y="223928"/>
              </a:cxn>
              <a:cxn ang="0">
                <a:pos x="37042" y="236201"/>
              </a:cxn>
              <a:cxn ang="0">
                <a:pos x="48537" y="247182"/>
              </a:cxn>
              <a:cxn ang="0">
                <a:pos x="60672" y="256656"/>
              </a:cxn>
              <a:cxn ang="0">
                <a:pos x="74296" y="264838"/>
              </a:cxn>
              <a:cxn ang="0">
                <a:pos x="88346" y="271513"/>
              </a:cxn>
              <a:cxn ang="0">
                <a:pos x="103035" y="276250"/>
              </a:cxn>
              <a:cxn ang="0">
                <a:pos x="118363" y="279695"/>
              </a:cxn>
              <a:cxn ang="0">
                <a:pos x="133690" y="280987"/>
              </a:cxn>
              <a:cxn ang="0">
                <a:pos x="149231" y="280772"/>
              </a:cxn>
              <a:cxn ang="0">
                <a:pos x="164771" y="278619"/>
              </a:cxn>
              <a:cxn ang="0">
                <a:pos x="179886" y="274958"/>
              </a:cxn>
              <a:cxn ang="0">
                <a:pos x="194575" y="269360"/>
              </a:cxn>
              <a:cxn ang="0">
                <a:pos x="208412" y="262255"/>
              </a:cxn>
              <a:cxn ang="0">
                <a:pos x="221398" y="253642"/>
              </a:cxn>
              <a:cxn ang="0">
                <a:pos x="233532" y="243522"/>
              </a:cxn>
              <a:cxn ang="0">
                <a:pos x="244177" y="232326"/>
              </a:cxn>
              <a:cxn ang="0">
                <a:pos x="253756" y="219622"/>
              </a:cxn>
              <a:cxn ang="0">
                <a:pos x="261846" y="206272"/>
              </a:cxn>
              <a:cxn ang="0">
                <a:pos x="268232" y="192062"/>
              </a:cxn>
              <a:cxn ang="0">
                <a:pos x="273129" y="176990"/>
              </a:cxn>
              <a:cxn ang="0">
                <a:pos x="276322" y="161487"/>
              </a:cxn>
              <a:cxn ang="0">
                <a:pos x="277599" y="145984"/>
              </a:cxn>
            </a:cxnLst>
            <a:rect l="0" t="0" r="0" b="0"/>
            <a:pathLst>
              <a:path w="1305" h="1305">
                <a:moveTo>
                  <a:pt x="1305" y="653"/>
                </a:moveTo>
                <a:lnTo>
                  <a:pt x="1304" y="629"/>
                </a:lnTo>
                <a:lnTo>
                  <a:pt x="1303" y="604"/>
                </a:lnTo>
                <a:lnTo>
                  <a:pt x="1301" y="580"/>
                </a:lnTo>
                <a:lnTo>
                  <a:pt x="1298" y="556"/>
                </a:lnTo>
                <a:lnTo>
                  <a:pt x="1294" y="531"/>
                </a:lnTo>
                <a:lnTo>
                  <a:pt x="1289" y="508"/>
                </a:lnTo>
                <a:lnTo>
                  <a:pt x="1283" y="484"/>
                </a:lnTo>
                <a:lnTo>
                  <a:pt x="1277" y="460"/>
                </a:lnTo>
                <a:lnTo>
                  <a:pt x="1269" y="437"/>
                </a:lnTo>
                <a:lnTo>
                  <a:pt x="1260" y="414"/>
                </a:lnTo>
                <a:lnTo>
                  <a:pt x="1251" y="391"/>
                </a:lnTo>
                <a:lnTo>
                  <a:pt x="1241" y="369"/>
                </a:lnTo>
                <a:lnTo>
                  <a:pt x="1230" y="347"/>
                </a:lnTo>
                <a:lnTo>
                  <a:pt x="1218" y="326"/>
                </a:lnTo>
                <a:lnTo>
                  <a:pt x="1206" y="305"/>
                </a:lnTo>
                <a:lnTo>
                  <a:pt x="1192" y="285"/>
                </a:lnTo>
                <a:lnTo>
                  <a:pt x="1178" y="265"/>
                </a:lnTo>
                <a:lnTo>
                  <a:pt x="1164" y="245"/>
                </a:lnTo>
                <a:lnTo>
                  <a:pt x="1147" y="226"/>
                </a:lnTo>
                <a:lnTo>
                  <a:pt x="1131" y="208"/>
                </a:lnTo>
                <a:lnTo>
                  <a:pt x="1115" y="191"/>
                </a:lnTo>
                <a:lnTo>
                  <a:pt x="1097" y="174"/>
                </a:lnTo>
                <a:lnTo>
                  <a:pt x="1078" y="157"/>
                </a:lnTo>
                <a:lnTo>
                  <a:pt x="1059" y="142"/>
                </a:lnTo>
                <a:lnTo>
                  <a:pt x="1040" y="128"/>
                </a:lnTo>
                <a:lnTo>
                  <a:pt x="1020" y="113"/>
                </a:lnTo>
                <a:lnTo>
                  <a:pt x="1001" y="100"/>
                </a:lnTo>
                <a:lnTo>
                  <a:pt x="979" y="88"/>
                </a:lnTo>
                <a:lnTo>
                  <a:pt x="957" y="75"/>
                </a:lnTo>
                <a:lnTo>
                  <a:pt x="936" y="64"/>
                </a:lnTo>
                <a:lnTo>
                  <a:pt x="914" y="54"/>
                </a:lnTo>
                <a:lnTo>
                  <a:pt x="891" y="44"/>
                </a:lnTo>
                <a:lnTo>
                  <a:pt x="869" y="37"/>
                </a:lnTo>
                <a:lnTo>
                  <a:pt x="845" y="29"/>
                </a:lnTo>
                <a:lnTo>
                  <a:pt x="822" y="22"/>
                </a:lnTo>
                <a:lnTo>
                  <a:pt x="798" y="16"/>
                </a:lnTo>
                <a:lnTo>
                  <a:pt x="774" y="11"/>
                </a:lnTo>
                <a:lnTo>
                  <a:pt x="750" y="7"/>
                </a:lnTo>
                <a:lnTo>
                  <a:pt x="726" y="3"/>
                </a:lnTo>
                <a:lnTo>
                  <a:pt x="701" y="1"/>
                </a:lnTo>
                <a:lnTo>
                  <a:pt x="677" y="0"/>
                </a:lnTo>
                <a:lnTo>
                  <a:pt x="652" y="0"/>
                </a:lnTo>
                <a:lnTo>
                  <a:pt x="628" y="0"/>
                </a:lnTo>
                <a:lnTo>
                  <a:pt x="605" y="1"/>
                </a:lnTo>
                <a:lnTo>
                  <a:pt x="580" y="3"/>
                </a:lnTo>
                <a:lnTo>
                  <a:pt x="556" y="7"/>
                </a:lnTo>
                <a:lnTo>
                  <a:pt x="531" y="11"/>
                </a:lnTo>
                <a:lnTo>
                  <a:pt x="508" y="16"/>
                </a:lnTo>
                <a:lnTo>
                  <a:pt x="484" y="22"/>
                </a:lnTo>
                <a:lnTo>
                  <a:pt x="461" y="29"/>
                </a:lnTo>
                <a:lnTo>
                  <a:pt x="437" y="37"/>
                </a:lnTo>
                <a:lnTo>
                  <a:pt x="415" y="44"/>
                </a:lnTo>
                <a:lnTo>
                  <a:pt x="392" y="54"/>
                </a:lnTo>
                <a:lnTo>
                  <a:pt x="370" y="64"/>
                </a:lnTo>
                <a:lnTo>
                  <a:pt x="349" y="75"/>
                </a:lnTo>
                <a:lnTo>
                  <a:pt x="326" y="88"/>
                </a:lnTo>
                <a:lnTo>
                  <a:pt x="305" y="100"/>
                </a:lnTo>
                <a:lnTo>
                  <a:pt x="285" y="113"/>
                </a:lnTo>
                <a:lnTo>
                  <a:pt x="265" y="128"/>
                </a:lnTo>
                <a:lnTo>
                  <a:pt x="247" y="142"/>
                </a:lnTo>
                <a:lnTo>
                  <a:pt x="228" y="157"/>
                </a:lnTo>
                <a:lnTo>
                  <a:pt x="209" y="174"/>
                </a:lnTo>
                <a:lnTo>
                  <a:pt x="191" y="191"/>
                </a:lnTo>
                <a:lnTo>
                  <a:pt x="174" y="208"/>
                </a:lnTo>
                <a:lnTo>
                  <a:pt x="158" y="226"/>
                </a:lnTo>
                <a:lnTo>
                  <a:pt x="142" y="245"/>
                </a:lnTo>
                <a:lnTo>
                  <a:pt x="128" y="265"/>
                </a:lnTo>
                <a:lnTo>
                  <a:pt x="113" y="285"/>
                </a:lnTo>
                <a:lnTo>
                  <a:pt x="100" y="305"/>
                </a:lnTo>
                <a:lnTo>
                  <a:pt x="88" y="326"/>
                </a:lnTo>
                <a:lnTo>
                  <a:pt x="76" y="347"/>
                </a:lnTo>
                <a:lnTo>
                  <a:pt x="65" y="369"/>
                </a:lnTo>
                <a:lnTo>
                  <a:pt x="55" y="391"/>
                </a:lnTo>
                <a:lnTo>
                  <a:pt x="46" y="414"/>
                </a:lnTo>
                <a:lnTo>
                  <a:pt x="37" y="437"/>
                </a:lnTo>
                <a:lnTo>
                  <a:pt x="29" y="460"/>
                </a:lnTo>
                <a:lnTo>
                  <a:pt x="23" y="484"/>
                </a:lnTo>
                <a:lnTo>
                  <a:pt x="17" y="508"/>
                </a:lnTo>
                <a:lnTo>
                  <a:pt x="11" y="531"/>
                </a:lnTo>
                <a:lnTo>
                  <a:pt x="8" y="556"/>
                </a:lnTo>
                <a:lnTo>
                  <a:pt x="5" y="580"/>
                </a:lnTo>
                <a:lnTo>
                  <a:pt x="3" y="604"/>
                </a:lnTo>
                <a:lnTo>
                  <a:pt x="0" y="629"/>
                </a:lnTo>
                <a:lnTo>
                  <a:pt x="0" y="653"/>
                </a:lnTo>
                <a:lnTo>
                  <a:pt x="0" y="678"/>
                </a:lnTo>
                <a:lnTo>
                  <a:pt x="3" y="702"/>
                </a:lnTo>
                <a:lnTo>
                  <a:pt x="5" y="725"/>
                </a:lnTo>
                <a:lnTo>
                  <a:pt x="8" y="750"/>
                </a:lnTo>
                <a:lnTo>
                  <a:pt x="11" y="774"/>
                </a:lnTo>
                <a:lnTo>
                  <a:pt x="17" y="799"/>
                </a:lnTo>
                <a:lnTo>
                  <a:pt x="23" y="822"/>
                </a:lnTo>
                <a:lnTo>
                  <a:pt x="29" y="845"/>
                </a:lnTo>
                <a:lnTo>
                  <a:pt x="37" y="868"/>
                </a:lnTo>
                <a:lnTo>
                  <a:pt x="46" y="892"/>
                </a:lnTo>
                <a:lnTo>
                  <a:pt x="55" y="914"/>
                </a:lnTo>
                <a:lnTo>
                  <a:pt x="65" y="936"/>
                </a:lnTo>
                <a:lnTo>
                  <a:pt x="76" y="958"/>
                </a:lnTo>
                <a:lnTo>
                  <a:pt x="88" y="979"/>
                </a:lnTo>
                <a:lnTo>
                  <a:pt x="100" y="1000"/>
                </a:lnTo>
                <a:lnTo>
                  <a:pt x="113" y="1020"/>
                </a:lnTo>
                <a:lnTo>
                  <a:pt x="128" y="1040"/>
                </a:lnTo>
                <a:lnTo>
                  <a:pt x="142" y="1060"/>
                </a:lnTo>
                <a:lnTo>
                  <a:pt x="158" y="1079"/>
                </a:lnTo>
                <a:lnTo>
                  <a:pt x="174" y="1097"/>
                </a:lnTo>
                <a:lnTo>
                  <a:pt x="191" y="1115"/>
                </a:lnTo>
                <a:lnTo>
                  <a:pt x="209" y="1131"/>
                </a:lnTo>
                <a:lnTo>
                  <a:pt x="228" y="1148"/>
                </a:lnTo>
                <a:lnTo>
                  <a:pt x="247" y="1163"/>
                </a:lnTo>
                <a:lnTo>
                  <a:pt x="265" y="1178"/>
                </a:lnTo>
                <a:lnTo>
                  <a:pt x="285" y="1192"/>
                </a:lnTo>
                <a:lnTo>
                  <a:pt x="305" y="1206"/>
                </a:lnTo>
                <a:lnTo>
                  <a:pt x="326" y="1218"/>
                </a:lnTo>
                <a:lnTo>
                  <a:pt x="349" y="1230"/>
                </a:lnTo>
                <a:lnTo>
                  <a:pt x="370" y="1241"/>
                </a:lnTo>
                <a:lnTo>
                  <a:pt x="392" y="1251"/>
                </a:lnTo>
                <a:lnTo>
                  <a:pt x="415" y="1261"/>
                </a:lnTo>
                <a:lnTo>
                  <a:pt x="437" y="1269"/>
                </a:lnTo>
                <a:lnTo>
                  <a:pt x="461" y="1277"/>
                </a:lnTo>
                <a:lnTo>
                  <a:pt x="484" y="1283"/>
                </a:lnTo>
                <a:lnTo>
                  <a:pt x="508" y="1290"/>
                </a:lnTo>
                <a:lnTo>
                  <a:pt x="531" y="1294"/>
                </a:lnTo>
                <a:lnTo>
                  <a:pt x="556" y="1299"/>
                </a:lnTo>
                <a:lnTo>
                  <a:pt x="580" y="1302"/>
                </a:lnTo>
                <a:lnTo>
                  <a:pt x="605" y="1304"/>
                </a:lnTo>
                <a:lnTo>
                  <a:pt x="628" y="1305"/>
                </a:lnTo>
                <a:lnTo>
                  <a:pt x="652" y="1305"/>
                </a:lnTo>
                <a:lnTo>
                  <a:pt x="677" y="1305"/>
                </a:lnTo>
                <a:lnTo>
                  <a:pt x="701" y="1304"/>
                </a:lnTo>
                <a:lnTo>
                  <a:pt x="726" y="1302"/>
                </a:lnTo>
                <a:lnTo>
                  <a:pt x="750" y="1299"/>
                </a:lnTo>
                <a:lnTo>
                  <a:pt x="774" y="1294"/>
                </a:lnTo>
                <a:lnTo>
                  <a:pt x="798" y="1290"/>
                </a:lnTo>
                <a:lnTo>
                  <a:pt x="822" y="1283"/>
                </a:lnTo>
                <a:lnTo>
                  <a:pt x="845" y="1277"/>
                </a:lnTo>
                <a:lnTo>
                  <a:pt x="869" y="1269"/>
                </a:lnTo>
                <a:lnTo>
                  <a:pt x="891" y="1261"/>
                </a:lnTo>
                <a:lnTo>
                  <a:pt x="914" y="1251"/>
                </a:lnTo>
                <a:lnTo>
                  <a:pt x="936" y="1241"/>
                </a:lnTo>
                <a:lnTo>
                  <a:pt x="957" y="1230"/>
                </a:lnTo>
                <a:lnTo>
                  <a:pt x="979" y="1218"/>
                </a:lnTo>
                <a:lnTo>
                  <a:pt x="1001" y="1206"/>
                </a:lnTo>
                <a:lnTo>
                  <a:pt x="1020" y="1192"/>
                </a:lnTo>
                <a:lnTo>
                  <a:pt x="1040" y="1178"/>
                </a:lnTo>
                <a:lnTo>
                  <a:pt x="1059" y="1163"/>
                </a:lnTo>
                <a:lnTo>
                  <a:pt x="1078" y="1148"/>
                </a:lnTo>
                <a:lnTo>
                  <a:pt x="1097" y="1131"/>
                </a:lnTo>
                <a:lnTo>
                  <a:pt x="1115" y="1115"/>
                </a:lnTo>
                <a:lnTo>
                  <a:pt x="1131" y="1097"/>
                </a:lnTo>
                <a:lnTo>
                  <a:pt x="1147" y="1079"/>
                </a:lnTo>
                <a:lnTo>
                  <a:pt x="1164" y="1060"/>
                </a:lnTo>
                <a:lnTo>
                  <a:pt x="1178" y="1040"/>
                </a:lnTo>
                <a:lnTo>
                  <a:pt x="1192" y="1020"/>
                </a:lnTo>
                <a:lnTo>
                  <a:pt x="1206" y="1000"/>
                </a:lnTo>
                <a:lnTo>
                  <a:pt x="1218" y="979"/>
                </a:lnTo>
                <a:lnTo>
                  <a:pt x="1230" y="958"/>
                </a:lnTo>
                <a:lnTo>
                  <a:pt x="1241" y="936"/>
                </a:lnTo>
                <a:lnTo>
                  <a:pt x="1251" y="914"/>
                </a:lnTo>
                <a:lnTo>
                  <a:pt x="1260" y="892"/>
                </a:lnTo>
                <a:lnTo>
                  <a:pt x="1269" y="868"/>
                </a:lnTo>
                <a:lnTo>
                  <a:pt x="1277" y="845"/>
                </a:lnTo>
                <a:lnTo>
                  <a:pt x="1283" y="822"/>
                </a:lnTo>
                <a:lnTo>
                  <a:pt x="1289" y="799"/>
                </a:lnTo>
                <a:lnTo>
                  <a:pt x="1294" y="774"/>
                </a:lnTo>
                <a:lnTo>
                  <a:pt x="1298" y="750"/>
                </a:lnTo>
                <a:lnTo>
                  <a:pt x="1301" y="725"/>
                </a:lnTo>
                <a:lnTo>
                  <a:pt x="1303" y="702"/>
                </a:lnTo>
                <a:lnTo>
                  <a:pt x="1304" y="678"/>
                </a:lnTo>
                <a:lnTo>
                  <a:pt x="1305" y="653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89" name="直接连接符 677088"/>
          <p:cNvSpPr>
            <a:spLocks noChangeAspect="1"/>
          </p:cNvSpPr>
          <p:nvPr/>
        </p:nvSpPr>
        <p:spPr>
          <a:xfrm>
            <a:off x="1147763" y="3573463"/>
            <a:ext cx="1587" cy="16795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7090" name="文本框 677089"/>
          <p:cNvSpPr txBox="1"/>
          <p:nvPr/>
        </p:nvSpPr>
        <p:spPr>
          <a:xfrm>
            <a:off x="323850" y="168275"/>
            <a:ext cx="341632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1.4.3 </a:t>
            </a:r>
            <a:r>
              <a:rPr lang="zh-CN" altLang="en-US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作图步骤 </a:t>
            </a:r>
            <a:r>
              <a:rPr lang="zh-CN" altLang="en-US" sz="28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zh-CN" altLang="en-US" sz="2800" b="0" dirty="0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77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7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7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7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7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7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7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7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7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7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7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7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7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77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7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77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77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7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77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77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77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77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77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7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67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67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67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7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7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7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7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7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7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67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77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77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7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77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677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677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677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677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67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677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677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677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77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677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677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67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677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677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677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77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677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500"/>
                                        <p:tgtEl>
                                          <p:spTgt spid="67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67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67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67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7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2" dur="500"/>
                                        <p:tgtEl>
                                          <p:spTgt spid="677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7" dur="500"/>
                                        <p:tgtEl>
                                          <p:spTgt spid="677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2" dur="500"/>
                                        <p:tgtEl>
                                          <p:spTgt spid="67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876" grpId="0"/>
      <p:bldP spid="677053" grpId="0" animBg="1"/>
      <p:bldP spid="67709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92161"/>
          <p:cNvSpPr>
            <a:spLocks noGrp="1"/>
          </p:cNvSpPr>
          <p:nvPr>
            <p:ph type="title"/>
          </p:nvPr>
        </p:nvSpPr>
        <p:spPr>
          <a:xfrm>
            <a:off x="685800" y="524510"/>
            <a:ext cx="7772400" cy="642938"/>
          </a:xfrm>
        </p:spPr>
        <p:txBody>
          <a:bodyPr vert="horz" wrap="square" lIns="80010" tIns="40005" rIns="80010" bIns="40005" anchor="t" anchorCtr="0"/>
          <a:lstStyle/>
          <a:p>
            <a:r>
              <a:rPr lang="zh-CN" altLang="en-US" sz="35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仪器绘图铅笔描深方法</a:t>
            </a:r>
          </a:p>
        </p:txBody>
      </p:sp>
      <p:sp>
        <p:nvSpPr>
          <p:cNvPr id="92173" name="矩形 92172"/>
          <p:cNvSpPr/>
          <p:nvPr/>
        </p:nvSpPr>
        <p:spPr>
          <a:xfrm>
            <a:off x="390582" y="1381472"/>
            <a:ext cx="8991600" cy="4700326"/>
          </a:xfrm>
          <a:prstGeom prst="rect">
            <a:avLst/>
          </a:prstGeom>
          <a:noFill/>
          <a:ln w="0">
            <a:noFill/>
          </a:ln>
          <a:effectLst/>
        </p:spPr>
        <p:txBody>
          <a:bodyPr anchor="t" anchorCtr="0">
            <a:spAutoFit/>
            <a:flatTx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描深的顺序为：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>
                <a:latin typeface="宋体" panose="02010600030101010101" pitchFamily="2" charset="-122"/>
                <a:ea typeface="隶书" panose="02010509060101010101" pitchFamily="49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隶书" panose="02010509060101010101" pitchFamily="49" charset="-122"/>
              </a:rPr>
              <a:t>描不同的线型：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“先粗后细”， “先实后虚”；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隶书" panose="02010509060101010101" pitchFamily="49" charset="-122"/>
              </a:rPr>
              <a:t>  描多个同心圆或大、小圆弧连接：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“先小后大”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隶书" panose="02010509060101010101" pitchFamily="49" charset="-122"/>
              </a:rPr>
              <a:t>  描圆弧（圆）、直线：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“先圆后直”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隶书" panose="02010509060101010101" pitchFamily="49" charset="-122"/>
              </a:rPr>
              <a:t>  描多条水平线：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“先上后下”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隶书" panose="02010509060101010101" pitchFamily="49" charset="-122"/>
              </a:rPr>
              <a:t>  描多条垂直线：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“先左后右”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隶书" panose="02010509060101010101" pitchFamily="49" charset="-122"/>
              </a:rPr>
              <a:t>  最后描斜线。</a:t>
            </a: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87245"/>
          <p:cNvSpPr txBox="1"/>
          <p:nvPr/>
        </p:nvSpPr>
        <p:spPr>
          <a:xfrm>
            <a:off x="499630" y="940667"/>
            <a:ext cx="3333462" cy="46166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pPr>
              <a:spcBef>
                <a:spcPct val="0"/>
              </a:spcBef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[</a:t>
            </a:r>
            <a:r>
              <a:rPr lang="zh-CN" altLang="en-US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例</a:t>
            </a:r>
            <a:r>
              <a:rPr lang="en-US" altLang="zh-CN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7]</a:t>
            </a:r>
            <a:r>
              <a:rPr lang="zh-CN" altLang="en-US" sz="2400" b="1" dirty="0">
                <a:solidFill>
                  <a:schemeClr val="accent2"/>
                </a:solidFill>
                <a:latin typeface="仿宋_GB2312" panose="02010600030101010101" charset="-122"/>
                <a:ea typeface="仿宋_GB2312" panose="02010600030101010101" charset="-122"/>
              </a:rPr>
              <a:t>起重钩绘制示例</a:t>
            </a:r>
          </a:p>
        </p:txBody>
      </p:sp>
      <p:sp>
        <p:nvSpPr>
          <p:cNvPr id="87247" name="矩形 87246"/>
          <p:cNvSpPr/>
          <p:nvPr/>
        </p:nvSpPr>
        <p:spPr>
          <a:xfrm>
            <a:off x="499630" y="1839047"/>
            <a:ext cx="3987800" cy="2492990"/>
          </a:xfrm>
          <a:prstGeom prst="rect">
            <a:avLst/>
          </a:prstGeom>
          <a:noFill/>
          <a:ln w="0">
            <a:noFill/>
          </a:ln>
        </p:spPr>
        <p:txBody>
          <a:bodyPr anchor="t" anchorCtr="0">
            <a:spAutoFit/>
            <a:flatTx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定出图形的基准线；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、画已知线段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、画中间线段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、画连接线段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、加深图线，完成全图。</a:t>
            </a:r>
          </a:p>
        </p:txBody>
      </p:sp>
      <p:grpSp>
        <p:nvGrpSpPr>
          <p:cNvPr id="89682" name="组合 89681"/>
          <p:cNvGrpSpPr/>
          <p:nvPr/>
        </p:nvGrpSpPr>
        <p:grpSpPr>
          <a:xfrm>
            <a:off x="4210050" y="641350"/>
            <a:ext cx="4232275" cy="5719763"/>
            <a:chOff x="2652" y="404"/>
            <a:chExt cx="2666" cy="3603"/>
          </a:xfrm>
        </p:grpSpPr>
        <p:sp>
          <p:nvSpPr>
            <p:cNvPr id="74757" name="直接连接符 87287"/>
            <p:cNvSpPr/>
            <p:nvPr/>
          </p:nvSpPr>
          <p:spPr>
            <a:xfrm>
              <a:off x="3919" y="843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58" name="直接连接符 87288"/>
            <p:cNvSpPr/>
            <p:nvPr/>
          </p:nvSpPr>
          <p:spPr>
            <a:xfrm>
              <a:off x="3919" y="843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59" name="直接连接符 87289"/>
            <p:cNvSpPr/>
            <p:nvPr/>
          </p:nvSpPr>
          <p:spPr>
            <a:xfrm>
              <a:off x="3919" y="843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0" name="直接连接符 87292"/>
            <p:cNvSpPr/>
            <p:nvPr/>
          </p:nvSpPr>
          <p:spPr>
            <a:xfrm flipV="1">
              <a:off x="3290" y="3056"/>
              <a:ext cx="29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1" name="直接连接符 87293"/>
            <p:cNvSpPr/>
            <p:nvPr/>
          </p:nvSpPr>
          <p:spPr>
            <a:xfrm>
              <a:off x="3639" y="3056"/>
              <a:ext cx="5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2" name="直接连接符 87294"/>
            <p:cNvSpPr/>
            <p:nvPr/>
          </p:nvSpPr>
          <p:spPr>
            <a:xfrm flipV="1">
              <a:off x="3754" y="3056"/>
              <a:ext cx="29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3" name="直接连接符 87295"/>
            <p:cNvSpPr/>
            <p:nvPr/>
          </p:nvSpPr>
          <p:spPr>
            <a:xfrm>
              <a:off x="4103" y="3056"/>
              <a:ext cx="5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4" name="直接连接符 87296"/>
            <p:cNvSpPr/>
            <p:nvPr/>
          </p:nvSpPr>
          <p:spPr>
            <a:xfrm flipV="1">
              <a:off x="4218" y="3056"/>
              <a:ext cx="29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5" name="直接连接符 87297"/>
            <p:cNvSpPr/>
            <p:nvPr/>
          </p:nvSpPr>
          <p:spPr>
            <a:xfrm>
              <a:off x="4567" y="3056"/>
              <a:ext cx="5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6" name="直接连接符 87298"/>
            <p:cNvSpPr/>
            <p:nvPr/>
          </p:nvSpPr>
          <p:spPr>
            <a:xfrm flipV="1">
              <a:off x="4682" y="3054"/>
              <a:ext cx="29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7" name="直接连接符 87299"/>
            <p:cNvSpPr/>
            <p:nvPr/>
          </p:nvSpPr>
          <p:spPr>
            <a:xfrm flipV="1">
              <a:off x="5031" y="3054"/>
              <a:ext cx="58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8" name="直接连接符 87300"/>
            <p:cNvSpPr/>
            <p:nvPr/>
          </p:nvSpPr>
          <p:spPr>
            <a:xfrm flipV="1">
              <a:off x="5146" y="3054"/>
              <a:ext cx="17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9" name="任意多边形 87301"/>
            <p:cNvSpPr/>
            <p:nvPr/>
          </p:nvSpPr>
          <p:spPr>
            <a:xfrm>
              <a:off x="4361" y="165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1">
                  <a:moveTo>
                    <a:pt x="119" y="120"/>
                  </a:moveTo>
                  <a:lnTo>
                    <a:pt x="0" y="121"/>
                  </a:lnTo>
                  <a:lnTo>
                    <a:pt x="1" y="103"/>
                  </a:lnTo>
                  <a:lnTo>
                    <a:pt x="4" y="85"/>
                  </a:lnTo>
                  <a:lnTo>
                    <a:pt x="11" y="70"/>
                  </a:lnTo>
                  <a:lnTo>
                    <a:pt x="20" y="54"/>
                  </a:lnTo>
                  <a:lnTo>
                    <a:pt x="31" y="39"/>
                  </a:lnTo>
                  <a:lnTo>
                    <a:pt x="43" y="27"/>
                  </a:lnTo>
                  <a:lnTo>
                    <a:pt x="59" y="17"/>
                  </a:lnTo>
                  <a:lnTo>
                    <a:pt x="74" y="9"/>
                  </a:lnTo>
                  <a:lnTo>
                    <a:pt x="91" y="4"/>
                  </a:lnTo>
                  <a:lnTo>
                    <a:pt x="109" y="0"/>
                  </a:lnTo>
                  <a:lnTo>
                    <a:pt x="127" y="0"/>
                  </a:lnTo>
                  <a:lnTo>
                    <a:pt x="145" y="3"/>
                  </a:lnTo>
                  <a:lnTo>
                    <a:pt x="161" y="8"/>
                  </a:lnTo>
                  <a:lnTo>
                    <a:pt x="178" y="16"/>
                  </a:lnTo>
                  <a:lnTo>
                    <a:pt x="193" y="26"/>
                  </a:lnTo>
                  <a:lnTo>
                    <a:pt x="206" y="37"/>
                  </a:lnTo>
                  <a:lnTo>
                    <a:pt x="217" y="52"/>
                  </a:lnTo>
                  <a:lnTo>
                    <a:pt x="226" y="67"/>
                  </a:lnTo>
                  <a:lnTo>
                    <a:pt x="233" y="83"/>
                  </a:lnTo>
                  <a:lnTo>
                    <a:pt x="237" y="101"/>
                  </a:lnTo>
                  <a:lnTo>
                    <a:pt x="238" y="119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0" name="任意多边形 87302"/>
            <p:cNvSpPr/>
            <p:nvPr/>
          </p:nvSpPr>
          <p:spPr>
            <a:xfrm>
              <a:off x="4361" y="165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1">
                  <a:moveTo>
                    <a:pt x="0" y="121"/>
                  </a:moveTo>
                  <a:lnTo>
                    <a:pt x="1" y="103"/>
                  </a:lnTo>
                  <a:lnTo>
                    <a:pt x="4" y="85"/>
                  </a:lnTo>
                  <a:lnTo>
                    <a:pt x="11" y="70"/>
                  </a:lnTo>
                  <a:lnTo>
                    <a:pt x="20" y="54"/>
                  </a:lnTo>
                  <a:lnTo>
                    <a:pt x="31" y="39"/>
                  </a:lnTo>
                  <a:lnTo>
                    <a:pt x="43" y="27"/>
                  </a:lnTo>
                  <a:lnTo>
                    <a:pt x="59" y="17"/>
                  </a:lnTo>
                  <a:lnTo>
                    <a:pt x="74" y="9"/>
                  </a:lnTo>
                  <a:lnTo>
                    <a:pt x="91" y="4"/>
                  </a:lnTo>
                  <a:lnTo>
                    <a:pt x="109" y="0"/>
                  </a:lnTo>
                  <a:lnTo>
                    <a:pt x="127" y="0"/>
                  </a:lnTo>
                  <a:lnTo>
                    <a:pt x="145" y="3"/>
                  </a:lnTo>
                  <a:lnTo>
                    <a:pt x="161" y="8"/>
                  </a:lnTo>
                  <a:lnTo>
                    <a:pt x="178" y="16"/>
                  </a:lnTo>
                  <a:lnTo>
                    <a:pt x="193" y="26"/>
                  </a:lnTo>
                  <a:lnTo>
                    <a:pt x="206" y="37"/>
                  </a:lnTo>
                  <a:lnTo>
                    <a:pt x="217" y="52"/>
                  </a:lnTo>
                  <a:lnTo>
                    <a:pt x="226" y="67"/>
                  </a:lnTo>
                  <a:lnTo>
                    <a:pt x="233" y="83"/>
                  </a:lnTo>
                  <a:lnTo>
                    <a:pt x="237" y="101"/>
                  </a:lnTo>
                  <a:lnTo>
                    <a:pt x="238" y="11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1" name="任意多边形 87303"/>
            <p:cNvSpPr/>
            <p:nvPr/>
          </p:nvSpPr>
          <p:spPr>
            <a:xfrm>
              <a:off x="4361" y="1676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40" h="112">
                  <a:moveTo>
                    <a:pt x="238" y="0"/>
                  </a:moveTo>
                  <a:lnTo>
                    <a:pt x="119" y="1"/>
                  </a:lnTo>
                  <a:lnTo>
                    <a:pt x="0" y="2"/>
                  </a:lnTo>
                  <a:lnTo>
                    <a:pt x="1" y="112"/>
                  </a:lnTo>
                  <a:lnTo>
                    <a:pt x="120" y="111"/>
                  </a:lnTo>
                  <a:lnTo>
                    <a:pt x="240" y="11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2" name="任意多边形 87304"/>
            <p:cNvSpPr/>
            <p:nvPr/>
          </p:nvSpPr>
          <p:spPr>
            <a:xfrm>
              <a:off x="4361" y="1676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40" h="112">
                  <a:moveTo>
                    <a:pt x="238" y="0"/>
                  </a:moveTo>
                  <a:lnTo>
                    <a:pt x="119" y="1"/>
                  </a:lnTo>
                  <a:lnTo>
                    <a:pt x="0" y="2"/>
                  </a:lnTo>
                  <a:lnTo>
                    <a:pt x="1" y="112"/>
                  </a:lnTo>
                  <a:lnTo>
                    <a:pt x="120" y="111"/>
                  </a:lnTo>
                  <a:lnTo>
                    <a:pt x="240" y="110"/>
                  </a:lnTo>
                  <a:lnTo>
                    <a:pt x="238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3" name="直接连接符 87306"/>
            <p:cNvSpPr/>
            <p:nvPr/>
          </p:nvSpPr>
          <p:spPr>
            <a:xfrm>
              <a:off x="4361" y="169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4" name="任意多边形 87307"/>
            <p:cNvSpPr/>
            <p:nvPr/>
          </p:nvSpPr>
          <p:spPr>
            <a:xfrm>
              <a:off x="4361" y="1694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3" h="120">
                  <a:moveTo>
                    <a:pt x="239" y="0"/>
                  </a:moveTo>
                  <a:lnTo>
                    <a:pt x="119" y="4"/>
                  </a:lnTo>
                  <a:lnTo>
                    <a:pt x="0" y="9"/>
                  </a:lnTo>
                  <a:lnTo>
                    <a:pt x="4" y="120"/>
                  </a:lnTo>
                  <a:lnTo>
                    <a:pt x="124" y="116"/>
                  </a:lnTo>
                  <a:lnTo>
                    <a:pt x="243" y="11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5" name="任意多边形 87308"/>
            <p:cNvSpPr/>
            <p:nvPr/>
          </p:nvSpPr>
          <p:spPr>
            <a:xfrm>
              <a:off x="4361" y="1694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3" h="120">
                  <a:moveTo>
                    <a:pt x="239" y="0"/>
                  </a:moveTo>
                  <a:lnTo>
                    <a:pt x="119" y="4"/>
                  </a:lnTo>
                  <a:lnTo>
                    <a:pt x="0" y="9"/>
                  </a:lnTo>
                  <a:lnTo>
                    <a:pt x="4" y="120"/>
                  </a:lnTo>
                  <a:lnTo>
                    <a:pt x="124" y="116"/>
                  </a:lnTo>
                  <a:lnTo>
                    <a:pt x="243" y="112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6" name="直接连接符 87310"/>
            <p:cNvSpPr/>
            <p:nvPr/>
          </p:nvSpPr>
          <p:spPr>
            <a:xfrm>
              <a:off x="4362" y="1714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7" name="任意多边形 87311"/>
            <p:cNvSpPr/>
            <p:nvPr/>
          </p:nvSpPr>
          <p:spPr>
            <a:xfrm>
              <a:off x="4362" y="1713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6" h="124">
                  <a:moveTo>
                    <a:pt x="239" y="0"/>
                  </a:moveTo>
                  <a:lnTo>
                    <a:pt x="120" y="7"/>
                  </a:lnTo>
                  <a:lnTo>
                    <a:pt x="0" y="14"/>
                  </a:lnTo>
                  <a:lnTo>
                    <a:pt x="7" y="124"/>
                  </a:lnTo>
                  <a:lnTo>
                    <a:pt x="126" y="117"/>
                  </a:lnTo>
                  <a:lnTo>
                    <a:pt x="246" y="11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8" name="任意多边形 87312"/>
            <p:cNvSpPr/>
            <p:nvPr/>
          </p:nvSpPr>
          <p:spPr>
            <a:xfrm>
              <a:off x="4362" y="1713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6" h="124">
                  <a:moveTo>
                    <a:pt x="239" y="0"/>
                  </a:moveTo>
                  <a:lnTo>
                    <a:pt x="120" y="7"/>
                  </a:lnTo>
                  <a:lnTo>
                    <a:pt x="0" y="14"/>
                  </a:lnTo>
                  <a:lnTo>
                    <a:pt x="7" y="124"/>
                  </a:lnTo>
                  <a:lnTo>
                    <a:pt x="126" y="117"/>
                  </a:lnTo>
                  <a:lnTo>
                    <a:pt x="246" y="111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79" name="直接连接符 87314"/>
            <p:cNvSpPr/>
            <p:nvPr/>
          </p:nvSpPr>
          <p:spPr>
            <a:xfrm>
              <a:off x="4364" y="173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0" name="任意多边形 87315"/>
            <p:cNvSpPr/>
            <p:nvPr/>
          </p:nvSpPr>
          <p:spPr>
            <a:xfrm>
              <a:off x="4364" y="1730"/>
              <a:ext cx="40" cy="21"/>
            </a:xfrm>
            <a:custGeom>
              <a:avLst/>
              <a:gdLst/>
              <a:ahLst/>
              <a:cxnLst/>
              <a:rect l="0" t="0" r="0" b="0"/>
              <a:pathLst>
                <a:path w="249" h="133">
                  <a:moveTo>
                    <a:pt x="239" y="0"/>
                  </a:moveTo>
                  <a:lnTo>
                    <a:pt x="119" y="11"/>
                  </a:lnTo>
                  <a:lnTo>
                    <a:pt x="0" y="23"/>
                  </a:lnTo>
                  <a:lnTo>
                    <a:pt x="10" y="133"/>
                  </a:lnTo>
                  <a:lnTo>
                    <a:pt x="129" y="122"/>
                  </a:lnTo>
                  <a:lnTo>
                    <a:pt x="249" y="11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1" name="任意多边形 87316"/>
            <p:cNvSpPr/>
            <p:nvPr/>
          </p:nvSpPr>
          <p:spPr>
            <a:xfrm>
              <a:off x="4364" y="1730"/>
              <a:ext cx="40" cy="21"/>
            </a:xfrm>
            <a:custGeom>
              <a:avLst/>
              <a:gdLst/>
              <a:ahLst/>
              <a:cxnLst/>
              <a:rect l="0" t="0" r="0" b="0"/>
              <a:pathLst>
                <a:path w="249" h="133">
                  <a:moveTo>
                    <a:pt x="239" y="0"/>
                  </a:moveTo>
                  <a:lnTo>
                    <a:pt x="119" y="11"/>
                  </a:lnTo>
                  <a:lnTo>
                    <a:pt x="0" y="23"/>
                  </a:lnTo>
                  <a:lnTo>
                    <a:pt x="10" y="133"/>
                  </a:lnTo>
                  <a:lnTo>
                    <a:pt x="129" y="122"/>
                  </a:lnTo>
                  <a:lnTo>
                    <a:pt x="249" y="111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2" name="直接连接符 87318"/>
            <p:cNvSpPr/>
            <p:nvPr/>
          </p:nvSpPr>
          <p:spPr>
            <a:xfrm>
              <a:off x="4365" y="175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3" name="任意多边形 87319"/>
            <p:cNvSpPr/>
            <p:nvPr/>
          </p:nvSpPr>
          <p:spPr>
            <a:xfrm>
              <a:off x="4365" y="1747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49" h="137">
                  <a:moveTo>
                    <a:pt x="237" y="0"/>
                  </a:moveTo>
                  <a:lnTo>
                    <a:pt x="118" y="13"/>
                  </a:lnTo>
                  <a:lnTo>
                    <a:pt x="0" y="26"/>
                  </a:lnTo>
                  <a:lnTo>
                    <a:pt x="12" y="137"/>
                  </a:lnTo>
                  <a:lnTo>
                    <a:pt x="131" y="124"/>
                  </a:lnTo>
                  <a:lnTo>
                    <a:pt x="249" y="1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4" name="任意多边形 87320"/>
            <p:cNvSpPr/>
            <p:nvPr/>
          </p:nvSpPr>
          <p:spPr>
            <a:xfrm>
              <a:off x="4365" y="1747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49" h="137">
                  <a:moveTo>
                    <a:pt x="237" y="0"/>
                  </a:moveTo>
                  <a:lnTo>
                    <a:pt x="118" y="13"/>
                  </a:lnTo>
                  <a:lnTo>
                    <a:pt x="0" y="26"/>
                  </a:lnTo>
                  <a:lnTo>
                    <a:pt x="12" y="137"/>
                  </a:lnTo>
                  <a:lnTo>
                    <a:pt x="131" y="124"/>
                  </a:lnTo>
                  <a:lnTo>
                    <a:pt x="249" y="110"/>
                  </a:lnTo>
                  <a:lnTo>
                    <a:pt x="23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5" name="直接连接符 87322"/>
            <p:cNvSpPr/>
            <p:nvPr/>
          </p:nvSpPr>
          <p:spPr>
            <a:xfrm>
              <a:off x="4368" y="1769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6" name="任意多边形 87323"/>
            <p:cNvSpPr/>
            <p:nvPr/>
          </p:nvSpPr>
          <p:spPr>
            <a:xfrm>
              <a:off x="4368" y="1766"/>
              <a:ext cx="40" cy="23"/>
            </a:xfrm>
            <a:custGeom>
              <a:avLst/>
              <a:gdLst/>
              <a:ahLst/>
              <a:cxnLst/>
              <a:rect l="0" t="0" r="0" b="0"/>
              <a:pathLst>
                <a:path w="251" h="142">
                  <a:moveTo>
                    <a:pt x="237" y="0"/>
                  </a:moveTo>
                  <a:lnTo>
                    <a:pt x="119" y="16"/>
                  </a:lnTo>
                  <a:lnTo>
                    <a:pt x="0" y="31"/>
                  </a:lnTo>
                  <a:lnTo>
                    <a:pt x="15" y="142"/>
                  </a:lnTo>
                  <a:lnTo>
                    <a:pt x="133" y="126"/>
                  </a:lnTo>
                  <a:lnTo>
                    <a:pt x="251" y="1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7" name="任意多边形 87324"/>
            <p:cNvSpPr/>
            <p:nvPr/>
          </p:nvSpPr>
          <p:spPr>
            <a:xfrm>
              <a:off x="4368" y="1766"/>
              <a:ext cx="40" cy="23"/>
            </a:xfrm>
            <a:custGeom>
              <a:avLst/>
              <a:gdLst/>
              <a:ahLst/>
              <a:cxnLst/>
              <a:rect l="0" t="0" r="0" b="0"/>
              <a:pathLst>
                <a:path w="251" h="142">
                  <a:moveTo>
                    <a:pt x="237" y="0"/>
                  </a:moveTo>
                  <a:lnTo>
                    <a:pt x="119" y="16"/>
                  </a:lnTo>
                  <a:lnTo>
                    <a:pt x="0" y="31"/>
                  </a:lnTo>
                  <a:lnTo>
                    <a:pt x="15" y="142"/>
                  </a:lnTo>
                  <a:lnTo>
                    <a:pt x="133" y="126"/>
                  </a:lnTo>
                  <a:lnTo>
                    <a:pt x="251" y="110"/>
                  </a:lnTo>
                  <a:lnTo>
                    <a:pt x="23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8" name="直接连接符 87326"/>
            <p:cNvSpPr/>
            <p:nvPr/>
          </p:nvSpPr>
          <p:spPr>
            <a:xfrm>
              <a:off x="4370" y="1789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9" name="任意多边形 87327"/>
            <p:cNvSpPr/>
            <p:nvPr/>
          </p:nvSpPr>
          <p:spPr>
            <a:xfrm>
              <a:off x="4370" y="1783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4" h="147">
                  <a:moveTo>
                    <a:pt x="236" y="0"/>
                  </a:moveTo>
                  <a:lnTo>
                    <a:pt x="118" y="19"/>
                  </a:lnTo>
                  <a:lnTo>
                    <a:pt x="0" y="38"/>
                  </a:lnTo>
                  <a:lnTo>
                    <a:pt x="18" y="147"/>
                  </a:lnTo>
                  <a:lnTo>
                    <a:pt x="136" y="128"/>
                  </a:lnTo>
                  <a:lnTo>
                    <a:pt x="254" y="109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0" name="任意多边形 87328"/>
            <p:cNvSpPr/>
            <p:nvPr/>
          </p:nvSpPr>
          <p:spPr>
            <a:xfrm>
              <a:off x="4370" y="1783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4" h="147">
                  <a:moveTo>
                    <a:pt x="236" y="0"/>
                  </a:moveTo>
                  <a:lnTo>
                    <a:pt x="118" y="19"/>
                  </a:lnTo>
                  <a:lnTo>
                    <a:pt x="0" y="38"/>
                  </a:lnTo>
                  <a:lnTo>
                    <a:pt x="18" y="147"/>
                  </a:lnTo>
                  <a:lnTo>
                    <a:pt x="136" y="128"/>
                  </a:lnTo>
                  <a:lnTo>
                    <a:pt x="254" y="109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1" name="直接连接符 87330"/>
            <p:cNvSpPr/>
            <p:nvPr/>
          </p:nvSpPr>
          <p:spPr>
            <a:xfrm>
              <a:off x="4373" y="180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2" name="任意多边形 87331"/>
            <p:cNvSpPr/>
            <p:nvPr/>
          </p:nvSpPr>
          <p:spPr>
            <a:xfrm>
              <a:off x="4373" y="1801"/>
              <a:ext cx="42" cy="25"/>
            </a:xfrm>
            <a:custGeom>
              <a:avLst/>
              <a:gdLst/>
              <a:ahLst/>
              <a:cxnLst/>
              <a:rect l="0" t="0" r="0" b="0"/>
              <a:pathLst>
                <a:path w="255" h="154">
                  <a:moveTo>
                    <a:pt x="234" y="0"/>
                  </a:moveTo>
                  <a:lnTo>
                    <a:pt x="117" y="22"/>
                  </a:lnTo>
                  <a:lnTo>
                    <a:pt x="0" y="45"/>
                  </a:lnTo>
                  <a:lnTo>
                    <a:pt x="21" y="154"/>
                  </a:lnTo>
                  <a:lnTo>
                    <a:pt x="138" y="132"/>
                  </a:lnTo>
                  <a:lnTo>
                    <a:pt x="255" y="109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3" name="任意多边形 87332"/>
            <p:cNvSpPr/>
            <p:nvPr/>
          </p:nvSpPr>
          <p:spPr>
            <a:xfrm>
              <a:off x="4373" y="1801"/>
              <a:ext cx="42" cy="25"/>
            </a:xfrm>
            <a:custGeom>
              <a:avLst/>
              <a:gdLst/>
              <a:ahLst/>
              <a:cxnLst/>
              <a:rect l="0" t="0" r="0" b="0"/>
              <a:pathLst>
                <a:path w="255" h="154">
                  <a:moveTo>
                    <a:pt x="234" y="0"/>
                  </a:moveTo>
                  <a:lnTo>
                    <a:pt x="117" y="22"/>
                  </a:lnTo>
                  <a:lnTo>
                    <a:pt x="0" y="45"/>
                  </a:lnTo>
                  <a:lnTo>
                    <a:pt x="21" y="154"/>
                  </a:lnTo>
                  <a:lnTo>
                    <a:pt x="138" y="132"/>
                  </a:lnTo>
                  <a:lnTo>
                    <a:pt x="255" y="109"/>
                  </a:lnTo>
                  <a:lnTo>
                    <a:pt x="23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4" name="直接连接符 87334"/>
            <p:cNvSpPr/>
            <p:nvPr/>
          </p:nvSpPr>
          <p:spPr>
            <a:xfrm>
              <a:off x="4377" y="1826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5" name="任意多边形 87335"/>
            <p:cNvSpPr/>
            <p:nvPr/>
          </p:nvSpPr>
          <p:spPr>
            <a:xfrm>
              <a:off x="4377" y="1818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8" h="160">
                  <a:moveTo>
                    <a:pt x="234" y="0"/>
                  </a:moveTo>
                  <a:lnTo>
                    <a:pt x="117" y="26"/>
                  </a:lnTo>
                  <a:lnTo>
                    <a:pt x="0" y="51"/>
                  </a:lnTo>
                  <a:lnTo>
                    <a:pt x="23" y="160"/>
                  </a:lnTo>
                  <a:lnTo>
                    <a:pt x="141" y="134"/>
                  </a:lnTo>
                  <a:lnTo>
                    <a:pt x="258" y="108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6" name="任意多边形 87336"/>
            <p:cNvSpPr/>
            <p:nvPr/>
          </p:nvSpPr>
          <p:spPr>
            <a:xfrm>
              <a:off x="4377" y="1818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8" h="160">
                  <a:moveTo>
                    <a:pt x="234" y="0"/>
                  </a:moveTo>
                  <a:lnTo>
                    <a:pt x="117" y="26"/>
                  </a:lnTo>
                  <a:lnTo>
                    <a:pt x="0" y="51"/>
                  </a:lnTo>
                  <a:lnTo>
                    <a:pt x="23" y="160"/>
                  </a:lnTo>
                  <a:lnTo>
                    <a:pt x="141" y="134"/>
                  </a:lnTo>
                  <a:lnTo>
                    <a:pt x="258" y="108"/>
                  </a:lnTo>
                  <a:lnTo>
                    <a:pt x="23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7" name="直接连接符 87338"/>
            <p:cNvSpPr/>
            <p:nvPr/>
          </p:nvSpPr>
          <p:spPr>
            <a:xfrm>
              <a:off x="4381" y="184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8" name="任意多边形 87339"/>
            <p:cNvSpPr/>
            <p:nvPr/>
          </p:nvSpPr>
          <p:spPr>
            <a:xfrm>
              <a:off x="4381" y="1835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7" h="164">
                  <a:moveTo>
                    <a:pt x="232" y="0"/>
                  </a:moveTo>
                  <a:lnTo>
                    <a:pt x="116" y="28"/>
                  </a:lnTo>
                  <a:lnTo>
                    <a:pt x="0" y="56"/>
                  </a:lnTo>
                  <a:lnTo>
                    <a:pt x="25" y="164"/>
                  </a:lnTo>
                  <a:lnTo>
                    <a:pt x="141" y="136"/>
                  </a:lnTo>
                  <a:lnTo>
                    <a:pt x="257" y="108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9" name="任意多边形 87340"/>
            <p:cNvSpPr/>
            <p:nvPr/>
          </p:nvSpPr>
          <p:spPr>
            <a:xfrm>
              <a:off x="4381" y="1835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7" h="164">
                  <a:moveTo>
                    <a:pt x="232" y="0"/>
                  </a:moveTo>
                  <a:lnTo>
                    <a:pt x="116" y="28"/>
                  </a:lnTo>
                  <a:lnTo>
                    <a:pt x="0" y="56"/>
                  </a:lnTo>
                  <a:lnTo>
                    <a:pt x="25" y="164"/>
                  </a:lnTo>
                  <a:lnTo>
                    <a:pt x="141" y="136"/>
                  </a:lnTo>
                  <a:lnTo>
                    <a:pt x="257" y="108"/>
                  </a:lnTo>
                  <a:lnTo>
                    <a:pt x="232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0" name="任意多边形 87341"/>
            <p:cNvSpPr/>
            <p:nvPr/>
          </p:nvSpPr>
          <p:spPr>
            <a:xfrm>
              <a:off x="4385" y="1858"/>
              <a:ext cx="18" cy="5"/>
            </a:xfrm>
            <a:custGeom>
              <a:avLst/>
              <a:gdLst/>
              <a:ahLst/>
              <a:cxnLst/>
              <a:rect l="0" t="0" r="0" b="0"/>
              <a:pathLst>
                <a:path w="116" h="32">
                  <a:moveTo>
                    <a:pt x="116" y="0"/>
                  </a:moveTo>
                  <a:lnTo>
                    <a:pt x="0" y="28"/>
                  </a:lnTo>
                  <a:lnTo>
                    <a:pt x="1" y="3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1" name="直接连接符 87342"/>
            <p:cNvSpPr/>
            <p:nvPr/>
          </p:nvSpPr>
          <p:spPr>
            <a:xfrm>
              <a:off x="4385" y="186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2" name="任意多边形 87343"/>
            <p:cNvSpPr/>
            <p:nvPr/>
          </p:nvSpPr>
          <p:spPr>
            <a:xfrm>
              <a:off x="4385" y="1853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9" h="170">
                  <a:moveTo>
                    <a:pt x="230" y="0"/>
                  </a:moveTo>
                  <a:lnTo>
                    <a:pt x="115" y="31"/>
                  </a:lnTo>
                  <a:lnTo>
                    <a:pt x="0" y="63"/>
                  </a:lnTo>
                  <a:lnTo>
                    <a:pt x="29" y="170"/>
                  </a:lnTo>
                  <a:lnTo>
                    <a:pt x="144" y="139"/>
                  </a:lnTo>
                  <a:lnTo>
                    <a:pt x="259" y="10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3" name="任意多边形 87344"/>
            <p:cNvSpPr/>
            <p:nvPr/>
          </p:nvSpPr>
          <p:spPr>
            <a:xfrm>
              <a:off x="4385" y="1853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9" h="170">
                  <a:moveTo>
                    <a:pt x="230" y="0"/>
                  </a:moveTo>
                  <a:lnTo>
                    <a:pt x="115" y="31"/>
                  </a:lnTo>
                  <a:lnTo>
                    <a:pt x="0" y="63"/>
                  </a:lnTo>
                  <a:lnTo>
                    <a:pt x="29" y="170"/>
                  </a:lnTo>
                  <a:lnTo>
                    <a:pt x="144" y="139"/>
                  </a:lnTo>
                  <a:lnTo>
                    <a:pt x="259" y="107"/>
                  </a:lnTo>
                  <a:lnTo>
                    <a:pt x="23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4" name="直接连接符 87346"/>
            <p:cNvSpPr/>
            <p:nvPr/>
          </p:nvSpPr>
          <p:spPr>
            <a:xfrm>
              <a:off x="4390" y="188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5" name="任意多边形 87347"/>
            <p:cNvSpPr/>
            <p:nvPr/>
          </p:nvSpPr>
          <p:spPr>
            <a:xfrm>
              <a:off x="4390" y="1870"/>
              <a:ext cx="42" cy="29"/>
            </a:xfrm>
            <a:custGeom>
              <a:avLst/>
              <a:gdLst/>
              <a:ahLst/>
              <a:cxnLst/>
              <a:rect l="0" t="0" r="0" b="0"/>
              <a:pathLst>
                <a:path w="262" h="174">
                  <a:moveTo>
                    <a:pt x="230" y="0"/>
                  </a:moveTo>
                  <a:lnTo>
                    <a:pt x="115" y="34"/>
                  </a:lnTo>
                  <a:lnTo>
                    <a:pt x="0" y="67"/>
                  </a:lnTo>
                  <a:lnTo>
                    <a:pt x="32" y="174"/>
                  </a:lnTo>
                  <a:lnTo>
                    <a:pt x="147" y="141"/>
                  </a:lnTo>
                  <a:lnTo>
                    <a:pt x="262" y="10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6" name="任意多边形 87348"/>
            <p:cNvSpPr/>
            <p:nvPr/>
          </p:nvSpPr>
          <p:spPr>
            <a:xfrm>
              <a:off x="4390" y="1870"/>
              <a:ext cx="42" cy="29"/>
            </a:xfrm>
            <a:custGeom>
              <a:avLst/>
              <a:gdLst/>
              <a:ahLst/>
              <a:cxnLst/>
              <a:rect l="0" t="0" r="0" b="0"/>
              <a:pathLst>
                <a:path w="262" h="174">
                  <a:moveTo>
                    <a:pt x="230" y="0"/>
                  </a:moveTo>
                  <a:lnTo>
                    <a:pt x="115" y="34"/>
                  </a:lnTo>
                  <a:lnTo>
                    <a:pt x="0" y="67"/>
                  </a:lnTo>
                  <a:lnTo>
                    <a:pt x="32" y="174"/>
                  </a:lnTo>
                  <a:lnTo>
                    <a:pt x="147" y="141"/>
                  </a:lnTo>
                  <a:lnTo>
                    <a:pt x="262" y="107"/>
                  </a:lnTo>
                  <a:lnTo>
                    <a:pt x="23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7" name="直接连接符 87350"/>
            <p:cNvSpPr/>
            <p:nvPr/>
          </p:nvSpPr>
          <p:spPr>
            <a:xfrm>
              <a:off x="4395" y="1899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8" name="任意多边形 87351"/>
            <p:cNvSpPr/>
            <p:nvPr/>
          </p:nvSpPr>
          <p:spPr>
            <a:xfrm>
              <a:off x="4395" y="1887"/>
              <a:ext cx="42" cy="30"/>
            </a:xfrm>
            <a:custGeom>
              <a:avLst/>
              <a:gdLst/>
              <a:ahLst/>
              <a:cxnLst/>
              <a:rect l="0" t="0" r="0" b="0"/>
              <a:pathLst>
                <a:path w="261" h="178">
                  <a:moveTo>
                    <a:pt x="227" y="0"/>
                  </a:moveTo>
                  <a:lnTo>
                    <a:pt x="114" y="37"/>
                  </a:lnTo>
                  <a:lnTo>
                    <a:pt x="0" y="74"/>
                  </a:lnTo>
                  <a:lnTo>
                    <a:pt x="33" y="178"/>
                  </a:lnTo>
                  <a:lnTo>
                    <a:pt x="147" y="142"/>
                  </a:lnTo>
                  <a:lnTo>
                    <a:pt x="261" y="105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9" name="任意多边形 87352"/>
            <p:cNvSpPr/>
            <p:nvPr/>
          </p:nvSpPr>
          <p:spPr>
            <a:xfrm>
              <a:off x="4395" y="1887"/>
              <a:ext cx="42" cy="30"/>
            </a:xfrm>
            <a:custGeom>
              <a:avLst/>
              <a:gdLst/>
              <a:ahLst/>
              <a:cxnLst/>
              <a:rect l="0" t="0" r="0" b="0"/>
              <a:pathLst>
                <a:path w="261" h="178">
                  <a:moveTo>
                    <a:pt x="227" y="0"/>
                  </a:moveTo>
                  <a:lnTo>
                    <a:pt x="114" y="37"/>
                  </a:lnTo>
                  <a:lnTo>
                    <a:pt x="0" y="74"/>
                  </a:lnTo>
                  <a:lnTo>
                    <a:pt x="33" y="178"/>
                  </a:lnTo>
                  <a:lnTo>
                    <a:pt x="147" y="142"/>
                  </a:lnTo>
                  <a:lnTo>
                    <a:pt x="261" y="105"/>
                  </a:lnTo>
                  <a:lnTo>
                    <a:pt x="22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0" name="任意多边形 87353"/>
            <p:cNvSpPr/>
            <p:nvPr/>
          </p:nvSpPr>
          <p:spPr>
            <a:xfrm>
              <a:off x="4400" y="1911"/>
              <a:ext cx="19" cy="6"/>
            </a:xfrm>
            <a:custGeom>
              <a:avLst/>
              <a:gdLst/>
              <a:ahLst/>
              <a:cxnLst/>
              <a:rect l="0" t="0" r="0" b="0"/>
              <a:pathLst>
                <a:path w="114" h="39">
                  <a:moveTo>
                    <a:pt x="114" y="0"/>
                  </a:moveTo>
                  <a:lnTo>
                    <a:pt x="0" y="36"/>
                  </a:lnTo>
                  <a:lnTo>
                    <a:pt x="1" y="3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1" name="直接连接符 87354"/>
            <p:cNvSpPr/>
            <p:nvPr/>
          </p:nvSpPr>
          <p:spPr>
            <a:xfrm>
              <a:off x="4400" y="1917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2" name="任意多边形 87355"/>
            <p:cNvSpPr/>
            <p:nvPr/>
          </p:nvSpPr>
          <p:spPr>
            <a:xfrm>
              <a:off x="4400" y="1904"/>
              <a:ext cx="44" cy="30"/>
            </a:xfrm>
            <a:custGeom>
              <a:avLst/>
              <a:gdLst/>
              <a:ahLst/>
              <a:cxnLst/>
              <a:rect l="0" t="0" r="0" b="0"/>
              <a:pathLst>
                <a:path w="263" h="183">
                  <a:moveTo>
                    <a:pt x="226" y="0"/>
                  </a:moveTo>
                  <a:lnTo>
                    <a:pt x="113" y="39"/>
                  </a:lnTo>
                  <a:lnTo>
                    <a:pt x="0" y="78"/>
                  </a:lnTo>
                  <a:lnTo>
                    <a:pt x="37" y="183"/>
                  </a:lnTo>
                  <a:lnTo>
                    <a:pt x="150" y="144"/>
                  </a:lnTo>
                  <a:lnTo>
                    <a:pt x="263" y="10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3" name="任意多边形 87356"/>
            <p:cNvSpPr/>
            <p:nvPr/>
          </p:nvSpPr>
          <p:spPr>
            <a:xfrm>
              <a:off x="4400" y="1904"/>
              <a:ext cx="44" cy="30"/>
            </a:xfrm>
            <a:custGeom>
              <a:avLst/>
              <a:gdLst/>
              <a:ahLst/>
              <a:cxnLst/>
              <a:rect l="0" t="0" r="0" b="0"/>
              <a:pathLst>
                <a:path w="263" h="183">
                  <a:moveTo>
                    <a:pt x="226" y="0"/>
                  </a:moveTo>
                  <a:lnTo>
                    <a:pt x="113" y="39"/>
                  </a:lnTo>
                  <a:lnTo>
                    <a:pt x="0" y="78"/>
                  </a:lnTo>
                  <a:lnTo>
                    <a:pt x="37" y="183"/>
                  </a:lnTo>
                  <a:lnTo>
                    <a:pt x="150" y="144"/>
                  </a:lnTo>
                  <a:lnTo>
                    <a:pt x="263" y="104"/>
                  </a:lnTo>
                  <a:lnTo>
                    <a:pt x="22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4" name="直接连接符 87358"/>
            <p:cNvSpPr/>
            <p:nvPr/>
          </p:nvSpPr>
          <p:spPr>
            <a:xfrm>
              <a:off x="4407" y="1934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5" name="任意多边形 87359"/>
            <p:cNvSpPr/>
            <p:nvPr/>
          </p:nvSpPr>
          <p:spPr>
            <a:xfrm>
              <a:off x="4407" y="1921"/>
              <a:ext cx="43" cy="31"/>
            </a:xfrm>
            <a:custGeom>
              <a:avLst/>
              <a:gdLst/>
              <a:ahLst/>
              <a:cxnLst/>
              <a:rect l="0" t="0" r="0" b="0"/>
              <a:pathLst>
                <a:path w="263" h="189">
                  <a:moveTo>
                    <a:pt x="224" y="0"/>
                  </a:moveTo>
                  <a:lnTo>
                    <a:pt x="112" y="43"/>
                  </a:lnTo>
                  <a:lnTo>
                    <a:pt x="0" y="85"/>
                  </a:lnTo>
                  <a:lnTo>
                    <a:pt x="39" y="189"/>
                  </a:lnTo>
                  <a:lnTo>
                    <a:pt x="151" y="146"/>
                  </a:lnTo>
                  <a:lnTo>
                    <a:pt x="263" y="104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6" name="任意多边形 87360"/>
            <p:cNvSpPr/>
            <p:nvPr/>
          </p:nvSpPr>
          <p:spPr>
            <a:xfrm>
              <a:off x="4407" y="1921"/>
              <a:ext cx="43" cy="31"/>
            </a:xfrm>
            <a:custGeom>
              <a:avLst/>
              <a:gdLst/>
              <a:ahLst/>
              <a:cxnLst/>
              <a:rect l="0" t="0" r="0" b="0"/>
              <a:pathLst>
                <a:path w="263" h="189">
                  <a:moveTo>
                    <a:pt x="224" y="0"/>
                  </a:moveTo>
                  <a:lnTo>
                    <a:pt x="112" y="43"/>
                  </a:lnTo>
                  <a:lnTo>
                    <a:pt x="0" y="85"/>
                  </a:lnTo>
                  <a:lnTo>
                    <a:pt x="39" y="189"/>
                  </a:lnTo>
                  <a:lnTo>
                    <a:pt x="151" y="146"/>
                  </a:lnTo>
                  <a:lnTo>
                    <a:pt x="263" y="104"/>
                  </a:lnTo>
                  <a:lnTo>
                    <a:pt x="22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7" name="直接连接符 87362"/>
            <p:cNvSpPr/>
            <p:nvPr/>
          </p:nvSpPr>
          <p:spPr>
            <a:xfrm>
              <a:off x="4414" y="195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8" name="任意多边形 87363"/>
            <p:cNvSpPr/>
            <p:nvPr/>
          </p:nvSpPr>
          <p:spPr>
            <a:xfrm>
              <a:off x="4414" y="1937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3" h="193">
                  <a:moveTo>
                    <a:pt x="221" y="0"/>
                  </a:moveTo>
                  <a:lnTo>
                    <a:pt x="110" y="44"/>
                  </a:lnTo>
                  <a:lnTo>
                    <a:pt x="0" y="89"/>
                  </a:lnTo>
                  <a:lnTo>
                    <a:pt x="42" y="193"/>
                  </a:lnTo>
                  <a:lnTo>
                    <a:pt x="152" y="148"/>
                  </a:lnTo>
                  <a:lnTo>
                    <a:pt x="263" y="10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9" name="任意多边形 87364"/>
            <p:cNvSpPr/>
            <p:nvPr/>
          </p:nvSpPr>
          <p:spPr>
            <a:xfrm>
              <a:off x="4414" y="1937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3" h="193">
                  <a:moveTo>
                    <a:pt x="221" y="0"/>
                  </a:moveTo>
                  <a:lnTo>
                    <a:pt x="110" y="44"/>
                  </a:lnTo>
                  <a:lnTo>
                    <a:pt x="0" y="89"/>
                  </a:lnTo>
                  <a:lnTo>
                    <a:pt x="42" y="193"/>
                  </a:lnTo>
                  <a:lnTo>
                    <a:pt x="152" y="148"/>
                  </a:lnTo>
                  <a:lnTo>
                    <a:pt x="263" y="104"/>
                  </a:lnTo>
                  <a:lnTo>
                    <a:pt x="221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0" name="任意多边形 87365"/>
            <p:cNvSpPr/>
            <p:nvPr/>
          </p:nvSpPr>
          <p:spPr>
            <a:xfrm>
              <a:off x="4420" y="1962"/>
              <a:ext cx="19" cy="8"/>
            </a:xfrm>
            <a:custGeom>
              <a:avLst/>
              <a:gdLst/>
              <a:ahLst/>
              <a:cxnLst/>
              <a:rect l="0" t="0" r="0" b="0"/>
              <a:pathLst>
                <a:path w="110" h="48">
                  <a:moveTo>
                    <a:pt x="110" y="0"/>
                  </a:moveTo>
                  <a:lnTo>
                    <a:pt x="0" y="45"/>
                  </a:lnTo>
                  <a:lnTo>
                    <a:pt x="1" y="48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1" name="直接连接符 87366"/>
            <p:cNvSpPr/>
            <p:nvPr/>
          </p:nvSpPr>
          <p:spPr>
            <a:xfrm>
              <a:off x="4420" y="197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2" name="任意多边形 87367"/>
            <p:cNvSpPr/>
            <p:nvPr/>
          </p:nvSpPr>
          <p:spPr>
            <a:xfrm>
              <a:off x="4420" y="1954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3" h="198">
                  <a:moveTo>
                    <a:pt x="219" y="0"/>
                  </a:moveTo>
                  <a:lnTo>
                    <a:pt x="109" y="48"/>
                  </a:lnTo>
                  <a:lnTo>
                    <a:pt x="0" y="96"/>
                  </a:lnTo>
                  <a:lnTo>
                    <a:pt x="45" y="198"/>
                  </a:lnTo>
                  <a:lnTo>
                    <a:pt x="154" y="150"/>
                  </a:lnTo>
                  <a:lnTo>
                    <a:pt x="263" y="102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3" name="任意多边形 87368"/>
            <p:cNvSpPr/>
            <p:nvPr/>
          </p:nvSpPr>
          <p:spPr>
            <a:xfrm>
              <a:off x="4420" y="1954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3" h="198">
                  <a:moveTo>
                    <a:pt x="219" y="0"/>
                  </a:moveTo>
                  <a:lnTo>
                    <a:pt x="109" y="48"/>
                  </a:lnTo>
                  <a:lnTo>
                    <a:pt x="0" y="96"/>
                  </a:lnTo>
                  <a:lnTo>
                    <a:pt x="45" y="198"/>
                  </a:lnTo>
                  <a:lnTo>
                    <a:pt x="154" y="150"/>
                  </a:lnTo>
                  <a:lnTo>
                    <a:pt x="263" y="102"/>
                  </a:lnTo>
                  <a:lnTo>
                    <a:pt x="21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4" name="直接连接符 87370"/>
            <p:cNvSpPr/>
            <p:nvPr/>
          </p:nvSpPr>
          <p:spPr>
            <a:xfrm>
              <a:off x="4428" y="198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5" name="任意多边形 87371"/>
            <p:cNvSpPr/>
            <p:nvPr/>
          </p:nvSpPr>
          <p:spPr>
            <a:xfrm>
              <a:off x="4428" y="1970"/>
              <a:ext cx="43" cy="34"/>
            </a:xfrm>
            <a:custGeom>
              <a:avLst/>
              <a:gdLst/>
              <a:ahLst/>
              <a:cxnLst/>
              <a:rect l="0" t="0" r="0" b="0"/>
              <a:pathLst>
                <a:path w="263" h="200">
                  <a:moveTo>
                    <a:pt x="216" y="0"/>
                  </a:moveTo>
                  <a:lnTo>
                    <a:pt x="108" y="50"/>
                  </a:lnTo>
                  <a:lnTo>
                    <a:pt x="0" y="100"/>
                  </a:lnTo>
                  <a:lnTo>
                    <a:pt x="47" y="200"/>
                  </a:lnTo>
                  <a:lnTo>
                    <a:pt x="155" y="150"/>
                  </a:lnTo>
                  <a:lnTo>
                    <a:pt x="263" y="10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6" name="任意多边形 87372"/>
            <p:cNvSpPr/>
            <p:nvPr/>
          </p:nvSpPr>
          <p:spPr>
            <a:xfrm>
              <a:off x="4428" y="1970"/>
              <a:ext cx="43" cy="34"/>
            </a:xfrm>
            <a:custGeom>
              <a:avLst/>
              <a:gdLst/>
              <a:ahLst/>
              <a:cxnLst/>
              <a:rect l="0" t="0" r="0" b="0"/>
              <a:pathLst>
                <a:path w="263" h="200">
                  <a:moveTo>
                    <a:pt x="216" y="0"/>
                  </a:moveTo>
                  <a:lnTo>
                    <a:pt x="108" y="50"/>
                  </a:lnTo>
                  <a:lnTo>
                    <a:pt x="0" y="100"/>
                  </a:lnTo>
                  <a:lnTo>
                    <a:pt x="47" y="200"/>
                  </a:lnTo>
                  <a:lnTo>
                    <a:pt x="155" y="150"/>
                  </a:lnTo>
                  <a:lnTo>
                    <a:pt x="263" y="100"/>
                  </a:lnTo>
                  <a:lnTo>
                    <a:pt x="21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7" name="任意多边形 87373"/>
            <p:cNvSpPr/>
            <p:nvPr/>
          </p:nvSpPr>
          <p:spPr>
            <a:xfrm>
              <a:off x="4436" y="1995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8" h="53">
                  <a:moveTo>
                    <a:pt x="108" y="0"/>
                  </a:moveTo>
                  <a:lnTo>
                    <a:pt x="0" y="50"/>
                  </a:lnTo>
                  <a:lnTo>
                    <a:pt x="1" y="53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8" name="直接连接符 87374"/>
            <p:cNvSpPr/>
            <p:nvPr/>
          </p:nvSpPr>
          <p:spPr>
            <a:xfrm>
              <a:off x="4436" y="2004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9" name="任意多边形 87375"/>
            <p:cNvSpPr/>
            <p:nvPr/>
          </p:nvSpPr>
          <p:spPr>
            <a:xfrm>
              <a:off x="4436" y="1987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3" h="204">
                  <a:moveTo>
                    <a:pt x="214" y="0"/>
                  </a:moveTo>
                  <a:lnTo>
                    <a:pt x="107" y="52"/>
                  </a:lnTo>
                  <a:lnTo>
                    <a:pt x="0" y="105"/>
                  </a:lnTo>
                  <a:lnTo>
                    <a:pt x="49" y="204"/>
                  </a:lnTo>
                  <a:lnTo>
                    <a:pt x="156" y="152"/>
                  </a:lnTo>
                  <a:lnTo>
                    <a:pt x="263" y="99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0" name="任意多边形 87376"/>
            <p:cNvSpPr/>
            <p:nvPr/>
          </p:nvSpPr>
          <p:spPr>
            <a:xfrm>
              <a:off x="4436" y="1987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3" h="204">
                  <a:moveTo>
                    <a:pt x="214" y="0"/>
                  </a:moveTo>
                  <a:lnTo>
                    <a:pt x="107" y="52"/>
                  </a:lnTo>
                  <a:lnTo>
                    <a:pt x="0" y="105"/>
                  </a:lnTo>
                  <a:lnTo>
                    <a:pt x="49" y="204"/>
                  </a:lnTo>
                  <a:lnTo>
                    <a:pt x="156" y="152"/>
                  </a:lnTo>
                  <a:lnTo>
                    <a:pt x="263" y="99"/>
                  </a:lnTo>
                  <a:lnTo>
                    <a:pt x="21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1" name="任意多边形 87377"/>
            <p:cNvSpPr/>
            <p:nvPr/>
          </p:nvSpPr>
          <p:spPr>
            <a:xfrm>
              <a:off x="4444" y="2012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7" h="55">
                  <a:moveTo>
                    <a:pt x="107" y="0"/>
                  </a:moveTo>
                  <a:lnTo>
                    <a:pt x="0" y="52"/>
                  </a:lnTo>
                  <a:lnTo>
                    <a:pt x="1" y="5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2" name="直接连接符 87378"/>
            <p:cNvSpPr/>
            <p:nvPr/>
          </p:nvSpPr>
          <p:spPr>
            <a:xfrm>
              <a:off x="4444" y="202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3" name="任意多边形 87379"/>
            <p:cNvSpPr/>
            <p:nvPr/>
          </p:nvSpPr>
          <p:spPr>
            <a:xfrm>
              <a:off x="4444" y="2003"/>
              <a:ext cx="43" cy="34"/>
            </a:xfrm>
            <a:custGeom>
              <a:avLst/>
              <a:gdLst/>
              <a:ahLst/>
              <a:cxnLst/>
              <a:rect l="0" t="0" r="0" b="0"/>
              <a:pathLst>
                <a:path w="263" h="210">
                  <a:moveTo>
                    <a:pt x="212" y="0"/>
                  </a:moveTo>
                  <a:lnTo>
                    <a:pt x="106" y="56"/>
                  </a:lnTo>
                  <a:lnTo>
                    <a:pt x="0" y="111"/>
                  </a:lnTo>
                  <a:lnTo>
                    <a:pt x="51" y="210"/>
                  </a:lnTo>
                  <a:lnTo>
                    <a:pt x="157" y="154"/>
                  </a:lnTo>
                  <a:lnTo>
                    <a:pt x="263" y="98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4" name="任意多边形 87380"/>
            <p:cNvSpPr/>
            <p:nvPr/>
          </p:nvSpPr>
          <p:spPr>
            <a:xfrm>
              <a:off x="4444" y="2003"/>
              <a:ext cx="43" cy="34"/>
            </a:xfrm>
            <a:custGeom>
              <a:avLst/>
              <a:gdLst/>
              <a:ahLst/>
              <a:cxnLst/>
              <a:rect l="0" t="0" r="0" b="0"/>
              <a:pathLst>
                <a:path w="263" h="210">
                  <a:moveTo>
                    <a:pt x="212" y="0"/>
                  </a:moveTo>
                  <a:lnTo>
                    <a:pt x="106" y="56"/>
                  </a:lnTo>
                  <a:lnTo>
                    <a:pt x="0" y="111"/>
                  </a:lnTo>
                  <a:lnTo>
                    <a:pt x="51" y="210"/>
                  </a:lnTo>
                  <a:lnTo>
                    <a:pt x="157" y="154"/>
                  </a:lnTo>
                  <a:lnTo>
                    <a:pt x="263" y="98"/>
                  </a:lnTo>
                  <a:lnTo>
                    <a:pt x="212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5" name="任意多边形 87381"/>
            <p:cNvSpPr/>
            <p:nvPr/>
          </p:nvSpPr>
          <p:spPr>
            <a:xfrm>
              <a:off x="4453" y="2028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6" h="59">
                  <a:moveTo>
                    <a:pt x="106" y="0"/>
                  </a:moveTo>
                  <a:lnTo>
                    <a:pt x="0" y="56"/>
                  </a:lnTo>
                  <a:lnTo>
                    <a:pt x="3" y="5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6" name="直接连接符 87382"/>
            <p:cNvSpPr/>
            <p:nvPr/>
          </p:nvSpPr>
          <p:spPr>
            <a:xfrm>
              <a:off x="4453" y="2037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7" name="任意多边形 87383"/>
            <p:cNvSpPr/>
            <p:nvPr/>
          </p:nvSpPr>
          <p:spPr>
            <a:xfrm>
              <a:off x="4453" y="2019"/>
              <a:ext cx="43" cy="35"/>
            </a:xfrm>
            <a:custGeom>
              <a:avLst/>
              <a:gdLst/>
              <a:ahLst/>
              <a:cxnLst/>
              <a:rect l="0" t="0" r="0" b="0"/>
              <a:pathLst>
                <a:path w="262" h="215">
                  <a:moveTo>
                    <a:pt x="207" y="0"/>
                  </a:moveTo>
                  <a:lnTo>
                    <a:pt x="103" y="59"/>
                  </a:lnTo>
                  <a:lnTo>
                    <a:pt x="0" y="118"/>
                  </a:lnTo>
                  <a:lnTo>
                    <a:pt x="54" y="215"/>
                  </a:lnTo>
                  <a:lnTo>
                    <a:pt x="158" y="156"/>
                  </a:lnTo>
                  <a:lnTo>
                    <a:pt x="262" y="97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8" name="任意多边形 87384"/>
            <p:cNvSpPr/>
            <p:nvPr/>
          </p:nvSpPr>
          <p:spPr>
            <a:xfrm>
              <a:off x="4453" y="2019"/>
              <a:ext cx="43" cy="35"/>
            </a:xfrm>
            <a:custGeom>
              <a:avLst/>
              <a:gdLst/>
              <a:ahLst/>
              <a:cxnLst/>
              <a:rect l="0" t="0" r="0" b="0"/>
              <a:pathLst>
                <a:path w="262" h="215">
                  <a:moveTo>
                    <a:pt x="207" y="0"/>
                  </a:moveTo>
                  <a:lnTo>
                    <a:pt x="103" y="59"/>
                  </a:lnTo>
                  <a:lnTo>
                    <a:pt x="0" y="118"/>
                  </a:lnTo>
                  <a:lnTo>
                    <a:pt x="54" y="215"/>
                  </a:lnTo>
                  <a:lnTo>
                    <a:pt x="158" y="156"/>
                  </a:lnTo>
                  <a:lnTo>
                    <a:pt x="262" y="97"/>
                  </a:lnTo>
                  <a:lnTo>
                    <a:pt x="20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9" name="任意多边形 87385"/>
            <p:cNvSpPr/>
            <p:nvPr/>
          </p:nvSpPr>
          <p:spPr>
            <a:xfrm>
              <a:off x="4462" y="2044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4" h="61">
                  <a:moveTo>
                    <a:pt x="104" y="0"/>
                  </a:moveTo>
                  <a:lnTo>
                    <a:pt x="0" y="59"/>
                  </a:lnTo>
                  <a:lnTo>
                    <a:pt x="1" y="6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0" name="直接连接符 87386"/>
            <p:cNvSpPr/>
            <p:nvPr/>
          </p:nvSpPr>
          <p:spPr>
            <a:xfrm>
              <a:off x="4462" y="2054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1" name="任意多边形 87387"/>
            <p:cNvSpPr/>
            <p:nvPr/>
          </p:nvSpPr>
          <p:spPr>
            <a:xfrm>
              <a:off x="4462" y="2033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3" h="218">
                  <a:moveTo>
                    <a:pt x="206" y="0"/>
                  </a:moveTo>
                  <a:lnTo>
                    <a:pt x="103" y="61"/>
                  </a:lnTo>
                  <a:lnTo>
                    <a:pt x="0" y="122"/>
                  </a:lnTo>
                  <a:lnTo>
                    <a:pt x="57" y="218"/>
                  </a:lnTo>
                  <a:lnTo>
                    <a:pt x="160" y="157"/>
                  </a:lnTo>
                  <a:lnTo>
                    <a:pt x="263" y="96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2" name="任意多边形 87388"/>
            <p:cNvSpPr/>
            <p:nvPr/>
          </p:nvSpPr>
          <p:spPr>
            <a:xfrm>
              <a:off x="4462" y="2033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3" h="218">
                  <a:moveTo>
                    <a:pt x="206" y="0"/>
                  </a:moveTo>
                  <a:lnTo>
                    <a:pt x="103" y="61"/>
                  </a:lnTo>
                  <a:lnTo>
                    <a:pt x="0" y="122"/>
                  </a:lnTo>
                  <a:lnTo>
                    <a:pt x="57" y="218"/>
                  </a:lnTo>
                  <a:lnTo>
                    <a:pt x="160" y="157"/>
                  </a:lnTo>
                  <a:lnTo>
                    <a:pt x="263" y="96"/>
                  </a:lnTo>
                  <a:lnTo>
                    <a:pt x="20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3" name="任意多边形 87389"/>
            <p:cNvSpPr/>
            <p:nvPr/>
          </p:nvSpPr>
          <p:spPr>
            <a:xfrm>
              <a:off x="4471" y="2060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3" h="62">
                  <a:moveTo>
                    <a:pt x="103" y="0"/>
                  </a:moveTo>
                  <a:lnTo>
                    <a:pt x="0" y="61"/>
                  </a:lnTo>
                  <a:lnTo>
                    <a:pt x="1" y="62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4" name="直接连接符 87390"/>
            <p:cNvSpPr/>
            <p:nvPr/>
          </p:nvSpPr>
          <p:spPr>
            <a:xfrm>
              <a:off x="4471" y="2070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5" name="任意多边形 87391"/>
            <p:cNvSpPr/>
            <p:nvPr/>
          </p:nvSpPr>
          <p:spPr>
            <a:xfrm>
              <a:off x="4471" y="2049"/>
              <a:ext cx="44" cy="37"/>
            </a:xfrm>
            <a:custGeom>
              <a:avLst/>
              <a:gdLst/>
              <a:ahLst/>
              <a:cxnLst/>
              <a:rect l="0" t="0" r="0" b="0"/>
              <a:pathLst>
                <a:path w="262" h="219">
                  <a:moveTo>
                    <a:pt x="204" y="0"/>
                  </a:moveTo>
                  <a:lnTo>
                    <a:pt x="102" y="63"/>
                  </a:lnTo>
                  <a:lnTo>
                    <a:pt x="0" y="125"/>
                  </a:lnTo>
                  <a:lnTo>
                    <a:pt x="59" y="219"/>
                  </a:lnTo>
                  <a:lnTo>
                    <a:pt x="160" y="157"/>
                  </a:lnTo>
                  <a:lnTo>
                    <a:pt x="262" y="9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6" name="任意多边形 87392"/>
            <p:cNvSpPr/>
            <p:nvPr/>
          </p:nvSpPr>
          <p:spPr>
            <a:xfrm>
              <a:off x="4471" y="2049"/>
              <a:ext cx="44" cy="37"/>
            </a:xfrm>
            <a:custGeom>
              <a:avLst/>
              <a:gdLst/>
              <a:ahLst/>
              <a:cxnLst/>
              <a:rect l="0" t="0" r="0" b="0"/>
              <a:pathLst>
                <a:path w="262" h="219">
                  <a:moveTo>
                    <a:pt x="204" y="0"/>
                  </a:moveTo>
                  <a:lnTo>
                    <a:pt x="102" y="63"/>
                  </a:lnTo>
                  <a:lnTo>
                    <a:pt x="0" y="125"/>
                  </a:lnTo>
                  <a:lnTo>
                    <a:pt x="59" y="219"/>
                  </a:lnTo>
                  <a:lnTo>
                    <a:pt x="160" y="157"/>
                  </a:lnTo>
                  <a:lnTo>
                    <a:pt x="262" y="94"/>
                  </a:lnTo>
                  <a:lnTo>
                    <a:pt x="20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7" name="任意多边形 87393"/>
            <p:cNvSpPr/>
            <p:nvPr/>
          </p:nvSpPr>
          <p:spPr>
            <a:xfrm>
              <a:off x="4480" y="2076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1" h="66">
                  <a:moveTo>
                    <a:pt x="101" y="0"/>
                  </a:moveTo>
                  <a:lnTo>
                    <a:pt x="0" y="62"/>
                  </a:lnTo>
                  <a:lnTo>
                    <a:pt x="2" y="66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8" name="直接连接符 87394"/>
            <p:cNvSpPr/>
            <p:nvPr/>
          </p:nvSpPr>
          <p:spPr>
            <a:xfrm>
              <a:off x="4480" y="2086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9" name="任意多边形 87395"/>
            <p:cNvSpPr/>
            <p:nvPr/>
          </p:nvSpPr>
          <p:spPr>
            <a:xfrm>
              <a:off x="4482" y="2065"/>
              <a:ext cx="42" cy="37"/>
            </a:xfrm>
            <a:custGeom>
              <a:avLst/>
              <a:gdLst/>
              <a:ahLst/>
              <a:cxnLst/>
              <a:rect l="0" t="0" r="0" b="0"/>
              <a:pathLst>
                <a:path w="260" h="224">
                  <a:moveTo>
                    <a:pt x="198" y="0"/>
                  </a:moveTo>
                  <a:lnTo>
                    <a:pt x="99" y="66"/>
                  </a:lnTo>
                  <a:lnTo>
                    <a:pt x="0" y="132"/>
                  </a:lnTo>
                  <a:lnTo>
                    <a:pt x="61" y="224"/>
                  </a:lnTo>
                  <a:lnTo>
                    <a:pt x="161" y="158"/>
                  </a:lnTo>
                  <a:lnTo>
                    <a:pt x="260" y="92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0" name="任意多边形 87396"/>
            <p:cNvSpPr/>
            <p:nvPr/>
          </p:nvSpPr>
          <p:spPr>
            <a:xfrm>
              <a:off x="4482" y="2065"/>
              <a:ext cx="42" cy="37"/>
            </a:xfrm>
            <a:custGeom>
              <a:avLst/>
              <a:gdLst/>
              <a:ahLst/>
              <a:cxnLst/>
              <a:rect l="0" t="0" r="0" b="0"/>
              <a:pathLst>
                <a:path w="260" h="224">
                  <a:moveTo>
                    <a:pt x="198" y="0"/>
                  </a:moveTo>
                  <a:lnTo>
                    <a:pt x="99" y="66"/>
                  </a:lnTo>
                  <a:lnTo>
                    <a:pt x="0" y="132"/>
                  </a:lnTo>
                  <a:lnTo>
                    <a:pt x="61" y="224"/>
                  </a:lnTo>
                  <a:lnTo>
                    <a:pt x="161" y="158"/>
                  </a:lnTo>
                  <a:lnTo>
                    <a:pt x="260" y="92"/>
                  </a:lnTo>
                  <a:lnTo>
                    <a:pt x="198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1" name="任意多边形 87397"/>
            <p:cNvSpPr/>
            <p:nvPr/>
          </p:nvSpPr>
          <p:spPr>
            <a:xfrm>
              <a:off x="4491" y="2090"/>
              <a:ext cx="17" cy="12"/>
            </a:xfrm>
            <a:custGeom>
              <a:avLst/>
              <a:gdLst/>
              <a:ahLst/>
              <a:cxnLst/>
              <a:rect l="0" t="0" r="0" b="0"/>
              <a:pathLst>
                <a:path w="100" h="68">
                  <a:moveTo>
                    <a:pt x="100" y="0"/>
                  </a:moveTo>
                  <a:lnTo>
                    <a:pt x="0" y="66"/>
                  </a:lnTo>
                  <a:lnTo>
                    <a:pt x="1" y="6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2" name="直接连接符 87398"/>
            <p:cNvSpPr/>
            <p:nvPr/>
          </p:nvSpPr>
          <p:spPr>
            <a:xfrm>
              <a:off x="4491" y="210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3" name="任意多边形 87399"/>
            <p:cNvSpPr/>
            <p:nvPr/>
          </p:nvSpPr>
          <p:spPr>
            <a:xfrm>
              <a:off x="4492" y="2080"/>
              <a:ext cx="42" cy="36"/>
            </a:xfrm>
            <a:custGeom>
              <a:avLst/>
              <a:gdLst/>
              <a:ahLst/>
              <a:cxnLst/>
              <a:rect l="0" t="0" r="0" b="0"/>
              <a:pathLst>
                <a:path w="260" h="228">
                  <a:moveTo>
                    <a:pt x="197" y="0"/>
                  </a:moveTo>
                  <a:lnTo>
                    <a:pt x="99" y="68"/>
                  </a:lnTo>
                  <a:lnTo>
                    <a:pt x="0" y="136"/>
                  </a:lnTo>
                  <a:lnTo>
                    <a:pt x="64" y="228"/>
                  </a:lnTo>
                  <a:lnTo>
                    <a:pt x="162" y="160"/>
                  </a:lnTo>
                  <a:lnTo>
                    <a:pt x="260" y="92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4" name="任意多边形 87400"/>
            <p:cNvSpPr/>
            <p:nvPr/>
          </p:nvSpPr>
          <p:spPr>
            <a:xfrm>
              <a:off x="4492" y="2080"/>
              <a:ext cx="42" cy="36"/>
            </a:xfrm>
            <a:custGeom>
              <a:avLst/>
              <a:gdLst/>
              <a:ahLst/>
              <a:cxnLst/>
              <a:rect l="0" t="0" r="0" b="0"/>
              <a:pathLst>
                <a:path w="260" h="228">
                  <a:moveTo>
                    <a:pt x="197" y="0"/>
                  </a:moveTo>
                  <a:lnTo>
                    <a:pt x="99" y="68"/>
                  </a:lnTo>
                  <a:lnTo>
                    <a:pt x="0" y="136"/>
                  </a:lnTo>
                  <a:lnTo>
                    <a:pt x="64" y="228"/>
                  </a:lnTo>
                  <a:lnTo>
                    <a:pt x="162" y="160"/>
                  </a:lnTo>
                  <a:lnTo>
                    <a:pt x="260" y="92"/>
                  </a:lnTo>
                  <a:lnTo>
                    <a:pt x="19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5" name="任意多边形 87401"/>
            <p:cNvSpPr/>
            <p:nvPr/>
          </p:nvSpPr>
          <p:spPr>
            <a:xfrm>
              <a:off x="4501" y="2106"/>
              <a:ext cx="17" cy="12"/>
            </a:xfrm>
            <a:custGeom>
              <a:avLst/>
              <a:gdLst/>
              <a:ahLst/>
              <a:cxnLst/>
              <a:rect l="0" t="0" r="0" b="0"/>
              <a:pathLst>
                <a:path w="98" h="71">
                  <a:moveTo>
                    <a:pt x="98" y="0"/>
                  </a:moveTo>
                  <a:lnTo>
                    <a:pt x="0" y="68"/>
                  </a:lnTo>
                  <a:lnTo>
                    <a:pt x="2" y="71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6" name="直接连接符 87402"/>
            <p:cNvSpPr/>
            <p:nvPr/>
          </p:nvSpPr>
          <p:spPr>
            <a:xfrm>
              <a:off x="4501" y="2116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7" name="任意多边形 87403"/>
            <p:cNvSpPr/>
            <p:nvPr/>
          </p:nvSpPr>
          <p:spPr>
            <a:xfrm>
              <a:off x="4503" y="2094"/>
              <a:ext cx="42" cy="38"/>
            </a:xfrm>
            <a:custGeom>
              <a:avLst/>
              <a:gdLst/>
              <a:ahLst/>
              <a:cxnLst/>
              <a:rect l="0" t="0" r="0" b="0"/>
              <a:pathLst>
                <a:path w="258" h="233">
                  <a:moveTo>
                    <a:pt x="192" y="0"/>
                  </a:moveTo>
                  <a:lnTo>
                    <a:pt x="96" y="72"/>
                  </a:lnTo>
                  <a:lnTo>
                    <a:pt x="0" y="143"/>
                  </a:lnTo>
                  <a:lnTo>
                    <a:pt x="66" y="233"/>
                  </a:lnTo>
                  <a:lnTo>
                    <a:pt x="162" y="161"/>
                  </a:lnTo>
                  <a:lnTo>
                    <a:pt x="258" y="9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8" name="任意多边形 87404"/>
            <p:cNvSpPr/>
            <p:nvPr/>
          </p:nvSpPr>
          <p:spPr>
            <a:xfrm>
              <a:off x="4503" y="2094"/>
              <a:ext cx="42" cy="38"/>
            </a:xfrm>
            <a:custGeom>
              <a:avLst/>
              <a:gdLst/>
              <a:ahLst/>
              <a:cxnLst/>
              <a:rect l="0" t="0" r="0" b="0"/>
              <a:pathLst>
                <a:path w="258" h="233">
                  <a:moveTo>
                    <a:pt x="192" y="0"/>
                  </a:moveTo>
                  <a:lnTo>
                    <a:pt x="96" y="72"/>
                  </a:lnTo>
                  <a:lnTo>
                    <a:pt x="0" y="143"/>
                  </a:lnTo>
                  <a:lnTo>
                    <a:pt x="66" y="233"/>
                  </a:lnTo>
                  <a:lnTo>
                    <a:pt x="162" y="161"/>
                  </a:lnTo>
                  <a:lnTo>
                    <a:pt x="258" y="90"/>
                  </a:lnTo>
                  <a:lnTo>
                    <a:pt x="192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9" name="任意多边形 87405"/>
            <p:cNvSpPr/>
            <p:nvPr/>
          </p:nvSpPr>
          <p:spPr>
            <a:xfrm>
              <a:off x="4513" y="2120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6" h="73">
                  <a:moveTo>
                    <a:pt x="96" y="0"/>
                  </a:moveTo>
                  <a:lnTo>
                    <a:pt x="0" y="72"/>
                  </a:lnTo>
                  <a:lnTo>
                    <a:pt x="1" y="73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0" name="直接连接符 87406"/>
            <p:cNvSpPr/>
            <p:nvPr/>
          </p:nvSpPr>
          <p:spPr>
            <a:xfrm>
              <a:off x="4513" y="2132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1" name="任意多边形 87407"/>
            <p:cNvSpPr/>
            <p:nvPr/>
          </p:nvSpPr>
          <p:spPr>
            <a:xfrm>
              <a:off x="4513" y="2109"/>
              <a:ext cx="42" cy="38"/>
            </a:xfrm>
            <a:custGeom>
              <a:avLst/>
              <a:gdLst/>
              <a:ahLst/>
              <a:cxnLst/>
              <a:rect l="0" t="0" r="0" b="0"/>
              <a:pathLst>
                <a:path w="258" h="233">
                  <a:moveTo>
                    <a:pt x="190" y="0"/>
                  </a:moveTo>
                  <a:lnTo>
                    <a:pt x="95" y="72"/>
                  </a:lnTo>
                  <a:lnTo>
                    <a:pt x="0" y="145"/>
                  </a:lnTo>
                  <a:lnTo>
                    <a:pt x="68" y="233"/>
                  </a:lnTo>
                  <a:lnTo>
                    <a:pt x="163" y="160"/>
                  </a:lnTo>
                  <a:lnTo>
                    <a:pt x="258" y="8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2" name="任意多边形 87408"/>
            <p:cNvSpPr/>
            <p:nvPr/>
          </p:nvSpPr>
          <p:spPr>
            <a:xfrm>
              <a:off x="4513" y="2109"/>
              <a:ext cx="42" cy="38"/>
            </a:xfrm>
            <a:custGeom>
              <a:avLst/>
              <a:gdLst/>
              <a:ahLst/>
              <a:cxnLst/>
              <a:rect l="0" t="0" r="0" b="0"/>
              <a:pathLst>
                <a:path w="258" h="233">
                  <a:moveTo>
                    <a:pt x="190" y="0"/>
                  </a:moveTo>
                  <a:lnTo>
                    <a:pt x="95" y="72"/>
                  </a:lnTo>
                  <a:lnTo>
                    <a:pt x="0" y="145"/>
                  </a:lnTo>
                  <a:lnTo>
                    <a:pt x="68" y="233"/>
                  </a:lnTo>
                  <a:lnTo>
                    <a:pt x="163" y="160"/>
                  </a:lnTo>
                  <a:lnTo>
                    <a:pt x="258" y="88"/>
                  </a:lnTo>
                  <a:lnTo>
                    <a:pt x="19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3" name="任意多边形 87409"/>
            <p:cNvSpPr/>
            <p:nvPr/>
          </p:nvSpPr>
          <p:spPr>
            <a:xfrm>
              <a:off x="4525" y="2135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5" h="76">
                  <a:moveTo>
                    <a:pt x="95" y="0"/>
                  </a:moveTo>
                  <a:lnTo>
                    <a:pt x="0" y="73"/>
                  </a:lnTo>
                  <a:lnTo>
                    <a:pt x="2" y="76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4" name="直接连接符 87410"/>
            <p:cNvSpPr/>
            <p:nvPr/>
          </p:nvSpPr>
          <p:spPr>
            <a:xfrm>
              <a:off x="4525" y="214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5" name="任意多边形 87411"/>
            <p:cNvSpPr/>
            <p:nvPr/>
          </p:nvSpPr>
          <p:spPr>
            <a:xfrm>
              <a:off x="4525" y="2123"/>
              <a:ext cx="42" cy="38"/>
            </a:xfrm>
            <a:custGeom>
              <a:avLst/>
              <a:gdLst/>
              <a:ahLst/>
              <a:cxnLst/>
              <a:rect l="0" t="0" r="0" b="0"/>
              <a:pathLst>
                <a:path w="256" h="238">
                  <a:moveTo>
                    <a:pt x="186" y="0"/>
                  </a:moveTo>
                  <a:lnTo>
                    <a:pt x="93" y="76"/>
                  </a:lnTo>
                  <a:lnTo>
                    <a:pt x="0" y="152"/>
                  </a:lnTo>
                  <a:lnTo>
                    <a:pt x="71" y="238"/>
                  </a:lnTo>
                  <a:lnTo>
                    <a:pt x="163" y="162"/>
                  </a:lnTo>
                  <a:lnTo>
                    <a:pt x="256" y="86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6" name="任意多边形 87412"/>
            <p:cNvSpPr/>
            <p:nvPr/>
          </p:nvSpPr>
          <p:spPr>
            <a:xfrm>
              <a:off x="4525" y="2123"/>
              <a:ext cx="42" cy="38"/>
            </a:xfrm>
            <a:custGeom>
              <a:avLst/>
              <a:gdLst/>
              <a:ahLst/>
              <a:cxnLst/>
              <a:rect l="0" t="0" r="0" b="0"/>
              <a:pathLst>
                <a:path w="256" h="238">
                  <a:moveTo>
                    <a:pt x="186" y="0"/>
                  </a:moveTo>
                  <a:lnTo>
                    <a:pt x="93" y="76"/>
                  </a:lnTo>
                  <a:lnTo>
                    <a:pt x="0" y="152"/>
                  </a:lnTo>
                  <a:lnTo>
                    <a:pt x="71" y="238"/>
                  </a:lnTo>
                  <a:lnTo>
                    <a:pt x="163" y="162"/>
                  </a:lnTo>
                  <a:lnTo>
                    <a:pt x="256" y="86"/>
                  </a:lnTo>
                  <a:lnTo>
                    <a:pt x="18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7" name="任意多边形 87413"/>
            <p:cNvSpPr/>
            <p:nvPr/>
          </p:nvSpPr>
          <p:spPr>
            <a:xfrm>
              <a:off x="4537" y="2149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92" h="78">
                  <a:moveTo>
                    <a:pt x="92" y="0"/>
                  </a:moveTo>
                  <a:lnTo>
                    <a:pt x="0" y="76"/>
                  </a:lnTo>
                  <a:lnTo>
                    <a:pt x="2" y="7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8" name="直接连接符 87414"/>
            <p:cNvSpPr/>
            <p:nvPr/>
          </p:nvSpPr>
          <p:spPr>
            <a:xfrm>
              <a:off x="4537" y="216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9" name="任意多边形 87415"/>
            <p:cNvSpPr/>
            <p:nvPr/>
          </p:nvSpPr>
          <p:spPr>
            <a:xfrm>
              <a:off x="4537" y="2136"/>
              <a:ext cx="42" cy="40"/>
            </a:xfrm>
            <a:custGeom>
              <a:avLst/>
              <a:gdLst/>
              <a:ahLst/>
              <a:cxnLst/>
              <a:rect l="0" t="0" r="0" b="0"/>
              <a:pathLst>
                <a:path w="253" h="240">
                  <a:moveTo>
                    <a:pt x="181" y="0"/>
                  </a:moveTo>
                  <a:lnTo>
                    <a:pt x="90" y="78"/>
                  </a:lnTo>
                  <a:lnTo>
                    <a:pt x="0" y="156"/>
                  </a:lnTo>
                  <a:lnTo>
                    <a:pt x="73" y="240"/>
                  </a:lnTo>
                  <a:lnTo>
                    <a:pt x="163" y="162"/>
                  </a:lnTo>
                  <a:lnTo>
                    <a:pt x="253" y="8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0" name="任意多边形 87416"/>
            <p:cNvSpPr/>
            <p:nvPr/>
          </p:nvSpPr>
          <p:spPr>
            <a:xfrm>
              <a:off x="4537" y="2136"/>
              <a:ext cx="42" cy="40"/>
            </a:xfrm>
            <a:custGeom>
              <a:avLst/>
              <a:gdLst/>
              <a:ahLst/>
              <a:cxnLst/>
              <a:rect l="0" t="0" r="0" b="0"/>
              <a:pathLst>
                <a:path w="253" h="240">
                  <a:moveTo>
                    <a:pt x="181" y="0"/>
                  </a:moveTo>
                  <a:lnTo>
                    <a:pt x="90" y="78"/>
                  </a:lnTo>
                  <a:lnTo>
                    <a:pt x="0" y="156"/>
                  </a:lnTo>
                  <a:lnTo>
                    <a:pt x="73" y="240"/>
                  </a:lnTo>
                  <a:lnTo>
                    <a:pt x="163" y="162"/>
                  </a:lnTo>
                  <a:lnTo>
                    <a:pt x="253" y="84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1" name="任意多边形 87417"/>
            <p:cNvSpPr/>
            <p:nvPr/>
          </p:nvSpPr>
          <p:spPr>
            <a:xfrm>
              <a:off x="4549" y="2163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90" h="80">
                  <a:moveTo>
                    <a:pt x="90" y="0"/>
                  </a:moveTo>
                  <a:lnTo>
                    <a:pt x="0" y="78"/>
                  </a:lnTo>
                  <a:lnTo>
                    <a:pt x="2" y="8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2" name="直接连接符 87418"/>
            <p:cNvSpPr/>
            <p:nvPr/>
          </p:nvSpPr>
          <p:spPr>
            <a:xfrm>
              <a:off x="4549" y="217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3" name="任意多边形 87419"/>
            <p:cNvSpPr/>
            <p:nvPr/>
          </p:nvSpPr>
          <p:spPr>
            <a:xfrm>
              <a:off x="4549" y="2149"/>
              <a:ext cx="42" cy="41"/>
            </a:xfrm>
            <a:custGeom>
              <a:avLst/>
              <a:gdLst/>
              <a:ahLst/>
              <a:cxnLst/>
              <a:rect l="0" t="0" r="0" b="0"/>
              <a:pathLst>
                <a:path w="251" h="243">
                  <a:moveTo>
                    <a:pt x="176" y="0"/>
                  </a:moveTo>
                  <a:lnTo>
                    <a:pt x="88" y="80"/>
                  </a:lnTo>
                  <a:lnTo>
                    <a:pt x="0" y="160"/>
                  </a:lnTo>
                  <a:lnTo>
                    <a:pt x="75" y="243"/>
                  </a:lnTo>
                  <a:lnTo>
                    <a:pt x="163" y="163"/>
                  </a:lnTo>
                  <a:lnTo>
                    <a:pt x="251" y="8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4" name="任意多边形 87420"/>
            <p:cNvSpPr/>
            <p:nvPr/>
          </p:nvSpPr>
          <p:spPr>
            <a:xfrm>
              <a:off x="4549" y="2149"/>
              <a:ext cx="42" cy="41"/>
            </a:xfrm>
            <a:custGeom>
              <a:avLst/>
              <a:gdLst/>
              <a:ahLst/>
              <a:cxnLst/>
              <a:rect l="0" t="0" r="0" b="0"/>
              <a:pathLst>
                <a:path w="251" h="243">
                  <a:moveTo>
                    <a:pt x="176" y="0"/>
                  </a:moveTo>
                  <a:lnTo>
                    <a:pt x="88" y="80"/>
                  </a:lnTo>
                  <a:lnTo>
                    <a:pt x="0" y="160"/>
                  </a:lnTo>
                  <a:lnTo>
                    <a:pt x="75" y="243"/>
                  </a:lnTo>
                  <a:lnTo>
                    <a:pt x="163" y="163"/>
                  </a:lnTo>
                  <a:lnTo>
                    <a:pt x="251" y="82"/>
                  </a:lnTo>
                  <a:lnTo>
                    <a:pt x="17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5" name="任意多边形 87421"/>
            <p:cNvSpPr/>
            <p:nvPr/>
          </p:nvSpPr>
          <p:spPr>
            <a:xfrm>
              <a:off x="4562" y="2177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88" h="81">
                  <a:moveTo>
                    <a:pt x="88" y="0"/>
                  </a:moveTo>
                  <a:lnTo>
                    <a:pt x="0" y="80"/>
                  </a:lnTo>
                  <a:lnTo>
                    <a:pt x="1" y="81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6" name="直接连接符 87422"/>
            <p:cNvSpPr/>
            <p:nvPr/>
          </p:nvSpPr>
          <p:spPr>
            <a:xfrm>
              <a:off x="4562" y="21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7" name="任意多边形 87423"/>
            <p:cNvSpPr/>
            <p:nvPr/>
          </p:nvSpPr>
          <p:spPr>
            <a:xfrm>
              <a:off x="4562" y="2163"/>
              <a:ext cx="40" cy="41"/>
            </a:xfrm>
            <a:custGeom>
              <a:avLst/>
              <a:gdLst/>
              <a:ahLst/>
              <a:cxnLst/>
              <a:rect l="0" t="0" r="0" b="0"/>
              <a:pathLst>
                <a:path w="250" h="244">
                  <a:moveTo>
                    <a:pt x="174" y="0"/>
                  </a:moveTo>
                  <a:lnTo>
                    <a:pt x="87" y="82"/>
                  </a:lnTo>
                  <a:lnTo>
                    <a:pt x="0" y="163"/>
                  </a:lnTo>
                  <a:lnTo>
                    <a:pt x="76" y="244"/>
                  </a:lnTo>
                  <a:lnTo>
                    <a:pt x="163" y="162"/>
                  </a:lnTo>
                  <a:lnTo>
                    <a:pt x="250" y="81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8" name="任意多边形 87424"/>
            <p:cNvSpPr/>
            <p:nvPr/>
          </p:nvSpPr>
          <p:spPr>
            <a:xfrm>
              <a:off x="4562" y="2163"/>
              <a:ext cx="40" cy="41"/>
            </a:xfrm>
            <a:custGeom>
              <a:avLst/>
              <a:gdLst/>
              <a:ahLst/>
              <a:cxnLst/>
              <a:rect l="0" t="0" r="0" b="0"/>
              <a:pathLst>
                <a:path w="250" h="244">
                  <a:moveTo>
                    <a:pt x="174" y="0"/>
                  </a:moveTo>
                  <a:lnTo>
                    <a:pt x="87" y="82"/>
                  </a:lnTo>
                  <a:lnTo>
                    <a:pt x="0" y="163"/>
                  </a:lnTo>
                  <a:lnTo>
                    <a:pt x="76" y="244"/>
                  </a:lnTo>
                  <a:lnTo>
                    <a:pt x="163" y="162"/>
                  </a:lnTo>
                  <a:lnTo>
                    <a:pt x="250" y="81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9" name="任意多边形 87425"/>
            <p:cNvSpPr/>
            <p:nvPr/>
          </p:nvSpPr>
          <p:spPr>
            <a:xfrm>
              <a:off x="4574" y="2190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87" h="85">
                  <a:moveTo>
                    <a:pt x="87" y="0"/>
                  </a:moveTo>
                  <a:lnTo>
                    <a:pt x="0" y="82"/>
                  </a:lnTo>
                  <a:lnTo>
                    <a:pt x="2" y="85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0" name="直接连接符 87426"/>
            <p:cNvSpPr/>
            <p:nvPr/>
          </p:nvSpPr>
          <p:spPr>
            <a:xfrm>
              <a:off x="4574" y="220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1" name="任意多边形 87427"/>
            <p:cNvSpPr/>
            <p:nvPr/>
          </p:nvSpPr>
          <p:spPr>
            <a:xfrm>
              <a:off x="4575" y="2176"/>
              <a:ext cx="40" cy="41"/>
            </a:xfrm>
            <a:custGeom>
              <a:avLst/>
              <a:gdLst/>
              <a:ahLst/>
              <a:cxnLst/>
              <a:rect l="0" t="0" r="0" b="0"/>
              <a:pathLst>
                <a:path w="249" h="249">
                  <a:moveTo>
                    <a:pt x="170" y="0"/>
                  </a:moveTo>
                  <a:lnTo>
                    <a:pt x="85" y="85"/>
                  </a:lnTo>
                  <a:lnTo>
                    <a:pt x="0" y="170"/>
                  </a:lnTo>
                  <a:lnTo>
                    <a:pt x="79" y="249"/>
                  </a:lnTo>
                  <a:lnTo>
                    <a:pt x="164" y="164"/>
                  </a:lnTo>
                  <a:lnTo>
                    <a:pt x="249" y="79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2" name="任意多边形 87428"/>
            <p:cNvSpPr/>
            <p:nvPr/>
          </p:nvSpPr>
          <p:spPr>
            <a:xfrm>
              <a:off x="4575" y="2176"/>
              <a:ext cx="40" cy="41"/>
            </a:xfrm>
            <a:custGeom>
              <a:avLst/>
              <a:gdLst/>
              <a:ahLst/>
              <a:cxnLst/>
              <a:rect l="0" t="0" r="0" b="0"/>
              <a:pathLst>
                <a:path w="249" h="249">
                  <a:moveTo>
                    <a:pt x="170" y="0"/>
                  </a:moveTo>
                  <a:lnTo>
                    <a:pt x="85" y="85"/>
                  </a:lnTo>
                  <a:lnTo>
                    <a:pt x="0" y="170"/>
                  </a:lnTo>
                  <a:lnTo>
                    <a:pt x="79" y="249"/>
                  </a:lnTo>
                  <a:lnTo>
                    <a:pt x="164" y="164"/>
                  </a:lnTo>
                  <a:lnTo>
                    <a:pt x="249" y="79"/>
                  </a:lnTo>
                  <a:lnTo>
                    <a:pt x="17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3" name="任意多边形 87429"/>
            <p:cNvSpPr/>
            <p:nvPr/>
          </p:nvSpPr>
          <p:spPr>
            <a:xfrm>
              <a:off x="4588" y="2204"/>
              <a:ext cx="13" cy="13"/>
            </a:xfrm>
            <a:custGeom>
              <a:avLst/>
              <a:gdLst/>
              <a:ahLst/>
              <a:cxnLst/>
              <a:rect l="0" t="0" r="0" b="0"/>
              <a:pathLst>
                <a:path w="85" h="87">
                  <a:moveTo>
                    <a:pt x="85" y="0"/>
                  </a:moveTo>
                  <a:lnTo>
                    <a:pt x="0" y="85"/>
                  </a:lnTo>
                  <a:lnTo>
                    <a:pt x="3" y="8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4" name="直接连接符 87430"/>
            <p:cNvSpPr/>
            <p:nvPr/>
          </p:nvSpPr>
          <p:spPr>
            <a:xfrm>
              <a:off x="4588" y="221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5" name="任意多边形 87431"/>
            <p:cNvSpPr/>
            <p:nvPr/>
          </p:nvSpPr>
          <p:spPr>
            <a:xfrm>
              <a:off x="4588" y="2189"/>
              <a:ext cx="39" cy="41"/>
            </a:xfrm>
            <a:custGeom>
              <a:avLst/>
              <a:gdLst/>
              <a:ahLst/>
              <a:cxnLst/>
              <a:rect l="0" t="0" r="0" b="0"/>
              <a:pathLst>
                <a:path w="244" h="250">
                  <a:moveTo>
                    <a:pt x="163" y="0"/>
                  </a:moveTo>
                  <a:lnTo>
                    <a:pt x="82" y="87"/>
                  </a:lnTo>
                  <a:lnTo>
                    <a:pt x="0" y="174"/>
                  </a:lnTo>
                  <a:lnTo>
                    <a:pt x="81" y="250"/>
                  </a:lnTo>
                  <a:lnTo>
                    <a:pt x="162" y="163"/>
                  </a:lnTo>
                  <a:lnTo>
                    <a:pt x="244" y="76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6" name="任意多边形 87432"/>
            <p:cNvSpPr/>
            <p:nvPr/>
          </p:nvSpPr>
          <p:spPr>
            <a:xfrm>
              <a:off x="4588" y="2189"/>
              <a:ext cx="39" cy="41"/>
            </a:xfrm>
            <a:custGeom>
              <a:avLst/>
              <a:gdLst/>
              <a:ahLst/>
              <a:cxnLst/>
              <a:rect l="0" t="0" r="0" b="0"/>
              <a:pathLst>
                <a:path w="244" h="250">
                  <a:moveTo>
                    <a:pt x="163" y="0"/>
                  </a:moveTo>
                  <a:lnTo>
                    <a:pt x="82" y="87"/>
                  </a:lnTo>
                  <a:lnTo>
                    <a:pt x="0" y="174"/>
                  </a:lnTo>
                  <a:lnTo>
                    <a:pt x="81" y="250"/>
                  </a:lnTo>
                  <a:lnTo>
                    <a:pt x="162" y="163"/>
                  </a:lnTo>
                  <a:lnTo>
                    <a:pt x="244" y="76"/>
                  </a:lnTo>
                  <a:lnTo>
                    <a:pt x="163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7" name="任意多边形 87433"/>
            <p:cNvSpPr/>
            <p:nvPr/>
          </p:nvSpPr>
          <p:spPr>
            <a:xfrm>
              <a:off x="4601" y="2215"/>
              <a:ext cx="13" cy="15"/>
            </a:xfrm>
            <a:custGeom>
              <a:avLst/>
              <a:gdLst/>
              <a:ahLst/>
              <a:cxnLst/>
              <a:rect l="0" t="0" r="0" b="0"/>
              <a:pathLst>
                <a:path w="81" h="88">
                  <a:moveTo>
                    <a:pt x="81" y="0"/>
                  </a:moveTo>
                  <a:lnTo>
                    <a:pt x="0" y="87"/>
                  </a:lnTo>
                  <a:lnTo>
                    <a:pt x="1" y="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8" name="直接连接符 87434"/>
            <p:cNvSpPr/>
            <p:nvPr/>
          </p:nvSpPr>
          <p:spPr>
            <a:xfrm>
              <a:off x="4601" y="223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89" name="任意多边形 87435"/>
            <p:cNvSpPr/>
            <p:nvPr/>
          </p:nvSpPr>
          <p:spPr>
            <a:xfrm>
              <a:off x="4601" y="2201"/>
              <a:ext cx="39" cy="41"/>
            </a:xfrm>
            <a:custGeom>
              <a:avLst/>
              <a:gdLst/>
              <a:ahLst/>
              <a:cxnLst/>
              <a:rect l="0" t="0" r="0" b="0"/>
              <a:pathLst>
                <a:path w="242" h="251">
                  <a:moveTo>
                    <a:pt x="161" y="0"/>
                  </a:moveTo>
                  <a:lnTo>
                    <a:pt x="80" y="88"/>
                  </a:lnTo>
                  <a:lnTo>
                    <a:pt x="0" y="176"/>
                  </a:lnTo>
                  <a:lnTo>
                    <a:pt x="81" y="251"/>
                  </a:lnTo>
                  <a:lnTo>
                    <a:pt x="162" y="163"/>
                  </a:lnTo>
                  <a:lnTo>
                    <a:pt x="242" y="75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0" name="任意多边形 87436"/>
            <p:cNvSpPr/>
            <p:nvPr/>
          </p:nvSpPr>
          <p:spPr>
            <a:xfrm>
              <a:off x="4601" y="2201"/>
              <a:ext cx="39" cy="41"/>
            </a:xfrm>
            <a:custGeom>
              <a:avLst/>
              <a:gdLst/>
              <a:ahLst/>
              <a:cxnLst/>
              <a:rect l="0" t="0" r="0" b="0"/>
              <a:pathLst>
                <a:path w="242" h="251">
                  <a:moveTo>
                    <a:pt x="161" y="0"/>
                  </a:moveTo>
                  <a:lnTo>
                    <a:pt x="80" y="88"/>
                  </a:lnTo>
                  <a:lnTo>
                    <a:pt x="0" y="176"/>
                  </a:lnTo>
                  <a:lnTo>
                    <a:pt x="81" y="251"/>
                  </a:lnTo>
                  <a:lnTo>
                    <a:pt x="162" y="163"/>
                  </a:lnTo>
                  <a:lnTo>
                    <a:pt x="242" y="75"/>
                  </a:lnTo>
                  <a:lnTo>
                    <a:pt x="161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1" name="任意多边形 87437"/>
            <p:cNvSpPr/>
            <p:nvPr/>
          </p:nvSpPr>
          <p:spPr>
            <a:xfrm>
              <a:off x="4614" y="2227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81" h="90">
                  <a:moveTo>
                    <a:pt x="81" y="0"/>
                  </a:moveTo>
                  <a:lnTo>
                    <a:pt x="0" y="88"/>
                  </a:lnTo>
                  <a:lnTo>
                    <a:pt x="3" y="9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2" name="直接连接符 87438"/>
            <p:cNvSpPr/>
            <p:nvPr/>
          </p:nvSpPr>
          <p:spPr>
            <a:xfrm>
              <a:off x="4614" y="224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3" name="任意多边形 87439"/>
            <p:cNvSpPr/>
            <p:nvPr/>
          </p:nvSpPr>
          <p:spPr>
            <a:xfrm>
              <a:off x="4615" y="2213"/>
              <a:ext cx="40" cy="42"/>
            </a:xfrm>
            <a:custGeom>
              <a:avLst/>
              <a:gdLst/>
              <a:ahLst/>
              <a:cxnLst/>
              <a:rect l="0" t="0" r="0" b="0"/>
              <a:pathLst>
                <a:path w="241" h="253">
                  <a:moveTo>
                    <a:pt x="156" y="0"/>
                  </a:moveTo>
                  <a:lnTo>
                    <a:pt x="78" y="90"/>
                  </a:lnTo>
                  <a:lnTo>
                    <a:pt x="0" y="180"/>
                  </a:lnTo>
                  <a:lnTo>
                    <a:pt x="84" y="253"/>
                  </a:lnTo>
                  <a:lnTo>
                    <a:pt x="163" y="163"/>
                  </a:lnTo>
                  <a:lnTo>
                    <a:pt x="241" y="7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4" name="任意多边形 87440"/>
            <p:cNvSpPr/>
            <p:nvPr/>
          </p:nvSpPr>
          <p:spPr>
            <a:xfrm>
              <a:off x="4615" y="2213"/>
              <a:ext cx="40" cy="42"/>
            </a:xfrm>
            <a:custGeom>
              <a:avLst/>
              <a:gdLst/>
              <a:ahLst/>
              <a:cxnLst/>
              <a:rect l="0" t="0" r="0" b="0"/>
              <a:pathLst>
                <a:path w="241" h="253">
                  <a:moveTo>
                    <a:pt x="156" y="0"/>
                  </a:moveTo>
                  <a:lnTo>
                    <a:pt x="78" y="90"/>
                  </a:lnTo>
                  <a:lnTo>
                    <a:pt x="0" y="180"/>
                  </a:lnTo>
                  <a:lnTo>
                    <a:pt x="84" y="253"/>
                  </a:lnTo>
                  <a:lnTo>
                    <a:pt x="163" y="163"/>
                  </a:lnTo>
                  <a:lnTo>
                    <a:pt x="241" y="72"/>
                  </a:lnTo>
                  <a:lnTo>
                    <a:pt x="15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5" name="任意多边形 87441"/>
            <p:cNvSpPr/>
            <p:nvPr/>
          </p:nvSpPr>
          <p:spPr>
            <a:xfrm>
              <a:off x="4629" y="2239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9" h="91">
                  <a:moveTo>
                    <a:pt x="79" y="0"/>
                  </a:moveTo>
                  <a:lnTo>
                    <a:pt x="0" y="90"/>
                  </a:lnTo>
                  <a:lnTo>
                    <a:pt x="2" y="9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6" name="直接连接符 87442"/>
            <p:cNvSpPr/>
            <p:nvPr/>
          </p:nvSpPr>
          <p:spPr>
            <a:xfrm>
              <a:off x="4629" y="225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7" name="任意多边形 87443"/>
            <p:cNvSpPr/>
            <p:nvPr/>
          </p:nvSpPr>
          <p:spPr>
            <a:xfrm>
              <a:off x="4629" y="2225"/>
              <a:ext cx="39" cy="42"/>
            </a:xfrm>
            <a:custGeom>
              <a:avLst/>
              <a:gdLst/>
              <a:ahLst/>
              <a:cxnLst/>
              <a:rect l="0" t="0" r="0" b="0"/>
              <a:pathLst>
                <a:path w="238" h="255">
                  <a:moveTo>
                    <a:pt x="154" y="0"/>
                  </a:moveTo>
                  <a:lnTo>
                    <a:pt x="77" y="92"/>
                  </a:lnTo>
                  <a:lnTo>
                    <a:pt x="0" y="183"/>
                  </a:lnTo>
                  <a:lnTo>
                    <a:pt x="84" y="255"/>
                  </a:lnTo>
                  <a:lnTo>
                    <a:pt x="161" y="163"/>
                  </a:lnTo>
                  <a:lnTo>
                    <a:pt x="238" y="71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8" name="任意多边形 87444"/>
            <p:cNvSpPr/>
            <p:nvPr/>
          </p:nvSpPr>
          <p:spPr>
            <a:xfrm>
              <a:off x="4629" y="2225"/>
              <a:ext cx="39" cy="42"/>
            </a:xfrm>
            <a:custGeom>
              <a:avLst/>
              <a:gdLst/>
              <a:ahLst/>
              <a:cxnLst/>
              <a:rect l="0" t="0" r="0" b="0"/>
              <a:pathLst>
                <a:path w="238" h="255">
                  <a:moveTo>
                    <a:pt x="154" y="0"/>
                  </a:moveTo>
                  <a:lnTo>
                    <a:pt x="77" y="92"/>
                  </a:lnTo>
                  <a:lnTo>
                    <a:pt x="0" y="183"/>
                  </a:lnTo>
                  <a:lnTo>
                    <a:pt x="84" y="255"/>
                  </a:lnTo>
                  <a:lnTo>
                    <a:pt x="161" y="163"/>
                  </a:lnTo>
                  <a:lnTo>
                    <a:pt x="238" y="71"/>
                  </a:lnTo>
                  <a:lnTo>
                    <a:pt x="15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99" name="任意多边形 87445"/>
            <p:cNvSpPr/>
            <p:nvPr/>
          </p:nvSpPr>
          <p:spPr>
            <a:xfrm>
              <a:off x="4643" y="2251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7" h="95">
                  <a:moveTo>
                    <a:pt x="77" y="0"/>
                  </a:moveTo>
                  <a:lnTo>
                    <a:pt x="0" y="92"/>
                  </a:lnTo>
                  <a:lnTo>
                    <a:pt x="5" y="9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900" name="直接连接符 87446"/>
            <p:cNvSpPr/>
            <p:nvPr/>
          </p:nvSpPr>
          <p:spPr>
            <a:xfrm>
              <a:off x="4643" y="226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901" name="任意多边形 87447"/>
            <p:cNvSpPr/>
            <p:nvPr/>
          </p:nvSpPr>
          <p:spPr>
            <a:xfrm>
              <a:off x="4643" y="2237"/>
              <a:ext cx="39" cy="42"/>
            </a:xfrm>
            <a:custGeom>
              <a:avLst/>
              <a:gdLst/>
              <a:ahLst/>
              <a:cxnLst/>
              <a:rect l="0" t="0" r="0" b="0"/>
              <a:pathLst>
                <a:path w="233" h="258">
                  <a:moveTo>
                    <a:pt x="145" y="0"/>
                  </a:moveTo>
                  <a:lnTo>
                    <a:pt x="72" y="95"/>
                  </a:lnTo>
                  <a:lnTo>
                    <a:pt x="0" y="190"/>
                  </a:lnTo>
                  <a:lnTo>
                    <a:pt x="88" y="258"/>
                  </a:lnTo>
                  <a:lnTo>
                    <a:pt x="161" y="163"/>
                  </a:lnTo>
                  <a:lnTo>
                    <a:pt x="233" y="68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902" name="组合 87649"/>
            <p:cNvGrpSpPr/>
            <p:nvPr/>
          </p:nvGrpSpPr>
          <p:grpSpPr>
            <a:xfrm>
              <a:off x="3813" y="1820"/>
              <a:ext cx="936" cy="909"/>
              <a:chOff x="2946" y="1901"/>
              <a:chExt cx="714" cy="689"/>
            </a:xfrm>
          </p:grpSpPr>
          <p:sp>
            <p:nvSpPr>
              <p:cNvPr id="74903" name="任意多边形 87449"/>
              <p:cNvSpPr/>
              <p:nvPr/>
            </p:nvSpPr>
            <p:spPr>
              <a:xfrm>
                <a:off x="3579" y="2217"/>
                <a:ext cx="3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33" h="258">
                    <a:moveTo>
                      <a:pt x="145" y="0"/>
                    </a:moveTo>
                    <a:lnTo>
                      <a:pt x="72" y="95"/>
                    </a:lnTo>
                    <a:lnTo>
                      <a:pt x="0" y="190"/>
                    </a:lnTo>
                    <a:lnTo>
                      <a:pt x="88" y="258"/>
                    </a:lnTo>
                    <a:lnTo>
                      <a:pt x="161" y="163"/>
                    </a:lnTo>
                    <a:lnTo>
                      <a:pt x="233" y="68"/>
                    </a:lnTo>
                    <a:lnTo>
                      <a:pt x="14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04" name="任意多边形 87450"/>
              <p:cNvSpPr/>
              <p:nvPr/>
            </p:nvSpPr>
            <p:spPr>
              <a:xfrm>
                <a:off x="3591" y="2237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3" h="96">
                    <a:moveTo>
                      <a:pt x="73" y="0"/>
                    </a:moveTo>
                    <a:lnTo>
                      <a:pt x="0" y="95"/>
                    </a:lnTo>
                    <a:lnTo>
                      <a:pt x="1" y="96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05" name="直接连接符 87451"/>
              <p:cNvSpPr/>
              <p:nvPr/>
            </p:nvSpPr>
            <p:spPr>
              <a:xfrm>
                <a:off x="3591" y="224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06" name="任意多边形 87452"/>
              <p:cNvSpPr/>
              <p:nvPr/>
            </p:nvSpPr>
            <p:spPr>
              <a:xfrm>
                <a:off x="3591" y="2225"/>
                <a:ext cx="2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32" h="258">
                    <a:moveTo>
                      <a:pt x="143" y="0"/>
                    </a:moveTo>
                    <a:lnTo>
                      <a:pt x="72" y="96"/>
                    </a:lnTo>
                    <a:lnTo>
                      <a:pt x="0" y="192"/>
                    </a:lnTo>
                    <a:lnTo>
                      <a:pt x="90" y="258"/>
                    </a:lnTo>
                    <a:lnTo>
                      <a:pt x="161" y="162"/>
                    </a:lnTo>
                    <a:lnTo>
                      <a:pt x="232" y="66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07" name="任意多边形 87453"/>
              <p:cNvSpPr/>
              <p:nvPr/>
            </p:nvSpPr>
            <p:spPr>
              <a:xfrm>
                <a:off x="3591" y="2225"/>
                <a:ext cx="2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32" h="258">
                    <a:moveTo>
                      <a:pt x="143" y="0"/>
                    </a:moveTo>
                    <a:lnTo>
                      <a:pt x="72" y="96"/>
                    </a:lnTo>
                    <a:lnTo>
                      <a:pt x="0" y="192"/>
                    </a:lnTo>
                    <a:lnTo>
                      <a:pt x="90" y="258"/>
                    </a:lnTo>
                    <a:lnTo>
                      <a:pt x="161" y="162"/>
                    </a:lnTo>
                    <a:lnTo>
                      <a:pt x="232" y="66"/>
                    </a:lnTo>
                    <a:lnTo>
                      <a:pt x="14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08" name="任意多边形 87454"/>
              <p:cNvSpPr/>
              <p:nvPr/>
            </p:nvSpPr>
            <p:spPr>
              <a:xfrm>
                <a:off x="3602" y="2245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1" h="98">
                    <a:moveTo>
                      <a:pt x="71" y="0"/>
                    </a:moveTo>
                    <a:lnTo>
                      <a:pt x="0" y="96"/>
                    </a:lnTo>
                    <a:lnTo>
                      <a:pt x="2" y="9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09" name="直接连接符 87455"/>
              <p:cNvSpPr/>
              <p:nvPr/>
            </p:nvSpPr>
            <p:spPr>
              <a:xfrm>
                <a:off x="3602" y="225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0" name="任意多边形 87456"/>
              <p:cNvSpPr/>
              <p:nvPr/>
            </p:nvSpPr>
            <p:spPr>
              <a:xfrm>
                <a:off x="3602" y="2233"/>
                <a:ext cx="2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60">
                    <a:moveTo>
                      <a:pt x="138" y="0"/>
                    </a:moveTo>
                    <a:lnTo>
                      <a:pt x="69" y="98"/>
                    </a:lnTo>
                    <a:lnTo>
                      <a:pt x="0" y="196"/>
                    </a:lnTo>
                    <a:lnTo>
                      <a:pt x="90" y="260"/>
                    </a:lnTo>
                    <a:lnTo>
                      <a:pt x="159" y="162"/>
                    </a:lnTo>
                    <a:lnTo>
                      <a:pt x="229" y="63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1" name="任意多边形 87457"/>
              <p:cNvSpPr/>
              <p:nvPr/>
            </p:nvSpPr>
            <p:spPr>
              <a:xfrm>
                <a:off x="3602" y="2233"/>
                <a:ext cx="2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60">
                    <a:moveTo>
                      <a:pt x="138" y="0"/>
                    </a:moveTo>
                    <a:lnTo>
                      <a:pt x="69" y="98"/>
                    </a:lnTo>
                    <a:lnTo>
                      <a:pt x="0" y="196"/>
                    </a:lnTo>
                    <a:lnTo>
                      <a:pt x="90" y="260"/>
                    </a:lnTo>
                    <a:lnTo>
                      <a:pt x="159" y="162"/>
                    </a:lnTo>
                    <a:lnTo>
                      <a:pt x="229" y="63"/>
                    </a:lnTo>
                    <a:lnTo>
                      <a:pt x="13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2" name="任意多边形 87458"/>
              <p:cNvSpPr/>
              <p:nvPr/>
            </p:nvSpPr>
            <p:spPr>
              <a:xfrm>
                <a:off x="3613" y="2253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9" h="99">
                    <a:moveTo>
                      <a:pt x="69" y="0"/>
                    </a:moveTo>
                    <a:lnTo>
                      <a:pt x="0" y="98"/>
                    </a:lnTo>
                    <a:lnTo>
                      <a:pt x="4" y="99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3" name="直接连接符 87459"/>
              <p:cNvSpPr/>
              <p:nvPr/>
            </p:nvSpPr>
            <p:spPr>
              <a:xfrm>
                <a:off x="3613" y="226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4" name="任意多边形 87460"/>
              <p:cNvSpPr/>
              <p:nvPr/>
            </p:nvSpPr>
            <p:spPr>
              <a:xfrm>
                <a:off x="3614" y="2241"/>
                <a:ext cx="28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60">
                    <a:moveTo>
                      <a:pt x="131" y="0"/>
                    </a:moveTo>
                    <a:lnTo>
                      <a:pt x="65" y="100"/>
                    </a:lnTo>
                    <a:lnTo>
                      <a:pt x="0" y="199"/>
                    </a:lnTo>
                    <a:lnTo>
                      <a:pt x="92" y="260"/>
                    </a:lnTo>
                    <a:lnTo>
                      <a:pt x="158" y="161"/>
                    </a:lnTo>
                    <a:lnTo>
                      <a:pt x="224" y="62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5" name="任意多边形 87461"/>
              <p:cNvSpPr/>
              <p:nvPr/>
            </p:nvSpPr>
            <p:spPr>
              <a:xfrm>
                <a:off x="3614" y="2241"/>
                <a:ext cx="28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60">
                    <a:moveTo>
                      <a:pt x="131" y="0"/>
                    </a:moveTo>
                    <a:lnTo>
                      <a:pt x="65" y="100"/>
                    </a:lnTo>
                    <a:lnTo>
                      <a:pt x="0" y="199"/>
                    </a:lnTo>
                    <a:lnTo>
                      <a:pt x="92" y="260"/>
                    </a:lnTo>
                    <a:lnTo>
                      <a:pt x="158" y="161"/>
                    </a:lnTo>
                    <a:lnTo>
                      <a:pt x="224" y="62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6" name="任意多边形 87462"/>
              <p:cNvSpPr/>
              <p:nvPr/>
            </p:nvSpPr>
            <p:spPr>
              <a:xfrm>
                <a:off x="3625" y="2261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6" h="100">
                    <a:moveTo>
                      <a:pt x="66" y="0"/>
                    </a:moveTo>
                    <a:lnTo>
                      <a:pt x="0" y="99"/>
                    </a:lnTo>
                    <a:lnTo>
                      <a:pt x="2" y="10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7" name="直接连接符 87463"/>
              <p:cNvSpPr/>
              <p:nvPr/>
            </p:nvSpPr>
            <p:spPr>
              <a:xfrm>
                <a:off x="3625" y="227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8" name="任意多边形 87464"/>
              <p:cNvSpPr/>
              <p:nvPr/>
            </p:nvSpPr>
            <p:spPr>
              <a:xfrm>
                <a:off x="3626" y="2248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1" h="261">
                    <a:moveTo>
                      <a:pt x="128" y="0"/>
                    </a:moveTo>
                    <a:lnTo>
                      <a:pt x="64" y="101"/>
                    </a:lnTo>
                    <a:lnTo>
                      <a:pt x="0" y="201"/>
                    </a:lnTo>
                    <a:lnTo>
                      <a:pt x="94" y="261"/>
                    </a:lnTo>
                    <a:lnTo>
                      <a:pt x="158" y="160"/>
                    </a:lnTo>
                    <a:lnTo>
                      <a:pt x="221" y="6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19" name="任意多边形 87465"/>
              <p:cNvSpPr/>
              <p:nvPr/>
            </p:nvSpPr>
            <p:spPr>
              <a:xfrm>
                <a:off x="3626" y="2248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1" h="261">
                    <a:moveTo>
                      <a:pt x="128" y="0"/>
                    </a:moveTo>
                    <a:lnTo>
                      <a:pt x="64" y="101"/>
                    </a:lnTo>
                    <a:lnTo>
                      <a:pt x="0" y="201"/>
                    </a:lnTo>
                    <a:lnTo>
                      <a:pt x="94" y="261"/>
                    </a:lnTo>
                    <a:lnTo>
                      <a:pt x="158" y="160"/>
                    </a:lnTo>
                    <a:lnTo>
                      <a:pt x="221" y="60"/>
                    </a:lnTo>
                    <a:lnTo>
                      <a:pt x="12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0" name="任意多边形 87466"/>
              <p:cNvSpPr/>
              <p:nvPr/>
            </p:nvSpPr>
            <p:spPr>
              <a:xfrm>
                <a:off x="3637" y="2256"/>
                <a:ext cx="2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83" h="220">
                    <a:moveTo>
                      <a:pt x="64" y="100"/>
                    </a:moveTo>
                    <a:lnTo>
                      <a:pt x="127" y="0"/>
                    </a:lnTo>
                    <a:lnTo>
                      <a:pt x="142" y="10"/>
                    </a:lnTo>
                    <a:lnTo>
                      <a:pt x="154" y="22"/>
                    </a:lnTo>
                    <a:lnTo>
                      <a:pt x="165" y="36"/>
                    </a:lnTo>
                    <a:lnTo>
                      <a:pt x="173" y="52"/>
                    </a:lnTo>
                    <a:lnTo>
                      <a:pt x="179" y="69"/>
                    </a:lnTo>
                    <a:lnTo>
                      <a:pt x="182" y="87"/>
                    </a:lnTo>
                    <a:lnTo>
                      <a:pt x="183" y="105"/>
                    </a:lnTo>
                    <a:lnTo>
                      <a:pt x="181" y="122"/>
                    </a:lnTo>
                    <a:lnTo>
                      <a:pt x="177" y="140"/>
                    </a:lnTo>
                    <a:lnTo>
                      <a:pt x="170" y="156"/>
                    </a:lnTo>
                    <a:lnTo>
                      <a:pt x="160" y="172"/>
                    </a:lnTo>
                    <a:lnTo>
                      <a:pt x="149" y="185"/>
                    </a:lnTo>
                    <a:lnTo>
                      <a:pt x="134" y="196"/>
                    </a:lnTo>
                    <a:lnTo>
                      <a:pt x="120" y="206"/>
                    </a:lnTo>
                    <a:lnTo>
                      <a:pt x="103" y="213"/>
                    </a:lnTo>
                    <a:lnTo>
                      <a:pt x="86" y="217"/>
                    </a:lnTo>
                    <a:lnTo>
                      <a:pt x="68" y="220"/>
                    </a:lnTo>
                    <a:lnTo>
                      <a:pt x="50" y="218"/>
                    </a:lnTo>
                    <a:lnTo>
                      <a:pt x="33" y="215"/>
                    </a:lnTo>
                    <a:lnTo>
                      <a:pt x="16" y="210"/>
                    </a:lnTo>
                    <a:lnTo>
                      <a:pt x="0" y="201"/>
                    </a:lnTo>
                    <a:lnTo>
                      <a:pt x="64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1" name="任意多边形 87467"/>
              <p:cNvSpPr/>
              <p:nvPr/>
            </p:nvSpPr>
            <p:spPr>
              <a:xfrm>
                <a:off x="3637" y="2256"/>
                <a:ext cx="2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83" h="220">
                    <a:moveTo>
                      <a:pt x="127" y="0"/>
                    </a:moveTo>
                    <a:lnTo>
                      <a:pt x="142" y="10"/>
                    </a:lnTo>
                    <a:lnTo>
                      <a:pt x="154" y="22"/>
                    </a:lnTo>
                    <a:lnTo>
                      <a:pt x="165" y="36"/>
                    </a:lnTo>
                    <a:lnTo>
                      <a:pt x="173" y="52"/>
                    </a:lnTo>
                    <a:lnTo>
                      <a:pt x="179" y="69"/>
                    </a:lnTo>
                    <a:lnTo>
                      <a:pt x="182" y="87"/>
                    </a:lnTo>
                    <a:lnTo>
                      <a:pt x="183" y="105"/>
                    </a:lnTo>
                    <a:lnTo>
                      <a:pt x="181" y="122"/>
                    </a:lnTo>
                    <a:lnTo>
                      <a:pt x="177" y="140"/>
                    </a:lnTo>
                    <a:lnTo>
                      <a:pt x="170" y="156"/>
                    </a:lnTo>
                    <a:lnTo>
                      <a:pt x="160" y="172"/>
                    </a:lnTo>
                    <a:lnTo>
                      <a:pt x="149" y="185"/>
                    </a:lnTo>
                    <a:lnTo>
                      <a:pt x="134" y="196"/>
                    </a:lnTo>
                    <a:lnTo>
                      <a:pt x="120" y="206"/>
                    </a:lnTo>
                    <a:lnTo>
                      <a:pt x="103" y="213"/>
                    </a:lnTo>
                    <a:lnTo>
                      <a:pt x="86" y="217"/>
                    </a:lnTo>
                    <a:lnTo>
                      <a:pt x="68" y="220"/>
                    </a:lnTo>
                    <a:lnTo>
                      <a:pt x="50" y="218"/>
                    </a:lnTo>
                    <a:lnTo>
                      <a:pt x="33" y="215"/>
                    </a:lnTo>
                    <a:lnTo>
                      <a:pt x="16" y="210"/>
                    </a:lnTo>
                    <a:lnTo>
                      <a:pt x="0" y="201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2" name="任意多边形 87468"/>
              <p:cNvSpPr/>
              <p:nvPr/>
            </p:nvSpPr>
            <p:spPr>
              <a:xfrm>
                <a:off x="2946" y="1901"/>
                <a:ext cx="3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20">
                    <a:moveTo>
                      <a:pt x="120" y="119"/>
                    </a:moveTo>
                    <a:lnTo>
                      <a:pt x="0" y="120"/>
                    </a:lnTo>
                    <a:lnTo>
                      <a:pt x="1" y="102"/>
                    </a:lnTo>
                    <a:lnTo>
                      <a:pt x="5" y="84"/>
                    </a:lnTo>
                    <a:lnTo>
                      <a:pt x="11" y="68"/>
                    </a:lnTo>
                    <a:lnTo>
                      <a:pt x="20" y="52"/>
                    </a:lnTo>
                    <a:lnTo>
                      <a:pt x="31" y="39"/>
                    </a:lnTo>
                    <a:lnTo>
                      <a:pt x="45" y="26"/>
                    </a:lnTo>
                    <a:lnTo>
                      <a:pt x="59" y="16"/>
                    </a:lnTo>
                    <a:lnTo>
                      <a:pt x="75" y="8"/>
                    </a:lnTo>
                    <a:lnTo>
                      <a:pt x="92" y="3"/>
                    </a:lnTo>
                    <a:lnTo>
                      <a:pt x="110" y="0"/>
                    </a:lnTo>
                    <a:lnTo>
                      <a:pt x="127" y="0"/>
                    </a:lnTo>
                    <a:lnTo>
                      <a:pt x="145" y="2"/>
                    </a:lnTo>
                    <a:lnTo>
                      <a:pt x="162" y="7"/>
                    </a:lnTo>
                    <a:lnTo>
                      <a:pt x="179" y="15"/>
                    </a:lnTo>
                    <a:lnTo>
                      <a:pt x="193" y="25"/>
                    </a:lnTo>
                    <a:lnTo>
                      <a:pt x="207" y="37"/>
                    </a:lnTo>
                    <a:lnTo>
                      <a:pt x="218" y="51"/>
                    </a:lnTo>
                    <a:lnTo>
                      <a:pt x="227" y="67"/>
                    </a:lnTo>
                    <a:lnTo>
                      <a:pt x="233" y="83"/>
                    </a:lnTo>
                    <a:lnTo>
                      <a:pt x="238" y="100"/>
                    </a:lnTo>
                    <a:lnTo>
                      <a:pt x="239" y="118"/>
                    </a:lnTo>
                    <a:lnTo>
                      <a:pt x="12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3" name="任意多边形 87469"/>
              <p:cNvSpPr/>
              <p:nvPr/>
            </p:nvSpPr>
            <p:spPr>
              <a:xfrm>
                <a:off x="2946" y="1901"/>
                <a:ext cx="3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20">
                    <a:moveTo>
                      <a:pt x="0" y="120"/>
                    </a:moveTo>
                    <a:lnTo>
                      <a:pt x="1" y="102"/>
                    </a:lnTo>
                    <a:lnTo>
                      <a:pt x="5" y="84"/>
                    </a:lnTo>
                    <a:lnTo>
                      <a:pt x="11" y="68"/>
                    </a:lnTo>
                    <a:lnTo>
                      <a:pt x="20" y="52"/>
                    </a:lnTo>
                    <a:lnTo>
                      <a:pt x="31" y="39"/>
                    </a:lnTo>
                    <a:lnTo>
                      <a:pt x="45" y="26"/>
                    </a:lnTo>
                    <a:lnTo>
                      <a:pt x="59" y="16"/>
                    </a:lnTo>
                    <a:lnTo>
                      <a:pt x="75" y="8"/>
                    </a:lnTo>
                    <a:lnTo>
                      <a:pt x="92" y="3"/>
                    </a:lnTo>
                    <a:lnTo>
                      <a:pt x="110" y="0"/>
                    </a:lnTo>
                    <a:lnTo>
                      <a:pt x="127" y="0"/>
                    </a:lnTo>
                    <a:lnTo>
                      <a:pt x="145" y="2"/>
                    </a:lnTo>
                    <a:lnTo>
                      <a:pt x="162" y="7"/>
                    </a:lnTo>
                    <a:lnTo>
                      <a:pt x="179" y="15"/>
                    </a:lnTo>
                    <a:lnTo>
                      <a:pt x="193" y="25"/>
                    </a:lnTo>
                    <a:lnTo>
                      <a:pt x="207" y="37"/>
                    </a:lnTo>
                    <a:lnTo>
                      <a:pt x="218" y="51"/>
                    </a:lnTo>
                    <a:lnTo>
                      <a:pt x="227" y="67"/>
                    </a:lnTo>
                    <a:lnTo>
                      <a:pt x="233" y="83"/>
                    </a:lnTo>
                    <a:lnTo>
                      <a:pt x="238" y="100"/>
                    </a:lnTo>
                    <a:lnTo>
                      <a:pt x="239" y="118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4" name="任意多边形 87470"/>
              <p:cNvSpPr/>
              <p:nvPr/>
            </p:nvSpPr>
            <p:spPr>
              <a:xfrm>
                <a:off x="2946" y="1916"/>
                <a:ext cx="30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38">
                    <a:moveTo>
                      <a:pt x="239" y="0"/>
                    </a:moveTo>
                    <a:lnTo>
                      <a:pt x="120" y="1"/>
                    </a:lnTo>
                    <a:lnTo>
                      <a:pt x="0" y="2"/>
                    </a:lnTo>
                    <a:lnTo>
                      <a:pt x="1" y="138"/>
                    </a:lnTo>
                    <a:lnTo>
                      <a:pt x="121" y="137"/>
                    </a:lnTo>
                    <a:lnTo>
                      <a:pt x="240" y="136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5" name="任意多边形 87471"/>
              <p:cNvSpPr/>
              <p:nvPr/>
            </p:nvSpPr>
            <p:spPr>
              <a:xfrm>
                <a:off x="2946" y="1916"/>
                <a:ext cx="30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38">
                    <a:moveTo>
                      <a:pt x="239" y="0"/>
                    </a:moveTo>
                    <a:lnTo>
                      <a:pt x="120" y="1"/>
                    </a:lnTo>
                    <a:lnTo>
                      <a:pt x="0" y="2"/>
                    </a:lnTo>
                    <a:lnTo>
                      <a:pt x="1" y="138"/>
                    </a:lnTo>
                    <a:lnTo>
                      <a:pt x="121" y="137"/>
                    </a:lnTo>
                    <a:lnTo>
                      <a:pt x="240" y="136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6" name="任意多边形 87472"/>
              <p:cNvSpPr/>
              <p:nvPr/>
            </p:nvSpPr>
            <p:spPr>
              <a:xfrm>
                <a:off x="2946" y="1933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5">
                    <a:moveTo>
                      <a:pt x="120" y="0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7" name="直接连接符 87473"/>
              <p:cNvSpPr/>
              <p:nvPr/>
            </p:nvSpPr>
            <p:spPr>
              <a:xfrm>
                <a:off x="2946" y="193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8" name="任意多边形 87474"/>
              <p:cNvSpPr/>
              <p:nvPr/>
            </p:nvSpPr>
            <p:spPr>
              <a:xfrm>
                <a:off x="2946" y="1933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4" h="144">
                    <a:moveTo>
                      <a:pt x="239" y="0"/>
                    </a:moveTo>
                    <a:lnTo>
                      <a:pt x="120" y="4"/>
                    </a:lnTo>
                    <a:lnTo>
                      <a:pt x="0" y="9"/>
                    </a:lnTo>
                    <a:lnTo>
                      <a:pt x="5" y="144"/>
                    </a:lnTo>
                    <a:lnTo>
                      <a:pt x="124" y="139"/>
                    </a:lnTo>
                    <a:lnTo>
                      <a:pt x="244" y="13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29" name="任意多边形 87475"/>
              <p:cNvSpPr/>
              <p:nvPr/>
            </p:nvSpPr>
            <p:spPr>
              <a:xfrm>
                <a:off x="2946" y="1933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4" h="144">
                    <a:moveTo>
                      <a:pt x="239" y="0"/>
                    </a:moveTo>
                    <a:lnTo>
                      <a:pt x="120" y="4"/>
                    </a:lnTo>
                    <a:lnTo>
                      <a:pt x="0" y="9"/>
                    </a:lnTo>
                    <a:lnTo>
                      <a:pt x="5" y="144"/>
                    </a:lnTo>
                    <a:lnTo>
                      <a:pt x="124" y="139"/>
                    </a:lnTo>
                    <a:lnTo>
                      <a:pt x="244" y="135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0" name="任意多边形 87476"/>
              <p:cNvSpPr/>
              <p:nvPr/>
            </p:nvSpPr>
            <p:spPr>
              <a:xfrm>
                <a:off x="2947" y="1950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6">
                    <a:moveTo>
                      <a:pt x="119" y="0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1" name="直接连接符 87477"/>
              <p:cNvSpPr/>
              <p:nvPr/>
            </p:nvSpPr>
            <p:spPr>
              <a:xfrm>
                <a:off x="2947" y="19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2" name="任意多边形 87478"/>
              <p:cNvSpPr/>
              <p:nvPr/>
            </p:nvSpPr>
            <p:spPr>
              <a:xfrm>
                <a:off x="2947" y="1950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47">
                    <a:moveTo>
                      <a:pt x="239" y="0"/>
                    </a:moveTo>
                    <a:lnTo>
                      <a:pt x="119" y="5"/>
                    </a:lnTo>
                    <a:lnTo>
                      <a:pt x="0" y="11"/>
                    </a:lnTo>
                    <a:lnTo>
                      <a:pt x="6" y="147"/>
                    </a:lnTo>
                    <a:lnTo>
                      <a:pt x="126" y="141"/>
                    </a:lnTo>
                    <a:lnTo>
                      <a:pt x="245" y="136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3" name="任意多边形 87479"/>
              <p:cNvSpPr/>
              <p:nvPr/>
            </p:nvSpPr>
            <p:spPr>
              <a:xfrm>
                <a:off x="2947" y="1950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47">
                    <a:moveTo>
                      <a:pt x="239" y="0"/>
                    </a:moveTo>
                    <a:lnTo>
                      <a:pt x="119" y="5"/>
                    </a:lnTo>
                    <a:lnTo>
                      <a:pt x="0" y="11"/>
                    </a:lnTo>
                    <a:lnTo>
                      <a:pt x="6" y="147"/>
                    </a:lnTo>
                    <a:lnTo>
                      <a:pt x="126" y="141"/>
                    </a:lnTo>
                    <a:lnTo>
                      <a:pt x="245" y="136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4" name="任意多边形 87480"/>
              <p:cNvSpPr/>
              <p:nvPr/>
            </p:nvSpPr>
            <p:spPr>
              <a:xfrm>
                <a:off x="2948" y="1967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8">
                    <a:moveTo>
                      <a:pt x="120" y="0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5" name="直接连接符 87481"/>
              <p:cNvSpPr/>
              <p:nvPr/>
            </p:nvSpPr>
            <p:spPr>
              <a:xfrm>
                <a:off x="2948" y="196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6" name="任意多边形 87482"/>
              <p:cNvSpPr/>
              <p:nvPr/>
            </p:nvSpPr>
            <p:spPr>
              <a:xfrm>
                <a:off x="2948" y="1966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50">
                    <a:moveTo>
                      <a:pt x="239" y="0"/>
                    </a:moveTo>
                    <a:lnTo>
                      <a:pt x="120" y="7"/>
                    </a:lnTo>
                    <a:lnTo>
                      <a:pt x="0" y="15"/>
                    </a:lnTo>
                    <a:lnTo>
                      <a:pt x="9" y="150"/>
                    </a:lnTo>
                    <a:lnTo>
                      <a:pt x="129" y="142"/>
                    </a:lnTo>
                    <a:lnTo>
                      <a:pt x="248" y="13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7" name="任意多边形 87483"/>
              <p:cNvSpPr/>
              <p:nvPr/>
            </p:nvSpPr>
            <p:spPr>
              <a:xfrm>
                <a:off x="2948" y="1966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50">
                    <a:moveTo>
                      <a:pt x="239" y="0"/>
                    </a:moveTo>
                    <a:lnTo>
                      <a:pt x="120" y="7"/>
                    </a:lnTo>
                    <a:lnTo>
                      <a:pt x="0" y="15"/>
                    </a:lnTo>
                    <a:lnTo>
                      <a:pt x="9" y="150"/>
                    </a:lnTo>
                    <a:lnTo>
                      <a:pt x="129" y="142"/>
                    </a:lnTo>
                    <a:lnTo>
                      <a:pt x="248" y="135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8" name="任意多边形 87484"/>
              <p:cNvSpPr/>
              <p:nvPr/>
            </p:nvSpPr>
            <p:spPr>
              <a:xfrm>
                <a:off x="2949" y="1984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20" h="12">
                    <a:moveTo>
                      <a:pt x="120" y="0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39" name="直接连接符 87485"/>
              <p:cNvSpPr/>
              <p:nvPr/>
            </p:nvSpPr>
            <p:spPr>
              <a:xfrm>
                <a:off x="2949" y="198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0" name="任意多边形 87486"/>
              <p:cNvSpPr/>
              <p:nvPr/>
            </p:nvSpPr>
            <p:spPr>
              <a:xfrm>
                <a:off x="2949" y="1983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8">
                    <a:moveTo>
                      <a:pt x="239" y="0"/>
                    </a:moveTo>
                    <a:lnTo>
                      <a:pt x="120" y="11"/>
                    </a:lnTo>
                    <a:lnTo>
                      <a:pt x="0" y="23"/>
                    </a:lnTo>
                    <a:lnTo>
                      <a:pt x="13" y="158"/>
                    </a:lnTo>
                    <a:lnTo>
                      <a:pt x="132" y="147"/>
                    </a:lnTo>
                    <a:lnTo>
                      <a:pt x="251" y="13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1" name="任意多边形 87487"/>
              <p:cNvSpPr/>
              <p:nvPr/>
            </p:nvSpPr>
            <p:spPr>
              <a:xfrm>
                <a:off x="2949" y="1983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8">
                    <a:moveTo>
                      <a:pt x="239" y="0"/>
                    </a:moveTo>
                    <a:lnTo>
                      <a:pt x="120" y="11"/>
                    </a:lnTo>
                    <a:lnTo>
                      <a:pt x="0" y="23"/>
                    </a:lnTo>
                    <a:lnTo>
                      <a:pt x="13" y="158"/>
                    </a:lnTo>
                    <a:lnTo>
                      <a:pt x="132" y="147"/>
                    </a:lnTo>
                    <a:lnTo>
                      <a:pt x="251" y="135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2" name="任意多边形 87488"/>
              <p:cNvSpPr/>
              <p:nvPr/>
            </p:nvSpPr>
            <p:spPr>
              <a:xfrm>
                <a:off x="2950" y="2001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3">
                    <a:moveTo>
                      <a:pt x="119" y="0"/>
                    </a:moveTo>
                    <a:lnTo>
                      <a:pt x="0" y="11"/>
                    </a:lnTo>
                    <a:lnTo>
                      <a:pt x="1" y="13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3" name="直接连接符 87489"/>
              <p:cNvSpPr/>
              <p:nvPr/>
            </p:nvSpPr>
            <p:spPr>
              <a:xfrm>
                <a:off x="2950" y="200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4" name="任意多边形 87490"/>
              <p:cNvSpPr/>
              <p:nvPr/>
            </p:nvSpPr>
            <p:spPr>
              <a:xfrm>
                <a:off x="2950" y="1999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62">
                    <a:moveTo>
                      <a:pt x="236" y="0"/>
                    </a:moveTo>
                    <a:lnTo>
                      <a:pt x="118" y="14"/>
                    </a:lnTo>
                    <a:lnTo>
                      <a:pt x="0" y="27"/>
                    </a:lnTo>
                    <a:lnTo>
                      <a:pt x="15" y="162"/>
                    </a:lnTo>
                    <a:lnTo>
                      <a:pt x="134" y="149"/>
                    </a:lnTo>
                    <a:lnTo>
                      <a:pt x="252" y="135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5" name="任意多边形 87491"/>
              <p:cNvSpPr/>
              <p:nvPr/>
            </p:nvSpPr>
            <p:spPr>
              <a:xfrm>
                <a:off x="2950" y="1999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62">
                    <a:moveTo>
                      <a:pt x="236" y="0"/>
                    </a:moveTo>
                    <a:lnTo>
                      <a:pt x="118" y="14"/>
                    </a:lnTo>
                    <a:lnTo>
                      <a:pt x="0" y="27"/>
                    </a:lnTo>
                    <a:lnTo>
                      <a:pt x="15" y="162"/>
                    </a:lnTo>
                    <a:lnTo>
                      <a:pt x="134" y="149"/>
                    </a:lnTo>
                    <a:lnTo>
                      <a:pt x="252" y="135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6" name="任意多边形 87492"/>
              <p:cNvSpPr/>
              <p:nvPr/>
            </p:nvSpPr>
            <p:spPr>
              <a:xfrm>
                <a:off x="2952" y="201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5">
                    <a:moveTo>
                      <a:pt x="119" y="0"/>
                    </a:moveTo>
                    <a:lnTo>
                      <a:pt x="0" y="13"/>
                    </a:lnTo>
                    <a:lnTo>
                      <a:pt x="0" y="15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7" name="直接连接符 87493"/>
              <p:cNvSpPr/>
              <p:nvPr/>
            </p:nvSpPr>
            <p:spPr>
              <a:xfrm>
                <a:off x="2952" y="20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8" name="任意多边形 87494"/>
              <p:cNvSpPr/>
              <p:nvPr/>
            </p:nvSpPr>
            <p:spPr>
              <a:xfrm>
                <a:off x="2952" y="2016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5" h="166">
                    <a:moveTo>
                      <a:pt x="237" y="0"/>
                    </a:moveTo>
                    <a:lnTo>
                      <a:pt x="119" y="16"/>
                    </a:lnTo>
                    <a:lnTo>
                      <a:pt x="0" y="31"/>
                    </a:lnTo>
                    <a:lnTo>
                      <a:pt x="18" y="166"/>
                    </a:lnTo>
                    <a:lnTo>
                      <a:pt x="137" y="151"/>
                    </a:lnTo>
                    <a:lnTo>
                      <a:pt x="255" y="135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49" name="任意多边形 87495"/>
              <p:cNvSpPr/>
              <p:nvPr/>
            </p:nvSpPr>
            <p:spPr>
              <a:xfrm>
                <a:off x="2952" y="2016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5" h="166">
                    <a:moveTo>
                      <a:pt x="237" y="0"/>
                    </a:moveTo>
                    <a:lnTo>
                      <a:pt x="119" y="16"/>
                    </a:lnTo>
                    <a:lnTo>
                      <a:pt x="0" y="31"/>
                    </a:lnTo>
                    <a:lnTo>
                      <a:pt x="18" y="166"/>
                    </a:lnTo>
                    <a:lnTo>
                      <a:pt x="137" y="151"/>
                    </a:lnTo>
                    <a:lnTo>
                      <a:pt x="255" y="135"/>
                    </a:lnTo>
                    <a:lnTo>
                      <a:pt x="23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0" name="任意多边形 87496"/>
              <p:cNvSpPr/>
              <p:nvPr/>
            </p:nvSpPr>
            <p:spPr>
              <a:xfrm>
                <a:off x="2955" y="2035"/>
                <a:ext cx="14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8">
                    <a:moveTo>
                      <a:pt x="119" y="0"/>
                    </a:moveTo>
                    <a:lnTo>
                      <a:pt x="0" y="15"/>
                    </a:lnTo>
                    <a:lnTo>
                      <a:pt x="0" y="18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1" name="直接连接符 87497"/>
              <p:cNvSpPr/>
              <p:nvPr/>
            </p:nvSpPr>
            <p:spPr>
              <a:xfrm>
                <a:off x="2955" y="203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2" name="任意多边形 87498"/>
              <p:cNvSpPr/>
              <p:nvPr/>
            </p:nvSpPr>
            <p:spPr>
              <a:xfrm>
                <a:off x="2955" y="2033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70">
                    <a:moveTo>
                      <a:pt x="237" y="0"/>
                    </a:moveTo>
                    <a:lnTo>
                      <a:pt x="119" y="18"/>
                    </a:lnTo>
                    <a:lnTo>
                      <a:pt x="0" y="36"/>
                    </a:lnTo>
                    <a:lnTo>
                      <a:pt x="20" y="170"/>
                    </a:lnTo>
                    <a:lnTo>
                      <a:pt x="139" y="152"/>
                    </a:lnTo>
                    <a:lnTo>
                      <a:pt x="257" y="134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3" name="任意多边形 87499"/>
              <p:cNvSpPr/>
              <p:nvPr/>
            </p:nvSpPr>
            <p:spPr>
              <a:xfrm>
                <a:off x="2955" y="2033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70">
                    <a:moveTo>
                      <a:pt x="237" y="0"/>
                    </a:moveTo>
                    <a:lnTo>
                      <a:pt x="119" y="18"/>
                    </a:lnTo>
                    <a:lnTo>
                      <a:pt x="0" y="36"/>
                    </a:lnTo>
                    <a:lnTo>
                      <a:pt x="20" y="170"/>
                    </a:lnTo>
                    <a:lnTo>
                      <a:pt x="139" y="152"/>
                    </a:lnTo>
                    <a:lnTo>
                      <a:pt x="257" y="134"/>
                    </a:lnTo>
                    <a:lnTo>
                      <a:pt x="23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4" name="任意多边形 87500"/>
              <p:cNvSpPr/>
              <p:nvPr/>
            </p:nvSpPr>
            <p:spPr>
              <a:xfrm>
                <a:off x="2957" y="2052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0">
                    <a:moveTo>
                      <a:pt x="119" y="0"/>
                    </a:moveTo>
                    <a:lnTo>
                      <a:pt x="0" y="18"/>
                    </a:lnTo>
                    <a:lnTo>
                      <a:pt x="1" y="20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5" name="直接连接符 87501"/>
              <p:cNvSpPr/>
              <p:nvPr/>
            </p:nvSpPr>
            <p:spPr>
              <a:xfrm>
                <a:off x="2957" y="20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6" name="任意多边形 87502"/>
              <p:cNvSpPr/>
              <p:nvPr/>
            </p:nvSpPr>
            <p:spPr>
              <a:xfrm>
                <a:off x="2957" y="2049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74">
                    <a:moveTo>
                      <a:pt x="235" y="0"/>
                    </a:moveTo>
                    <a:lnTo>
                      <a:pt x="118" y="20"/>
                    </a:lnTo>
                    <a:lnTo>
                      <a:pt x="0" y="40"/>
                    </a:lnTo>
                    <a:lnTo>
                      <a:pt x="24" y="174"/>
                    </a:lnTo>
                    <a:lnTo>
                      <a:pt x="141" y="154"/>
                    </a:lnTo>
                    <a:lnTo>
                      <a:pt x="258" y="134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7" name="任意多边形 87503"/>
              <p:cNvSpPr/>
              <p:nvPr/>
            </p:nvSpPr>
            <p:spPr>
              <a:xfrm>
                <a:off x="2957" y="2049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74">
                    <a:moveTo>
                      <a:pt x="235" y="0"/>
                    </a:moveTo>
                    <a:lnTo>
                      <a:pt x="118" y="20"/>
                    </a:lnTo>
                    <a:lnTo>
                      <a:pt x="0" y="40"/>
                    </a:lnTo>
                    <a:lnTo>
                      <a:pt x="24" y="174"/>
                    </a:lnTo>
                    <a:lnTo>
                      <a:pt x="141" y="154"/>
                    </a:lnTo>
                    <a:lnTo>
                      <a:pt x="258" y="134"/>
                    </a:lnTo>
                    <a:lnTo>
                      <a:pt x="23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8" name="任意多边形 87504"/>
              <p:cNvSpPr/>
              <p:nvPr/>
            </p:nvSpPr>
            <p:spPr>
              <a:xfrm>
                <a:off x="2960" y="2068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2">
                    <a:moveTo>
                      <a:pt x="117" y="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59" name="直接连接符 87505"/>
              <p:cNvSpPr/>
              <p:nvPr/>
            </p:nvSpPr>
            <p:spPr>
              <a:xfrm>
                <a:off x="2960" y="207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0" name="任意多边形 87506"/>
              <p:cNvSpPr/>
              <p:nvPr/>
            </p:nvSpPr>
            <p:spPr>
              <a:xfrm>
                <a:off x="2960" y="2066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78">
                    <a:moveTo>
                      <a:pt x="234" y="0"/>
                    </a:moveTo>
                    <a:lnTo>
                      <a:pt x="117" y="23"/>
                    </a:lnTo>
                    <a:lnTo>
                      <a:pt x="0" y="45"/>
                    </a:lnTo>
                    <a:lnTo>
                      <a:pt x="26" y="178"/>
                    </a:lnTo>
                    <a:lnTo>
                      <a:pt x="143" y="155"/>
                    </a:lnTo>
                    <a:lnTo>
                      <a:pt x="260" y="133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1" name="任意多边形 87507"/>
              <p:cNvSpPr/>
              <p:nvPr/>
            </p:nvSpPr>
            <p:spPr>
              <a:xfrm>
                <a:off x="2960" y="2066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78">
                    <a:moveTo>
                      <a:pt x="234" y="0"/>
                    </a:moveTo>
                    <a:lnTo>
                      <a:pt x="117" y="23"/>
                    </a:lnTo>
                    <a:lnTo>
                      <a:pt x="0" y="45"/>
                    </a:lnTo>
                    <a:lnTo>
                      <a:pt x="26" y="178"/>
                    </a:lnTo>
                    <a:lnTo>
                      <a:pt x="143" y="155"/>
                    </a:lnTo>
                    <a:lnTo>
                      <a:pt x="260" y="133"/>
                    </a:lnTo>
                    <a:lnTo>
                      <a:pt x="23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2" name="任意多边形 87508"/>
              <p:cNvSpPr/>
              <p:nvPr/>
            </p:nvSpPr>
            <p:spPr>
              <a:xfrm>
                <a:off x="2963" y="2085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6">
                    <a:moveTo>
                      <a:pt x="117" y="0"/>
                    </a:moveTo>
                    <a:lnTo>
                      <a:pt x="0" y="23"/>
                    </a:lnTo>
                    <a:lnTo>
                      <a:pt x="0" y="26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3" name="直接连接符 87509"/>
              <p:cNvSpPr/>
              <p:nvPr/>
            </p:nvSpPr>
            <p:spPr>
              <a:xfrm>
                <a:off x="2963" y="208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4" name="任意多边形 87510"/>
              <p:cNvSpPr/>
              <p:nvPr/>
            </p:nvSpPr>
            <p:spPr>
              <a:xfrm>
                <a:off x="2963" y="2082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4">
                    <a:moveTo>
                      <a:pt x="234" y="0"/>
                    </a:moveTo>
                    <a:lnTo>
                      <a:pt x="117" y="25"/>
                    </a:lnTo>
                    <a:lnTo>
                      <a:pt x="0" y="51"/>
                    </a:lnTo>
                    <a:lnTo>
                      <a:pt x="29" y="184"/>
                    </a:lnTo>
                    <a:lnTo>
                      <a:pt x="146" y="158"/>
                    </a:lnTo>
                    <a:lnTo>
                      <a:pt x="263" y="133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5" name="任意多边形 87511"/>
              <p:cNvSpPr/>
              <p:nvPr/>
            </p:nvSpPr>
            <p:spPr>
              <a:xfrm>
                <a:off x="2963" y="2082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4">
                    <a:moveTo>
                      <a:pt x="234" y="0"/>
                    </a:moveTo>
                    <a:lnTo>
                      <a:pt x="117" y="25"/>
                    </a:lnTo>
                    <a:lnTo>
                      <a:pt x="0" y="51"/>
                    </a:lnTo>
                    <a:lnTo>
                      <a:pt x="29" y="184"/>
                    </a:lnTo>
                    <a:lnTo>
                      <a:pt x="146" y="158"/>
                    </a:lnTo>
                    <a:lnTo>
                      <a:pt x="263" y="133"/>
                    </a:lnTo>
                    <a:lnTo>
                      <a:pt x="23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6" name="任意多边形 87512"/>
              <p:cNvSpPr/>
              <p:nvPr/>
            </p:nvSpPr>
            <p:spPr>
              <a:xfrm>
                <a:off x="2967" y="2102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8">
                    <a:moveTo>
                      <a:pt x="117" y="0"/>
                    </a:moveTo>
                    <a:lnTo>
                      <a:pt x="0" y="26"/>
                    </a:lnTo>
                    <a:lnTo>
                      <a:pt x="1" y="28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7" name="直接连接符 87513"/>
              <p:cNvSpPr/>
              <p:nvPr/>
            </p:nvSpPr>
            <p:spPr>
              <a:xfrm>
                <a:off x="2967" y="210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8" name="任意多边形 87514"/>
              <p:cNvSpPr/>
              <p:nvPr/>
            </p:nvSpPr>
            <p:spPr>
              <a:xfrm>
                <a:off x="2967" y="2098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8">
                    <a:moveTo>
                      <a:pt x="232" y="0"/>
                    </a:moveTo>
                    <a:lnTo>
                      <a:pt x="116" y="28"/>
                    </a:lnTo>
                    <a:lnTo>
                      <a:pt x="0" y="56"/>
                    </a:lnTo>
                    <a:lnTo>
                      <a:pt x="31" y="188"/>
                    </a:lnTo>
                    <a:lnTo>
                      <a:pt x="147" y="160"/>
                    </a:lnTo>
                    <a:lnTo>
                      <a:pt x="263" y="132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69" name="任意多边形 87515"/>
              <p:cNvSpPr/>
              <p:nvPr/>
            </p:nvSpPr>
            <p:spPr>
              <a:xfrm>
                <a:off x="2967" y="2098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8">
                    <a:moveTo>
                      <a:pt x="232" y="0"/>
                    </a:moveTo>
                    <a:lnTo>
                      <a:pt x="116" y="28"/>
                    </a:lnTo>
                    <a:lnTo>
                      <a:pt x="0" y="56"/>
                    </a:lnTo>
                    <a:lnTo>
                      <a:pt x="31" y="188"/>
                    </a:lnTo>
                    <a:lnTo>
                      <a:pt x="147" y="160"/>
                    </a:lnTo>
                    <a:lnTo>
                      <a:pt x="263" y="132"/>
                    </a:lnTo>
                    <a:lnTo>
                      <a:pt x="23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0" name="任意多边形 87516"/>
              <p:cNvSpPr/>
              <p:nvPr/>
            </p:nvSpPr>
            <p:spPr>
              <a:xfrm>
                <a:off x="2971" y="2118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0">
                    <a:moveTo>
                      <a:pt x="116" y="0"/>
                    </a:moveTo>
                    <a:lnTo>
                      <a:pt x="0" y="28"/>
                    </a:lnTo>
                    <a:lnTo>
                      <a:pt x="1" y="3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1" name="直接连接符 87517"/>
              <p:cNvSpPr/>
              <p:nvPr/>
            </p:nvSpPr>
            <p:spPr>
              <a:xfrm>
                <a:off x="2971" y="21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2" name="任意多边形 87518"/>
              <p:cNvSpPr/>
              <p:nvPr/>
            </p:nvSpPr>
            <p:spPr>
              <a:xfrm>
                <a:off x="2971" y="2114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92">
                    <a:moveTo>
                      <a:pt x="230" y="0"/>
                    </a:moveTo>
                    <a:lnTo>
                      <a:pt x="115" y="30"/>
                    </a:lnTo>
                    <a:lnTo>
                      <a:pt x="0" y="60"/>
                    </a:lnTo>
                    <a:lnTo>
                      <a:pt x="35" y="192"/>
                    </a:lnTo>
                    <a:lnTo>
                      <a:pt x="150" y="162"/>
                    </a:lnTo>
                    <a:lnTo>
                      <a:pt x="265" y="132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3" name="任意多边形 87519"/>
              <p:cNvSpPr/>
              <p:nvPr/>
            </p:nvSpPr>
            <p:spPr>
              <a:xfrm>
                <a:off x="2971" y="2114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92">
                    <a:moveTo>
                      <a:pt x="230" y="0"/>
                    </a:moveTo>
                    <a:lnTo>
                      <a:pt x="115" y="30"/>
                    </a:lnTo>
                    <a:lnTo>
                      <a:pt x="0" y="60"/>
                    </a:lnTo>
                    <a:lnTo>
                      <a:pt x="35" y="192"/>
                    </a:lnTo>
                    <a:lnTo>
                      <a:pt x="150" y="162"/>
                    </a:lnTo>
                    <a:lnTo>
                      <a:pt x="265" y="132"/>
                    </a:lnTo>
                    <a:lnTo>
                      <a:pt x="23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4" name="任意多边形 87520"/>
              <p:cNvSpPr/>
              <p:nvPr/>
            </p:nvSpPr>
            <p:spPr>
              <a:xfrm>
                <a:off x="2976" y="2134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2">
                    <a:moveTo>
                      <a:pt x="115" y="0"/>
                    </a:moveTo>
                    <a:lnTo>
                      <a:pt x="0" y="30"/>
                    </a:lnTo>
                    <a:lnTo>
                      <a:pt x="0" y="32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5" name="直接连接符 87521"/>
              <p:cNvSpPr/>
              <p:nvPr/>
            </p:nvSpPr>
            <p:spPr>
              <a:xfrm>
                <a:off x="2976" y="213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6" name="任意多边形 87522"/>
              <p:cNvSpPr/>
              <p:nvPr/>
            </p:nvSpPr>
            <p:spPr>
              <a:xfrm>
                <a:off x="2976" y="2130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6">
                    <a:moveTo>
                      <a:pt x="230" y="0"/>
                    </a:moveTo>
                    <a:lnTo>
                      <a:pt x="115" y="33"/>
                    </a:lnTo>
                    <a:lnTo>
                      <a:pt x="0" y="65"/>
                    </a:lnTo>
                    <a:lnTo>
                      <a:pt x="36" y="196"/>
                    </a:lnTo>
                    <a:lnTo>
                      <a:pt x="151" y="163"/>
                    </a:lnTo>
                    <a:lnTo>
                      <a:pt x="266" y="131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7" name="任意多边形 87523"/>
              <p:cNvSpPr/>
              <p:nvPr/>
            </p:nvSpPr>
            <p:spPr>
              <a:xfrm>
                <a:off x="2976" y="2130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6">
                    <a:moveTo>
                      <a:pt x="230" y="0"/>
                    </a:moveTo>
                    <a:lnTo>
                      <a:pt x="115" y="33"/>
                    </a:lnTo>
                    <a:lnTo>
                      <a:pt x="0" y="65"/>
                    </a:lnTo>
                    <a:lnTo>
                      <a:pt x="36" y="196"/>
                    </a:lnTo>
                    <a:lnTo>
                      <a:pt x="151" y="163"/>
                    </a:lnTo>
                    <a:lnTo>
                      <a:pt x="266" y="131"/>
                    </a:lnTo>
                    <a:lnTo>
                      <a:pt x="23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8" name="任意多边形 87524"/>
              <p:cNvSpPr/>
              <p:nvPr/>
            </p:nvSpPr>
            <p:spPr>
              <a:xfrm>
                <a:off x="2980" y="2151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5">
                    <a:moveTo>
                      <a:pt x="115" y="0"/>
                    </a:moveTo>
                    <a:lnTo>
                      <a:pt x="0" y="33"/>
                    </a:lnTo>
                    <a:lnTo>
                      <a:pt x="2" y="35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79" name="直接连接符 87525"/>
              <p:cNvSpPr/>
              <p:nvPr/>
            </p:nvSpPr>
            <p:spPr>
              <a:xfrm>
                <a:off x="2980" y="215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0" name="任意多边形 87526"/>
              <p:cNvSpPr/>
              <p:nvPr/>
            </p:nvSpPr>
            <p:spPr>
              <a:xfrm>
                <a:off x="2980" y="2146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8">
                    <a:moveTo>
                      <a:pt x="227" y="0"/>
                    </a:moveTo>
                    <a:lnTo>
                      <a:pt x="113" y="34"/>
                    </a:lnTo>
                    <a:lnTo>
                      <a:pt x="0" y="69"/>
                    </a:lnTo>
                    <a:lnTo>
                      <a:pt x="39" y="198"/>
                    </a:lnTo>
                    <a:lnTo>
                      <a:pt x="153" y="164"/>
                    </a:lnTo>
                    <a:lnTo>
                      <a:pt x="266" y="129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1" name="任意多边形 87527"/>
              <p:cNvSpPr/>
              <p:nvPr/>
            </p:nvSpPr>
            <p:spPr>
              <a:xfrm>
                <a:off x="2980" y="2146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8">
                    <a:moveTo>
                      <a:pt x="227" y="0"/>
                    </a:moveTo>
                    <a:lnTo>
                      <a:pt x="113" y="34"/>
                    </a:lnTo>
                    <a:lnTo>
                      <a:pt x="0" y="69"/>
                    </a:lnTo>
                    <a:lnTo>
                      <a:pt x="39" y="198"/>
                    </a:lnTo>
                    <a:lnTo>
                      <a:pt x="153" y="164"/>
                    </a:lnTo>
                    <a:lnTo>
                      <a:pt x="266" y="129"/>
                    </a:lnTo>
                    <a:lnTo>
                      <a:pt x="22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2" name="任意多边形 87528"/>
              <p:cNvSpPr/>
              <p:nvPr/>
            </p:nvSpPr>
            <p:spPr>
              <a:xfrm>
                <a:off x="2985" y="2167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7">
                    <a:moveTo>
                      <a:pt x="114" y="0"/>
                    </a:moveTo>
                    <a:lnTo>
                      <a:pt x="0" y="34"/>
                    </a:lnTo>
                    <a:lnTo>
                      <a:pt x="0" y="3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3" name="直接连接符 87529"/>
              <p:cNvSpPr/>
              <p:nvPr/>
            </p:nvSpPr>
            <p:spPr>
              <a:xfrm>
                <a:off x="2985" y="217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4" name="任意多边形 87530"/>
              <p:cNvSpPr/>
              <p:nvPr/>
            </p:nvSpPr>
            <p:spPr>
              <a:xfrm>
                <a:off x="2985" y="2162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03">
                    <a:moveTo>
                      <a:pt x="227" y="0"/>
                    </a:moveTo>
                    <a:lnTo>
                      <a:pt x="114" y="37"/>
                    </a:lnTo>
                    <a:lnTo>
                      <a:pt x="0" y="74"/>
                    </a:lnTo>
                    <a:lnTo>
                      <a:pt x="41" y="203"/>
                    </a:lnTo>
                    <a:lnTo>
                      <a:pt x="155" y="166"/>
                    </a:lnTo>
                    <a:lnTo>
                      <a:pt x="269" y="129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5" name="任意多边形 87531"/>
              <p:cNvSpPr/>
              <p:nvPr/>
            </p:nvSpPr>
            <p:spPr>
              <a:xfrm>
                <a:off x="2985" y="2162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03">
                    <a:moveTo>
                      <a:pt x="227" y="0"/>
                    </a:moveTo>
                    <a:lnTo>
                      <a:pt x="114" y="37"/>
                    </a:lnTo>
                    <a:lnTo>
                      <a:pt x="0" y="74"/>
                    </a:lnTo>
                    <a:lnTo>
                      <a:pt x="41" y="203"/>
                    </a:lnTo>
                    <a:lnTo>
                      <a:pt x="155" y="166"/>
                    </a:lnTo>
                    <a:lnTo>
                      <a:pt x="269" y="129"/>
                    </a:lnTo>
                    <a:lnTo>
                      <a:pt x="22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6" name="任意多边形 87532"/>
              <p:cNvSpPr/>
              <p:nvPr/>
            </p:nvSpPr>
            <p:spPr>
              <a:xfrm>
                <a:off x="2990" y="2183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9">
                    <a:moveTo>
                      <a:pt x="114" y="0"/>
                    </a:moveTo>
                    <a:lnTo>
                      <a:pt x="0" y="37"/>
                    </a:lnTo>
                    <a:lnTo>
                      <a:pt x="1" y="3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7" name="直接连接符 87533"/>
              <p:cNvSpPr/>
              <p:nvPr/>
            </p:nvSpPr>
            <p:spPr>
              <a:xfrm>
                <a:off x="2990" y="218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8" name="任意多边形 87534"/>
              <p:cNvSpPr/>
              <p:nvPr/>
            </p:nvSpPr>
            <p:spPr>
              <a:xfrm>
                <a:off x="2991" y="2178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70" h="207">
                    <a:moveTo>
                      <a:pt x="226" y="0"/>
                    </a:moveTo>
                    <a:lnTo>
                      <a:pt x="113" y="39"/>
                    </a:lnTo>
                    <a:lnTo>
                      <a:pt x="0" y="78"/>
                    </a:lnTo>
                    <a:lnTo>
                      <a:pt x="45" y="207"/>
                    </a:lnTo>
                    <a:lnTo>
                      <a:pt x="157" y="168"/>
                    </a:lnTo>
                    <a:lnTo>
                      <a:pt x="270" y="129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89" name="任意多边形 87535"/>
              <p:cNvSpPr/>
              <p:nvPr/>
            </p:nvSpPr>
            <p:spPr>
              <a:xfrm>
                <a:off x="2991" y="2178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70" h="207">
                    <a:moveTo>
                      <a:pt x="226" y="0"/>
                    </a:moveTo>
                    <a:lnTo>
                      <a:pt x="113" y="39"/>
                    </a:lnTo>
                    <a:lnTo>
                      <a:pt x="0" y="78"/>
                    </a:lnTo>
                    <a:lnTo>
                      <a:pt x="45" y="207"/>
                    </a:lnTo>
                    <a:lnTo>
                      <a:pt x="157" y="168"/>
                    </a:lnTo>
                    <a:lnTo>
                      <a:pt x="270" y="129"/>
                    </a:lnTo>
                    <a:lnTo>
                      <a:pt x="22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0" name="任意多边形 87536"/>
              <p:cNvSpPr/>
              <p:nvPr/>
            </p:nvSpPr>
            <p:spPr>
              <a:xfrm>
                <a:off x="2996" y="2199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2">
                    <a:moveTo>
                      <a:pt x="112" y="0"/>
                    </a:moveTo>
                    <a:lnTo>
                      <a:pt x="0" y="39"/>
                    </a:lnTo>
                    <a:lnTo>
                      <a:pt x="1" y="42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1" name="直接连接符 87537"/>
              <p:cNvSpPr/>
              <p:nvPr/>
            </p:nvSpPr>
            <p:spPr>
              <a:xfrm>
                <a:off x="2996" y="220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2" name="任意多边形 87538"/>
              <p:cNvSpPr/>
              <p:nvPr/>
            </p:nvSpPr>
            <p:spPr>
              <a:xfrm>
                <a:off x="2996" y="2194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71" h="212">
                    <a:moveTo>
                      <a:pt x="223" y="0"/>
                    </a:moveTo>
                    <a:lnTo>
                      <a:pt x="111" y="43"/>
                    </a:lnTo>
                    <a:lnTo>
                      <a:pt x="0" y="85"/>
                    </a:lnTo>
                    <a:lnTo>
                      <a:pt x="48" y="212"/>
                    </a:lnTo>
                    <a:lnTo>
                      <a:pt x="159" y="170"/>
                    </a:lnTo>
                    <a:lnTo>
                      <a:pt x="271" y="128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3" name="任意多边形 87539"/>
              <p:cNvSpPr/>
              <p:nvPr/>
            </p:nvSpPr>
            <p:spPr>
              <a:xfrm>
                <a:off x="2996" y="2194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71" h="212">
                    <a:moveTo>
                      <a:pt x="223" y="0"/>
                    </a:moveTo>
                    <a:lnTo>
                      <a:pt x="111" y="43"/>
                    </a:lnTo>
                    <a:lnTo>
                      <a:pt x="0" y="85"/>
                    </a:lnTo>
                    <a:lnTo>
                      <a:pt x="48" y="212"/>
                    </a:lnTo>
                    <a:lnTo>
                      <a:pt x="159" y="170"/>
                    </a:lnTo>
                    <a:lnTo>
                      <a:pt x="271" y="128"/>
                    </a:lnTo>
                    <a:lnTo>
                      <a:pt x="22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4" name="任意多边形 87540"/>
              <p:cNvSpPr/>
              <p:nvPr/>
            </p:nvSpPr>
            <p:spPr>
              <a:xfrm>
                <a:off x="3002" y="2215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3">
                    <a:moveTo>
                      <a:pt x="111" y="0"/>
                    </a:moveTo>
                    <a:lnTo>
                      <a:pt x="0" y="42"/>
                    </a:lnTo>
                    <a:lnTo>
                      <a:pt x="0" y="43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5" name="直接连接符 87541"/>
              <p:cNvSpPr/>
              <p:nvPr/>
            </p:nvSpPr>
            <p:spPr>
              <a:xfrm>
                <a:off x="3002" y="22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6" name="任意多边形 87542"/>
              <p:cNvSpPr/>
              <p:nvPr/>
            </p:nvSpPr>
            <p:spPr>
              <a:xfrm>
                <a:off x="3002" y="2210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72" h="214">
                    <a:moveTo>
                      <a:pt x="223" y="0"/>
                    </a:moveTo>
                    <a:lnTo>
                      <a:pt x="111" y="44"/>
                    </a:lnTo>
                    <a:lnTo>
                      <a:pt x="0" y="87"/>
                    </a:lnTo>
                    <a:lnTo>
                      <a:pt x="49" y="214"/>
                    </a:lnTo>
                    <a:lnTo>
                      <a:pt x="161" y="170"/>
                    </a:lnTo>
                    <a:lnTo>
                      <a:pt x="272" y="127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7" name="任意多边形 87543"/>
              <p:cNvSpPr/>
              <p:nvPr/>
            </p:nvSpPr>
            <p:spPr>
              <a:xfrm>
                <a:off x="3002" y="2210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72" h="214">
                    <a:moveTo>
                      <a:pt x="223" y="0"/>
                    </a:moveTo>
                    <a:lnTo>
                      <a:pt x="111" y="44"/>
                    </a:lnTo>
                    <a:lnTo>
                      <a:pt x="0" y="87"/>
                    </a:lnTo>
                    <a:lnTo>
                      <a:pt x="49" y="214"/>
                    </a:lnTo>
                    <a:lnTo>
                      <a:pt x="161" y="170"/>
                    </a:lnTo>
                    <a:lnTo>
                      <a:pt x="272" y="127"/>
                    </a:lnTo>
                    <a:lnTo>
                      <a:pt x="22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8" name="任意多边形 87544"/>
              <p:cNvSpPr/>
              <p:nvPr/>
            </p:nvSpPr>
            <p:spPr>
              <a:xfrm>
                <a:off x="3008" y="2231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6">
                    <a:moveTo>
                      <a:pt x="112" y="0"/>
                    </a:moveTo>
                    <a:lnTo>
                      <a:pt x="0" y="44"/>
                    </a:lnTo>
                    <a:lnTo>
                      <a:pt x="1" y="4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99" name="直接连接符 87545"/>
              <p:cNvSpPr/>
              <p:nvPr/>
            </p:nvSpPr>
            <p:spPr>
              <a:xfrm>
                <a:off x="3008" y="223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0" name="任意多边形 87546"/>
              <p:cNvSpPr/>
              <p:nvPr/>
            </p:nvSpPr>
            <p:spPr>
              <a:xfrm>
                <a:off x="3009" y="2225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17">
                    <a:moveTo>
                      <a:pt x="221" y="0"/>
                    </a:moveTo>
                    <a:lnTo>
                      <a:pt x="111" y="46"/>
                    </a:lnTo>
                    <a:lnTo>
                      <a:pt x="0" y="92"/>
                    </a:lnTo>
                    <a:lnTo>
                      <a:pt x="53" y="217"/>
                    </a:lnTo>
                    <a:lnTo>
                      <a:pt x="163" y="171"/>
                    </a:lnTo>
                    <a:lnTo>
                      <a:pt x="274" y="125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1" name="任意多边形 87547"/>
              <p:cNvSpPr/>
              <p:nvPr/>
            </p:nvSpPr>
            <p:spPr>
              <a:xfrm>
                <a:off x="3009" y="2225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17">
                    <a:moveTo>
                      <a:pt x="221" y="0"/>
                    </a:moveTo>
                    <a:lnTo>
                      <a:pt x="111" y="46"/>
                    </a:lnTo>
                    <a:lnTo>
                      <a:pt x="0" y="92"/>
                    </a:lnTo>
                    <a:lnTo>
                      <a:pt x="53" y="217"/>
                    </a:lnTo>
                    <a:lnTo>
                      <a:pt x="163" y="171"/>
                    </a:lnTo>
                    <a:lnTo>
                      <a:pt x="274" y="125"/>
                    </a:lnTo>
                    <a:lnTo>
                      <a:pt x="22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2" name="任意多边形 87548"/>
              <p:cNvSpPr/>
              <p:nvPr/>
            </p:nvSpPr>
            <p:spPr>
              <a:xfrm>
                <a:off x="3015" y="2247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0" h="48">
                    <a:moveTo>
                      <a:pt x="110" y="0"/>
                    </a:moveTo>
                    <a:lnTo>
                      <a:pt x="0" y="46"/>
                    </a:lnTo>
                    <a:lnTo>
                      <a:pt x="1" y="48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3" name="直接连接符 87549"/>
              <p:cNvSpPr/>
              <p:nvPr/>
            </p:nvSpPr>
            <p:spPr>
              <a:xfrm>
                <a:off x="3015" y="225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4" name="任意多边形 87550"/>
              <p:cNvSpPr/>
              <p:nvPr/>
            </p:nvSpPr>
            <p:spPr>
              <a:xfrm>
                <a:off x="3015" y="2241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73" h="221">
                    <a:moveTo>
                      <a:pt x="218" y="0"/>
                    </a:moveTo>
                    <a:lnTo>
                      <a:pt x="109" y="48"/>
                    </a:lnTo>
                    <a:lnTo>
                      <a:pt x="0" y="96"/>
                    </a:lnTo>
                    <a:lnTo>
                      <a:pt x="54" y="221"/>
                    </a:lnTo>
                    <a:lnTo>
                      <a:pt x="164" y="173"/>
                    </a:lnTo>
                    <a:lnTo>
                      <a:pt x="273" y="125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5" name="任意多边形 87551"/>
              <p:cNvSpPr/>
              <p:nvPr/>
            </p:nvSpPr>
            <p:spPr>
              <a:xfrm>
                <a:off x="3015" y="2241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73" h="221">
                    <a:moveTo>
                      <a:pt x="218" y="0"/>
                    </a:moveTo>
                    <a:lnTo>
                      <a:pt x="109" y="48"/>
                    </a:lnTo>
                    <a:lnTo>
                      <a:pt x="0" y="96"/>
                    </a:lnTo>
                    <a:lnTo>
                      <a:pt x="54" y="221"/>
                    </a:lnTo>
                    <a:lnTo>
                      <a:pt x="164" y="173"/>
                    </a:lnTo>
                    <a:lnTo>
                      <a:pt x="273" y="125"/>
                    </a:lnTo>
                    <a:lnTo>
                      <a:pt x="21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6" name="任意多边形 87552"/>
              <p:cNvSpPr/>
              <p:nvPr/>
            </p:nvSpPr>
            <p:spPr>
              <a:xfrm>
                <a:off x="3022" y="2262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0" h="50">
                    <a:moveTo>
                      <a:pt x="110" y="0"/>
                    </a:moveTo>
                    <a:lnTo>
                      <a:pt x="0" y="48"/>
                    </a:lnTo>
                    <a:lnTo>
                      <a:pt x="1" y="5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7" name="直接连接符 87553"/>
              <p:cNvSpPr/>
              <p:nvPr/>
            </p:nvSpPr>
            <p:spPr>
              <a:xfrm>
                <a:off x="3022" y="226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8" name="任意多边形 87554"/>
              <p:cNvSpPr/>
              <p:nvPr/>
            </p:nvSpPr>
            <p:spPr>
              <a:xfrm>
                <a:off x="3022" y="2256"/>
                <a:ext cx="34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23">
                    <a:moveTo>
                      <a:pt x="217" y="0"/>
                    </a:moveTo>
                    <a:lnTo>
                      <a:pt x="109" y="50"/>
                    </a:lnTo>
                    <a:lnTo>
                      <a:pt x="0" y="100"/>
                    </a:lnTo>
                    <a:lnTo>
                      <a:pt x="57" y="223"/>
                    </a:lnTo>
                    <a:lnTo>
                      <a:pt x="166" y="173"/>
                    </a:lnTo>
                    <a:lnTo>
                      <a:pt x="274" y="123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09" name="任意多边形 87555"/>
              <p:cNvSpPr/>
              <p:nvPr/>
            </p:nvSpPr>
            <p:spPr>
              <a:xfrm>
                <a:off x="3022" y="2256"/>
                <a:ext cx="34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23">
                    <a:moveTo>
                      <a:pt x="217" y="0"/>
                    </a:moveTo>
                    <a:lnTo>
                      <a:pt x="109" y="50"/>
                    </a:lnTo>
                    <a:lnTo>
                      <a:pt x="0" y="100"/>
                    </a:lnTo>
                    <a:lnTo>
                      <a:pt x="57" y="223"/>
                    </a:lnTo>
                    <a:lnTo>
                      <a:pt x="166" y="173"/>
                    </a:lnTo>
                    <a:lnTo>
                      <a:pt x="274" y="123"/>
                    </a:lnTo>
                    <a:lnTo>
                      <a:pt x="21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0" name="任意多边形 87556"/>
              <p:cNvSpPr/>
              <p:nvPr/>
            </p:nvSpPr>
            <p:spPr>
              <a:xfrm>
                <a:off x="3029" y="2277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2">
                    <a:moveTo>
                      <a:pt x="109" y="0"/>
                    </a:moveTo>
                    <a:lnTo>
                      <a:pt x="0" y="50"/>
                    </a:lnTo>
                    <a:lnTo>
                      <a:pt x="2" y="5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1" name="直接连接符 87557"/>
              <p:cNvSpPr/>
              <p:nvPr/>
            </p:nvSpPr>
            <p:spPr>
              <a:xfrm>
                <a:off x="3029" y="22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2" name="任意多边形 87558"/>
              <p:cNvSpPr/>
              <p:nvPr/>
            </p:nvSpPr>
            <p:spPr>
              <a:xfrm>
                <a:off x="3029" y="2271"/>
                <a:ext cx="35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28">
                    <a:moveTo>
                      <a:pt x="214" y="0"/>
                    </a:moveTo>
                    <a:lnTo>
                      <a:pt x="107" y="54"/>
                    </a:lnTo>
                    <a:lnTo>
                      <a:pt x="0" y="106"/>
                    </a:lnTo>
                    <a:lnTo>
                      <a:pt x="60" y="228"/>
                    </a:lnTo>
                    <a:lnTo>
                      <a:pt x="167" y="176"/>
                    </a:lnTo>
                    <a:lnTo>
                      <a:pt x="274" y="122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3" name="任意多边形 87559"/>
              <p:cNvSpPr/>
              <p:nvPr/>
            </p:nvSpPr>
            <p:spPr>
              <a:xfrm>
                <a:off x="3029" y="2271"/>
                <a:ext cx="35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28">
                    <a:moveTo>
                      <a:pt x="214" y="0"/>
                    </a:moveTo>
                    <a:lnTo>
                      <a:pt x="107" y="54"/>
                    </a:lnTo>
                    <a:lnTo>
                      <a:pt x="0" y="106"/>
                    </a:lnTo>
                    <a:lnTo>
                      <a:pt x="60" y="228"/>
                    </a:lnTo>
                    <a:lnTo>
                      <a:pt x="167" y="176"/>
                    </a:lnTo>
                    <a:lnTo>
                      <a:pt x="274" y="122"/>
                    </a:lnTo>
                    <a:lnTo>
                      <a:pt x="21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4" name="任意多边形 87560"/>
              <p:cNvSpPr/>
              <p:nvPr/>
            </p:nvSpPr>
            <p:spPr>
              <a:xfrm>
                <a:off x="3037" y="2293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4">
                    <a:moveTo>
                      <a:pt x="107" y="0"/>
                    </a:moveTo>
                    <a:lnTo>
                      <a:pt x="0" y="52"/>
                    </a:lnTo>
                    <a:lnTo>
                      <a:pt x="1" y="5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5" name="直接连接符 87561"/>
              <p:cNvSpPr/>
              <p:nvPr/>
            </p:nvSpPr>
            <p:spPr>
              <a:xfrm>
                <a:off x="3037" y="22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6" name="任意多边形 87562"/>
              <p:cNvSpPr/>
              <p:nvPr/>
            </p:nvSpPr>
            <p:spPr>
              <a:xfrm>
                <a:off x="3037" y="2286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75" h="230">
                    <a:moveTo>
                      <a:pt x="212" y="0"/>
                    </a:moveTo>
                    <a:lnTo>
                      <a:pt x="106" y="55"/>
                    </a:lnTo>
                    <a:lnTo>
                      <a:pt x="0" y="109"/>
                    </a:lnTo>
                    <a:lnTo>
                      <a:pt x="62" y="230"/>
                    </a:lnTo>
                    <a:lnTo>
                      <a:pt x="168" y="175"/>
                    </a:lnTo>
                    <a:lnTo>
                      <a:pt x="275" y="12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7" name="任意多边形 87563"/>
              <p:cNvSpPr/>
              <p:nvPr/>
            </p:nvSpPr>
            <p:spPr>
              <a:xfrm>
                <a:off x="3037" y="2286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75" h="230">
                    <a:moveTo>
                      <a:pt x="212" y="0"/>
                    </a:moveTo>
                    <a:lnTo>
                      <a:pt x="106" y="55"/>
                    </a:lnTo>
                    <a:lnTo>
                      <a:pt x="0" y="109"/>
                    </a:lnTo>
                    <a:lnTo>
                      <a:pt x="62" y="230"/>
                    </a:lnTo>
                    <a:lnTo>
                      <a:pt x="168" y="175"/>
                    </a:lnTo>
                    <a:lnTo>
                      <a:pt x="275" y="120"/>
                    </a:lnTo>
                    <a:lnTo>
                      <a:pt x="21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8" name="任意多边形 87564"/>
              <p:cNvSpPr/>
              <p:nvPr/>
            </p:nvSpPr>
            <p:spPr>
              <a:xfrm>
                <a:off x="3045" y="2308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7">
                    <a:moveTo>
                      <a:pt x="106" y="0"/>
                    </a:moveTo>
                    <a:lnTo>
                      <a:pt x="0" y="55"/>
                    </a:lnTo>
                    <a:lnTo>
                      <a:pt x="2" y="5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19" name="直接连接符 87565"/>
              <p:cNvSpPr/>
              <p:nvPr/>
            </p:nvSpPr>
            <p:spPr>
              <a:xfrm>
                <a:off x="3045" y="23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0" name="任意多边形 87566"/>
              <p:cNvSpPr/>
              <p:nvPr/>
            </p:nvSpPr>
            <p:spPr>
              <a:xfrm>
                <a:off x="3045" y="2301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34">
                    <a:moveTo>
                      <a:pt x="209" y="0"/>
                    </a:moveTo>
                    <a:lnTo>
                      <a:pt x="104" y="57"/>
                    </a:lnTo>
                    <a:lnTo>
                      <a:pt x="0" y="114"/>
                    </a:lnTo>
                    <a:lnTo>
                      <a:pt x="64" y="234"/>
                    </a:lnTo>
                    <a:lnTo>
                      <a:pt x="169" y="177"/>
                    </a:lnTo>
                    <a:lnTo>
                      <a:pt x="274" y="120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1" name="任意多边形 87567"/>
              <p:cNvSpPr/>
              <p:nvPr/>
            </p:nvSpPr>
            <p:spPr>
              <a:xfrm>
                <a:off x="3045" y="2301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34">
                    <a:moveTo>
                      <a:pt x="209" y="0"/>
                    </a:moveTo>
                    <a:lnTo>
                      <a:pt x="104" y="57"/>
                    </a:lnTo>
                    <a:lnTo>
                      <a:pt x="0" y="114"/>
                    </a:lnTo>
                    <a:lnTo>
                      <a:pt x="64" y="234"/>
                    </a:lnTo>
                    <a:lnTo>
                      <a:pt x="169" y="177"/>
                    </a:lnTo>
                    <a:lnTo>
                      <a:pt x="274" y="120"/>
                    </a:lnTo>
                    <a:lnTo>
                      <a:pt x="20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2" name="任意多边形 87568"/>
              <p:cNvSpPr/>
              <p:nvPr/>
            </p:nvSpPr>
            <p:spPr>
              <a:xfrm>
                <a:off x="3053" y="2323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5" h="59">
                    <a:moveTo>
                      <a:pt x="105" y="0"/>
                    </a:moveTo>
                    <a:lnTo>
                      <a:pt x="0" y="57"/>
                    </a:lnTo>
                    <a:lnTo>
                      <a:pt x="1" y="59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3" name="直接连接符 87569"/>
              <p:cNvSpPr/>
              <p:nvPr/>
            </p:nvSpPr>
            <p:spPr>
              <a:xfrm>
                <a:off x="3053" y="23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4" name="任意多边形 87570"/>
              <p:cNvSpPr/>
              <p:nvPr/>
            </p:nvSpPr>
            <p:spPr>
              <a:xfrm>
                <a:off x="3053" y="2315"/>
                <a:ext cx="3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75" h="237">
                    <a:moveTo>
                      <a:pt x="208" y="0"/>
                    </a:moveTo>
                    <a:lnTo>
                      <a:pt x="104" y="60"/>
                    </a:lnTo>
                    <a:lnTo>
                      <a:pt x="0" y="119"/>
                    </a:lnTo>
                    <a:lnTo>
                      <a:pt x="67" y="237"/>
                    </a:lnTo>
                    <a:lnTo>
                      <a:pt x="171" y="178"/>
                    </a:lnTo>
                    <a:lnTo>
                      <a:pt x="275" y="119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5" name="任意多边形 87571"/>
              <p:cNvSpPr/>
              <p:nvPr/>
            </p:nvSpPr>
            <p:spPr>
              <a:xfrm>
                <a:off x="3053" y="2315"/>
                <a:ext cx="3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75" h="237">
                    <a:moveTo>
                      <a:pt x="208" y="0"/>
                    </a:moveTo>
                    <a:lnTo>
                      <a:pt x="104" y="60"/>
                    </a:lnTo>
                    <a:lnTo>
                      <a:pt x="0" y="119"/>
                    </a:lnTo>
                    <a:lnTo>
                      <a:pt x="67" y="237"/>
                    </a:lnTo>
                    <a:lnTo>
                      <a:pt x="171" y="178"/>
                    </a:lnTo>
                    <a:lnTo>
                      <a:pt x="275" y="119"/>
                    </a:lnTo>
                    <a:lnTo>
                      <a:pt x="20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6" name="任意多边形 87572"/>
              <p:cNvSpPr/>
              <p:nvPr/>
            </p:nvSpPr>
            <p:spPr>
              <a:xfrm>
                <a:off x="3062" y="2337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4" h="61">
                    <a:moveTo>
                      <a:pt x="104" y="0"/>
                    </a:moveTo>
                    <a:lnTo>
                      <a:pt x="0" y="59"/>
                    </a:lnTo>
                    <a:lnTo>
                      <a:pt x="2" y="61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7" name="直接连接符 87573"/>
              <p:cNvSpPr/>
              <p:nvPr/>
            </p:nvSpPr>
            <p:spPr>
              <a:xfrm>
                <a:off x="3062" y="234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8" name="任意多边形 87574"/>
              <p:cNvSpPr/>
              <p:nvPr/>
            </p:nvSpPr>
            <p:spPr>
              <a:xfrm>
                <a:off x="3062" y="2330"/>
                <a:ext cx="3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38">
                    <a:moveTo>
                      <a:pt x="205" y="0"/>
                    </a:moveTo>
                    <a:lnTo>
                      <a:pt x="102" y="61"/>
                    </a:lnTo>
                    <a:lnTo>
                      <a:pt x="0" y="122"/>
                    </a:lnTo>
                    <a:lnTo>
                      <a:pt x="69" y="238"/>
                    </a:lnTo>
                    <a:lnTo>
                      <a:pt x="171" y="177"/>
                    </a:lnTo>
                    <a:lnTo>
                      <a:pt x="274" y="116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29" name="任意多边形 87575"/>
              <p:cNvSpPr/>
              <p:nvPr/>
            </p:nvSpPr>
            <p:spPr>
              <a:xfrm>
                <a:off x="3062" y="2330"/>
                <a:ext cx="3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38">
                    <a:moveTo>
                      <a:pt x="205" y="0"/>
                    </a:moveTo>
                    <a:lnTo>
                      <a:pt x="102" y="61"/>
                    </a:lnTo>
                    <a:lnTo>
                      <a:pt x="0" y="122"/>
                    </a:lnTo>
                    <a:lnTo>
                      <a:pt x="69" y="238"/>
                    </a:lnTo>
                    <a:lnTo>
                      <a:pt x="171" y="177"/>
                    </a:lnTo>
                    <a:lnTo>
                      <a:pt x="274" y="116"/>
                    </a:lnTo>
                    <a:lnTo>
                      <a:pt x="20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0" name="任意多边形 87576"/>
              <p:cNvSpPr/>
              <p:nvPr/>
            </p:nvSpPr>
            <p:spPr>
              <a:xfrm>
                <a:off x="3070" y="2352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3">
                    <a:moveTo>
                      <a:pt x="102" y="0"/>
                    </a:moveTo>
                    <a:lnTo>
                      <a:pt x="0" y="61"/>
                    </a:lnTo>
                    <a:lnTo>
                      <a:pt x="1" y="63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1" name="直接连接符 87577"/>
              <p:cNvSpPr/>
              <p:nvPr/>
            </p:nvSpPr>
            <p:spPr>
              <a:xfrm>
                <a:off x="3070" y="236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2" name="任意多边形 87578"/>
              <p:cNvSpPr/>
              <p:nvPr/>
            </p:nvSpPr>
            <p:spPr>
              <a:xfrm>
                <a:off x="3071" y="2344"/>
                <a:ext cx="3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42">
                    <a:moveTo>
                      <a:pt x="203" y="0"/>
                    </a:moveTo>
                    <a:lnTo>
                      <a:pt x="101" y="63"/>
                    </a:lnTo>
                    <a:lnTo>
                      <a:pt x="0" y="126"/>
                    </a:lnTo>
                    <a:lnTo>
                      <a:pt x="71" y="242"/>
                    </a:lnTo>
                    <a:lnTo>
                      <a:pt x="173" y="179"/>
                    </a:lnTo>
                    <a:lnTo>
                      <a:pt x="274" y="117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3" name="任意多边形 87579"/>
              <p:cNvSpPr/>
              <p:nvPr/>
            </p:nvSpPr>
            <p:spPr>
              <a:xfrm>
                <a:off x="3071" y="2344"/>
                <a:ext cx="3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42">
                    <a:moveTo>
                      <a:pt x="203" y="0"/>
                    </a:moveTo>
                    <a:lnTo>
                      <a:pt x="101" y="63"/>
                    </a:lnTo>
                    <a:lnTo>
                      <a:pt x="0" y="126"/>
                    </a:lnTo>
                    <a:lnTo>
                      <a:pt x="71" y="242"/>
                    </a:lnTo>
                    <a:lnTo>
                      <a:pt x="173" y="179"/>
                    </a:lnTo>
                    <a:lnTo>
                      <a:pt x="274" y="117"/>
                    </a:lnTo>
                    <a:lnTo>
                      <a:pt x="20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4" name="任意多边形 87580"/>
              <p:cNvSpPr/>
              <p:nvPr/>
            </p:nvSpPr>
            <p:spPr>
              <a:xfrm>
                <a:off x="3080" y="2367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6">
                    <a:moveTo>
                      <a:pt x="102" y="0"/>
                    </a:moveTo>
                    <a:lnTo>
                      <a:pt x="0" y="63"/>
                    </a:lnTo>
                    <a:lnTo>
                      <a:pt x="3" y="6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5" name="直接连接符 87581"/>
              <p:cNvSpPr/>
              <p:nvPr/>
            </p:nvSpPr>
            <p:spPr>
              <a:xfrm>
                <a:off x="3080" y="237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6" name="任意多边形 87582"/>
              <p:cNvSpPr/>
              <p:nvPr/>
            </p:nvSpPr>
            <p:spPr>
              <a:xfrm>
                <a:off x="3080" y="2358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3" h="245">
                    <a:moveTo>
                      <a:pt x="198" y="0"/>
                    </a:moveTo>
                    <a:lnTo>
                      <a:pt x="99" y="66"/>
                    </a:lnTo>
                    <a:lnTo>
                      <a:pt x="0" y="132"/>
                    </a:lnTo>
                    <a:lnTo>
                      <a:pt x="74" y="245"/>
                    </a:lnTo>
                    <a:lnTo>
                      <a:pt x="174" y="179"/>
                    </a:lnTo>
                    <a:lnTo>
                      <a:pt x="273" y="113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7" name="任意多边形 87583"/>
              <p:cNvSpPr/>
              <p:nvPr/>
            </p:nvSpPr>
            <p:spPr>
              <a:xfrm>
                <a:off x="3080" y="2358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3" h="245">
                    <a:moveTo>
                      <a:pt x="198" y="0"/>
                    </a:moveTo>
                    <a:lnTo>
                      <a:pt x="99" y="66"/>
                    </a:lnTo>
                    <a:lnTo>
                      <a:pt x="0" y="132"/>
                    </a:lnTo>
                    <a:lnTo>
                      <a:pt x="74" y="245"/>
                    </a:lnTo>
                    <a:lnTo>
                      <a:pt x="174" y="179"/>
                    </a:lnTo>
                    <a:lnTo>
                      <a:pt x="273" y="113"/>
                    </a:lnTo>
                    <a:lnTo>
                      <a:pt x="19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8" name="任意多边形 87584"/>
              <p:cNvSpPr/>
              <p:nvPr/>
            </p:nvSpPr>
            <p:spPr>
              <a:xfrm>
                <a:off x="3089" y="2381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7">
                    <a:moveTo>
                      <a:pt x="100" y="0"/>
                    </a:moveTo>
                    <a:lnTo>
                      <a:pt x="0" y="66"/>
                    </a:lnTo>
                    <a:lnTo>
                      <a:pt x="0" y="6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39" name="直接连接符 87585"/>
              <p:cNvSpPr/>
              <p:nvPr/>
            </p:nvSpPr>
            <p:spPr>
              <a:xfrm>
                <a:off x="3089" y="238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0" name="任意多边形 87586"/>
              <p:cNvSpPr/>
              <p:nvPr/>
            </p:nvSpPr>
            <p:spPr>
              <a:xfrm>
                <a:off x="3089" y="2372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5" h="247">
                    <a:moveTo>
                      <a:pt x="199" y="0"/>
                    </a:moveTo>
                    <a:lnTo>
                      <a:pt x="100" y="67"/>
                    </a:lnTo>
                    <a:lnTo>
                      <a:pt x="0" y="134"/>
                    </a:lnTo>
                    <a:lnTo>
                      <a:pt x="76" y="247"/>
                    </a:lnTo>
                    <a:lnTo>
                      <a:pt x="176" y="180"/>
                    </a:lnTo>
                    <a:lnTo>
                      <a:pt x="275" y="113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1" name="任意多边形 87587"/>
              <p:cNvSpPr/>
              <p:nvPr/>
            </p:nvSpPr>
            <p:spPr>
              <a:xfrm>
                <a:off x="3089" y="2372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5" h="247">
                    <a:moveTo>
                      <a:pt x="199" y="0"/>
                    </a:moveTo>
                    <a:lnTo>
                      <a:pt x="100" y="67"/>
                    </a:lnTo>
                    <a:lnTo>
                      <a:pt x="0" y="134"/>
                    </a:lnTo>
                    <a:lnTo>
                      <a:pt x="76" y="247"/>
                    </a:lnTo>
                    <a:lnTo>
                      <a:pt x="176" y="180"/>
                    </a:lnTo>
                    <a:lnTo>
                      <a:pt x="275" y="113"/>
                    </a:lnTo>
                    <a:lnTo>
                      <a:pt x="19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2" name="任意多边形 87588"/>
              <p:cNvSpPr/>
              <p:nvPr/>
            </p:nvSpPr>
            <p:spPr>
              <a:xfrm>
                <a:off x="3099" y="2395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9">
                    <a:moveTo>
                      <a:pt x="100" y="0"/>
                    </a:moveTo>
                    <a:lnTo>
                      <a:pt x="0" y="67"/>
                    </a:lnTo>
                    <a:lnTo>
                      <a:pt x="2" y="69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3" name="直接连接符 87589"/>
              <p:cNvSpPr/>
              <p:nvPr/>
            </p:nvSpPr>
            <p:spPr>
              <a:xfrm>
                <a:off x="3099" y="240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4" name="任意多边形 87590"/>
              <p:cNvSpPr/>
              <p:nvPr/>
            </p:nvSpPr>
            <p:spPr>
              <a:xfrm>
                <a:off x="3099" y="2386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49">
                    <a:moveTo>
                      <a:pt x="195" y="0"/>
                    </a:moveTo>
                    <a:lnTo>
                      <a:pt x="98" y="70"/>
                    </a:lnTo>
                    <a:lnTo>
                      <a:pt x="0" y="139"/>
                    </a:lnTo>
                    <a:lnTo>
                      <a:pt x="80" y="249"/>
                    </a:lnTo>
                    <a:lnTo>
                      <a:pt x="177" y="180"/>
                    </a:lnTo>
                    <a:lnTo>
                      <a:pt x="274" y="111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5" name="任意多边形 87591"/>
              <p:cNvSpPr/>
              <p:nvPr/>
            </p:nvSpPr>
            <p:spPr>
              <a:xfrm>
                <a:off x="3099" y="2386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4" h="249">
                    <a:moveTo>
                      <a:pt x="195" y="0"/>
                    </a:moveTo>
                    <a:lnTo>
                      <a:pt x="98" y="70"/>
                    </a:lnTo>
                    <a:lnTo>
                      <a:pt x="0" y="139"/>
                    </a:lnTo>
                    <a:lnTo>
                      <a:pt x="80" y="249"/>
                    </a:lnTo>
                    <a:lnTo>
                      <a:pt x="177" y="180"/>
                    </a:lnTo>
                    <a:lnTo>
                      <a:pt x="274" y="111"/>
                    </a:lnTo>
                    <a:lnTo>
                      <a:pt x="19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6" name="任意多边形 87592"/>
              <p:cNvSpPr/>
              <p:nvPr/>
            </p:nvSpPr>
            <p:spPr>
              <a:xfrm>
                <a:off x="3109" y="2409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97" h="70">
                    <a:moveTo>
                      <a:pt x="97" y="0"/>
                    </a:moveTo>
                    <a:lnTo>
                      <a:pt x="0" y="69"/>
                    </a:lnTo>
                    <a:lnTo>
                      <a:pt x="1" y="7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7" name="直接连接符 87593"/>
              <p:cNvSpPr/>
              <p:nvPr/>
            </p:nvSpPr>
            <p:spPr>
              <a:xfrm>
                <a:off x="3109" y="241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8" name="任意多边形 87594"/>
              <p:cNvSpPr/>
              <p:nvPr/>
            </p:nvSpPr>
            <p:spPr>
              <a:xfrm>
                <a:off x="3109" y="2400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2" h="250">
                    <a:moveTo>
                      <a:pt x="192" y="0"/>
                    </a:moveTo>
                    <a:lnTo>
                      <a:pt x="96" y="70"/>
                    </a:lnTo>
                    <a:lnTo>
                      <a:pt x="0" y="140"/>
                    </a:lnTo>
                    <a:lnTo>
                      <a:pt x="80" y="250"/>
                    </a:lnTo>
                    <a:lnTo>
                      <a:pt x="176" y="179"/>
                    </a:lnTo>
                    <a:lnTo>
                      <a:pt x="272" y="109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49" name="任意多边形 87595"/>
              <p:cNvSpPr/>
              <p:nvPr/>
            </p:nvSpPr>
            <p:spPr>
              <a:xfrm>
                <a:off x="3109" y="2400"/>
                <a:ext cx="3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72" h="250">
                    <a:moveTo>
                      <a:pt x="192" y="0"/>
                    </a:moveTo>
                    <a:lnTo>
                      <a:pt x="96" y="70"/>
                    </a:lnTo>
                    <a:lnTo>
                      <a:pt x="0" y="140"/>
                    </a:lnTo>
                    <a:lnTo>
                      <a:pt x="80" y="250"/>
                    </a:lnTo>
                    <a:lnTo>
                      <a:pt x="176" y="179"/>
                    </a:lnTo>
                    <a:lnTo>
                      <a:pt x="272" y="109"/>
                    </a:lnTo>
                    <a:lnTo>
                      <a:pt x="19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0" name="任意多边形 87596"/>
              <p:cNvSpPr/>
              <p:nvPr/>
            </p:nvSpPr>
            <p:spPr>
              <a:xfrm>
                <a:off x="3119" y="2422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6" h="74">
                    <a:moveTo>
                      <a:pt x="96" y="0"/>
                    </a:moveTo>
                    <a:lnTo>
                      <a:pt x="0" y="71"/>
                    </a:lnTo>
                    <a:lnTo>
                      <a:pt x="2" y="74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1" name="直接连接符 87597"/>
              <p:cNvSpPr/>
              <p:nvPr/>
            </p:nvSpPr>
            <p:spPr>
              <a:xfrm>
                <a:off x="3119" y="243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2" name="任意多边形 87598"/>
              <p:cNvSpPr/>
              <p:nvPr/>
            </p:nvSpPr>
            <p:spPr>
              <a:xfrm>
                <a:off x="3119" y="2413"/>
                <a:ext cx="34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2" h="254">
                    <a:moveTo>
                      <a:pt x="188" y="0"/>
                    </a:moveTo>
                    <a:lnTo>
                      <a:pt x="94" y="73"/>
                    </a:lnTo>
                    <a:lnTo>
                      <a:pt x="0" y="147"/>
                    </a:lnTo>
                    <a:lnTo>
                      <a:pt x="84" y="254"/>
                    </a:lnTo>
                    <a:lnTo>
                      <a:pt x="178" y="181"/>
                    </a:lnTo>
                    <a:lnTo>
                      <a:pt x="272" y="107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3" name="任意多边形 87599"/>
              <p:cNvSpPr/>
              <p:nvPr/>
            </p:nvSpPr>
            <p:spPr>
              <a:xfrm>
                <a:off x="3119" y="2413"/>
                <a:ext cx="34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2" h="254">
                    <a:moveTo>
                      <a:pt x="188" y="0"/>
                    </a:moveTo>
                    <a:lnTo>
                      <a:pt x="94" y="73"/>
                    </a:lnTo>
                    <a:lnTo>
                      <a:pt x="0" y="147"/>
                    </a:lnTo>
                    <a:lnTo>
                      <a:pt x="84" y="254"/>
                    </a:lnTo>
                    <a:lnTo>
                      <a:pt x="178" y="181"/>
                    </a:lnTo>
                    <a:lnTo>
                      <a:pt x="272" y="107"/>
                    </a:lnTo>
                    <a:lnTo>
                      <a:pt x="18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4" name="任意多边形 87600"/>
              <p:cNvSpPr/>
              <p:nvPr/>
            </p:nvSpPr>
            <p:spPr>
              <a:xfrm>
                <a:off x="3130" y="2436"/>
                <a:ext cx="11" cy="9"/>
              </a:xfrm>
              <a:custGeom>
                <a:avLst/>
                <a:gdLst/>
                <a:ahLst/>
                <a:cxnLst/>
                <a:rect l="0" t="0" r="0" b="0"/>
                <a:pathLst>
                  <a:path w="94" h="74">
                    <a:moveTo>
                      <a:pt x="94" y="0"/>
                    </a:moveTo>
                    <a:lnTo>
                      <a:pt x="0" y="73"/>
                    </a:lnTo>
                    <a:lnTo>
                      <a:pt x="1" y="7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5" name="直接连接符 87601"/>
              <p:cNvSpPr/>
              <p:nvPr/>
            </p:nvSpPr>
            <p:spPr>
              <a:xfrm>
                <a:off x="3130" y="244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6" name="任意多边形 87602"/>
              <p:cNvSpPr/>
              <p:nvPr/>
            </p:nvSpPr>
            <p:spPr>
              <a:xfrm>
                <a:off x="3130" y="2426"/>
                <a:ext cx="34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0" h="254">
                    <a:moveTo>
                      <a:pt x="186" y="0"/>
                    </a:moveTo>
                    <a:lnTo>
                      <a:pt x="93" y="75"/>
                    </a:lnTo>
                    <a:lnTo>
                      <a:pt x="0" y="149"/>
                    </a:lnTo>
                    <a:lnTo>
                      <a:pt x="85" y="254"/>
                    </a:lnTo>
                    <a:lnTo>
                      <a:pt x="178" y="180"/>
                    </a:lnTo>
                    <a:lnTo>
                      <a:pt x="270" y="105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7" name="任意多边形 87603"/>
              <p:cNvSpPr/>
              <p:nvPr/>
            </p:nvSpPr>
            <p:spPr>
              <a:xfrm>
                <a:off x="3130" y="2426"/>
                <a:ext cx="34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0" h="254">
                    <a:moveTo>
                      <a:pt x="186" y="0"/>
                    </a:moveTo>
                    <a:lnTo>
                      <a:pt x="93" y="75"/>
                    </a:lnTo>
                    <a:lnTo>
                      <a:pt x="0" y="149"/>
                    </a:lnTo>
                    <a:lnTo>
                      <a:pt x="85" y="254"/>
                    </a:lnTo>
                    <a:lnTo>
                      <a:pt x="178" y="180"/>
                    </a:lnTo>
                    <a:lnTo>
                      <a:pt x="270" y="105"/>
                    </a:lnTo>
                    <a:lnTo>
                      <a:pt x="18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8" name="任意多边形 87604"/>
              <p:cNvSpPr/>
              <p:nvPr/>
            </p:nvSpPr>
            <p:spPr>
              <a:xfrm>
                <a:off x="3141" y="2449"/>
                <a:ext cx="11" cy="9"/>
              </a:xfrm>
              <a:custGeom>
                <a:avLst/>
                <a:gdLst/>
                <a:ahLst/>
                <a:cxnLst/>
                <a:rect l="0" t="0" r="0" b="0"/>
                <a:pathLst>
                  <a:path w="93" h="77">
                    <a:moveTo>
                      <a:pt x="93" y="0"/>
                    </a:moveTo>
                    <a:lnTo>
                      <a:pt x="0" y="74"/>
                    </a:lnTo>
                    <a:lnTo>
                      <a:pt x="1" y="77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59" name="直接连接符 87605"/>
              <p:cNvSpPr/>
              <p:nvPr/>
            </p:nvSpPr>
            <p:spPr>
              <a:xfrm>
                <a:off x="3141" y="24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0" name="任意多边形 87606"/>
              <p:cNvSpPr/>
              <p:nvPr/>
            </p:nvSpPr>
            <p:spPr>
              <a:xfrm>
                <a:off x="3141" y="2439"/>
                <a:ext cx="3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0" h="257">
                    <a:moveTo>
                      <a:pt x="183" y="0"/>
                    </a:moveTo>
                    <a:lnTo>
                      <a:pt x="92" y="77"/>
                    </a:lnTo>
                    <a:lnTo>
                      <a:pt x="0" y="154"/>
                    </a:lnTo>
                    <a:lnTo>
                      <a:pt x="87" y="257"/>
                    </a:lnTo>
                    <a:lnTo>
                      <a:pt x="179" y="180"/>
                    </a:lnTo>
                    <a:lnTo>
                      <a:pt x="270" y="103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1" name="任意多边形 87607"/>
              <p:cNvSpPr/>
              <p:nvPr/>
            </p:nvSpPr>
            <p:spPr>
              <a:xfrm>
                <a:off x="3141" y="2439"/>
                <a:ext cx="3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0" h="257">
                    <a:moveTo>
                      <a:pt x="183" y="0"/>
                    </a:moveTo>
                    <a:lnTo>
                      <a:pt x="92" y="77"/>
                    </a:lnTo>
                    <a:lnTo>
                      <a:pt x="0" y="154"/>
                    </a:lnTo>
                    <a:lnTo>
                      <a:pt x="87" y="257"/>
                    </a:lnTo>
                    <a:lnTo>
                      <a:pt x="179" y="180"/>
                    </a:lnTo>
                    <a:lnTo>
                      <a:pt x="270" y="103"/>
                    </a:lnTo>
                    <a:lnTo>
                      <a:pt x="18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2" name="任意多边形 87608"/>
              <p:cNvSpPr/>
              <p:nvPr/>
            </p:nvSpPr>
            <p:spPr>
              <a:xfrm>
                <a:off x="3152" y="2462"/>
                <a:ext cx="11" cy="9"/>
              </a:xfrm>
              <a:custGeom>
                <a:avLst/>
                <a:gdLst/>
                <a:ahLst/>
                <a:cxnLst/>
                <a:rect l="0" t="0" r="0" b="0"/>
                <a:pathLst>
                  <a:path w="92" h="79">
                    <a:moveTo>
                      <a:pt x="92" y="0"/>
                    </a:moveTo>
                    <a:lnTo>
                      <a:pt x="0" y="77"/>
                    </a:lnTo>
                    <a:lnTo>
                      <a:pt x="1" y="79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3" name="直接连接符 87609"/>
              <p:cNvSpPr/>
              <p:nvPr/>
            </p:nvSpPr>
            <p:spPr>
              <a:xfrm>
                <a:off x="3152" y="247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4" name="任意多边形 87610"/>
              <p:cNvSpPr/>
              <p:nvPr/>
            </p:nvSpPr>
            <p:spPr>
              <a:xfrm>
                <a:off x="3152" y="2452"/>
                <a:ext cx="3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1" h="259">
                    <a:moveTo>
                      <a:pt x="181" y="0"/>
                    </a:moveTo>
                    <a:lnTo>
                      <a:pt x="91" y="78"/>
                    </a:lnTo>
                    <a:lnTo>
                      <a:pt x="0" y="157"/>
                    </a:lnTo>
                    <a:lnTo>
                      <a:pt x="90" y="259"/>
                    </a:lnTo>
                    <a:lnTo>
                      <a:pt x="180" y="181"/>
                    </a:lnTo>
                    <a:lnTo>
                      <a:pt x="271" y="103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5" name="任意多边形 87611"/>
              <p:cNvSpPr/>
              <p:nvPr/>
            </p:nvSpPr>
            <p:spPr>
              <a:xfrm>
                <a:off x="3152" y="2452"/>
                <a:ext cx="3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71" h="259">
                    <a:moveTo>
                      <a:pt x="181" y="0"/>
                    </a:moveTo>
                    <a:lnTo>
                      <a:pt x="91" y="78"/>
                    </a:lnTo>
                    <a:lnTo>
                      <a:pt x="0" y="157"/>
                    </a:lnTo>
                    <a:lnTo>
                      <a:pt x="90" y="259"/>
                    </a:lnTo>
                    <a:lnTo>
                      <a:pt x="180" y="181"/>
                    </a:lnTo>
                    <a:lnTo>
                      <a:pt x="271" y="103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6" name="任意多边形 87612"/>
              <p:cNvSpPr/>
              <p:nvPr/>
            </p:nvSpPr>
            <p:spPr>
              <a:xfrm>
                <a:off x="3163" y="2475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0" h="80">
                    <a:moveTo>
                      <a:pt x="90" y="0"/>
                    </a:moveTo>
                    <a:lnTo>
                      <a:pt x="0" y="78"/>
                    </a:lnTo>
                    <a:lnTo>
                      <a:pt x="2" y="8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7" name="直接连接符 87613"/>
              <p:cNvSpPr/>
              <p:nvPr/>
            </p:nvSpPr>
            <p:spPr>
              <a:xfrm>
                <a:off x="3163" y="24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8" name="任意多边形 87614"/>
              <p:cNvSpPr/>
              <p:nvPr/>
            </p:nvSpPr>
            <p:spPr>
              <a:xfrm>
                <a:off x="3163" y="2464"/>
                <a:ext cx="3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61">
                    <a:moveTo>
                      <a:pt x="176" y="0"/>
                    </a:moveTo>
                    <a:lnTo>
                      <a:pt x="88" y="80"/>
                    </a:lnTo>
                    <a:lnTo>
                      <a:pt x="0" y="160"/>
                    </a:lnTo>
                    <a:lnTo>
                      <a:pt x="91" y="261"/>
                    </a:lnTo>
                    <a:lnTo>
                      <a:pt x="180" y="181"/>
                    </a:lnTo>
                    <a:lnTo>
                      <a:pt x="268" y="100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69" name="任意多边形 87615"/>
              <p:cNvSpPr/>
              <p:nvPr/>
            </p:nvSpPr>
            <p:spPr>
              <a:xfrm>
                <a:off x="3163" y="2464"/>
                <a:ext cx="3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61">
                    <a:moveTo>
                      <a:pt x="176" y="0"/>
                    </a:moveTo>
                    <a:lnTo>
                      <a:pt x="88" y="80"/>
                    </a:lnTo>
                    <a:lnTo>
                      <a:pt x="0" y="160"/>
                    </a:lnTo>
                    <a:lnTo>
                      <a:pt x="91" y="261"/>
                    </a:lnTo>
                    <a:lnTo>
                      <a:pt x="180" y="181"/>
                    </a:lnTo>
                    <a:lnTo>
                      <a:pt x="268" y="100"/>
                    </a:lnTo>
                    <a:lnTo>
                      <a:pt x="17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0" name="任意多边形 87616"/>
              <p:cNvSpPr/>
              <p:nvPr/>
            </p:nvSpPr>
            <p:spPr>
              <a:xfrm>
                <a:off x="3175" y="2487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9" h="82">
                    <a:moveTo>
                      <a:pt x="89" y="0"/>
                    </a:moveTo>
                    <a:lnTo>
                      <a:pt x="0" y="80"/>
                    </a:lnTo>
                    <a:lnTo>
                      <a:pt x="3" y="82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1" name="直接连接符 87617"/>
              <p:cNvSpPr/>
              <p:nvPr/>
            </p:nvSpPr>
            <p:spPr>
              <a:xfrm>
                <a:off x="3175" y="249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2" name="任意多边形 87618"/>
              <p:cNvSpPr/>
              <p:nvPr/>
            </p:nvSpPr>
            <p:spPr>
              <a:xfrm>
                <a:off x="3175" y="2477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63">
                    <a:moveTo>
                      <a:pt x="172" y="0"/>
                    </a:moveTo>
                    <a:lnTo>
                      <a:pt x="86" y="83"/>
                    </a:lnTo>
                    <a:lnTo>
                      <a:pt x="0" y="165"/>
                    </a:lnTo>
                    <a:lnTo>
                      <a:pt x="93" y="263"/>
                    </a:lnTo>
                    <a:lnTo>
                      <a:pt x="179" y="181"/>
                    </a:lnTo>
                    <a:lnTo>
                      <a:pt x="265" y="98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3" name="任意多边形 87619"/>
              <p:cNvSpPr/>
              <p:nvPr/>
            </p:nvSpPr>
            <p:spPr>
              <a:xfrm>
                <a:off x="3175" y="2477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63">
                    <a:moveTo>
                      <a:pt x="172" y="0"/>
                    </a:moveTo>
                    <a:lnTo>
                      <a:pt x="86" y="83"/>
                    </a:lnTo>
                    <a:lnTo>
                      <a:pt x="0" y="165"/>
                    </a:lnTo>
                    <a:lnTo>
                      <a:pt x="93" y="263"/>
                    </a:lnTo>
                    <a:lnTo>
                      <a:pt x="179" y="181"/>
                    </a:lnTo>
                    <a:lnTo>
                      <a:pt x="265" y="98"/>
                    </a:lnTo>
                    <a:lnTo>
                      <a:pt x="17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4" name="任意多边形 87620"/>
              <p:cNvSpPr/>
              <p:nvPr/>
            </p:nvSpPr>
            <p:spPr>
              <a:xfrm>
                <a:off x="3187" y="2499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6" h="85">
                    <a:moveTo>
                      <a:pt x="86" y="0"/>
                    </a:moveTo>
                    <a:lnTo>
                      <a:pt x="0" y="82"/>
                    </a:lnTo>
                    <a:lnTo>
                      <a:pt x="2" y="8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5" name="直接连接符 87621"/>
              <p:cNvSpPr/>
              <p:nvPr/>
            </p:nvSpPr>
            <p:spPr>
              <a:xfrm>
                <a:off x="3187" y="251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6" name="任意多边形 87622"/>
              <p:cNvSpPr/>
              <p:nvPr/>
            </p:nvSpPr>
            <p:spPr>
              <a:xfrm>
                <a:off x="3187" y="2489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66">
                    <a:moveTo>
                      <a:pt x="169" y="0"/>
                    </a:moveTo>
                    <a:lnTo>
                      <a:pt x="84" y="85"/>
                    </a:lnTo>
                    <a:lnTo>
                      <a:pt x="0" y="170"/>
                    </a:lnTo>
                    <a:lnTo>
                      <a:pt x="96" y="266"/>
                    </a:lnTo>
                    <a:lnTo>
                      <a:pt x="180" y="181"/>
                    </a:lnTo>
                    <a:lnTo>
                      <a:pt x="265" y="96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7" name="任意多边形 87623"/>
              <p:cNvSpPr/>
              <p:nvPr/>
            </p:nvSpPr>
            <p:spPr>
              <a:xfrm>
                <a:off x="3187" y="2489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66">
                    <a:moveTo>
                      <a:pt x="169" y="0"/>
                    </a:moveTo>
                    <a:lnTo>
                      <a:pt x="84" y="85"/>
                    </a:lnTo>
                    <a:lnTo>
                      <a:pt x="0" y="170"/>
                    </a:lnTo>
                    <a:lnTo>
                      <a:pt x="96" y="266"/>
                    </a:lnTo>
                    <a:lnTo>
                      <a:pt x="180" y="181"/>
                    </a:lnTo>
                    <a:lnTo>
                      <a:pt x="265" y="96"/>
                    </a:lnTo>
                    <a:lnTo>
                      <a:pt x="16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8" name="任意多边形 87624"/>
              <p:cNvSpPr/>
              <p:nvPr/>
            </p:nvSpPr>
            <p:spPr>
              <a:xfrm>
                <a:off x="3199" y="2511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4" h="86">
                    <a:moveTo>
                      <a:pt x="84" y="0"/>
                    </a:moveTo>
                    <a:lnTo>
                      <a:pt x="0" y="85"/>
                    </a:lnTo>
                    <a:lnTo>
                      <a:pt x="1" y="86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79" name="直接连接符 87625"/>
              <p:cNvSpPr/>
              <p:nvPr/>
            </p:nvSpPr>
            <p:spPr>
              <a:xfrm>
                <a:off x="3199" y="252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0" name="任意多边形 87626"/>
              <p:cNvSpPr/>
              <p:nvPr/>
            </p:nvSpPr>
            <p:spPr>
              <a:xfrm>
                <a:off x="3199" y="2501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67">
                    <a:moveTo>
                      <a:pt x="167" y="0"/>
                    </a:moveTo>
                    <a:lnTo>
                      <a:pt x="83" y="86"/>
                    </a:lnTo>
                    <a:lnTo>
                      <a:pt x="0" y="172"/>
                    </a:lnTo>
                    <a:lnTo>
                      <a:pt x="97" y="267"/>
                    </a:lnTo>
                    <a:lnTo>
                      <a:pt x="181" y="181"/>
                    </a:lnTo>
                    <a:lnTo>
                      <a:pt x="264" y="95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1" name="任意多边形 87627"/>
              <p:cNvSpPr/>
              <p:nvPr/>
            </p:nvSpPr>
            <p:spPr>
              <a:xfrm>
                <a:off x="3199" y="2501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67">
                    <a:moveTo>
                      <a:pt x="167" y="0"/>
                    </a:moveTo>
                    <a:lnTo>
                      <a:pt x="83" y="86"/>
                    </a:lnTo>
                    <a:lnTo>
                      <a:pt x="0" y="172"/>
                    </a:lnTo>
                    <a:lnTo>
                      <a:pt x="97" y="267"/>
                    </a:lnTo>
                    <a:lnTo>
                      <a:pt x="181" y="181"/>
                    </a:lnTo>
                    <a:lnTo>
                      <a:pt x="264" y="95"/>
                    </a:lnTo>
                    <a:lnTo>
                      <a:pt x="16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2" name="任意多边形 87628"/>
              <p:cNvSpPr/>
              <p:nvPr/>
            </p:nvSpPr>
            <p:spPr>
              <a:xfrm>
                <a:off x="3211" y="2523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4" h="87">
                    <a:moveTo>
                      <a:pt x="84" y="0"/>
                    </a:moveTo>
                    <a:lnTo>
                      <a:pt x="0" y="86"/>
                    </a:lnTo>
                    <a:lnTo>
                      <a:pt x="2" y="87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3" name="直接连接符 87629"/>
              <p:cNvSpPr/>
              <p:nvPr/>
            </p:nvSpPr>
            <p:spPr>
              <a:xfrm>
                <a:off x="3211" y="253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4" name="任意多边形 87630"/>
              <p:cNvSpPr/>
              <p:nvPr/>
            </p:nvSpPr>
            <p:spPr>
              <a:xfrm>
                <a:off x="3211" y="2512"/>
                <a:ext cx="3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66">
                    <a:moveTo>
                      <a:pt x="163" y="0"/>
                    </a:moveTo>
                    <a:lnTo>
                      <a:pt x="82" y="87"/>
                    </a:lnTo>
                    <a:lnTo>
                      <a:pt x="0" y="174"/>
                    </a:lnTo>
                    <a:lnTo>
                      <a:pt x="99" y="266"/>
                    </a:lnTo>
                    <a:lnTo>
                      <a:pt x="181" y="179"/>
                    </a:lnTo>
                    <a:lnTo>
                      <a:pt x="262" y="92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5" name="任意多边形 87631"/>
              <p:cNvSpPr/>
              <p:nvPr/>
            </p:nvSpPr>
            <p:spPr>
              <a:xfrm>
                <a:off x="3211" y="2512"/>
                <a:ext cx="3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66">
                    <a:moveTo>
                      <a:pt x="163" y="0"/>
                    </a:moveTo>
                    <a:lnTo>
                      <a:pt x="82" y="87"/>
                    </a:lnTo>
                    <a:lnTo>
                      <a:pt x="0" y="174"/>
                    </a:lnTo>
                    <a:lnTo>
                      <a:pt x="99" y="266"/>
                    </a:lnTo>
                    <a:lnTo>
                      <a:pt x="181" y="179"/>
                    </a:lnTo>
                    <a:lnTo>
                      <a:pt x="262" y="92"/>
                    </a:lnTo>
                    <a:lnTo>
                      <a:pt x="16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6" name="任意多边形 87632"/>
              <p:cNvSpPr/>
              <p:nvPr/>
            </p:nvSpPr>
            <p:spPr>
              <a:xfrm>
                <a:off x="3224" y="2535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2" h="90">
                    <a:moveTo>
                      <a:pt x="82" y="0"/>
                    </a:moveTo>
                    <a:lnTo>
                      <a:pt x="0" y="87"/>
                    </a:lnTo>
                    <a:lnTo>
                      <a:pt x="3" y="9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7" name="直接连接符 87633"/>
              <p:cNvSpPr/>
              <p:nvPr/>
            </p:nvSpPr>
            <p:spPr>
              <a:xfrm>
                <a:off x="3224" y="254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8" name="任意多边形 87634"/>
              <p:cNvSpPr/>
              <p:nvPr/>
            </p:nvSpPr>
            <p:spPr>
              <a:xfrm>
                <a:off x="3224" y="2524"/>
                <a:ext cx="3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69">
                    <a:moveTo>
                      <a:pt x="158" y="0"/>
                    </a:moveTo>
                    <a:lnTo>
                      <a:pt x="79" y="89"/>
                    </a:lnTo>
                    <a:lnTo>
                      <a:pt x="0" y="179"/>
                    </a:lnTo>
                    <a:lnTo>
                      <a:pt x="101" y="269"/>
                    </a:lnTo>
                    <a:lnTo>
                      <a:pt x="180" y="180"/>
                    </a:lnTo>
                    <a:lnTo>
                      <a:pt x="260" y="9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89" name="任意多边形 87635"/>
              <p:cNvSpPr/>
              <p:nvPr/>
            </p:nvSpPr>
            <p:spPr>
              <a:xfrm>
                <a:off x="3224" y="2524"/>
                <a:ext cx="3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69">
                    <a:moveTo>
                      <a:pt x="158" y="0"/>
                    </a:moveTo>
                    <a:lnTo>
                      <a:pt x="79" y="89"/>
                    </a:lnTo>
                    <a:lnTo>
                      <a:pt x="0" y="179"/>
                    </a:lnTo>
                    <a:lnTo>
                      <a:pt x="101" y="269"/>
                    </a:lnTo>
                    <a:lnTo>
                      <a:pt x="180" y="180"/>
                    </a:lnTo>
                    <a:lnTo>
                      <a:pt x="260" y="90"/>
                    </a:lnTo>
                    <a:lnTo>
                      <a:pt x="15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0" name="任意多边形 87636"/>
              <p:cNvSpPr/>
              <p:nvPr/>
            </p:nvSpPr>
            <p:spPr>
              <a:xfrm>
                <a:off x="3237" y="2546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79" h="90">
                    <a:moveTo>
                      <a:pt x="79" y="0"/>
                    </a:moveTo>
                    <a:lnTo>
                      <a:pt x="0" y="89"/>
                    </a:lnTo>
                    <a:lnTo>
                      <a:pt x="1" y="9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1" name="直接连接符 87637"/>
              <p:cNvSpPr/>
              <p:nvPr/>
            </p:nvSpPr>
            <p:spPr>
              <a:xfrm>
                <a:off x="3237" y="255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2" name="任意多边形 87638"/>
              <p:cNvSpPr/>
              <p:nvPr/>
            </p:nvSpPr>
            <p:spPr>
              <a:xfrm>
                <a:off x="3237" y="2535"/>
                <a:ext cx="3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69">
                    <a:moveTo>
                      <a:pt x="157" y="0"/>
                    </a:moveTo>
                    <a:lnTo>
                      <a:pt x="78" y="91"/>
                    </a:lnTo>
                    <a:lnTo>
                      <a:pt x="0" y="181"/>
                    </a:lnTo>
                    <a:lnTo>
                      <a:pt x="103" y="269"/>
                    </a:lnTo>
                    <a:lnTo>
                      <a:pt x="181" y="179"/>
                    </a:lnTo>
                    <a:lnTo>
                      <a:pt x="259" y="89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3" name="任意多边形 87639"/>
              <p:cNvSpPr/>
              <p:nvPr/>
            </p:nvSpPr>
            <p:spPr>
              <a:xfrm>
                <a:off x="3237" y="2535"/>
                <a:ext cx="3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69">
                    <a:moveTo>
                      <a:pt x="157" y="0"/>
                    </a:moveTo>
                    <a:lnTo>
                      <a:pt x="78" y="91"/>
                    </a:lnTo>
                    <a:lnTo>
                      <a:pt x="0" y="181"/>
                    </a:lnTo>
                    <a:lnTo>
                      <a:pt x="103" y="269"/>
                    </a:lnTo>
                    <a:lnTo>
                      <a:pt x="181" y="179"/>
                    </a:lnTo>
                    <a:lnTo>
                      <a:pt x="259" y="89"/>
                    </a:lnTo>
                    <a:lnTo>
                      <a:pt x="15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4" name="任意多边形 87640"/>
              <p:cNvSpPr/>
              <p:nvPr/>
            </p:nvSpPr>
            <p:spPr>
              <a:xfrm>
                <a:off x="3250" y="2557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8" h="93">
                    <a:moveTo>
                      <a:pt x="78" y="0"/>
                    </a:moveTo>
                    <a:lnTo>
                      <a:pt x="0" y="90"/>
                    </a:lnTo>
                    <a:lnTo>
                      <a:pt x="2" y="9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5" name="直接连接符 87641"/>
              <p:cNvSpPr/>
              <p:nvPr/>
            </p:nvSpPr>
            <p:spPr>
              <a:xfrm>
                <a:off x="3250" y="256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6" name="任意多边形 87642"/>
              <p:cNvSpPr/>
              <p:nvPr/>
            </p:nvSpPr>
            <p:spPr>
              <a:xfrm>
                <a:off x="3250" y="2546"/>
                <a:ext cx="3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7" h="272">
                    <a:moveTo>
                      <a:pt x="152" y="0"/>
                    </a:moveTo>
                    <a:lnTo>
                      <a:pt x="76" y="93"/>
                    </a:lnTo>
                    <a:lnTo>
                      <a:pt x="0" y="186"/>
                    </a:lnTo>
                    <a:lnTo>
                      <a:pt x="105" y="272"/>
                    </a:lnTo>
                    <a:lnTo>
                      <a:pt x="181" y="179"/>
                    </a:lnTo>
                    <a:lnTo>
                      <a:pt x="257" y="86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7" name="任意多边形 87643"/>
              <p:cNvSpPr/>
              <p:nvPr/>
            </p:nvSpPr>
            <p:spPr>
              <a:xfrm>
                <a:off x="3250" y="2546"/>
                <a:ext cx="3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7" h="272">
                    <a:moveTo>
                      <a:pt x="152" y="0"/>
                    </a:moveTo>
                    <a:lnTo>
                      <a:pt x="76" y="93"/>
                    </a:lnTo>
                    <a:lnTo>
                      <a:pt x="0" y="186"/>
                    </a:lnTo>
                    <a:lnTo>
                      <a:pt x="105" y="272"/>
                    </a:lnTo>
                    <a:lnTo>
                      <a:pt x="181" y="179"/>
                    </a:lnTo>
                    <a:lnTo>
                      <a:pt x="257" y="86"/>
                    </a:lnTo>
                    <a:lnTo>
                      <a:pt x="15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8" name="任意多边形 87644"/>
              <p:cNvSpPr/>
              <p:nvPr/>
            </p:nvSpPr>
            <p:spPr>
              <a:xfrm>
                <a:off x="3263" y="2568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6" h="94">
                    <a:moveTo>
                      <a:pt x="76" y="0"/>
                    </a:moveTo>
                    <a:lnTo>
                      <a:pt x="0" y="93"/>
                    </a:lnTo>
                    <a:lnTo>
                      <a:pt x="1" y="94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99" name="直接连接符 87645"/>
              <p:cNvSpPr/>
              <p:nvPr/>
            </p:nvSpPr>
            <p:spPr>
              <a:xfrm>
                <a:off x="3263" y="257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0" name="任意多边形 87646"/>
              <p:cNvSpPr/>
              <p:nvPr/>
            </p:nvSpPr>
            <p:spPr>
              <a:xfrm>
                <a:off x="3263" y="2556"/>
                <a:ext cx="32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72">
                    <a:moveTo>
                      <a:pt x="150" y="0"/>
                    </a:moveTo>
                    <a:lnTo>
                      <a:pt x="75" y="94"/>
                    </a:lnTo>
                    <a:lnTo>
                      <a:pt x="0" y="188"/>
                    </a:lnTo>
                    <a:lnTo>
                      <a:pt x="106" y="272"/>
                    </a:lnTo>
                    <a:lnTo>
                      <a:pt x="181" y="179"/>
                    </a:lnTo>
                    <a:lnTo>
                      <a:pt x="256" y="85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1" name="任意多边形 87647"/>
              <p:cNvSpPr/>
              <p:nvPr/>
            </p:nvSpPr>
            <p:spPr>
              <a:xfrm>
                <a:off x="3263" y="2556"/>
                <a:ext cx="32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72">
                    <a:moveTo>
                      <a:pt x="150" y="0"/>
                    </a:moveTo>
                    <a:lnTo>
                      <a:pt x="75" y="94"/>
                    </a:lnTo>
                    <a:lnTo>
                      <a:pt x="0" y="188"/>
                    </a:lnTo>
                    <a:lnTo>
                      <a:pt x="106" y="272"/>
                    </a:lnTo>
                    <a:lnTo>
                      <a:pt x="181" y="179"/>
                    </a:lnTo>
                    <a:lnTo>
                      <a:pt x="256" y="85"/>
                    </a:lnTo>
                    <a:lnTo>
                      <a:pt x="15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2" name="任意多边形 87648"/>
              <p:cNvSpPr/>
              <p:nvPr/>
            </p:nvSpPr>
            <p:spPr>
              <a:xfrm>
                <a:off x="3276" y="2578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5" h="95">
                    <a:moveTo>
                      <a:pt x="75" y="0"/>
                    </a:moveTo>
                    <a:lnTo>
                      <a:pt x="0" y="93"/>
                    </a:lnTo>
                    <a:lnTo>
                      <a:pt x="4" y="95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5103" name="组合 87850"/>
            <p:cNvGrpSpPr/>
            <p:nvPr/>
          </p:nvGrpSpPr>
          <p:grpSpPr>
            <a:xfrm>
              <a:off x="3376" y="639"/>
              <a:ext cx="956" cy="3200"/>
              <a:chOff x="2612" y="1006"/>
              <a:chExt cx="730" cy="2426"/>
            </a:xfrm>
          </p:grpSpPr>
          <p:sp>
            <p:nvSpPr>
              <p:cNvPr id="75104" name="直接连接符 87650"/>
              <p:cNvSpPr/>
              <p:nvPr/>
            </p:nvSpPr>
            <p:spPr>
              <a:xfrm>
                <a:off x="3276" y="259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5" name="任意多边形 87651"/>
              <p:cNvSpPr/>
              <p:nvPr/>
            </p:nvSpPr>
            <p:spPr>
              <a:xfrm>
                <a:off x="3277" y="2567"/>
                <a:ext cx="3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51" h="271">
                    <a:moveTo>
                      <a:pt x="143" y="0"/>
                    </a:moveTo>
                    <a:lnTo>
                      <a:pt x="71" y="95"/>
                    </a:lnTo>
                    <a:lnTo>
                      <a:pt x="0" y="190"/>
                    </a:lnTo>
                    <a:lnTo>
                      <a:pt x="108" y="271"/>
                    </a:lnTo>
                    <a:lnTo>
                      <a:pt x="179" y="176"/>
                    </a:lnTo>
                    <a:lnTo>
                      <a:pt x="251" y="81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6" name="任意多边形 87652"/>
              <p:cNvSpPr/>
              <p:nvPr/>
            </p:nvSpPr>
            <p:spPr>
              <a:xfrm>
                <a:off x="3277" y="2567"/>
                <a:ext cx="3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51" h="271">
                    <a:moveTo>
                      <a:pt x="143" y="0"/>
                    </a:moveTo>
                    <a:lnTo>
                      <a:pt x="71" y="95"/>
                    </a:lnTo>
                    <a:lnTo>
                      <a:pt x="0" y="190"/>
                    </a:lnTo>
                    <a:lnTo>
                      <a:pt x="108" y="271"/>
                    </a:lnTo>
                    <a:lnTo>
                      <a:pt x="179" y="176"/>
                    </a:lnTo>
                    <a:lnTo>
                      <a:pt x="251" y="81"/>
                    </a:lnTo>
                    <a:lnTo>
                      <a:pt x="14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7" name="任意多边形 87653"/>
              <p:cNvSpPr/>
              <p:nvPr/>
            </p:nvSpPr>
            <p:spPr>
              <a:xfrm>
                <a:off x="3290" y="2589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1" h="96">
                    <a:moveTo>
                      <a:pt x="71" y="0"/>
                    </a:moveTo>
                    <a:lnTo>
                      <a:pt x="0" y="95"/>
                    </a:lnTo>
                    <a:lnTo>
                      <a:pt x="1" y="96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8" name="直接连接符 87654"/>
              <p:cNvSpPr/>
              <p:nvPr/>
            </p:nvSpPr>
            <p:spPr>
              <a:xfrm>
                <a:off x="3290" y="260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09" name="任意多边形 87655"/>
              <p:cNvSpPr/>
              <p:nvPr/>
            </p:nvSpPr>
            <p:spPr>
              <a:xfrm>
                <a:off x="3291" y="2577"/>
                <a:ext cx="3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73">
                    <a:moveTo>
                      <a:pt x="141" y="0"/>
                    </a:moveTo>
                    <a:lnTo>
                      <a:pt x="70" y="96"/>
                    </a:lnTo>
                    <a:lnTo>
                      <a:pt x="0" y="192"/>
                    </a:lnTo>
                    <a:lnTo>
                      <a:pt x="109" y="273"/>
                    </a:lnTo>
                    <a:lnTo>
                      <a:pt x="180" y="177"/>
                    </a:lnTo>
                    <a:lnTo>
                      <a:pt x="250" y="81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0" name="任意多边形 87656"/>
              <p:cNvSpPr/>
              <p:nvPr/>
            </p:nvSpPr>
            <p:spPr>
              <a:xfrm>
                <a:off x="3291" y="2577"/>
                <a:ext cx="31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73">
                    <a:moveTo>
                      <a:pt x="141" y="0"/>
                    </a:moveTo>
                    <a:lnTo>
                      <a:pt x="70" y="96"/>
                    </a:lnTo>
                    <a:lnTo>
                      <a:pt x="0" y="192"/>
                    </a:lnTo>
                    <a:lnTo>
                      <a:pt x="109" y="273"/>
                    </a:lnTo>
                    <a:lnTo>
                      <a:pt x="180" y="177"/>
                    </a:lnTo>
                    <a:lnTo>
                      <a:pt x="250" y="81"/>
                    </a:lnTo>
                    <a:lnTo>
                      <a:pt x="14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1" name="任意多边形 87657"/>
              <p:cNvSpPr/>
              <p:nvPr/>
            </p:nvSpPr>
            <p:spPr>
              <a:xfrm>
                <a:off x="3304" y="2599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1" h="98">
                    <a:moveTo>
                      <a:pt x="71" y="0"/>
                    </a:moveTo>
                    <a:lnTo>
                      <a:pt x="0" y="96"/>
                    </a:lnTo>
                    <a:lnTo>
                      <a:pt x="3" y="9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2" name="直接连接符 87658"/>
              <p:cNvSpPr/>
              <p:nvPr/>
            </p:nvSpPr>
            <p:spPr>
              <a:xfrm>
                <a:off x="3304" y="26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3" name="任意多边形 87659"/>
              <p:cNvSpPr/>
              <p:nvPr/>
            </p:nvSpPr>
            <p:spPr>
              <a:xfrm>
                <a:off x="3304" y="2586"/>
                <a:ext cx="31" cy="35"/>
              </a:xfrm>
              <a:custGeom>
                <a:avLst/>
                <a:gdLst/>
                <a:ahLst/>
                <a:cxnLst/>
                <a:rect l="0" t="0" r="0" b="0"/>
                <a:pathLst>
                  <a:path w="248" h="274">
                    <a:moveTo>
                      <a:pt x="136" y="0"/>
                    </a:moveTo>
                    <a:lnTo>
                      <a:pt x="68" y="99"/>
                    </a:lnTo>
                    <a:lnTo>
                      <a:pt x="0" y="197"/>
                    </a:lnTo>
                    <a:lnTo>
                      <a:pt x="111" y="274"/>
                    </a:lnTo>
                    <a:lnTo>
                      <a:pt x="179" y="176"/>
                    </a:lnTo>
                    <a:lnTo>
                      <a:pt x="248" y="77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4" name="任意多边形 87660"/>
              <p:cNvSpPr/>
              <p:nvPr/>
            </p:nvSpPr>
            <p:spPr>
              <a:xfrm>
                <a:off x="3304" y="2586"/>
                <a:ext cx="31" cy="35"/>
              </a:xfrm>
              <a:custGeom>
                <a:avLst/>
                <a:gdLst/>
                <a:ahLst/>
                <a:cxnLst/>
                <a:rect l="0" t="0" r="0" b="0"/>
                <a:pathLst>
                  <a:path w="248" h="274">
                    <a:moveTo>
                      <a:pt x="136" y="0"/>
                    </a:moveTo>
                    <a:lnTo>
                      <a:pt x="68" y="99"/>
                    </a:lnTo>
                    <a:lnTo>
                      <a:pt x="0" y="197"/>
                    </a:lnTo>
                    <a:lnTo>
                      <a:pt x="111" y="274"/>
                    </a:lnTo>
                    <a:lnTo>
                      <a:pt x="179" y="176"/>
                    </a:lnTo>
                    <a:lnTo>
                      <a:pt x="248" y="77"/>
                    </a:lnTo>
                    <a:lnTo>
                      <a:pt x="13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5" name="任意多边形 87661"/>
              <p:cNvSpPr/>
              <p:nvPr/>
            </p:nvSpPr>
            <p:spPr>
              <a:xfrm>
                <a:off x="3318" y="2596"/>
                <a:ext cx="2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18">
                    <a:moveTo>
                      <a:pt x="68" y="99"/>
                    </a:moveTo>
                    <a:lnTo>
                      <a:pt x="137" y="0"/>
                    </a:lnTo>
                    <a:lnTo>
                      <a:pt x="150" y="12"/>
                    </a:lnTo>
                    <a:lnTo>
                      <a:pt x="162" y="25"/>
                    </a:lnTo>
                    <a:lnTo>
                      <a:pt x="172" y="39"/>
                    </a:lnTo>
                    <a:lnTo>
                      <a:pt x="180" y="55"/>
                    </a:lnTo>
                    <a:lnTo>
                      <a:pt x="185" y="73"/>
                    </a:lnTo>
                    <a:lnTo>
                      <a:pt x="188" y="91"/>
                    </a:lnTo>
                    <a:lnTo>
                      <a:pt x="188" y="109"/>
                    </a:lnTo>
                    <a:lnTo>
                      <a:pt x="185" y="125"/>
                    </a:lnTo>
                    <a:lnTo>
                      <a:pt x="179" y="143"/>
                    </a:lnTo>
                    <a:lnTo>
                      <a:pt x="171" y="159"/>
                    </a:lnTo>
                    <a:lnTo>
                      <a:pt x="161" y="173"/>
                    </a:lnTo>
                    <a:lnTo>
                      <a:pt x="149" y="187"/>
                    </a:lnTo>
                    <a:lnTo>
                      <a:pt x="135" y="198"/>
                    </a:lnTo>
                    <a:lnTo>
                      <a:pt x="120" y="207"/>
                    </a:lnTo>
                    <a:lnTo>
                      <a:pt x="103" y="212"/>
                    </a:lnTo>
                    <a:lnTo>
                      <a:pt x="85" y="217"/>
                    </a:lnTo>
                    <a:lnTo>
                      <a:pt x="67" y="218"/>
                    </a:lnTo>
                    <a:lnTo>
                      <a:pt x="49" y="217"/>
                    </a:lnTo>
                    <a:lnTo>
                      <a:pt x="33" y="212"/>
                    </a:lnTo>
                    <a:lnTo>
                      <a:pt x="16" y="206"/>
                    </a:lnTo>
                    <a:lnTo>
                      <a:pt x="0" y="197"/>
                    </a:lnTo>
                    <a:lnTo>
                      <a:pt x="68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6" name="任意多边形 87662"/>
              <p:cNvSpPr/>
              <p:nvPr/>
            </p:nvSpPr>
            <p:spPr>
              <a:xfrm>
                <a:off x="3318" y="2596"/>
                <a:ext cx="2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18">
                    <a:moveTo>
                      <a:pt x="137" y="0"/>
                    </a:moveTo>
                    <a:lnTo>
                      <a:pt x="150" y="12"/>
                    </a:lnTo>
                    <a:lnTo>
                      <a:pt x="162" y="25"/>
                    </a:lnTo>
                    <a:lnTo>
                      <a:pt x="172" y="39"/>
                    </a:lnTo>
                    <a:lnTo>
                      <a:pt x="180" y="55"/>
                    </a:lnTo>
                    <a:lnTo>
                      <a:pt x="185" y="73"/>
                    </a:lnTo>
                    <a:lnTo>
                      <a:pt x="188" y="91"/>
                    </a:lnTo>
                    <a:lnTo>
                      <a:pt x="188" y="109"/>
                    </a:lnTo>
                    <a:lnTo>
                      <a:pt x="185" y="125"/>
                    </a:lnTo>
                    <a:lnTo>
                      <a:pt x="179" y="143"/>
                    </a:lnTo>
                    <a:lnTo>
                      <a:pt x="171" y="159"/>
                    </a:lnTo>
                    <a:lnTo>
                      <a:pt x="161" y="173"/>
                    </a:lnTo>
                    <a:lnTo>
                      <a:pt x="149" y="187"/>
                    </a:lnTo>
                    <a:lnTo>
                      <a:pt x="135" y="198"/>
                    </a:lnTo>
                    <a:lnTo>
                      <a:pt x="120" y="207"/>
                    </a:lnTo>
                    <a:lnTo>
                      <a:pt x="103" y="212"/>
                    </a:lnTo>
                    <a:lnTo>
                      <a:pt x="85" y="217"/>
                    </a:lnTo>
                    <a:lnTo>
                      <a:pt x="67" y="218"/>
                    </a:lnTo>
                    <a:lnTo>
                      <a:pt x="49" y="217"/>
                    </a:lnTo>
                    <a:lnTo>
                      <a:pt x="33" y="212"/>
                    </a:lnTo>
                    <a:lnTo>
                      <a:pt x="16" y="206"/>
                    </a:lnTo>
                    <a:lnTo>
                      <a:pt x="0" y="197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7" name="直接连接符 87663"/>
              <p:cNvSpPr/>
              <p:nvPr/>
            </p:nvSpPr>
            <p:spPr>
              <a:xfrm>
                <a:off x="3170" y="1006"/>
                <a:ext cx="1" cy="13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8" name="任意多边形 87664"/>
              <p:cNvSpPr/>
              <p:nvPr/>
            </p:nvSpPr>
            <p:spPr>
              <a:xfrm>
                <a:off x="2612" y="2824"/>
                <a:ext cx="29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21">
                    <a:moveTo>
                      <a:pt x="120" y="120"/>
                    </a:moveTo>
                    <a:lnTo>
                      <a:pt x="0" y="121"/>
                    </a:lnTo>
                    <a:lnTo>
                      <a:pt x="1" y="103"/>
                    </a:lnTo>
                    <a:lnTo>
                      <a:pt x="5" y="85"/>
                    </a:lnTo>
                    <a:lnTo>
                      <a:pt x="11" y="68"/>
                    </a:lnTo>
                    <a:lnTo>
                      <a:pt x="20" y="54"/>
                    </a:lnTo>
                    <a:lnTo>
                      <a:pt x="32" y="39"/>
                    </a:lnTo>
                    <a:lnTo>
                      <a:pt x="45" y="27"/>
                    </a:lnTo>
                    <a:lnTo>
                      <a:pt x="59" y="17"/>
                    </a:lnTo>
                    <a:lnTo>
                      <a:pt x="75" y="9"/>
                    </a:lnTo>
                    <a:lnTo>
                      <a:pt x="92" y="4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45" y="3"/>
                    </a:lnTo>
                    <a:lnTo>
                      <a:pt x="162" y="8"/>
                    </a:lnTo>
                    <a:lnTo>
                      <a:pt x="179" y="16"/>
                    </a:lnTo>
                    <a:lnTo>
                      <a:pt x="193" y="26"/>
                    </a:lnTo>
                    <a:lnTo>
                      <a:pt x="207" y="38"/>
                    </a:lnTo>
                    <a:lnTo>
                      <a:pt x="218" y="52"/>
                    </a:lnTo>
                    <a:lnTo>
                      <a:pt x="227" y="67"/>
                    </a:lnTo>
                    <a:lnTo>
                      <a:pt x="234" y="84"/>
                    </a:lnTo>
                    <a:lnTo>
                      <a:pt x="238" y="101"/>
                    </a:lnTo>
                    <a:lnTo>
                      <a:pt x="239" y="119"/>
                    </a:lnTo>
                    <a:lnTo>
                      <a:pt x="120" y="1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19" name="任意多边形 87665"/>
              <p:cNvSpPr/>
              <p:nvPr/>
            </p:nvSpPr>
            <p:spPr>
              <a:xfrm>
                <a:off x="2612" y="2824"/>
                <a:ext cx="29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21">
                    <a:moveTo>
                      <a:pt x="0" y="121"/>
                    </a:moveTo>
                    <a:lnTo>
                      <a:pt x="1" y="103"/>
                    </a:lnTo>
                    <a:lnTo>
                      <a:pt x="5" y="85"/>
                    </a:lnTo>
                    <a:lnTo>
                      <a:pt x="11" y="68"/>
                    </a:lnTo>
                    <a:lnTo>
                      <a:pt x="20" y="54"/>
                    </a:lnTo>
                    <a:lnTo>
                      <a:pt x="32" y="39"/>
                    </a:lnTo>
                    <a:lnTo>
                      <a:pt x="45" y="27"/>
                    </a:lnTo>
                    <a:lnTo>
                      <a:pt x="59" y="17"/>
                    </a:lnTo>
                    <a:lnTo>
                      <a:pt x="75" y="9"/>
                    </a:lnTo>
                    <a:lnTo>
                      <a:pt x="92" y="4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45" y="3"/>
                    </a:lnTo>
                    <a:lnTo>
                      <a:pt x="162" y="8"/>
                    </a:lnTo>
                    <a:lnTo>
                      <a:pt x="179" y="16"/>
                    </a:lnTo>
                    <a:lnTo>
                      <a:pt x="193" y="26"/>
                    </a:lnTo>
                    <a:lnTo>
                      <a:pt x="207" y="38"/>
                    </a:lnTo>
                    <a:lnTo>
                      <a:pt x="218" y="52"/>
                    </a:lnTo>
                    <a:lnTo>
                      <a:pt x="227" y="67"/>
                    </a:lnTo>
                    <a:lnTo>
                      <a:pt x="234" y="84"/>
                    </a:lnTo>
                    <a:lnTo>
                      <a:pt x="238" y="101"/>
                    </a:lnTo>
                    <a:lnTo>
                      <a:pt x="239" y="11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0" name="任意多边形 87666"/>
              <p:cNvSpPr/>
              <p:nvPr/>
            </p:nvSpPr>
            <p:spPr>
              <a:xfrm>
                <a:off x="2612" y="2839"/>
                <a:ext cx="30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24">
                    <a:moveTo>
                      <a:pt x="239" y="0"/>
                    </a:moveTo>
                    <a:lnTo>
                      <a:pt x="120" y="1"/>
                    </a:lnTo>
                    <a:lnTo>
                      <a:pt x="0" y="2"/>
                    </a:lnTo>
                    <a:lnTo>
                      <a:pt x="1" y="124"/>
                    </a:lnTo>
                    <a:lnTo>
                      <a:pt x="121" y="122"/>
                    </a:lnTo>
                    <a:lnTo>
                      <a:pt x="240" y="121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1" name="任意多边形 87667"/>
              <p:cNvSpPr/>
              <p:nvPr/>
            </p:nvSpPr>
            <p:spPr>
              <a:xfrm>
                <a:off x="2612" y="2839"/>
                <a:ext cx="30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24">
                    <a:moveTo>
                      <a:pt x="239" y="0"/>
                    </a:moveTo>
                    <a:lnTo>
                      <a:pt x="120" y="1"/>
                    </a:lnTo>
                    <a:lnTo>
                      <a:pt x="0" y="2"/>
                    </a:lnTo>
                    <a:lnTo>
                      <a:pt x="1" y="124"/>
                    </a:lnTo>
                    <a:lnTo>
                      <a:pt x="121" y="122"/>
                    </a:lnTo>
                    <a:lnTo>
                      <a:pt x="240" y="121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2" name="任意多边形 87668"/>
              <p:cNvSpPr/>
              <p:nvPr/>
            </p:nvSpPr>
            <p:spPr>
              <a:xfrm>
                <a:off x="2612" y="2854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5">
                    <a:moveTo>
                      <a:pt x="12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3" name="直接连接符 87669"/>
              <p:cNvSpPr/>
              <p:nvPr/>
            </p:nvSpPr>
            <p:spPr>
              <a:xfrm>
                <a:off x="2612" y="28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4" name="任意多边形 87670"/>
              <p:cNvSpPr/>
              <p:nvPr/>
            </p:nvSpPr>
            <p:spPr>
              <a:xfrm>
                <a:off x="2612" y="2854"/>
                <a:ext cx="3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4" h="131">
                    <a:moveTo>
                      <a:pt x="239" y="0"/>
                    </a:moveTo>
                    <a:lnTo>
                      <a:pt x="120" y="4"/>
                    </a:lnTo>
                    <a:lnTo>
                      <a:pt x="0" y="9"/>
                    </a:lnTo>
                    <a:lnTo>
                      <a:pt x="5" y="131"/>
                    </a:lnTo>
                    <a:lnTo>
                      <a:pt x="124" y="126"/>
                    </a:lnTo>
                    <a:lnTo>
                      <a:pt x="244" y="122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5" name="任意多边形 87671"/>
              <p:cNvSpPr/>
              <p:nvPr/>
            </p:nvSpPr>
            <p:spPr>
              <a:xfrm>
                <a:off x="2612" y="2854"/>
                <a:ext cx="3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4" h="131">
                    <a:moveTo>
                      <a:pt x="239" y="0"/>
                    </a:moveTo>
                    <a:lnTo>
                      <a:pt x="120" y="4"/>
                    </a:lnTo>
                    <a:lnTo>
                      <a:pt x="0" y="9"/>
                    </a:lnTo>
                    <a:lnTo>
                      <a:pt x="5" y="131"/>
                    </a:lnTo>
                    <a:lnTo>
                      <a:pt x="124" y="126"/>
                    </a:lnTo>
                    <a:lnTo>
                      <a:pt x="244" y="122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6" name="任意多边形 87672"/>
              <p:cNvSpPr/>
              <p:nvPr/>
            </p:nvSpPr>
            <p:spPr>
              <a:xfrm>
                <a:off x="2612" y="2869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7">
                    <a:moveTo>
                      <a:pt x="119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7" name="直接连接符 87673"/>
              <p:cNvSpPr/>
              <p:nvPr/>
            </p:nvSpPr>
            <p:spPr>
              <a:xfrm>
                <a:off x="2612" y="28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8" name="任意多边形 87674"/>
              <p:cNvSpPr/>
              <p:nvPr/>
            </p:nvSpPr>
            <p:spPr>
              <a:xfrm>
                <a:off x="2612" y="2869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36">
                    <a:moveTo>
                      <a:pt x="239" y="0"/>
                    </a:moveTo>
                    <a:lnTo>
                      <a:pt x="119" y="7"/>
                    </a:lnTo>
                    <a:lnTo>
                      <a:pt x="0" y="14"/>
                    </a:lnTo>
                    <a:lnTo>
                      <a:pt x="7" y="136"/>
                    </a:lnTo>
                    <a:lnTo>
                      <a:pt x="126" y="129"/>
                    </a:lnTo>
                    <a:lnTo>
                      <a:pt x="245" y="122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29" name="任意多边形 87675"/>
              <p:cNvSpPr/>
              <p:nvPr/>
            </p:nvSpPr>
            <p:spPr>
              <a:xfrm>
                <a:off x="2612" y="2869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36">
                    <a:moveTo>
                      <a:pt x="239" y="0"/>
                    </a:moveTo>
                    <a:lnTo>
                      <a:pt x="119" y="7"/>
                    </a:lnTo>
                    <a:lnTo>
                      <a:pt x="0" y="14"/>
                    </a:lnTo>
                    <a:lnTo>
                      <a:pt x="7" y="136"/>
                    </a:lnTo>
                    <a:lnTo>
                      <a:pt x="126" y="129"/>
                    </a:lnTo>
                    <a:lnTo>
                      <a:pt x="245" y="122"/>
                    </a:lnTo>
                    <a:lnTo>
                      <a:pt x="2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0" name="任意多边形 87676"/>
              <p:cNvSpPr/>
              <p:nvPr/>
            </p:nvSpPr>
            <p:spPr>
              <a:xfrm>
                <a:off x="2613" y="2885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0">
                    <a:moveTo>
                      <a:pt x="119" y="0"/>
                    </a:moveTo>
                    <a:lnTo>
                      <a:pt x="0" y="7"/>
                    </a:lnTo>
                    <a:lnTo>
                      <a:pt x="0" y="10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1" name="直接连接符 87677"/>
              <p:cNvSpPr/>
              <p:nvPr/>
            </p:nvSpPr>
            <p:spPr>
              <a:xfrm>
                <a:off x="2613" y="288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2" name="任意多边形 87678"/>
              <p:cNvSpPr/>
              <p:nvPr/>
            </p:nvSpPr>
            <p:spPr>
              <a:xfrm>
                <a:off x="2613" y="2883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42">
                    <a:moveTo>
                      <a:pt x="238" y="0"/>
                    </a:moveTo>
                    <a:lnTo>
                      <a:pt x="119" y="10"/>
                    </a:lnTo>
                    <a:lnTo>
                      <a:pt x="0" y="20"/>
                    </a:lnTo>
                    <a:lnTo>
                      <a:pt x="10" y="142"/>
                    </a:lnTo>
                    <a:lnTo>
                      <a:pt x="129" y="132"/>
                    </a:lnTo>
                    <a:lnTo>
                      <a:pt x="248" y="121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3" name="任意多边形 87679"/>
              <p:cNvSpPr/>
              <p:nvPr/>
            </p:nvSpPr>
            <p:spPr>
              <a:xfrm>
                <a:off x="2613" y="2883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42">
                    <a:moveTo>
                      <a:pt x="238" y="0"/>
                    </a:moveTo>
                    <a:lnTo>
                      <a:pt x="119" y="10"/>
                    </a:lnTo>
                    <a:lnTo>
                      <a:pt x="0" y="20"/>
                    </a:lnTo>
                    <a:lnTo>
                      <a:pt x="10" y="142"/>
                    </a:lnTo>
                    <a:lnTo>
                      <a:pt x="129" y="132"/>
                    </a:lnTo>
                    <a:lnTo>
                      <a:pt x="248" y="121"/>
                    </a:lnTo>
                    <a:lnTo>
                      <a:pt x="23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4" name="任意多边形 87680"/>
              <p:cNvSpPr/>
              <p:nvPr/>
            </p:nvSpPr>
            <p:spPr>
              <a:xfrm>
                <a:off x="2614" y="2900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2">
                    <a:moveTo>
                      <a:pt x="119" y="0"/>
                    </a:moveTo>
                    <a:lnTo>
                      <a:pt x="0" y="10"/>
                    </a:lnTo>
                    <a:lnTo>
                      <a:pt x="1" y="12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5" name="直接连接符 87681"/>
              <p:cNvSpPr/>
              <p:nvPr/>
            </p:nvSpPr>
            <p:spPr>
              <a:xfrm>
                <a:off x="2614" y="290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6" name="任意多边形 87682"/>
              <p:cNvSpPr/>
              <p:nvPr/>
            </p:nvSpPr>
            <p:spPr>
              <a:xfrm>
                <a:off x="2614" y="2898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5">
                    <a:moveTo>
                      <a:pt x="236" y="0"/>
                    </a:moveTo>
                    <a:lnTo>
                      <a:pt x="118" y="13"/>
                    </a:lnTo>
                    <a:lnTo>
                      <a:pt x="0" y="25"/>
                    </a:lnTo>
                    <a:lnTo>
                      <a:pt x="12" y="145"/>
                    </a:lnTo>
                    <a:lnTo>
                      <a:pt x="130" y="133"/>
                    </a:lnTo>
                    <a:lnTo>
                      <a:pt x="249" y="121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7" name="任意多边形 87683"/>
              <p:cNvSpPr/>
              <p:nvPr/>
            </p:nvSpPr>
            <p:spPr>
              <a:xfrm>
                <a:off x="2614" y="2898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5">
                    <a:moveTo>
                      <a:pt x="236" y="0"/>
                    </a:moveTo>
                    <a:lnTo>
                      <a:pt x="118" y="13"/>
                    </a:lnTo>
                    <a:lnTo>
                      <a:pt x="0" y="25"/>
                    </a:lnTo>
                    <a:lnTo>
                      <a:pt x="12" y="145"/>
                    </a:lnTo>
                    <a:lnTo>
                      <a:pt x="130" y="133"/>
                    </a:lnTo>
                    <a:lnTo>
                      <a:pt x="249" y="121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8" name="任意多边形 87684"/>
              <p:cNvSpPr/>
              <p:nvPr/>
            </p:nvSpPr>
            <p:spPr>
              <a:xfrm>
                <a:off x="2616" y="2915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5">
                    <a:moveTo>
                      <a:pt x="118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39" name="直接连接符 87685"/>
              <p:cNvSpPr/>
              <p:nvPr/>
            </p:nvSpPr>
            <p:spPr>
              <a:xfrm>
                <a:off x="2616" y="291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0" name="任意多边形 87686"/>
              <p:cNvSpPr/>
              <p:nvPr/>
            </p:nvSpPr>
            <p:spPr>
              <a:xfrm>
                <a:off x="2616" y="2913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0">
                    <a:moveTo>
                      <a:pt x="237" y="0"/>
                    </a:moveTo>
                    <a:lnTo>
                      <a:pt x="118" y="14"/>
                    </a:lnTo>
                    <a:lnTo>
                      <a:pt x="0" y="29"/>
                    </a:lnTo>
                    <a:lnTo>
                      <a:pt x="15" y="150"/>
                    </a:lnTo>
                    <a:lnTo>
                      <a:pt x="133" y="136"/>
                    </a:lnTo>
                    <a:lnTo>
                      <a:pt x="251" y="121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1" name="任意多边形 87687"/>
              <p:cNvSpPr/>
              <p:nvPr/>
            </p:nvSpPr>
            <p:spPr>
              <a:xfrm>
                <a:off x="2616" y="2913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0">
                    <a:moveTo>
                      <a:pt x="237" y="0"/>
                    </a:moveTo>
                    <a:lnTo>
                      <a:pt x="118" y="14"/>
                    </a:lnTo>
                    <a:lnTo>
                      <a:pt x="0" y="29"/>
                    </a:lnTo>
                    <a:lnTo>
                      <a:pt x="15" y="150"/>
                    </a:lnTo>
                    <a:lnTo>
                      <a:pt x="133" y="136"/>
                    </a:lnTo>
                    <a:lnTo>
                      <a:pt x="251" y="121"/>
                    </a:lnTo>
                    <a:lnTo>
                      <a:pt x="23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2" name="任意多边形 87688"/>
              <p:cNvSpPr/>
              <p:nvPr/>
            </p:nvSpPr>
            <p:spPr>
              <a:xfrm>
                <a:off x="2618" y="2930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8">
                    <a:moveTo>
                      <a:pt x="118" y="0"/>
                    </a:moveTo>
                    <a:lnTo>
                      <a:pt x="0" y="14"/>
                    </a:lnTo>
                    <a:lnTo>
                      <a:pt x="0" y="18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3" name="直接连接符 87689"/>
              <p:cNvSpPr/>
              <p:nvPr/>
            </p:nvSpPr>
            <p:spPr>
              <a:xfrm>
                <a:off x="2618" y="293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4" name="任意多边形 87690"/>
              <p:cNvSpPr/>
              <p:nvPr/>
            </p:nvSpPr>
            <p:spPr>
              <a:xfrm>
                <a:off x="2618" y="2928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4" h="156">
                    <a:moveTo>
                      <a:pt x="236" y="0"/>
                    </a:moveTo>
                    <a:lnTo>
                      <a:pt x="118" y="18"/>
                    </a:lnTo>
                    <a:lnTo>
                      <a:pt x="0" y="36"/>
                    </a:lnTo>
                    <a:lnTo>
                      <a:pt x="17" y="156"/>
                    </a:lnTo>
                    <a:lnTo>
                      <a:pt x="136" y="138"/>
                    </a:lnTo>
                    <a:lnTo>
                      <a:pt x="254" y="120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5" name="任意多边形 87691"/>
              <p:cNvSpPr/>
              <p:nvPr/>
            </p:nvSpPr>
            <p:spPr>
              <a:xfrm>
                <a:off x="2618" y="2928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4" h="156">
                    <a:moveTo>
                      <a:pt x="236" y="0"/>
                    </a:moveTo>
                    <a:lnTo>
                      <a:pt x="118" y="18"/>
                    </a:lnTo>
                    <a:lnTo>
                      <a:pt x="0" y="36"/>
                    </a:lnTo>
                    <a:lnTo>
                      <a:pt x="17" y="156"/>
                    </a:lnTo>
                    <a:lnTo>
                      <a:pt x="136" y="138"/>
                    </a:lnTo>
                    <a:lnTo>
                      <a:pt x="254" y="12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6" name="任意多边形 87692"/>
              <p:cNvSpPr/>
              <p:nvPr/>
            </p:nvSpPr>
            <p:spPr>
              <a:xfrm>
                <a:off x="2620" y="2945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2">
                    <a:moveTo>
                      <a:pt x="119" y="0"/>
                    </a:moveTo>
                    <a:lnTo>
                      <a:pt x="0" y="18"/>
                    </a:lnTo>
                    <a:lnTo>
                      <a:pt x="1" y="22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7" name="直接连接符 87693"/>
              <p:cNvSpPr/>
              <p:nvPr/>
            </p:nvSpPr>
            <p:spPr>
              <a:xfrm>
                <a:off x="2620" y="294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8" name="任意多边形 87694"/>
              <p:cNvSpPr/>
              <p:nvPr/>
            </p:nvSpPr>
            <p:spPr>
              <a:xfrm>
                <a:off x="2620" y="2943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6" h="162">
                    <a:moveTo>
                      <a:pt x="235" y="0"/>
                    </a:moveTo>
                    <a:lnTo>
                      <a:pt x="118" y="21"/>
                    </a:lnTo>
                    <a:lnTo>
                      <a:pt x="0" y="43"/>
                    </a:lnTo>
                    <a:lnTo>
                      <a:pt x="22" y="162"/>
                    </a:lnTo>
                    <a:lnTo>
                      <a:pt x="139" y="141"/>
                    </a:lnTo>
                    <a:lnTo>
                      <a:pt x="256" y="120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49" name="任意多边形 87695"/>
              <p:cNvSpPr/>
              <p:nvPr/>
            </p:nvSpPr>
            <p:spPr>
              <a:xfrm>
                <a:off x="2620" y="2943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6" h="162">
                    <a:moveTo>
                      <a:pt x="235" y="0"/>
                    </a:moveTo>
                    <a:lnTo>
                      <a:pt x="118" y="21"/>
                    </a:lnTo>
                    <a:lnTo>
                      <a:pt x="0" y="43"/>
                    </a:lnTo>
                    <a:lnTo>
                      <a:pt x="22" y="162"/>
                    </a:lnTo>
                    <a:lnTo>
                      <a:pt x="139" y="141"/>
                    </a:lnTo>
                    <a:lnTo>
                      <a:pt x="256" y="120"/>
                    </a:lnTo>
                    <a:lnTo>
                      <a:pt x="23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0" name="任意多边形 87696"/>
              <p:cNvSpPr/>
              <p:nvPr/>
            </p:nvSpPr>
            <p:spPr>
              <a:xfrm>
                <a:off x="2623" y="2960"/>
                <a:ext cx="14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3">
                    <a:moveTo>
                      <a:pt x="117" y="0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1" name="直接连接符 87697"/>
              <p:cNvSpPr/>
              <p:nvPr/>
            </p:nvSpPr>
            <p:spPr>
              <a:xfrm>
                <a:off x="2623" y="296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2" name="任意多边形 87698"/>
              <p:cNvSpPr/>
              <p:nvPr/>
            </p:nvSpPr>
            <p:spPr>
              <a:xfrm>
                <a:off x="2623" y="2957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67">
                    <a:moveTo>
                      <a:pt x="234" y="0"/>
                    </a:moveTo>
                    <a:lnTo>
                      <a:pt x="117" y="24"/>
                    </a:lnTo>
                    <a:lnTo>
                      <a:pt x="0" y="47"/>
                    </a:lnTo>
                    <a:lnTo>
                      <a:pt x="23" y="167"/>
                    </a:lnTo>
                    <a:lnTo>
                      <a:pt x="140" y="143"/>
                    </a:lnTo>
                    <a:lnTo>
                      <a:pt x="258" y="12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3" name="任意多边形 87699"/>
              <p:cNvSpPr/>
              <p:nvPr/>
            </p:nvSpPr>
            <p:spPr>
              <a:xfrm>
                <a:off x="2623" y="2957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67">
                    <a:moveTo>
                      <a:pt x="234" y="0"/>
                    </a:moveTo>
                    <a:lnTo>
                      <a:pt x="117" y="24"/>
                    </a:lnTo>
                    <a:lnTo>
                      <a:pt x="0" y="47"/>
                    </a:lnTo>
                    <a:lnTo>
                      <a:pt x="23" y="167"/>
                    </a:lnTo>
                    <a:lnTo>
                      <a:pt x="140" y="143"/>
                    </a:lnTo>
                    <a:lnTo>
                      <a:pt x="258" y="120"/>
                    </a:lnTo>
                    <a:lnTo>
                      <a:pt x="23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4" name="任意多边形 87700"/>
              <p:cNvSpPr/>
              <p:nvPr/>
            </p:nvSpPr>
            <p:spPr>
              <a:xfrm>
                <a:off x="2626" y="2975"/>
                <a:ext cx="14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5">
                    <a:moveTo>
                      <a:pt x="117" y="0"/>
                    </a:moveTo>
                    <a:lnTo>
                      <a:pt x="0" y="24"/>
                    </a:lnTo>
                    <a:lnTo>
                      <a:pt x="0" y="25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5" name="直接连接符 87701"/>
              <p:cNvSpPr/>
              <p:nvPr/>
            </p:nvSpPr>
            <p:spPr>
              <a:xfrm>
                <a:off x="2626" y="297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6" name="任意多边形 87702"/>
              <p:cNvSpPr/>
              <p:nvPr/>
            </p:nvSpPr>
            <p:spPr>
              <a:xfrm>
                <a:off x="2626" y="2972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68">
                    <a:moveTo>
                      <a:pt x="235" y="0"/>
                    </a:moveTo>
                    <a:lnTo>
                      <a:pt x="117" y="24"/>
                    </a:lnTo>
                    <a:lnTo>
                      <a:pt x="0" y="49"/>
                    </a:lnTo>
                    <a:lnTo>
                      <a:pt x="26" y="168"/>
                    </a:lnTo>
                    <a:lnTo>
                      <a:pt x="143" y="144"/>
                    </a:lnTo>
                    <a:lnTo>
                      <a:pt x="260" y="119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7" name="任意多边形 87703"/>
              <p:cNvSpPr/>
              <p:nvPr/>
            </p:nvSpPr>
            <p:spPr>
              <a:xfrm>
                <a:off x="2626" y="2972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68">
                    <a:moveTo>
                      <a:pt x="235" y="0"/>
                    </a:moveTo>
                    <a:lnTo>
                      <a:pt x="117" y="24"/>
                    </a:lnTo>
                    <a:lnTo>
                      <a:pt x="0" y="49"/>
                    </a:lnTo>
                    <a:lnTo>
                      <a:pt x="26" y="168"/>
                    </a:lnTo>
                    <a:lnTo>
                      <a:pt x="143" y="144"/>
                    </a:lnTo>
                    <a:lnTo>
                      <a:pt x="260" y="119"/>
                    </a:lnTo>
                    <a:lnTo>
                      <a:pt x="23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8" name="任意多边形 87704"/>
              <p:cNvSpPr/>
              <p:nvPr/>
            </p:nvSpPr>
            <p:spPr>
              <a:xfrm>
                <a:off x="2629" y="2990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8">
                    <a:moveTo>
                      <a:pt x="117" y="0"/>
                    </a:moveTo>
                    <a:lnTo>
                      <a:pt x="0" y="24"/>
                    </a:lnTo>
                    <a:lnTo>
                      <a:pt x="1" y="28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59" name="直接连接符 87705"/>
              <p:cNvSpPr/>
              <p:nvPr/>
            </p:nvSpPr>
            <p:spPr>
              <a:xfrm>
                <a:off x="2629" y="299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0" name="任意多边形 87706"/>
              <p:cNvSpPr/>
              <p:nvPr/>
            </p:nvSpPr>
            <p:spPr>
              <a:xfrm>
                <a:off x="2629" y="2986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4">
                    <a:moveTo>
                      <a:pt x="232" y="0"/>
                    </a:moveTo>
                    <a:lnTo>
                      <a:pt x="116" y="28"/>
                    </a:lnTo>
                    <a:lnTo>
                      <a:pt x="0" y="56"/>
                    </a:lnTo>
                    <a:lnTo>
                      <a:pt x="29" y="174"/>
                    </a:lnTo>
                    <a:lnTo>
                      <a:pt x="145" y="146"/>
                    </a:lnTo>
                    <a:lnTo>
                      <a:pt x="261" y="118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1" name="任意多边形 87707"/>
              <p:cNvSpPr/>
              <p:nvPr/>
            </p:nvSpPr>
            <p:spPr>
              <a:xfrm>
                <a:off x="2629" y="2986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4">
                    <a:moveTo>
                      <a:pt x="232" y="0"/>
                    </a:moveTo>
                    <a:lnTo>
                      <a:pt x="116" y="28"/>
                    </a:lnTo>
                    <a:lnTo>
                      <a:pt x="0" y="56"/>
                    </a:lnTo>
                    <a:lnTo>
                      <a:pt x="29" y="174"/>
                    </a:lnTo>
                    <a:lnTo>
                      <a:pt x="145" y="146"/>
                    </a:lnTo>
                    <a:lnTo>
                      <a:pt x="261" y="118"/>
                    </a:lnTo>
                    <a:lnTo>
                      <a:pt x="23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2" name="任意多边形 87708"/>
              <p:cNvSpPr/>
              <p:nvPr/>
            </p:nvSpPr>
            <p:spPr>
              <a:xfrm>
                <a:off x="2633" y="3005"/>
                <a:ext cx="14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1">
                    <a:moveTo>
                      <a:pt x="116" y="0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3" name="直接连接符 87709"/>
              <p:cNvSpPr/>
              <p:nvPr/>
            </p:nvSpPr>
            <p:spPr>
              <a:xfrm>
                <a:off x="2633" y="30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4" name="任意多边形 87710"/>
              <p:cNvSpPr/>
              <p:nvPr/>
            </p:nvSpPr>
            <p:spPr>
              <a:xfrm>
                <a:off x="2633" y="3001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9">
                    <a:moveTo>
                      <a:pt x="230" y="0"/>
                    </a:moveTo>
                    <a:lnTo>
                      <a:pt x="115" y="31"/>
                    </a:lnTo>
                    <a:lnTo>
                      <a:pt x="0" y="62"/>
                    </a:lnTo>
                    <a:lnTo>
                      <a:pt x="31" y="179"/>
                    </a:lnTo>
                    <a:lnTo>
                      <a:pt x="146" y="148"/>
                    </a:lnTo>
                    <a:lnTo>
                      <a:pt x="261" y="11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5" name="任意多边形 87711"/>
              <p:cNvSpPr/>
              <p:nvPr/>
            </p:nvSpPr>
            <p:spPr>
              <a:xfrm>
                <a:off x="2633" y="3001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9">
                    <a:moveTo>
                      <a:pt x="230" y="0"/>
                    </a:moveTo>
                    <a:lnTo>
                      <a:pt x="115" y="31"/>
                    </a:lnTo>
                    <a:lnTo>
                      <a:pt x="0" y="62"/>
                    </a:lnTo>
                    <a:lnTo>
                      <a:pt x="31" y="179"/>
                    </a:lnTo>
                    <a:lnTo>
                      <a:pt x="146" y="148"/>
                    </a:lnTo>
                    <a:lnTo>
                      <a:pt x="261" y="117"/>
                    </a:lnTo>
                    <a:lnTo>
                      <a:pt x="23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6" name="任意多边形 87712"/>
              <p:cNvSpPr/>
              <p:nvPr/>
            </p:nvSpPr>
            <p:spPr>
              <a:xfrm>
                <a:off x="2637" y="3019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4">
                    <a:moveTo>
                      <a:pt x="115" y="0"/>
                    </a:moveTo>
                    <a:lnTo>
                      <a:pt x="0" y="31"/>
                    </a:lnTo>
                    <a:lnTo>
                      <a:pt x="0" y="34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7" name="直接连接符 87713"/>
              <p:cNvSpPr/>
              <p:nvPr/>
            </p:nvSpPr>
            <p:spPr>
              <a:xfrm>
                <a:off x="2637" y="30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8" name="任意多边形 87714"/>
              <p:cNvSpPr/>
              <p:nvPr/>
            </p:nvSpPr>
            <p:spPr>
              <a:xfrm>
                <a:off x="2637" y="3015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84">
                    <a:moveTo>
                      <a:pt x="230" y="0"/>
                    </a:moveTo>
                    <a:lnTo>
                      <a:pt x="115" y="33"/>
                    </a:lnTo>
                    <a:lnTo>
                      <a:pt x="0" y="67"/>
                    </a:lnTo>
                    <a:lnTo>
                      <a:pt x="35" y="184"/>
                    </a:lnTo>
                    <a:lnTo>
                      <a:pt x="150" y="150"/>
                    </a:lnTo>
                    <a:lnTo>
                      <a:pt x="265" y="11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69" name="任意多边形 87715"/>
              <p:cNvSpPr/>
              <p:nvPr/>
            </p:nvSpPr>
            <p:spPr>
              <a:xfrm>
                <a:off x="2637" y="3015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84">
                    <a:moveTo>
                      <a:pt x="230" y="0"/>
                    </a:moveTo>
                    <a:lnTo>
                      <a:pt x="115" y="33"/>
                    </a:lnTo>
                    <a:lnTo>
                      <a:pt x="0" y="67"/>
                    </a:lnTo>
                    <a:lnTo>
                      <a:pt x="35" y="184"/>
                    </a:lnTo>
                    <a:lnTo>
                      <a:pt x="150" y="150"/>
                    </a:lnTo>
                    <a:lnTo>
                      <a:pt x="265" y="117"/>
                    </a:lnTo>
                    <a:lnTo>
                      <a:pt x="23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0" name="任意多边形 87716"/>
              <p:cNvSpPr/>
              <p:nvPr/>
            </p:nvSpPr>
            <p:spPr>
              <a:xfrm>
                <a:off x="2641" y="3034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6">
                    <a:moveTo>
                      <a:pt x="115" y="0"/>
                    </a:moveTo>
                    <a:lnTo>
                      <a:pt x="0" y="34"/>
                    </a:lnTo>
                    <a:lnTo>
                      <a:pt x="1" y="36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1" name="直接连接符 87717"/>
              <p:cNvSpPr/>
              <p:nvPr/>
            </p:nvSpPr>
            <p:spPr>
              <a:xfrm>
                <a:off x="2641" y="303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2" name="任意多边形 87718"/>
              <p:cNvSpPr/>
              <p:nvPr/>
            </p:nvSpPr>
            <p:spPr>
              <a:xfrm>
                <a:off x="2641" y="3030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87">
                    <a:moveTo>
                      <a:pt x="228" y="0"/>
                    </a:moveTo>
                    <a:lnTo>
                      <a:pt x="114" y="35"/>
                    </a:lnTo>
                    <a:lnTo>
                      <a:pt x="0" y="71"/>
                    </a:lnTo>
                    <a:lnTo>
                      <a:pt x="37" y="187"/>
                    </a:lnTo>
                    <a:lnTo>
                      <a:pt x="151" y="151"/>
                    </a:lnTo>
                    <a:lnTo>
                      <a:pt x="265" y="116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3" name="任意多边形 87719"/>
              <p:cNvSpPr/>
              <p:nvPr/>
            </p:nvSpPr>
            <p:spPr>
              <a:xfrm>
                <a:off x="2641" y="3030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87">
                    <a:moveTo>
                      <a:pt x="228" y="0"/>
                    </a:moveTo>
                    <a:lnTo>
                      <a:pt x="114" y="35"/>
                    </a:lnTo>
                    <a:lnTo>
                      <a:pt x="0" y="71"/>
                    </a:lnTo>
                    <a:lnTo>
                      <a:pt x="37" y="187"/>
                    </a:lnTo>
                    <a:lnTo>
                      <a:pt x="151" y="151"/>
                    </a:lnTo>
                    <a:lnTo>
                      <a:pt x="265" y="116"/>
                    </a:lnTo>
                    <a:lnTo>
                      <a:pt x="22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4" name="任意多边形 87720"/>
              <p:cNvSpPr/>
              <p:nvPr/>
            </p:nvSpPr>
            <p:spPr>
              <a:xfrm>
                <a:off x="2646" y="3049"/>
                <a:ext cx="14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8">
                    <a:moveTo>
                      <a:pt x="114" y="0"/>
                    </a:moveTo>
                    <a:lnTo>
                      <a:pt x="0" y="36"/>
                    </a:lnTo>
                    <a:lnTo>
                      <a:pt x="1" y="3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5" name="直接连接符 87721"/>
              <p:cNvSpPr/>
              <p:nvPr/>
            </p:nvSpPr>
            <p:spPr>
              <a:xfrm>
                <a:off x="2646" y="305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6" name="任意多边形 87722"/>
              <p:cNvSpPr/>
              <p:nvPr/>
            </p:nvSpPr>
            <p:spPr>
              <a:xfrm>
                <a:off x="2646" y="3044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90">
                    <a:moveTo>
                      <a:pt x="225" y="0"/>
                    </a:moveTo>
                    <a:lnTo>
                      <a:pt x="113" y="37"/>
                    </a:lnTo>
                    <a:lnTo>
                      <a:pt x="0" y="75"/>
                    </a:lnTo>
                    <a:lnTo>
                      <a:pt x="39" y="190"/>
                    </a:lnTo>
                    <a:lnTo>
                      <a:pt x="152" y="152"/>
                    </a:lnTo>
                    <a:lnTo>
                      <a:pt x="265" y="114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7" name="任意多边形 87723"/>
              <p:cNvSpPr/>
              <p:nvPr/>
            </p:nvSpPr>
            <p:spPr>
              <a:xfrm>
                <a:off x="2646" y="3044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90">
                    <a:moveTo>
                      <a:pt x="225" y="0"/>
                    </a:moveTo>
                    <a:lnTo>
                      <a:pt x="113" y="37"/>
                    </a:lnTo>
                    <a:lnTo>
                      <a:pt x="0" y="75"/>
                    </a:lnTo>
                    <a:lnTo>
                      <a:pt x="39" y="190"/>
                    </a:lnTo>
                    <a:lnTo>
                      <a:pt x="152" y="152"/>
                    </a:lnTo>
                    <a:lnTo>
                      <a:pt x="265" y="114"/>
                    </a:lnTo>
                    <a:lnTo>
                      <a:pt x="22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8" name="任意多边形 87724"/>
              <p:cNvSpPr/>
              <p:nvPr/>
            </p:nvSpPr>
            <p:spPr>
              <a:xfrm>
                <a:off x="2651" y="3063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2">
                    <a:moveTo>
                      <a:pt x="113" y="0"/>
                    </a:moveTo>
                    <a:lnTo>
                      <a:pt x="0" y="38"/>
                    </a:lnTo>
                    <a:lnTo>
                      <a:pt x="1" y="42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79" name="直接连接符 87725"/>
              <p:cNvSpPr/>
              <p:nvPr/>
            </p:nvSpPr>
            <p:spPr>
              <a:xfrm>
                <a:off x="2651" y="306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0" name="任意多边形 87726"/>
              <p:cNvSpPr/>
              <p:nvPr/>
            </p:nvSpPr>
            <p:spPr>
              <a:xfrm>
                <a:off x="2651" y="3058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8">
                    <a:moveTo>
                      <a:pt x="223" y="0"/>
                    </a:moveTo>
                    <a:lnTo>
                      <a:pt x="112" y="41"/>
                    </a:lnTo>
                    <a:lnTo>
                      <a:pt x="0" y="83"/>
                    </a:lnTo>
                    <a:lnTo>
                      <a:pt x="43" y="198"/>
                    </a:lnTo>
                    <a:lnTo>
                      <a:pt x="154" y="156"/>
                    </a:lnTo>
                    <a:lnTo>
                      <a:pt x="266" y="115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1" name="任意多边形 87727"/>
              <p:cNvSpPr/>
              <p:nvPr/>
            </p:nvSpPr>
            <p:spPr>
              <a:xfrm>
                <a:off x="2651" y="3058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8">
                    <a:moveTo>
                      <a:pt x="223" y="0"/>
                    </a:moveTo>
                    <a:lnTo>
                      <a:pt x="112" y="41"/>
                    </a:lnTo>
                    <a:lnTo>
                      <a:pt x="0" y="83"/>
                    </a:lnTo>
                    <a:lnTo>
                      <a:pt x="43" y="198"/>
                    </a:lnTo>
                    <a:lnTo>
                      <a:pt x="154" y="156"/>
                    </a:lnTo>
                    <a:lnTo>
                      <a:pt x="266" y="115"/>
                    </a:lnTo>
                    <a:lnTo>
                      <a:pt x="22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2" name="任意多边形 87728"/>
              <p:cNvSpPr/>
              <p:nvPr/>
            </p:nvSpPr>
            <p:spPr>
              <a:xfrm>
                <a:off x="2656" y="3077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4">
                    <a:moveTo>
                      <a:pt x="111" y="0"/>
                    </a:moveTo>
                    <a:lnTo>
                      <a:pt x="0" y="42"/>
                    </a:lnTo>
                    <a:lnTo>
                      <a:pt x="1" y="44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3" name="直接连接符 87729"/>
              <p:cNvSpPr/>
              <p:nvPr/>
            </p:nvSpPr>
            <p:spPr>
              <a:xfrm>
                <a:off x="2656" y="308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4" name="任意多边形 87730"/>
              <p:cNvSpPr/>
              <p:nvPr/>
            </p:nvSpPr>
            <p:spPr>
              <a:xfrm>
                <a:off x="2656" y="3072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00">
                    <a:moveTo>
                      <a:pt x="221" y="0"/>
                    </a:moveTo>
                    <a:lnTo>
                      <a:pt x="110" y="43"/>
                    </a:lnTo>
                    <a:lnTo>
                      <a:pt x="0" y="87"/>
                    </a:lnTo>
                    <a:lnTo>
                      <a:pt x="44" y="200"/>
                    </a:lnTo>
                    <a:lnTo>
                      <a:pt x="155" y="156"/>
                    </a:lnTo>
                    <a:lnTo>
                      <a:pt x="265" y="113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5" name="任意多边形 87731"/>
              <p:cNvSpPr/>
              <p:nvPr/>
            </p:nvSpPr>
            <p:spPr>
              <a:xfrm>
                <a:off x="2656" y="3072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00">
                    <a:moveTo>
                      <a:pt x="221" y="0"/>
                    </a:moveTo>
                    <a:lnTo>
                      <a:pt x="110" y="43"/>
                    </a:lnTo>
                    <a:lnTo>
                      <a:pt x="0" y="87"/>
                    </a:lnTo>
                    <a:lnTo>
                      <a:pt x="44" y="200"/>
                    </a:lnTo>
                    <a:lnTo>
                      <a:pt x="155" y="156"/>
                    </a:lnTo>
                    <a:lnTo>
                      <a:pt x="265" y="113"/>
                    </a:lnTo>
                    <a:lnTo>
                      <a:pt x="22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6" name="任意多边形 87732"/>
              <p:cNvSpPr/>
              <p:nvPr/>
            </p:nvSpPr>
            <p:spPr>
              <a:xfrm>
                <a:off x="2662" y="3091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6">
                    <a:moveTo>
                      <a:pt x="111" y="0"/>
                    </a:moveTo>
                    <a:lnTo>
                      <a:pt x="0" y="44"/>
                    </a:lnTo>
                    <a:lnTo>
                      <a:pt x="0" y="46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7" name="直接连接符 87733"/>
              <p:cNvSpPr/>
              <p:nvPr/>
            </p:nvSpPr>
            <p:spPr>
              <a:xfrm>
                <a:off x="2662" y="309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8" name="任意多边形 87734"/>
              <p:cNvSpPr/>
              <p:nvPr/>
            </p:nvSpPr>
            <p:spPr>
              <a:xfrm>
                <a:off x="2662" y="3086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5">
                    <a:moveTo>
                      <a:pt x="221" y="0"/>
                    </a:moveTo>
                    <a:lnTo>
                      <a:pt x="111" y="46"/>
                    </a:lnTo>
                    <a:lnTo>
                      <a:pt x="0" y="92"/>
                    </a:lnTo>
                    <a:lnTo>
                      <a:pt x="47" y="205"/>
                    </a:lnTo>
                    <a:lnTo>
                      <a:pt x="158" y="159"/>
                    </a:lnTo>
                    <a:lnTo>
                      <a:pt x="268" y="113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89" name="任意多边形 87735"/>
              <p:cNvSpPr/>
              <p:nvPr/>
            </p:nvSpPr>
            <p:spPr>
              <a:xfrm>
                <a:off x="2662" y="3086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5">
                    <a:moveTo>
                      <a:pt x="221" y="0"/>
                    </a:moveTo>
                    <a:lnTo>
                      <a:pt x="111" y="46"/>
                    </a:lnTo>
                    <a:lnTo>
                      <a:pt x="0" y="92"/>
                    </a:lnTo>
                    <a:lnTo>
                      <a:pt x="47" y="205"/>
                    </a:lnTo>
                    <a:lnTo>
                      <a:pt x="158" y="159"/>
                    </a:lnTo>
                    <a:lnTo>
                      <a:pt x="268" y="113"/>
                    </a:lnTo>
                    <a:lnTo>
                      <a:pt x="22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0" name="任意多边形 87736"/>
              <p:cNvSpPr/>
              <p:nvPr/>
            </p:nvSpPr>
            <p:spPr>
              <a:xfrm>
                <a:off x="2668" y="3105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9">
                    <a:moveTo>
                      <a:pt x="111" y="0"/>
                    </a:moveTo>
                    <a:lnTo>
                      <a:pt x="0" y="46"/>
                    </a:lnTo>
                    <a:lnTo>
                      <a:pt x="1" y="49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1" name="直接连接符 87737"/>
              <p:cNvSpPr/>
              <p:nvPr/>
            </p:nvSpPr>
            <p:spPr>
              <a:xfrm>
                <a:off x="2668" y="31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2" name="任意多边形 87738"/>
              <p:cNvSpPr/>
              <p:nvPr/>
            </p:nvSpPr>
            <p:spPr>
              <a:xfrm>
                <a:off x="2668" y="3099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10">
                    <a:moveTo>
                      <a:pt x="219" y="0"/>
                    </a:moveTo>
                    <a:lnTo>
                      <a:pt x="110" y="49"/>
                    </a:lnTo>
                    <a:lnTo>
                      <a:pt x="0" y="98"/>
                    </a:lnTo>
                    <a:lnTo>
                      <a:pt x="51" y="210"/>
                    </a:lnTo>
                    <a:lnTo>
                      <a:pt x="160" y="161"/>
                    </a:lnTo>
                    <a:lnTo>
                      <a:pt x="269" y="11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3" name="任意多边形 87739"/>
              <p:cNvSpPr/>
              <p:nvPr/>
            </p:nvSpPr>
            <p:spPr>
              <a:xfrm>
                <a:off x="2668" y="3099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10">
                    <a:moveTo>
                      <a:pt x="219" y="0"/>
                    </a:moveTo>
                    <a:lnTo>
                      <a:pt x="110" y="49"/>
                    </a:lnTo>
                    <a:lnTo>
                      <a:pt x="0" y="98"/>
                    </a:lnTo>
                    <a:lnTo>
                      <a:pt x="51" y="210"/>
                    </a:lnTo>
                    <a:lnTo>
                      <a:pt x="160" y="161"/>
                    </a:lnTo>
                    <a:lnTo>
                      <a:pt x="269" y="111"/>
                    </a:lnTo>
                    <a:lnTo>
                      <a:pt x="21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4" name="任意多边形 87740"/>
              <p:cNvSpPr/>
              <p:nvPr/>
            </p:nvSpPr>
            <p:spPr>
              <a:xfrm>
                <a:off x="2674" y="3119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0">
                    <a:moveTo>
                      <a:pt x="109" y="0"/>
                    </a:moveTo>
                    <a:lnTo>
                      <a:pt x="0" y="49"/>
                    </a:lnTo>
                    <a:lnTo>
                      <a:pt x="1" y="5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5" name="直接连接符 87741"/>
              <p:cNvSpPr/>
              <p:nvPr/>
            </p:nvSpPr>
            <p:spPr>
              <a:xfrm>
                <a:off x="2674" y="312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6" name="任意多边形 87742"/>
              <p:cNvSpPr/>
              <p:nvPr/>
            </p:nvSpPr>
            <p:spPr>
              <a:xfrm>
                <a:off x="2674" y="3113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10">
                    <a:moveTo>
                      <a:pt x="216" y="0"/>
                    </a:moveTo>
                    <a:lnTo>
                      <a:pt x="108" y="51"/>
                    </a:lnTo>
                    <a:lnTo>
                      <a:pt x="0" y="101"/>
                    </a:lnTo>
                    <a:lnTo>
                      <a:pt x="51" y="210"/>
                    </a:lnTo>
                    <a:lnTo>
                      <a:pt x="159" y="160"/>
                    </a:lnTo>
                    <a:lnTo>
                      <a:pt x="268" y="110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7" name="任意多边形 87743"/>
              <p:cNvSpPr/>
              <p:nvPr/>
            </p:nvSpPr>
            <p:spPr>
              <a:xfrm>
                <a:off x="2674" y="3113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10">
                    <a:moveTo>
                      <a:pt x="216" y="0"/>
                    </a:moveTo>
                    <a:lnTo>
                      <a:pt x="108" y="51"/>
                    </a:lnTo>
                    <a:lnTo>
                      <a:pt x="0" y="101"/>
                    </a:lnTo>
                    <a:lnTo>
                      <a:pt x="51" y="210"/>
                    </a:lnTo>
                    <a:lnTo>
                      <a:pt x="159" y="160"/>
                    </a:lnTo>
                    <a:lnTo>
                      <a:pt x="268" y="110"/>
                    </a:lnTo>
                    <a:lnTo>
                      <a:pt x="21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8" name="任意多边形 87744"/>
              <p:cNvSpPr/>
              <p:nvPr/>
            </p:nvSpPr>
            <p:spPr>
              <a:xfrm>
                <a:off x="2681" y="3133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8" h="54">
                    <a:moveTo>
                      <a:pt x="108" y="0"/>
                    </a:moveTo>
                    <a:lnTo>
                      <a:pt x="0" y="50"/>
                    </a:lnTo>
                    <a:lnTo>
                      <a:pt x="1" y="54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99" name="直接连接符 87745"/>
              <p:cNvSpPr/>
              <p:nvPr/>
            </p:nvSpPr>
            <p:spPr>
              <a:xfrm>
                <a:off x="2681" y="31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0" name="任意多边形 87746"/>
              <p:cNvSpPr/>
              <p:nvPr/>
            </p:nvSpPr>
            <p:spPr>
              <a:xfrm>
                <a:off x="2681" y="3126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17">
                    <a:moveTo>
                      <a:pt x="215" y="0"/>
                    </a:moveTo>
                    <a:lnTo>
                      <a:pt x="107" y="54"/>
                    </a:lnTo>
                    <a:lnTo>
                      <a:pt x="0" y="108"/>
                    </a:lnTo>
                    <a:lnTo>
                      <a:pt x="55" y="217"/>
                    </a:lnTo>
                    <a:lnTo>
                      <a:pt x="162" y="163"/>
                    </a:lnTo>
                    <a:lnTo>
                      <a:pt x="269" y="110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1" name="任意多边形 87747"/>
              <p:cNvSpPr/>
              <p:nvPr/>
            </p:nvSpPr>
            <p:spPr>
              <a:xfrm>
                <a:off x="2681" y="3126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17">
                    <a:moveTo>
                      <a:pt x="215" y="0"/>
                    </a:moveTo>
                    <a:lnTo>
                      <a:pt x="107" y="54"/>
                    </a:lnTo>
                    <a:lnTo>
                      <a:pt x="0" y="108"/>
                    </a:lnTo>
                    <a:lnTo>
                      <a:pt x="55" y="217"/>
                    </a:lnTo>
                    <a:lnTo>
                      <a:pt x="162" y="163"/>
                    </a:lnTo>
                    <a:lnTo>
                      <a:pt x="269" y="110"/>
                    </a:lnTo>
                    <a:lnTo>
                      <a:pt x="21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2" name="任意多边形 87748"/>
              <p:cNvSpPr/>
              <p:nvPr/>
            </p:nvSpPr>
            <p:spPr>
              <a:xfrm>
                <a:off x="2688" y="3147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7">
                    <a:moveTo>
                      <a:pt x="107" y="0"/>
                    </a:moveTo>
                    <a:lnTo>
                      <a:pt x="0" y="54"/>
                    </a:lnTo>
                    <a:lnTo>
                      <a:pt x="2" y="57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3" name="直接连接符 87749"/>
              <p:cNvSpPr/>
              <p:nvPr/>
            </p:nvSpPr>
            <p:spPr>
              <a:xfrm>
                <a:off x="2688" y="315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4" name="任意多边形 87750"/>
              <p:cNvSpPr/>
              <p:nvPr/>
            </p:nvSpPr>
            <p:spPr>
              <a:xfrm>
                <a:off x="2688" y="3140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1">
                    <a:moveTo>
                      <a:pt x="210" y="0"/>
                    </a:moveTo>
                    <a:lnTo>
                      <a:pt x="105" y="57"/>
                    </a:lnTo>
                    <a:lnTo>
                      <a:pt x="0" y="114"/>
                    </a:lnTo>
                    <a:lnTo>
                      <a:pt x="58" y="221"/>
                    </a:lnTo>
                    <a:lnTo>
                      <a:pt x="163" y="164"/>
                    </a:lnTo>
                    <a:lnTo>
                      <a:pt x="268" y="108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5" name="任意多边形 87751"/>
              <p:cNvSpPr/>
              <p:nvPr/>
            </p:nvSpPr>
            <p:spPr>
              <a:xfrm>
                <a:off x="2688" y="3140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1">
                    <a:moveTo>
                      <a:pt x="210" y="0"/>
                    </a:moveTo>
                    <a:lnTo>
                      <a:pt x="105" y="57"/>
                    </a:lnTo>
                    <a:lnTo>
                      <a:pt x="0" y="114"/>
                    </a:lnTo>
                    <a:lnTo>
                      <a:pt x="58" y="221"/>
                    </a:lnTo>
                    <a:lnTo>
                      <a:pt x="163" y="164"/>
                    </a:lnTo>
                    <a:lnTo>
                      <a:pt x="268" y="108"/>
                    </a:lnTo>
                    <a:lnTo>
                      <a:pt x="21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6" name="任意多边形 87752"/>
              <p:cNvSpPr/>
              <p:nvPr/>
            </p:nvSpPr>
            <p:spPr>
              <a:xfrm>
                <a:off x="2695" y="3160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5" h="59">
                    <a:moveTo>
                      <a:pt x="105" y="0"/>
                    </a:moveTo>
                    <a:lnTo>
                      <a:pt x="0" y="57"/>
                    </a:lnTo>
                    <a:lnTo>
                      <a:pt x="1" y="59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7" name="直接连接符 87753"/>
              <p:cNvSpPr/>
              <p:nvPr/>
            </p:nvSpPr>
            <p:spPr>
              <a:xfrm>
                <a:off x="2695" y="316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8" name="任意多边形 87754"/>
              <p:cNvSpPr/>
              <p:nvPr/>
            </p:nvSpPr>
            <p:spPr>
              <a:xfrm>
                <a:off x="2696" y="3153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3">
                    <a:moveTo>
                      <a:pt x="208" y="0"/>
                    </a:moveTo>
                    <a:lnTo>
                      <a:pt x="104" y="58"/>
                    </a:lnTo>
                    <a:lnTo>
                      <a:pt x="0" y="117"/>
                    </a:lnTo>
                    <a:lnTo>
                      <a:pt x="59" y="223"/>
                    </a:lnTo>
                    <a:lnTo>
                      <a:pt x="163" y="165"/>
                    </a:lnTo>
                    <a:lnTo>
                      <a:pt x="267" y="106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09" name="任意多边形 87755"/>
              <p:cNvSpPr/>
              <p:nvPr/>
            </p:nvSpPr>
            <p:spPr>
              <a:xfrm>
                <a:off x="2696" y="3153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3">
                    <a:moveTo>
                      <a:pt x="208" y="0"/>
                    </a:moveTo>
                    <a:lnTo>
                      <a:pt x="104" y="58"/>
                    </a:lnTo>
                    <a:lnTo>
                      <a:pt x="0" y="117"/>
                    </a:lnTo>
                    <a:lnTo>
                      <a:pt x="59" y="223"/>
                    </a:lnTo>
                    <a:lnTo>
                      <a:pt x="163" y="165"/>
                    </a:lnTo>
                    <a:lnTo>
                      <a:pt x="267" y="106"/>
                    </a:lnTo>
                    <a:lnTo>
                      <a:pt x="20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0" name="任意多边形 87756"/>
              <p:cNvSpPr/>
              <p:nvPr/>
            </p:nvSpPr>
            <p:spPr>
              <a:xfrm>
                <a:off x="2703" y="3173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4" h="61">
                    <a:moveTo>
                      <a:pt x="104" y="0"/>
                    </a:moveTo>
                    <a:lnTo>
                      <a:pt x="0" y="58"/>
                    </a:lnTo>
                    <a:lnTo>
                      <a:pt x="2" y="61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1" name="直接连接符 87757"/>
              <p:cNvSpPr/>
              <p:nvPr/>
            </p:nvSpPr>
            <p:spPr>
              <a:xfrm>
                <a:off x="2703" y="318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2" name="任意多边形 87758"/>
              <p:cNvSpPr/>
              <p:nvPr/>
            </p:nvSpPr>
            <p:spPr>
              <a:xfrm>
                <a:off x="2703" y="3166"/>
                <a:ext cx="34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8">
                    <a:moveTo>
                      <a:pt x="205" y="0"/>
                    </a:moveTo>
                    <a:lnTo>
                      <a:pt x="102" y="62"/>
                    </a:lnTo>
                    <a:lnTo>
                      <a:pt x="0" y="123"/>
                    </a:lnTo>
                    <a:lnTo>
                      <a:pt x="62" y="228"/>
                    </a:lnTo>
                    <a:lnTo>
                      <a:pt x="165" y="166"/>
                    </a:lnTo>
                    <a:lnTo>
                      <a:pt x="267" y="105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3" name="任意多边形 87759"/>
              <p:cNvSpPr/>
              <p:nvPr/>
            </p:nvSpPr>
            <p:spPr>
              <a:xfrm>
                <a:off x="2703" y="3166"/>
                <a:ext cx="34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8">
                    <a:moveTo>
                      <a:pt x="205" y="0"/>
                    </a:moveTo>
                    <a:lnTo>
                      <a:pt x="102" y="62"/>
                    </a:lnTo>
                    <a:lnTo>
                      <a:pt x="0" y="123"/>
                    </a:lnTo>
                    <a:lnTo>
                      <a:pt x="62" y="228"/>
                    </a:lnTo>
                    <a:lnTo>
                      <a:pt x="165" y="166"/>
                    </a:lnTo>
                    <a:lnTo>
                      <a:pt x="267" y="105"/>
                    </a:lnTo>
                    <a:lnTo>
                      <a:pt x="20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4" name="任意多边形 87760"/>
              <p:cNvSpPr/>
              <p:nvPr/>
            </p:nvSpPr>
            <p:spPr>
              <a:xfrm>
                <a:off x="2711" y="3187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3">
                    <a:moveTo>
                      <a:pt x="103" y="0"/>
                    </a:moveTo>
                    <a:lnTo>
                      <a:pt x="0" y="62"/>
                    </a:lnTo>
                    <a:lnTo>
                      <a:pt x="1" y="63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5" name="直接连接符 87761"/>
              <p:cNvSpPr/>
              <p:nvPr/>
            </p:nvSpPr>
            <p:spPr>
              <a:xfrm>
                <a:off x="2711" y="31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6" name="任意多边形 87762"/>
              <p:cNvSpPr/>
              <p:nvPr/>
            </p:nvSpPr>
            <p:spPr>
              <a:xfrm>
                <a:off x="2711" y="3179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9">
                    <a:moveTo>
                      <a:pt x="203" y="0"/>
                    </a:moveTo>
                    <a:lnTo>
                      <a:pt x="102" y="62"/>
                    </a:lnTo>
                    <a:lnTo>
                      <a:pt x="0" y="125"/>
                    </a:lnTo>
                    <a:lnTo>
                      <a:pt x="64" y="229"/>
                    </a:lnTo>
                    <a:lnTo>
                      <a:pt x="165" y="166"/>
                    </a:lnTo>
                    <a:lnTo>
                      <a:pt x="267" y="104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7" name="任意多边形 87763"/>
              <p:cNvSpPr/>
              <p:nvPr/>
            </p:nvSpPr>
            <p:spPr>
              <a:xfrm>
                <a:off x="2711" y="3179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9">
                    <a:moveTo>
                      <a:pt x="203" y="0"/>
                    </a:moveTo>
                    <a:lnTo>
                      <a:pt x="102" y="62"/>
                    </a:lnTo>
                    <a:lnTo>
                      <a:pt x="0" y="125"/>
                    </a:lnTo>
                    <a:lnTo>
                      <a:pt x="64" y="229"/>
                    </a:lnTo>
                    <a:lnTo>
                      <a:pt x="165" y="166"/>
                    </a:lnTo>
                    <a:lnTo>
                      <a:pt x="267" y="104"/>
                    </a:lnTo>
                    <a:lnTo>
                      <a:pt x="20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8" name="任意多边形 87764"/>
              <p:cNvSpPr/>
              <p:nvPr/>
            </p:nvSpPr>
            <p:spPr>
              <a:xfrm>
                <a:off x="2719" y="3200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1" h="66">
                    <a:moveTo>
                      <a:pt x="101" y="0"/>
                    </a:moveTo>
                    <a:lnTo>
                      <a:pt x="0" y="63"/>
                    </a:lnTo>
                    <a:lnTo>
                      <a:pt x="2" y="66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19" name="直接连接符 87765"/>
              <p:cNvSpPr/>
              <p:nvPr/>
            </p:nvSpPr>
            <p:spPr>
              <a:xfrm>
                <a:off x="2719" y="320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0" name="任意多边形 87766"/>
              <p:cNvSpPr/>
              <p:nvPr/>
            </p:nvSpPr>
            <p:spPr>
              <a:xfrm>
                <a:off x="2719" y="3191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4">
                    <a:moveTo>
                      <a:pt x="199" y="0"/>
                    </a:moveTo>
                    <a:lnTo>
                      <a:pt x="99" y="66"/>
                    </a:lnTo>
                    <a:lnTo>
                      <a:pt x="0" y="132"/>
                    </a:lnTo>
                    <a:lnTo>
                      <a:pt x="67" y="234"/>
                    </a:lnTo>
                    <a:lnTo>
                      <a:pt x="166" y="168"/>
                    </a:lnTo>
                    <a:lnTo>
                      <a:pt x="266" y="102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1" name="任意多边形 87767"/>
              <p:cNvSpPr/>
              <p:nvPr/>
            </p:nvSpPr>
            <p:spPr>
              <a:xfrm>
                <a:off x="2719" y="3191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4">
                    <a:moveTo>
                      <a:pt x="199" y="0"/>
                    </a:moveTo>
                    <a:lnTo>
                      <a:pt x="99" y="66"/>
                    </a:lnTo>
                    <a:lnTo>
                      <a:pt x="0" y="132"/>
                    </a:lnTo>
                    <a:lnTo>
                      <a:pt x="67" y="234"/>
                    </a:lnTo>
                    <a:lnTo>
                      <a:pt x="166" y="168"/>
                    </a:lnTo>
                    <a:lnTo>
                      <a:pt x="266" y="102"/>
                    </a:lnTo>
                    <a:lnTo>
                      <a:pt x="19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2" name="任意多边形 87768"/>
              <p:cNvSpPr/>
              <p:nvPr/>
            </p:nvSpPr>
            <p:spPr>
              <a:xfrm>
                <a:off x="2728" y="3212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9" h="68">
                    <a:moveTo>
                      <a:pt x="99" y="0"/>
                    </a:moveTo>
                    <a:lnTo>
                      <a:pt x="0" y="66"/>
                    </a:lnTo>
                    <a:lnTo>
                      <a:pt x="1" y="68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3" name="直接连接符 87769"/>
              <p:cNvSpPr/>
              <p:nvPr/>
            </p:nvSpPr>
            <p:spPr>
              <a:xfrm>
                <a:off x="2728" y="32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4" name="任意多边形 87770"/>
              <p:cNvSpPr/>
              <p:nvPr/>
            </p:nvSpPr>
            <p:spPr>
              <a:xfrm>
                <a:off x="2728" y="3204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6">
                    <a:moveTo>
                      <a:pt x="197" y="0"/>
                    </a:moveTo>
                    <a:lnTo>
                      <a:pt x="98" y="68"/>
                    </a:lnTo>
                    <a:lnTo>
                      <a:pt x="0" y="136"/>
                    </a:lnTo>
                    <a:lnTo>
                      <a:pt x="69" y="236"/>
                    </a:lnTo>
                    <a:lnTo>
                      <a:pt x="168" y="168"/>
                    </a:lnTo>
                    <a:lnTo>
                      <a:pt x="266" y="100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5" name="任意多边形 87771"/>
              <p:cNvSpPr/>
              <p:nvPr/>
            </p:nvSpPr>
            <p:spPr>
              <a:xfrm>
                <a:off x="2728" y="3204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6">
                    <a:moveTo>
                      <a:pt x="197" y="0"/>
                    </a:moveTo>
                    <a:lnTo>
                      <a:pt x="98" y="68"/>
                    </a:lnTo>
                    <a:lnTo>
                      <a:pt x="0" y="136"/>
                    </a:lnTo>
                    <a:lnTo>
                      <a:pt x="69" y="236"/>
                    </a:lnTo>
                    <a:lnTo>
                      <a:pt x="168" y="168"/>
                    </a:lnTo>
                    <a:lnTo>
                      <a:pt x="266" y="100"/>
                    </a:lnTo>
                    <a:lnTo>
                      <a:pt x="19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6" name="任意多边形 87772"/>
              <p:cNvSpPr/>
              <p:nvPr/>
            </p:nvSpPr>
            <p:spPr>
              <a:xfrm>
                <a:off x="2736" y="3225"/>
                <a:ext cx="13" cy="9"/>
              </a:xfrm>
              <a:custGeom>
                <a:avLst/>
                <a:gdLst/>
                <a:ahLst/>
                <a:cxnLst/>
                <a:rect l="0" t="0" r="0" b="0"/>
                <a:pathLst>
                  <a:path w="99" h="71">
                    <a:moveTo>
                      <a:pt x="99" y="0"/>
                    </a:moveTo>
                    <a:lnTo>
                      <a:pt x="0" y="68"/>
                    </a:lnTo>
                    <a:lnTo>
                      <a:pt x="1" y="71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7" name="直接连接符 87773"/>
              <p:cNvSpPr/>
              <p:nvPr/>
            </p:nvSpPr>
            <p:spPr>
              <a:xfrm>
                <a:off x="2736" y="323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8" name="任意多边形 87774"/>
              <p:cNvSpPr/>
              <p:nvPr/>
            </p:nvSpPr>
            <p:spPr>
              <a:xfrm>
                <a:off x="2737" y="3216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9">
                    <a:moveTo>
                      <a:pt x="195" y="0"/>
                    </a:moveTo>
                    <a:lnTo>
                      <a:pt x="98" y="70"/>
                    </a:lnTo>
                    <a:lnTo>
                      <a:pt x="0" y="141"/>
                    </a:lnTo>
                    <a:lnTo>
                      <a:pt x="72" y="239"/>
                    </a:lnTo>
                    <a:lnTo>
                      <a:pt x="169" y="169"/>
                    </a:lnTo>
                    <a:lnTo>
                      <a:pt x="266" y="98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29" name="任意多边形 87775"/>
              <p:cNvSpPr/>
              <p:nvPr/>
            </p:nvSpPr>
            <p:spPr>
              <a:xfrm>
                <a:off x="2737" y="3216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9">
                    <a:moveTo>
                      <a:pt x="195" y="0"/>
                    </a:moveTo>
                    <a:lnTo>
                      <a:pt x="98" y="70"/>
                    </a:lnTo>
                    <a:lnTo>
                      <a:pt x="0" y="141"/>
                    </a:lnTo>
                    <a:lnTo>
                      <a:pt x="72" y="239"/>
                    </a:lnTo>
                    <a:lnTo>
                      <a:pt x="169" y="169"/>
                    </a:lnTo>
                    <a:lnTo>
                      <a:pt x="266" y="98"/>
                    </a:lnTo>
                    <a:lnTo>
                      <a:pt x="19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0" name="任意多边形 87776"/>
              <p:cNvSpPr/>
              <p:nvPr/>
            </p:nvSpPr>
            <p:spPr>
              <a:xfrm>
                <a:off x="2745" y="3237"/>
                <a:ext cx="13" cy="9"/>
              </a:xfrm>
              <a:custGeom>
                <a:avLst/>
                <a:gdLst/>
                <a:ahLst/>
                <a:cxnLst/>
                <a:rect l="0" t="0" r="0" b="0"/>
                <a:pathLst>
                  <a:path w="97" h="72">
                    <a:moveTo>
                      <a:pt x="97" y="0"/>
                    </a:moveTo>
                    <a:lnTo>
                      <a:pt x="0" y="70"/>
                    </a:lnTo>
                    <a:lnTo>
                      <a:pt x="2" y="72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1" name="直接连接符 87777"/>
              <p:cNvSpPr/>
              <p:nvPr/>
            </p:nvSpPr>
            <p:spPr>
              <a:xfrm>
                <a:off x="2745" y="324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2" name="任意多边形 87778"/>
              <p:cNvSpPr/>
              <p:nvPr/>
            </p:nvSpPr>
            <p:spPr>
              <a:xfrm>
                <a:off x="2746" y="3228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42">
                    <a:moveTo>
                      <a:pt x="190" y="0"/>
                    </a:moveTo>
                    <a:lnTo>
                      <a:pt x="95" y="73"/>
                    </a:lnTo>
                    <a:lnTo>
                      <a:pt x="0" y="145"/>
                    </a:lnTo>
                    <a:lnTo>
                      <a:pt x="74" y="242"/>
                    </a:lnTo>
                    <a:lnTo>
                      <a:pt x="169" y="170"/>
                    </a:lnTo>
                    <a:lnTo>
                      <a:pt x="264" y="97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3" name="任意多边形 87779"/>
              <p:cNvSpPr/>
              <p:nvPr/>
            </p:nvSpPr>
            <p:spPr>
              <a:xfrm>
                <a:off x="2746" y="3228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42">
                    <a:moveTo>
                      <a:pt x="190" y="0"/>
                    </a:moveTo>
                    <a:lnTo>
                      <a:pt x="95" y="73"/>
                    </a:lnTo>
                    <a:lnTo>
                      <a:pt x="0" y="145"/>
                    </a:lnTo>
                    <a:lnTo>
                      <a:pt x="74" y="242"/>
                    </a:lnTo>
                    <a:lnTo>
                      <a:pt x="169" y="170"/>
                    </a:lnTo>
                    <a:lnTo>
                      <a:pt x="264" y="97"/>
                    </a:lnTo>
                    <a:lnTo>
                      <a:pt x="19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4" name="任意多边形 87780"/>
              <p:cNvSpPr/>
              <p:nvPr/>
            </p:nvSpPr>
            <p:spPr>
              <a:xfrm>
                <a:off x="2755" y="3249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5" h="73">
                    <a:moveTo>
                      <a:pt x="95" y="0"/>
                    </a:moveTo>
                    <a:lnTo>
                      <a:pt x="0" y="72"/>
                    </a:lnTo>
                    <a:lnTo>
                      <a:pt x="1" y="73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5" name="直接连接符 87781"/>
              <p:cNvSpPr/>
              <p:nvPr/>
            </p:nvSpPr>
            <p:spPr>
              <a:xfrm>
                <a:off x="2755" y="32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6" name="任意多边形 87782"/>
              <p:cNvSpPr/>
              <p:nvPr/>
            </p:nvSpPr>
            <p:spPr>
              <a:xfrm>
                <a:off x="2755" y="3240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43">
                    <a:moveTo>
                      <a:pt x="187" y="0"/>
                    </a:moveTo>
                    <a:lnTo>
                      <a:pt x="94" y="74"/>
                    </a:lnTo>
                    <a:lnTo>
                      <a:pt x="0" y="147"/>
                    </a:lnTo>
                    <a:lnTo>
                      <a:pt x="76" y="243"/>
                    </a:lnTo>
                    <a:lnTo>
                      <a:pt x="170" y="170"/>
                    </a:lnTo>
                    <a:lnTo>
                      <a:pt x="263" y="96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7" name="任意多边形 87783"/>
              <p:cNvSpPr/>
              <p:nvPr/>
            </p:nvSpPr>
            <p:spPr>
              <a:xfrm>
                <a:off x="2755" y="3240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43">
                    <a:moveTo>
                      <a:pt x="187" y="0"/>
                    </a:moveTo>
                    <a:lnTo>
                      <a:pt x="94" y="74"/>
                    </a:lnTo>
                    <a:lnTo>
                      <a:pt x="0" y="147"/>
                    </a:lnTo>
                    <a:lnTo>
                      <a:pt x="76" y="243"/>
                    </a:lnTo>
                    <a:lnTo>
                      <a:pt x="170" y="170"/>
                    </a:lnTo>
                    <a:lnTo>
                      <a:pt x="263" y="96"/>
                    </a:lnTo>
                    <a:lnTo>
                      <a:pt x="18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8" name="任意多边形 87784"/>
              <p:cNvSpPr/>
              <p:nvPr/>
            </p:nvSpPr>
            <p:spPr>
              <a:xfrm>
                <a:off x="2765" y="3261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4" h="76">
                    <a:moveTo>
                      <a:pt x="94" y="0"/>
                    </a:moveTo>
                    <a:lnTo>
                      <a:pt x="0" y="73"/>
                    </a:lnTo>
                    <a:lnTo>
                      <a:pt x="1" y="7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39" name="直接连接符 87785"/>
              <p:cNvSpPr/>
              <p:nvPr/>
            </p:nvSpPr>
            <p:spPr>
              <a:xfrm>
                <a:off x="2765" y="32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0" name="任意多边形 87786"/>
              <p:cNvSpPr/>
              <p:nvPr/>
            </p:nvSpPr>
            <p:spPr>
              <a:xfrm>
                <a:off x="2765" y="3252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45">
                    <a:moveTo>
                      <a:pt x="185" y="0"/>
                    </a:moveTo>
                    <a:lnTo>
                      <a:pt x="93" y="76"/>
                    </a:lnTo>
                    <a:lnTo>
                      <a:pt x="0" y="152"/>
                    </a:lnTo>
                    <a:lnTo>
                      <a:pt x="77" y="245"/>
                    </a:lnTo>
                    <a:lnTo>
                      <a:pt x="170" y="169"/>
                    </a:lnTo>
                    <a:lnTo>
                      <a:pt x="262" y="94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1" name="任意多边形 87787"/>
              <p:cNvSpPr/>
              <p:nvPr/>
            </p:nvSpPr>
            <p:spPr>
              <a:xfrm>
                <a:off x="2765" y="3252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45">
                    <a:moveTo>
                      <a:pt x="185" y="0"/>
                    </a:moveTo>
                    <a:lnTo>
                      <a:pt x="93" y="76"/>
                    </a:lnTo>
                    <a:lnTo>
                      <a:pt x="0" y="152"/>
                    </a:lnTo>
                    <a:lnTo>
                      <a:pt x="77" y="245"/>
                    </a:lnTo>
                    <a:lnTo>
                      <a:pt x="170" y="169"/>
                    </a:lnTo>
                    <a:lnTo>
                      <a:pt x="262" y="94"/>
                    </a:lnTo>
                    <a:lnTo>
                      <a:pt x="18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2" name="任意多边形 87788"/>
              <p:cNvSpPr/>
              <p:nvPr/>
            </p:nvSpPr>
            <p:spPr>
              <a:xfrm>
                <a:off x="2774" y="3273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3" h="80">
                    <a:moveTo>
                      <a:pt x="93" y="0"/>
                    </a:moveTo>
                    <a:lnTo>
                      <a:pt x="0" y="76"/>
                    </a:lnTo>
                    <a:lnTo>
                      <a:pt x="3" y="8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3" name="直接连接符 87789"/>
              <p:cNvSpPr/>
              <p:nvPr/>
            </p:nvSpPr>
            <p:spPr>
              <a:xfrm>
                <a:off x="2774" y="328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4" name="任意多边形 87790"/>
              <p:cNvSpPr/>
              <p:nvPr/>
            </p:nvSpPr>
            <p:spPr>
              <a:xfrm>
                <a:off x="2775" y="3263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50">
                    <a:moveTo>
                      <a:pt x="179" y="0"/>
                    </a:moveTo>
                    <a:lnTo>
                      <a:pt x="90" y="79"/>
                    </a:lnTo>
                    <a:lnTo>
                      <a:pt x="0" y="159"/>
                    </a:lnTo>
                    <a:lnTo>
                      <a:pt x="81" y="250"/>
                    </a:lnTo>
                    <a:lnTo>
                      <a:pt x="170" y="171"/>
                    </a:lnTo>
                    <a:lnTo>
                      <a:pt x="259" y="9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5" name="任意多边形 87791"/>
              <p:cNvSpPr/>
              <p:nvPr/>
            </p:nvSpPr>
            <p:spPr>
              <a:xfrm>
                <a:off x="2775" y="3263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50">
                    <a:moveTo>
                      <a:pt x="179" y="0"/>
                    </a:moveTo>
                    <a:lnTo>
                      <a:pt x="90" y="79"/>
                    </a:lnTo>
                    <a:lnTo>
                      <a:pt x="0" y="159"/>
                    </a:lnTo>
                    <a:lnTo>
                      <a:pt x="81" y="250"/>
                    </a:lnTo>
                    <a:lnTo>
                      <a:pt x="170" y="171"/>
                    </a:lnTo>
                    <a:lnTo>
                      <a:pt x="259" y="92"/>
                    </a:lnTo>
                    <a:lnTo>
                      <a:pt x="17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6" name="任意多边形 87792"/>
              <p:cNvSpPr/>
              <p:nvPr/>
            </p:nvSpPr>
            <p:spPr>
              <a:xfrm>
                <a:off x="2785" y="3284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9" h="80">
                    <a:moveTo>
                      <a:pt x="89" y="0"/>
                    </a:moveTo>
                    <a:lnTo>
                      <a:pt x="0" y="79"/>
                    </a:lnTo>
                    <a:lnTo>
                      <a:pt x="1" y="8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7" name="直接连接符 87793"/>
              <p:cNvSpPr/>
              <p:nvPr/>
            </p:nvSpPr>
            <p:spPr>
              <a:xfrm>
                <a:off x="2785" y="32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8" name="任意多边形 87794"/>
              <p:cNvSpPr/>
              <p:nvPr/>
            </p:nvSpPr>
            <p:spPr>
              <a:xfrm>
                <a:off x="2785" y="3274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1">
                    <a:moveTo>
                      <a:pt x="176" y="0"/>
                    </a:moveTo>
                    <a:lnTo>
                      <a:pt x="88" y="80"/>
                    </a:lnTo>
                    <a:lnTo>
                      <a:pt x="0" y="160"/>
                    </a:lnTo>
                    <a:lnTo>
                      <a:pt x="81" y="251"/>
                    </a:lnTo>
                    <a:lnTo>
                      <a:pt x="169" y="170"/>
                    </a:lnTo>
                    <a:lnTo>
                      <a:pt x="258" y="90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49" name="任意多边形 87795"/>
              <p:cNvSpPr/>
              <p:nvPr/>
            </p:nvSpPr>
            <p:spPr>
              <a:xfrm>
                <a:off x="2785" y="3274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1">
                    <a:moveTo>
                      <a:pt x="176" y="0"/>
                    </a:moveTo>
                    <a:lnTo>
                      <a:pt x="88" y="80"/>
                    </a:lnTo>
                    <a:lnTo>
                      <a:pt x="0" y="160"/>
                    </a:lnTo>
                    <a:lnTo>
                      <a:pt x="81" y="251"/>
                    </a:lnTo>
                    <a:lnTo>
                      <a:pt x="169" y="170"/>
                    </a:lnTo>
                    <a:lnTo>
                      <a:pt x="258" y="90"/>
                    </a:lnTo>
                    <a:lnTo>
                      <a:pt x="17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0" name="任意多边形 87796"/>
              <p:cNvSpPr/>
              <p:nvPr/>
            </p:nvSpPr>
            <p:spPr>
              <a:xfrm>
                <a:off x="2795" y="3296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8" h="83">
                    <a:moveTo>
                      <a:pt x="88" y="0"/>
                    </a:moveTo>
                    <a:lnTo>
                      <a:pt x="0" y="81"/>
                    </a:lnTo>
                    <a:lnTo>
                      <a:pt x="3" y="83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1" name="直接连接符 87797"/>
              <p:cNvSpPr/>
              <p:nvPr/>
            </p:nvSpPr>
            <p:spPr>
              <a:xfrm>
                <a:off x="2795" y="330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2" name="任意多边形 87798"/>
              <p:cNvSpPr/>
              <p:nvPr/>
            </p:nvSpPr>
            <p:spPr>
              <a:xfrm>
                <a:off x="2795" y="3285"/>
                <a:ext cx="3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53">
                    <a:moveTo>
                      <a:pt x="171" y="0"/>
                    </a:moveTo>
                    <a:lnTo>
                      <a:pt x="85" y="82"/>
                    </a:lnTo>
                    <a:lnTo>
                      <a:pt x="0" y="165"/>
                    </a:lnTo>
                    <a:lnTo>
                      <a:pt x="84" y="253"/>
                    </a:lnTo>
                    <a:lnTo>
                      <a:pt x="170" y="171"/>
                    </a:lnTo>
                    <a:lnTo>
                      <a:pt x="256" y="88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3" name="任意多边形 87799"/>
              <p:cNvSpPr/>
              <p:nvPr/>
            </p:nvSpPr>
            <p:spPr>
              <a:xfrm>
                <a:off x="2795" y="3285"/>
                <a:ext cx="3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53">
                    <a:moveTo>
                      <a:pt x="171" y="0"/>
                    </a:moveTo>
                    <a:lnTo>
                      <a:pt x="85" y="82"/>
                    </a:lnTo>
                    <a:lnTo>
                      <a:pt x="0" y="165"/>
                    </a:lnTo>
                    <a:lnTo>
                      <a:pt x="84" y="253"/>
                    </a:lnTo>
                    <a:lnTo>
                      <a:pt x="170" y="171"/>
                    </a:lnTo>
                    <a:lnTo>
                      <a:pt x="256" y="88"/>
                    </a:lnTo>
                    <a:lnTo>
                      <a:pt x="17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4" name="任意多边形 87800"/>
              <p:cNvSpPr/>
              <p:nvPr/>
            </p:nvSpPr>
            <p:spPr>
              <a:xfrm>
                <a:off x="2806" y="3307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6" h="84">
                    <a:moveTo>
                      <a:pt x="86" y="0"/>
                    </a:moveTo>
                    <a:lnTo>
                      <a:pt x="0" y="82"/>
                    </a:lnTo>
                    <a:lnTo>
                      <a:pt x="1" y="8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5" name="直接连接符 87801"/>
              <p:cNvSpPr/>
              <p:nvPr/>
            </p:nvSpPr>
            <p:spPr>
              <a:xfrm>
                <a:off x="2806" y="331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6" name="任意多边形 87802"/>
              <p:cNvSpPr/>
              <p:nvPr/>
            </p:nvSpPr>
            <p:spPr>
              <a:xfrm>
                <a:off x="2806" y="3296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55">
                    <a:moveTo>
                      <a:pt x="170" y="0"/>
                    </a:moveTo>
                    <a:lnTo>
                      <a:pt x="85" y="85"/>
                    </a:lnTo>
                    <a:lnTo>
                      <a:pt x="0" y="169"/>
                    </a:lnTo>
                    <a:lnTo>
                      <a:pt x="86" y="255"/>
                    </a:lnTo>
                    <a:lnTo>
                      <a:pt x="171" y="171"/>
                    </a:lnTo>
                    <a:lnTo>
                      <a:pt x="256" y="86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7" name="任意多边形 87803"/>
              <p:cNvSpPr/>
              <p:nvPr/>
            </p:nvSpPr>
            <p:spPr>
              <a:xfrm>
                <a:off x="2806" y="3296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55">
                    <a:moveTo>
                      <a:pt x="170" y="0"/>
                    </a:moveTo>
                    <a:lnTo>
                      <a:pt x="85" y="85"/>
                    </a:lnTo>
                    <a:lnTo>
                      <a:pt x="0" y="169"/>
                    </a:lnTo>
                    <a:lnTo>
                      <a:pt x="86" y="255"/>
                    </a:lnTo>
                    <a:lnTo>
                      <a:pt x="171" y="171"/>
                    </a:lnTo>
                    <a:lnTo>
                      <a:pt x="256" y="86"/>
                    </a:lnTo>
                    <a:lnTo>
                      <a:pt x="17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8" name="任意多边形 87804"/>
              <p:cNvSpPr/>
              <p:nvPr/>
            </p:nvSpPr>
            <p:spPr>
              <a:xfrm>
                <a:off x="2817" y="3317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5" h="87">
                    <a:moveTo>
                      <a:pt x="85" y="0"/>
                    </a:moveTo>
                    <a:lnTo>
                      <a:pt x="0" y="84"/>
                    </a:lnTo>
                    <a:lnTo>
                      <a:pt x="3" y="87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59" name="直接连接符 87805"/>
              <p:cNvSpPr/>
              <p:nvPr/>
            </p:nvSpPr>
            <p:spPr>
              <a:xfrm>
                <a:off x="2817" y="332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0" name="任意多边形 87806"/>
              <p:cNvSpPr/>
              <p:nvPr/>
            </p:nvSpPr>
            <p:spPr>
              <a:xfrm>
                <a:off x="2817" y="3307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58">
                    <a:moveTo>
                      <a:pt x="165" y="0"/>
                    </a:moveTo>
                    <a:lnTo>
                      <a:pt x="82" y="88"/>
                    </a:lnTo>
                    <a:lnTo>
                      <a:pt x="0" y="175"/>
                    </a:lnTo>
                    <a:lnTo>
                      <a:pt x="88" y="258"/>
                    </a:lnTo>
                    <a:lnTo>
                      <a:pt x="170" y="171"/>
                    </a:lnTo>
                    <a:lnTo>
                      <a:pt x="253" y="84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1" name="任意多边形 87807"/>
              <p:cNvSpPr/>
              <p:nvPr/>
            </p:nvSpPr>
            <p:spPr>
              <a:xfrm>
                <a:off x="2817" y="3307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58">
                    <a:moveTo>
                      <a:pt x="165" y="0"/>
                    </a:moveTo>
                    <a:lnTo>
                      <a:pt x="82" y="88"/>
                    </a:lnTo>
                    <a:lnTo>
                      <a:pt x="0" y="175"/>
                    </a:lnTo>
                    <a:lnTo>
                      <a:pt x="88" y="258"/>
                    </a:lnTo>
                    <a:lnTo>
                      <a:pt x="170" y="171"/>
                    </a:lnTo>
                    <a:lnTo>
                      <a:pt x="253" y="84"/>
                    </a:lnTo>
                    <a:lnTo>
                      <a:pt x="16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2" name="任意多边形 87808"/>
              <p:cNvSpPr/>
              <p:nvPr/>
            </p:nvSpPr>
            <p:spPr>
              <a:xfrm>
                <a:off x="2828" y="3328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2" h="88">
                    <a:moveTo>
                      <a:pt x="82" y="0"/>
                    </a:moveTo>
                    <a:lnTo>
                      <a:pt x="0" y="87"/>
                    </a:lnTo>
                    <a:lnTo>
                      <a:pt x="1" y="8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3" name="直接连接符 87809"/>
              <p:cNvSpPr/>
              <p:nvPr/>
            </p:nvSpPr>
            <p:spPr>
              <a:xfrm>
                <a:off x="2828" y="33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4" name="任意多边形 87810"/>
              <p:cNvSpPr/>
              <p:nvPr/>
            </p:nvSpPr>
            <p:spPr>
              <a:xfrm>
                <a:off x="2828" y="3317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59">
                    <a:moveTo>
                      <a:pt x="163" y="0"/>
                    </a:moveTo>
                    <a:lnTo>
                      <a:pt x="81" y="88"/>
                    </a:lnTo>
                    <a:lnTo>
                      <a:pt x="0" y="176"/>
                    </a:lnTo>
                    <a:lnTo>
                      <a:pt x="89" y="259"/>
                    </a:lnTo>
                    <a:lnTo>
                      <a:pt x="171" y="171"/>
                    </a:lnTo>
                    <a:lnTo>
                      <a:pt x="252" y="83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5" name="任意多边形 87811"/>
              <p:cNvSpPr/>
              <p:nvPr/>
            </p:nvSpPr>
            <p:spPr>
              <a:xfrm>
                <a:off x="2828" y="3317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59">
                    <a:moveTo>
                      <a:pt x="163" y="0"/>
                    </a:moveTo>
                    <a:lnTo>
                      <a:pt x="81" y="88"/>
                    </a:lnTo>
                    <a:lnTo>
                      <a:pt x="0" y="176"/>
                    </a:lnTo>
                    <a:lnTo>
                      <a:pt x="89" y="259"/>
                    </a:lnTo>
                    <a:lnTo>
                      <a:pt x="171" y="171"/>
                    </a:lnTo>
                    <a:lnTo>
                      <a:pt x="252" y="83"/>
                    </a:lnTo>
                    <a:lnTo>
                      <a:pt x="16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6" name="任意多边形 87812"/>
              <p:cNvSpPr/>
              <p:nvPr/>
            </p:nvSpPr>
            <p:spPr>
              <a:xfrm>
                <a:off x="2840" y="3338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2" h="89">
                    <a:moveTo>
                      <a:pt x="82" y="0"/>
                    </a:moveTo>
                    <a:lnTo>
                      <a:pt x="0" y="88"/>
                    </a:lnTo>
                    <a:lnTo>
                      <a:pt x="3" y="89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7" name="直接连接符 87813"/>
              <p:cNvSpPr/>
              <p:nvPr/>
            </p:nvSpPr>
            <p:spPr>
              <a:xfrm>
                <a:off x="2840" y="334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8" name="任意多边形 87814"/>
              <p:cNvSpPr/>
              <p:nvPr/>
            </p:nvSpPr>
            <p:spPr>
              <a:xfrm>
                <a:off x="2840" y="3327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59">
                    <a:moveTo>
                      <a:pt x="158" y="0"/>
                    </a:moveTo>
                    <a:lnTo>
                      <a:pt x="79" y="89"/>
                    </a:lnTo>
                    <a:lnTo>
                      <a:pt x="0" y="178"/>
                    </a:lnTo>
                    <a:lnTo>
                      <a:pt x="91" y="259"/>
                    </a:lnTo>
                    <a:lnTo>
                      <a:pt x="170" y="169"/>
                    </a:lnTo>
                    <a:lnTo>
                      <a:pt x="250" y="8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69" name="任意多边形 87815"/>
              <p:cNvSpPr/>
              <p:nvPr/>
            </p:nvSpPr>
            <p:spPr>
              <a:xfrm>
                <a:off x="2840" y="3327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59">
                    <a:moveTo>
                      <a:pt x="158" y="0"/>
                    </a:moveTo>
                    <a:lnTo>
                      <a:pt x="79" y="89"/>
                    </a:lnTo>
                    <a:lnTo>
                      <a:pt x="0" y="178"/>
                    </a:lnTo>
                    <a:lnTo>
                      <a:pt x="91" y="259"/>
                    </a:lnTo>
                    <a:lnTo>
                      <a:pt x="170" y="169"/>
                    </a:lnTo>
                    <a:lnTo>
                      <a:pt x="250" y="80"/>
                    </a:lnTo>
                    <a:lnTo>
                      <a:pt x="15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0" name="任意多边形 87816"/>
              <p:cNvSpPr/>
              <p:nvPr/>
            </p:nvSpPr>
            <p:spPr>
              <a:xfrm>
                <a:off x="2851" y="3348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9" h="92">
                    <a:moveTo>
                      <a:pt x="79" y="0"/>
                    </a:moveTo>
                    <a:lnTo>
                      <a:pt x="0" y="90"/>
                    </a:lnTo>
                    <a:lnTo>
                      <a:pt x="3" y="92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1" name="直接连接符 87817"/>
              <p:cNvSpPr/>
              <p:nvPr/>
            </p:nvSpPr>
            <p:spPr>
              <a:xfrm>
                <a:off x="2851" y="335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2" name="任意多边形 87818"/>
              <p:cNvSpPr/>
              <p:nvPr/>
            </p:nvSpPr>
            <p:spPr>
              <a:xfrm>
                <a:off x="2852" y="3337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61">
                    <a:moveTo>
                      <a:pt x="153" y="0"/>
                    </a:moveTo>
                    <a:lnTo>
                      <a:pt x="76" y="91"/>
                    </a:lnTo>
                    <a:lnTo>
                      <a:pt x="0" y="183"/>
                    </a:lnTo>
                    <a:lnTo>
                      <a:pt x="94" y="261"/>
                    </a:lnTo>
                    <a:lnTo>
                      <a:pt x="170" y="169"/>
                    </a:lnTo>
                    <a:lnTo>
                      <a:pt x="247" y="78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3" name="任意多边形 87819"/>
              <p:cNvSpPr/>
              <p:nvPr/>
            </p:nvSpPr>
            <p:spPr>
              <a:xfrm>
                <a:off x="2852" y="3337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61">
                    <a:moveTo>
                      <a:pt x="153" y="0"/>
                    </a:moveTo>
                    <a:lnTo>
                      <a:pt x="76" y="91"/>
                    </a:lnTo>
                    <a:lnTo>
                      <a:pt x="0" y="183"/>
                    </a:lnTo>
                    <a:lnTo>
                      <a:pt x="94" y="261"/>
                    </a:lnTo>
                    <a:lnTo>
                      <a:pt x="170" y="169"/>
                    </a:lnTo>
                    <a:lnTo>
                      <a:pt x="247" y="78"/>
                    </a:lnTo>
                    <a:lnTo>
                      <a:pt x="15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4" name="任意多边形 87820"/>
              <p:cNvSpPr/>
              <p:nvPr/>
            </p:nvSpPr>
            <p:spPr>
              <a:xfrm>
                <a:off x="2863" y="3358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6" h="94">
                    <a:moveTo>
                      <a:pt x="76" y="0"/>
                    </a:moveTo>
                    <a:lnTo>
                      <a:pt x="0" y="92"/>
                    </a:lnTo>
                    <a:lnTo>
                      <a:pt x="1" y="94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5" name="直接连接符 87821"/>
              <p:cNvSpPr/>
              <p:nvPr/>
            </p:nvSpPr>
            <p:spPr>
              <a:xfrm>
                <a:off x="2863" y="336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6" name="任意多边形 87822"/>
              <p:cNvSpPr/>
              <p:nvPr/>
            </p:nvSpPr>
            <p:spPr>
              <a:xfrm>
                <a:off x="2864" y="3346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263">
                    <a:moveTo>
                      <a:pt x="150" y="0"/>
                    </a:moveTo>
                    <a:lnTo>
                      <a:pt x="75" y="93"/>
                    </a:lnTo>
                    <a:lnTo>
                      <a:pt x="0" y="187"/>
                    </a:lnTo>
                    <a:lnTo>
                      <a:pt x="95" y="263"/>
                    </a:lnTo>
                    <a:lnTo>
                      <a:pt x="170" y="169"/>
                    </a:lnTo>
                    <a:lnTo>
                      <a:pt x="245" y="76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7" name="任意多边形 87823"/>
              <p:cNvSpPr/>
              <p:nvPr/>
            </p:nvSpPr>
            <p:spPr>
              <a:xfrm>
                <a:off x="2864" y="3346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263">
                    <a:moveTo>
                      <a:pt x="150" y="0"/>
                    </a:moveTo>
                    <a:lnTo>
                      <a:pt x="75" y="93"/>
                    </a:lnTo>
                    <a:lnTo>
                      <a:pt x="0" y="187"/>
                    </a:lnTo>
                    <a:lnTo>
                      <a:pt x="95" y="263"/>
                    </a:lnTo>
                    <a:lnTo>
                      <a:pt x="170" y="169"/>
                    </a:lnTo>
                    <a:lnTo>
                      <a:pt x="245" y="76"/>
                    </a:lnTo>
                    <a:lnTo>
                      <a:pt x="15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8" name="任意多边形 87824"/>
              <p:cNvSpPr/>
              <p:nvPr/>
            </p:nvSpPr>
            <p:spPr>
              <a:xfrm>
                <a:off x="2875" y="3368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75" h="95">
                    <a:moveTo>
                      <a:pt x="75" y="0"/>
                    </a:moveTo>
                    <a:lnTo>
                      <a:pt x="0" y="94"/>
                    </a:lnTo>
                    <a:lnTo>
                      <a:pt x="2" y="95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79" name="直接连接符 87825"/>
              <p:cNvSpPr/>
              <p:nvPr/>
            </p:nvSpPr>
            <p:spPr>
              <a:xfrm>
                <a:off x="2875" y="337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0" name="任意多边形 87826"/>
              <p:cNvSpPr/>
              <p:nvPr/>
            </p:nvSpPr>
            <p:spPr>
              <a:xfrm>
                <a:off x="2876" y="3356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3" h="264">
                    <a:moveTo>
                      <a:pt x="146" y="0"/>
                    </a:moveTo>
                    <a:lnTo>
                      <a:pt x="73" y="95"/>
                    </a:lnTo>
                    <a:lnTo>
                      <a:pt x="0" y="190"/>
                    </a:lnTo>
                    <a:lnTo>
                      <a:pt x="98" y="264"/>
                    </a:lnTo>
                    <a:lnTo>
                      <a:pt x="170" y="169"/>
                    </a:lnTo>
                    <a:lnTo>
                      <a:pt x="243" y="74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1" name="任意多边形 87827"/>
              <p:cNvSpPr/>
              <p:nvPr/>
            </p:nvSpPr>
            <p:spPr>
              <a:xfrm>
                <a:off x="2876" y="3356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3" h="264">
                    <a:moveTo>
                      <a:pt x="146" y="0"/>
                    </a:moveTo>
                    <a:lnTo>
                      <a:pt x="73" y="95"/>
                    </a:lnTo>
                    <a:lnTo>
                      <a:pt x="0" y="190"/>
                    </a:lnTo>
                    <a:lnTo>
                      <a:pt x="98" y="264"/>
                    </a:lnTo>
                    <a:lnTo>
                      <a:pt x="170" y="169"/>
                    </a:lnTo>
                    <a:lnTo>
                      <a:pt x="243" y="74"/>
                    </a:lnTo>
                    <a:lnTo>
                      <a:pt x="14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2" name="任意多边形 87828"/>
              <p:cNvSpPr/>
              <p:nvPr/>
            </p:nvSpPr>
            <p:spPr>
              <a:xfrm>
                <a:off x="2888" y="3377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2" h="97">
                    <a:moveTo>
                      <a:pt x="72" y="0"/>
                    </a:moveTo>
                    <a:lnTo>
                      <a:pt x="0" y="95"/>
                    </a:lnTo>
                    <a:lnTo>
                      <a:pt x="3" y="97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3" name="直接连接符 87829"/>
              <p:cNvSpPr/>
              <p:nvPr/>
            </p:nvSpPr>
            <p:spPr>
              <a:xfrm>
                <a:off x="2888" y="338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4" name="任意多边形 87830"/>
              <p:cNvSpPr/>
              <p:nvPr/>
            </p:nvSpPr>
            <p:spPr>
              <a:xfrm>
                <a:off x="2888" y="3365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66">
                    <a:moveTo>
                      <a:pt x="138" y="0"/>
                    </a:moveTo>
                    <a:lnTo>
                      <a:pt x="69" y="97"/>
                    </a:lnTo>
                    <a:lnTo>
                      <a:pt x="0" y="194"/>
                    </a:lnTo>
                    <a:lnTo>
                      <a:pt x="99" y="266"/>
                    </a:lnTo>
                    <a:lnTo>
                      <a:pt x="168" y="168"/>
                    </a:lnTo>
                    <a:lnTo>
                      <a:pt x="238" y="71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5" name="任意多边形 87831"/>
              <p:cNvSpPr/>
              <p:nvPr/>
            </p:nvSpPr>
            <p:spPr>
              <a:xfrm>
                <a:off x="2888" y="3365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66">
                    <a:moveTo>
                      <a:pt x="138" y="0"/>
                    </a:moveTo>
                    <a:lnTo>
                      <a:pt x="69" y="97"/>
                    </a:lnTo>
                    <a:lnTo>
                      <a:pt x="0" y="194"/>
                    </a:lnTo>
                    <a:lnTo>
                      <a:pt x="99" y="266"/>
                    </a:lnTo>
                    <a:lnTo>
                      <a:pt x="168" y="168"/>
                    </a:lnTo>
                    <a:lnTo>
                      <a:pt x="238" y="71"/>
                    </a:lnTo>
                    <a:lnTo>
                      <a:pt x="13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6" name="任意多边形 87832"/>
              <p:cNvSpPr/>
              <p:nvPr/>
            </p:nvSpPr>
            <p:spPr>
              <a:xfrm>
                <a:off x="2901" y="3386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9" h="99">
                    <a:moveTo>
                      <a:pt x="69" y="0"/>
                    </a:moveTo>
                    <a:lnTo>
                      <a:pt x="0" y="98"/>
                    </a:lnTo>
                    <a:lnTo>
                      <a:pt x="1" y="99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7" name="直接连接符 87833"/>
              <p:cNvSpPr/>
              <p:nvPr/>
            </p:nvSpPr>
            <p:spPr>
              <a:xfrm>
                <a:off x="2901" y="339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8" name="任意多边形 87834"/>
              <p:cNvSpPr/>
              <p:nvPr/>
            </p:nvSpPr>
            <p:spPr>
              <a:xfrm>
                <a:off x="2901" y="3373"/>
                <a:ext cx="29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36" h="266">
                    <a:moveTo>
                      <a:pt x="137" y="0"/>
                    </a:moveTo>
                    <a:lnTo>
                      <a:pt x="68" y="98"/>
                    </a:lnTo>
                    <a:lnTo>
                      <a:pt x="0" y="197"/>
                    </a:lnTo>
                    <a:lnTo>
                      <a:pt x="100" y="266"/>
                    </a:lnTo>
                    <a:lnTo>
                      <a:pt x="168" y="168"/>
                    </a:lnTo>
                    <a:lnTo>
                      <a:pt x="236" y="69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89" name="任意多边形 87835"/>
              <p:cNvSpPr/>
              <p:nvPr/>
            </p:nvSpPr>
            <p:spPr>
              <a:xfrm>
                <a:off x="2901" y="3373"/>
                <a:ext cx="29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36" h="266">
                    <a:moveTo>
                      <a:pt x="137" y="0"/>
                    </a:moveTo>
                    <a:lnTo>
                      <a:pt x="68" y="98"/>
                    </a:lnTo>
                    <a:lnTo>
                      <a:pt x="0" y="197"/>
                    </a:lnTo>
                    <a:lnTo>
                      <a:pt x="100" y="266"/>
                    </a:lnTo>
                    <a:lnTo>
                      <a:pt x="168" y="168"/>
                    </a:lnTo>
                    <a:lnTo>
                      <a:pt x="236" y="69"/>
                    </a:lnTo>
                    <a:lnTo>
                      <a:pt x="13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0" name="任意多边形 87836"/>
              <p:cNvSpPr/>
              <p:nvPr/>
            </p:nvSpPr>
            <p:spPr>
              <a:xfrm>
                <a:off x="2913" y="3394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8" h="99">
                    <a:moveTo>
                      <a:pt x="68" y="0"/>
                    </a:moveTo>
                    <a:lnTo>
                      <a:pt x="0" y="98"/>
                    </a:lnTo>
                    <a:lnTo>
                      <a:pt x="2" y="99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1" name="直接连接符 87837"/>
              <p:cNvSpPr/>
              <p:nvPr/>
            </p:nvSpPr>
            <p:spPr>
              <a:xfrm>
                <a:off x="2913" y="340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2" name="任意多边形 87838"/>
              <p:cNvSpPr/>
              <p:nvPr/>
            </p:nvSpPr>
            <p:spPr>
              <a:xfrm>
                <a:off x="2913" y="3382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3" h="266">
                    <a:moveTo>
                      <a:pt x="132" y="0"/>
                    </a:moveTo>
                    <a:lnTo>
                      <a:pt x="66" y="100"/>
                    </a:lnTo>
                    <a:lnTo>
                      <a:pt x="0" y="199"/>
                    </a:lnTo>
                    <a:lnTo>
                      <a:pt x="101" y="266"/>
                    </a:lnTo>
                    <a:lnTo>
                      <a:pt x="167" y="167"/>
                    </a:lnTo>
                    <a:lnTo>
                      <a:pt x="233" y="6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3" name="任意多边形 87839"/>
              <p:cNvSpPr/>
              <p:nvPr/>
            </p:nvSpPr>
            <p:spPr>
              <a:xfrm>
                <a:off x="2913" y="3382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3" h="266">
                    <a:moveTo>
                      <a:pt x="132" y="0"/>
                    </a:moveTo>
                    <a:lnTo>
                      <a:pt x="66" y="100"/>
                    </a:lnTo>
                    <a:lnTo>
                      <a:pt x="0" y="199"/>
                    </a:lnTo>
                    <a:lnTo>
                      <a:pt x="101" y="266"/>
                    </a:lnTo>
                    <a:lnTo>
                      <a:pt x="167" y="167"/>
                    </a:lnTo>
                    <a:lnTo>
                      <a:pt x="233" y="67"/>
                    </a:lnTo>
                    <a:lnTo>
                      <a:pt x="13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4" name="任意多边形 87840"/>
              <p:cNvSpPr/>
              <p:nvPr/>
            </p:nvSpPr>
            <p:spPr>
              <a:xfrm>
                <a:off x="2926" y="3403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6" h="101">
                    <a:moveTo>
                      <a:pt x="66" y="0"/>
                    </a:moveTo>
                    <a:lnTo>
                      <a:pt x="0" y="99"/>
                    </a:lnTo>
                    <a:lnTo>
                      <a:pt x="4" y="101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5" name="直接连接符 87841"/>
              <p:cNvSpPr/>
              <p:nvPr/>
            </p:nvSpPr>
            <p:spPr>
              <a:xfrm>
                <a:off x="2926" y="34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6" name="任意多边形 87842"/>
              <p:cNvSpPr/>
              <p:nvPr/>
            </p:nvSpPr>
            <p:spPr>
              <a:xfrm>
                <a:off x="2927" y="3390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67">
                    <a:moveTo>
                      <a:pt x="125" y="0"/>
                    </a:moveTo>
                    <a:lnTo>
                      <a:pt x="62" y="102"/>
                    </a:lnTo>
                    <a:lnTo>
                      <a:pt x="0" y="203"/>
                    </a:lnTo>
                    <a:lnTo>
                      <a:pt x="104" y="267"/>
                    </a:lnTo>
                    <a:lnTo>
                      <a:pt x="166" y="165"/>
                    </a:lnTo>
                    <a:lnTo>
                      <a:pt x="229" y="6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7" name="任意多边形 87843"/>
              <p:cNvSpPr/>
              <p:nvPr/>
            </p:nvSpPr>
            <p:spPr>
              <a:xfrm>
                <a:off x="2927" y="3390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67">
                    <a:moveTo>
                      <a:pt x="125" y="0"/>
                    </a:moveTo>
                    <a:lnTo>
                      <a:pt x="62" y="102"/>
                    </a:lnTo>
                    <a:lnTo>
                      <a:pt x="0" y="203"/>
                    </a:lnTo>
                    <a:lnTo>
                      <a:pt x="104" y="267"/>
                    </a:lnTo>
                    <a:lnTo>
                      <a:pt x="166" y="165"/>
                    </a:lnTo>
                    <a:lnTo>
                      <a:pt x="229" y="64"/>
                    </a:lnTo>
                    <a:lnTo>
                      <a:pt x="12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8" name="任意多边形 87844"/>
              <p:cNvSpPr/>
              <p:nvPr/>
            </p:nvSpPr>
            <p:spPr>
              <a:xfrm>
                <a:off x="2940" y="3411"/>
                <a:ext cx="7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2" h="103">
                    <a:moveTo>
                      <a:pt x="62" y="0"/>
                    </a:moveTo>
                    <a:lnTo>
                      <a:pt x="0" y="102"/>
                    </a:lnTo>
                    <a:lnTo>
                      <a:pt x="1" y="10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99" name="直接连接符 87845"/>
              <p:cNvSpPr/>
              <p:nvPr/>
            </p:nvSpPr>
            <p:spPr>
              <a:xfrm>
                <a:off x="2940" y="34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0" name="任意多边形 87846"/>
              <p:cNvSpPr/>
              <p:nvPr/>
            </p:nvSpPr>
            <p:spPr>
              <a:xfrm>
                <a:off x="2940" y="3398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7" h="267">
                    <a:moveTo>
                      <a:pt x="123" y="0"/>
                    </a:moveTo>
                    <a:lnTo>
                      <a:pt x="61" y="102"/>
                    </a:lnTo>
                    <a:lnTo>
                      <a:pt x="0" y="205"/>
                    </a:lnTo>
                    <a:lnTo>
                      <a:pt x="105" y="267"/>
                    </a:lnTo>
                    <a:lnTo>
                      <a:pt x="166" y="165"/>
                    </a:lnTo>
                    <a:lnTo>
                      <a:pt x="227" y="62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1" name="任意多边形 87847"/>
              <p:cNvSpPr/>
              <p:nvPr/>
            </p:nvSpPr>
            <p:spPr>
              <a:xfrm>
                <a:off x="2940" y="3398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7" h="267">
                    <a:moveTo>
                      <a:pt x="123" y="0"/>
                    </a:moveTo>
                    <a:lnTo>
                      <a:pt x="61" y="102"/>
                    </a:lnTo>
                    <a:lnTo>
                      <a:pt x="0" y="205"/>
                    </a:lnTo>
                    <a:lnTo>
                      <a:pt x="105" y="267"/>
                    </a:lnTo>
                    <a:lnTo>
                      <a:pt x="166" y="165"/>
                    </a:lnTo>
                    <a:lnTo>
                      <a:pt x="227" y="62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2" name="任意多边形 87848"/>
              <p:cNvSpPr/>
              <p:nvPr/>
            </p:nvSpPr>
            <p:spPr>
              <a:xfrm>
                <a:off x="2953" y="3418"/>
                <a:ext cx="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1" h="104">
                    <a:moveTo>
                      <a:pt x="61" y="0"/>
                    </a:moveTo>
                    <a:lnTo>
                      <a:pt x="0" y="102"/>
                    </a:lnTo>
                    <a:lnTo>
                      <a:pt x="2" y="10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3" name="直接连接符 87849"/>
              <p:cNvSpPr/>
              <p:nvPr/>
            </p:nvSpPr>
            <p:spPr>
              <a:xfrm>
                <a:off x="2953" y="343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5304" name="组合 88051"/>
            <p:cNvGrpSpPr/>
            <p:nvPr/>
          </p:nvGrpSpPr>
          <p:grpSpPr>
            <a:xfrm>
              <a:off x="3822" y="3763"/>
              <a:ext cx="966" cy="198"/>
              <a:chOff x="2953" y="3374"/>
              <a:chExt cx="737" cy="150"/>
            </a:xfrm>
          </p:grpSpPr>
          <p:sp>
            <p:nvSpPr>
              <p:cNvPr id="75305" name="任意多边形 87851"/>
              <p:cNvSpPr/>
              <p:nvPr/>
            </p:nvSpPr>
            <p:spPr>
              <a:xfrm>
                <a:off x="2953" y="3405"/>
                <a:ext cx="28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68">
                    <a:moveTo>
                      <a:pt x="118" y="0"/>
                    </a:moveTo>
                    <a:lnTo>
                      <a:pt x="59" y="104"/>
                    </a:lnTo>
                    <a:lnTo>
                      <a:pt x="0" y="208"/>
                    </a:lnTo>
                    <a:lnTo>
                      <a:pt x="106" y="268"/>
                    </a:lnTo>
                    <a:lnTo>
                      <a:pt x="165" y="164"/>
                    </a:lnTo>
                    <a:lnTo>
                      <a:pt x="224" y="6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6" name="任意多边形 87852"/>
              <p:cNvSpPr/>
              <p:nvPr/>
            </p:nvSpPr>
            <p:spPr>
              <a:xfrm>
                <a:off x="2953" y="3405"/>
                <a:ext cx="28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68">
                    <a:moveTo>
                      <a:pt x="118" y="0"/>
                    </a:moveTo>
                    <a:lnTo>
                      <a:pt x="59" y="104"/>
                    </a:lnTo>
                    <a:lnTo>
                      <a:pt x="0" y="208"/>
                    </a:lnTo>
                    <a:lnTo>
                      <a:pt x="106" y="268"/>
                    </a:lnTo>
                    <a:lnTo>
                      <a:pt x="165" y="164"/>
                    </a:lnTo>
                    <a:lnTo>
                      <a:pt x="224" y="60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7" name="任意多边形 87853"/>
              <p:cNvSpPr/>
              <p:nvPr/>
            </p:nvSpPr>
            <p:spPr>
              <a:xfrm>
                <a:off x="2966" y="3426"/>
                <a:ext cx="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9" h="105">
                    <a:moveTo>
                      <a:pt x="59" y="0"/>
                    </a:moveTo>
                    <a:lnTo>
                      <a:pt x="0" y="104"/>
                    </a:lnTo>
                    <a:lnTo>
                      <a:pt x="3" y="105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8" name="直接连接符 87854"/>
              <p:cNvSpPr/>
              <p:nvPr/>
            </p:nvSpPr>
            <p:spPr>
              <a:xfrm>
                <a:off x="2966" y="34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09" name="任意多边形 87855"/>
              <p:cNvSpPr/>
              <p:nvPr/>
            </p:nvSpPr>
            <p:spPr>
              <a:xfrm>
                <a:off x="2967" y="3413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9" h="267">
                    <a:moveTo>
                      <a:pt x="112" y="0"/>
                    </a:moveTo>
                    <a:lnTo>
                      <a:pt x="56" y="105"/>
                    </a:lnTo>
                    <a:lnTo>
                      <a:pt x="0" y="210"/>
                    </a:lnTo>
                    <a:lnTo>
                      <a:pt x="107" y="267"/>
                    </a:lnTo>
                    <a:lnTo>
                      <a:pt x="163" y="162"/>
                    </a:lnTo>
                    <a:lnTo>
                      <a:pt x="219" y="57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0" name="任意多边形 87856"/>
              <p:cNvSpPr/>
              <p:nvPr/>
            </p:nvSpPr>
            <p:spPr>
              <a:xfrm>
                <a:off x="2967" y="3413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9" h="267">
                    <a:moveTo>
                      <a:pt x="112" y="0"/>
                    </a:moveTo>
                    <a:lnTo>
                      <a:pt x="56" y="105"/>
                    </a:lnTo>
                    <a:lnTo>
                      <a:pt x="0" y="210"/>
                    </a:lnTo>
                    <a:lnTo>
                      <a:pt x="107" y="267"/>
                    </a:lnTo>
                    <a:lnTo>
                      <a:pt x="163" y="162"/>
                    </a:lnTo>
                    <a:lnTo>
                      <a:pt x="219" y="57"/>
                    </a:lnTo>
                    <a:lnTo>
                      <a:pt x="11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1" name="任意多边形 87857"/>
              <p:cNvSpPr/>
              <p:nvPr/>
            </p:nvSpPr>
            <p:spPr>
              <a:xfrm>
                <a:off x="2980" y="3433"/>
                <a:ext cx="7" cy="14"/>
              </a:xfrm>
              <a:custGeom>
                <a:avLst/>
                <a:gdLst/>
                <a:ahLst/>
                <a:cxnLst/>
                <a:rect l="0" t="0" r="0" b="0"/>
                <a:pathLst>
                  <a:path w="56" h="107">
                    <a:moveTo>
                      <a:pt x="56" y="0"/>
                    </a:moveTo>
                    <a:lnTo>
                      <a:pt x="0" y="105"/>
                    </a:lnTo>
                    <a:lnTo>
                      <a:pt x="3" y="10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2" name="直接连接符 87858"/>
              <p:cNvSpPr/>
              <p:nvPr/>
            </p:nvSpPr>
            <p:spPr>
              <a:xfrm>
                <a:off x="2980" y="344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3" name="任意多边形 87859"/>
              <p:cNvSpPr/>
              <p:nvPr/>
            </p:nvSpPr>
            <p:spPr>
              <a:xfrm>
                <a:off x="2980" y="3420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5" h="269">
                    <a:moveTo>
                      <a:pt x="107" y="0"/>
                    </a:moveTo>
                    <a:lnTo>
                      <a:pt x="53" y="107"/>
                    </a:lnTo>
                    <a:lnTo>
                      <a:pt x="0" y="214"/>
                    </a:lnTo>
                    <a:lnTo>
                      <a:pt x="108" y="269"/>
                    </a:lnTo>
                    <a:lnTo>
                      <a:pt x="162" y="162"/>
                    </a:lnTo>
                    <a:lnTo>
                      <a:pt x="215" y="5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4" name="任意多边形 87860"/>
              <p:cNvSpPr/>
              <p:nvPr/>
            </p:nvSpPr>
            <p:spPr>
              <a:xfrm>
                <a:off x="2980" y="3420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5" h="269">
                    <a:moveTo>
                      <a:pt x="107" y="0"/>
                    </a:moveTo>
                    <a:lnTo>
                      <a:pt x="53" y="107"/>
                    </a:lnTo>
                    <a:lnTo>
                      <a:pt x="0" y="214"/>
                    </a:lnTo>
                    <a:lnTo>
                      <a:pt x="108" y="269"/>
                    </a:lnTo>
                    <a:lnTo>
                      <a:pt x="162" y="162"/>
                    </a:lnTo>
                    <a:lnTo>
                      <a:pt x="215" y="54"/>
                    </a:lnTo>
                    <a:lnTo>
                      <a:pt x="10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5" name="任意多边形 87861"/>
              <p:cNvSpPr/>
              <p:nvPr/>
            </p:nvSpPr>
            <p:spPr>
              <a:xfrm>
                <a:off x="2994" y="3440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4" h="108">
                    <a:moveTo>
                      <a:pt x="54" y="0"/>
                    </a:moveTo>
                    <a:lnTo>
                      <a:pt x="0" y="107"/>
                    </a:lnTo>
                    <a:lnTo>
                      <a:pt x="2" y="108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6" name="直接连接符 87862"/>
              <p:cNvSpPr/>
              <p:nvPr/>
            </p:nvSpPr>
            <p:spPr>
              <a:xfrm>
                <a:off x="2994" y="345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7" name="任意多边形 87863"/>
              <p:cNvSpPr/>
              <p:nvPr/>
            </p:nvSpPr>
            <p:spPr>
              <a:xfrm>
                <a:off x="2994" y="3426"/>
                <a:ext cx="27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69">
                    <a:moveTo>
                      <a:pt x="103" y="0"/>
                    </a:moveTo>
                    <a:lnTo>
                      <a:pt x="52" y="109"/>
                    </a:lnTo>
                    <a:lnTo>
                      <a:pt x="0" y="217"/>
                    </a:lnTo>
                    <a:lnTo>
                      <a:pt x="111" y="269"/>
                    </a:lnTo>
                    <a:lnTo>
                      <a:pt x="162" y="161"/>
                    </a:lnTo>
                    <a:lnTo>
                      <a:pt x="213" y="53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8" name="任意多边形 87864"/>
              <p:cNvSpPr/>
              <p:nvPr/>
            </p:nvSpPr>
            <p:spPr>
              <a:xfrm>
                <a:off x="2994" y="3426"/>
                <a:ext cx="27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69">
                    <a:moveTo>
                      <a:pt x="103" y="0"/>
                    </a:moveTo>
                    <a:lnTo>
                      <a:pt x="52" y="109"/>
                    </a:lnTo>
                    <a:lnTo>
                      <a:pt x="0" y="217"/>
                    </a:lnTo>
                    <a:lnTo>
                      <a:pt x="111" y="269"/>
                    </a:lnTo>
                    <a:lnTo>
                      <a:pt x="162" y="161"/>
                    </a:lnTo>
                    <a:lnTo>
                      <a:pt x="213" y="53"/>
                    </a:lnTo>
                    <a:lnTo>
                      <a:pt x="10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19" name="任意多边形 87865"/>
              <p:cNvSpPr/>
              <p:nvPr/>
            </p:nvSpPr>
            <p:spPr>
              <a:xfrm>
                <a:off x="3008" y="3447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1" h="108">
                    <a:moveTo>
                      <a:pt x="51" y="0"/>
                    </a:moveTo>
                    <a:lnTo>
                      <a:pt x="0" y="108"/>
                    </a:lnTo>
                    <a:lnTo>
                      <a:pt x="2" y="10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0" name="直接连接符 87866"/>
              <p:cNvSpPr/>
              <p:nvPr/>
            </p:nvSpPr>
            <p:spPr>
              <a:xfrm>
                <a:off x="3008" y="346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1" name="任意多边形 87867"/>
              <p:cNvSpPr/>
              <p:nvPr/>
            </p:nvSpPr>
            <p:spPr>
              <a:xfrm>
                <a:off x="3008" y="3433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9" h="267">
                    <a:moveTo>
                      <a:pt x="98" y="0"/>
                    </a:moveTo>
                    <a:lnTo>
                      <a:pt x="49" y="108"/>
                    </a:lnTo>
                    <a:lnTo>
                      <a:pt x="0" y="216"/>
                    </a:lnTo>
                    <a:lnTo>
                      <a:pt x="110" y="267"/>
                    </a:lnTo>
                    <a:lnTo>
                      <a:pt x="160" y="158"/>
                    </a:lnTo>
                    <a:lnTo>
                      <a:pt x="209" y="50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2" name="任意多边形 87868"/>
              <p:cNvSpPr/>
              <p:nvPr/>
            </p:nvSpPr>
            <p:spPr>
              <a:xfrm>
                <a:off x="3008" y="3433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9" h="267">
                    <a:moveTo>
                      <a:pt x="98" y="0"/>
                    </a:moveTo>
                    <a:lnTo>
                      <a:pt x="49" y="108"/>
                    </a:lnTo>
                    <a:lnTo>
                      <a:pt x="0" y="216"/>
                    </a:lnTo>
                    <a:lnTo>
                      <a:pt x="110" y="267"/>
                    </a:lnTo>
                    <a:lnTo>
                      <a:pt x="160" y="158"/>
                    </a:lnTo>
                    <a:lnTo>
                      <a:pt x="209" y="50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3" name="任意多边形 87869"/>
              <p:cNvSpPr/>
              <p:nvPr/>
            </p:nvSpPr>
            <p:spPr>
              <a:xfrm>
                <a:off x="3022" y="3453"/>
                <a:ext cx="6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0" h="110">
                    <a:moveTo>
                      <a:pt x="50" y="0"/>
                    </a:moveTo>
                    <a:lnTo>
                      <a:pt x="0" y="109"/>
                    </a:lnTo>
                    <a:lnTo>
                      <a:pt x="3" y="11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4" name="直接连接符 87870"/>
              <p:cNvSpPr/>
              <p:nvPr/>
            </p:nvSpPr>
            <p:spPr>
              <a:xfrm>
                <a:off x="3022" y="346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5" name="任意多边形 87871"/>
              <p:cNvSpPr/>
              <p:nvPr/>
            </p:nvSpPr>
            <p:spPr>
              <a:xfrm>
                <a:off x="3022" y="3439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67">
                    <a:moveTo>
                      <a:pt x="93" y="0"/>
                    </a:moveTo>
                    <a:lnTo>
                      <a:pt x="47" y="109"/>
                    </a:lnTo>
                    <a:lnTo>
                      <a:pt x="0" y="219"/>
                    </a:lnTo>
                    <a:lnTo>
                      <a:pt x="112" y="267"/>
                    </a:lnTo>
                    <a:lnTo>
                      <a:pt x="159" y="157"/>
                    </a:lnTo>
                    <a:lnTo>
                      <a:pt x="206" y="48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6" name="任意多边形 87872"/>
              <p:cNvSpPr/>
              <p:nvPr/>
            </p:nvSpPr>
            <p:spPr>
              <a:xfrm>
                <a:off x="3022" y="3439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67">
                    <a:moveTo>
                      <a:pt x="93" y="0"/>
                    </a:moveTo>
                    <a:lnTo>
                      <a:pt x="47" y="109"/>
                    </a:lnTo>
                    <a:lnTo>
                      <a:pt x="0" y="219"/>
                    </a:lnTo>
                    <a:lnTo>
                      <a:pt x="112" y="267"/>
                    </a:lnTo>
                    <a:lnTo>
                      <a:pt x="159" y="157"/>
                    </a:lnTo>
                    <a:lnTo>
                      <a:pt x="206" y="48"/>
                    </a:lnTo>
                    <a:lnTo>
                      <a:pt x="9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7" name="任意多边形 87873"/>
              <p:cNvSpPr/>
              <p:nvPr/>
            </p:nvSpPr>
            <p:spPr>
              <a:xfrm>
                <a:off x="3037" y="3459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7" h="111">
                    <a:moveTo>
                      <a:pt x="47" y="0"/>
                    </a:moveTo>
                    <a:lnTo>
                      <a:pt x="0" y="110"/>
                    </a:lnTo>
                    <a:lnTo>
                      <a:pt x="4" y="11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8" name="直接连接符 87874"/>
              <p:cNvSpPr/>
              <p:nvPr/>
            </p:nvSpPr>
            <p:spPr>
              <a:xfrm>
                <a:off x="3037" y="347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29" name="任意多边形 87875"/>
              <p:cNvSpPr/>
              <p:nvPr/>
            </p:nvSpPr>
            <p:spPr>
              <a:xfrm>
                <a:off x="3037" y="3445"/>
                <a:ext cx="25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65">
                    <a:moveTo>
                      <a:pt x="87" y="0"/>
                    </a:moveTo>
                    <a:lnTo>
                      <a:pt x="43" y="110"/>
                    </a:lnTo>
                    <a:lnTo>
                      <a:pt x="0" y="221"/>
                    </a:lnTo>
                    <a:lnTo>
                      <a:pt x="113" y="265"/>
                    </a:lnTo>
                    <a:lnTo>
                      <a:pt x="156" y="155"/>
                    </a:lnTo>
                    <a:lnTo>
                      <a:pt x="200" y="44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0" name="任意多边形 87876"/>
              <p:cNvSpPr/>
              <p:nvPr/>
            </p:nvSpPr>
            <p:spPr>
              <a:xfrm>
                <a:off x="3037" y="3445"/>
                <a:ext cx="25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65">
                    <a:moveTo>
                      <a:pt x="87" y="0"/>
                    </a:moveTo>
                    <a:lnTo>
                      <a:pt x="43" y="110"/>
                    </a:lnTo>
                    <a:lnTo>
                      <a:pt x="0" y="221"/>
                    </a:lnTo>
                    <a:lnTo>
                      <a:pt x="113" y="265"/>
                    </a:lnTo>
                    <a:lnTo>
                      <a:pt x="156" y="155"/>
                    </a:lnTo>
                    <a:lnTo>
                      <a:pt x="200" y="44"/>
                    </a:lnTo>
                    <a:lnTo>
                      <a:pt x="8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1" name="任意多边形 87877"/>
              <p:cNvSpPr/>
              <p:nvPr/>
            </p:nvSpPr>
            <p:spPr>
              <a:xfrm>
                <a:off x="3051" y="3464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3" h="113">
                    <a:moveTo>
                      <a:pt x="43" y="0"/>
                    </a:moveTo>
                    <a:lnTo>
                      <a:pt x="0" y="110"/>
                    </a:lnTo>
                    <a:lnTo>
                      <a:pt x="3" y="11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2" name="直接连接符 87878"/>
              <p:cNvSpPr/>
              <p:nvPr/>
            </p:nvSpPr>
            <p:spPr>
              <a:xfrm>
                <a:off x="3051" y="347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3" name="任意多边形 87879"/>
              <p:cNvSpPr/>
              <p:nvPr/>
            </p:nvSpPr>
            <p:spPr>
              <a:xfrm>
                <a:off x="3051" y="3450"/>
                <a:ext cx="25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95" h="267">
                    <a:moveTo>
                      <a:pt x="80" y="0"/>
                    </a:moveTo>
                    <a:lnTo>
                      <a:pt x="40" y="113"/>
                    </a:lnTo>
                    <a:lnTo>
                      <a:pt x="0" y="226"/>
                    </a:lnTo>
                    <a:lnTo>
                      <a:pt x="115" y="267"/>
                    </a:lnTo>
                    <a:lnTo>
                      <a:pt x="155" y="154"/>
                    </a:lnTo>
                    <a:lnTo>
                      <a:pt x="195" y="4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4" name="任意多边形 87880"/>
              <p:cNvSpPr/>
              <p:nvPr/>
            </p:nvSpPr>
            <p:spPr>
              <a:xfrm>
                <a:off x="3051" y="3450"/>
                <a:ext cx="25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95" h="267">
                    <a:moveTo>
                      <a:pt x="80" y="0"/>
                    </a:moveTo>
                    <a:lnTo>
                      <a:pt x="40" y="113"/>
                    </a:lnTo>
                    <a:lnTo>
                      <a:pt x="0" y="226"/>
                    </a:lnTo>
                    <a:lnTo>
                      <a:pt x="115" y="267"/>
                    </a:lnTo>
                    <a:lnTo>
                      <a:pt x="155" y="154"/>
                    </a:lnTo>
                    <a:lnTo>
                      <a:pt x="195" y="42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5" name="任意多边形 87881"/>
              <p:cNvSpPr/>
              <p:nvPr/>
            </p:nvSpPr>
            <p:spPr>
              <a:xfrm>
                <a:off x="3066" y="3470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0" h="113">
                    <a:moveTo>
                      <a:pt x="40" y="0"/>
                    </a:moveTo>
                    <a:lnTo>
                      <a:pt x="0" y="113"/>
                    </a:lnTo>
                    <a:lnTo>
                      <a:pt x="1" y="113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6" name="直接连接符 87882"/>
              <p:cNvSpPr/>
              <p:nvPr/>
            </p:nvSpPr>
            <p:spPr>
              <a:xfrm>
                <a:off x="3066" y="34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7" name="任意多边形 87883"/>
              <p:cNvSpPr/>
              <p:nvPr/>
            </p:nvSpPr>
            <p:spPr>
              <a:xfrm>
                <a:off x="3066" y="3455"/>
                <a:ext cx="24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93" h="265">
                    <a:moveTo>
                      <a:pt x="78" y="0"/>
                    </a:moveTo>
                    <a:lnTo>
                      <a:pt x="39" y="112"/>
                    </a:lnTo>
                    <a:lnTo>
                      <a:pt x="0" y="225"/>
                    </a:lnTo>
                    <a:lnTo>
                      <a:pt x="115" y="265"/>
                    </a:lnTo>
                    <a:lnTo>
                      <a:pt x="154" y="152"/>
                    </a:lnTo>
                    <a:lnTo>
                      <a:pt x="193" y="4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8" name="任意多边形 87884"/>
              <p:cNvSpPr/>
              <p:nvPr/>
            </p:nvSpPr>
            <p:spPr>
              <a:xfrm>
                <a:off x="3066" y="3455"/>
                <a:ext cx="24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93" h="265">
                    <a:moveTo>
                      <a:pt x="78" y="0"/>
                    </a:moveTo>
                    <a:lnTo>
                      <a:pt x="39" y="112"/>
                    </a:lnTo>
                    <a:lnTo>
                      <a:pt x="0" y="225"/>
                    </a:lnTo>
                    <a:lnTo>
                      <a:pt x="115" y="265"/>
                    </a:lnTo>
                    <a:lnTo>
                      <a:pt x="154" y="152"/>
                    </a:lnTo>
                    <a:lnTo>
                      <a:pt x="193" y="40"/>
                    </a:lnTo>
                    <a:lnTo>
                      <a:pt x="7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39" name="任意多边形 87885"/>
              <p:cNvSpPr/>
              <p:nvPr/>
            </p:nvSpPr>
            <p:spPr>
              <a:xfrm>
                <a:off x="3080" y="3475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9" h="114">
                    <a:moveTo>
                      <a:pt x="39" y="0"/>
                    </a:moveTo>
                    <a:lnTo>
                      <a:pt x="0" y="113"/>
                    </a:lnTo>
                    <a:lnTo>
                      <a:pt x="3" y="11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0" name="直接连接符 87886"/>
              <p:cNvSpPr/>
              <p:nvPr/>
            </p:nvSpPr>
            <p:spPr>
              <a:xfrm>
                <a:off x="3080" y="348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1" name="任意多边形 87887"/>
              <p:cNvSpPr/>
              <p:nvPr/>
            </p:nvSpPr>
            <p:spPr>
              <a:xfrm>
                <a:off x="3081" y="3460"/>
                <a:ext cx="2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64">
                    <a:moveTo>
                      <a:pt x="72" y="0"/>
                    </a:moveTo>
                    <a:lnTo>
                      <a:pt x="36" y="113"/>
                    </a:lnTo>
                    <a:lnTo>
                      <a:pt x="0" y="227"/>
                    </a:lnTo>
                    <a:lnTo>
                      <a:pt x="116" y="264"/>
                    </a:lnTo>
                    <a:lnTo>
                      <a:pt x="152" y="150"/>
                    </a:lnTo>
                    <a:lnTo>
                      <a:pt x="188" y="3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2" name="任意多边形 87888"/>
              <p:cNvSpPr/>
              <p:nvPr/>
            </p:nvSpPr>
            <p:spPr>
              <a:xfrm>
                <a:off x="3081" y="3460"/>
                <a:ext cx="2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64">
                    <a:moveTo>
                      <a:pt x="72" y="0"/>
                    </a:moveTo>
                    <a:lnTo>
                      <a:pt x="36" y="113"/>
                    </a:lnTo>
                    <a:lnTo>
                      <a:pt x="0" y="227"/>
                    </a:lnTo>
                    <a:lnTo>
                      <a:pt x="116" y="264"/>
                    </a:lnTo>
                    <a:lnTo>
                      <a:pt x="152" y="150"/>
                    </a:lnTo>
                    <a:lnTo>
                      <a:pt x="188" y="36"/>
                    </a:lnTo>
                    <a:lnTo>
                      <a:pt x="7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3" name="任意多边形 87889"/>
              <p:cNvSpPr/>
              <p:nvPr/>
            </p:nvSpPr>
            <p:spPr>
              <a:xfrm>
                <a:off x="3095" y="3479"/>
                <a:ext cx="5" cy="15"/>
              </a:xfrm>
              <a:custGeom>
                <a:avLst/>
                <a:gdLst/>
                <a:ahLst/>
                <a:cxnLst/>
                <a:rect l="0" t="0" r="0" b="0"/>
                <a:pathLst>
                  <a:path w="36" h="115">
                    <a:moveTo>
                      <a:pt x="36" y="0"/>
                    </a:moveTo>
                    <a:lnTo>
                      <a:pt x="0" y="114"/>
                    </a:lnTo>
                    <a:lnTo>
                      <a:pt x="2" y="11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4" name="直接连接符 87890"/>
              <p:cNvSpPr/>
              <p:nvPr/>
            </p:nvSpPr>
            <p:spPr>
              <a:xfrm>
                <a:off x="3095" y="349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5" name="任意多边形 87891"/>
              <p:cNvSpPr/>
              <p:nvPr/>
            </p:nvSpPr>
            <p:spPr>
              <a:xfrm>
                <a:off x="3095" y="3465"/>
                <a:ext cx="2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5" h="265">
                    <a:moveTo>
                      <a:pt x="69" y="0"/>
                    </a:moveTo>
                    <a:lnTo>
                      <a:pt x="34" y="115"/>
                    </a:lnTo>
                    <a:lnTo>
                      <a:pt x="0" y="230"/>
                    </a:lnTo>
                    <a:lnTo>
                      <a:pt x="116" y="265"/>
                    </a:lnTo>
                    <a:lnTo>
                      <a:pt x="150" y="150"/>
                    </a:lnTo>
                    <a:lnTo>
                      <a:pt x="185" y="3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6" name="任意多边形 87892"/>
              <p:cNvSpPr/>
              <p:nvPr/>
            </p:nvSpPr>
            <p:spPr>
              <a:xfrm>
                <a:off x="3095" y="3465"/>
                <a:ext cx="2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5" h="265">
                    <a:moveTo>
                      <a:pt x="69" y="0"/>
                    </a:moveTo>
                    <a:lnTo>
                      <a:pt x="34" y="115"/>
                    </a:lnTo>
                    <a:lnTo>
                      <a:pt x="0" y="230"/>
                    </a:lnTo>
                    <a:lnTo>
                      <a:pt x="116" y="265"/>
                    </a:lnTo>
                    <a:lnTo>
                      <a:pt x="150" y="150"/>
                    </a:lnTo>
                    <a:lnTo>
                      <a:pt x="185" y="35"/>
                    </a:lnTo>
                    <a:lnTo>
                      <a:pt x="6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7" name="任意多边形 87893"/>
              <p:cNvSpPr/>
              <p:nvPr/>
            </p:nvSpPr>
            <p:spPr>
              <a:xfrm>
                <a:off x="3110" y="3483"/>
                <a:ext cx="4" cy="15"/>
              </a:xfrm>
              <a:custGeom>
                <a:avLst/>
                <a:gdLst/>
                <a:ahLst/>
                <a:cxnLst/>
                <a:rect l="0" t="0" r="0" b="0"/>
                <a:pathLst>
                  <a:path w="34" h="115">
                    <a:moveTo>
                      <a:pt x="34" y="0"/>
                    </a:moveTo>
                    <a:lnTo>
                      <a:pt x="0" y="115"/>
                    </a:lnTo>
                    <a:lnTo>
                      <a:pt x="4" y="11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8" name="直接连接符 87894"/>
              <p:cNvSpPr/>
              <p:nvPr/>
            </p:nvSpPr>
            <p:spPr>
              <a:xfrm>
                <a:off x="3110" y="349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49" name="任意多边形 87895"/>
              <p:cNvSpPr/>
              <p:nvPr/>
            </p:nvSpPr>
            <p:spPr>
              <a:xfrm>
                <a:off x="3111" y="3469"/>
                <a:ext cx="2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79" h="261">
                    <a:moveTo>
                      <a:pt x="60" y="0"/>
                    </a:moveTo>
                    <a:lnTo>
                      <a:pt x="30" y="115"/>
                    </a:lnTo>
                    <a:lnTo>
                      <a:pt x="0" y="230"/>
                    </a:lnTo>
                    <a:lnTo>
                      <a:pt x="118" y="261"/>
                    </a:lnTo>
                    <a:lnTo>
                      <a:pt x="149" y="146"/>
                    </a:lnTo>
                    <a:lnTo>
                      <a:pt x="179" y="31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0" name="任意多边形 87896"/>
              <p:cNvSpPr/>
              <p:nvPr/>
            </p:nvSpPr>
            <p:spPr>
              <a:xfrm>
                <a:off x="3111" y="3469"/>
                <a:ext cx="2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79" h="261">
                    <a:moveTo>
                      <a:pt x="60" y="0"/>
                    </a:moveTo>
                    <a:lnTo>
                      <a:pt x="30" y="115"/>
                    </a:lnTo>
                    <a:lnTo>
                      <a:pt x="0" y="230"/>
                    </a:lnTo>
                    <a:lnTo>
                      <a:pt x="118" y="261"/>
                    </a:lnTo>
                    <a:lnTo>
                      <a:pt x="149" y="146"/>
                    </a:lnTo>
                    <a:lnTo>
                      <a:pt x="179" y="31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1" name="任意多边形 87897"/>
              <p:cNvSpPr/>
              <p:nvPr/>
            </p:nvSpPr>
            <p:spPr>
              <a:xfrm>
                <a:off x="3125" y="3487"/>
                <a:ext cx="4" cy="15"/>
              </a:xfrm>
              <a:custGeom>
                <a:avLst/>
                <a:gdLst/>
                <a:ahLst/>
                <a:cxnLst/>
                <a:rect l="0" t="0" r="0" b="0"/>
                <a:pathLst>
                  <a:path w="31" h="116">
                    <a:moveTo>
                      <a:pt x="31" y="0"/>
                    </a:moveTo>
                    <a:lnTo>
                      <a:pt x="0" y="115"/>
                    </a:lnTo>
                    <a:lnTo>
                      <a:pt x="3" y="116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2" name="直接连接符 87898"/>
              <p:cNvSpPr/>
              <p:nvPr/>
            </p:nvSpPr>
            <p:spPr>
              <a:xfrm>
                <a:off x="3125" y="350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3" name="任意多边形 87899"/>
              <p:cNvSpPr/>
              <p:nvPr/>
            </p:nvSpPr>
            <p:spPr>
              <a:xfrm>
                <a:off x="3126" y="3473"/>
                <a:ext cx="2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74" h="261">
                    <a:moveTo>
                      <a:pt x="55" y="0"/>
                    </a:moveTo>
                    <a:lnTo>
                      <a:pt x="28" y="116"/>
                    </a:lnTo>
                    <a:lnTo>
                      <a:pt x="0" y="232"/>
                    </a:lnTo>
                    <a:lnTo>
                      <a:pt x="118" y="261"/>
                    </a:lnTo>
                    <a:lnTo>
                      <a:pt x="146" y="145"/>
                    </a:lnTo>
                    <a:lnTo>
                      <a:pt x="174" y="29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4" name="任意多边形 87900"/>
              <p:cNvSpPr/>
              <p:nvPr/>
            </p:nvSpPr>
            <p:spPr>
              <a:xfrm>
                <a:off x="3126" y="3473"/>
                <a:ext cx="2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74" h="261">
                    <a:moveTo>
                      <a:pt x="55" y="0"/>
                    </a:moveTo>
                    <a:lnTo>
                      <a:pt x="28" y="116"/>
                    </a:lnTo>
                    <a:lnTo>
                      <a:pt x="0" y="232"/>
                    </a:lnTo>
                    <a:lnTo>
                      <a:pt x="118" y="261"/>
                    </a:lnTo>
                    <a:lnTo>
                      <a:pt x="146" y="145"/>
                    </a:lnTo>
                    <a:lnTo>
                      <a:pt x="174" y="29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5" name="任意多边形 87901"/>
              <p:cNvSpPr/>
              <p:nvPr/>
            </p:nvSpPr>
            <p:spPr>
              <a:xfrm>
                <a:off x="3140" y="3491"/>
                <a:ext cx="4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8" h="116">
                    <a:moveTo>
                      <a:pt x="28" y="0"/>
                    </a:moveTo>
                    <a:lnTo>
                      <a:pt x="0" y="116"/>
                    </a:lnTo>
                    <a:lnTo>
                      <a:pt x="1" y="11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6" name="直接连接符 87902"/>
              <p:cNvSpPr/>
              <p:nvPr/>
            </p:nvSpPr>
            <p:spPr>
              <a:xfrm>
                <a:off x="3140" y="350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7" name="任意多边形 87903"/>
              <p:cNvSpPr/>
              <p:nvPr/>
            </p:nvSpPr>
            <p:spPr>
              <a:xfrm>
                <a:off x="3141" y="3477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72" h="259">
                    <a:moveTo>
                      <a:pt x="54" y="0"/>
                    </a:moveTo>
                    <a:lnTo>
                      <a:pt x="27" y="116"/>
                    </a:lnTo>
                    <a:lnTo>
                      <a:pt x="0" y="232"/>
                    </a:lnTo>
                    <a:lnTo>
                      <a:pt x="118" y="259"/>
                    </a:lnTo>
                    <a:lnTo>
                      <a:pt x="145" y="143"/>
                    </a:lnTo>
                    <a:lnTo>
                      <a:pt x="172" y="2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8" name="任意多边形 87904"/>
              <p:cNvSpPr/>
              <p:nvPr/>
            </p:nvSpPr>
            <p:spPr>
              <a:xfrm>
                <a:off x="3141" y="3477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72" h="259">
                    <a:moveTo>
                      <a:pt x="54" y="0"/>
                    </a:moveTo>
                    <a:lnTo>
                      <a:pt x="27" y="116"/>
                    </a:lnTo>
                    <a:lnTo>
                      <a:pt x="0" y="232"/>
                    </a:lnTo>
                    <a:lnTo>
                      <a:pt x="118" y="259"/>
                    </a:lnTo>
                    <a:lnTo>
                      <a:pt x="145" y="143"/>
                    </a:lnTo>
                    <a:lnTo>
                      <a:pt x="172" y="27"/>
                    </a:lnTo>
                    <a:lnTo>
                      <a:pt x="5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59" name="任意多边形 87905"/>
              <p:cNvSpPr/>
              <p:nvPr/>
            </p:nvSpPr>
            <p:spPr>
              <a:xfrm>
                <a:off x="3155" y="3494"/>
                <a:ext cx="4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7" h="117">
                    <a:moveTo>
                      <a:pt x="27" y="0"/>
                    </a:moveTo>
                    <a:lnTo>
                      <a:pt x="0" y="116"/>
                    </a:lnTo>
                    <a:lnTo>
                      <a:pt x="4" y="1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0" name="直接连接符 87906"/>
              <p:cNvSpPr/>
              <p:nvPr/>
            </p:nvSpPr>
            <p:spPr>
              <a:xfrm>
                <a:off x="3155" y="350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1" name="任意多边形 87907"/>
              <p:cNvSpPr/>
              <p:nvPr/>
            </p:nvSpPr>
            <p:spPr>
              <a:xfrm>
                <a:off x="3156" y="3480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6" h="258">
                    <a:moveTo>
                      <a:pt x="47" y="0"/>
                    </a:moveTo>
                    <a:lnTo>
                      <a:pt x="23" y="117"/>
                    </a:lnTo>
                    <a:lnTo>
                      <a:pt x="0" y="234"/>
                    </a:lnTo>
                    <a:lnTo>
                      <a:pt x="119" y="258"/>
                    </a:lnTo>
                    <a:lnTo>
                      <a:pt x="143" y="140"/>
                    </a:lnTo>
                    <a:lnTo>
                      <a:pt x="166" y="23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2" name="任意多边形 87908"/>
              <p:cNvSpPr/>
              <p:nvPr/>
            </p:nvSpPr>
            <p:spPr>
              <a:xfrm>
                <a:off x="3156" y="3480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6" h="258">
                    <a:moveTo>
                      <a:pt x="47" y="0"/>
                    </a:moveTo>
                    <a:lnTo>
                      <a:pt x="23" y="117"/>
                    </a:lnTo>
                    <a:lnTo>
                      <a:pt x="0" y="234"/>
                    </a:lnTo>
                    <a:lnTo>
                      <a:pt x="119" y="258"/>
                    </a:lnTo>
                    <a:lnTo>
                      <a:pt x="143" y="140"/>
                    </a:lnTo>
                    <a:lnTo>
                      <a:pt x="166" y="23"/>
                    </a:lnTo>
                    <a:lnTo>
                      <a:pt x="4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3" name="任意多边形 87909"/>
              <p:cNvSpPr/>
              <p:nvPr/>
            </p:nvSpPr>
            <p:spPr>
              <a:xfrm>
                <a:off x="3171" y="3497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" h="118">
                    <a:moveTo>
                      <a:pt x="24" y="0"/>
                    </a:moveTo>
                    <a:lnTo>
                      <a:pt x="0" y="118"/>
                    </a:lnTo>
                    <a:lnTo>
                      <a:pt x="2" y="11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4" name="直接连接符 87910"/>
              <p:cNvSpPr/>
              <p:nvPr/>
            </p:nvSpPr>
            <p:spPr>
              <a:xfrm>
                <a:off x="3171" y="35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5" name="任意多边形 87911"/>
              <p:cNvSpPr/>
              <p:nvPr/>
            </p:nvSpPr>
            <p:spPr>
              <a:xfrm>
                <a:off x="3171" y="3483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3" h="256">
                    <a:moveTo>
                      <a:pt x="43" y="0"/>
                    </a:moveTo>
                    <a:lnTo>
                      <a:pt x="22" y="117"/>
                    </a:lnTo>
                    <a:lnTo>
                      <a:pt x="0" y="235"/>
                    </a:lnTo>
                    <a:lnTo>
                      <a:pt x="121" y="256"/>
                    </a:lnTo>
                    <a:lnTo>
                      <a:pt x="142" y="139"/>
                    </a:lnTo>
                    <a:lnTo>
                      <a:pt x="163" y="21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6" name="任意多边形 87912"/>
              <p:cNvSpPr/>
              <p:nvPr/>
            </p:nvSpPr>
            <p:spPr>
              <a:xfrm>
                <a:off x="3171" y="3483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3" h="256">
                    <a:moveTo>
                      <a:pt x="43" y="0"/>
                    </a:moveTo>
                    <a:lnTo>
                      <a:pt x="22" y="117"/>
                    </a:lnTo>
                    <a:lnTo>
                      <a:pt x="0" y="235"/>
                    </a:lnTo>
                    <a:lnTo>
                      <a:pt x="121" y="256"/>
                    </a:lnTo>
                    <a:lnTo>
                      <a:pt x="142" y="139"/>
                    </a:lnTo>
                    <a:lnTo>
                      <a:pt x="163" y="21"/>
                    </a:lnTo>
                    <a:lnTo>
                      <a:pt x="4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7" name="任意多边形 87913"/>
              <p:cNvSpPr/>
              <p:nvPr/>
            </p:nvSpPr>
            <p:spPr>
              <a:xfrm>
                <a:off x="3186" y="3500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1" h="118">
                    <a:moveTo>
                      <a:pt x="21" y="0"/>
                    </a:moveTo>
                    <a:lnTo>
                      <a:pt x="0" y="117"/>
                    </a:lnTo>
                    <a:lnTo>
                      <a:pt x="3" y="11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8" name="直接连接符 87914"/>
              <p:cNvSpPr/>
              <p:nvPr/>
            </p:nvSpPr>
            <p:spPr>
              <a:xfrm>
                <a:off x="3186" y="35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69" name="任意多边形 87915"/>
              <p:cNvSpPr/>
              <p:nvPr/>
            </p:nvSpPr>
            <p:spPr>
              <a:xfrm>
                <a:off x="3186" y="3485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6" h="255">
                    <a:moveTo>
                      <a:pt x="36" y="0"/>
                    </a:moveTo>
                    <a:lnTo>
                      <a:pt x="18" y="119"/>
                    </a:lnTo>
                    <a:lnTo>
                      <a:pt x="0" y="237"/>
                    </a:lnTo>
                    <a:lnTo>
                      <a:pt x="120" y="255"/>
                    </a:lnTo>
                    <a:lnTo>
                      <a:pt x="138" y="136"/>
                    </a:lnTo>
                    <a:lnTo>
                      <a:pt x="156" y="1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0" name="任意多边形 87916"/>
              <p:cNvSpPr/>
              <p:nvPr/>
            </p:nvSpPr>
            <p:spPr>
              <a:xfrm>
                <a:off x="3186" y="3485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6" h="255">
                    <a:moveTo>
                      <a:pt x="36" y="0"/>
                    </a:moveTo>
                    <a:lnTo>
                      <a:pt x="18" y="119"/>
                    </a:lnTo>
                    <a:lnTo>
                      <a:pt x="0" y="237"/>
                    </a:lnTo>
                    <a:lnTo>
                      <a:pt x="120" y="255"/>
                    </a:lnTo>
                    <a:lnTo>
                      <a:pt x="138" y="136"/>
                    </a:lnTo>
                    <a:lnTo>
                      <a:pt x="156" y="18"/>
                    </a:lnTo>
                    <a:lnTo>
                      <a:pt x="3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1" name="任意多边形 87917"/>
              <p:cNvSpPr/>
              <p:nvPr/>
            </p:nvSpPr>
            <p:spPr>
              <a:xfrm>
                <a:off x="3201" y="3502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8" h="119">
                    <a:moveTo>
                      <a:pt x="18" y="0"/>
                    </a:moveTo>
                    <a:lnTo>
                      <a:pt x="0" y="119"/>
                    </a:lnTo>
                    <a:lnTo>
                      <a:pt x="2" y="11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2" name="直接连接符 87918"/>
              <p:cNvSpPr/>
              <p:nvPr/>
            </p:nvSpPr>
            <p:spPr>
              <a:xfrm>
                <a:off x="3201" y="351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3" name="任意多边形 87919"/>
              <p:cNvSpPr/>
              <p:nvPr/>
            </p:nvSpPr>
            <p:spPr>
              <a:xfrm>
                <a:off x="3202" y="3487"/>
                <a:ext cx="1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3" h="252">
                    <a:moveTo>
                      <a:pt x="31" y="0"/>
                    </a:moveTo>
                    <a:lnTo>
                      <a:pt x="16" y="118"/>
                    </a:lnTo>
                    <a:lnTo>
                      <a:pt x="0" y="237"/>
                    </a:lnTo>
                    <a:lnTo>
                      <a:pt x="122" y="252"/>
                    </a:lnTo>
                    <a:lnTo>
                      <a:pt x="137" y="134"/>
                    </a:lnTo>
                    <a:lnTo>
                      <a:pt x="153" y="16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4" name="任意多边形 87920"/>
              <p:cNvSpPr/>
              <p:nvPr/>
            </p:nvSpPr>
            <p:spPr>
              <a:xfrm>
                <a:off x="3202" y="3487"/>
                <a:ext cx="1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3" h="252">
                    <a:moveTo>
                      <a:pt x="31" y="0"/>
                    </a:moveTo>
                    <a:lnTo>
                      <a:pt x="16" y="118"/>
                    </a:lnTo>
                    <a:lnTo>
                      <a:pt x="0" y="237"/>
                    </a:lnTo>
                    <a:lnTo>
                      <a:pt x="122" y="252"/>
                    </a:lnTo>
                    <a:lnTo>
                      <a:pt x="137" y="134"/>
                    </a:lnTo>
                    <a:lnTo>
                      <a:pt x="153" y="16"/>
                    </a:lnTo>
                    <a:lnTo>
                      <a:pt x="3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5" name="任意多边形 87921"/>
              <p:cNvSpPr/>
              <p:nvPr/>
            </p:nvSpPr>
            <p:spPr>
              <a:xfrm>
                <a:off x="3217" y="3504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5" h="118">
                    <a:moveTo>
                      <a:pt x="15" y="0"/>
                    </a:moveTo>
                    <a:lnTo>
                      <a:pt x="0" y="118"/>
                    </a:lnTo>
                    <a:lnTo>
                      <a:pt x="3" y="11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6" name="直接连接符 87922"/>
              <p:cNvSpPr/>
              <p:nvPr/>
            </p:nvSpPr>
            <p:spPr>
              <a:xfrm>
                <a:off x="3217" y="35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7" name="任意多边形 87923"/>
              <p:cNvSpPr/>
              <p:nvPr/>
            </p:nvSpPr>
            <p:spPr>
              <a:xfrm>
                <a:off x="3217" y="3489"/>
                <a:ext cx="18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5" h="249">
                    <a:moveTo>
                      <a:pt x="25" y="0"/>
                    </a:moveTo>
                    <a:lnTo>
                      <a:pt x="12" y="118"/>
                    </a:lnTo>
                    <a:lnTo>
                      <a:pt x="0" y="236"/>
                    </a:lnTo>
                    <a:lnTo>
                      <a:pt x="121" y="249"/>
                    </a:lnTo>
                    <a:lnTo>
                      <a:pt x="133" y="130"/>
                    </a:lnTo>
                    <a:lnTo>
                      <a:pt x="145" y="1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8" name="任意多边形 87924"/>
              <p:cNvSpPr/>
              <p:nvPr/>
            </p:nvSpPr>
            <p:spPr>
              <a:xfrm>
                <a:off x="3217" y="3489"/>
                <a:ext cx="18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5" h="249">
                    <a:moveTo>
                      <a:pt x="25" y="0"/>
                    </a:moveTo>
                    <a:lnTo>
                      <a:pt x="12" y="118"/>
                    </a:lnTo>
                    <a:lnTo>
                      <a:pt x="0" y="236"/>
                    </a:lnTo>
                    <a:lnTo>
                      <a:pt x="121" y="249"/>
                    </a:lnTo>
                    <a:lnTo>
                      <a:pt x="133" y="130"/>
                    </a:lnTo>
                    <a:lnTo>
                      <a:pt x="145" y="12"/>
                    </a:lnTo>
                    <a:lnTo>
                      <a:pt x="2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79" name="任意多边形 87925"/>
              <p:cNvSpPr/>
              <p:nvPr/>
            </p:nvSpPr>
            <p:spPr>
              <a:xfrm>
                <a:off x="3232" y="3506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2" h="120">
                    <a:moveTo>
                      <a:pt x="12" y="0"/>
                    </a:moveTo>
                    <a:lnTo>
                      <a:pt x="0" y="119"/>
                    </a:lnTo>
                    <a:lnTo>
                      <a:pt x="2" y="12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0" name="直接连接符 87926"/>
              <p:cNvSpPr/>
              <p:nvPr/>
            </p:nvSpPr>
            <p:spPr>
              <a:xfrm>
                <a:off x="3232" y="35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1" name="任意多边形 87927"/>
              <p:cNvSpPr/>
              <p:nvPr/>
            </p:nvSpPr>
            <p:spPr>
              <a:xfrm>
                <a:off x="3233" y="3491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2" h="249">
                    <a:moveTo>
                      <a:pt x="20" y="0"/>
                    </a:moveTo>
                    <a:lnTo>
                      <a:pt x="10" y="119"/>
                    </a:lnTo>
                    <a:lnTo>
                      <a:pt x="0" y="239"/>
                    </a:lnTo>
                    <a:lnTo>
                      <a:pt x="122" y="249"/>
                    </a:lnTo>
                    <a:lnTo>
                      <a:pt x="132" y="129"/>
                    </a:lnTo>
                    <a:lnTo>
                      <a:pt x="142" y="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2" name="任意多边形 87928"/>
              <p:cNvSpPr/>
              <p:nvPr/>
            </p:nvSpPr>
            <p:spPr>
              <a:xfrm>
                <a:off x="3233" y="3491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2" h="249">
                    <a:moveTo>
                      <a:pt x="20" y="0"/>
                    </a:moveTo>
                    <a:lnTo>
                      <a:pt x="10" y="119"/>
                    </a:lnTo>
                    <a:lnTo>
                      <a:pt x="0" y="239"/>
                    </a:lnTo>
                    <a:lnTo>
                      <a:pt x="122" y="249"/>
                    </a:lnTo>
                    <a:lnTo>
                      <a:pt x="132" y="129"/>
                    </a:lnTo>
                    <a:lnTo>
                      <a:pt x="142" y="10"/>
                    </a:lnTo>
                    <a:lnTo>
                      <a:pt x="2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3" name="任意多边形 87929"/>
              <p:cNvSpPr/>
              <p:nvPr/>
            </p:nvSpPr>
            <p:spPr>
              <a:xfrm>
                <a:off x="3248" y="3507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0" h="120">
                    <a:moveTo>
                      <a:pt x="10" y="0"/>
                    </a:moveTo>
                    <a:lnTo>
                      <a:pt x="0" y="120"/>
                    </a:lnTo>
                    <a:lnTo>
                      <a:pt x="3" y="12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4" name="直接连接符 87930"/>
              <p:cNvSpPr/>
              <p:nvPr/>
            </p:nvSpPr>
            <p:spPr>
              <a:xfrm>
                <a:off x="3248" y="352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5" name="任意多边形 87931"/>
              <p:cNvSpPr/>
              <p:nvPr/>
            </p:nvSpPr>
            <p:spPr>
              <a:xfrm>
                <a:off x="3248" y="3492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5" h="246">
                    <a:moveTo>
                      <a:pt x="13" y="0"/>
                    </a:moveTo>
                    <a:lnTo>
                      <a:pt x="7" y="119"/>
                    </a:lnTo>
                    <a:lnTo>
                      <a:pt x="0" y="239"/>
                    </a:lnTo>
                    <a:lnTo>
                      <a:pt x="122" y="246"/>
                    </a:lnTo>
                    <a:lnTo>
                      <a:pt x="128" y="126"/>
                    </a:lnTo>
                    <a:lnTo>
                      <a:pt x="135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6" name="任意多边形 87932"/>
              <p:cNvSpPr/>
              <p:nvPr/>
            </p:nvSpPr>
            <p:spPr>
              <a:xfrm>
                <a:off x="3248" y="3492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5" h="246">
                    <a:moveTo>
                      <a:pt x="13" y="0"/>
                    </a:moveTo>
                    <a:lnTo>
                      <a:pt x="7" y="119"/>
                    </a:lnTo>
                    <a:lnTo>
                      <a:pt x="0" y="239"/>
                    </a:lnTo>
                    <a:lnTo>
                      <a:pt x="122" y="246"/>
                    </a:lnTo>
                    <a:lnTo>
                      <a:pt x="128" y="126"/>
                    </a:lnTo>
                    <a:lnTo>
                      <a:pt x="135" y="7"/>
                    </a:lnTo>
                    <a:lnTo>
                      <a:pt x="1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7" name="任意多边形 87933"/>
              <p:cNvSpPr/>
              <p:nvPr/>
            </p:nvSpPr>
            <p:spPr>
              <a:xfrm>
                <a:off x="3263" y="350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6" h="120">
                    <a:moveTo>
                      <a:pt x="6" y="0"/>
                    </a:moveTo>
                    <a:lnTo>
                      <a:pt x="0" y="120"/>
                    </a:lnTo>
                    <a:lnTo>
                      <a:pt x="2" y="12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8" name="直接连接符 87934"/>
              <p:cNvSpPr/>
              <p:nvPr/>
            </p:nvSpPr>
            <p:spPr>
              <a:xfrm>
                <a:off x="3263" y="35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89" name="任意多边形 87935"/>
              <p:cNvSpPr/>
              <p:nvPr/>
            </p:nvSpPr>
            <p:spPr>
              <a:xfrm>
                <a:off x="3264" y="3493"/>
                <a:ext cx="1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30" h="243">
                    <a:moveTo>
                      <a:pt x="9" y="0"/>
                    </a:moveTo>
                    <a:lnTo>
                      <a:pt x="4" y="119"/>
                    </a:lnTo>
                    <a:lnTo>
                      <a:pt x="0" y="239"/>
                    </a:lnTo>
                    <a:lnTo>
                      <a:pt x="121" y="243"/>
                    </a:lnTo>
                    <a:lnTo>
                      <a:pt x="126" y="124"/>
                    </a:lnTo>
                    <a:lnTo>
                      <a:pt x="130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0" name="任意多边形 87936"/>
              <p:cNvSpPr/>
              <p:nvPr/>
            </p:nvSpPr>
            <p:spPr>
              <a:xfrm>
                <a:off x="3264" y="3493"/>
                <a:ext cx="1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30" h="243">
                    <a:moveTo>
                      <a:pt x="9" y="0"/>
                    </a:moveTo>
                    <a:lnTo>
                      <a:pt x="4" y="119"/>
                    </a:lnTo>
                    <a:lnTo>
                      <a:pt x="0" y="239"/>
                    </a:lnTo>
                    <a:lnTo>
                      <a:pt x="121" y="243"/>
                    </a:lnTo>
                    <a:lnTo>
                      <a:pt x="126" y="124"/>
                    </a:lnTo>
                    <a:lnTo>
                      <a:pt x="130" y="4"/>
                    </a:lnTo>
                    <a:lnTo>
                      <a:pt x="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1" name="任意多边形 87937"/>
              <p:cNvSpPr/>
              <p:nvPr/>
            </p:nvSpPr>
            <p:spPr>
              <a:xfrm>
                <a:off x="3279" y="350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5" h="119">
                    <a:moveTo>
                      <a:pt x="5" y="0"/>
                    </a:moveTo>
                    <a:lnTo>
                      <a:pt x="0" y="119"/>
                    </a:lnTo>
                    <a:lnTo>
                      <a:pt x="4" y="1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2" name="直接连接符 87938"/>
              <p:cNvSpPr/>
              <p:nvPr/>
            </p:nvSpPr>
            <p:spPr>
              <a:xfrm>
                <a:off x="3279" y="35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3" name="任意多边形 87939"/>
              <p:cNvSpPr/>
              <p:nvPr/>
            </p:nvSpPr>
            <p:spPr>
              <a:xfrm>
                <a:off x="3279" y="3493"/>
                <a:ext cx="1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24" h="240">
                    <a:moveTo>
                      <a:pt x="2" y="0"/>
                    </a:moveTo>
                    <a:lnTo>
                      <a:pt x="1" y="120"/>
                    </a:lnTo>
                    <a:lnTo>
                      <a:pt x="0" y="239"/>
                    </a:lnTo>
                    <a:lnTo>
                      <a:pt x="121" y="240"/>
                    </a:lnTo>
                    <a:lnTo>
                      <a:pt x="123" y="121"/>
                    </a:lnTo>
                    <a:lnTo>
                      <a:pt x="124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4" name="任意多边形 87940"/>
              <p:cNvSpPr/>
              <p:nvPr/>
            </p:nvSpPr>
            <p:spPr>
              <a:xfrm>
                <a:off x="3279" y="3493"/>
                <a:ext cx="1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24" h="240">
                    <a:moveTo>
                      <a:pt x="2" y="0"/>
                    </a:moveTo>
                    <a:lnTo>
                      <a:pt x="1" y="120"/>
                    </a:lnTo>
                    <a:lnTo>
                      <a:pt x="0" y="239"/>
                    </a:lnTo>
                    <a:lnTo>
                      <a:pt x="121" y="240"/>
                    </a:lnTo>
                    <a:lnTo>
                      <a:pt x="123" y="121"/>
                    </a:lnTo>
                    <a:lnTo>
                      <a:pt x="124" y="1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5" name="任意多边形 87941"/>
              <p:cNvSpPr/>
              <p:nvPr/>
            </p:nvSpPr>
            <p:spPr>
              <a:xfrm>
                <a:off x="3295" y="350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3" h="119">
                    <a:moveTo>
                      <a:pt x="2" y="0"/>
                    </a:moveTo>
                    <a:lnTo>
                      <a:pt x="0" y="119"/>
                    </a:lnTo>
                    <a:lnTo>
                      <a:pt x="3" y="11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6" name="直接连接符 87942"/>
              <p:cNvSpPr/>
              <p:nvPr/>
            </p:nvSpPr>
            <p:spPr>
              <a:xfrm>
                <a:off x="3295" y="35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7" name="任意多边形 87943"/>
              <p:cNvSpPr/>
              <p:nvPr/>
            </p:nvSpPr>
            <p:spPr>
              <a:xfrm>
                <a:off x="3295" y="3493"/>
                <a:ext cx="1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24" h="240">
                    <a:moveTo>
                      <a:pt x="0" y="1"/>
                    </a:moveTo>
                    <a:lnTo>
                      <a:pt x="2" y="121"/>
                    </a:lnTo>
                    <a:lnTo>
                      <a:pt x="3" y="240"/>
                    </a:lnTo>
                    <a:lnTo>
                      <a:pt x="124" y="239"/>
                    </a:lnTo>
                    <a:lnTo>
                      <a:pt x="123" y="120"/>
                    </a:lnTo>
                    <a:lnTo>
                      <a:pt x="122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8" name="任意多边形 87944"/>
              <p:cNvSpPr/>
              <p:nvPr/>
            </p:nvSpPr>
            <p:spPr>
              <a:xfrm>
                <a:off x="3295" y="3493"/>
                <a:ext cx="1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24" h="240">
                    <a:moveTo>
                      <a:pt x="0" y="1"/>
                    </a:moveTo>
                    <a:lnTo>
                      <a:pt x="2" y="121"/>
                    </a:lnTo>
                    <a:lnTo>
                      <a:pt x="3" y="240"/>
                    </a:lnTo>
                    <a:lnTo>
                      <a:pt x="124" y="239"/>
                    </a:lnTo>
                    <a:lnTo>
                      <a:pt x="123" y="120"/>
                    </a:lnTo>
                    <a:lnTo>
                      <a:pt x="122" y="0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99" name="任意多边形 87945"/>
              <p:cNvSpPr/>
              <p:nvPr/>
            </p:nvSpPr>
            <p:spPr>
              <a:xfrm>
                <a:off x="3310" y="350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4" h="119">
                    <a:moveTo>
                      <a:pt x="0" y="0"/>
                    </a:moveTo>
                    <a:lnTo>
                      <a:pt x="1" y="119"/>
                    </a:lnTo>
                    <a:lnTo>
                      <a:pt x="4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0" name="直接连接符 87946"/>
              <p:cNvSpPr/>
              <p:nvPr/>
            </p:nvSpPr>
            <p:spPr>
              <a:xfrm>
                <a:off x="3310" y="35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1" name="任意多边形 87947"/>
              <p:cNvSpPr/>
              <p:nvPr/>
            </p:nvSpPr>
            <p:spPr>
              <a:xfrm>
                <a:off x="3309" y="3493"/>
                <a:ext cx="17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28" h="242">
                    <a:moveTo>
                      <a:pt x="0" y="3"/>
                    </a:moveTo>
                    <a:lnTo>
                      <a:pt x="3" y="123"/>
                    </a:lnTo>
                    <a:lnTo>
                      <a:pt x="7" y="242"/>
                    </a:lnTo>
                    <a:lnTo>
                      <a:pt x="128" y="239"/>
                    </a:lnTo>
                    <a:lnTo>
                      <a:pt x="125" y="119"/>
                    </a:lnTo>
                    <a:lnTo>
                      <a:pt x="12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2" name="任意多边形 87948"/>
              <p:cNvSpPr/>
              <p:nvPr/>
            </p:nvSpPr>
            <p:spPr>
              <a:xfrm>
                <a:off x="3309" y="3493"/>
                <a:ext cx="17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28" h="242">
                    <a:moveTo>
                      <a:pt x="0" y="3"/>
                    </a:moveTo>
                    <a:lnTo>
                      <a:pt x="3" y="123"/>
                    </a:lnTo>
                    <a:lnTo>
                      <a:pt x="7" y="242"/>
                    </a:lnTo>
                    <a:lnTo>
                      <a:pt x="128" y="239"/>
                    </a:lnTo>
                    <a:lnTo>
                      <a:pt x="125" y="119"/>
                    </a:lnTo>
                    <a:lnTo>
                      <a:pt x="122" y="0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3" name="任意多边形 87949"/>
              <p:cNvSpPr/>
              <p:nvPr/>
            </p:nvSpPr>
            <p:spPr>
              <a:xfrm>
                <a:off x="3325" y="350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7" h="120">
                    <a:moveTo>
                      <a:pt x="0" y="0"/>
                    </a:moveTo>
                    <a:lnTo>
                      <a:pt x="3" y="120"/>
                    </a:lnTo>
                    <a:lnTo>
                      <a:pt x="7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4" name="直接连接符 87950"/>
              <p:cNvSpPr/>
              <p:nvPr/>
            </p:nvSpPr>
            <p:spPr>
              <a:xfrm>
                <a:off x="3326" y="352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5" name="任意多边形 87951"/>
              <p:cNvSpPr/>
              <p:nvPr/>
            </p:nvSpPr>
            <p:spPr>
              <a:xfrm>
                <a:off x="3324" y="3492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5" h="246">
                    <a:moveTo>
                      <a:pt x="0" y="7"/>
                    </a:moveTo>
                    <a:lnTo>
                      <a:pt x="7" y="126"/>
                    </a:lnTo>
                    <a:lnTo>
                      <a:pt x="14" y="246"/>
                    </a:lnTo>
                    <a:lnTo>
                      <a:pt x="135" y="239"/>
                    </a:lnTo>
                    <a:lnTo>
                      <a:pt x="129" y="120"/>
                    </a:lnTo>
                    <a:lnTo>
                      <a:pt x="12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6" name="任意多边形 87952"/>
              <p:cNvSpPr/>
              <p:nvPr/>
            </p:nvSpPr>
            <p:spPr>
              <a:xfrm>
                <a:off x="3324" y="3492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5" h="246">
                    <a:moveTo>
                      <a:pt x="0" y="7"/>
                    </a:moveTo>
                    <a:lnTo>
                      <a:pt x="7" y="126"/>
                    </a:lnTo>
                    <a:lnTo>
                      <a:pt x="14" y="246"/>
                    </a:lnTo>
                    <a:lnTo>
                      <a:pt x="135" y="239"/>
                    </a:lnTo>
                    <a:lnTo>
                      <a:pt x="129" y="120"/>
                    </a:lnTo>
                    <a:lnTo>
                      <a:pt x="122" y="0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7" name="任意多边形 87953"/>
              <p:cNvSpPr/>
              <p:nvPr/>
            </p:nvSpPr>
            <p:spPr>
              <a:xfrm>
                <a:off x="3340" y="3507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0" h="119">
                    <a:moveTo>
                      <a:pt x="0" y="0"/>
                    </a:moveTo>
                    <a:lnTo>
                      <a:pt x="6" y="119"/>
                    </a:lnTo>
                    <a:lnTo>
                      <a:pt x="10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8" name="直接连接符 87954"/>
              <p:cNvSpPr/>
              <p:nvPr/>
            </p:nvSpPr>
            <p:spPr>
              <a:xfrm>
                <a:off x="3341" y="352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09" name="任意多边形 87955"/>
              <p:cNvSpPr/>
              <p:nvPr/>
            </p:nvSpPr>
            <p:spPr>
              <a:xfrm>
                <a:off x="3339" y="3491"/>
                <a:ext cx="18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1" h="249">
                    <a:moveTo>
                      <a:pt x="0" y="10"/>
                    </a:moveTo>
                    <a:lnTo>
                      <a:pt x="10" y="130"/>
                    </a:lnTo>
                    <a:lnTo>
                      <a:pt x="20" y="249"/>
                    </a:lnTo>
                    <a:lnTo>
                      <a:pt x="141" y="239"/>
                    </a:lnTo>
                    <a:lnTo>
                      <a:pt x="131" y="120"/>
                    </a:lnTo>
                    <a:lnTo>
                      <a:pt x="12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0" name="任意多边形 87956"/>
              <p:cNvSpPr/>
              <p:nvPr/>
            </p:nvSpPr>
            <p:spPr>
              <a:xfrm>
                <a:off x="3339" y="3491"/>
                <a:ext cx="18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1" h="249">
                    <a:moveTo>
                      <a:pt x="0" y="10"/>
                    </a:moveTo>
                    <a:lnTo>
                      <a:pt x="10" y="130"/>
                    </a:lnTo>
                    <a:lnTo>
                      <a:pt x="20" y="249"/>
                    </a:lnTo>
                    <a:lnTo>
                      <a:pt x="141" y="239"/>
                    </a:lnTo>
                    <a:lnTo>
                      <a:pt x="131" y="120"/>
                    </a:lnTo>
                    <a:lnTo>
                      <a:pt x="121" y="0"/>
                    </a:lnTo>
                    <a:lnTo>
                      <a:pt x="0" y="1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1" name="任意多边形 87957"/>
              <p:cNvSpPr/>
              <p:nvPr/>
            </p:nvSpPr>
            <p:spPr>
              <a:xfrm>
                <a:off x="3356" y="3506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3" h="119">
                    <a:moveTo>
                      <a:pt x="0" y="0"/>
                    </a:moveTo>
                    <a:lnTo>
                      <a:pt x="10" y="119"/>
                    </a:lnTo>
                    <a:lnTo>
                      <a:pt x="13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2" name="直接连接符 87958"/>
              <p:cNvSpPr/>
              <p:nvPr/>
            </p:nvSpPr>
            <p:spPr>
              <a:xfrm flipV="1">
                <a:off x="3357" y="35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3" name="任意多边形 87959"/>
              <p:cNvSpPr/>
              <p:nvPr/>
            </p:nvSpPr>
            <p:spPr>
              <a:xfrm>
                <a:off x="3354" y="3489"/>
                <a:ext cx="18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45" h="249">
                    <a:moveTo>
                      <a:pt x="0" y="12"/>
                    </a:moveTo>
                    <a:lnTo>
                      <a:pt x="12" y="131"/>
                    </a:lnTo>
                    <a:lnTo>
                      <a:pt x="25" y="249"/>
                    </a:lnTo>
                    <a:lnTo>
                      <a:pt x="145" y="237"/>
                    </a:lnTo>
                    <a:lnTo>
                      <a:pt x="133" y="118"/>
                    </a:lnTo>
                    <a:lnTo>
                      <a:pt x="121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4" name="任意多边形 87960"/>
              <p:cNvSpPr/>
              <p:nvPr/>
            </p:nvSpPr>
            <p:spPr>
              <a:xfrm>
                <a:off x="3354" y="3489"/>
                <a:ext cx="18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45" h="249">
                    <a:moveTo>
                      <a:pt x="0" y="12"/>
                    </a:moveTo>
                    <a:lnTo>
                      <a:pt x="12" y="131"/>
                    </a:lnTo>
                    <a:lnTo>
                      <a:pt x="25" y="249"/>
                    </a:lnTo>
                    <a:lnTo>
                      <a:pt x="145" y="237"/>
                    </a:lnTo>
                    <a:lnTo>
                      <a:pt x="133" y="118"/>
                    </a:lnTo>
                    <a:lnTo>
                      <a:pt x="121" y="0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5" name="任意多边形 87961"/>
              <p:cNvSpPr/>
              <p:nvPr/>
            </p:nvSpPr>
            <p:spPr>
              <a:xfrm>
                <a:off x="3371" y="3504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4" h="119">
                    <a:moveTo>
                      <a:pt x="0" y="0"/>
                    </a:moveTo>
                    <a:lnTo>
                      <a:pt x="12" y="119"/>
                    </a:lnTo>
                    <a:lnTo>
                      <a:pt x="14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6" name="直接连接符 87962"/>
              <p:cNvSpPr/>
              <p:nvPr/>
            </p:nvSpPr>
            <p:spPr>
              <a:xfrm>
                <a:off x="3372" y="35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7" name="任意多边形 87963"/>
              <p:cNvSpPr/>
              <p:nvPr/>
            </p:nvSpPr>
            <p:spPr>
              <a:xfrm>
                <a:off x="3369" y="3488"/>
                <a:ext cx="18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50" h="252">
                    <a:moveTo>
                      <a:pt x="0" y="15"/>
                    </a:moveTo>
                    <a:lnTo>
                      <a:pt x="15" y="133"/>
                    </a:lnTo>
                    <a:lnTo>
                      <a:pt x="29" y="252"/>
                    </a:lnTo>
                    <a:lnTo>
                      <a:pt x="150" y="237"/>
                    </a:lnTo>
                    <a:lnTo>
                      <a:pt x="135" y="119"/>
                    </a:lnTo>
                    <a:lnTo>
                      <a:pt x="121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8" name="任意多边形 87964"/>
              <p:cNvSpPr/>
              <p:nvPr/>
            </p:nvSpPr>
            <p:spPr>
              <a:xfrm>
                <a:off x="3369" y="3488"/>
                <a:ext cx="18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50" h="252">
                    <a:moveTo>
                      <a:pt x="0" y="15"/>
                    </a:moveTo>
                    <a:lnTo>
                      <a:pt x="15" y="133"/>
                    </a:lnTo>
                    <a:lnTo>
                      <a:pt x="29" y="252"/>
                    </a:lnTo>
                    <a:lnTo>
                      <a:pt x="150" y="237"/>
                    </a:lnTo>
                    <a:lnTo>
                      <a:pt x="135" y="119"/>
                    </a:lnTo>
                    <a:lnTo>
                      <a:pt x="121" y="0"/>
                    </a:lnTo>
                    <a:lnTo>
                      <a:pt x="0" y="1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19" name="任意多边形 87965"/>
              <p:cNvSpPr/>
              <p:nvPr/>
            </p:nvSpPr>
            <p:spPr>
              <a:xfrm>
                <a:off x="3386" y="3502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8" h="118">
                    <a:moveTo>
                      <a:pt x="0" y="0"/>
                    </a:moveTo>
                    <a:lnTo>
                      <a:pt x="15" y="118"/>
                    </a:lnTo>
                    <a:lnTo>
                      <a:pt x="18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0" name="直接连接符 87966"/>
              <p:cNvSpPr/>
              <p:nvPr/>
            </p:nvSpPr>
            <p:spPr>
              <a:xfrm>
                <a:off x="3387" y="351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1" name="任意多边形 87967"/>
              <p:cNvSpPr/>
              <p:nvPr/>
            </p:nvSpPr>
            <p:spPr>
              <a:xfrm>
                <a:off x="3383" y="3485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6" h="254">
                    <a:moveTo>
                      <a:pt x="0" y="17"/>
                    </a:moveTo>
                    <a:lnTo>
                      <a:pt x="17" y="136"/>
                    </a:lnTo>
                    <a:lnTo>
                      <a:pt x="35" y="254"/>
                    </a:lnTo>
                    <a:lnTo>
                      <a:pt x="156" y="236"/>
                    </a:lnTo>
                    <a:lnTo>
                      <a:pt x="138" y="118"/>
                    </a:lnTo>
                    <a:lnTo>
                      <a:pt x="12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2" name="任意多边形 87968"/>
              <p:cNvSpPr/>
              <p:nvPr/>
            </p:nvSpPr>
            <p:spPr>
              <a:xfrm>
                <a:off x="3383" y="3485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6" h="254">
                    <a:moveTo>
                      <a:pt x="0" y="17"/>
                    </a:moveTo>
                    <a:lnTo>
                      <a:pt x="17" y="136"/>
                    </a:lnTo>
                    <a:lnTo>
                      <a:pt x="35" y="254"/>
                    </a:lnTo>
                    <a:lnTo>
                      <a:pt x="156" y="236"/>
                    </a:lnTo>
                    <a:lnTo>
                      <a:pt x="138" y="118"/>
                    </a:lnTo>
                    <a:lnTo>
                      <a:pt x="120" y="0"/>
                    </a:lnTo>
                    <a:lnTo>
                      <a:pt x="0" y="1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3" name="任意多边形 87969"/>
              <p:cNvSpPr/>
              <p:nvPr/>
            </p:nvSpPr>
            <p:spPr>
              <a:xfrm>
                <a:off x="3401" y="3500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1" h="118">
                    <a:moveTo>
                      <a:pt x="0" y="0"/>
                    </a:moveTo>
                    <a:lnTo>
                      <a:pt x="18" y="118"/>
                    </a:lnTo>
                    <a:lnTo>
                      <a:pt x="21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4" name="直接连接符 87970"/>
              <p:cNvSpPr/>
              <p:nvPr/>
            </p:nvSpPr>
            <p:spPr>
              <a:xfrm flipV="1">
                <a:off x="3403" y="35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5" name="任意多边形 87971"/>
              <p:cNvSpPr/>
              <p:nvPr/>
            </p:nvSpPr>
            <p:spPr>
              <a:xfrm>
                <a:off x="3398" y="3483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3" h="256">
                    <a:moveTo>
                      <a:pt x="0" y="22"/>
                    </a:moveTo>
                    <a:lnTo>
                      <a:pt x="21" y="139"/>
                    </a:lnTo>
                    <a:lnTo>
                      <a:pt x="42" y="256"/>
                    </a:lnTo>
                    <a:lnTo>
                      <a:pt x="163" y="235"/>
                    </a:lnTo>
                    <a:lnTo>
                      <a:pt x="142" y="118"/>
                    </a:lnTo>
                    <a:lnTo>
                      <a:pt x="12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6" name="任意多边形 87972"/>
              <p:cNvSpPr/>
              <p:nvPr/>
            </p:nvSpPr>
            <p:spPr>
              <a:xfrm>
                <a:off x="3398" y="3483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3" h="256">
                    <a:moveTo>
                      <a:pt x="0" y="22"/>
                    </a:moveTo>
                    <a:lnTo>
                      <a:pt x="21" y="139"/>
                    </a:lnTo>
                    <a:lnTo>
                      <a:pt x="42" y="256"/>
                    </a:lnTo>
                    <a:lnTo>
                      <a:pt x="163" y="235"/>
                    </a:lnTo>
                    <a:lnTo>
                      <a:pt x="142" y="118"/>
                    </a:lnTo>
                    <a:lnTo>
                      <a:pt x="120" y="0"/>
                    </a:lnTo>
                    <a:lnTo>
                      <a:pt x="0" y="2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7" name="任意多边形 87973"/>
              <p:cNvSpPr/>
              <p:nvPr/>
            </p:nvSpPr>
            <p:spPr>
              <a:xfrm>
                <a:off x="3416" y="3498"/>
                <a:ext cx="3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3" h="117">
                    <a:moveTo>
                      <a:pt x="0" y="0"/>
                    </a:moveTo>
                    <a:lnTo>
                      <a:pt x="21" y="117"/>
                    </a:lnTo>
                    <a:lnTo>
                      <a:pt x="23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8" name="直接连接符 87974"/>
              <p:cNvSpPr/>
              <p:nvPr/>
            </p:nvSpPr>
            <p:spPr>
              <a:xfrm>
                <a:off x="3418" y="35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29" name="任意多边形 87975"/>
              <p:cNvSpPr/>
              <p:nvPr/>
            </p:nvSpPr>
            <p:spPr>
              <a:xfrm>
                <a:off x="3413" y="3480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6" h="258">
                    <a:moveTo>
                      <a:pt x="0" y="23"/>
                    </a:moveTo>
                    <a:lnTo>
                      <a:pt x="24" y="141"/>
                    </a:lnTo>
                    <a:lnTo>
                      <a:pt x="47" y="258"/>
                    </a:lnTo>
                    <a:lnTo>
                      <a:pt x="166" y="234"/>
                    </a:lnTo>
                    <a:lnTo>
                      <a:pt x="143" y="117"/>
                    </a:lnTo>
                    <a:lnTo>
                      <a:pt x="120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0" name="任意多边形 87976"/>
              <p:cNvSpPr/>
              <p:nvPr/>
            </p:nvSpPr>
            <p:spPr>
              <a:xfrm>
                <a:off x="3413" y="3480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66" h="258">
                    <a:moveTo>
                      <a:pt x="0" y="23"/>
                    </a:moveTo>
                    <a:lnTo>
                      <a:pt x="24" y="141"/>
                    </a:lnTo>
                    <a:lnTo>
                      <a:pt x="47" y="258"/>
                    </a:lnTo>
                    <a:lnTo>
                      <a:pt x="166" y="234"/>
                    </a:lnTo>
                    <a:lnTo>
                      <a:pt x="143" y="117"/>
                    </a:lnTo>
                    <a:lnTo>
                      <a:pt x="120" y="0"/>
                    </a:lnTo>
                    <a:lnTo>
                      <a:pt x="0" y="2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1" name="任意多边形 87977"/>
              <p:cNvSpPr/>
              <p:nvPr/>
            </p:nvSpPr>
            <p:spPr>
              <a:xfrm>
                <a:off x="3431" y="3495"/>
                <a:ext cx="3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6" h="117">
                    <a:moveTo>
                      <a:pt x="0" y="0"/>
                    </a:moveTo>
                    <a:lnTo>
                      <a:pt x="23" y="117"/>
                    </a:lnTo>
                    <a:lnTo>
                      <a:pt x="26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2" name="直接连接符 87978"/>
              <p:cNvSpPr/>
              <p:nvPr/>
            </p:nvSpPr>
            <p:spPr>
              <a:xfrm>
                <a:off x="3434" y="350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3" name="任意多边形 87979"/>
              <p:cNvSpPr/>
              <p:nvPr/>
            </p:nvSpPr>
            <p:spPr>
              <a:xfrm>
                <a:off x="3428" y="3477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70" h="260">
                    <a:moveTo>
                      <a:pt x="0" y="26"/>
                    </a:moveTo>
                    <a:lnTo>
                      <a:pt x="26" y="143"/>
                    </a:lnTo>
                    <a:lnTo>
                      <a:pt x="52" y="260"/>
                    </a:lnTo>
                    <a:lnTo>
                      <a:pt x="170" y="235"/>
                    </a:lnTo>
                    <a:lnTo>
                      <a:pt x="144" y="118"/>
                    </a:lnTo>
                    <a:lnTo>
                      <a:pt x="119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4" name="任意多边形 87980"/>
              <p:cNvSpPr/>
              <p:nvPr/>
            </p:nvSpPr>
            <p:spPr>
              <a:xfrm>
                <a:off x="3428" y="3477"/>
                <a:ext cx="2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70" h="260">
                    <a:moveTo>
                      <a:pt x="0" y="26"/>
                    </a:moveTo>
                    <a:lnTo>
                      <a:pt x="26" y="143"/>
                    </a:lnTo>
                    <a:lnTo>
                      <a:pt x="52" y="260"/>
                    </a:lnTo>
                    <a:lnTo>
                      <a:pt x="170" y="235"/>
                    </a:lnTo>
                    <a:lnTo>
                      <a:pt x="144" y="118"/>
                    </a:lnTo>
                    <a:lnTo>
                      <a:pt x="119" y="0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5" name="任意多边形 87981"/>
              <p:cNvSpPr/>
              <p:nvPr/>
            </p:nvSpPr>
            <p:spPr>
              <a:xfrm>
                <a:off x="3446" y="3491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8" h="117">
                    <a:moveTo>
                      <a:pt x="0" y="0"/>
                    </a:moveTo>
                    <a:lnTo>
                      <a:pt x="26" y="117"/>
                    </a:lnTo>
                    <a:lnTo>
                      <a:pt x="28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6" name="直接连接符 87982"/>
              <p:cNvSpPr/>
              <p:nvPr/>
            </p:nvSpPr>
            <p:spPr>
              <a:xfrm flipV="1">
                <a:off x="3449" y="350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7" name="任意多边形 87983"/>
              <p:cNvSpPr/>
              <p:nvPr/>
            </p:nvSpPr>
            <p:spPr>
              <a:xfrm>
                <a:off x="3442" y="3473"/>
                <a:ext cx="2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75" h="260">
                    <a:moveTo>
                      <a:pt x="0" y="27"/>
                    </a:moveTo>
                    <a:lnTo>
                      <a:pt x="28" y="144"/>
                    </a:lnTo>
                    <a:lnTo>
                      <a:pt x="56" y="260"/>
                    </a:lnTo>
                    <a:lnTo>
                      <a:pt x="175" y="232"/>
                    </a:lnTo>
                    <a:lnTo>
                      <a:pt x="147" y="116"/>
                    </a:lnTo>
                    <a:lnTo>
                      <a:pt x="11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8" name="任意多边形 87984"/>
              <p:cNvSpPr/>
              <p:nvPr/>
            </p:nvSpPr>
            <p:spPr>
              <a:xfrm>
                <a:off x="3442" y="3473"/>
                <a:ext cx="22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75" h="260">
                    <a:moveTo>
                      <a:pt x="0" y="27"/>
                    </a:moveTo>
                    <a:lnTo>
                      <a:pt x="28" y="144"/>
                    </a:lnTo>
                    <a:lnTo>
                      <a:pt x="56" y="260"/>
                    </a:lnTo>
                    <a:lnTo>
                      <a:pt x="175" y="232"/>
                    </a:lnTo>
                    <a:lnTo>
                      <a:pt x="147" y="116"/>
                    </a:lnTo>
                    <a:lnTo>
                      <a:pt x="119" y="0"/>
                    </a:lnTo>
                    <a:lnTo>
                      <a:pt x="0" y="2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39" name="任意多边形 87985"/>
              <p:cNvSpPr/>
              <p:nvPr/>
            </p:nvSpPr>
            <p:spPr>
              <a:xfrm>
                <a:off x="3460" y="3488"/>
                <a:ext cx="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1" h="116">
                    <a:moveTo>
                      <a:pt x="0" y="0"/>
                    </a:moveTo>
                    <a:lnTo>
                      <a:pt x="28" y="116"/>
                    </a:lnTo>
                    <a:lnTo>
                      <a:pt x="31" y="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0" name="直接连接符 87986"/>
              <p:cNvSpPr/>
              <p:nvPr/>
            </p:nvSpPr>
            <p:spPr>
              <a:xfrm flipV="1">
                <a:off x="3464" y="350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1" name="任意多边形 87987"/>
              <p:cNvSpPr/>
              <p:nvPr/>
            </p:nvSpPr>
            <p:spPr>
              <a:xfrm>
                <a:off x="3456" y="3470"/>
                <a:ext cx="2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81" h="263">
                    <a:moveTo>
                      <a:pt x="0" y="33"/>
                    </a:moveTo>
                    <a:lnTo>
                      <a:pt x="32" y="148"/>
                    </a:lnTo>
                    <a:lnTo>
                      <a:pt x="63" y="263"/>
                    </a:lnTo>
                    <a:lnTo>
                      <a:pt x="181" y="230"/>
                    </a:lnTo>
                    <a:lnTo>
                      <a:pt x="150" y="115"/>
                    </a:lnTo>
                    <a:lnTo>
                      <a:pt x="119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2" name="任意多边形 87988"/>
              <p:cNvSpPr/>
              <p:nvPr/>
            </p:nvSpPr>
            <p:spPr>
              <a:xfrm>
                <a:off x="3456" y="3470"/>
                <a:ext cx="23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81" h="263">
                    <a:moveTo>
                      <a:pt x="0" y="33"/>
                    </a:moveTo>
                    <a:lnTo>
                      <a:pt x="32" y="148"/>
                    </a:lnTo>
                    <a:lnTo>
                      <a:pt x="63" y="263"/>
                    </a:lnTo>
                    <a:lnTo>
                      <a:pt x="181" y="230"/>
                    </a:lnTo>
                    <a:lnTo>
                      <a:pt x="150" y="115"/>
                    </a:lnTo>
                    <a:lnTo>
                      <a:pt x="119" y="0"/>
                    </a:lnTo>
                    <a:lnTo>
                      <a:pt x="0" y="3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3" name="任意多边形 87989"/>
              <p:cNvSpPr/>
              <p:nvPr/>
            </p:nvSpPr>
            <p:spPr>
              <a:xfrm>
                <a:off x="3475" y="3484"/>
                <a:ext cx="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2" h="115">
                    <a:moveTo>
                      <a:pt x="0" y="0"/>
                    </a:moveTo>
                    <a:lnTo>
                      <a:pt x="31" y="115"/>
                    </a:lnTo>
                    <a:lnTo>
                      <a:pt x="32" y="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4" name="直接连接符 87990"/>
              <p:cNvSpPr/>
              <p:nvPr/>
            </p:nvSpPr>
            <p:spPr>
              <a:xfrm>
                <a:off x="3479" y="349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5" name="任意多边形 87991"/>
              <p:cNvSpPr/>
              <p:nvPr/>
            </p:nvSpPr>
            <p:spPr>
              <a:xfrm>
                <a:off x="3471" y="3465"/>
                <a:ext cx="2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2" h="263">
                    <a:moveTo>
                      <a:pt x="0" y="33"/>
                    </a:moveTo>
                    <a:lnTo>
                      <a:pt x="32" y="148"/>
                    </a:lnTo>
                    <a:lnTo>
                      <a:pt x="64" y="263"/>
                    </a:lnTo>
                    <a:lnTo>
                      <a:pt x="182" y="230"/>
                    </a:lnTo>
                    <a:lnTo>
                      <a:pt x="149" y="115"/>
                    </a:lnTo>
                    <a:lnTo>
                      <a:pt x="11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6" name="任意多边形 87992"/>
              <p:cNvSpPr/>
              <p:nvPr/>
            </p:nvSpPr>
            <p:spPr>
              <a:xfrm>
                <a:off x="3471" y="3465"/>
                <a:ext cx="2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2" h="263">
                    <a:moveTo>
                      <a:pt x="0" y="33"/>
                    </a:moveTo>
                    <a:lnTo>
                      <a:pt x="32" y="148"/>
                    </a:lnTo>
                    <a:lnTo>
                      <a:pt x="64" y="263"/>
                    </a:lnTo>
                    <a:lnTo>
                      <a:pt x="182" y="230"/>
                    </a:lnTo>
                    <a:lnTo>
                      <a:pt x="149" y="115"/>
                    </a:lnTo>
                    <a:lnTo>
                      <a:pt x="117" y="0"/>
                    </a:lnTo>
                    <a:lnTo>
                      <a:pt x="0" y="3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7" name="任意多边形 87993"/>
              <p:cNvSpPr/>
              <p:nvPr/>
            </p:nvSpPr>
            <p:spPr>
              <a:xfrm>
                <a:off x="3490" y="3480"/>
                <a:ext cx="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6" h="115">
                    <a:moveTo>
                      <a:pt x="0" y="0"/>
                    </a:moveTo>
                    <a:lnTo>
                      <a:pt x="33" y="115"/>
                    </a:lnTo>
                    <a:lnTo>
                      <a:pt x="36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8" name="直接连接符 87994"/>
              <p:cNvSpPr/>
              <p:nvPr/>
            </p:nvSpPr>
            <p:spPr>
              <a:xfrm flipV="1">
                <a:off x="3494" y="34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49" name="任意多边形 87995"/>
              <p:cNvSpPr/>
              <p:nvPr/>
            </p:nvSpPr>
            <p:spPr>
              <a:xfrm>
                <a:off x="3485" y="3461"/>
                <a:ext cx="2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65">
                    <a:moveTo>
                      <a:pt x="0" y="37"/>
                    </a:moveTo>
                    <a:lnTo>
                      <a:pt x="36" y="151"/>
                    </a:lnTo>
                    <a:lnTo>
                      <a:pt x="72" y="265"/>
                    </a:lnTo>
                    <a:lnTo>
                      <a:pt x="188" y="228"/>
                    </a:lnTo>
                    <a:lnTo>
                      <a:pt x="152" y="114"/>
                    </a:lnTo>
                    <a:lnTo>
                      <a:pt x="117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0" name="任意多边形 87996"/>
              <p:cNvSpPr/>
              <p:nvPr/>
            </p:nvSpPr>
            <p:spPr>
              <a:xfrm>
                <a:off x="3485" y="3461"/>
                <a:ext cx="2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65">
                    <a:moveTo>
                      <a:pt x="0" y="37"/>
                    </a:moveTo>
                    <a:lnTo>
                      <a:pt x="36" y="151"/>
                    </a:lnTo>
                    <a:lnTo>
                      <a:pt x="72" y="265"/>
                    </a:lnTo>
                    <a:lnTo>
                      <a:pt x="188" y="228"/>
                    </a:lnTo>
                    <a:lnTo>
                      <a:pt x="152" y="114"/>
                    </a:lnTo>
                    <a:lnTo>
                      <a:pt x="117" y="0"/>
                    </a:lnTo>
                    <a:lnTo>
                      <a:pt x="0" y="3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1" name="任意多边形 87997"/>
              <p:cNvSpPr/>
              <p:nvPr/>
            </p:nvSpPr>
            <p:spPr>
              <a:xfrm>
                <a:off x="3504" y="3475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8" h="114">
                    <a:moveTo>
                      <a:pt x="0" y="0"/>
                    </a:moveTo>
                    <a:lnTo>
                      <a:pt x="36" y="114"/>
                    </a:lnTo>
                    <a:lnTo>
                      <a:pt x="38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2" name="直接连接符 87998"/>
              <p:cNvSpPr/>
              <p:nvPr/>
            </p:nvSpPr>
            <p:spPr>
              <a:xfrm flipV="1">
                <a:off x="3509" y="348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3" name="任意多边形 87999"/>
              <p:cNvSpPr/>
              <p:nvPr/>
            </p:nvSpPr>
            <p:spPr>
              <a:xfrm>
                <a:off x="3500" y="3456"/>
                <a:ext cx="2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91" h="265">
                    <a:moveTo>
                      <a:pt x="0" y="39"/>
                    </a:moveTo>
                    <a:lnTo>
                      <a:pt x="38" y="152"/>
                    </a:lnTo>
                    <a:lnTo>
                      <a:pt x="76" y="265"/>
                    </a:lnTo>
                    <a:lnTo>
                      <a:pt x="191" y="226"/>
                    </a:lnTo>
                    <a:lnTo>
                      <a:pt x="153" y="113"/>
                    </a:lnTo>
                    <a:lnTo>
                      <a:pt x="115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4" name="任意多边形 88000"/>
              <p:cNvSpPr/>
              <p:nvPr/>
            </p:nvSpPr>
            <p:spPr>
              <a:xfrm>
                <a:off x="3500" y="3456"/>
                <a:ext cx="2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91" h="265">
                    <a:moveTo>
                      <a:pt x="0" y="39"/>
                    </a:moveTo>
                    <a:lnTo>
                      <a:pt x="38" y="152"/>
                    </a:lnTo>
                    <a:lnTo>
                      <a:pt x="76" y="265"/>
                    </a:lnTo>
                    <a:lnTo>
                      <a:pt x="191" y="226"/>
                    </a:lnTo>
                    <a:lnTo>
                      <a:pt x="153" y="113"/>
                    </a:lnTo>
                    <a:lnTo>
                      <a:pt x="115" y="0"/>
                    </a:lnTo>
                    <a:lnTo>
                      <a:pt x="0" y="3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5" name="任意多边形 88001"/>
              <p:cNvSpPr/>
              <p:nvPr/>
            </p:nvSpPr>
            <p:spPr>
              <a:xfrm>
                <a:off x="3519" y="3470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2" h="113">
                    <a:moveTo>
                      <a:pt x="0" y="0"/>
                    </a:moveTo>
                    <a:lnTo>
                      <a:pt x="38" y="113"/>
                    </a:lnTo>
                    <a:lnTo>
                      <a:pt x="42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6" name="直接连接符 88002"/>
              <p:cNvSpPr/>
              <p:nvPr/>
            </p:nvSpPr>
            <p:spPr>
              <a:xfrm flipV="1">
                <a:off x="3523" y="34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7" name="任意多边形 88003"/>
              <p:cNvSpPr/>
              <p:nvPr/>
            </p:nvSpPr>
            <p:spPr>
              <a:xfrm>
                <a:off x="3513" y="3451"/>
                <a:ext cx="25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96" h="265">
                    <a:moveTo>
                      <a:pt x="0" y="42"/>
                    </a:moveTo>
                    <a:lnTo>
                      <a:pt x="41" y="154"/>
                    </a:lnTo>
                    <a:lnTo>
                      <a:pt x="83" y="265"/>
                    </a:lnTo>
                    <a:lnTo>
                      <a:pt x="196" y="223"/>
                    </a:lnTo>
                    <a:lnTo>
                      <a:pt x="155" y="111"/>
                    </a:lnTo>
                    <a:lnTo>
                      <a:pt x="114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8" name="任意多边形 88004"/>
              <p:cNvSpPr/>
              <p:nvPr/>
            </p:nvSpPr>
            <p:spPr>
              <a:xfrm>
                <a:off x="3513" y="3451"/>
                <a:ext cx="25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96" h="265">
                    <a:moveTo>
                      <a:pt x="0" y="42"/>
                    </a:moveTo>
                    <a:lnTo>
                      <a:pt x="41" y="154"/>
                    </a:lnTo>
                    <a:lnTo>
                      <a:pt x="83" y="265"/>
                    </a:lnTo>
                    <a:lnTo>
                      <a:pt x="196" y="223"/>
                    </a:lnTo>
                    <a:lnTo>
                      <a:pt x="155" y="111"/>
                    </a:lnTo>
                    <a:lnTo>
                      <a:pt x="114" y="0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59" name="任意多边形 88005"/>
              <p:cNvSpPr/>
              <p:nvPr/>
            </p:nvSpPr>
            <p:spPr>
              <a:xfrm>
                <a:off x="3533" y="3465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2" h="112">
                    <a:moveTo>
                      <a:pt x="0" y="0"/>
                    </a:moveTo>
                    <a:lnTo>
                      <a:pt x="41" y="112"/>
                    </a:lnTo>
                    <a:lnTo>
                      <a:pt x="42" y="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0" name="直接连接符 88006"/>
              <p:cNvSpPr/>
              <p:nvPr/>
            </p:nvSpPr>
            <p:spPr>
              <a:xfrm>
                <a:off x="3538" y="347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1" name="任意多边形 88007"/>
              <p:cNvSpPr/>
              <p:nvPr/>
            </p:nvSpPr>
            <p:spPr>
              <a:xfrm>
                <a:off x="3528" y="3446"/>
                <a:ext cx="2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98" h="267">
                    <a:moveTo>
                      <a:pt x="0" y="44"/>
                    </a:moveTo>
                    <a:lnTo>
                      <a:pt x="42" y="155"/>
                    </a:lnTo>
                    <a:lnTo>
                      <a:pt x="84" y="267"/>
                    </a:lnTo>
                    <a:lnTo>
                      <a:pt x="198" y="224"/>
                    </a:lnTo>
                    <a:lnTo>
                      <a:pt x="156" y="112"/>
                    </a:lnTo>
                    <a:lnTo>
                      <a:pt x="114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2" name="任意多边形 88008"/>
              <p:cNvSpPr/>
              <p:nvPr/>
            </p:nvSpPr>
            <p:spPr>
              <a:xfrm>
                <a:off x="3528" y="3446"/>
                <a:ext cx="2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198" h="267">
                    <a:moveTo>
                      <a:pt x="0" y="44"/>
                    </a:moveTo>
                    <a:lnTo>
                      <a:pt x="42" y="155"/>
                    </a:lnTo>
                    <a:lnTo>
                      <a:pt x="84" y="267"/>
                    </a:lnTo>
                    <a:lnTo>
                      <a:pt x="198" y="224"/>
                    </a:lnTo>
                    <a:lnTo>
                      <a:pt x="156" y="112"/>
                    </a:lnTo>
                    <a:lnTo>
                      <a:pt x="114" y="0"/>
                    </a:lnTo>
                    <a:lnTo>
                      <a:pt x="0" y="4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3" name="任意多边形 88009"/>
              <p:cNvSpPr/>
              <p:nvPr/>
            </p:nvSpPr>
            <p:spPr>
              <a:xfrm>
                <a:off x="3547" y="3459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7" h="112">
                    <a:moveTo>
                      <a:pt x="0" y="0"/>
                    </a:moveTo>
                    <a:lnTo>
                      <a:pt x="42" y="112"/>
                    </a:lnTo>
                    <a:lnTo>
                      <a:pt x="47" y="1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4" name="直接连接符 88010"/>
              <p:cNvSpPr/>
              <p:nvPr/>
            </p:nvSpPr>
            <p:spPr>
              <a:xfrm flipV="1">
                <a:off x="3552" y="347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5" name="任意多边形 88011"/>
              <p:cNvSpPr/>
              <p:nvPr/>
            </p:nvSpPr>
            <p:spPr>
              <a:xfrm>
                <a:off x="3541" y="3440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5" h="266">
                    <a:moveTo>
                      <a:pt x="0" y="48"/>
                    </a:moveTo>
                    <a:lnTo>
                      <a:pt x="47" y="157"/>
                    </a:lnTo>
                    <a:lnTo>
                      <a:pt x="94" y="266"/>
                    </a:lnTo>
                    <a:lnTo>
                      <a:pt x="205" y="218"/>
                    </a:lnTo>
                    <a:lnTo>
                      <a:pt x="159" y="109"/>
                    </a:lnTo>
                    <a:lnTo>
                      <a:pt x="112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6" name="任意多边形 88012"/>
              <p:cNvSpPr/>
              <p:nvPr/>
            </p:nvSpPr>
            <p:spPr>
              <a:xfrm>
                <a:off x="3541" y="3440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5" h="266">
                    <a:moveTo>
                      <a:pt x="0" y="48"/>
                    </a:moveTo>
                    <a:lnTo>
                      <a:pt x="47" y="157"/>
                    </a:lnTo>
                    <a:lnTo>
                      <a:pt x="94" y="266"/>
                    </a:lnTo>
                    <a:lnTo>
                      <a:pt x="205" y="218"/>
                    </a:lnTo>
                    <a:lnTo>
                      <a:pt x="159" y="109"/>
                    </a:lnTo>
                    <a:lnTo>
                      <a:pt x="112" y="0"/>
                    </a:lnTo>
                    <a:lnTo>
                      <a:pt x="0" y="4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7" name="任意多边形 88013"/>
              <p:cNvSpPr/>
              <p:nvPr/>
            </p:nvSpPr>
            <p:spPr>
              <a:xfrm>
                <a:off x="3561" y="3453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8" h="109">
                    <a:moveTo>
                      <a:pt x="0" y="0"/>
                    </a:moveTo>
                    <a:lnTo>
                      <a:pt x="46" y="109"/>
                    </a:lnTo>
                    <a:lnTo>
                      <a:pt x="48" y="1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8" name="直接连接符 88014"/>
              <p:cNvSpPr/>
              <p:nvPr/>
            </p:nvSpPr>
            <p:spPr>
              <a:xfrm>
                <a:off x="3567" y="346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69" name="任意多边形 88015"/>
              <p:cNvSpPr/>
              <p:nvPr/>
            </p:nvSpPr>
            <p:spPr>
              <a:xfrm>
                <a:off x="3555" y="3434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7" h="268">
                    <a:moveTo>
                      <a:pt x="0" y="50"/>
                    </a:moveTo>
                    <a:lnTo>
                      <a:pt x="48" y="159"/>
                    </a:lnTo>
                    <a:lnTo>
                      <a:pt x="96" y="268"/>
                    </a:lnTo>
                    <a:lnTo>
                      <a:pt x="207" y="219"/>
                    </a:lnTo>
                    <a:lnTo>
                      <a:pt x="159" y="110"/>
                    </a:lnTo>
                    <a:lnTo>
                      <a:pt x="111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0" name="任意多边形 88016"/>
              <p:cNvSpPr/>
              <p:nvPr/>
            </p:nvSpPr>
            <p:spPr>
              <a:xfrm>
                <a:off x="3555" y="3434"/>
                <a:ext cx="26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7" h="268">
                    <a:moveTo>
                      <a:pt x="0" y="50"/>
                    </a:moveTo>
                    <a:lnTo>
                      <a:pt x="48" y="159"/>
                    </a:lnTo>
                    <a:lnTo>
                      <a:pt x="96" y="268"/>
                    </a:lnTo>
                    <a:lnTo>
                      <a:pt x="207" y="219"/>
                    </a:lnTo>
                    <a:lnTo>
                      <a:pt x="159" y="110"/>
                    </a:lnTo>
                    <a:lnTo>
                      <a:pt x="111" y="0"/>
                    </a:lnTo>
                    <a:lnTo>
                      <a:pt x="0" y="5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1" name="任意多边形 88017"/>
              <p:cNvSpPr/>
              <p:nvPr/>
            </p:nvSpPr>
            <p:spPr>
              <a:xfrm>
                <a:off x="3575" y="3447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52" h="109">
                    <a:moveTo>
                      <a:pt x="0" y="0"/>
                    </a:moveTo>
                    <a:lnTo>
                      <a:pt x="48" y="109"/>
                    </a:lnTo>
                    <a:lnTo>
                      <a:pt x="52" y="1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2" name="直接连接符 88018"/>
              <p:cNvSpPr/>
              <p:nvPr/>
            </p:nvSpPr>
            <p:spPr>
              <a:xfrm flipV="1">
                <a:off x="3581" y="346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3" name="任意多边形 88019"/>
              <p:cNvSpPr/>
              <p:nvPr/>
            </p:nvSpPr>
            <p:spPr>
              <a:xfrm>
                <a:off x="3569" y="3427"/>
                <a:ext cx="26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69">
                    <a:moveTo>
                      <a:pt x="0" y="53"/>
                    </a:moveTo>
                    <a:lnTo>
                      <a:pt x="51" y="161"/>
                    </a:lnTo>
                    <a:lnTo>
                      <a:pt x="103" y="269"/>
                    </a:lnTo>
                    <a:lnTo>
                      <a:pt x="213" y="217"/>
                    </a:lnTo>
                    <a:lnTo>
                      <a:pt x="162" y="108"/>
                    </a:lnTo>
                    <a:lnTo>
                      <a:pt x="110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4" name="任意多边形 88020"/>
              <p:cNvSpPr/>
              <p:nvPr/>
            </p:nvSpPr>
            <p:spPr>
              <a:xfrm>
                <a:off x="3569" y="3427"/>
                <a:ext cx="26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69">
                    <a:moveTo>
                      <a:pt x="0" y="53"/>
                    </a:moveTo>
                    <a:lnTo>
                      <a:pt x="51" y="161"/>
                    </a:lnTo>
                    <a:lnTo>
                      <a:pt x="103" y="269"/>
                    </a:lnTo>
                    <a:lnTo>
                      <a:pt x="213" y="217"/>
                    </a:lnTo>
                    <a:lnTo>
                      <a:pt x="162" y="108"/>
                    </a:lnTo>
                    <a:lnTo>
                      <a:pt x="110" y="0"/>
                    </a:lnTo>
                    <a:lnTo>
                      <a:pt x="0" y="5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5" name="任意多边形 88021"/>
              <p:cNvSpPr/>
              <p:nvPr/>
            </p:nvSpPr>
            <p:spPr>
              <a:xfrm>
                <a:off x="3589" y="3441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3" h="109">
                    <a:moveTo>
                      <a:pt x="0" y="0"/>
                    </a:moveTo>
                    <a:lnTo>
                      <a:pt x="51" y="109"/>
                    </a:lnTo>
                    <a:lnTo>
                      <a:pt x="53" y="1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6" name="直接连接符 88022"/>
              <p:cNvSpPr/>
              <p:nvPr/>
            </p:nvSpPr>
            <p:spPr>
              <a:xfrm flipV="1">
                <a:off x="3595" y="34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7" name="任意多边形 88023"/>
              <p:cNvSpPr/>
              <p:nvPr/>
            </p:nvSpPr>
            <p:spPr>
              <a:xfrm>
                <a:off x="3582" y="3421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6" h="269">
                    <a:moveTo>
                      <a:pt x="0" y="55"/>
                    </a:moveTo>
                    <a:lnTo>
                      <a:pt x="54" y="162"/>
                    </a:lnTo>
                    <a:lnTo>
                      <a:pt x="107" y="269"/>
                    </a:lnTo>
                    <a:lnTo>
                      <a:pt x="216" y="215"/>
                    </a:lnTo>
                    <a:lnTo>
                      <a:pt x="162" y="108"/>
                    </a:lnTo>
                    <a:lnTo>
                      <a:pt x="108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8" name="任意多边形 88024"/>
              <p:cNvSpPr/>
              <p:nvPr/>
            </p:nvSpPr>
            <p:spPr>
              <a:xfrm>
                <a:off x="3582" y="3421"/>
                <a:ext cx="27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6" h="269">
                    <a:moveTo>
                      <a:pt x="0" y="55"/>
                    </a:moveTo>
                    <a:lnTo>
                      <a:pt x="54" y="162"/>
                    </a:lnTo>
                    <a:lnTo>
                      <a:pt x="107" y="269"/>
                    </a:lnTo>
                    <a:lnTo>
                      <a:pt x="216" y="215"/>
                    </a:lnTo>
                    <a:lnTo>
                      <a:pt x="162" y="108"/>
                    </a:lnTo>
                    <a:lnTo>
                      <a:pt x="108" y="0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79" name="任意多边形 88025"/>
              <p:cNvSpPr/>
              <p:nvPr/>
            </p:nvSpPr>
            <p:spPr>
              <a:xfrm>
                <a:off x="3602" y="3434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6" h="107">
                    <a:moveTo>
                      <a:pt x="0" y="0"/>
                    </a:moveTo>
                    <a:lnTo>
                      <a:pt x="54" y="107"/>
                    </a:lnTo>
                    <a:lnTo>
                      <a:pt x="5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0" name="直接连接符 88026"/>
              <p:cNvSpPr/>
              <p:nvPr/>
            </p:nvSpPr>
            <p:spPr>
              <a:xfrm flipV="1">
                <a:off x="3609" y="344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1" name="任意多边形 88027"/>
              <p:cNvSpPr/>
              <p:nvPr/>
            </p:nvSpPr>
            <p:spPr>
              <a:xfrm>
                <a:off x="3595" y="3414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9" h="267">
                    <a:moveTo>
                      <a:pt x="0" y="57"/>
                    </a:moveTo>
                    <a:lnTo>
                      <a:pt x="56" y="162"/>
                    </a:lnTo>
                    <a:lnTo>
                      <a:pt x="112" y="267"/>
                    </a:lnTo>
                    <a:lnTo>
                      <a:pt x="219" y="210"/>
                    </a:lnTo>
                    <a:lnTo>
                      <a:pt x="163" y="105"/>
                    </a:lnTo>
                    <a:lnTo>
                      <a:pt x="107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2" name="任意多边形 88028"/>
              <p:cNvSpPr/>
              <p:nvPr/>
            </p:nvSpPr>
            <p:spPr>
              <a:xfrm>
                <a:off x="3595" y="3414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19" h="267">
                    <a:moveTo>
                      <a:pt x="0" y="57"/>
                    </a:moveTo>
                    <a:lnTo>
                      <a:pt x="56" y="162"/>
                    </a:lnTo>
                    <a:lnTo>
                      <a:pt x="112" y="267"/>
                    </a:lnTo>
                    <a:lnTo>
                      <a:pt x="219" y="210"/>
                    </a:lnTo>
                    <a:lnTo>
                      <a:pt x="163" y="105"/>
                    </a:lnTo>
                    <a:lnTo>
                      <a:pt x="107" y="0"/>
                    </a:lnTo>
                    <a:lnTo>
                      <a:pt x="0" y="5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3" name="任意多边形 88029"/>
              <p:cNvSpPr/>
              <p:nvPr/>
            </p:nvSpPr>
            <p:spPr>
              <a:xfrm>
                <a:off x="3616" y="3427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8" h="105">
                    <a:moveTo>
                      <a:pt x="0" y="0"/>
                    </a:moveTo>
                    <a:lnTo>
                      <a:pt x="56" y="105"/>
                    </a:lnTo>
                    <a:lnTo>
                      <a:pt x="58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4" name="直接连接符 88030"/>
              <p:cNvSpPr/>
              <p:nvPr/>
            </p:nvSpPr>
            <p:spPr>
              <a:xfrm>
                <a:off x="3623" y="344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5" name="任意多边形 88031"/>
              <p:cNvSpPr/>
              <p:nvPr/>
            </p:nvSpPr>
            <p:spPr>
              <a:xfrm>
                <a:off x="3609" y="3406"/>
                <a:ext cx="27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23" h="269">
                    <a:moveTo>
                      <a:pt x="0" y="59"/>
                    </a:moveTo>
                    <a:lnTo>
                      <a:pt x="58" y="164"/>
                    </a:lnTo>
                    <a:lnTo>
                      <a:pt x="116" y="269"/>
                    </a:lnTo>
                    <a:lnTo>
                      <a:pt x="223" y="209"/>
                    </a:lnTo>
                    <a:lnTo>
                      <a:pt x="165" y="105"/>
                    </a:lnTo>
                    <a:lnTo>
                      <a:pt x="107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6" name="任意多边形 88032"/>
              <p:cNvSpPr/>
              <p:nvPr/>
            </p:nvSpPr>
            <p:spPr>
              <a:xfrm>
                <a:off x="3609" y="3406"/>
                <a:ext cx="27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23" h="269">
                    <a:moveTo>
                      <a:pt x="0" y="59"/>
                    </a:moveTo>
                    <a:lnTo>
                      <a:pt x="58" y="164"/>
                    </a:lnTo>
                    <a:lnTo>
                      <a:pt x="116" y="269"/>
                    </a:lnTo>
                    <a:lnTo>
                      <a:pt x="223" y="209"/>
                    </a:lnTo>
                    <a:lnTo>
                      <a:pt x="165" y="105"/>
                    </a:lnTo>
                    <a:lnTo>
                      <a:pt x="107" y="0"/>
                    </a:lnTo>
                    <a:lnTo>
                      <a:pt x="0" y="5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7" name="任意多边形 88033"/>
              <p:cNvSpPr/>
              <p:nvPr/>
            </p:nvSpPr>
            <p:spPr>
              <a:xfrm>
                <a:off x="3629" y="3419"/>
                <a:ext cx="8" cy="14"/>
              </a:xfrm>
              <a:custGeom>
                <a:avLst/>
                <a:gdLst/>
                <a:ahLst/>
                <a:cxnLst/>
                <a:rect l="0" t="0" r="0" b="0"/>
                <a:pathLst>
                  <a:path w="62" h="104">
                    <a:moveTo>
                      <a:pt x="0" y="0"/>
                    </a:moveTo>
                    <a:lnTo>
                      <a:pt x="58" y="104"/>
                    </a:lnTo>
                    <a:lnTo>
                      <a:pt x="62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8" name="直接连接符 88034"/>
              <p:cNvSpPr/>
              <p:nvPr/>
            </p:nvSpPr>
            <p:spPr>
              <a:xfrm flipV="1">
                <a:off x="3636" y="343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89" name="任意多边形 88035"/>
              <p:cNvSpPr/>
              <p:nvPr/>
            </p:nvSpPr>
            <p:spPr>
              <a:xfrm>
                <a:off x="3621" y="3399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8" h="268">
                    <a:moveTo>
                      <a:pt x="0" y="63"/>
                    </a:moveTo>
                    <a:lnTo>
                      <a:pt x="61" y="166"/>
                    </a:lnTo>
                    <a:lnTo>
                      <a:pt x="123" y="268"/>
                    </a:lnTo>
                    <a:lnTo>
                      <a:pt x="228" y="206"/>
                    </a:lnTo>
                    <a:lnTo>
                      <a:pt x="166" y="103"/>
                    </a:lnTo>
                    <a:lnTo>
                      <a:pt x="105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0" name="任意多边形 88036"/>
              <p:cNvSpPr/>
              <p:nvPr/>
            </p:nvSpPr>
            <p:spPr>
              <a:xfrm>
                <a:off x="3621" y="3399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8" h="268">
                    <a:moveTo>
                      <a:pt x="0" y="63"/>
                    </a:moveTo>
                    <a:lnTo>
                      <a:pt x="61" y="166"/>
                    </a:lnTo>
                    <a:lnTo>
                      <a:pt x="123" y="268"/>
                    </a:lnTo>
                    <a:lnTo>
                      <a:pt x="228" y="206"/>
                    </a:lnTo>
                    <a:lnTo>
                      <a:pt x="166" y="103"/>
                    </a:lnTo>
                    <a:lnTo>
                      <a:pt x="105" y="0"/>
                    </a:lnTo>
                    <a:lnTo>
                      <a:pt x="0" y="6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1" name="任意多边形 88037"/>
              <p:cNvSpPr/>
              <p:nvPr/>
            </p:nvSpPr>
            <p:spPr>
              <a:xfrm>
                <a:off x="3642" y="3412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3" h="103">
                    <a:moveTo>
                      <a:pt x="0" y="0"/>
                    </a:moveTo>
                    <a:lnTo>
                      <a:pt x="62" y="103"/>
                    </a:lnTo>
                    <a:lnTo>
                      <a:pt x="63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2" name="直接连接符 88038"/>
              <p:cNvSpPr/>
              <p:nvPr/>
            </p:nvSpPr>
            <p:spPr>
              <a:xfrm flipV="1">
                <a:off x="3650" y="342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3" name="任意多边形 88039"/>
              <p:cNvSpPr/>
              <p:nvPr/>
            </p:nvSpPr>
            <p:spPr>
              <a:xfrm>
                <a:off x="3634" y="3391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7" h="267">
                    <a:moveTo>
                      <a:pt x="0" y="63"/>
                    </a:moveTo>
                    <a:lnTo>
                      <a:pt x="62" y="165"/>
                    </a:lnTo>
                    <a:lnTo>
                      <a:pt x="125" y="267"/>
                    </a:lnTo>
                    <a:lnTo>
                      <a:pt x="227" y="203"/>
                    </a:lnTo>
                    <a:lnTo>
                      <a:pt x="165" y="101"/>
                    </a:lnTo>
                    <a:lnTo>
                      <a:pt x="102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4" name="任意多边形 88040"/>
              <p:cNvSpPr/>
              <p:nvPr/>
            </p:nvSpPr>
            <p:spPr>
              <a:xfrm>
                <a:off x="3634" y="3391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7" h="267">
                    <a:moveTo>
                      <a:pt x="0" y="63"/>
                    </a:moveTo>
                    <a:lnTo>
                      <a:pt x="62" y="165"/>
                    </a:lnTo>
                    <a:lnTo>
                      <a:pt x="125" y="267"/>
                    </a:lnTo>
                    <a:lnTo>
                      <a:pt x="227" y="203"/>
                    </a:lnTo>
                    <a:lnTo>
                      <a:pt x="165" y="101"/>
                    </a:lnTo>
                    <a:lnTo>
                      <a:pt x="102" y="0"/>
                    </a:lnTo>
                    <a:lnTo>
                      <a:pt x="0" y="6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5" name="任意多边形 88041"/>
              <p:cNvSpPr/>
              <p:nvPr/>
            </p:nvSpPr>
            <p:spPr>
              <a:xfrm>
                <a:off x="3655" y="3404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5" h="102">
                    <a:moveTo>
                      <a:pt x="0" y="0"/>
                    </a:moveTo>
                    <a:lnTo>
                      <a:pt x="62" y="102"/>
                    </a:lnTo>
                    <a:lnTo>
                      <a:pt x="65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6" name="直接连接符 88042"/>
              <p:cNvSpPr/>
              <p:nvPr/>
            </p:nvSpPr>
            <p:spPr>
              <a:xfrm flipV="1">
                <a:off x="3663" y="341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7" name="任意多边形 88043"/>
              <p:cNvSpPr/>
              <p:nvPr/>
            </p:nvSpPr>
            <p:spPr>
              <a:xfrm>
                <a:off x="3647" y="3383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2" h="268">
                    <a:moveTo>
                      <a:pt x="0" y="67"/>
                    </a:moveTo>
                    <a:lnTo>
                      <a:pt x="65" y="167"/>
                    </a:lnTo>
                    <a:lnTo>
                      <a:pt x="130" y="268"/>
                    </a:lnTo>
                    <a:lnTo>
                      <a:pt x="232" y="201"/>
                    </a:lnTo>
                    <a:lnTo>
                      <a:pt x="168" y="100"/>
                    </a:lnTo>
                    <a:lnTo>
                      <a:pt x="103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8" name="任意多边形 88044"/>
              <p:cNvSpPr/>
              <p:nvPr/>
            </p:nvSpPr>
            <p:spPr>
              <a:xfrm>
                <a:off x="3647" y="3383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2" h="268">
                    <a:moveTo>
                      <a:pt x="0" y="67"/>
                    </a:moveTo>
                    <a:lnTo>
                      <a:pt x="65" y="167"/>
                    </a:lnTo>
                    <a:lnTo>
                      <a:pt x="130" y="268"/>
                    </a:lnTo>
                    <a:lnTo>
                      <a:pt x="232" y="201"/>
                    </a:lnTo>
                    <a:lnTo>
                      <a:pt x="168" y="100"/>
                    </a:lnTo>
                    <a:lnTo>
                      <a:pt x="103" y="0"/>
                    </a:lnTo>
                    <a:lnTo>
                      <a:pt x="0" y="6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99" name="任意多边形 88045"/>
              <p:cNvSpPr/>
              <p:nvPr/>
            </p:nvSpPr>
            <p:spPr>
              <a:xfrm>
                <a:off x="3668" y="3395"/>
                <a:ext cx="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8" h="101">
                    <a:moveTo>
                      <a:pt x="0" y="0"/>
                    </a:moveTo>
                    <a:lnTo>
                      <a:pt x="64" y="101"/>
                    </a:lnTo>
                    <a:lnTo>
                      <a:pt x="68" y="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0" name="直接连接符 88046"/>
              <p:cNvSpPr/>
              <p:nvPr/>
            </p:nvSpPr>
            <p:spPr>
              <a:xfrm flipV="1">
                <a:off x="3676" y="34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1" name="任意多边形 88047"/>
              <p:cNvSpPr/>
              <p:nvPr/>
            </p:nvSpPr>
            <p:spPr>
              <a:xfrm>
                <a:off x="3659" y="3374"/>
                <a:ext cx="30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35" h="266">
                    <a:moveTo>
                      <a:pt x="0" y="69"/>
                    </a:moveTo>
                    <a:lnTo>
                      <a:pt x="68" y="167"/>
                    </a:lnTo>
                    <a:lnTo>
                      <a:pt x="136" y="266"/>
                    </a:lnTo>
                    <a:lnTo>
                      <a:pt x="235" y="196"/>
                    </a:lnTo>
                    <a:lnTo>
                      <a:pt x="167" y="98"/>
                    </a:lnTo>
                    <a:lnTo>
                      <a:pt x="99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2" name="任意多边形 88048"/>
              <p:cNvSpPr/>
              <p:nvPr/>
            </p:nvSpPr>
            <p:spPr>
              <a:xfrm>
                <a:off x="3659" y="3374"/>
                <a:ext cx="30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35" h="266">
                    <a:moveTo>
                      <a:pt x="0" y="69"/>
                    </a:moveTo>
                    <a:lnTo>
                      <a:pt x="68" y="167"/>
                    </a:lnTo>
                    <a:lnTo>
                      <a:pt x="136" y="266"/>
                    </a:lnTo>
                    <a:lnTo>
                      <a:pt x="235" y="196"/>
                    </a:lnTo>
                    <a:lnTo>
                      <a:pt x="167" y="98"/>
                    </a:lnTo>
                    <a:lnTo>
                      <a:pt x="99" y="0"/>
                    </a:lnTo>
                    <a:lnTo>
                      <a:pt x="0" y="6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3" name="任意多边形 88049"/>
              <p:cNvSpPr/>
              <p:nvPr/>
            </p:nvSpPr>
            <p:spPr>
              <a:xfrm>
                <a:off x="3680" y="3387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9" h="98">
                    <a:moveTo>
                      <a:pt x="0" y="0"/>
                    </a:moveTo>
                    <a:lnTo>
                      <a:pt x="68" y="98"/>
                    </a:lnTo>
                    <a:lnTo>
                      <a:pt x="69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4" name="直接连接符 88050"/>
              <p:cNvSpPr/>
              <p:nvPr/>
            </p:nvSpPr>
            <p:spPr>
              <a:xfrm flipV="1">
                <a:off x="3689" y="33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5505" name="组合 88252"/>
            <p:cNvGrpSpPr/>
            <p:nvPr/>
          </p:nvGrpSpPr>
          <p:grpSpPr>
            <a:xfrm>
              <a:off x="4765" y="2896"/>
              <a:ext cx="405" cy="900"/>
              <a:chOff x="3672" y="2717"/>
              <a:chExt cx="309" cy="682"/>
            </a:xfrm>
          </p:grpSpPr>
          <p:sp>
            <p:nvSpPr>
              <p:cNvPr id="75506" name="任意多边形 88052"/>
              <p:cNvSpPr/>
              <p:nvPr/>
            </p:nvSpPr>
            <p:spPr>
              <a:xfrm>
                <a:off x="3672" y="3366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64">
                    <a:moveTo>
                      <a:pt x="0" y="70"/>
                    </a:moveTo>
                    <a:lnTo>
                      <a:pt x="69" y="167"/>
                    </a:lnTo>
                    <a:lnTo>
                      <a:pt x="138" y="264"/>
                    </a:lnTo>
                    <a:lnTo>
                      <a:pt x="238" y="194"/>
                    </a:lnTo>
                    <a:lnTo>
                      <a:pt x="168" y="97"/>
                    </a:lnTo>
                    <a:lnTo>
                      <a:pt x="99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7" name="任意多边形 88053"/>
              <p:cNvSpPr/>
              <p:nvPr/>
            </p:nvSpPr>
            <p:spPr>
              <a:xfrm>
                <a:off x="3672" y="3366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64">
                    <a:moveTo>
                      <a:pt x="0" y="70"/>
                    </a:moveTo>
                    <a:lnTo>
                      <a:pt x="69" y="167"/>
                    </a:lnTo>
                    <a:lnTo>
                      <a:pt x="138" y="264"/>
                    </a:lnTo>
                    <a:lnTo>
                      <a:pt x="238" y="194"/>
                    </a:lnTo>
                    <a:lnTo>
                      <a:pt x="168" y="97"/>
                    </a:lnTo>
                    <a:lnTo>
                      <a:pt x="99" y="0"/>
                    </a:lnTo>
                    <a:lnTo>
                      <a:pt x="0" y="7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8" name="任意多边形 88054"/>
              <p:cNvSpPr/>
              <p:nvPr/>
            </p:nvSpPr>
            <p:spPr>
              <a:xfrm>
                <a:off x="3693" y="3378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3" h="97">
                    <a:moveTo>
                      <a:pt x="0" y="0"/>
                    </a:moveTo>
                    <a:lnTo>
                      <a:pt x="70" y="97"/>
                    </a:lnTo>
                    <a:lnTo>
                      <a:pt x="73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09" name="直接连接符 88055"/>
              <p:cNvSpPr/>
              <p:nvPr/>
            </p:nvSpPr>
            <p:spPr>
              <a:xfrm flipV="1">
                <a:off x="3701" y="339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0" name="任意多边形 88056"/>
              <p:cNvSpPr/>
              <p:nvPr/>
            </p:nvSpPr>
            <p:spPr>
              <a:xfrm>
                <a:off x="3684" y="3357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64">
                    <a:moveTo>
                      <a:pt x="0" y="74"/>
                    </a:moveTo>
                    <a:lnTo>
                      <a:pt x="72" y="169"/>
                    </a:lnTo>
                    <a:lnTo>
                      <a:pt x="145" y="264"/>
                    </a:lnTo>
                    <a:lnTo>
                      <a:pt x="242" y="190"/>
                    </a:lnTo>
                    <a:lnTo>
                      <a:pt x="169" y="95"/>
                    </a:lnTo>
                    <a:lnTo>
                      <a:pt x="97" y="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1" name="任意多边形 88057"/>
              <p:cNvSpPr/>
              <p:nvPr/>
            </p:nvSpPr>
            <p:spPr>
              <a:xfrm>
                <a:off x="3684" y="3357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64">
                    <a:moveTo>
                      <a:pt x="0" y="74"/>
                    </a:moveTo>
                    <a:lnTo>
                      <a:pt x="72" y="169"/>
                    </a:lnTo>
                    <a:lnTo>
                      <a:pt x="145" y="264"/>
                    </a:lnTo>
                    <a:lnTo>
                      <a:pt x="242" y="190"/>
                    </a:lnTo>
                    <a:lnTo>
                      <a:pt x="169" y="95"/>
                    </a:lnTo>
                    <a:lnTo>
                      <a:pt x="97" y="0"/>
                    </a:lnTo>
                    <a:lnTo>
                      <a:pt x="0" y="7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2" name="任意多边形 88058"/>
              <p:cNvSpPr/>
              <p:nvPr/>
            </p:nvSpPr>
            <p:spPr>
              <a:xfrm>
                <a:off x="3705" y="3369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4" h="95">
                    <a:moveTo>
                      <a:pt x="0" y="0"/>
                    </a:moveTo>
                    <a:lnTo>
                      <a:pt x="73" y="95"/>
                    </a:lnTo>
                    <a:lnTo>
                      <a:pt x="74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3" name="直接连接符 88059"/>
              <p:cNvSpPr/>
              <p:nvPr/>
            </p:nvSpPr>
            <p:spPr>
              <a:xfrm flipV="1">
                <a:off x="3714" y="338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4" name="任意多边形 88060"/>
              <p:cNvSpPr/>
              <p:nvPr/>
            </p:nvSpPr>
            <p:spPr>
              <a:xfrm>
                <a:off x="3696" y="3347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3" h="263">
                    <a:moveTo>
                      <a:pt x="0" y="75"/>
                    </a:moveTo>
                    <a:lnTo>
                      <a:pt x="73" y="169"/>
                    </a:lnTo>
                    <a:lnTo>
                      <a:pt x="147" y="263"/>
                    </a:lnTo>
                    <a:lnTo>
                      <a:pt x="243" y="187"/>
                    </a:lnTo>
                    <a:lnTo>
                      <a:pt x="169" y="93"/>
                    </a:lnTo>
                    <a:lnTo>
                      <a:pt x="96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5" name="任意多边形 88061"/>
              <p:cNvSpPr/>
              <p:nvPr/>
            </p:nvSpPr>
            <p:spPr>
              <a:xfrm>
                <a:off x="3696" y="3347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3" h="263">
                    <a:moveTo>
                      <a:pt x="0" y="75"/>
                    </a:moveTo>
                    <a:lnTo>
                      <a:pt x="73" y="169"/>
                    </a:lnTo>
                    <a:lnTo>
                      <a:pt x="147" y="263"/>
                    </a:lnTo>
                    <a:lnTo>
                      <a:pt x="243" y="187"/>
                    </a:lnTo>
                    <a:lnTo>
                      <a:pt x="169" y="93"/>
                    </a:lnTo>
                    <a:lnTo>
                      <a:pt x="96" y="0"/>
                    </a:lnTo>
                    <a:lnTo>
                      <a:pt x="0" y="7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6" name="任意多边形 88062"/>
              <p:cNvSpPr/>
              <p:nvPr/>
            </p:nvSpPr>
            <p:spPr>
              <a:xfrm>
                <a:off x="3717" y="3359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7" h="94">
                    <a:moveTo>
                      <a:pt x="0" y="0"/>
                    </a:moveTo>
                    <a:lnTo>
                      <a:pt x="74" y="94"/>
                    </a:lnTo>
                    <a:lnTo>
                      <a:pt x="77" y="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7" name="直接连接符 88063"/>
              <p:cNvSpPr/>
              <p:nvPr/>
            </p:nvSpPr>
            <p:spPr>
              <a:xfrm flipV="1">
                <a:off x="3726" y="337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8" name="任意多边形 88064"/>
              <p:cNvSpPr/>
              <p:nvPr/>
            </p:nvSpPr>
            <p:spPr>
              <a:xfrm>
                <a:off x="3707" y="3338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261">
                    <a:moveTo>
                      <a:pt x="0" y="78"/>
                    </a:moveTo>
                    <a:lnTo>
                      <a:pt x="75" y="169"/>
                    </a:lnTo>
                    <a:lnTo>
                      <a:pt x="152" y="261"/>
                    </a:lnTo>
                    <a:lnTo>
                      <a:pt x="246" y="183"/>
                    </a:lnTo>
                    <a:lnTo>
                      <a:pt x="169" y="91"/>
                    </a:lnTo>
                    <a:lnTo>
                      <a:pt x="93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19" name="任意多边形 88065"/>
              <p:cNvSpPr/>
              <p:nvPr/>
            </p:nvSpPr>
            <p:spPr>
              <a:xfrm>
                <a:off x="3707" y="3338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261">
                    <a:moveTo>
                      <a:pt x="0" y="78"/>
                    </a:moveTo>
                    <a:lnTo>
                      <a:pt x="75" y="169"/>
                    </a:lnTo>
                    <a:lnTo>
                      <a:pt x="152" y="261"/>
                    </a:lnTo>
                    <a:lnTo>
                      <a:pt x="246" y="183"/>
                    </a:lnTo>
                    <a:lnTo>
                      <a:pt x="169" y="91"/>
                    </a:lnTo>
                    <a:lnTo>
                      <a:pt x="93" y="0"/>
                    </a:lnTo>
                    <a:lnTo>
                      <a:pt x="0" y="7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0" name="任意多边形 88066"/>
              <p:cNvSpPr/>
              <p:nvPr/>
            </p:nvSpPr>
            <p:spPr>
              <a:xfrm>
                <a:off x="3729" y="3349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8" h="92">
                    <a:moveTo>
                      <a:pt x="0" y="0"/>
                    </a:moveTo>
                    <a:lnTo>
                      <a:pt x="77" y="92"/>
                    </a:lnTo>
                    <a:lnTo>
                      <a:pt x="78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1" name="直接连接符 88067"/>
              <p:cNvSpPr/>
              <p:nvPr/>
            </p:nvSpPr>
            <p:spPr>
              <a:xfrm flipV="1">
                <a:off x="3738" y="336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2" name="任意多边形 88068"/>
              <p:cNvSpPr/>
              <p:nvPr/>
            </p:nvSpPr>
            <p:spPr>
              <a:xfrm>
                <a:off x="3719" y="3328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8" h="261">
                    <a:moveTo>
                      <a:pt x="0" y="80"/>
                    </a:moveTo>
                    <a:lnTo>
                      <a:pt x="78" y="170"/>
                    </a:lnTo>
                    <a:lnTo>
                      <a:pt x="156" y="261"/>
                    </a:lnTo>
                    <a:lnTo>
                      <a:pt x="248" y="181"/>
                    </a:lnTo>
                    <a:lnTo>
                      <a:pt x="170" y="91"/>
                    </a:lnTo>
                    <a:lnTo>
                      <a:pt x="92" y="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3" name="任意多边形 88069"/>
              <p:cNvSpPr/>
              <p:nvPr/>
            </p:nvSpPr>
            <p:spPr>
              <a:xfrm>
                <a:off x="3719" y="3328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8" h="261">
                    <a:moveTo>
                      <a:pt x="0" y="80"/>
                    </a:moveTo>
                    <a:lnTo>
                      <a:pt x="78" y="170"/>
                    </a:lnTo>
                    <a:lnTo>
                      <a:pt x="156" y="261"/>
                    </a:lnTo>
                    <a:lnTo>
                      <a:pt x="248" y="181"/>
                    </a:lnTo>
                    <a:lnTo>
                      <a:pt x="170" y="91"/>
                    </a:lnTo>
                    <a:lnTo>
                      <a:pt x="92" y="0"/>
                    </a:lnTo>
                    <a:lnTo>
                      <a:pt x="0" y="8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4" name="任意多边形 88070"/>
              <p:cNvSpPr/>
              <p:nvPr/>
            </p:nvSpPr>
            <p:spPr>
              <a:xfrm>
                <a:off x="3740" y="3339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80" h="90">
                    <a:moveTo>
                      <a:pt x="0" y="0"/>
                    </a:moveTo>
                    <a:lnTo>
                      <a:pt x="78" y="90"/>
                    </a:lnTo>
                    <a:lnTo>
                      <a:pt x="80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5" name="直接连接符 88071"/>
              <p:cNvSpPr/>
              <p:nvPr/>
            </p:nvSpPr>
            <p:spPr>
              <a:xfrm flipV="1">
                <a:off x="3750" y="33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6" name="任意多边形 88072"/>
              <p:cNvSpPr/>
              <p:nvPr/>
            </p:nvSpPr>
            <p:spPr>
              <a:xfrm>
                <a:off x="3730" y="3318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59">
                    <a:moveTo>
                      <a:pt x="0" y="83"/>
                    </a:moveTo>
                    <a:lnTo>
                      <a:pt x="81" y="171"/>
                    </a:lnTo>
                    <a:lnTo>
                      <a:pt x="161" y="259"/>
                    </a:lnTo>
                    <a:lnTo>
                      <a:pt x="252" y="176"/>
                    </a:lnTo>
                    <a:lnTo>
                      <a:pt x="171" y="88"/>
                    </a:lnTo>
                    <a:lnTo>
                      <a:pt x="91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7" name="任意多边形 88073"/>
              <p:cNvSpPr/>
              <p:nvPr/>
            </p:nvSpPr>
            <p:spPr>
              <a:xfrm>
                <a:off x="3730" y="3318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59">
                    <a:moveTo>
                      <a:pt x="0" y="83"/>
                    </a:moveTo>
                    <a:lnTo>
                      <a:pt x="81" y="171"/>
                    </a:lnTo>
                    <a:lnTo>
                      <a:pt x="161" y="259"/>
                    </a:lnTo>
                    <a:lnTo>
                      <a:pt x="252" y="176"/>
                    </a:lnTo>
                    <a:lnTo>
                      <a:pt x="171" y="88"/>
                    </a:lnTo>
                    <a:lnTo>
                      <a:pt x="91" y="0"/>
                    </a:lnTo>
                    <a:lnTo>
                      <a:pt x="0" y="8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8" name="任意多边形 88074"/>
              <p:cNvSpPr/>
              <p:nvPr/>
            </p:nvSpPr>
            <p:spPr>
              <a:xfrm>
                <a:off x="3751" y="3329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3" h="88">
                    <a:moveTo>
                      <a:pt x="0" y="0"/>
                    </a:moveTo>
                    <a:lnTo>
                      <a:pt x="81" y="88"/>
                    </a:lnTo>
                    <a:lnTo>
                      <a:pt x="83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29" name="直接连接符 88075"/>
              <p:cNvSpPr/>
              <p:nvPr/>
            </p:nvSpPr>
            <p:spPr>
              <a:xfrm flipV="1">
                <a:off x="3761" y="334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0" name="任意多边形 88076"/>
              <p:cNvSpPr/>
              <p:nvPr/>
            </p:nvSpPr>
            <p:spPr>
              <a:xfrm>
                <a:off x="3741" y="3308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57">
                    <a:moveTo>
                      <a:pt x="0" y="83"/>
                    </a:moveTo>
                    <a:lnTo>
                      <a:pt x="82" y="170"/>
                    </a:lnTo>
                    <a:lnTo>
                      <a:pt x="165" y="257"/>
                    </a:lnTo>
                    <a:lnTo>
                      <a:pt x="253" y="174"/>
                    </a:lnTo>
                    <a:lnTo>
                      <a:pt x="170" y="87"/>
                    </a:lnTo>
                    <a:lnTo>
                      <a:pt x="88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1" name="任意多边形 88077"/>
              <p:cNvSpPr/>
              <p:nvPr/>
            </p:nvSpPr>
            <p:spPr>
              <a:xfrm>
                <a:off x="3741" y="3308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57">
                    <a:moveTo>
                      <a:pt x="0" y="83"/>
                    </a:moveTo>
                    <a:lnTo>
                      <a:pt x="82" y="170"/>
                    </a:lnTo>
                    <a:lnTo>
                      <a:pt x="165" y="257"/>
                    </a:lnTo>
                    <a:lnTo>
                      <a:pt x="253" y="174"/>
                    </a:lnTo>
                    <a:lnTo>
                      <a:pt x="170" y="87"/>
                    </a:lnTo>
                    <a:lnTo>
                      <a:pt x="88" y="0"/>
                    </a:lnTo>
                    <a:lnTo>
                      <a:pt x="0" y="8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2" name="任意多边形 88078"/>
              <p:cNvSpPr/>
              <p:nvPr/>
            </p:nvSpPr>
            <p:spPr>
              <a:xfrm>
                <a:off x="3762" y="3319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5" h="87">
                    <a:moveTo>
                      <a:pt x="0" y="0"/>
                    </a:moveTo>
                    <a:lnTo>
                      <a:pt x="83" y="87"/>
                    </a:lnTo>
                    <a:lnTo>
                      <a:pt x="85" y="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3" name="直接连接符 88079"/>
              <p:cNvSpPr/>
              <p:nvPr/>
            </p:nvSpPr>
            <p:spPr>
              <a:xfrm flipV="1">
                <a:off x="3773" y="332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4" name="任意多边形 88080"/>
              <p:cNvSpPr/>
              <p:nvPr/>
            </p:nvSpPr>
            <p:spPr>
              <a:xfrm>
                <a:off x="3752" y="3297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5" h="255">
                    <a:moveTo>
                      <a:pt x="0" y="86"/>
                    </a:moveTo>
                    <a:lnTo>
                      <a:pt x="84" y="171"/>
                    </a:lnTo>
                    <a:lnTo>
                      <a:pt x="169" y="255"/>
                    </a:lnTo>
                    <a:lnTo>
                      <a:pt x="255" y="169"/>
                    </a:lnTo>
                    <a:lnTo>
                      <a:pt x="170" y="85"/>
                    </a:lnTo>
                    <a:lnTo>
                      <a:pt x="85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5" name="任意多边形 88081"/>
              <p:cNvSpPr/>
              <p:nvPr/>
            </p:nvSpPr>
            <p:spPr>
              <a:xfrm>
                <a:off x="3752" y="3297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5" h="255">
                    <a:moveTo>
                      <a:pt x="0" y="86"/>
                    </a:moveTo>
                    <a:lnTo>
                      <a:pt x="84" y="171"/>
                    </a:lnTo>
                    <a:lnTo>
                      <a:pt x="169" y="255"/>
                    </a:lnTo>
                    <a:lnTo>
                      <a:pt x="255" y="169"/>
                    </a:lnTo>
                    <a:lnTo>
                      <a:pt x="170" y="85"/>
                    </a:lnTo>
                    <a:lnTo>
                      <a:pt x="85" y="0"/>
                    </a:lnTo>
                    <a:lnTo>
                      <a:pt x="0" y="8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6" name="任意多边形 88082"/>
              <p:cNvSpPr/>
              <p:nvPr/>
            </p:nvSpPr>
            <p:spPr>
              <a:xfrm>
                <a:off x="3773" y="3308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7" h="84">
                    <a:moveTo>
                      <a:pt x="0" y="0"/>
                    </a:moveTo>
                    <a:lnTo>
                      <a:pt x="85" y="84"/>
                    </a:lnTo>
                    <a:lnTo>
                      <a:pt x="87" y="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7" name="直接连接符 88083"/>
              <p:cNvSpPr/>
              <p:nvPr/>
            </p:nvSpPr>
            <p:spPr>
              <a:xfrm flipV="1">
                <a:off x="3784" y="331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8" name="任意多边形 88084"/>
              <p:cNvSpPr/>
              <p:nvPr/>
            </p:nvSpPr>
            <p:spPr>
              <a:xfrm>
                <a:off x="3762" y="3287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3">
                    <a:moveTo>
                      <a:pt x="0" y="88"/>
                    </a:moveTo>
                    <a:lnTo>
                      <a:pt x="87" y="171"/>
                    </a:lnTo>
                    <a:lnTo>
                      <a:pt x="174" y="253"/>
                    </a:lnTo>
                    <a:lnTo>
                      <a:pt x="258" y="165"/>
                    </a:lnTo>
                    <a:lnTo>
                      <a:pt x="171" y="82"/>
                    </a:lnTo>
                    <a:lnTo>
                      <a:pt x="84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39" name="任意多边形 88085"/>
              <p:cNvSpPr/>
              <p:nvPr/>
            </p:nvSpPr>
            <p:spPr>
              <a:xfrm>
                <a:off x="3762" y="3287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3">
                    <a:moveTo>
                      <a:pt x="0" y="88"/>
                    </a:moveTo>
                    <a:lnTo>
                      <a:pt x="87" y="171"/>
                    </a:lnTo>
                    <a:lnTo>
                      <a:pt x="174" y="253"/>
                    </a:lnTo>
                    <a:lnTo>
                      <a:pt x="258" y="165"/>
                    </a:lnTo>
                    <a:lnTo>
                      <a:pt x="171" y="82"/>
                    </a:lnTo>
                    <a:lnTo>
                      <a:pt x="84" y="0"/>
                    </a:lnTo>
                    <a:lnTo>
                      <a:pt x="0" y="8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0" name="任意多边形 88086"/>
              <p:cNvSpPr/>
              <p:nvPr/>
            </p:nvSpPr>
            <p:spPr>
              <a:xfrm>
                <a:off x="3784" y="3297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8" h="83">
                    <a:moveTo>
                      <a:pt x="0" y="0"/>
                    </a:moveTo>
                    <a:lnTo>
                      <a:pt x="87" y="83"/>
                    </a:lnTo>
                    <a:lnTo>
                      <a:pt x="88" y="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1" name="直接连接符 88087"/>
              <p:cNvSpPr/>
              <p:nvPr/>
            </p:nvSpPr>
            <p:spPr>
              <a:xfrm flipV="1">
                <a:off x="3795" y="330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2" name="任意多边形 88088"/>
              <p:cNvSpPr/>
              <p:nvPr/>
            </p:nvSpPr>
            <p:spPr>
              <a:xfrm>
                <a:off x="3773" y="3276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52">
                    <a:moveTo>
                      <a:pt x="0" y="89"/>
                    </a:moveTo>
                    <a:lnTo>
                      <a:pt x="88" y="170"/>
                    </a:lnTo>
                    <a:lnTo>
                      <a:pt x="176" y="252"/>
                    </a:lnTo>
                    <a:lnTo>
                      <a:pt x="259" y="163"/>
                    </a:lnTo>
                    <a:lnTo>
                      <a:pt x="171" y="81"/>
                    </a:lnTo>
                    <a:lnTo>
                      <a:pt x="82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3" name="任意多边形 88089"/>
              <p:cNvSpPr/>
              <p:nvPr/>
            </p:nvSpPr>
            <p:spPr>
              <a:xfrm>
                <a:off x="3773" y="3276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52">
                    <a:moveTo>
                      <a:pt x="0" y="89"/>
                    </a:moveTo>
                    <a:lnTo>
                      <a:pt x="88" y="170"/>
                    </a:lnTo>
                    <a:lnTo>
                      <a:pt x="176" y="252"/>
                    </a:lnTo>
                    <a:lnTo>
                      <a:pt x="259" y="163"/>
                    </a:lnTo>
                    <a:lnTo>
                      <a:pt x="171" y="81"/>
                    </a:lnTo>
                    <a:lnTo>
                      <a:pt x="82" y="0"/>
                    </a:lnTo>
                    <a:lnTo>
                      <a:pt x="0" y="8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4" name="任意多边形 88090"/>
              <p:cNvSpPr/>
              <p:nvPr/>
            </p:nvSpPr>
            <p:spPr>
              <a:xfrm>
                <a:off x="3794" y="3286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9" h="82">
                    <a:moveTo>
                      <a:pt x="0" y="0"/>
                    </a:moveTo>
                    <a:lnTo>
                      <a:pt x="88" y="82"/>
                    </a:lnTo>
                    <a:lnTo>
                      <a:pt x="89" y="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5" name="直接连接符 88091"/>
              <p:cNvSpPr/>
              <p:nvPr/>
            </p:nvSpPr>
            <p:spPr>
              <a:xfrm flipV="1">
                <a:off x="3805" y="329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6" name="任意多边形 88092"/>
              <p:cNvSpPr/>
              <p:nvPr/>
            </p:nvSpPr>
            <p:spPr>
              <a:xfrm>
                <a:off x="3783" y="3264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50">
                    <a:moveTo>
                      <a:pt x="0" y="92"/>
                    </a:moveTo>
                    <a:lnTo>
                      <a:pt x="90" y="171"/>
                    </a:lnTo>
                    <a:lnTo>
                      <a:pt x="179" y="250"/>
                    </a:lnTo>
                    <a:lnTo>
                      <a:pt x="259" y="159"/>
                    </a:lnTo>
                    <a:lnTo>
                      <a:pt x="170" y="80"/>
                    </a:lnTo>
                    <a:lnTo>
                      <a:pt x="81" y="0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7" name="任意多边形 88093"/>
              <p:cNvSpPr/>
              <p:nvPr/>
            </p:nvSpPr>
            <p:spPr>
              <a:xfrm>
                <a:off x="3783" y="3264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50">
                    <a:moveTo>
                      <a:pt x="0" y="92"/>
                    </a:moveTo>
                    <a:lnTo>
                      <a:pt x="90" y="171"/>
                    </a:lnTo>
                    <a:lnTo>
                      <a:pt x="179" y="250"/>
                    </a:lnTo>
                    <a:lnTo>
                      <a:pt x="259" y="159"/>
                    </a:lnTo>
                    <a:lnTo>
                      <a:pt x="170" y="80"/>
                    </a:lnTo>
                    <a:lnTo>
                      <a:pt x="81" y="0"/>
                    </a:lnTo>
                    <a:lnTo>
                      <a:pt x="0" y="9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8" name="任意多边形 88094"/>
              <p:cNvSpPr/>
              <p:nvPr/>
            </p:nvSpPr>
            <p:spPr>
              <a:xfrm>
                <a:off x="3804" y="3274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2" h="79">
                    <a:moveTo>
                      <a:pt x="0" y="0"/>
                    </a:moveTo>
                    <a:lnTo>
                      <a:pt x="89" y="79"/>
                    </a:lnTo>
                    <a:lnTo>
                      <a:pt x="92" y="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49" name="直接连接符 88095"/>
              <p:cNvSpPr/>
              <p:nvPr/>
            </p:nvSpPr>
            <p:spPr>
              <a:xfrm flipV="1">
                <a:off x="3815" y="32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0" name="任意多边形 88096"/>
              <p:cNvSpPr/>
              <p:nvPr/>
            </p:nvSpPr>
            <p:spPr>
              <a:xfrm>
                <a:off x="3793" y="3253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46">
                    <a:moveTo>
                      <a:pt x="0" y="94"/>
                    </a:moveTo>
                    <a:lnTo>
                      <a:pt x="92" y="170"/>
                    </a:lnTo>
                    <a:lnTo>
                      <a:pt x="184" y="246"/>
                    </a:lnTo>
                    <a:lnTo>
                      <a:pt x="262" y="152"/>
                    </a:lnTo>
                    <a:lnTo>
                      <a:pt x="170" y="76"/>
                    </a:lnTo>
                    <a:lnTo>
                      <a:pt x="7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1" name="任意多边形 88097"/>
              <p:cNvSpPr/>
              <p:nvPr/>
            </p:nvSpPr>
            <p:spPr>
              <a:xfrm>
                <a:off x="3793" y="3253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46">
                    <a:moveTo>
                      <a:pt x="0" y="94"/>
                    </a:moveTo>
                    <a:lnTo>
                      <a:pt x="92" y="170"/>
                    </a:lnTo>
                    <a:lnTo>
                      <a:pt x="184" y="246"/>
                    </a:lnTo>
                    <a:lnTo>
                      <a:pt x="262" y="152"/>
                    </a:lnTo>
                    <a:lnTo>
                      <a:pt x="170" y="76"/>
                    </a:lnTo>
                    <a:lnTo>
                      <a:pt x="79" y="0"/>
                    </a:lnTo>
                    <a:lnTo>
                      <a:pt x="0" y="9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2" name="任意多边形 88098"/>
              <p:cNvSpPr/>
              <p:nvPr/>
            </p:nvSpPr>
            <p:spPr>
              <a:xfrm>
                <a:off x="3814" y="3263"/>
                <a:ext cx="11" cy="9"/>
              </a:xfrm>
              <a:custGeom>
                <a:avLst/>
                <a:gdLst/>
                <a:ahLst/>
                <a:cxnLst/>
                <a:rect l="0" t="0" r="0" b="0"/>
                <a:pathLst>
                  <a:path w="94" h="76">
                    <a:moveTo>
                      <a:pt x="0" y="0"/>
                    </a:moveTo>
                    <a:lnTo>
                      <a:pt x="92" y="76"/>
                    </a:lnTo>
                    <a:lnTo>
                      <a:pt x="94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3" name="直接连接符 88099"/>
              <p:cNvSpPr/>
              <p:nvPr/>
            </p:nvSpPr>
            <p:spPr>
              <a:xfrm flipV="1">
                <a:off x="3825" y="327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4" name="任意多边形 88100"/>
              <p:cNvSpPr/>
              <p:nvPr/>
            </p:nvSpPr>
            <p:spPr>
              <a:xfrm>
                <a:off x="3802" y="3241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45">
                    <a:moveTo>
                      <a:pt x="0" y="95"/>
                    </a:moveTo>
                    <a:lnTo>
                      <a:pt x="94" y="170"/>
                    </a:lnTo>
                    <a:lnTo>
                      <a:pt x="188" y="245"/>
                    </a:lnTo>
                    <a:lnTo>
                      <a:pt x="264" y="150"/>
                    </a:lnTo>
                    <a:lnTo>
                      <a:pt x="170" y="75"/>
                    </a:lnTo>
                    <a:lnTo>
                      <a:pt x="76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5" name="任意多边形 88101"/>
              <p:cNvSpPr/>
              <p:nvPr/>
            </p:nvSpPr>
            <p:spPr>
              <a:xfrm>
                <a:off x="3802" y="3241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45">
                    <a:moveTo>
                      <a:pt x="0" y="95"/>
                    </a:moveTo>
                    <a:lnTo>
                      <a:pt x="94" y="170"/>
                    </a:lnTo>
                    <a:lnTo>
                      <a:pt x="188" y="245"/>
                    </a:lnTo>
                    <a:lnTo>
                      <a:pt x="264" y="150"/>
                    </a:lnTo>
                    <a:lnTo>
                      <a:pt x="170" y="75"/>
                    </a:lnTo>
                    <a:lnTo>
                      <a:pt x="76" y="0"/>
                    </a:lnTo>
                    <a:lnTo>
                      <a:pt x="0" y="9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6" name="任意多边形 88102"/>
              <p:cNvSpPr/>
              <p:nvPr/>
            </p:nvSpPr>
            <p:spPr>
              <a:xfrm>
                <a:off x="3823" y="3251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5" h="75">
                    <a:moveTo>
                      <a:pt x="0" y="0"/>
                    </a:moveTo>
                    <a:lnTo>
                      <a:pt x="94" y="75"/>
                    </a:lnTo>
                    <a:lnTo>
                      <a:pt x="95" y="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7" name="直接连接符 88103"/>
              <p:cNvSpPr/>
              <p:nvPr/>
            </p:nvSpPr>
            <p:spPr>
              <a:xfrm flipV="1">
                <a:off x="3835" y="326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8" name="任意多边形 88104"/>
              <p:cNvSpPr/>
              <p:nvPr/>
            </p:nvSpPr>
            <p:spPr>
              <a:xfrm>
                <a:off x="3811" y="3230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43">
                    <a:moveTo>
                      <a:pt x="0" y="97"/>
                    </a:moveTo>
                    <a:lnTo>
                      <a:pt x="95" y="170"/>
                    </a:lnTo>
                    <a:lnTo>
                      <a:pt x="190" y="243"/>
                    </a:lnTo>
                    <a:lnTo>
                      <a:pt x="264" y="145"/>
                    </a:lnTo>
                    <a:lnTo>
                      <a:pt x="169" y="73"/>
                    </a:lnTo>
                    <a:lnTo>
                      <a:pt x="74" y="0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59" name="任意多边形 88105"/>
              <p:cNvSpPr/>
              <p:nvPr/>
            </p:nvSpPr>
            <p:spPr>
              <a:xfrm>
                <a:off x="3811" y="3230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43">
                    <a:moveTo>
                      <a:pt x="0" y="97"/>
                    </a:moveTo>
                    <a:lnTo>
                      <a:pt x="95" y="170"/>
                    </a:lnTo>
                    <a:lnTo>
                      <a:pt x="190" y="243"/>
                    </a:lnTo>
                    <a:lnTo>
                      <a:pt x="264" y="145"/>
                    </a:lnTo>
                    <a:lnTo>
                      <a:pt x="169" y="73"/>
                    </a:lnTo>
                    <a:lnTo>
                      <a:pt x="74" y="0"/>
                    </a:lnTo>
                    <a:lnTo>
                      <a:pt x="0" y="9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0" name="任意多边形 88106"/>
              <p:cNvSpPr/>
              <p:nvPr/>
            </p:nvSpPr>
            <p:spPr>
              <a:xfrm>
                <a:off x="3832" y="3239"/>
                <a:ext cx="13" cy="9"/>
              </a:xfrm>
              <a:custGeom>
                <a:avLst/>
                <a:gdLst/>
                <a:ahLst/>
                <a:cxnLst/>
                <a:rect l="0" t="0" r="0" b="0"/>
                <a:pathLst>
                  <a:path w="97" h="72">
                    <a:moveTo>
                      <a:pt x="0" y="0"/>
                    </a:moveTo>
                    <a:lnTo>
                      <a:pt x="95" y="72"/>
                    </a:lnTo>
                    <a:lnTo>
                      <a:pt x="97" y="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1" name="直接连接符 88107"/>
              <p:cNvSpPr/>
              <p:nvPr/>
            </p:nvSpPr>
            <p:spPr>
              <a:xfrm flipV="1">
                <a:off x="3844" y="324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2" name="任意多边形 88108"/>
              <p:cNvSpPr/>
              <p:nvPr/>
            </p:nvSpPr>
            <p:spPr>
              <a:xfrm>
                <a:off x="3820" y="3218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39">
                    <a:moveTo>
                      <a:pt x="0" y="99"/>
                    </a:moveTo>
                    <a:lnTo>
                      <a:pt x="97" y="169"/>
                    </a:lnTo>
                    <a:lnTo>
                      <a:pt x="194" y="239"/>
                    </a:lnTo>
                    <a:lnTo>
                      <a:pt x="265" y="141"/>
                    </a:lnTo>
                    <a:lnTo>
                      <a:pt x="168" y="71"/>
                    </a:lnTo>
                    <a:lnTo>
                      <a:pt x="71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3" name="任意多边形 88109"/>
              <p:cNvSpPr/>
              <p:nvPr/>
            </p:nvSpPr>
            <p:spPr>
              <a:xfrm>
                <a:off x="3820" y="3218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39">
                    <a:moveTo>
                      <a:pt x="0" y="99"/>
                    </a:moveTo>
                    <a:lnTo>
                      <a:pt x="97" y="169"/>
                    </a:lnTo>
                    <a:lnTo>
                      <a:pt x="194" y="239"/>
                    </a:lnTo>
                    <a:lnTo>
                      <a:pt x="265" y="141"/>
                    </a:lnTo>
                    <a:lnTo>
                      <a:pt x="168" y="71"/>
                    </a:lnTo>
                    <a:lnTo>
                      <a:pt x="71" y="0"/>
                    </a:lnTo>
                    <a:lnTo>
                      <a:pt x="0" y="9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4" name="任意多边形 88110"/>
              <p:cNvSpPr/>
              <p:nvPr/>
            </p:nvSpPr>
            <p:spPr>
              <a:xfrm>
                <a:off x="3841" y="3226"/>
                <a:ext cx="13" cy="9"/>
              </a:xfrm>
              <a:custGeom>
                <a:avLst/>
                <a:gdLst/>
                <a:ahLst/>
                <a:cxnLst/>
                <a:rect l="0" t="0" r="0" b="0"/>
                <a:pathLst>
                  <a:path w="98" h="70">
                    <a:moveTo>
                      <a:pt x="0" y="0"/>
                    </a:moveTo>
                    <a:lnTo>
                      <a:pt x="97" y="70"/>
                    </a:lnTo>
                    <a:lnTo>
                      <a:pt x="98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5" name="直接连接符 88111"/>
              <p:cNvSpPr/>
              <p:nvPr/>
            </p:nvSpPr>
            <p:spPr>
              <a:xfrm flipV="1">
                <a:off x="3854" y="323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6" name="任意多边形 88112"/>
              <p:cNvSpPr/>
              <p:nvPr/>
            </p:nvSpPr>
            <p:spPr>
              <a:xfrm>
                <a:off x="3829" y="3205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7">
                    <a:moveTo>
                      <a:pt x="0" y="101"/>
                    </a:moveTo>
                    <a:lnTo>
                      <a:pt x="98" y="169"/>
                    </a:lnTo>
                    <a:lnTo>
                      <a:pt x="196" y="237"/>
                    </a:lnTo>
                    <a:lnTo>
                      <a:pt x="266" y="136"/>
                    </a:lnTo>
                    <a:lnTo>
                      <a:pt x="167" y="68"/>
                    </a:lnTo>
                    <a:lnTo>
                      <a:pt x="69" y="0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7" name="任意多边形 88113"/>
              <p:cNvSpPr/>
              <p:nvPr/>
            </p:nvSpPr>
            <p:spPr>
              <a:xfrm>
                <a:off x="3829" y="3205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7">
                    <a:moveTo>
                      <a:pt x="0" y="101"/>
                    </a:moveTo>
                    <a:lnTo>
                      <a:pt x="98" y="169"/>
                    </a:lnTo>
                    <a:lnTo>
                      <a:pt x="196" y="237"/>
                    </a:lnTo>
                    <a:lnTo>
                      <a:pt x="266" y="136"/>
                    </a:lnTo>
                    <a:lnTo>
                      <a:pt x="167" y="68"/>
                    </a:lnTo>
                    <a:lnTo>
                      <a:pt x="69" y="0"/>
                    </a:lnTo>
                    <a:lnTo>
                      <a:pt x="0" y="10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8" name="任意多边形 88114"/>
              <p:cNvSpPr/>
              <p:nvPr/>
            </p:nvSpPr>
            <p:spPr>
              <a:xfrm>
                <a:off x="3850" y="3214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8">
                    <a:moveTo>
                      <a:pt x="0" y="0"/>
                    </a:moveTo>
                    <a:lnTo>
                      <a:pt x="99" y="68"/>
                    </a:lnTo>
                    <a:lnTo>
                      <a:pt x="100" y="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69" name="直接连接符 88115"/>
              <p:cNvSpPr/>
              <p:nvPr/>
            </p:nvSpPr>
            <p:spPr>
              <a:xfrm flipV="1">
                <a:off x="3862" y="322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0" name="任意多边形 88116"/>
              <p:cNvSpPr/>
              <p:nvPr/>
            </p:nvSpPr>
            <p:spPr>
              <a:xfrm>
                <a:off x="3838" y="3193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3">
                    <a:moveTo>
                      <a:pt x="0" y="101"/>
                    </a:moveTo>
                    <a:lnTo>
                      <a:pt x="99" y="167"/>
                    </a:lnTo>
                    <a:lnTo>
                      <a:pt x="199" y="233"/>
                    </a:lnTo>
                    <a:lnTo>
                      <a:pt x="266" y="131"/>
                    </a:lnTo>
                    <a:lnTo>
                      <a:pt x="166" y="66"/>
                    </a:lnTo>
                    <a:lnTo>
                      <a:pt x="67" y="0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1" name="任意多边形 88117"/>
              <p:cNvSpPr/>
              <p:nvPr/>
            </p:nvSpPr>
            <p:spPr>
              <a:xfrm>
                <a:off x="3838" y="3193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3">
                    <a:moveTo>
                      <a:pt x="0" y="101"/>
                    </a:moveTo>
                    <a:lnTo>
                      <a:pt x="99" y="167"/>
                    </a:lnTo>
                    <a:lnTo>
                      <a:pt x="199" y="233"/>
                    </a:lnTo>
                    <a:lnTo>
                      <a:pt x="266" y="131"/>
                    </a:lnTo>
                    <a:lnTo>
                      <a:pt x="166" y="66"/>
                    </a:lnTo>
                    <a:lnTo>
                      <a:pt x="67" y="0"/>
                    </a:lnTo>
                    <a:lnTo>
                      <a:pt x="0" y="10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2" name="任意多边形 88118"/>
              <p:cNvSpPr/>
              <p:nvPr/>
            </p:nvSpPr>
            <p:spPr>
              <a:xfrm>
                <a:off x="3858" y="3201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5">
                    <a:moveTo>
                      <a:pt x="0" y="0"/>
                    </a:moveTo>
                    <a:lnTo>
                      <a:pt x="100" y="65"/>
                    </a:lnTo>
                    <a:lnTo>
                      <a:pt x="102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3" name="直接连接符 88119"/>
              <p:cNvSpPr/>
              <p:nvPr/>
            </p:nvSpPr>
            <p:spPr>
              <a:xfrm flipV="1">
                <a:off x="3871" y="320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4" name="任意多边形 88120"/>
              <p:cNvSpPr/>
              <p:nvPr/>
            </p:nvSpPr>
            <p:spPr>
              <a:xfrm>
                <a:off x="3846" y="3180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31">
                    <a:moveTo>
                      <a:pt x="0" y="104"/>
                    </a:moveTo>
                    <a:lnTo>
                      <a:pt x="101" y="168"/>
                    </a:lnTo>
                    <a:lnTo>
                      <a:pt x="203" y="231"/>
                    </a:lnTo>
                    <a:lnTo>
                      <a:pt x="268" y="127"/>
                    </a:lnTo>
                    <a:lnTo>
                      <a:pt x="166" y="64"/>
                    </a:lnTo>
                    <a:lnTo>
                      <a:pt x="65" y="0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5" name="任意多边形 88121"/>
              <p:cNvSpPr/>
              <p:nvPr/>
            </p:nvSpPr>
            <p:spPr>
              <a:xfrm>
                <a:off x="3846" y="3180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31">
                    <a:moveTo>
                      <a:pt x="0" y="104"/>
                    </a:moveTo>
                    <a:lnTo>
                      <a:pt x="101" y="168"/>
                    </a:lnTo>
                    <a:lnTo>
                      <a:pt x="203" y="231"/>
                    </a:lnTo>
                    <a:lnTo>
                      <a:pt x="268" y="127"/>
                    </a:lnTo>
                    <a:lnTo>
                      <a:pt x="166" y="64"/>
                    </a:lnTo>
                    <a:lnTo>
                      <a:pt x="65" y="0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6" name="任意多边形 88122"/>
              <p:cNvSpPr/>
              <p:nvPr/>
            </p:nvSpPr>
            <p:spPr>
              <a:xfrm>
                <a:off x="3867" y="3188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3">
                    <a:moveTo>
                      <a:pt x="0" y="0"/>
                    </a:moveTo>
                    <a:lnTo>
                      <a:pt x="102" y="63"/>
                    </a:lnTo>
                    <a:lnTo>
                      <a:pt x="103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7" name="直接连接符 88123"/>
              <p:cNvSpPr/>
              <p:nvPr/>
            </p:nvSpPr>
            <p:spPr>
              <a:xfrm flipV="1">
                <a:off x="3879" y="319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8" name="任意多边形 88124"/>
              <p:cNvSpPr/>
              <p:nvPr/>
            </p:nvSpPr>
            <p:spPr>
              <a:xfrm>
                <a:off x="3854" y="3167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6">
                    <a:moveTo>
                      <a:pt x="0" y="103"/>
                    </a:moveTo>
                    <a:lnTo>
                      <a:pt x="103" y="165"/>
                    </a:lnTo>
                    <a:lnTo>
                      <a:pt x="206" y="226"/>
                    </a:lnTo>
                    <a:lnTo>
                      <a:pt x="268" y="122"/>
                    </a:lnTo>
                    <a:lnTo>
                      <a:pt x="166" y="61"/>
                    </a:lnTo>
                    <a:lnTo>
                      <a:pt x="63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79" name="任意多边形 88125"/>
              <p:cNvSpPr/>
              <p:nvPr/>
            </p:nvSpPr>
            <p:spPr>
              <a:xfrm>
                <a:off x="3854" y="3167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6">
                    <a:moveTo>
                      <a:pt x="0" y="103"/>
                    </a:moveTo>
                    <a:lnTo>
                      <a:pt x="103" y="165"/>
                    </a:lnTo>
                    <a:lnTo>
                      <a:pt x="206" y="226"/>
                    </a:lnTo>
                    <a:lnTo>
                      <a:pt x="268" y="122"/>
                    </a:lnTo>
                    <a:lnTo>
                      <a:pt x="166" y="61"/>
                    </a:lnTo>
                    <a:lnTo>
                      <a:pt x="63" y="0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0" name="任意多边形 88126"/>
              <p:cNvSpPr/>
              <p:nvPr/>
            </p:nvSpPr>
            <p:spPr>
              <a:xfrm>
                <a:off x="3874" y="3175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1">
                    <a:moveTo>
                      <a:pt x="0" y="0"/>
                    </a:moveTo>
                    <a:lnTo>
                      <a:pt x="102" y="61"/>
                    </a:lnTo>
                    <a:lnTo>
                      <a:pt x="103" y="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1" name="直接连接符 88127"/>
              <p:cNvSpPr/>
              <p:nvPr/>
            </p:nvSpPr>
            <p:spPr>
              <a:xfrm flipV="1">
                <a:off x="3887" y="318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2" name="任意多边形 88128"/>
              <p:cNvSpPr/>
              <p:nvPr/>
            </p:nvSpPr>
            <p:spPr>
              <a:xfrm>
                <a:off x="3861" y="3154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4">
                    <a:moveTo>
                      <a:pt x="0" y="106"/>
                    </a:moveTo>
                    <a:lnTo>
                      <a:pt x="104" y="165"/>
                    </a:lnTo>
                    <a:lnTo>
                      <a:pt x="207" y="224"/>
                    </a:lnTo>
                    <a:lnTo>
                      <a:pt x="268" y="118"/>
                    </a:lnTo>
                    <a:lnTo>
                      <a:pt x="164" y="59"/>
                    </a:lnTo>
                    <a:lnTo>
                      <a:pt x="60" y="0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3" name="任意多边形 88129"/>
              <p:cNvSpPr/>
              <p:nvPr/>
            </p:nvSpPr>
            <p:spPr>
              <a:xfrm>
                <a:off x="3861" y="3154"/>
                <a:ext cx="34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4">
                    <a:moveTo>
                      <a:pt x="0" y="106"/>
                    </a:moveTo>
                    <a:lnTo>
                      <a:pt x="104" y="165"/>
                    </a:lnTo>
                    <a:lnTo>
                      <a:pt x="207" y="224"/>
                    </a:lnTo>
                    <a:lnTo>
                      <a:pt x="268" y="118"/>
                    </a:lnTo>
                    <a:lnTo>
                      <a:pt x="164" y="59"/>
                    </a:lnTo>
                    <a:lnTo>
                      <a:pt x="60" y="0"/>
                    </a:lnTo>
                    <a:lnTo>
                      <a:pt x="0" y="10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4" name="任意多边形 88130"/>
              <p:cNvSpPr/>
              <p:nvPr/>
            </p:nvSpPr>
            <p:spPr>
              <a:xfrm>
                <a:off x="3882" y="3162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5" h="59">
                    <a:moveTo>
                      <a:pt x="0" y="0"/>
                    </a:moveTo>
                    <a:lnTo>
                      <a:pt x="104" y="59"/>
                    </a:lnTo>
                    <a:lnTo>
                      <a:pt x="105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5" name="直接连接符 88131"/>
              <p:cNvSpPr/>
              <p:nvPr/>
            </p:nvSpPr>
            <p:spPr>
              <a:xfrm flipV="1">
                <a:off x="3895" y="316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6" name="任意多边形 88132"/>
              <p:cNvSpPr/>
              <p:nvPr/>
            </p:nvSpPr>
            <p:spPr>
              <a:xfrm>
                <a:off x="3869" y="3141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9">
                    <a:moveTo>
                      <a:pt x="0" y="107"/>
                    </a:moveTo>
                    <a:lnTo>
                      <a:pt x="105" y="163"/>
                    </a:lnTo>
                    <a:lnTo>
                      <a:pt x="210" y="219"/>
                    </a:lnTo>
                    <a:lnTo>
                      <a:pt x="267" y="112"/>
                    </a:lnTo>
                    <a:lnTo>
                      <a:pt x="162" y="56"/>
                    </a:lnTo>
                    <a:lnTo>
                      <a:pt x="57" y="0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7" name="任意多边形 88133"/>
              <p:cNvSpPr/>
              <p:nvPr/>
            </p:nvSpPr>
            <p:spPr>
              <a:xfrm>
                <a:off x="3869" y="3141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9">
                    <a:moveTo>
                      <a:pt x="0" y="107"/>
                    </a:moveTo>
                    <a:lnTo>
                      <a:pt x="105" y="163"/>
                    </a:lnTo>
                    <a:lnTo>
                      <a:pt x="210" y="219"/>
                    </a:lnTo>
                    <a:lnTo>
                      <a:pt x="267" y="112"/>
                    </a:lnTo>
                    <a:lnTo>
                      <a:pt x="162" y="56"/>
                    </a:lnTo>
                    <a:lnTo>
                      <a:pt x="57" y="0"/>
                    </a:lnTo>
                    <a:lnTo>
                      <a:pt x="0" y="10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8" name="任意多边形 88134"/>
              <p:cNvSpPr/>
              <p:nvPr/>
            </p:nvSpPr>
            <p:spPr>
              <a:xfrm>
                <a:off x="3889" y="3148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6">
                    <a:moveTo>
                      <a:pt x="0" y="0"/>
                    </a:moveTo>
                    <a:lnTo>
                      <a:pt x="105" y="56"/>
                    </a:lnTo>
                    <a:lnTo>
                      <a:pt x="106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89" name="直接连接符 88135"/>
              <p:cNvSpPr/>
              <p:nvPr/>
            </p:nvSpPr>
            <p:spPr>
              <a:xfrm flipV="1">
                <a:off x="3902" y="315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0" name="任意多边形 88136"/>
              <p:cNvSpPr/>
              <p:nvPr/>
            </p:nvSpPr>
            <p:spPr>
              <a:xfrm>
                <a:off x="3876" y="3128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18">
                    <a:moveTo>
                      <a:pt x="0" y="109"/>
                    </a:moveTo>
                    <a:lnTo>
                      <a:pt x="106" y="164"/>
                    </a:lnTo>
                    <a:lnTo>
                      <a:pt x="212" y="218"/>
                    </a:lnTo>
                    <a:lnTo>
                      <a:pt x="268" y="109"/>
                    </a:lnTo>
                    <a:lnTo>
                      <a:pt x="162" y="54"/>
                    </a:lnTo>
                    <a:lnTo>
                      <a:pt x="56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1" name="任意多边形 88137"/>
              <p:cNvSpPr/>
              <p:nvPr/>
            </p:nvSpPr>
            <p:spPr>
              <a:xfrm>
                <a:off x="3876" y="3128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18">
                    <a:moveTo>
                      <a:pt x="0" y="109"/>
                    </a:moveTo>
                    <a:lnTo>
                      <a:pt x="106" y="164"/>
                    </a:lnTo>
                    <a:lnTo>
                      <a:pt x="212" y="218"/>
                    </a:lnTo>
                    <a:lnTo>
                      <a:pt x="268" y="109"/>
                    </a:lnTo>
                    <a:lnTo>
                      <a:pt x="162" y="54"/>
                    </a:lnTo>
                    <a:lnTo>
                      <a:pt x="56" y="0"/>
                    </a:lnTo>
                    <a:lnTo>
                      <a:pt x="0" y="10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2" name="任意多边形 88138"/>
              <p:cNvSpPr/>
              <p:nvPr/>
            </p:nvSpPr>
            <p:spPr>
              <a:xfrm>
                <a:off x="3896" y="3135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5">
                    <a:moveTo>
                      <a:pt x="0" y="0"/>
                    </a:moveTo>
                    <a:lnTo>
                      <a:pt x="106" y="55"/>
                    </a:lnTo>
                    <a:lnTo>
                      <a:pt x="107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3" name="直接连接符 88139"/>
              <p:cNvSpPr/>
              <p:nvPr/>
            </p:nvSpPr>
            <p:spPr>
              <a:xfrm flipV="1">
                <a:off x="3909" y="314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4" name="任意多边形 88140"/>
              <p:cNvSpPr/>
              <p:nvPr/>
            </p:nvSpPr>
            <p:spPr>
              <a:xfrm>
                <a:off x="3883" y="3115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2">
                    <a:moveTo>
                      <a:pt x="0" y="109"/>
                    </a:moveTo>
                    <a:lnTo>
                      <a:pt x="108" y="160"/>
                    </a:lnTo>
                    <a:lnTo>
                      <a:pt x="215" y="212"/>
                    </a:lnTo>
                    <a:lnTo>
                      <a:pt x="267" y="102"/>
                    </a:lnTo>
                    <a:lnTo>
                      <a:pt x="160" y="51"/>
                    </a:lnTo>
                    <a:lnTo>
                      <a:pt x="53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5" name="任意多边形 88141"/>
              <p:cNvSpPr/>
              <p:nvPr/>
            </p:nvSpPr>
            <p:spPr>
              <a:xfrm>
                <a:off x="3883" y="3115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2">
                    <a:moveTo>
                      <a:pt x="0" y="109"/>
                    </a:moveTo>
                    <a:lnTo>
                      <a:pt x="108" y="160"/>
                    </a:lnTo>
                    <a:lnTo>
                      <a:pt x="215" y="212"/>
                    </a:lnTo>
                    <a:lnTo>
                      <a:pt x="267" y="102"/>
                    </a:lnTo>
                    <a:lnTo>
                      <a:pt x="160" y="51"/>
                    </a:lnTo>
                    <a:lnTo>
                      <a:pt x="53" y="0"/>
                    </a:lnTo>
                    <a:lnTo>
                      <a:pt x="0" y="10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6" name="任意多边形 88142"/>
              <p:cNvSpPr/>
              <p:nvPr/>
            </p:nvSpPr>
            <p:spPr>
              <a:xfrm>
                <a:off x="3903" y="3121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1">
                    <a:moveTo>
                      <a:pt x="0" y="0"/>
                    </a:moveTo>
                    <a:lnTo>
                      <a:pt x="107" y="51"/>
                    </a:lnTo>
                    <a:lnTo>
                      <a:pt x="109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7" name="直接连接符 88143"/>
              <p:cNvSpPr/>
              <p:nvPr/>
            </p:nvSpPr>
            <p:spPr>
              <a:xfrm flipV="1">
                <a:off x="3916" y="312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8" name="任意多边形 88144"/>
              <p:cNvSpPr/>
              <p:nvPr/>
            </p:nvSpPr>
            <p:spPr>
              <a:xfrm>
                <a:off x="3889" y="3101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10">
                    <a:moveTo>
                      <a:pt x="0" y="112"/>
                    </a:moveTo>
                    <a:lnTo>
                      <a:pt x="109" y="161"/>
                    </a:lnTo>
                    <a:lnTo>
                      <a:pt x="218" y="210"/>
                    </a:lnTo>
                    <a:lnTo>
                      <a:pt x="269" y="98"/>
                    </a:lnTo>
                    <a:lnTo>
                      <a:pt x="159" y="49"/>
                    </a:lnTo>
                    <a:lnTo>
                      <a:pt x="50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99" name="任意多边形 88145"/>
              <p:cNvSpPr/>
              <p:nvPr/>
            </p:nvSpPr>
            <p:spPr>
              <a:xfrm>
                <a:off x="3889" y="3101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9" h="210">
                    <a:moveTo>
                      <a:pt x="0" y="112"/>
                    </a:moveTo>
                    <a:lnTo>
                      <a:pt x="109" y="161"/>
                    </a:lnTo>
                    <a:lnTo>
                      <a:pt x="218" y="210"/>
                    </a:lnTo>
                    <a:lnTo>
                      <a:pt x="269" y="98"/>
                    </a:lnTo>
                    <a:lnTo>
                      <a:pt x="159" y="49"/>
                    </a:lnTo>
                    <a:lnTo>
                      <a:pt x="50" y="0"/>
                    </a:lnTo>
                    <a:lnTo>
                      <a:pt x="0" y="11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0" name="任意多边形 88146"/>
              <p:cNvSpPr/>
              <p:nvPr/>
            </p:nvSpPr>
            <p:spPr>
              <a:xfrm>
                <a:off x="3909" y="3107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9">
                    <a:moveTo>
                      <a:pt x="0" y="0"/>
                    </a:moveTo>
                    <a:lnTo>
                      <a:pt x="110" y="49"/>
                    </a:lnTo>
                    <a:lnTo>
                      <a:pt x="111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1" name="直接连接符 88147"/>
              <p:cNvSpPr/>
              <p:nvPr/>
            </p:nvSpPr>
            <p:spPr>
              <a:xfrm flipV="1">
                <a:off x="3922" y="311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2" name="任意多边形 88148"/>
              <p:cNvSpPr/>
              <p:nvPr/>
            </p:nvSpPr>
            <p:spPr>
              <a:xfrm>
                <a:off x="3895" y="3087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3">
                    <a:moveTo>
                      <a:pt x="0" y="112"/>
                    </a:moveTo>
                    <a:lnTo>
                      <a:pt x="110" y="157"/>
                    </a:lnTo>
                    <a:lnTo>
                      <a:pt x="221" y="203"/>
                    </a:lnTo>
                    <a:lnTo>
                      <a:pt x="268" y="91"/>
                    </a:lnTo>
                    <a:lnTo>
                      <a:pt x="157" y="46"/>
                    </a:lnTo>
                    <a:lnTo>
                      <a:pt x="47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3" name="任意多边形 88149"/>
              <p:cNvSpPr/>
              <p:nvPr/>
            </p:nvSpPr>
            <p:spPr>
              <a:xfrm>
                <a:off x="3895" y="3087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3">
                    <a:moveTo>
                      <a:pt x="0" y="112"/>
                    </a:moveTo>
                    <a:lnTo>
                      <a:pt x="110" y="157"/>
                    </a:lnTo>
                    <a:lnTo>
                      <a:pt x="221" y="203"/>
                    </a:lnTo>
                    <a:lnTo>
                      <a:pt x="268" y="91"/>
                    </a:lnTo>
                    <a:lnTo>
                      <a:pt x="157" y="46"/>
                    </a:lnTo>
                    <a:lnTo>
                      <a:pt x="47" y="0"/>
                    </a:lnTo>
                    <a:lnTo>
                      <a:pt x="0" y="11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4" name="任意多边形 88150"/>
              <p:cNvSpPr/>
              <p:nvPr/>
            </p:nvSpPr>
            <p:spPr>
              <a:xfrm>
                <a:off x="3915" y="3093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5">
                    <a:moveTo>
                      <a:pt x="0" y="0"/>
                    </a:moveTo>
                    <a:lnTo>
                      <a:pt x="111" y="45"/>
                    </a:lnTo>
                    <a:lnTo>
                      <a:pt x="112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5" name="直接连接符 88151"/>
              <p:cNvSpPr/>
              <p:nvPr/>
            </p:nvSpPr>
            <p:spPr>
              <a:xfrm flipV="1">
                <a:off x="3928" y="30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6" name="任意多边形 88152"/>
              <p:cNvSpPr/>
              <p:nvPr/>
            </p:nvSpPr>
            <p:spPr>
              <a:xfrm>
                <a:off x="3901" y="3074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01">
                    <a:moveTo>
                      <a:pt x="0" y="114"/>
                    </a:moveTo>
                    <a:lnTo>
                      <a:pt x="111" y="158"/>
                    </a:lnTo>
                    <a:lnTo>
                      <a:pt x="223" y="201"/>
                    </a:lnTo>
                    <a:lnTo>
                      <a:pt x="267" y="87"/>
                    </a:lnTo>
                    <a:lnTo>
                      <a:pt x="156" y="44"/>
                    </a:lnTo>
                    <a:lnTo>
                      <a:pt x="44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7" name="任意多边形 88153"/>
              <p:cNvSpPr/>
              <p:nvPr/>
            </p:nvSpPr>
            <p:spPr>
              <a:xfrm>
                <a:off x="3901" y="3074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01">
                    <a:moveTo>
                      <a:pt x="0" y="114"/>
                    </a:moveTo>
                    <a:lnTo>
                      <a:pt x="111" y="158"/>
                    </a:lnTo>
                    <a:lnTo>
                      <a:pt x="223" y="201"/>
                    </a:lnTo>
                    <a:lnTo>
                      <a:pt x="267" y="87"/>
                    </a:lnTo>
                    <a:lnTo>
                      <a:pt x="156" y="44"/>
                    </a:lnTo>
                    <a:lnTo>
                      <a:pt x="44" y="0"/>
                    </a:lnTo>
                    <a:lnTo>
                      <a:pt x="0" y="11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8" name="任意多边形 88154"/>
              <p:cNvSpPr/>
              <p:nvPr/>
            </p:nvSpPr>
            <p:spPr>
              <a:xfrm>
                <a:off x="3920" y="3079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3">
                    <a:moveTo>
                      <a:pt x="0" y="0"/>
                    </a:moveTo>
                    <a:lnTo>
                      <a:pt x="111" y="43"/>
                    </a:lnTo>
                    <a:lnTo>
                      <a:pt x="111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09" name="直接连接符 88155"/>
              <p:cNvSpPr/>
              <p:nvPr/>
            </p:nvSpPr>
            <p:spPr>
              <a:xfrm flipV="1">
                <a:off x="3934" y="30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0" name="任意多边形 88156"/>
              <p:cNvSpPr/>
              <p:nvPr/>
            </p:nvSpPr>
            <p:spPr>
              <a:xfrm>
                <a:off x="3906" y="3060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6">
                    <a:moveTo>
                      <a:pt x="0" y="114"/>
                    </a:moveTo>
                    <a:lnTo>
                      <a:pt x="112" y="155"/>
                    </a:lnTo>
                    <a:lnTo>
                      <a:pt x="223" y="196"/>
                    </a:lnTo>
                    <a:lnTo>
                      <a:pt x="266" y="82"/>
                    </a:lnTo>
                    <a:lnTo>
                      <a:pt x="154" y="41"/>
                    </a:lnTo>
                    <a:lnTo>
                      <a:pt x="4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1" name="任意多边形 88157"/>
              <p:cNvSpPr/>
              <p:nvPr/>
            </p:nvSpPr>
            <p:spPr>
              <a:xfrm>
                <a:off x="3906" y="3060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6" h="196">
                    <a:moveTo>
                      <a:pt x="0" y="114"/>
                    </a:moveTo>
                    <a:lnTo>
                      <a:pt x="112" y="155"/>
                    </a:lnTo>
                    <a:lnTo>
                      <a:pt x="223" y="196"/>
                    </a:lnTo>
                    <a:lnTo>
                      <a:pt x="266" y="82"/>
                    </a:lnTo>
                    <a:lnTo>
                      <a:pt x="154" y="41"/>
                    </a:lnTo>
                    <a:lnTo>
                      <a:pt x="43" y="0"/>
                    </a:lnTo>
                    <a:lnTo>
                      <a:pt x="0" y="11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2" name="任意多边形 88158"/>
              <p:cNvSpPr/>
              <p:nvPr/>
            </p:nvSpPr>
            <p:spPr>
              <a:xfrm>
                <a:off x="3926" y="3065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1">
                    <a:moveTo>
                      <a:pt x="0" y="0"/>
                    </a:moveTo>
                    <a:lnTo>
                      <a:pt x="112" y="41"/>
                    </a:lnTo>
                    <a:lnTo>
                      <a:pt x="113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3" name="直接连接符 88159"/>
              <p:cNvSpPr/>
              <p:nvPr/>
            </p:nvSpPr>
            <p:spPr>
              <a:xfrm flipV="1">
                <a:off x="3939" y="30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4" name="任意多边形 88160"/>
              <p:cNvSpPr/>
              <p:nvPr/>
            </p:nvSpPr>
            <p:spPr>
              <a:xfrm>
                <a:off x="3911" y="3045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93">
                    <a:moveTo>
                      <a:pt x="0" y="115"/>
                    </a:moveTo>
                    <a:lnTo>
                      <a:pt x="112" y="154"/>
                    </a:lnTo>
                    <a:lnTo>
                      <a:pt x="225" y="193"/>
                    </a:lnTo>
                    <a:lnTo>
                      <a:pt x="265" y="78"/>
                    </a:lnTo>
                    <a:lnTo>
                      <a:pt x="152" y="39"/>
                    </a:lnTo>
                    <a:lnTo>
                      <a:pt x="40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5" name="任意多边形 88161"/>
              <p:cNvSpPr/>
              <p:nvPr/>
            </p:nvSpPr>
            <p:spPr>
              <a:xfrm>
                <a:off x="3911" y="3045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93">
                    <a:moveTo>
                      <a:pt x="0" y="115"/>
                    </a:moveTo>
                    <a:lnTo>
                      <a:pt x="112" y="154"/>
                    </a:lnTo>
                    <a:lnTo>
                      <a:pt x="225" y="193"/>
                    </a:lnTo>
                    <a:lnTo>
                      <a:pt x="265" y="78"/>
                    </a:lnTo>
                    <a:lnTo>
                      <a:pt x="152" y="39"/>
                    </a:lnTo>
                    <a:lnTo>
                      <a:pt x="40" y="0"/>
                    </a:lnTo>
                    <a:lnTo>
                      <a:pt x="0" y="11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6" name="任意多边形 88162"/>
              <p:cNvSpPr/>
              <p:nvPr/>
            </p:nvSpPr>
            <p:spPr>
              <a:xfrm>
                <a:off x="3931" y="3050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9">
                    <a:moveTo>
                      <a:pt x="0" y="0"/>
                    </a:moveTo>
                    <a:lnTo>
                      <a:pt x="113" y="39"/>
                    </a:lnTo>
                    <a:lnTo>
                      <a:pt x="114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7" name="直接连接符 88163"/>
              <p:cNvSpPr/>
              <p:nvPr/>
            </p:nvSpPr>
            <p:spPr>
              <a:xfrm flipV="1">
                <a:off x="3945" y="305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8" name="任意多边形 88164"/>
              <p:cNvSpPr/>
              <p:nvPr/>
            </p:nvSpPr>
            <p:spPr>
              <a:xfrm>
                <a:off x="3916" y="3031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88">
                    <a:moveTo>
                      <a:pt x="0" y="116"/>
                    </a:moveTo>
                    <a:lnTo>
                      <a:pt x="113" y="152"/>
                    </a:lnTo>
                    <a:lnTo>
                      <a:pt x="227" y="188"/>
                    </a:lnTo>
                    <a:lnTo>
                      <a:pt x="264" y="72"/>
                    </a:lnTo>
                    <a:lnTo>
                      <a:pt x="150" y="36"/>
                    </a:lnTo>
                    <a:lnTo>
                      <a:pt x="36" y="0"/>
                    </a:ln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19" name="任意多边形 88165"/>
              <p:cNvSpPr/>
              <p:nvPr/>
            </p:nvSpPr>
            <p:spPr>
              <a:xfrm>
                <a:off x="3916" y="3031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88">
                    <a:moveTo>
                      <a:pt x="0" y="116"/>
                    </a:moveTo>
                    <a:lnTo>
                      <a:pt x="113" y="152"/>
                    </a:lnTo>
                    <a:lnTo>
                      <a:pt x="227" y="188"/>
                    </a:lnTo>
                    <a:lnTo>
                      <a:pt x="264" y="72"/>
                    </a:lnTo>
                    <a:lnTo>
                      <a:pt x="150" y="36"/>
                    </a:lnTo>
                    <a:lnTo>
                      <a:pt x="36" y="0"/>
                    </a:lnTo>
                    <a:lnTo>
                      <a:pt x="0" y="11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0" name="任意多边形 88166"/>
              <p:cNvSpPr/>
              <p:nvPr/>
            </p:nvSpPr>
            <p:spPr>
              <a:xfrm>
                <a:off x="3935" y="3036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6">
                    <a:moveTo>
                      <a:pt x="0" y="0"/>
                    </a:moveTo>
                    <a:lnTo>
                      <a:pt x="114" y="36"/>
                    </a:lnTo>
                    <a:lnTo>
                      <a:pt x="115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1" name="直接连接符 88167"/>
              <p:cNvSpPr/>
              <p:nvPr/>
            </p:nvSpPr>
            <p:spPr>
              <a:xfrm flipV="1">
                <a:off x="3949" y="304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2" name="任意多边形 88168"/>
              <p:cNvSpPr/>
              <p:nvPr/>
            </p:nvSpPr>
            <p:spPr>
              <a:xfrm>
                <a:off x="3921" y="3017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84">
                    <a:moveTo>
                      <a:pt x="0" y="117"/>
                    </a:moveTo>
                    <a:lnTo>
                      <a:pt x="115" y="151"/>
                    </a:lnTo>
                    <a:lnTo>
                      <a:pt x="230" y="184"/>
                    </a:lnTo>
                    <a:lnTo>
                      <a:pt x="265" y="67"/>
                    </a:lnTo>
                    <a:lnTo>
                      <a:pt x="150" y="34"/>
                    </a:lnTo>
                    <a:lnTo>
                      <a:pt x="35" y="0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3" name="任意多边形 88169"/>
              <p:cNvSpPr/>
              <p:nvPr/>
            </p:nvSpPr>
            <p:spPr>
              <a:xfrm>
                <a:off x="3921" y="3017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5" h="184">
                    <a:moveTo>
                      <a:pt x="0" y="117"/>
                    </a:moveTo>
                    <a:lnTo>
                      <a:pt x="115" y="151"/>
                    </a:lnTo>
                    <a:lnTo>
                      <a:pt x="230" y="184"/>
                    </a:lnTo>
                    <a:lnTo>
                      <a:pt x="265" y="67"/>
                    </a:lnTo>
                    <a:lnTo>
                      <a:pt x="150" y="34"/>
                    </a:lnTo>
                    <a:lnTo>
                      <a:pt x="35" y="0"/>
                    </a:lnTo>
                    <a:lnTo>
                      <a:pt x="0" y="11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4" name="任意多边形 88170"/>
              <p:cNvSpPr/>
              <p:nvPr/>
            </p:nvSpPr>
            <p:spPr>
              <a:xfrm>
                <a:off x="3939" y="3021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3">
                    <a:moveTo>
                      <a:pt x="0" y="0"/>
                    </a:moveTo>
                    <a:lnTo>
                      <a:pt x="115" y="33"/>
                    </a:lnTo>
                    <a:lnTo>
                      <a:pt x="115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5" name="直接连接符 88171"/>
              <p:cNvSpPr/>
              <p:nvPr/>
            </p:nvSpPr>
            <p:spPr>
              <a:xfrm flipV="1">
                <a:off x="3954" y="302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6" name="任意多边形 88172"/>
              <p:cNvSpPr/>
              <p:nvPr/>
            </p:nvSpPr>
            <p:spPr>
              <a:xfrm>
                <a:off x="3925" y="3003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80">
                    <a:moveTo>
                      <a:pt x="0" y="117"/>
                    </a:moveTo>
                    <a:lnTo>
                      <a:pt x="115" y="149"/>
                    </a:lnTo>
                    <a:lnTo>
                      <a:pt x="230" y="180"/>
                    </a:lnTo>
                    <a:lnTo>
                      <a:pt x="262" y="63"/>
                    </a:lnTo>
                    <a:lnTo>
                      <a:pt x="147" y="31"/>
                    </a:lnTo>
                    <a:lnTo>
                      <a:pt x="32" y="0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7" name="任意多边形 88173"/>
              <p:cNvSpPr/>
              <p:nvPr/>
            </p:nvSpPr>
            <p:spPr>
              <a:xfrm>
                <a:off x="3925" y="3003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80">
                    <a:moveTo>
                      <a:pt x="0" y="117"/>
                    </a:moveTo>
                    <a:lnTo>
                      <a:pt x="115" y="149"/>
                    </a:lnTo>
                    <a:lnTo>
                      <a:pt x="230" y="180"/>
                    </a:lnTo>
                    <a:lnTo>
                      <a:pt x="262" y="63"/>
                    </a:lnTo>
                    <a:lnTo>
                      <a:pt x="147" y="31"/>
                    </a:lnTo>
                    <a:lnTo>
                      <a:pt x="32" y="0"/>
                    </a:lnTo>
                    <a:lnTo>
                      <a:pt x="0" y="11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8" name="任意多边形 88174"/>
              <p:cNvSpPr/>
              <p:nvPr/>
            </p:nvSpPr>
            <p:spPr>
              <a:xfrm>
                <a:off x="3944" y="3007"/>
                <a:ext cx="14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2">
                    <a:moveTo>
                      <a:pt x="0" y="0"/>
                    </a:moveTo>
                    <a:lnTo>
                      <a:pt x="115" y="32"/>
                    </a:lnTo>
                    <a:lnTo>
                      <a:pt x="116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29" name="直接连接符 88175"/>
              <p:cNvSpPr/>
              <p:nvPr/>
            </p:nvSpPr>
            <p:spPr>
              <a:xfrm flipV="1">
                <a:off x="3958" y="301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0" name="任意多边形 88176"/>
              <p:cNvSpPr/>
              <p:nvPr/>
            </p:nvSpPr>
            <p:spPr>
              <a:xfrm>
                <a:off x="3929" y="2988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4">
                    <a:moveTo>
                      <a:pt x="0" y="119"/>
                    </a:moveTo>
                    <a:lnTo>
                      <a:pt x="116" y="146"/>
                    </a:lnTo>
                    <a:lnTo>
                      <a:pt x="232" y="174"/>
                    </a:lnTo>
                    <a:lnTo>
                      <a:pt x="261" y="56"/>
                    </a:lnTo>
                    <a:lnTo>
                      <a:pt x="145" y="28"/>
                    </a:lnTo>
                    <a:lnTo>
                      <a:pt x="29" y="0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1" name="任意多边形 88177"/>
              <p:cNvSpPr/>
              <p:nvPr/>
            </p:nvSpPr>
            <p:spPr>
              <a:xfrm>
                <a:off x="3929" y="2988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4">
                    <a:moveTo>
                      <a:pt x="0" y="119"/>
                    </a:moveTo>
                    <a:lnTo>
                      <a:pt x="116" y="146"/>
                    </a:lnTo>
                    <a:lnTo>
                      <a:pt x="232" y="174"/>
                    </a:lnTo>
                    <a:lnTo>
                      <a:pt x="261" y="56"/>
                    </a:lnTo>
                    <a:lnTo>
                      <a:pt x="145" y="28"/>
                    </a:lnTo>
                    <a:lnTo>
                      <a:pt x="29" y="0"/>
                    </a:lnTo>
                    <a:lnTo>
                      <a:pt x="0" y="11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2" name="任意多边形 88178"/>
              <p:cNvSpPr/>
              <p:nvPr/>
            </p:nvSpPr>
            <p:spPr>
              <a:xfrm>
                <a:off x="3947" y="2992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8">
                    <a:moveTo>
                      <a:pt x="0" y="0"/>
                    </a:moveTo>
                    <a:lnTo>
                      <a:pt x="116" y="28"/>
                    </a:lnTo>
                    <a:lnTo>
                      <a:pt x="118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3" name="直接连接符 88179"/>
              <p:cNvSpPr/>
              <p:nvPr/>
            </p:nvSpPr>
            <p:spPr>
              <a:xfrm flipV="1">
                <a:off x="3962" y="299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4" name="任意多边形 88180"/>
              <p:cNvSpPr/>
              <p:nvPr/>
            </p:nvSpPr>
            <p:spPr>
              <a:xfrm>
                <a:off x="3933" y="2974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69">
                    <a:moveTo>
                      <a:pt x="0" y="120"/>
                    </a:moveTo>
                    <a:lnTo>
                      <a:pt x="117" y="144"/>
                    </a:lnTo>
                    <a:lnTo>
                      <a:pt x="235" y="169"/>
                    </a:lnTo>
                    <a:lnTo>
                      <a:pt x="260" y="49"/>
                    </a:lnTo>
                    <a:lnTo>
                      <a:pt x="143" y="25"/>
                    </a:lnTo>
                    <a:lnTo>
                      <a:pt x="26" y="0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5" name="任意多边形 88181"/>
              <p:cNvSpPr/>
              <p:nvPr/>
            </p:nvSpPr>
            <p:spPr>
              <a:xfrm>
                <a:off x="3933" y="2974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69">
                    <a:moveTo>
                      <a:pt x="0" y="120"/>
                    </a:moveTo>
                    <a:lnTo>
                      <a:pt x="117" y="144"/>
                    </a:lnTo>
                    <a:lnTo>
                      <a:pt x="235" y="169"/>
                    </a:lnTo>
                    <a:lnTo>
                      <a:pt x="260" y="49"/>
                    </a:lnTo>
                    <a:lnTo>
                      <a:pt x="143" y="25"/>
                    </a:lnTo>
                    <a:lnTo>
                      <a:pt x="26" y="0"/>
                    </a:lnTo>
                    <a:lnTo>
                      <a:pt x="0" y="12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6" name="任意多边形 88182"/>
              <p:cNvSpPr/>
              <p:nvPr/>
            </p:nvSpPr>
            <p:spPr>
              <a:xfrm>
                <a:off x="3950" y="2977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4">
                    <a:moveTo>
                      <a:pt x="0" y="0"/>
                    </a:moveTo>
                    <a:lnTo>
                      <a:pt x="117" y="24"/>
                    </a:lnTo>
                    <a:lnTo>
                      <a:pt x="117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7" name="直接连接符 88183"/>
              <p:cNvSpPr/>
              <p:nvPr/>
            </p:nvSpPr>
            <p:spPr>
              <a:xfrm>
                <a:off x="3965" y="298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8" name="任意多边形 88184"/>
              <p:cNvSpPr/>
              <p:nvPr/>
            </p:nvSpPr>
            <p:spPr>
              <a:xfrm>
                <a:off x="3936" y="2959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9" h="168">
                    <a:moveTo>
                      <a:pt x="0" y="119"/>
                    </a:moveTo>
                    <a:lnTo>
                      <a:pt x="117" y="144"/>
                    </a:lnTo>
                    <a:lnTo>
                      <a:pt x="234" y="168"/>
                    </a:lnTo>
                    <a:lnTo>
                      <a:pt x="259" y="49"/>
                    </a:lnTo>
                    <a:lnTo>
                      <a:pt x="142" y="24"/>
                    </a:lnTo>
                    <a:lnTo>
                      <a:pt x="24" y="0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39" name="任意多边形 88185"/>
              <p:cNvSpPr/>
              <p:nvPr/>
            </p:nvSpPr>
            <p:spPr>
              <a:xfrm>
                <a:off x="3936" y="2959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9" h="168">
                    <a:moveTo>
                      <a:pt x="0" y="119"/>
                    </a:moveTo>
                    <a:lnTo>
                      <a:pt x="117" y="144"/>
                    </a:lnTo>
                    <a:lnTo>
                      <a:pt x="234" y="168"/>
                    </a:lnTo>
                    <a:lnTo>
                      <a:pt x="259" y="49"/>
                    </a:lnTo>
                    <a:lnTo>
                      <a:pt x="142" y="24"/>
                    </a:lnTo>
                    <a:lnTo>
                      <a:pt x="24" y="0"/>
                    </a:lnTo>
                    <a:lnTo>
                      <a:pt x="0" y="11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0" name="任意多边形 88186"/>
              <p:cNvSpPr/>
              <p:nvPr/>
            </p:nvSpPr>
            <p:spPr>
              <a:xfrm>
                <a:off x="3953" y="2962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5">
                    <a:moveTo>
                      <a:pt x="0" y="0"/>
                    </a:moveTo>
                    <a:lnTo>
                      <a:pt x="117" y="25"/>
                    </a:lnTo>
                    <a:lnTo>
                      <a:pt x="118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1" name="直接连接符 88187"/>
              <p:cNvSpPr/>
              <p:nvPr/>
            </p:nvSpPr>
            <p:spPr>
              <a:xfrm flipV="1">
                <a:off x="3968" y="296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2" name="任意多边形 88188"/>
              <p:cNvSpPr/>
              <p:nvPr/>
            </p:nvSpPr>
            <p:spPr>
              <a:xfrm>
                <a:off x="3939" y="2944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59">
                    <a:moveTo>
                      <a:pt x="0" y="119"/>
                    </a:moveTo>
                    <a:lnTo>
                      <a:pt x="119" y="139"/>
                    </a:lnTo>
                    <a:lnTo>
                      <a:pt x="237" y="159"/>
                    </a:lnTo>
                    <a:lnTo>
                      <a:pt x="257" y="40"/>
                    </a:lnTo>
                    <a:lnTo>
                      <a:pt x="139" y="20"/>
                    </a:lnTo>
                    <a:lnTo>
                      <a:pt x="20" y="0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3" name="任意多边形 88189"/>
              <p:cNvSpPr/>
              <p:nvPr/>
            </p:nvSpPr>
            <p:spPr>
              <a:xfrm>
                <a:off x="3939" y="2944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59">
                    <a:moveTo>
                      <a:pt x="0" y="119"/>
                    </a:moveTo>
                    <a:lnTo>
                      <a:pt x="119" y="139"/>
                    </a:lnTo>
                    <a:lnTo>
                      <a:pt x="237" y="159"/>
                    </a:lnTo>
                    <a:lnTo>
                      <a:pt x="257" y="40"/>
                    </a:lnTo>
                    <a:lnTo>
                      <a:pt x="139" y="20"/>
                    </a:lnTo>
                    <a:lnTo>
                      <a:pt x="20" y="0"/>
                    </a:lnTo>
                    <a:lnTo>
                      <a:pt x="0" y="11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4" name="任意多边形 88190"/>
              <p:cNvSpPr/>
              <p:nvPr/>
            </p:nvSpPr>
            <p:spPr>
              <a:xfrm>
                <a:off x="3956" y="2947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0">
                    <a:moveTo>
                      <a:pt x="0" y="0"/>
                    </a:moveTo>
                    <a:lnTo>
                      <a:pt x="118" y="20"/>
                    </a:lnTo>
                    <a:lnTo>
                      <a:pt x="118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5" name="直接连接符 88191"/>
              <p:cNvSpPr/>
              <p:nvPr/>
            </p:nvSpPr>
            <p:spPr>
              <a:xfrm flipV="1">
                <a:off x="3971" y="294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6" name="任意多边形 88192"/>
              <p:cNvSpPr/>
              <p:nvPr/>
            </p:nvSpPr>
            <p:spPr>
              <a:xfrm>
                <a:off x="3941" y="2930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6" h="159">
                    <a:moveTo>
                      <a:pt x="0" y="121"/>
                    </a:moveTo>
                    <a:lnTo>
                      <a:pt x="119" y="140"/>
                    </a:lnTo>
                    <a:lnTo>
                      <a:pt x="237" y="159"/>
                    </a:lnTo>
                    <a:lnTo>
                      <a:pt x="256" y="38"/>
                    </a:lnTo>
                    <a:lnTo>
                      <a:pt x="138" y="19"/>
                    </a:lnTo>
                    <a:lnTo>
                      <a:pt x="19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7" name="任意多边形 88193"/>
              <p:cNvSpPr/>
              <p:nvPr/>
            </p:nvSpPr>
            <p:spPr>
              <a:xfrm>
                <a:off x="3941" y="2930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6" h="159">
                    <a:moveTo>
                      <a:pt x="0" y="121"/>
                    </a:moveTo>
                    <a:lnTo>
                      <a:pt x="119" y="140"/>
                    </a:lnTo>
                    <a:lnTo>
                      <a:pt x="237" y="159"/>
                    </a:lnTo>
                    <a:lnTo>
                      <a:pt x="256" y="38"/>
                    </a:lnTo>
                    <a:lnTo>
                      <a:pt x="138" y="19"/>
                    </a:lnTo>
                    <a:lnTo>
                      <a:pt x="19" y="0"/>
                    </a:lnTo>
                    <a:lnTo>
                      <a:pt x="0" y="12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8" name="任意多边形 88194"/>
              <p:cNvSpPr/>
              <p:nvPr/>
            </p:nvSpPr>
            <p:spPr>
              <a:xfrm>
                <a:off x="3958" y="2932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9">
                    <a:moveTo>
                      <a:pt x="0" y="0"/>
                    </a:moveTo>
                    <a:lnTo>
                      <a:pt x="118" y="19"/>
                    </a:lnTo>
                    <a:lnTo>
                      <a:pt x="118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49" name="直接连接符 88195"/>
              <p:cNvSpPr/>
              <p:nvPr/>
            </p:nvSpPr>
            <p:spPr>
              <a:xfrm flipV="1">
                <a:off x="3973" y="293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0" name="任意多边形 88196"/>
              <p:cNvSpPr/>
              <p:nvPr/>
            </p:nvSpPr>
            <p:spPr>
              <a:xfrm>
                <a:off x="3944" y="2915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52">
                    <a:moveTo>
                      <a:pt x="0" y="121"/>
                    </a:moveTo>
                    <a:lnTo>
                      <a:pt x="119" y="136"/>
                    </a:lnTo>
                    <a:lnTo>
                      <a:pt x="237" y="152"/>
                    </a:lnTo>
                    <a:lnTo>
                      <a:pt x="253" y="31"/>
                    </a:lnTo>
                    <a:lnTo>
                      <a:pt x="134" y="16"/>
                    </a:lnTo>
                    <a:lnTo>
                      <a:pt x="16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1" name="任意多边形 88197"/>
              <p:cNvSpPr/>
              <p:nvPr/>
            </p:nvSpPr>
            <p:spPr>
              <a:xfrm>
                <a:off x="3944" y="2915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52">
                    <a:moveTo>
                      <a:pt x="0" y="121"/>
                    </a:moveTo>
                    <a:lnTo>
                      <a:pt x="119" y="136"/>
                    </a:lnTo>
                    <a:lnTo>
                      <a:pt x="237" y="152"/>
                    </a:lnTo>
                    <a:lnTo>
                      <a:pt x="253" y="31"/>
                    </a:lnTo>
                    <a:lnTo>
                      <a:pt x="134" y="16"/>
                    </a:lnTo>
                    <a:lnTo>
                      <a:pt x="16" y="0"/>
                    </a:lnTo>
                    <a:lnTo>
                      <a:pt x="0" y="12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2" name="任意多边形 88198"/>
              <p:cNvSpPr/>
              <p:nvPr/>
            </p:nvSpPr>
            <p:spPr>
              <a:xfrm>
                <a:off x="3960" y="2917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5">
                    <a:moveTo>
                      <a:pt x="0" y="0"/>
                    </a:moveTo>
                    <a:lnTo>
                      <a:pt x="119" y="15"/>
                    </a:lnTo>
                    <a:lnTo>
                      <a:pt x="119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3" name="直接连接符 88199"/>
              <p:cNvSpPr/>
              <p:nvPr/>
            </p:nvSpPr>
            <p:spPr>
              <a:xfrm flipV="1">
                <a:off x="3975" y="291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4" name="任意多边形 88200"/>
              <p:cNvSpPr/>
              <p:nvPr/>
            </p:nvSpPr>
            <p:spPr>
              <a:xfrm>
                <a:off x="3945" y="2900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6">
                    <a:moveTo>
                      <a:pt x="0" y="121"/>
                    </a:moveTo>
                    <a:lnTo>
                      <a:pt x="118" y="134"/>
                    </a:lnTo>
                    <a:lnTo>
                      <a:pt x="237" y="146"/>
                    </a:lnTo>
                    <a:lnTo>
                      <a:pt x="249" y="24"/>
                    </a:lnTo>
                    <a:lnTo>
                      <a:pt x="131" y="12"/>
                    </a:lnTo>
                    <a:lnTo>
                      <a:pt x="12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5" name="任意多边形 88201"/>
              <p:cNvSpPr/>
              <p:nvPr/>
            </p:nvSpPr>
            <p:spPr>
              <a:xfrm>
                <a:off x="3945" y="2900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6">
                    <a:moveTo>
                      <a:pt x="0" y="121"/>
                    </a:moveTo>
                    <a:lnTo>
                      <a:pt x="118" y="134"/>
                    </a:lnTo>
                    <a:lnTo>
                      <a:pt x="237" y="146"/>
                    </a:lnTo>
                    <a:lnTo>
                      <a:pt x="249" y="24"/>
                    </a:lnTo>
                    <a:lnTo>
                      <a:pt x="131" y="12"/>
                    </a:lnTo>
                    <a:lnTo>
                      <a:pt x="12" y="0"/>
                    </a:lnTo>
                    <a:lnTo>
                      <a:pt x="0" y="12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6" name="任意多边形 88202"/>
              <p:cNvSpPr/>
              <p:nvPr/>
            </p:nvSpPr>
            <p:spPr>
              <a:xfrm>
                <a:off x="3962" y="2902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2">
                    <a:moveTo>
                      <a:pt x="0" y="0"/>
                    </a:moveTo>
                    <a:lnTo>
                      <a:pt x="118" y="12"/>
                    </a:lnTo>
                    <a:lnTo>
                      <a:pt x="11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7" name="直接连接符 88203"/>
              <p:cNvSpPr/>
              <p:nvPr/>
            </p:nvSpPr>
            <p:spPr>
              <a:xfrm flipV="1">
                <a:off x="3977" y="290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8" name="任意多边形 88204"/>
              <p:cNvSpPr/>
              <p:nvPr/>
            </p:nvSpPr>
            <p:spPr>
              <a:xfrm>
                <a:off x="3947" y="2885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2">
                    <a:moveTo>
                      <a:pt x="0" y="122"/>
                    </a:moveTo>
                    <a:lnTo>
                      <a:pt x="120" y="132"/>
                    </a:lnTo>
                    <a:lnTo>
                      <a:pt x="239" y="142"/>
                    </a:lnTo>
                    <a:lnTo>
                      <a:pt x="249" y="20"/>
                    </a:lnTo>
                    <a:lnTo>
                      <a:pt x="130" y="10"/>
                    </a:lnTo>
                    <a:lnTo>
                      <a:pt x="10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59" name="任意多边形 88205"/>
              <p:cNvSpPr/>
              <p:nvPr/>
            </p:nvSpPr>
            <p:spPr>
              <a:xfrm>
                <a:off x="3947" y="2885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2">
                    <a:moveTo>
                      <a:pt x="0" y="122"/>
                    </a:moveTo>
                    <a:lnTo>
                      <a:pt x="120" y="132"/>
                    </a:lnTo>
                    <a:lnTo>
                      <a:pt x="239" y="142"/>
                    </a:lnTo>
                    <a:lnTo>
                      <a:pt x="249" y="20"/>
                    </a:lnTo>
                    <a:lnTo>
                      <a:pt x="130" y="10"/>
                    </a:lnTo>
                    <a:lnTo>
                      <a:pt x="10" y="0"/>
                    </a:lnTo>
                    <a:lnTo>
                      <a:pt x="0" y="12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0" name="任意多边形 88206"/>
              <p:cNvSpPr/>
              <p:nvPr/>
            </p:nvSpPr>
            <p:spPr>
              <a:xfrm>
                <a:off x="3963" y="2886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0">
                    <a:moveTo>
                      <a:pt x="0" y="0"/>
                    </a:moveTo>
                    <a:lnTo>
                      <a:pt x="119" y="10"/>
                    </a:lnTo>
                    <a:lnTo>
                      <a:pt x="119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1" name="直接连接符 88207"/>
              <p:cNvSpPr/>
              <p:nvPr/>
            </p:nvSpPr>
            <p:spPr>
              <a:xfrm flipV="1">
                <a:off x="3978" y="288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2" name="任意多边形 88208"/>
              <p:cNvSpPr/>
              <p:nvPr/>
            </p:nvSpPr>
            <p:spPr>
              <a:xfrm>
                <a:off x="3948" y="2870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37">
                    <a:moveTo>
                      <a:pt x="0" y="122"/>
                    </a:moveTo>
                    <a:lnTo>
                      <a:pt x="120" y="129"/>
                    </a:lnTo>
                    <a:lnTo>
                      <a:pt x="239" y="137"/>
                    </a:lnTo>
                    <a:lnTo>
                      <a:pt x="247" y="15"/>
                    </a:lnTo>
                    <a:lnTo>
                      <a:pt x="127" y="8"/>
                    </a:lnTo>
                    <a:lnTo>
                      <a:pt x="8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3" name="任意多边形 88209"/>
              <p:cNvSpPr/>
              <p:nvPr/>
            </p:nvSpPr>
            <p:spPr>
              <a:xfrm>
                <a:off x="3948" y="2870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37">
                    <a:moveTo>
                      <a:pt x="0" y="122"/>
                    </a:moveTo>
                    <a:lnTo>
                      <a:pt x="120" y="129"/>
                    </a:lnTo>
                    <a:lnTo>
                      <a:pt x="239" y="137"/>
                    </a:lnTo>
                    <a:lnTo>
                      <a:pt x="247" y="15"/>
                    </a:lnTo>
                    <a:lnTo>
                      <a:pt x="127" y="8"/>
                    </a:lnTo>
                    <a:lnTo>
                      <a:pt x="8" y="0"/>
                    </a:lnTo>
                    <a:lnTo>
                      <a:pt x="0" y="12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4" name="任意多边形 88210"/>
              <p:cNvSpPr/>
              <p:nvPr/>
            </p:nvSpPr>
            <p:spPr>
              <a:xfrm>
                <a:off x="3964" y="2871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7">
                    <a:moveTo>
                      <a:pt x="0" y="0"/>
                    </a:moveTo>
                    <a:lnTo>
                      <a:pt x="120" y="7"/>
                    </a:lnTo>
                    <a:lnTo>
                      <a:pt x="12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5" name="直接连接符 88211"/>
              <p:cNvSpPr/>
              <p:nvPr/>
            </p:nvSpPr>
            <p:spPr>
              <a:xfrm flipV="1">
                <a:off x="3979" y="287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6" name="任意多边形 88212"/>
              <p:cNvSpPr/>
              <p:nvPr/>
            </p:nvSpPr>
            <p:spPr>
              <a:xfrm>
                <a:off x="3949" y="2855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3" h="130">
                    <a:moveTo>
                      <a:pt x="0" y="121"/>
                    </a:moveTo>
                    <a:lnTo>
                      <a:pt x="119" y="126"/>
                    </a:lnTo>
                    <a:lnTo>
                      <a:pt x="239" y="130"/>
                    </a:lnTo>
                    <a:lnTo>
                      <a:pt x="243" y="8"/>
                    </a:lnTo>
                    <a:lnTo>
                      <a:pt x="124" y="4"/>
                    </a:lnTo>
                    <a:lnTo>
                      <a:pt x="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7" name="任意多边形 88213"/>
              <p:cNvSpPr/>
              <p:nvPr/>
            </p:nvSpPr>
            <p:spPr>
              <a:xfrm>
                <a:off x="3949" y="2855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3" h="130">
                    <a:moveTo>
                      <a:pt x="0" y="121"/>
                    </a:moveTo>
                    <a:lnTo>
                      <a:pt x="119" y="126"/>
                    </a:lnTo>
                    <a:lnTo>
                      <a:pt x="239" y="130"/>
                    </a:lnTo>
                    <a:lnTo>
                      <a:pt x="243" y="8"/>
                    </a:lnTo>
                    <a:lnTo>
                      <a:pt x="124" y="4"/>
                    </a:lnTo>
                    <a:lnTo>
                      <a:pt x="4" y="0"/>
                    </a:lnTo>
                    <a:lnTo>
                      <a:pt x="0" y="12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8" name="任意多边形 88214"/>
              <p:cNvSpPr/>
              <p:nvPr/>
            </p:nvSpPr>
            <p:spPr>
              <a:xfrm>
                <a:off x="3965" y="2856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4">
                    <a:moveTo>
                      <a:pt x="0" y="0"/>
                    </a:moveTo>
                    <a:lnTo>
                      <a:pt x="119" y="4"/>
                    </a:lnTo>
                    <a:lnTo>
                      <a:pt x="119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69" name="直接连接符 88215"/>
              <p:cNvSpPr/>
              <p:nvPr/>
            </p:nvSpPr>
            <p:spPr>
              <a:xfrm flipV="1">
                <a:off x="3980" y="285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0" name="任意多边形 88216"/>
              <p:cNvSpPr/>
              <p:nvPr/>
            </p:nvSpPr>
            <p:spPr>
              <a:xfrm>
                <a:off x="3950" y="2841"/>
                <a:ext cx="30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24">
                    <a:moveTo>
                      <a:pt x="0" y="122"/>
                    </a:moveTo>
                    <a:lnTo>
                      <a:pt x="120" y="123"/>
                    </a:lnTo>
                    <a:lnTo>
                      <a:pt x="239" y="124"/>
                    </a:lnTo>
                    <a:lnTo>
                      <a:pt x="240" y="2"/>
                    </a:lnTo>
                    <a:lnTo>
                      <a:pt x="121" y="1"/>
                    </a:lnTo>
                    <a:lnTo>
                      <a:pt x="2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1" name="任意多边形 88217"/>
              <p:cNvSpPr/>
              <p:nvPr/>
            </p:nvSpPr>
            <p:spPr>
              <a:xfrm>
                <a:off x="3950" y="2841"/>
                <a:ext cx="30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24">
                    <a:moveTo>
                      <a:pt x="0" y="122"/>
                    </a:moveTo>
                    <a:lnTo>
                      <a:pt x="120" y="123"/>
                    </a:lnTo>
                    <a:lnTo>
                      <a:pt x="239" y="124"/>
                    </a:lnTo>
                    <a:lnTo>
                      <a:pt x="240" y="2"/>
                    </a:lnTo>
                    <a:lnTo>
                      <a:pt x="121" y="1"/>
                    </a:lnTo>
                    <a:lnTo>
                      <a:pt x="2" y="0"/>
                    </a:lnTo>
                    <a:lnTo>
                      <a:pt x="0" y="12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2" name="任意多边形 88218"/>
              <p:cNvSpPr/>
              <p:nvPr/>
            </p:nvSpPr>
            <p:spPr>
              <a:xfrm>
                <a:off x="3965" y="2841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">
                    <a:moveTo>
                      <a:pt x="0" y="1"/>
                    </a:moveTo>
                    <a:lnTo>
                      <a:pt x="119" y="2"/>
                    </a:lnTo>
                    <a:lnTo>
                      <a:pt x="119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3" name="直接连接符 88219"/>
              <p:cNvSpPr/>
              <p:nvPr/>
            </p:nvSpPr>
            <p:spPr>
              <a:xfrm flipV="1">
                <a:off x="3980" y="284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4" name="任意多边形 88220"/>
              <p:cNvSpPr/>
              <p:nvPr/>
            </p:nvSpPr>
            <p:spPr>
              <a:xfrm>
                <a:off x="3950" y="2825"/>
                <a:ext cx="3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23">
                    <a:moveTo>
                      <a:pt x="2" y="123"/>
                    </a:moveTo>
                    <a:lnTo>
                      <a:pt x="121" y="122"/>
                    </a:lnTo>
                    <a:lnTo>
                      <a:pt x="240" y="121"/>
                    </a:lnTo>
                    <a:lnTo>
                      <a:pt x="239" y="0"/>
                    </a:lnTo>
                    <a:lnTo>
                      <a:pt x="120" y="1"/>
                    </a:lnTo>
                    <a:lnTo>
                      <a:pt x="0" y="2"/>
                    </a:lnTo>
                    <a:lnTo>
                      <a:pt x="2" y="1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5" name="任意多边形 88221"/>
              <p:cNvSpPr/>
              <p:nvPr/>
            </p:nvSpPr>
            <p:spPr>
              <a:xfrm>
                <a:off x="3950" y="2825"/>
                <a:ext cx="30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0" h="123">
                    <a:moveTo>
                      <a:pt x="2" y="123"/>
                    </a:moveTo>
                    <a:lnTo>
                      <a:pt x="121" y="122"/>
                    </a:lnTo>
                    <a:lnTo>
                      <a:pt x="240" y="121"/>
                    </a:lnTo>
                    <a:lnTo>
                      <a:pt x="239" y="0"/>
                    </a:lnTo>
                    <a:lnTo>
                      <a:pt x="120" y="1"/>
                    </a:lnTo>
                    <a:lnTo>
                      <a:pt x="0" y="2"/>
                    </a:lnTo>
                    <a:lnTo>
                      <a:pt x="2" y="12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6" name="任意多边形 88222"/>
              <p:cNvSpPr/>
              <p:nvPr/>
            </p:nvSpPr>
            <p:spPr>
              <a:xfrm>
                <a:off x="3965" y="2825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4">
                    <a:moveTo>
                      <a:pt x="0" y="4"/>
                    </a:moveTo>
                    <a:lnTo>
                      <a:pt x="119" y="3"/>
                    </a:lnTo>
                    <a:lnTo>
                      <a:pt x="119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7" name="直接连接符 88223"/>
              <p:cNvSpPr/>
              <p:nvPr/>
            </p:nvSpPr>
            <p:spPr>
              <a:xfrm flipV="1">
                <a:off x="3980" y="282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8" name="任意多边形 88224"/>
              <p:cNvSpPr/>
              <p:nvPr/>
            </p:nvSpPr>
            <p:spPr>
              <a:xfrm>
                <a:off x="3949" y="2810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2" h="128">
                    <a:moveTo>
                      <a:pt x="3" y="128"/>
                    </a:moveTo>
                    <a:lnTo>
                      <a:pt x="123" y="125"/>
                    </a:lnTo>
                    <a:lnTo>
                      <a:pt x="242" y="121"/>
                    </a:lnTo>
                    <a:lnTo>
                      <a:pt x="239" y="0"/>
                    </a:lnTo>
                    <a:lnTo>
                      <a:pt x="119" y="3"/>
                    </a:lnTo>
                    <a:lnTo>
                      <a:pt x="0" y="6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79" name="任意多边形 88225"/>
              <p:cNvSpPr/>
              <p:nvPr/>
            </p:nvSpPr>
            <p:spPr>
              <a:xfrm>
                <a:off x="3949" y="2810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2" h="128">
                    <a:moveTo>
                      <a:pt x="3" y="128"/>
                    </a:moveTo>
                    <a:lnTo>
                      <a:pt x="123" y="125"/>
                    </a:lnTo>
                    <a:lnTo>
                      <a:pt x="242" y="121"/>
                    </a:lnTo>
                    <a:lnTo>
                      <a:pt x="239" y="0"/>
                    </a:lnTo>
                    <a:lnTo>
                      <a:pt x="119" y="3"/>
                    </a:lnTo>
                    <a:lnTo>
                      <a:pt x="0" y="6"/>
                    </a:lnTo>
                    <a:lnTo>
                      <a:pt x="3" y="12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0" name="任意多边形 88226"/>
              <p:cNvSpPr/>
              <p:nvPr/>
            </p:nvSpPr>
            <p:spPr>
              <a:xfrm>
                <a:off x="3964" y="2810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7">
                    <a:moveTo>
                      <a:pt x="0" y="7"/>
                    </a:moveTo>
                    <a:lnTo>
                      <a:pt x="120" y="4"/>
                    </a:lnTo>
                    <a:lnTo>
                      <a:pt x="1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1" name="直接连接符 88227"/>
              <p:cNvSpPr/>
              <p:nvPr/>
            </p:nvSpPr>
            <p:spPr>
              <a:xfrm flipV="1">
                <a:off x="3979" y="281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2" name="任意多边形 88228"/>
              <p:cNvSpPr/>
              <p:nvPr/>
            </p:nvSpPr>
            <p:spPr>
              <a:xfrm>
                <a:off x="3948" y="2794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35">
                    <a:moveTo>
                      <a:pt x="7" y="135"/>
                    </a:moveTo>
                    <a:lnTo>
                      <a:pt x="126" y="128"/>
                    </a:lnTo>
                    <a:lnTo>
                      <a:pt x="246" y="121"/>
                    </a:lnTo>
                    <a:lnTo>
                      <a:pt x="239" y="0"/>
                    </a:lnTo>
                    <a:lnTo>
                      <a:pt x="120" y="6"/>
                    </a:lnTo>
                    <a:lnTo>
                      <a:pt x="0" y="13"/>
                    </a:lnTo>
                    <a:lnTo>
                      <a:pt x="7" y="1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3" name="任意多边形 88229"/>
              <p:cNvSpPr/>
              <p:nvPr/>
            </p:nvSpPr>
            <p:spPr>
              <a:xfrm>
                <a:off x="3948" y="2794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35">
                    <a:moveTo>
                      <a:pt x="7" y="135"/>
                    </a:moveTo>
                    <a:lnTo>
                      <a:pt x="126" y="128"/>
                    </a:lnTo>
                    <a:lnTo>
                      <a:pt x="246" y="121"/>
                    </a:lnTo>
                    <a:lnTo>
                      <a:pt x="239" y="0"/>
                    </a:lnTo>
                    <a:lnTo>
                      <a:pt x="120" y="6"/>
                    </a:lnTo>
                    <a:lnTo>
                      <a:pt x="0" y="13"/>
                    </a:lnTo>
                    <a:lnTo>
                      <a:pt x="7" y="13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4" name="任意多边形 88230"/>
              <p:cNvSpPr/>
              <p:nvPr/>
            </p:nvSpPr>
            <p:spPr>
              <a:xfrm>
                <a:off x="3963" y="2794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9">
                    <a:moveTo>
                      <a:pt x="0" y="9"/>
                    </a:moveTo>
                    <a:lnTo>
                      <a:pt x="119" y="3"/>
                    </a:lnTo>
                    <a:lnTo>
                      <a:pt x="119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5" name="直接连接符 88231"/>
              <p:cNvSpPr/>
              <p:nvPr/>
            </p:nvSpPr>
            <p:spPr>
              <a:xfrm flipV="1">
                <a:off x="3978" y="27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6" name="任意多边形 88232"/>
              <p:cNvSpPr/>
              <p:nvPr/>
            </p:nvSpPr>
            <p:spPr>
              <a:xfrm>
                <a:off x="3947" y="2779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39">
                    <a:moveTo>
                      <a:pt x="9" y="139"/>
                    </a:moveTo>
                    <a:lnTo>
                      <a:pt x="129" y="130"/>
                    </a:lnTo>
                    <a:lnTo>
                      <a:pt x="248" y="121"/>
                    </a:lnTo>
                    <a:lnTo>
                      <a:pt x="239" y="0"/>
                    </a:lnTo>
                    <a:lnTo>
                      <a:pt x="120" y="9"/>
                    </a:lnTo>
                    <a:lnTo>
                      <a:pt x="0" y="18"/>
                    </a:lnTo>
                    <a:lnTo>
                      <a:pt x="9" y="1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7" name="任意多边形 88233"/>
              <p:cNvSpPr/>
              <p:nvPr/>
            </p:nvSpPr>
            <p:spPr>
              <a:xfrm>
                <a:off x="3947" y="2779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39">
                    <a:moveTo>
                      <a:pt x="9" y="139"/>
                    </a:moveTo>
                    <a:lnTo>
                      <a:pt x="129" y="130"/>
                    </a:lnTo>
                    <a:lnTo>
                      <a:pt x="248" y="121"/>
                    </a:lnTo>
                    <a:lnTo>
                      <a:pt x="239" y="0"/>
                    </a:lnTo>
                    <a:lnTo>
                      <a:pt x="120" y="9"/>
                    </a:lnTo>
                    <a:lnTo>
                      <a:pt x="0" y="18"/>
                    </a:lnTo>
                    <a:lnTo>
                      <a:pt x="9" y="13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8" name="任意多边形 88234"/>
              <p:cNvSpPr/>
              <p:nvPr/>
            </p:nvSpPr>
            <p:spPr>
              <a:xfrm>
                <a:off x="3962" y="277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3">
                    <a:moveTo>
                      <a:pt x="0" y="13"/>
                    </a:moveTo>
                    <a:lnTo>
                      <a:pt x="119" y="4"/>
                    </a:lnTo>
                    <a:lnTo>
                      <a:pt x="11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89" name="直接连接符 88235"/>
              <p:cNvSpPr/>
              <p:nvPr/>
            </p:nvSpPr>
            <p:spPr>
              <a:xfrm flipH="1" flipV="1">
                <a:off x="3977" y="277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0" name="任意多边形 88236"/>
              <p:cNvSpPr/>
              <p:nvPr/>
            </p:nvSpPr>
            <p:spPr>
              <a:xfrm>
                <a:off x="3946" y="2763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5">
                    <a:moveTo>
                      <a:pt x="13" y="145"/>
                    </a:moveTo>
                    <a:lnTo>
                      <a:pt x="131" y="133"/>
                    </a:lnTo>
                    <a:lnTo>
                      <a:pt x="249" y="120"/>
                    </a:lnTo>
                    <a:lnTo>
                      <a:pt x="237" y="0"/>
                    </a:lnTo>
                    <a:lnTo>
                      <a:pt x="119" y="12"/>
                    </a:lnTo>
                    <a:lnTo>
                      <a:pt x="0" y="24"/>
                    </a:lnTo>
                    <a:lnTo>
                      <a:pt x="13" y="1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1" name="任意多边形 88237"/>
              <p:cNvSpPr/>
              <p:nvPr/>
            </p:nvSpPr>
            <p:spPr>
              <a:xfrm>
                <a:off x="3946" y="2763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45">
                    <a:moveTo>
                      <a:pt x="13" y="145"/>
                    </a:moveTo>
                    <a:lnTo>
                      <a:pt x="131" y="133"/>
                    </a:lnTo>
                    <a:lnTo>
                      <a:pt x="249" y="120"/>
                    </a:lnTo>
                    <a:lnTo>
                      <a:pt x="237" y="0"/>
                    </a:lnTo>
                    <a:lnTo>
                      <a:pt x="119" y="12"/>
                    </a:lnTo>
                    <a:lnTo>
                      <a:pt x="0" y="24"/>
                    </a:lnTo>
                    <a:lnTo>
                      <a:pt x="13" y="14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2" name="任意多边形 88238"/>
              <p:cNvSpPr/>
              <p:nvPr/>
            </p:nvSpPr>
            <p:spPr>
              <a:xfrm>
                <a:off x="3961" y="2763"/>
                <a:ext cx="14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6">
                    <a:moveTo>
                      <a:pt x="0" y="16"/>
                    </a:moveTo>
                    <a:lnTo>
                      <a:pt x="118" y="4"/>
                    </a:lnTo>
                    <a:lnTo>
                      <a:pt x="118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3" name="直接连接符 88239"/>
              <p:cNvSpPr/>
              <p:nvPr/>
            </p:nvSpPr>
            <p:spPr>
              <a:xfrm flipV="1">
                <a:off x="3975" y="276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4" name="任意多边形 88240"/>
              <p:cNvSpPr/>
              <p:nvPr/>
            </p:nvSpPr>
            <p:spPr>
              <a:xfrm>
                <a:off x="3944" y="2748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3">
                    <a:moveTo>
                      <a:pt x="15" y="153"/>
                    </a:moveTo>
                    <a:lnTo>
                      <a:pt x="134" y="137"/>
                    </a:lnTo>
                    <a:lnTo>
                      <a:pt x="252" y="121"/>
                    </a:lnTo>
                    <a:lnTo>
                      <a:pt x="236" y="0"/>
                    </a:lnTo>
                    <a:lnTo>
                      <a:pt x="118" y="15"/>
                    </a:lnTo>
                    <a:lnTo>
                      <a:pt x="0" y="31"/>
                    </a:lnTo>
                    <a:lnTo>
                      <a:pt x="15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5" name="任意多边形 88241"/>
              <p:cNvSpPr/>
              <p:nvPr/>
            </p:nvSpPr>
            <p:spPr>
              <a:xfrm>
                <a:off x="3944" y="2748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3">
                    <a:moveTo>
                      <a:pt x="15" y="153"/>
                    </a:moveTo>
                    <a:lnTo>
                      <a:pt x="134" y="137"/>
                    </a:lnTo>
                    <a:lnTo>
                      <a:pt x="252" y="121"/>
                    </a:lnTo>
                    <a:lnTo>
                      <a:pt x="236" y="0"/>
                    </a:lnTo>
                    <a:lnTo>
                      <a:pt x="118" y="15"/>
                    </a:lnTo>
                    <a:lnTo>
                      <a:pt x="0" y="31"/>
                    </a:lnTo>
                    <a:lnTo>
                      <a:pt x="15" y="15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6" name="任意多边形 88242"/>
              <p:cNvSpPr/>
              <p:nvPr/>
            </p:nvSpPr>
            <p:spPr>
              <a:xfrm>
                <a:off x="3959" y="274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6">
                    <a:moveTo>
                      <a:pt x="0" y="16"/>
                    </a:moveTo>
                    <a:lnTo>
                      <a:pt x="118" y="1"/>
                    </a:lnTo>
                    <a:lnTo>
                      <a:pt x="118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7" name="直接连接符 88243"/>
              <p:cNvSpPr/>
              <p:nvPr/>
            </p:nvSpPr>
            <p:spPr>
              <a:xfrm flipV="1">
                <a:off x="3974" y="274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8" name="任意多边形 88244"/>
              <p:cNvSpPr/>
              <p:nvPr/>
            </p:nvSpPr>
            <p:spPr>
              <a:xfrm>
                <a:off x="3942" y="2733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54">
                    <a:moveTo>
                      <a:pt x="17" y="154"/>
                    </a:moveTo>
                    <a:lnTo>
                      <a:pt x="135" y="137"/>
                    </a:lnTo>
                    <a:lnTo>
                      <a:pt x="253" y="121"/>
                    </a:lnTo>
                    <a:lnTo>
                      <a:pt x="237" y="0"/>
                    </a:lnTo>
                    <a:lnTo>
                      <a:pt x="118" y="17"/>
                    </a:lnTo>
                    <a:lnTo>
                      <a:pt x="0" y="34"/>
                    </a:lnTo>
                    <a:lnTo>
                      <a:pt x="17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99" name="任意多边形 88245"/>
              <p:cNvSpPr/>
              <p:nvPr/>
            </p:nvSpPr>
            <p:spPr>
              <a:xfrm>
                <a:off x="3942" y="2733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54">
                    <a:moveTo>
                      <a:pt x="17" y="154"/>
                    </a:moveTo>
                    <a:lnTo>
                      <a:pt x="135" y="137"/>
                    </a:lnTo>
                    <a:lnTo>
                      <a:pt x="253" y="121"/>
                    </a:lnTo>
                    <a:lnTo>
                      <a:pt x="237" y="0"/>
                    </a:lnTo>
                    <a:lnTo>
                      <a:pt x="118" y="17"/>
                    </a:lnTo>
                    <a:lnTo>
                      <a:pt x="0" y="34"/>
                    </a:lnTo>
                    <a:lnTo>
                      <a:pt x="17" y="15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0" name="任意多边形 88246"/>
              <p:cNvSpPr/>
              <p:nvPr/>
            </p:nvSpPr>
            <p:spPr>
              <a:xfrm>
                <a:off x="3957" y="2732"/>
                <a:ext cx="14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1">
                    <a:moveTo>
                      <a:pt x="0" y="21"/>
                    </a:moveTo>
                    <a:lnTo>
                      <a:pt x="119" y="4"/>
                    </a:lnTo>
                    <a:lnTo>
                      <a:pt x="117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1" name="直接连接符 88247"/>
              <p:cNvSpPr/>
              <p:nvPr/>
            </p:nvSpPr>
            <p:spPr>
              <a:xfrm flipH="1" flipV="1">
                <a:off x="3971" y="273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2" name="任意多边形 88248"/>
              <p:cNvSpPr/>
              <p:nvPr/>
            </p:nvSpPr>
            <p:spPr>
              <a:xfrm>
                <a:off x="3939" y="2717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5" h="162">
                    <a:moveTo>
                      <a:pt x="21" y="162"/>
                    </a:moveTo>
                    <a:lnTo>
                      <a:pt x="138" y="141"/>
                    </a:lnTo>
                    <a:lnTo>
                      <a:pt x="255" y="120"/>
                    </a:lnTo>
                    <a:lnTo>
                      <a:pt x="234" y="0"/>
                    </a:lnTo>
                    <a:lnTo>
                      <a:pt x="117" y="21"/>
                    </a:lnTo>
                    <a:lnTo>
                      <a:pt x="0" y="43"/>
                    </a:lnTo>
                    <a:lnTo>
                      <a:pt x="21" y="1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3" name="任意多边形 88249"/>
              <p:cNvSpPr/>
              <p:nvPr/>
            </p:nvSpPr>
            <p:spPr>
              <a:xfrm>
                <a:off x="3939" y="2717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5" h="162">
                    <a:moveTo>
                      <a:pt x="21" y="162"/>
                    </a:moveTo>
                    <a:lnTo>
                      <a:pt x="138" y="141"/>
                    </a:lnTo>
                    <a:lnTo>
                      <a:pt x="255" y="120"/>
                    </a:lnTo>
                    <a:lnTo>
                      <a:pt x="234" y="0"/>
                    </a:lnTo>
                    <a:lnTo>
                      <a:pt x="117" y="21"/>
                    </a:lnTo>
                    <a:lnTo>
                      <a:pt x="0" y="43"/>
                    </a:lnTo>
                    <a:lnTo>
                      <a:pt x="21" y="16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4" name="任意多边形 88250"/>
              <p:cNvSpPr/>
              <p:nvPr/>
            </p:nvSpPr>
            <p:spPr>
              <a:xfrm>
                <a:off x="3954" y="2717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2">
                    <a:moveTo>
                      <a:pt x="0" y="22"/>
                    </a:moveTo>
                    <a:lnTo>
                      <a:pt x="117" y="1"/>
                    </a:lnTo>
                    <a:lnTo>
                      <a:pt x="117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5" name="直接连接符 88251"/>
              <p:cNvSpPr/>
              <p:nvPr/>
            </p:nvSpPr>
            <p:spPr>
              <a:xfrm flipV="1">
                <a:off x="3969" y="271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5706" name="组合 88453"/>
            <p:cNvGrpSpPr/>
            <p:nvPr/>
          </p:nvGrpSpPr>
          <p:grpSpPr>
            <a:xfrm>
              <a:off x="3733" y="2284"/>
              <a:ext cx="1421" cy="1024"/>
              <a:chOff x="2885" y="2253"/>
              <a:chExt cx="1084" cy="776"/>
            </a:xfrm>
          </p:grpSpPr>
          <p:sp>
            <p:nvSpPr>
              <p:cNvPr id="75707" name="任意多边形 88253"/>
              <p:cNvSpPr/>
              <p:nvPr/>
            </p:nvSpPr>
            <p:spPr>
              <a:xfrm>
                <a:off x="3937" y="2702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64">
                    <a:moveTo>
                      <a:pt x="23" y="164"/>
                    </a:moveTo>
                    <a:lnTo>
                      <a:pt x="140" y="141"/>
                    </a:lnTo>
                    <a:lnTo>
                      <a:pt x="257" y="119"/>
                    </a:lnTo>
                    <a:lnTo>
                      <a:pt x="235" y="0"/>
                    </a:lnTo>
                    <a:lnTo>
                      <a:pt x="118" y="22"/>
                    </a:lnTo>
                    <a:lnTo>
                      <a:pt x="0" y="44"/>
                    </a:lnTo>
                    <a:lnTo>
                      <a:pt x="23" y="1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8" name="任意多边形 88254"/>
              <p:cNvSpPr/>
              <p:nvPr/>
            </p:nvSpPr>
            <p:spPr>
              <a:xfrm>
                <a:off x="3937" y="2702"/>
                <a:ext cx="32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64">
                    <a:moveTo>
                      <a:pt x="23" y="164"/>
                    </a:moveTo>
                    <a:lnTo>
                      <a:pt x="140" y="141"/>
                    </a:lnTo>
                    <a:lnTo>
                      <a:pt x="257" y="119"/>
                    </a:lnTo>
                    <a:lnTo>
                      <a:pt x="235" y="0"/>
                    </a:lnTo>
                    <a:lnTo>
                      <a:pt x="118" y="22"/>
                    </a:lnTo>
                    <a:lnTo>
                      <a:pt x="0" y="44"/>
                    </a:lnTo>
                    <a:lnTo>
                      <a:pt x="23" y="16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09" name="任意多边形 88255"/>
              <p:cNvSpPr/>
              <p:nvPr/>
            </p:nvSpPr>
            <p:spPr>
              <a:xfrm>
                <a:off x="3951" y="2702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5">
                    <a:moveTo>
                      <a:pt x="0" y="25"/>
                    </a:moveTo>
                    <a:lnTo>
                      <a:pt x="117" y="3"/>
                    </a:lnTo>
                    <a:lnTo>
                      <a:pt x="117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0" name="直接连接符 88256"/>
              <p:cNvSpPr/>
              <p:nvPr/>
            </p:nvSpPr>
            <p:spPr>
              <a:xfrm flipV="1">
                <a:off x="3966" y="270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1" name="任意多边形 88257"/>
              <p:cNvSpPr/>
              <p:nvPr/>
            </p:nvSpPr>
            <p:spPr>
              <a:xfrm>
                <a:off x="3933" y="2687"/>
                <a:ext cx="33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69">
                    <a:moveTo>
                      <a:pt x="25" y="169"/>
                    </a:moveTo>
                    <a:lnTo>
                      <a:pt x="143" y="144"/>
                    </a:lnTo>
                    <a:lnTo>
                      <a:pt x="260" y="119"/>
                    </a:lnTo>
                    <a:lnTo>
                      <a:pt x="234" y="0"/>
                    </a:lnTo>
                    <a:lnTo>
                      <a:pt x="117" y="25"/>
                    </a:lnTo>
                    <a:lnTo>
                      <a:pt x="0" y="49"/>
                    </a:lnTo>
                    <a:lnTo>
                      <a:pt x="25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2" name="任意多边形 88258"/>
              <p:cNvSpPr/>
              <p:nvPr/>
            </p:nvSpPr>
            <p:spPr>
              <a:xfrm>
                <a:off x="3933" y="2687"/>
                <a:ext cx="33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169">
                    <a:moveTo>
                      <a:pt x="25" y="169"/>
                    </a:moveTo>
                    <a:lnTo>
                      <a:pt x="143" y="144"/>
                    </a:lnTo>
                    <a:lnTo>
                      <a:pt x="260" y="119"/>
                    </a:lnTo>
                    <a:lnTo>
                      <a:pt x="234" y="0"/>
                    </a:lnTo>
                    <a:lnTo>
                      <a:pt x="117" y="25"/>
                    </a:lnTo>
                    <a:lnTo>
                      <a:pt x="0" y="49"/>
                    </a:lnTo>
                    <a:lnTo>
                      <a:pt x="25" y="16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3" name="任意多边形 88259"/>
              <p:cNvSpPr/>
              <p:nvPr/>
            </p:nvSpPr>
            <p:spPr>
              <a:xfrm>
                <a:off x="3948" y="2686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8">
                    <a:moveTo>
                      <a:pt x="0" y="28"/>
                    </a:moveTo>
                    <a:lnTo>
                      <a:pt x="117" y="3"/>
                    </a:lnTo>
                    <a:lnTo>
                      <a:pt x="116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4" name="直接连接符 88260"/>
              <p:cNvSpPr/>
              <p:nvPr/>
            </p:nvSpPr>
            <p:spPr>
              <a:xfrm flipH="1" flipV="1">
                <a:off x="3963" y="268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5" name="任意多边形 88261"/>
              <p:cNvSpPr/>
              <p:nvPr/>
            </p:nvSpPr>
            <p:spPr>
              <a:xfrm>
                <a:off x="3930" y="2672"/>
                <a:ext cx="33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4">
                    <a:moveTo>
                      <a:pt x="29" y="174"/>
                    </a:moveTo>
                    <a:lnTo>
                      <a:pt x="145" y="147"/>
                    </a:lnTo>
                    <a:lnTo>
                      <a:pt x="261" y="119"/>
                    </a:lnTo>
                    <a:lnTo>
                      <a:pt x="232" y="0"/>
                    </a:lnTo>
                    <a:lnTo>
                      <a:pt x="116" y="28"/>
                    </a:lnTo>
                    <a:lnTo>
                      <a:pt x="0" y="56"/>
                    </a:lnTo>
                    <a:lnTo>
                      <a:pt x="29" y="1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6" name="任意多边形 88262"/>
              <p:cNvSpPr/>
              <p:nvPr/>
            </p:nvSpPr>
            <p:spPr>
              <a:xfrm>
                <a:off x="3930" y="2672"/>
                <a:ext cx="33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4">
                    <a:moveTo>
                      <a:pt x="29" y="174"/>
                    </a:moveTo>
                    <a:lnTo>
                      <a:pt x="145" y="147"/>
                    </a:lnTo>
                    <a:lnTo>
                      <a:pt x="261" y="119"/>
                    </a:lnTo>
                    <a:lnTo>
                      <a:pt x="232" y="0"/>
                    </a:lnTo>
                    <a:lnTo>
                      <a:pt x="116" y="28"/>
                    </a:lnTo>
                    <a:lnTo>
                      <a:pt x="0" y="56"/>
                    </a:lnTo>
                    <a:lnTo>
                      <a:pt x="29" y="17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7" name="任意多边形 88263"/>
              <p:cNvSpPr/>
              <p:nvPr/>
            </p:nvSpPr>
            <p:spPr>
              <a:xfrm>
                <a:off x="3944" y="2671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0">
                    <a:moveTo>
                      <a:pt x="0" y="30"/>
                    </a:moveTo>
                    <a:lnTo>
                      <a:pt x="116" y="2"/>
                    </a:lnTo>
                    <a:lnTo>
                      <a:pt x="115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8" name="直接连接符 88264"/>
              <p:cNvSpPr/>
              <p:nvPr/>
            </p:nvSpPr>
            <p:spPr>
              <a:xfrm flipH="1" flipV="1">
                <a:off x="3959" y="267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19" name="任意多边形 88265"/>
              <p:cNvSpPr/>
              <p:nvPr/>
            </p:nvSpPr>
            <p:spPr>
              <a:xfrm>
                <a:off x="3926" y="2656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8">
                    <a:moveTo>
                      <a:pt x="31" y="178"/>
                    </a:moveTo>
                    <a:lnTo>
                      <a:pt x="146" y="148"/>
                    </a:lnTo>
                    <a:lnTo>
                      <a:pt x="261" y="118"/>
                    </a:lnTo>
                    <a:lnTo>
                      <a:pt x="230" y="0"/>
                    </a:lnTo>
                    <a:lnTo>
                      <a:pt x="115" y="30"/>
                    </a:lnTo>
                    <a:lnTo>
                      <a:pt x="0" y="60"/>
                    </a:lnTo>
                    <a:lnTo>
                      <a:pt x="31" y="1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0" name="任意多边形 88266"/>
              <p:cNvSpPr/>
              <p:nvPr/>
            </p:nvSpPr>
            <p:spPr>
              <a:xfrm>
                <a:off x="3926" y="2656"/>
                <a:ext cx="33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8">
                    <a:moveTo>
                      <a:pt x="31" y="178"/>
                    </a:moveTo>
                    <a:lnTo>
                      <a:pt x="146" y="148"/>
                    </a:lnTo>
                    <a:lnTo>
                      <a:pt x="261" y="118"/>
                    </a:lnTo>
                    <a:lnTo>
                      <a:pt x="230" y="0"/>
                    </a:lnTo>
                    <a:lnTo>
                      <a:pt x="115" y="30"/>
                    </a:lnTo>
                    <a:lnTo>
                      <a:pt x="0" y="60"/>
                    </a:lnTo>
                    <a:lnTo>
                      <a:pt x="31" y="17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1" name="任意多边形 88267"/>
              <p:cNvSpPr/>
              <p:nvPr/>
            </p:nvSpPr>
            <p:spPr>
              <a:xfrm>
                <a:off x="3940" y="2656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4">
                    <a:moveTo>
                      <a:pt x="0" y="34"/>
                    </a:moveTo>
                    <a:lnTo>
                      <a:pt x="115" y="4"/>
                    </a:lnTo>
                    <a:lnTo>
                      <a:pt x="115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2" name="直接连接符 88268"/>
              <p:cNvSpPr/>
              <p:nvPr/>
            </p:nvSpPr>
            <p:spPr>
              <a:xfrm flipV="1">
                <a:off x="3955" y="265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3" name="任意多边形 88269"/>
              <p:cNvSpPr/>
              <p:nvPr/>
            </p:nvSpPr>
            <p:spPr>
              <a:xfrm>
                <a:off x="3922" y="2642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83">
                    <a:moveTo>
                      <a:pt x="34" y="183"/>
                    </a:moveTo>
                    <a:lnTo>
                      <a:pt x="149" y="150"/>
                    </a:lnTo>
                    <a:lnTo>
                      <a:pt x="264" y="116"/>
                    </a:lnTo>
                    <a:lnTo>
                      <a:pt x="230" y="0"/>
                    </a:lnTo>
                    <a:lnTo>
                      <a:pt x="115" y="34"/>
                    </a:lnTo>
                    <a:lnTo>
                      <a:pt x="0" y="67"/>
                    </a:lnTo>
                    <a:lnTo>
                      <a:pt x="34" y="1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4" name="任意多边形 88270"/>
              <p:cNvSpPr/>
              <p:nvPr/>
            </p:nvSpPr>
            <p:spPr>
              <a:xfrm>
                <a:off x="3922" y="2642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83">
                    <a:moveTo>
                      <a:pt x="34" y="183"/>
                    </a:moveTo>
                    <a:lnTo>
                      <a:pt x="149" y="150"/>
                    </a:lnTo>
                    <a:lnTo>
                      <a:pt x="264" y="116"/>
                    </a:lnTo>
                    <a:lnTo>
                      <a:pt x="230" y="0"/>
                    </a:lnTo>
                    <a:lnTo>
                      <a:pt x="115" y="34"/>
                    </a:lnTo>
                    <a:lnTo>
                      <a:pt x="0" y="67"/>
                    </a:lnTo>
                    <a:lnTo>
                      <a:pt x="34" y="18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5" name="任意多边形 88271"/>
              <p:cNvSpPr/>
              <p:nvPr/>
            </p:nvSpPr>
            <p:spPr>
              <a:xfrm>
                <a:off x="3936" y="2641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6">
                    <a:moveTo>
                      <a:pt x="0" y="36"/>
                    </a:moveTo>
                    <a:lnTo>
                      <a:pt x="115" y="2"/>
                    </a:lnTo>
                    <a:lnTo>
                      <a:pt x="114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6" name="直接连接符 88272"/>
              <p:cNvSpPr/>
              <p:nvPr/>
            </p:nvSpPr>
            <p:spPr>
              <a:xfrm flipH="1" flipV="1">
                <a:off x="3951" y="264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7" name="任意多边形 88273"/>
              <p:cNvSpPr/>
              <p:nvPr/>
            </p:nvSpPr>
            <p:spPr>
              <a:xfrm>
                <a:off x="3917" y="2627"/>
                <a:ext cx="34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88">
                    <a:moveTo>
                      <a:pt x="36" y="188"/>
                    </a:moveTo>
                    <a:lnTo>
                      <a:pt x="150" y="153"/>
                    </a:lnTo>
                    <a:lnTo>
                      <a:pt x="264" y="117"/>
                    </a:lnTo>
                    <a:lnTo>
                      <a:pt x="227" y="0"/>
                    </a:lnTo>
                    <a:lnTo>
                      <a:pt x="113" y="36"/>
                    </a:lnTo>
                    <a:lnTo>
                      <a:pt x="0" y="71"/>
                    </a:lnTo>
                    <a:lnTo>
                      <a:pt x="36" y="1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8" name="任意多边形 88274"/>
              <p:cNvSpPr/>
              <p:nvPr/>
            </p:nvSpPr>
            <p:spPr>
              <a:xfrm>
                <a:off x="3917" y="2627"/>
                <a:ext cx="34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88">
                    <a:moveTo>
                      <a:pt x="36" y="188"/>
                    </a:moveTo>
                    <a:lnTo>
                      <a:pt x="150" y="153"/>
                    </a:lnTo>
                    <a:lnTo>
                      <a:pt x="264" y="117"/>
                    </a:lnTo>
                    <a:lnTo>
                      <a:pt x="227" y="0"/>
                    </a:lnTo>
                    <a:lnTo>
                      <a:pt x="113" y="36"/>
                    </a:lnTo>
                    <a:lnTo>
                      <a:pt x="0" y="71"/>
                    </a:lnTo>
                    <a:lnTo>
                      <a:pt x="36" y="18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29" name="任意多边形 88275"/>
              <p:cNvSpPr/>
              <p:nvPr/>
            </p:nvSpPr>
            <p:spPr>
              <a:xfrm>
                <a:off x="3932" y="2626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8">
                    <a:moveTo>
                      <a:pt x="0" y="38"/>
                    </a:moveTo>
                    <a:lnTo>
                      <a:pt x="114" y="2"/>
                    </a:lnTo>
                    <a:lnTo>
                      <a:pt x="113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0" name="直接连接符 88276"/>
              <p:cNvSpPr/>
              <p:nvPr/>
            </p:nvSpPr>
            <p:spPr>
              <a:xfrm flipH="1" flipV="1">
                <a:off x="3946" y="262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1" name="任意多边形 88277"/>
              <p:cNvSpPr/>
              <p:nvPr/>
            </p:nvSpPr>
            <p:spPr>
              <a:xfrm>
                <a:off x="3913" y="2612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91">
                    <a:moveTo>
                      <a:pt x="39" y="191"/>
                    </a:moveTo>
                    <a:lnTo>
                      <a:pt x="151" y="153"/>
                    </a:lnTo>
                    <a:lnTo>
                      <a:pt x="264" y="115"/>
                    </a:lnTo>
                    <a:lnTo>
                      <a:pt x="225" y="0"/>
                    </a:lnTo>
                    <a:lnTo>
                      <a:pt x="112" y="38"/>
                    </a:lnTo>
                    <a:lnTo>
                      <a:pt x="0" y="76"/>
                    </a:lnTo>
                    <a:lnTo>
                      <a:pt x="39" y="1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2" name="任意多边形 88278"/>
              <p:cNvSpPr/>
              <p:nvPr/>
            </p:nvSpPr>
            <p:spPr>
              <a:xfrm>
                <a:off x="3913" y="2612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4" h="191">
                    <a:moveTo>
                      <a:pt x="39" y="191"/>
                    </a:moveTo>
                    <a:lnTo>
                      <a:pt x="151" y="153"/>
                    </a:lnTo>
                    <a:lnTo>
                      <a:pt x="264" y="115"/>
                    </a:lnTo>
                    <a:lnTo>
                      <a:pt x="225" y="0"/>
                    </a:lnTo>
                    <a:lnTo>
                      <a:pt x="112" y="38"/>
                    </a:lnTo>
                    <a:lnTo>
                      <a:pt x="0" y="76"/>
                    </a:lnTo>
                    <a:lnTo>
                      <a:pt x="39" y="19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3" name="任意多边形 88279"/>
              <p:cNvSpPr/>
              <p:nvPr/>
            </p:nvSpPr>
            <p:spPr>
              <a:xfrm>
                <a:off x="3927" y="2612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1">
                    <a:moveTo>
                      <a:pt x="0" y="41"/>
                    </a:moveTo>
                    <a:lnTo>
                      <a:pt x="113" y="3"/>
                    </a:lnTo>
                    <a:lnTo>
                      <a:pt x="113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4" name="直接连接符 88280"/>
              <p:cNvSpPr/>
              <p:nvPr/>
            </p:nvSpPr>
            <p:spPr>
              <a:xfrm flipV="1">
                <a:off x="3941" y="26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5" name="任意多边形 88281"/>
              <p:cNvSpPr/>
              <p:nvPr/>
            </p:nvSpPr>
            <p:spPr>
              <a:xfrm>
                <a:off x="3908" y="2597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7" h="194">
                    <a:moveTo>
                      <a:pt x="42" y="194"/>
                    </a:moveTo>
                    <a:lnTo>
                      <a:pt x="154" y="154"/>
                    </a:lnTo>
                    <a:lnTo>
                      <a:pt x="267" y="113"/>
                    </a:lnTo>
                    <a:lnTo>
                      <a:pt x="226" y="0"/>
                    </a:lnTo>
                    <a:lnTo>
                      <a:pt x="113" y="40"/>
                    </a:lnTo>
                    <a:lnTo>
                      <a:pt x="0" y="80"/>
                    </a:lnTo>
                    <a:lnTo>
                      <a:pt x="42" y="1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6" name="任意多边形 88282"/>
              <p:cNvSpPr/>
              <p:nvPr/>
            </p:nvSpPr>
            <p:spPr>
              <a:xfrm>
                <a:off x="3908" y="2597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7" h="194">
                    <a:moveTo>
                      <a:pt x="42" y="194"/>
                    </a:moveTo>
                    <a:lnTo>
                      <a:pt x="154" y="154"/>
                    </a:lnTo>
                    <a:lnTo>
                      <a:pt x="267" y="113"/>
                    </a:lnTo>
                    <a:lnTo>
                      <a:pt x="226" y="0"/>
                    </a:lnTo>
                    <a:lnTo>
                      <a:pt x="113" y="40"/>
                    </a:lnTo>
                    <a:lnTo>
                      <a:pt x="0" y="80"/>
                    </a:lnTo>
                    <a:lnTo>
                      <a:pt x="42" y="19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7" name="任意多边形 88283"/>
              <p:cNvSpPr/>
              <p:nvPr/>
            </p:nvSpPr>
            <p:spPr>
              <a:xfrm>
                <a:off x="3922" y="2597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4">
                    <a:moveTo>
                      <a:pt x="0" y="44"/>
                    </a:moveTo>
                    <a:lnTo>
                      <a:pt x="113" y="4"/>
                    </a:lnTo>
                    <a:lnTo>
                      <a:pt x="112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8" name="直接连接符 88284"/>
              <p:cNvSpPr/>
              <p:nvPr/>
            </p:nvSpPr>
            <p:spPr>
              <a:xfrm flipH="1" flipV="1">
                <a:off x="3936" y="259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39" name="任意多边形 88285"/>
              <p:cNvSpPr/>
              <p:nvPr/>
            </p:nvSpPr>
            <p:spPr>
              <a:xfrm>
                <a:off x="3902" y="2583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1">
                    <a:moveTo>
                      <a:pt x="44" y="201"/>
                    </a:moveTo>
                    <a:lnTo>
                      <a:pt x="156" y="158"/>
                    </a:lnTo>
                    <a:lnTo>
                      <a:pt x="268" y="114"/>
                    </a:lnTo>
                    <a:lnTo>
                      <a:pt x="223" y="0"/>
                    </a:lnTo>
                    <a:lnTo>
                      <a:pt x="111" y="44"/>
                    </a:lnTo>
                    <a:lnTo>
                      <a:pt x="0" y="87"/>
                    </a:lnTo>
                    <a:lnTo>
                      <a:pt x="44" y="2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0" name="任意多边形 88286"/>
              <p:cNvSpPr/>
              <p:nvPr/>
            </p:nvSpPr>
            <p:spPr>
              <a:xfrm>
                <a:off x="3902" y="2583"/>
                <a:ext cx="34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1">
                    <a:moveTo>
                      <a:pt x="44" y="201"/>
                    </a:moveTo>
                    <a:lnTo>
                      <a:pt x="156" y="158"/>
                    </a:lnTo>
                    <a:lnTo>
                      <a:pt x="268" y="114"/>
                    </a:lnTo>
                    <a:lnTo>
                      <a:pt x="223" y="0"/>
                    </a:lnTo>
                    <a:lnTo>
                      <a:pt x="111" y="44"/>
                    </a:lnTo>
                    <a:lnTo>
                      <a:pt x="0" y="87"/>
                    </a:lnTo>
                    <a:lnTo>
                      <a:pt x="44" y="20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1" name="任意多边形 88287"/>
              <p:cNvSpPr/>
              <p:nvPr/>
            </p:nvSpPr>
            <p:spPr>
              <a:xfrm>
                <a:off x="3916" y="2583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6">
                    <a:moveTo>
                      <a:pt x="0" y="46"/>
                    </a:moveTo>
                    <a:lnTo>
                      <a:pt x="112" y="2"/>
                    </a:lnTo>
                    <a:lnTo>
                      <a:pt x="111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2" name="直接连接符 88288"/>
              <p:cNvSpPr/>
              <p:nvPr/>
            </p:nvSpPr>
            <p:spPr>
              <a:xfrm flipH="1" flipV="1">
                <a:off x="3930" y="258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3" name="任意多边形 88289"/>
              <p:cNvSpPr/>
              <p:nvPr/>
            </p:nvSpPr>
            <p:spPr>
              <a:xfrm>
                <a:off x="3896" y="2568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5">
                    <a:moveTo>
                      <a:pt x="47" y="205"/>
                    </a:moveTo>
                    <a:lnTo>
                      <a:pt x="157" y="159"/>
                    </a:lnTo>
                    <a:lnTo>
                      <a:pt x="268" y="113"/>
                    </a:lnTo>
                    <a:lnTo>
                      <a:pt x="221" y="0"/>
                    </a:lnTo>
                    <a:lnTo>
                      <a:pt x="110" y="46"/>
                    </a:lnTo>
                    <a:lnTo>
                      <a:pt x="0" y="92"/>
                    </a:lnTo>
                    <a:lnTo>
                      <a:pt x="47" y="2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4" name="任意多边形 88290"/>
              <p:cNvSpPr/>
              <p:nvPr/>
            </p:nvSpPr>
            <p:spPr>
              <a:xfrm>
                <a:off x="3896" y="2568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5">
                    <a:moveTo>
                      <a:pt x="47" y="205"/>
                    </a:moveTo>
                    <a:lnTo>
                      <a:pt x="157" y="159"/>
                    </a:lnTo>
                    <a:lnTo>
                      <a:pt x="268" y="113"/>
                    </a:lnTo>
                    <a:lnTo>
                      <a:pt x="221" y="0"/>
                    </a:lnTo>
                    <a:lnTo>
                      <a:pt x="110" y="46"/>
                    </a:lnTo>
                    <a:lnTo>
                      <a:pt x="0" y="92"/>
                    </a:lnTo>
                    <a:lnTo>
                      <a:pt x="47" y="20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5" name="任意多边形 88291"/>
              <p:cNvSpPr/>
              <p:nvPr/>
            </p:nvSpPr>
            <p:spPr>
              <a:xfrm>
                <a:off x="3910" y="2568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8">
                    <a:moveTo>
                      <a:pt x="0" y="48"/>
                    </a:moveTo>
                    <a:lnTo>
                      <a:pt x="111" y="2"/>
                    </a:lnTo>
                    <a:lnTo>
                      <a:pt x="110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6" name="直接连接符 88292"/>
              <p:cNvSpPr/>
              <p:nvPr/>
            </p:nvSpPr>
            <p:spPr>
              <a:xfrm flipH="1" flipV="1">
                <a:off x="3924" y="256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7" name="任意多边形 88293"/>
              <p:cNvSpPr/>
              <p:nvPr/>
            </p:nvSpPr>
            <p:spPr>
              <a:xfrm>
                <a:off x="3890" y="2554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8">
                    <a:moveTo>
                      <a:pt x="49" y="208"/>
                    </a:moveTo>
                    <a:lnTo>
                      <a:pt x="158" y="160"/>
                    </a:lnTo>
                    <a:lnTo>
                      <a:pt x="268" y="112"/>
                    </a:lnTo>
                    <a:lnTo>
                      <a:pt x="219" y="0"/>
                    </a:lnTo>
                    <a:lnTo>
                      <a:pt x="109" y="48"/>
                    </a:lnTo>
                    <a:lnTo>
                      <a:pt x="0" y="96"/>
                    </a:lnTo>
                    <a:lnTo>
                      <a:pt x="49" y="2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8" name="任意多边形 88294"/>
              <p:cNvSpPr/>
              <p:nvPr/>
            </p:nvSpPr>
            <p:spPr>
              <a:xfrm>
                <a:off x="3890" y="2554"/>
                <a:ext cx="34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08">
                    <a:moveTo>
                      <a:pt x="49" y="208"/>
                    </a:moveTo>
                    <a:lnTo>
                      <a:pt x="158" y="160"/>
                    </a:lnTo>
                    <a:lnTo>
                      <a:pt x="268" y="112"/>
                    </a:lnTo>
                    <a:lnTo>
                      <a:pt x="219" y="0"/>
                    </a:lnTo>
                    <a:lnTo>
                      <a:pt x="109" y="48"/>
                    </a:lnTo>
                    <a:lnTo>
                      <a:pt x="0" y="96"/>
                    </a:lnTo>
                    <a:lnTo>
                      <a:pt x="49" y="20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49" name="任意多边形 88295"/>
              <p:cNvSpPr/>
              <p:nvPr/>
            </p:nvSpPr>
            <p:spPr>
              <a:xfrm>
                <a:off x="3904" y="2554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0" h="51">
                    <a:moveTo>
                      <a:pt x="0" y="51"/>
                    </a:moveTo>
                    <a:lnTo>
                      <a:pt x="110" y="3"/>
                    </a:lnTo>
                    <a:lnTo>
                      <a:pt x="108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0" name="直接连接符 88296"/>
              <p:cNvSpPr/>
              <p:nvPr/>
            </p:nvSpPr>
            <p:spPr>
              <a:xfrm flipH="1" flipV="1">
                <a:off x="3917" y="25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1" name="任意多边形 88297"/>
              <p:cNvSpPr/>
              <p:nvPr/>
            </p:nvSpPr>
            <p:spPr>
              <a:xfrm>
                <a:off x="3884" y="2540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2">
                    <a:moveTo>
                      <a:pt x="52" y="212"/>
                    </a:moveTo>
                    <a:lnTo>
                      <a:pt x="159" y="160"/>
                    </a:lnTo>
                    <a:lnTo>
                      <a:pt x="267" y="109"/>
                    </a:lnTo>
                    <a:lnTo>
                      <a:pt x="214" y="0"/>
                    </a:lnTo>
                    <a:lnTo>
                      <a:pt x="107" y="51"/>
                    </a:lnTo>
                    <a:lnTo>
                      <a:pt x="0" y="102"/>
                    </a:lnTo>
                    <a:lnTo>
                      <a:pt x="52" y="2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2" name="任意多边形 88298"/>
              <p:cNvSpPr/>
              <p:nvPr/>
            </p:nvSpPr>
            <p:spPr>
              <a:xfrm>
                <a:off x="3884" y="2540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2">
                    <a:moveTo>
                      <a:pt x="52" y="212"/>
                    </a:moveTo>
                    <a:lnTo>
                      <a:pt x="159" y="160"/>
                    </a:lnTo>
                    <a:lnTo>
                      <a:pt x="267" y="109"/>
                    </a:lnTo>
                    <a:lnTo>
                      <a:pt x="214" y="0"/>
                    </a:lnTo>
                    <a:lnTo>
                      <a:pt x="107" y="51"/>
                    </a:lnTo>
                    <a:lnTo>
                      <a:pt x="0" y="102"/>
                    </a:lnTo>
                    <a:lnTo>
                      <a:pt x="52" y="21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3" name="任意多边形 88299"/>
              <p:cNvSpPr/>
              <p:nvPr/>
            </p:nvSpPr>
            <p:spPr>
              <a:xfrm>
                <a:off x="3897" y="2540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2">
                    <a:moveTo>
                      <a:pt x="0" y="52"/>
                    </a:moveTo>
                    <a:lnTo>
                      <a:pt x="107" y="1"/>
                    </a:lnTo>
                    <a:lnTo>
                      <a:pt x="107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4" name="直接连接符 88300"/>
              <p:cNvSpPr/>
              <p:nvPr/>
            </p:nvSpPr>
            <p:spPr>
              <a:xfrm flipV="1">
                <a:off x="3911" y="254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5" name="任意多边形 88301"/>
              <p:cNvSpPr/>
              <p:nvPr/>
            </p:nvSpPr>
            <p:spPr>
              <a:xfrm>
                <a:off x="3877" y="2526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15">
                    <a:moveTo>
                      <a:pt x="54" y="215"/>
                    </a:moveTo>
                    <a:lnTo>
                      <a:pt x="161" y="162"/>
                    </a:lnTo>
                    <a:lnTo>
                      <a:pt x="268" y="110"/>
                    </a:lnTo>
                    <a:lnTo>
                      <a:pt x="214" y="0"/>
                    </a:lnTo>
                    <a:lnTo>
                      <a:pt x="107" y="53"/>
                    </a:lnTo>
                    <a:lnTo>
                      <a:pt x="0" y="105"/>
                    </a:lnTo>
                    <a:lnTo>
                      <a:pt x="54" y="2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6" name="任意多边形 88302"/>
              <p:cNvSpPr/>
              <p:nvPr/>
            </p:nvSpPr>
            <p:spPr>
              <a:xfrm>
                <a:off x="3877" y="2526"/>
                <a:ext cx="34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15">
                    <a:moveTo>
                      <a:pt x="54" y="215"/>
                    </a:moveTo>
                    <a:lnTo>
                      <a:pt x="161" y="162"/>
                    </a:lnTo>
                    <a:lnTo>
                      <a:pt x="268" y="110"/>
                    </a:lnTo>
                    <a:lnTo>
                      <a:pt x="214" y="0"/>
                    </a:lnTo>
                    <a:lnTo>
                      <a:pt x="107" y="53"/>
                    </a:lnTo>
                    <a:lnTo>
                      <a:pt x="0" y="105"/>
                    </a:lnTo>
                    <a:lnTo>
                      <a:pt x="54" y="21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7" name="任意多边形 88303"/>
              <p:cNvSpPr/>
              <p:nvPr/>
            </p:nvSpPr>
            <p:spPr>
              <a:xfrm>
                <a:off x="3891" y="2526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6">
                    <a:moveTo>
                      <a:pt x="0" y="56"/>
                    </a:moveTo>
                    <a:lnTo>
                      <a:pt x="107" y="3"/>
                    </a:lnTo>
                    <a:lnTo>
                      <a:pt x="105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8" name="直接连接符 88304"/>
              <p:cNvSpPr/>
              <p:nvPr/>
            </p:nvSpPr>
            <p:spPr>
              <a:xfrm flipH="1" flipV="1">
                <a:off x="3904" y="252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59" name="任意多边形 88305"/>
              <p:cNvSpPr/>
              <p:nvPr/>
            </p:nvSpPr>
            <p:spPr>
              <a:xfrm>
                <a:off x="3871" y="2512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9">
                    <a:moveTo>
                      <a:pt x="57" y="219"/>
                    </a:moveTo>
                    <a:lnTo>
                      <a:pt x="162" y="163"/>
                    </a:lnTo>
                    <a:lnTo>
                      <a:pt x="267" y="107"/>
                    </a:lnTo>
                    <a:lnTo>
                      <a:pt x="210" y="0"/>
                    </a:lnTo>
                    <a:lnTo>
                      <a:pt x="105" y="56"/>
                    </a:lnTo>
                    <a:lnTo>
                      <a:pt x="0" y="111"/>
                    </a:lnTo>
                    <a:lnTo>
                      <a:pt x="57" y="2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0" name="任意多边形 88306"/>
              <p:cNvSpPr/>
              <p:nvPr/>
            </p:nvSpPr>
            <p:spPr>
              <a:xfrm>
                <a:off x="3871" y="2512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19">
                    <a:moveTo>
                      <a:pt x="57" y="219"/>
                    </a:moveTo>
                    <a:lnTo>
                      <a:pt x="162" y="163"/>
                    </a:lnTo>
                    <a:lnTo>
                      <a:pt x="267" y="107"/>
                    </a:lnTo>
                    <a:lnTo>
                      <a:pt x="210" y="0"/>
                    </a:lnTo>
                    <a:lnTo>
                      <a:pt x="105" y="56"/>
                    </a:lnTo>
                    <a:lnTo>
                      <a:pt x="0" y="111"/>
                    </a:lnTo>
                    <a:lnTo>
                      <a:pt x="57" y="21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1" name="任意多边形 88307"/>
              <p:cNvSpPr/>
              <p:nvPr/>
            </p:nvSpPr>
            <p:spPr>
              <a:xfrm>
                <a:off x="3884" y="2512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5" h="59">
                    <a:moveTo>
                      <a:pt x="0" y="59"/>
                    </a:moveTo>
                    <a:lnTo>
                      <a:pt x="105" y="3"/>
                    </a:lnTo>
                    <a:lnTo>
                      <a:pt x="104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2" name="直接连接符 88308"/>
              <p:cNvSpPr/>
              <p:nvPr/>
            </p:nvSpPr>
            <p:spPr>
              <a:xfrm flipH="1" flipV="1">
                <a:off x="3897" y="25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3" name="任意多边形 88309"/>
              <p:cNvSpPr/>
              <p:nvPr/>
            </p:nvSpPr>
            <p:spPr>
              <a:xfrm>
                <a:off x="3863" y="2499"/>
                <a:ext cx="34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4">
                    <a:moveTo>
                      <a:pt x="61" y="224"/>
                    </a:moveTo>
                    <a:lnTo>
                      <a:pt x="164" y="166"/>
                    </a:lnTo>
                    <a:lnTo>
                      <a:pt x="268" y="107"/>
                    </a:lnTo>
                    <a:lnTo>
                      <a:pt x="208" y="0"/>
                    </a:lnTo>
                    <a:lnTo>
                      <a:pt x="104" y="58"/>
                    </a:lnTo>
                    <a:lnTo>
                      <a:pt x="0" y="116"/>
                    </a:lnTo>
                    <a:lnTo>
                      <a:pt x="61" y="2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4" name="任意多边形 88310"/>
              <p:cNvSpPr/>
              <p:nvPr/>
            </p:nvSpPr>
            <p:spPr>
              <a:xfrm>
                <a:off x="3863" y="2499"/>
                <a:ext cx="34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8" h="224">
                    <a:moveTo>
                      <a:pt x="61" y="224"/>
                    </a:moveTo>
                    <a:lnTo>
                      <a:pt x="164" y="166"/>
                    </a:lnTo>
                    <a:lnTo>
                      <a:pt x="268" y="107"/>
                    </a:lnTo>
                    <a:lnTo>
                      <a:pt x="208" y="0"/>
                    </a:lnTo>
                    <a:lnTo>
                      <a:pt x="104" y="58"/>
                    </a:lnTo>
                    <a:lnTo>
                      <a:pt x="0" y="116"/>
                    </a:lnTo>
                    <a:lnTo>
                      <a:pt x="61" y="22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5" name="任意多边形 88311"/>
              <p:cNvSpPr/>
              <p:nvPr/>
            </p:nvSpPr>
            <p:spPr>
              <a:xfrm>
                <a:off x="3876" y="2499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4" h="60">
                    <a:moveTo>
                      <a:pt x="0" y="60"/>
                    </a:moveTo>
                    <a:lnTo>
                      <a:pt x="104" y="2"/>
                    </a:lnTo>
                    <a:lnTo>
                      <a:pt x="103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6" name="直接连接符 88312"/>
              <p:cNvSpPr/>
              <p:nvPr/>
            </p:nvSpPr>
            <p:spPr>
              <a:xfrm flipH="1" flipV="1">
                <a:off x="3889" y="24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7" name="任意多边形 88313"/>
              <p:cNvSpPr/>
              <p:nvPr/>
            </p:nvSpPr>
            <p:spPr>
              <a:xfrm>
                <a:off x="3856" y="2485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6">
                    <a:moveTo>
                      <a:pt x="61" y="226"/>
                    </a:moveTo>
                    <a:lnTo>
                      <a:pt x="164" y="165"/>
                    </a:lnTo>
                    <a:lnTo>
                      <a:pt x="267" y="105"/>
                    </a:lnTo>
                    <a:lnTo>
                      <a:pt x="205" y="0"/>
                    </a:lnTo>
                    <a:lnTo>
                      <a:pt x="103" y="60"/>
                    </a:lnTo>
                    <a:lnTo>
                      <a:pt x="0" y="121"/>
                    </a:lnTo>
                    <a:lnTo>
                      <a:pt x="61" y="2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8" name="任意多边形 88314"/>
              <p:cNvSpPr/>
              <p:nvPr/>
            </p:nvSpPr>
            <p:spPr>
              <a:xfrm>
                <a:off x="3856" y="2485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7" h="226">
                    <a:moveTo>
                      <a:pt x="61" y="226"/>
                    </a:moveTo>
                    <a:lnTo>
                      <a:pt x="164" y="165"/>
                    </a:lnTo>
                    <a:lnTo>
                      <a:pt x="267" y="105"/>
                    </a:lnTo>
                    <a:lnTo>
                      <a:pt x="205" y="0"/>
                    </a:lnTo>
                    <a:lnTo>
                      <a:pt x="103" y="60"/>
                    </a:lnTo>
                    <a:lnTo>
                      <a:pt x="0" y="121"/>
                    </a:lnTo>
                    <a:lnTo>
                      <a:pt x="61" y="22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69" name="任意多边形 88315"/>
              <p:cNvSpPr/>
              <p:nvPr/>
            </p:nvSpPr>
            <p:spPr>
              <a:xfrm>
                <a:off x="3868" y="2485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2">
                    <a:moveTo>
                      <a:pt x="0" y="62"/>
                    </a:moveTo>
                    <a:lnTo>
                      <a:pt x="102" y="2"/>
                    </a:lnTo>
                    <a:lnTo>
                      <a:pt x="101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0" name="直接连接符 88316"/>
              <p:cNvSpPr/>
              <p:nvPr/>
            </p:nvSpPr>
            <p:spPr>
              <a:xfrm flipH="1" flipV="1">
                <a:off x="3881" y="248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1" name="任意多边形 88317"/>
              <p:cNvSpPr/>
              <p:nvPr/>
            </p:nvSpPr>
            <p:spPr>
              <a:xfrm>
                <a:off x="3848" y="2472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29">
                    <a:moveTo>
                      <a:pt x="63" y="229"/>
                    </a:moveTo>
                    <a:lnTo>
                      <a:pt x="165" y="166"/>
                    </a:lnTo>
                    <a:lnTo>
                      <a:pt x="266" y="104"/>
                    </a:lnTo>
                    <a:lnTo>
                      <a:pt x="203" y="0"/>
                    </a:lnTo>
                    <a:lnTo>
                      <a:pt x="101" y="63"/>
                    </a:lnTo>
                    <a:lnTo>
                      <a:pt x="0" y="125"/>
                    </a:lnTo>
                    <a:lnTo>
                      <a:pt x="63" y="2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2" name="任意多边形 88318"/>
              <p:cNvSpPr/>
              <p:nvPr/>
            </p:nvSpPr>
            <p:spPr>
              <a:xfrm>
                <a:off x="3848" y="2472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29">
                    <a:moveTo>
                      <a:pt x="63" y="229"/>
                    </a:moveTo>
                    <a:lnTo>
                      <a:pt x="165" y="166"/>
                    </a:lnTo>
                    <a:lnTo>
                      <a:pt x="266" y="104"/>
                    </a:lnTo>
                    <a:lnTo>
                      <a:pt x="203" y="0"/>
                    </a:lnTo>
                    <a:lnTo>
                      <a:pt x="101" y="63"/>
                    </a:lnTo>
                    <a:lnTo>
                      <a:pt x="0" y="125"/>
                    </a:lnTo>
                    <a:lnTo>
                      <a:pt x="63" y="22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3" name="任意多边形 88319"/>
              <p:cNvSpPr/>
              <p:nvPr/>
            </p:nvSpPr>
            <p:spPr>
              <a:xfrm>
                <a:off x="3861" y="2472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6">
                    <a:moveTo>
                      <a:pt x="0" y="66"/>
                    </a:moveTo>
                    <a:lnTo>
                      <a:pt x="102" y="3"/>
                    </a:lnTo>
                    <a:lnTo>
                      <a:pt x="99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4" name="直接连接符 88320"/>
              <p:cNvSpPr/>
              <p:nvPr/>
            </p:nvSpPr>
            <p:spPr>
              <a:xfrm flipH="1" flipV="1">
                <a:off x="3873" y="247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5" name="任意多边形 88321"/>
              <p:cNvSpPr/>
              <p:nvPr/>
            </p:nvSpPr>
            <p:spPr>
              <a:xfrm>
                <a:off x="3840" y="2459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33">
                    <a:moveTo>
                      <a:pt x="67" y="233"/>
                    </a:moveTo>
                    <a:lnTo>
                      <a:pt x="166" y="168"/>
                    </a:lnTo>
                    <a:lnTo>
                      <a:pt x="265" y="102"/>
                    </a:lnTo>
                    <a:lnTo>
                      <a:pt x="198" y="0"/>
                    </a:lnTo>
                    <a:lnTo>
                      <a:pt x="99" y="66"/>
                    </a:lnTo>
                    <a:lnTo>
                      <a:pt x="0" y="132"/>
                    </a:lnTo>
                    <a:lnTo>
                      <a:pt x="67" y="2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6" name="任意多边形 88322"/>
              <p:cNvSpPr/>
              <p:nvPr/>
            </p:nvSpPr>
            <p:spPr>
              <a:xfrm>
                <a:off x="3840" y="2459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5" h="233">
                    <a:moveTo>
                      <a:pt x="67" y="233"/>
                    </a:moveTo>
                    <a:lnTo>
                      <a:pt x="166" y="168"/>
                    </a:lnTo>
                    <a:lnTo>
                      <a:pt x="265" y="102"/>
                    </a:lnTo>
                    <a:lnTo>
                      <a:pt x="198" y="0"/>
                    </a:lnTo>
                    <a:lnTo>
                      <a:pt x="99" y="66"/>
                    </a:lnTo>
                    <a:lnTo>
                      <a:pt x="0" y="132"/>
                    </a:lnTo>
                    <a:lnTo>
                      <a:pt x="67" y="23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7" name="任意多边形 88323"/>
              <p:cNvSpPr/>
              <p:nvPr/>
            </p:nvSpPr>
            <p:spPr>
              <a:xfrm>
                <a:off x="3852" y="2459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99" h="67">
                    <a:moveTo>
                      <a:pt x="0" y="67"/>
                    </a:moveTo>
                    <a:lnTo>
                      <a:pt x="99" y="1"/>
                    </a:lnTo>
                    <a:lnTo>
                      <a:pt x="99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8" name="直接连接符 88324"/>
              <p:cNvSpPr/>
              <p:nvPr/>
            </p:nvSpPr>
            <p:spPr>
              <a:xfrm flipV="1">
                <a:off x="3865" y="245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79" name="任意多边形 88325"/>
              <p:cNvSpPr/>
              <p:nvPr/>
            </p:nvSpPr>
            <p:spPr>
              <a:xfrm>
                <a:off x="3831" y="2446"/>
                <a:ext cx="3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4">
                    <a:moveTo>
                      <a:pt x="68" y="234"/>
                    </a:moveTo>
                    <a:lnTo>
                      <a:pt x="167" y="167"/>
                    </a:lnTo>
                    <a:lnTo>
                      <a:pt x="266" y="100"/>
                    </a:lnTo>
                    <a:lnTo>
                      <a:pt x="198" y="0"/>
                    </a:lnTo>
                    <a:lnTo>
                      <a:pt x="99" y="67"/>
                    </a:lnTo>
                    <a:lnTo>
                      <a:pt x="0" y="134"/>
                    </a:lnTo>
                    <a:lnTo>
                      <a:pt x="68" y="2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0" name="任意多边形 88326"/>
              <p:cNvSpPr/>
              <p:nvPr/>
            </p:nvSpPr>
            <p:spPr>
              <a:xfrm>
                <a:off x="3831" y="2446"/>
                <a:ext cx="3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4">
                    <a:moveTo>
                      <a:pt x="68" y="234"/>
                    </a:moveTo>
                    <a:lnTo>
                      <a:pt x="167" y="167"/>
                    </a:lnTo>
                    <a:lnTo>
                      <a:pt x="266" y="100"/>
                    </a:lnTo>
                    <a:lnTo>
                      <a:pt x="198" y="0"/>
                    </a:lnTo>
                    <a:lnTo>
                      <a:pt x="99" y="67"/>
                    </a:lnTo>
                    <a:lnTo>
                      <a:pt x="0" y="134"/>
                    </a:lnTo>
                    <a:lnTo>
                      <a:pt x="68" y="23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任意多边形 88327"/>
              <p:cNvSpPr/>
              <p:nvPr/>
            </p:nvSpPr>
            <p:spPr>
              <a:xfrm>
                <a:off x="3844" y="2446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9" h="70">
                    <a:moveTo>
                      <a:pt x="0" y="70"/>
                    </a:moveTo>
                    <a:lnTo>
                      <a:pt x="99" y="3"/>
                    </a:lnTo>
                    <a:lnTo>
                      <a:pt x="97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直接连接符 88328"/>
              <p:cNvSpPr/>
              <p:nvPr/>
            </p:nvSpPr>
            <p:spPr>
              <a:xfrm flipH="1" flipV="1">
                <a:off x="3856" y="244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3" name="任意多边形 88329"/>
              <p:cNvSpPr/>
              <p:nvPr/>
            </p:nvSpPr>
            <p:spPr>
              <a:xfrm>
                <a:off x="3823" y="2434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8">
                    <a:moveTo>
                      <a:pt x="72" y="238"/>
                    </a:moveTo>
                    <a:lnTo>
                      <a:pt x="169" y="169"/>
                    </a:lnTo>
                    <a:lnTo>
                      <a:pt x="266" y="99"/>
                    </a:lnTo>
                    <a:lnTo>
                      <a:pt x="195" y="0"/>
                    </a:lnTo>
                    <a:lnTo>
                      <a:pt x="98" y="69"/>
                    </a:lnTo>
                    <a:lnTo>
                      <a:pt x="0" y="138"/>
                    </a:lnTo>
                    <a:lnTo>
                      <a:pt x="72" y="2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4" name="任意多边形 88330"/>
              <p:cNvSpPr/>
              <p:nvPr/>
            </p:nvSpPr>
            <p:spPr>
              <a:xfrm>
                <a:off x="3823" y="2434"/>
                <a:ext cx="33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6" h="238">
                    <a:moveTo>
                      <a:pt x="72" y="238"/>
                    </a:moveTo>
                    <a:lnTo>
                      <a:pt x="169" y="169"/>
                    </a:lnTo>
                    <a:lnTo>
                      <a:pt x="266" y="99"/>
                    </a:lnTo>
                    <a:lnTo>
                      <a:pt x="195" y="0"/>
                    </a:lnTo>
                    <a:lnTo>
                      <a:pt x="98" y="69"/>
                    </a:lnTo>
                    <a:lnTo>
                      <a:pt x="0" y="138"/>
                    </a:lnTo>
                    <a:lnTo>
                      <a:pt x="72" y="23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5" name="任意多边形 88331"/>
              <p:cNvSpPr/>
              <p:nvPr/>
            </p:nvSpPr>
            <p:spPr>
              <a:xfrm>
                <a:off x="3835" y="2433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7" h="72">
                    <a:moveTo>
                      <a:pt x="0" y="72"/>
                    </a:moveTo>
                    <a:lnTo>
                      <a:pt x="97" y="3"/>
                    </a:lnTo>
                    <a:lnTo>
                      <a:pt x="94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6" name="直接连接符 88332"/>
              <p:cNvSpPr/>
              <p:nvPr/>
            </p:nvSpPr>
            <p:spPr>
              <a:xfrm flipH="1" flipV="1">
                <a:off x="3847" y="243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7" name="任意多边形 88333"/>
              <p:cNvSpPr/>
              <p:nvPr/>
            </p:nvSpPr>
            <p:spPr>
              <a:xfrm>
                <a:off x="3814" y="2421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42">
                    <a:moveTo>
                      <a:pt x="74" y="242"/>
                    </a:moveTo>
                    <a:lnTo>
                      <a:pt x="169" y="169"/>
                    </a:lnTo>
                    <a:lnTo>
                      <a:pt x="263" y="97"/>
                    </a:lnTo>
                    <a:lnTo>
                      <a:pt x="190" y="0"/>
                    </a:lnTo>
                    <a:lnTo>
                      <a:pt x="95" y="72"/>
                    </a:lnTo>
                    <a:lnTo>
                      <a:pt x="0" y="145"/>
                    </a:lnTo>
                    <a:lnTo>
                      <a:pt x="74" y="2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8" name="任意多边形 88334"/>
              <p:cNvSpPr/>
              <p:nvPr/>
            </p:nvSpPr>
            <p:spPr>
              <a:xfrm>
                <a:off x="3814" y="2421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42">
                    <a:moveTo>
                      <a:pt x="74" y="242"/>
                    </a:moveTo>
                    <a:lnTo>
                      <a:pt x="169" y="169"/>
                    </a:lnTo>
                    <a:lnTo>
                      <a:pt x="263" y="97"/>
                    </a:lnTo>
                    <a:lnTo>
                      <a:pt x="190" y="0"/>
                    </a:lnTo>
                    <a:lnTo>
                      <a:pt x="95" y="72"/>
                    </a:lnTo>
                    <a:lnTo>
                      <a:pt x="0" y="145"/>
                    </a:lnTo>
                    <a:lnTo>
                      <a:pt x="74" y="24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9" name="任意多边形 88335"/>
              <p:cNvSpPr/>
              <p:nvPr/>
            </p:nvSpPr>
            <p:spPr>
              <a:xfrm>
                <a:off x="3825" y="2421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5" h="74">
                    <a:moveTo>
                      <a:pt x="0" y="74"/>
                    </a:moveTo>
                    <a:lnTo>
                      <a:pt x="95" y="2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0" name="直接连接符 88336"/>
              <p:cNvSpPr/>
              <p:nvPr/>
            </p:nvSpPr>
            <p:spPr>
              <a:xfrm flipH="1" flipV="1">
                <a:off x="3837" y="24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1" name="任意多边形 88337"/>
              <p:cNvSpPr/>
              <p:nvPr/>
            </p:nvSpPr>
            <p:spPr>
              <a:xfrm>
                <a:off x="3804" y="2409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44">
                    <a:moveTo>
                      <a:pt x="75" y="244"/>
                    </a:moveTo>
                    <a:lnTo>
                      <a:pt x="169" y="170"/>
                    </a:lnTo>
                    <a:lnTo>
                      <a:pt x="263" y="96"/>
                    </a:lnTo>
                    <a:lnTo>
                      <a:pt x="188" y="0"/>
                    </a:lnTo>
                    <a:lnTo>
                      <a:pt x="94" y="74"/>
                    </a:lnTo>
                    <a:lnTo>
                      <a:pt x="0" y="148"/>
                    </a:lnTo>
                    <a:lnTo>
                      <a:pt x="75" y="2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2" name="任意多边形 88338"/>
              <p:cNvSpPr/>
              <p:nvPr/>
            </p:nvSpPr>
            <p:spPr>
              <a:xfrm>
                <a:off x="3804" y="2409"/>
                <a:ext cx="3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44">
                    <a:moveTo>
                      <a:pt x="75" y="244"/>
                    </a:moveTo>
                    <a:lnTo>
                      <a:pt x="169" y="170"/>
                    </a:lnTo>
                    <a:lnTo>
                      <a:pt x="263" y="96"/>
                    </a:lnTo>
                    <a:lnTo>
                      <a:pt x="188" y="0"/>
                    </a:lnTo>
                    <a:lnTo>
                      <a:pt x="94" y="74"/>
                    </a:lnTo>
                    <a:lnTo>
                      <a:pt x="0" y="148"/>
                    </a:lnTo>
                    <a:lnTo>
                      <a:pt x="75" y="24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3" name="任意多边形 88339"/>
              <p:cNvSpPr/>
              <p:nvPr/>
            </p:nvSpPr>
            <p:spPr>
              <a:xfrm>
                <a:off x="3816" y="2409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4" h="77">
                    <a:moveTo>
                      <a:pt x="0" y="77"/>
                    </a:moveTo>
                    <a:lnTo>
                      <a:pt x="94" y="3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4" name="直接连接符 88340"/>
              <p:cNvSpPr/>
              <p:nvPr/>
            </p:nvSpPr>
            <p:spPr>
              <a:xfrm flipH="1" flipV="1">
                <a:off x="3828" y="240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5" name="任意多边形 88341"/>
              <p:cNvSpPr/>
              <p:nvPr/>
            </p:nvSpPr>
            <p:spPr>
              <a:xfrm>
                <a:off x="3795" y="2397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47">
                    <a:moveTo>
                      <a:pt x="79" y="247"/>
                    </a:moveTo>
                    <a:lnTo>
                      <a:pt x="170" y="171"/>
                    </a:lnTo>
                    <a:lnTo>
                      <a:pt x="262" y="94"/>
                    </a:lnTo>
                    <a:lnTo>
                      <a:pt x="184" y="0"/>
                    </a:lnTo>
                    <a:lnTo>
                      <a:pt x="92" y="77"/>
                    </a:lnTo>
                    <a:lnTo>
                      <a:pt x="0" y="153"/>
                    </a:lnTo>
                    <a:lnTo>
                      <a:pt x="79" y="2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6" name="任意多边形 88342"/>
              <p:cNvSpPr/>
              <p:nvPr/>
            </p:nvSpPr>
            <p:spPr>
              <a:xfrm>
                <a:off x="3795" y="2397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47">
                    <a:moveTo>
                      <a:pt x="79" y="247"/>
                    </a:moveTo>
                    <a:lnTo>
                      <a:pt x="170" y="171"/>
                    </a:lnTo>
                    <a:lnTo>
                      <a:pt x="262" y="94"/>
                    </a:lnTo>
                    <a:lnTo>
                      <a:pt x="184" y="0"/>
                    </a:lnTo>
                    <a:lnTo>
                      <a:pt x="92" y="77"/>
                    </a:lnTo>
                    <a:lnTo>
                      <a:pt x="0" y="153"/>
                    </a:lnTo>
                    <a:lnTo>
                      <a:pt x="79" y="24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7" name="任意多边形 88343"/>
              <p:cNvSpPr/>
              <p:nvPr/>
            </p:nvSpPr>
            <p:spPr>
              <a:xfrm>
                <a:off x="3806" y="2397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2" h="78">
                    <a:moveTo>
                      <a:pt x="0" y="78"/>
                    </a:moveTo>
                    <a:lnTo>
                      <a:pt x="92" y="1"/>
                    </a:lnTo>
                    <a:lnTo>
                      <a:pt x="90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8" name="直接连接符 88344"/>
              <p:cNvSpPr/>
              <p:nvPr/>
            </p:nvSpPr>
            <p:spPr>
              <a:xfrm flipH="1" flipV="1">
                <a:off x="3818" y="239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99" name="任意多边形 88345"/>
              <p:cNvSpPr/>
              <p:nvPr/>
            </p:nvSpPr>
            <p:spPr>
              <a:xfrm>
                <a:off x="3785" y="2385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47">
                    <a:moveTo>
                      <a:pt x="80" y="247"/>
                    </a:moveTo>
                    <a:lnTo>
                      <a:pt x="170" y="169"/>
                    </a:lnTo>
                    <a:lnTo>
                      <a:pt x="260" y="91"/>
                    </a:lnTo>
                    <a:lnTo>
                      <a:pt x="181" y="0"/>
                    </a:lnTo>
                    <a:lnTo>
                      <a:pt x="91" y="78"/>
                    </a:lnTo>
                    <a:lnTo>
                      <a:pt x="0" y="156"/>
                    </a:lnTo>
                    <a:lnTo>
                      <a:pt x="80" y="2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0" name="任意多边形 88346"/>
              <p:cNvSpPr/>
              <p:nvPr/>
            </p:nvSpPr>
            <p:spPr>
              <a:xfrm>
                <a:off x="3785" y="2385"/>
                <a:ext cx="3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47">
                    <a:moveTo>
                      <a:pt x="80" y="247"/>
                    </a:moveTo>
                    <a:lnTo>
                      <a:pt x="170" y="169"/>
                    </a:lnTo>
                    <a:lnTo>
                      <a:pt x="260" y="91"/>
                    </a:lnTo>
                    <a:lnTo>
                      <a:pt x="181" y="0"/>
                    </a:lnTo>
                    <a:lnTo>
                      <a:pt x="91" y="78"/>
                    </a:lnTo>
                    <a:lnTo>
                      <a:pt x="0" y="156"/>
                    </a:lnTo>
                    <a:lnTo>
                      <a:pt x="80" y="24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1" name="任意多边形 88347"/>
              <p:cNvSpPr/>
              <p:nvPr/>
            </p:nvSpPr>
            <p:spPr>
              <a:xfrm>
                <a:off x="3796" y="2385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0" h="81">
                    <a:moveTo>
                      <a:pt x="0" y="81"/>
                    </a:moveTo>
                    <a:lnTo>
                      <a:pt x="90" y="3"/>
                    </a:lnTo>
                    <a:lnTo>
                      <a:pt x="88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2" name="直接连接符 88348"/>
              <p:cNvSpPr/>
              <p:nvPr/>
            </p:nvSpPr>
            <p:spPr>
              <a:xfrm flipH="1" flipV="1">
                <a:off x="3807" y="238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3" name="任意多边形 88349"/>
              <p:cNvSpPr/>
              <p:nvPr/>
            </p:nvSpPr>
            <p:spPr>
              <a:xfrm>
                <a:off x="3775" y="2374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1">
                    <a:moveTo>
                      <a:pt x="82" y="251"/>
                    </a:moveTo>
                    <a:lnTo>
                      <a:pt x="170" y="171"/>
                    </a:lnTo>
                    <a:lnTo>
                      <a:pt x="258" y="90"/>
                    </a:lnTo>
                    <a:lnTo>
                      <a:pt x="176" y="0"/>
                    </a:lnTo>
                    <a:lnTo>
                      <a:pt x="88" y="80"/>
                    </a:lnTo>
                    <a:lnTo>
                      <a:pt x="0" y="161"/>
                    </a:lnTo>
                    <a:lnTo>
                      <a:pt x="82" y="2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4" name="任意多边形 88350"/>
              <p:cNvSpPr/>
              <p:nvPr/>
            </p:nvSpPr>
            <p:spPr>
              <a:xfrm>
                <a:off x="3775" y="2374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1">
                    <a:moveTo>
                      <a:pt x="82" y="251"/>
                    </a:moveTo>
                    <a:lnTo>
                      <a:pt x="170" y="171"/>
                    </a:lnTo>
                    <a:lnTo>
                      <a:pt x="258" y="90"/>
                    </a:lnTo>
                    <a:lnTo>
                      <a:pt x="176" y="0"/>
                    </a:lnTo>
                    <a:lnTo>
                      <a:pt x="88" y="80"/>
                    </a:lnTo>
                    <a:lnTo>
                      <a:pt x="0" y="161"/>
                    </a:lnTo>
                    <a:lnTo>
                      <a:pt x="82" y="25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5" name="任意多边形 88351"/>
              <p:cNvSpPr/>
              <p:nvPr/>
            </p:nvSpPr>
            <p:spPr>
              <a:xfrm>
                <a:off x="3786" y="2373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8" h="82">
                    <a:moveTo>
                      <a:pt x="0" y="82"/>
                    </a:moveTo>
                    <a:lnTo>
                      <a:pt x="88" y="2"/>
                    </a:lnTo>
                    <a:lnTo>
                      <a:pt x="87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6" name="直接连接符 88352"/>
              <p:cNvSpPr/>
              <p:nvPr/>
            </p:nvSpPr>
            <p:spPr>
              <a:xfrm flipH="1" flipV="1">
                <a:off x="3797" y="237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7" name="任意多边形 88353"/>
              <p:cNvSpPr/>
              <p:nvPr/>
            </p:nvSpPr>
            <p:spPr>
              <a:xfrm>
                <a:off x="3765" y="2362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3">
                    <a:moveTo>
                      <a:pt x="84" y="253"/>
                    </a:moveTo>
                    <a:lnTo>
                      <a:pt x="171" y="170"/>
                    </a:lnTo>
                    <a:lnTo>
                      <a:pt x="258" y="88"/>
                    </a:lnTo>
                    <a:lnTo>
                      <a:pt x="175" y="0"/>
                    </a:lnTo>
                    <a:lnTo>
                      <a:pt x="88" y="82"/>
                    </a:lnTo>
                    <a:lnTo>
                      <a:pt x="0" y="165"/>
                    </a:lnTo>
                    <a:lnTo>
                      <a:pt x="84" y="2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8" name="任意多边形 88354"/>
              <p:cNvSpPr/>
              <p:nvPr/>
            </p:nvSpPr>
            <p:spPr>
              <a:xfrm>
                <a:off x="3765" y="2362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53">
                    <a:moveTo>
                      <a:pt x="84" y="253"/>
                    </a:moveTo>
                    <a:lnTo>
                      <a:pt x="171" y="170"/>
                    </a:lnTo>
                    <a:lnTo>
                      <a:pt x="258" y="88"/>
                    </a:lnTo>
                    <a:lnTo>
                      <a:pt x="175" y="0"/>
                    </a:lnTo>
                    <a:lnTo>
                      <a:pt x="88" y="82"/>
                    </a:lnTo>
                    <a:lnTo>
                      <a:pt x="0" y="165"/>
                    </a:lnTo>
                    <a:lnTo>
                      <a:pt x="84" y="25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09" name="任意多边形 88355"/>
              <p:cNvSpPr/>
              <p:nvPr/>
            </p:nvSpPr>
            <p:spPr>
              <a:xfrm>
                <a:off x="3776" y="2362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7" h="84">
                    <a:moveTo>
                      <a:pt x="0" y="84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0" name="直接连接符 88356"/>
              <p:cNvSpPr/>
              <p:nvPr/>
            </p:nvSpPr>
            <p:spPr>
              <a:xfrm flipH="1" flipV="1">
                <a:off x="3786" y="236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1" name="任意多边形 88357"/>
              <p:cNvSpPr/>
              <p:nvPr/>
            </p:nvSpPr>
            <p:spPr>
              <a:xfrm>
                <a:off x="3754" y="2351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5" h="255">
                    <a:moveTo>
                      <a:pt x="86" y="255"/>
                    </a:moveTo>
                    <a:lnTo>
                      <a:pt x="171" y="171"/>
                    </a:lnTo>
                    <a:lnTo>
                      <a:pt x="255" y="87"/>
                    </a:lnTo>
                    <a:lnTo>
                      <a:pt x="169" y="0"/>
                    </a:lnTo>
                    <a:lnTo>
                      <a:pt x="85" y="84"/>
                    </a:lnTo>
                    <a:lnTo>
                      <a:pt x="0" y="168"/>
                    </a:lnTo>
                    <a:lnTo>
                      <a:pt x="86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2" name="任意多边形 88358"/>
              <p:cNvSpPr/>
              <p:nvPr/>
            </p:nvSpPr>
            <p:spPr>
              <a:xfrm>
                <a:off x="3754" y="2351"/>
                <a:ext cx="32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5" h="255">
                    <a:moveTo>
                      <a:pt x="86" y="255"/>
                    </a:moveTo>
                    <a:lnTo>
                      <a:pt x="171" y="171"/>
                    </a:lnTo>
                    <a:lnTo>
                      <a:pt x="255" y="87"/>
                    </a:lnTo>
                    <a:lnTo>
                      <a:pt x="169" y="0"/>
                    </a:lnTo>
                    <a:lnTo>
                      <a:pt x="85" y="84"/>
                    </a:lnTo>
                    <a:lnTo>
                      <a:pt x="0" y="168"/>
                    </a:lnTo>
                    <a:lnTo>
                      <a:pt x="86" y="25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3" name="任意多边形 88359"/>
              <p:cNvSpPr/>
              <p:nvPr/>
            </p:nvSpPr>
            <p:spPr>
              <a:xfrm>
                <a:off x="3765" y="2351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4" h="87">
                    <a:moveTo>
                      <a:pt x="0" y="87"/>
                    </a:moveTo>
                    <a:lnTo>
                      <a:pt x="84" y="3"/>
                    </a:lnTo>
                    <a:lnTo>
                      <a:pt x="82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4" name="直接连接符 88360"/>
              <p:cNvSpPr/>
              <p:nvPr/>
            </p:nvSpPr>
            <p:spPr>
              <a:xfrm flipH="1" flipV="1">
                <a:off x="3775" y="23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5" name="任意多边形 88361"/>
              <p:cNvSpPr/>
              <p:nvPr/>
            </p:nvSpPr>
            <p:spPr>
              <a:xfrm>
                <a:off x="3744" y="2340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58">
                    <a:moveTo>
                      <a:pt x="88" y="258"/>
                    </a:moveTo>
                    <a:lnTo>
                      <a:pt x="171" y="171"/>
                    </a:lnTo>
                    <a:lnTo>
                      <a:pt x="253" y="84"/>
                    </a:lnTo>
                    <a:lnTo>
                      <a:pt x="165" y="0"/>
                    </a:lnTo>
                    <a:lnTo>
                      <a:pt x="82" y="87"/>
                    </a:lnTo>
                    <a:lnTo>
                      <a:pt x="0" y="174"/>
                    </a:lnTo>
                    <a:lnTo>
                      <a:pt x="88" y="2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6" name="任意多边形 88362"/>
              <p:cNvSpPr/>
              <p:nvPr/>
            </p:nvSpPr>
            <p:spPr>
              <a:xfrm>
                <a:off x="3744" y="2340"/>
                <a:ext cx="31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58">
                    <a:moveTo>
                      <a:pt x="88" y="258"/>
                    </a:moveTo>
                    <a:lnTo>
                      <a:pt x="171" y="171"/>
                    </a:lnTo>
                    <a:lnTo>
                      <a:pt x="253" y="84"/>
                    </a:lnTo>
                    <a:lnTo>
                      <a:pt x="165" y="0"/>
                    </a:lnTo>
                    <a:lnTo>
                      <a:pt x="82" y="87"/>
                    </a:lnTo>
                    <a:lnTo>
                      <a:pt x="0" y="174"/>
                    </a:lnTo>
                    <a:lnTo>
                      <a:pt x="88" y="25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7" name="任意多边形 88363"/>
              <p:cNvSpPr/>
              <p:nvPr/>
            </p:nvSpPr>
            <p:spPr>
              <a:xfrm>
                <a:off x="3754" y="2340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3" h="88">
                    <a:moveTo>
                      <a:pt x="0" y="88"/>
                    </a:moveTo>
                    <a:lnTo>
                      <a:pt x="83" y="1"/>
                    </a:lnTo>
                    <a:lnTo>
                      <a:pt x="82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8" name="直接连接符 88364"/>
              <p:cNvSpPr/>
              <p:nvPr/>
            </p:nvSpPr>
            <p:spPr>
              <a:xfrm flipH="1" flipV="1">
                <a:off x="3764" y="234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19" name="任意多边形 88365"/>
              <p:cNvSpPr/>
              <p:nvPr/>
            </p:nvSpPr>
            <p:spPr>
              <a:xfrm>
                <a:off x="3733" y="2330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59">
                    <a:moveTo>
                      <a:pt x="89" y="259"/>
                    </a:moveTo>
                    <a:lnTo>
                      <a:pt x="170" y="170"/>
                    </a:lnTo>
                    <a:lnTo>
                      <a:pt x="252" y="82"/>
                    </a:lnTo>
                    <a:lnTo>
                      <a:pt x="163" y="0"/>
                    </a:lnTo>
                    <a:lnTo>
                      <a:pt x="81" y="88"/>
                    </a:lnTo>
                    <a:lnTo>
                      <a:pt x="0" y="176"/>
                    </a:lnTo>
                    <a:lnTo>
                      <a:pt x="89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0" name="任意多边形 88366"/>
              <p:cNvSpPr/>
              <p:nvPr/>
            </p:nvSpPr>
            <p:spPr>
              <a:xfrm>
                <a:off x="3733" y="2330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59">
                    <a:moveTo>
                      <a:pt x="89" y="259"/>
                    </a:moveTo>
                    <a:lnTo>
                      <a:pt x="170" y="170"/>
                    </a:lnTo>
                    <a:lnTo>
                      <a:pt x="252" y="82"/>
                    </a:lnTo>
                    <a:lnTo>
                      <a:pt x="163" y="0"/>
                    </a:lnTo>
                    <a:lnTo>
                      <a:pt x="81" y="88"/>
                    </a:lnTo>
                    <a:lnTo>
                      <a:pt x="0" y="176"/>
                    </a:lnTo>
                    <a:lnTo>
                      <a:pt x="89" y="25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1" name="任意多边形 88367"/>
              <p:cNvSpPr/>
              <p:nvPr/>
            </p:nvSpPr>
            <p:spPr>
              <a:xfrm>
                <a:off x="3743" y="2330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2" h="89">
                    <a:moveTo>
                      <a:pt x="0" y="89"/>
                    </a:moveTo>
                    <a:lnTo>
                      <a:pt x="82" y="1"/>
                    </a:lnTo>
                    <a:lnTo>
                      <a:pt x="79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2" name="直接连接符 88368"/>
              <p:cNvSpPr/>
              <p:nvPr/>
            </p:nvSpPr>
            <p:spPr>
              <a:xfrm flipH="1" flipV="1">
                <a:off x="3753" y="23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3" name="任意多边形 88369"/>
              <p:cNvSpPr/>
              <p:nvPr/>
            </p:nvSpPr>
            <p:spPr>
              <a:xfrm>
                <a:off x="3722" y="2320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59">
                    <a:moveTo>
                      <a:pt x="92" y="259"/>
                    </a:moveTo>
                    <a:lnTo>
                      <a:pt x="171" y="170"/>
                    </a:lnTo>
                    <a:lnTo>
                      <a:pt x="250" y="81"/>
                    </a:lnTo>
                    <a:lnTo>
                      <a:pt x="159" y="0"/>
                    </a:lnTo>
                    <a:lnTo>
                      <a:pt x="80" y="89"/>
                    </a:lnTo>
                    <a:lnTo>
                      <a:pt x="0" y="179"/>
                    </a:lnTo>
                    <a:lnTo>
                      <a:pt x="92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4" name="任意多边形 88370"/>
              <p:cNvSpPr/>
              <p:nvPr/>
            </p:nvSpPr>
            <p:spPr>
              <a:xfrm>
                <a:off x="3722" y="2320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59">
                    <a:moveTo>
                      <a:pt x="92" y="259"/>
                    </a:moveTo>
                    <a:lnTo>
                      <a:pt x="171" y="170"/>
                    </a:lnTo>
                    <a:lnTo>
                      <a:pt x="250" y="81"/>
                    </a:lnTo>
                    <a:lnTo>
                      <a:pt x="159" y="0"/>
                    </a:lnTo>
                    <a:lnTo>
                      <a:pt x="80" y="89"/>
                    </a:lnTo>
                    <a:lnTo>
                      <a:pt x="0" y="179"/>
                    </a:lnTo>
                    <a:lnTo>
                      <a:pt x="92" y="25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5" name="任意多边形 88371"/>
              <p:cNvSpPr/>
              <p:nvPr/>
            </p:nvSpPr>
            <p:spPr>
              <a:xfrm>
                <a:off x="3731" y="2319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9" h="91">
                    <a:moveTo>
                      <a:pt x="0" y="91"/>
                    </a:moveTo>
                    <a:lnTo>
                      <a:pt x="79" y="2"/>
                    </a:lnTo>
                    <a:lnTo>
                      <a:pt x="77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6" name="直接连接符 88372"/>
              <p:cNvSpPr/>
              <p:nvPr/>
            </p:nvSpPr>
            <p:spPr>
              <a:xfrm flipH="1" flipV="1">
                <a:off x="3741" y="23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7" name="任意多边形 88373"/>
              <p:cNvSpPr/>
              <p:nvPr/>
            </p:nvSpPr>
            <p:spPr>
              <a:xfrm>
                <a:off x="3710" y="2310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61">
                    <a:moveTo>
                      <a:pt x="94" y="261"/>
                    </a:moveTo>
                    <a:lnTo>
                      <a:pt x="170" y="169"/>
                    </a:lnTo>
                    <a:lnTo>
                      <a:pt x="247" y="78"/>
                    </a:lnTo>
                    <a:lnTo>
                      <a:pt x="153" y="0"/>
                    </a:lnTo>
                    <a:lnTo>
                      <a:pt x="76" y="91"/>
                    </a:lnTo>
                    <a:lnTo>
                      <a:pt x="0" y="183"/>
                    </a:lnTo>
                    <a:lnTo>
                      <a:pt x="94" y="2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8" name="任意多边形 88374"/>
              <p:cNvSpPr/>
              <p:nvPr/>
            </p:nvSpPr>
            <p:spPr>
              <a:xfrm>
                <a:off x="3710" y="2310"/>
                <a:ext cx="31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61">
                    <a:moveTo>
                      <a:pt x="94" y="261"/>
                    </a:moveTo>
                    <a:lnTo>
                      <a:pt x="170" y="169"/>
                    </a:lnTo>
                    <a:lnTo>
                      <a:pt x="247" y="78"/>
                    </a:lnTo>
                    <a:lnTo>
                      <a:pt x="153" y="0"/>
                    </a:lnTo>
                    <a:lnTo>
                      <a:pt x="76" y="91"/>
                    </a:lnTo>
                    <a:lnTo>
                      <a:pt x="0" y="183"/>
                    </a:lnTo>
                    <a:lnTo>
                      <a:pt x="94" y="26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29" name="任意多边形 88375"/>
              <p:cNvSpPr/>
              <p:nvPr/>
            </p:nvSpPr>
            <p:spPr>
              <a:xfrm>
                <a:off x="3720" y="2310"/>
                <a:ext cx="9" cy="11"/>
              </a:xfrm>
              <a:custGeom>
                <a:avLst/>
                <a:gdLst/>
                <a:ahLst/>
                <a:cxnLst/>
                <a:rect l="0" t="0" r="0" b="0"/>
                <a:pathLst>
                  <a:path w="77" h="92">
                    <a:moveTo>
                      <a:pt x="0" y="92"/>
                    </a:moveTo>
                    <a:lnTo>
                      <a:pt x="77" y="1"/>
                    </a:lnTo>
                    <a:lnTo>
                      <a:pt x="75" y="0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0" name="直接连接符 88376"/>
              <p:cNvSpPr/>
              <p:nvPr/>
            </p:nvSpPr>
            <p:spPr>
              <a:xfrm flipH="1" flipV="1">
                <a:off x="3729" y="231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1" name="任意多边形 88377"/>
              <p:cNvSpPr/>
              <p:nvPr/>
            </p:nvSpPr>
            <p:spPr>
              <a:xfrm>
                <a:off x="3699" y="2300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262">
                    <a:moveTo>
                      <a:pt x="95" y="262"/>
                    </a:moveTo>
                    <a:lnTo>
                      <a:pt x="170" y="169"/>
                    </a:lnTo>
                    <a:lnTo>
                      <a:pt x="245" y="77"/>
                    </a:lnTo>
                    <a:lnTo>
                      <a:pt x="150" y="0"/>
                    </a:lnTo>
                    <a:lnTo>
                      <a:pt x="75" y="92"/>
                    </a:lnTo>
                    <a:lnTo>
                      <a:pt x="0" y="185"/>
                    </a:lnTo>
                    <a:lnTo>
                      <a:pt x="95" y="2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2" name="任意多边形 88378"/>
              <p:cNvSpPr/>
              <p:nvPr/>
            </p:nvSpPr>
            <p:spPr>
              <a:xfrm>
                <a:off x="3699" y="2300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262">
                    <a:moveTo>
                      <a:pt x="95" y="262"/>
                    </a:moveTo>
                    <a:lnTo>
                      <a:pt x="170" y="169"/>
                    </a:lnTo>
                    <a:lnTo>
                      <a:pt x="245" y="77"/>
                    </a:lnTo>
                    <a:lnTo>
                      <a:pt x="150" y="0"/>
                    </a:lnTo>
                    <a:lnTo>
                      <a:pt x="75" y="92"/>
                    </a:lnTo>
                    <a:lnTo>
                      <a:pt x="0" y="185"/>
                    </a:lnTo>
                    <a:lnTo>
                      <a:pt x="95" y="26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3" name="任意多边形 88379"/>
              <p:cNvSpPr/>
              <p:nvPr/>
            </p:nvSpPr>
            <p:spPr>
              <a:xfrm>
                <a:off x="3708" y="2300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5" h="95">
                    <a:moveTo>
                      <a:pt x="0" y="95"/>
                    </a:moveTo>
                    <a:lnTo>
                      <a:pt x="75" y="3"/>
                    </a:lnTo>
                    <a:lnTo>
                      <a:pt x="72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4" name="直接连接符 88380"/>
              <p:cNvSpPr/>
              <p:nvPr/>
            </p:nvSpPr>
            <p:spPr>
              <a:xfrm flipH="1" flipV="1">
                <a:off x="3717" y="230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5" name="任意多边形 88381"/>
              <p:cNvSpPr/>
              <p:nvPr/>
            </p:nvSpPr>
            <p:spPr>
              <a:xfrm>
                <a:off x="3687" y="2290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63">
                    <a:moveTo>
                      <a:pt x="97" y="263"/>
                    </a:moveTo>
                    <a:lnTo>
                      <a:pt x="170" y="168"/>
                    </a:lnTo>
                    <a:lnTo>
                      <a:pt x="242" y="73"/>
                    </a:lnTo>
                    <a:lnTo>
                      <a:pt x="145" y="0"/>
                    </a:lnTo>
                    <a:lnTo>
                      <a:pt x="73" y="95"/>
                    </a:lnTo>
                    <a:lnTo>
                      <a:pt x="0" y="189"/>
                    </a:lnTo>
                    <a:lnTo>
                      <a:pt x="97" y="2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6" name="任意多边形 88382"/>
              <p:cNvSpPr/>
              <p:nvPr/>
            </p:nvSpPr>
            <p:spPr>
              <a:xfrm>
                <a:off x="3687" y="2290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63">
                    <a:moveTo>
                      <a:pt x="97" y="263"/>
                    </a:moveTo>
                    <a:lnTo>
                      <a:pt x="170" y="168"/>
                    </a:lnTo>
                    <a:lnTo>
                      <a:pt x="242" y="73"/>
                    </a:lnTo>
                    <a:lnTo>
                      <a:pt x="145" y="0"/>
                    </a:lnTo>
                    <a:lnTo>
                      <a:pt x="73" y="95"/>
                    </a:lnTo>
                    <a:lnTo>
                      <a:pt x="0" y="189"/>
                    </a:lnTo>
                    <a:lnTo>
                      <a:pt x="97" y="26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7" name="任意多边形 88383"/>
              <p:cNvSpPr/>
              <p:nvPr/>
            </p:nvSpPr>
            <p:spPr>
              <a:xfrm>
                <a:off x="3696" y="2290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2" h="98">
                    <a:moveTo>
                      <a:pt x="0" y="98"/>
                    </a:moveTo>
                    <a:lnTo>
                      <a:pt x="72" y="3"/>
                    </a:lnTo>
                    <a:lnTo>
                      <a:pt x="70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8" name="直接连接符 88384"/>
              <p:cNvSpPr/>
              <p:nvPr/>
            </p:nvSpPr>
            <p:spPr>
              <a:xfrm flipH="1" flipV="1">
                <a:off x="3705" y="229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39" name="任意多边形 88385"/>
              <p:cNvSpPr/>
              <p:nvPr/>
            </p:nvSpPr>
            <p:spPr>
              <a:xfrm>
                <a:off x="3675" y="2281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9" h="266">
                    <a:moveTo>
                      <a:pt x="98" y="266"/>
                    </a:moveTo>
                    <a:lnTo>
                      <a:pt x="169" y="169"/>
                    </a:lnTo>
                    <a:lnTo>
                      <a:pt x="239" y="71"/>
                    </a:lnTo>
                    <a:lnTo>
                      <a:pt x="141" y="0"/>
                    </a:lnTo>
                    <a:lnTo>
                      <a:pt x="71" y="97"/>
                    </a:lnTo>
                    <a:lnTo>
                      <a:pt x="0" y="194"/>
                    </a:lnTo>
                    <a:lnTo>
                      <a:pt x="98" y="2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0" name="任意多边形 88386"/>
              <p:cNvSpPr/>
              <p:nvPr/>
            </p:nvSpPr>
            <p:spPr>
              <a:xfrm>
                <a:off x="3675" y="2281"/>
                <a:ext cx="30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9" h="266">
                    <a:moveTo>
                      <a:pt x="98" y="266"/>
                    </a:moveTo>
                    <a:lnTo>
                      <a:pt x="169" y="169"/>
                    </a:lnTo>
                    <a:lnTo>
                      <a:pt x="239" y="71"/>
                    </a:lnTo>
                    <a:lnTo>
                      <a:pt x="141" y="0"/>
                    </a:lnTo>
                    <a:lnTo>
                      <a:pt x="71" y="97"/>
                    </a:lnTo>
                    <a:lnTo>
                      <a:pt x="0" y="194"/>
                    </a:lnTo>
                    <a:lnTo>
                      <a:pt x="98" y="26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1" name="任意多边形 88387"/>
              <p:cNvSpPr/>
              <p:nvPr/>
            </p:nvSpPr>
            <p:spPr>
              <a:xfrm>
                <a:off x="3683" y="2281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0" h="98">
                    <a:moveTo>
                      <a:pt x="0" y="98"/>
                    </a:moveTo>
                    <a:lnTo>
                      <a:pt x="70" y="1"/>
                    </a:lnTo>
                    <a:lnTo>
                      <a:pt x="68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2" name="直接连接符 88388"/>
              <p:cNvSpPr/>
              <p:nvPr/>
            </p:nvSpPr>
            <p:spPr>
              <a:xfrm flipH="1" flipV="1">
                <a:off x="3692" y="228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3" name="任意多边形 88389"/>
              <p:cNvSpPr/>
              <p:nvPr/>
            </p:nvSpPr>
            <p:spPr>
              <a:xfrm>
                <a:off x="3663" y="2272"/>
                <a:ext cx="29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36" h="265">
                    <a:moveTo>
                      <a:pt x="99" y="265"/>
                    </a:moveTo>
                    <a:lnTo>
                      <a:pt x="168" y="167"/>
                    </a:lnTo>
                    <a:lnTo>
                      <a:pt x="236" y="69"/>
                    </a:lnTo>
                    <a:lnTo>
                      <a:pt x="136" y="0"/>
                    </a:lnTo>
                    <a:lnTo>
                      <a:pt x="68" y="98"/>
                    </a:lnTo>
                    <a:lnTo>
                      <a:pt x="0" y="196"/>
                    </a:lnTo>
                    <a:lnTo>
                      <a:pt x="99" y="2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4" name="任意多边形 88390"/>
              <p:cNvSpPr/>
              <p:nvPr/>
            </p:nvSpPr>
            <p:spPr>
              <a:xfrm>
                <a:off x="3663" y="2272"/>
                <a:ext cx="29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36" h="265">
                    <a:moveTo>
                      <a:pt x="99" y="265"/>
                    </a:moveTo>
                    <a:lnTo>
                      <a:pt x="168" y="167"/>
                    </a:lnTo>
                    <a:lnTo>
                      <a:pt x="236" y="69"/>
                    </a:lnTo>
                    <a:lnTo>
                      <a:pt x="136" y="0"/>
                    </a:lnTo>
                    <a:lnTo>
                      <a:pt x="68" y="98"/>
                    </a:lnTo>
                    <a:lnTo>
                      <a:pt x="0" y="196"/>
                    </a:lnTo>
                    <a:lnTo>
                      <a:pt x="99" y="26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5" name="任意多边形 88391"/>
              <p:cNvSpPr/>
              <p:nvPr/>
            </p:nvSpPr>
            <p:spPr>
              <a:xfrm>
                <a:off x="3671" y="2272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8" h="99">
                    <a:moveTo>
                      <a:pt x="0" y="99"/>
                    </a:moveTo>
                    <a:lnTo>
                      <a:pt x="68" y="1"/>
                    </a:lnTo>
                    <a:lnTo>
                      <a:pt x="66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6" name="直接连接符 88392"/>
              <p:cNvSpPr/>
              <p:nvPr/>
            </p:nvSpPr>
            <p:spPr>
              <a:xfrm flipH="1" flipV="1">
                <a:off x="3679" y="227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7" name="任意多边形 88393"/>
              <p:cNvSpPr/>
              <p:nvPr/>
            </p:nvSpPr>
            <p:spPr>
              <a:xfrm>
                <a:off x="3650" y="2264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3" h="265">
                    <a:moveTo>
                      <a:pt x="101" y="265"/>
                    </a:moveTo>
                    <a:lnTo>
                      <a:pt x="167" y="166"/>
                    </a:lnTo>
                    <a:lnTo>
                      <a:pt x="233" y="67"/>
                    </a:lnTo>
                    <a:lnTo>
                      <a:pt x="131" y="0"/>
                    </a:lnTo>
                    <a:lnTo>
                      <a:pt x="66" y="99"/>
                    </a:lnTo>
                    <a:lnTo>
                      <a:pt x="0" y="198"/>
                    </a:lnTo>
                    <a:lnTo>
                      <a:pt x="101" y="2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8" name="任意多边形 88394"/>
              <p:cNvSpPr/>
              <p:nvPr/>
            </p:nvSpPr>
            <p:spPr>
              <a:xfrm>
                <a:off x="3650" y="2264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3" h="265">
                    <a:moveTo>
                      <a:pt x="101" y="265"/>
                    </a:moveTo>
                    <a:lnTo>
                      <a:pt x="167" y="166"/>
                    </a:lnTo>
                    <a:lnTo>
                      <a:pt x="233" y="67"/>
                    </a:lnTo>
                    <a:lnTo>
                      <a:pt x="131" y="0"/>
                    </a:lnTo>
                    <a:lnTo>
                      <a:pt x="66" y="99"/>
                    </a:lnTo>
                    <a:lnTo>
                      <a:pt x="0" y="198"/>
                    </a:lnTo>
                    <a:lnTo>
                      <a:pt x="101" y="26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49" name="任意多边形 88395"/>
              <p:cNvSpPr/>
              <p:nvPr/>
            </p:nvSpPr>
            <p:spPr>
              <a:xfrm>
                <a:off x="3658" y="2264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5" h="100">
                    <a:moveTo>
                      <a:pt x="0" y="100"/>
                    </a:moveTo>
                    <a:lnTo>
                      <a:pt x="65" y="1"/>
                    </a:lnTo>
                    <a:lnTo>
                      <a:pt x="63" y="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0" name="直接连接符 88396"/>
              <p:cNvSpPr/>
              <p:nvPr/>
            </p:nvSpPr>
            <p:spPr>
              <a:xfrm flipH="1" flipV="1">
                <a:off x="3666" y="226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1" name="任意多边形 88397"/>
              <p:cNvSpPr/>
              <p:nvPr/>
            </p:nvSpPr>
            <p:spPr>
              <a:xfrm>
                <a:off x="3637" y="2256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1" h="266">
                    <a:moveTo>
                      <a:pt x="104" y="266"/>
                    </a:moveTo>
                    <a:lnTo>
                      <a:pt x="168" y="166"/>
                    </a:lnTo>
                    <a:lnTo>
                      <a:pt x="231" y="66"/>
                    </a:lnTo>
                    <a:lnTo>
                      <a:pt x="127" y="0"/>
                    </a:lnTo>
                    <a:lnTo>
                      <a:pt x="64" y="100"/>
                    </a:lnTo>
                    <a:lnTo>
                      <a:pt x="0" y="201"/>
                    </a:lnTo>
                    <a:lnTo>
                      <a:pt x="104" y="2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2" name="任意多边形 88398"/>
              <p:cNvSpPr/>
              <p:nvPr/>
            </p:nvSpPr>
            <p:spPr>
              <a:xfrm>
                <a:off x="3637" y="2256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1" h="266">
                    <a:moveTo>
                      <a:pt x="104" y="266"/>
                    </a:moveTo>
                    <a:lnTo>
                      <a:pt x="168" y="166"/>
                    </a:lnTo>
                    <a:lnTo>
                      <a:pt x="231" y="66"/>
                    </a:lnTo>
                    <a:lnTo>
                      <a:pt x="127" y="0"/>
                    </a:lnTo>
                    <a:lnTo>
                      <a:pt x="64" y="100"/>
                    </a:lnTo>
                    <a:lnTo>
                      <a:pt x="0" y="201"/>
                    </a:lnTo>
                    <a:lnTo>
                      <a:pt x="104" y="26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3" name="任意多边形 88399"/>
              <p:cNvSpPr/>
              <p:nvPr/>
            </p:nvSpPr>
            <p:spPr>
              <a:xfrm>
                <a:off x="3630" y="2253"/>
                <a:ext cx="2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183" h="220">
                    <a:moveTo>
                      <a:pt x="120" y="119"/>
                    </a:moveTo>
                    <a:lnTo>
                      <a:pt x="56" y="220"/>
                    </a:lnTo>
                    <a:lnTo>
                      <a:pt x="42" y="210"/>
                    </a:lnTo>
                    <a:lnTo>
                      <a:pt x="29" y="196"/>
                    </a:lnTo>
                    <a:lnTo>
                      <a:pt x="18" y="183"/>
                    </a:lnTo>
                    <a:lnTo>
                      <a:pt x="10" y="166"/>
                    </a:lnTo>
                    <a:lnTo>
                      <a:pt x="5" y="149"/>
                    </a:lnTo>
                    <a:lnTo>
                      <a:pt x="1" y="133"/>
                    </a:lnTo>
                    <a:lnTo>
                      <a:pt x="0" y="115"/>
                    </a:lnTo>
                    <a:lnTo>
                      <a:pt x="3" y="97"/>
                    </a:lnTo>
                    <a:lnTo>
                      <a:pt x="7" y="79"/>
                    </a:lnTo>
                    <a:lnTo>
                      <a:pt x="15" y="63"/>
                    </a:lnTo>
                    <a:lnTo>
                      <a:pt x="24" y="48"/>
                    </a:lnTo>
                    <a:lnTo>
                      <a:pt x="36" y="34"/>
                    </a:lnTo>
                    <a:lnTo>
                      <a:pt x="49" y="23"/>
                    </a:lnTo>
                    <a:lnTo>
                      <a:pt x="64" y="13"/>
                    </a:lnTo>
                    <a:lnTo>
                      <a:pt x="81" y="6"/>
                    </a:lnTo>
                    <a:lnTo>
                      <a:pt x="99" y="2"/>
                    </a:lnTo>
                    <a:lnTo>
                      <a:pt x="115" y="0"/>
                    </a:lnTo>
                    <a:lnTo>
                      <a:pt x="133" y="1"/>
                    </a:lnTo>
                    <a:lnTo>
                      <a:pt x="151" y="4"/>
                    </a:lnTo>
                    <a:lnTo>
                      <a:pt x="168" y="10"/>
                    </a:lnTo>
                    <a:lnTo>
                      <a:pt x="183" y="19"/>
                    </a:lnTo>
                    <a:lnTo>
                      <a:pt x="12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4" name="任意多边形 88400"/>
              <p:cNvSpPr/>
              <p:nvPr/>
            </p:nvSpPr>
            <p:spPr>
              <a:xfrm>
                <a:off x="3630" y="2253"/>
                <a:ext cx="2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183" h="220">
                    <a:moveTo>
                      <a:pt x="56" y="220"/>
                    </a:moveTo>
                    <a:lnTo>
                      <a:pt x="42" y="210"/>
                    </a:lnTo>
                    <a:lnTo>
                      <a:pt x="29" y="196"/>
                    </a:lnTo>
                    <a:lnTo>
                      <a:pt x="18" y="183"/>
                    </a:lnTo>
                    <a:lnTo>
                      <a:pt x="10" y="166"/>
                    </a:lnTo>
                    <a:lnTo>
                      <a:pt x="5" y="149"/>
                    </a:lnTo>
                    <a:lnTo>
                      <a:pt x="1" y="133"/>
                    </a:lnTo>
                    <a:lnTo>
                      <a:pt x="0" y="115"/>
                    </a:lnTo>
                    <a:lnTo>
                      <a:pt x="3" y="97"/>
                    </a:lnTo>
                    <a:lnTo>
                      <a:pt x="7" y="79"/>
                    </a:lnTo>
                    <a:lnTo>
                      <a:pt x="15" y="63"/>
                    </a:lnTo>
                    <a:lnTo>
                      <a:pt x="24" y="48"/>
                    </a:lnTo>
                    <a:lnTo>
                      <a:pt x="36" y="34"/>
                    </a:lnTo>
                    <a:lnTo>
                      <a:pt x="49" y="23"/>
                    </a:lnTo>
                    <a:lnTo>
                      <a:pt x="64" y="13"/>
                    </a:lnTo>
                    <a:lnTo>
                      <a:pt x="81" y="6"/>
                    </a:lnTo>
                    <a:lnTo>
                      <a:pt x="99" y="2"/>
                    </a:lnTo>
                    <a:lnTo>
                      <a:pt x="115" y="0"/>
                    </a:lnTo>
                    <a:lnTo>
                      <a:pt x="133" y="1"/>
                    </a:lnTo>
                    <a:lnTo>
                      <a:pt x="151" y="4"/>
                    </a:lnTo>
                    <a:lnTo>
                      <a:pt x="168" y="10"/>
                    </a:lnTo>
                    <a:lnTo>
                      <a:pt x="183" y="1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5" name="任意多边形 88401"/>
              <p:cNvSpPr/>
              <p:nvPr/>
            </p:nvSpPr>
            <p:spPr>
              <a:xfrm>
                <a:off x="2885" y="2894"/>
                <a:ext cx="29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35" h="151">
                    <a:moveTo>
                      <a:pt x="120" y="119"/>
                    </a:moveTo>
                    <a:lnTo>
                      <a:pt x="5" y="151"/>
                    </a:lnTo>
                    <a:lnTo>
                      <a:pt x="1" y="135"/>
                    </a:lnTo>
                    <a:lnTo>
                      <a:pt x="0" y="117"/>
                    </a:lnTo>
                    <a:lnTo>
                      <a:pt x="3" y="99"/>
                    </a:lnTo>
                    <a:lnTo>
                      <a:pt x="7" y="81"/>
                    </a:lnTo>
                    <a:lnTo>
                      <a:pt x="14" y="64"/>
                    </a:lnTo>
                    <a:lnTo>
                      <a:pt x="23" y="50"/>
                    </a:lnTo>
                    <a:lnTo>
                      <a:pt x="34" y="35"/>
                    </a:lnTo>
                    <a:lnTo>
                      <a:pt x="47" y="24"/>
                    </a:lnTo>
                    <a:lnTo>
                      <a:pt x="63" y="14"/>
                    </a:lnTo>
                    <a:lnTo>
                      <a:pt x="78" y="7"/>
                    </a:lnTo>
                    <a:lnTo>
                      <a:pt x="96" y="2"/>
                    </a:lnTo>
                    <a:lnTo>
                      <a:pt x="113" y="0"/>
                    </a:lnTo>
                    <a:lnTo>
                      <a:pt x="131" y="1"/>
                    </a:lnTo>
                    <a:lnTo>
                      <a:pt x="149" y="3"/>
                    </a:lnTo>
                    <a:lnTo>
                      <a:pt x="166" y="8"/>
                    </a:lnTo>
                    <a:lnTo>
                      <a:pt x="182" y="17"/>
                    </a:lnTo>
                    <a:lnTo>
                      <a:pt x="197" y="27"/>
                    </a:lnTo>
                    <a:lnTo>
                      <a:pt x="209" y="40"/>
                    </a:lnTo>
                    <a:lnTo>
                      <a:pt x="220" y="54"/>
                    </a:lnTo>
                    <a:lnTo>
                      <a:pt x="228" y="70"/>
                    </a:lnTo>
                    <a:lnTo>
                      <a:pt x="235" y="87"/>
                    </a:lnTo>
                    <a:lnTo>
                      <a:pt x="12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6" name="任意多边形 88402"/>
              <p:cNvSpPr/>
              <p:nvPr/>
            </p:nvSpPr>
            <p:spPr>
              <a:xfrm>
                <a:off x="2885" y="2894"/>
                <a:ext cx="29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35" h="151">
                    <a:moveTo>
                      <a:pt x="5" y="151"/>
                    </a:moveTo>
                    <a:lnTo>
                      <a:pt x="1" y="135"/>
                    </a:lnTo>
                    <a:lnTo>
                      <a:pt x="0" y="117"/>
                    </a:lnTo>
                    <a:lnTo>
                      <a:pt x="3" y="99"/>
                    </a:lnTo>
                    <a:lnTo>
                      <a:pt x="7" y="81"/>
                    </a:lnTo>
                    <a:lnTo>
                      <a:pt x="14" y="64"/>
                    </a:lnTo>
                    <a:lnTo>
                      <a:pt x="23" y="50"/>
                    </a:lnTo>
                    <a:lnTo>
                      <a:pt x="34" y="35"/>
                    </a:lnTo>
                    <a:lnTo>
                      <a:pt x="47" y="24"/>
                    </a:lnTo>
                    <a:lnTo>
                      <a:pt x="63" y="14"/>
                    </a:lnTo>
                    <a:lnTo>
                      <a:pt x="78" y="7"/>
                    </a:lnTo>
                    <a:lnTo>
                      <a:pt x="96" y="2"/>
                    </a:lnTo>
                    <a:lnTo>
                      <a:pt x="113" y="0"/>
                    </a:lnTo>
                    <a:lnTo>
                      <a:pt x="131" y="1"/>
                    </a:lnTo>
                    <a:lnTo>
                      <a:pt x="149" y="3"/>
                    </a:lnTo>
                    <a:lnTo>
                      <a:pt x="166" y="8"/>
                    </a:lnTo>
                    <a:lnTo>
                      <a:pt x="182" y="17"/>
                    </a:lnTo>
                    <a:lnTo>
                      <a:pt x="197" y="27"/>
                    </a:lnTo>
                    <a:lnTo>
                      <a:pt x="209" y="40"/>
                    </a:lnTo>
                    <a:lnTo>
                      <a:pt x="220" y="54"/>
                    </a:lnTo>
                    <a:lnTo>
                      <a:pt x="228" y="70"/>
                    </a:lnTo>
                    <a:lnTo>
                      <a:pt x="235" y="87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7" name="任意多边形 88403"/>
              <p:cNvSpPr/>
              <p:nvPr/>
            </p:nvSpPr>
            <p:spPr>
              <a:xfrm>
                <a:off x="2886" y="2905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39">
                    <a:moveTo>
                      <a:pt x="230" y="0"/>
                    </a:moveTo>
                    <a:lnTo>
                      <a:pt x="115" y="32"/>
                    </a:lnTo>
                    <a:lnTo>
                      <a:pt x="0" y="64"/>
                    </a:lnTo>
                    <a:lnTo>
                      <a:pt x="21" y="139"/>
                    </a:lnTo>
                    <a:lnTo>
                      <a:pt x="136" y="107"/>
                    </a:lnTo>
                    <a:lnTo>
                      <a:pt x="251" y="74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8" name="任意多边形 88404"/>
              <p:cNvSpPr/>
              <p:nvPr/>
            </p:nvSpPr>
            <p:spPr>
              <a:xfrm>
                <a:off x="2886" y="2905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39">
                    <a:moveTo>
                      <a:pt x="230" y="0"/>
                    </a:moveTo>
                    <a:lnTo>
                      <a:pt x="115" y="32"/>
                    </a:lnTo>
                    <a:lnTo>
                      <a:pt x="0" y="64"/>
                    </a:lnTo>
                    <a:lnTo>
                      <a:pt x="21" y="139"/>
                    </a:lnTo>
                    <a:lnTo>
                      <a:pt x="136" y="107"/>
                    </a:lnTo>
                    <a:lnTo>
                      <a:pt x="251" y="74"/>
                    </a:lnTo>
                    <a:lnTo>
                      <a:pt x="23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59" name="任意多边形 88405"/>
              <p:cNvSpPr/>
              <p:nvPr/>
            </p:nvSpPr>
            <p:spPr>
              <a:xfrm>
                <a:off x="2888" y="2918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5">
                    <a:moveTo>
                      <a:pt x="115" y="0"/>
                    </a:moveTo>
                    <a:lnTo>
                      <a:pt x="0" y="32"/>
                    </a:lnTo>
                    <a:lnTo>
                      <a:pt x="1" y="35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0" name="直接连接符 88406"/>
              <p:cNvSpPr/>
              <p:nvPr/>
            </p:nvSpPr>
            <p:spPr>
              <a:xfrm>
                <a:off x="2888" y="292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1" name="任意多边形 88407"/>
              <p:cNvSpPr/>
              <p:nvPr/>
            </p:nvSpPr>
            <p:spPr>
              <a:xfrm>
                <a:off x="2889" y="2914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45">
                    <a:moveTo>
                      <a:pt x="228" y="0"/>
                    </a:moveTo>
                    <a:lnTo>
                      <a:pt x="114" y="36"/>
                    </a:lnTo>
                    <a:lnTo>
                      <a:pt x="0" y="71"/>
                    </a:lnTo>
                    <a:lnTo>
                      <a:pt x="24" y="145"/>
                    </a:lnTo>
                    <a:lnTo>
                      <a:pt x="137" y="109"/>
                    </a:lnTo>
                    <a:lnTo>
                      <a:pt x="251" y="74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2" name="任意多边形 88408"/>
              <p:cNvSpPr/>
              <p:nvPr/>
            </p:nvSpPr>
            <p:spPr>
              <a:xfrm>
                <a:off x="2889" y="2914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45">
                    <a:moveTo>
                      <a:pt x="228" y="0"/>
                    </a:moveTo>
                    <a:lnTo>
                      <a:pt x="114" y="36"/>
                    </a:lnTo>
                    <a:lnTo>
                      <a:pt x="0" y="71"/>
                    </a:lnTo>
                    <a:lnTo>
                      <a:pt x="24" y="145"/>
                    </a:lnTo>
                    <a:lnTo>
                      <a:pt x="137" y="109"/>
                    </a:lnTo>
                    <a:lnTo>
                      <a:pt x="251" y="74"/>
                    </a:lnTo>
                    <a:lnTo>
                      <a:pt x="22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3" name="任意多边形 88409"/>
              <p:cNvSpPr/>
              <p:nvPr/>
            </p:nvSpPr>
            <p:spPr>
              <a:xfrm>
                <a:off x="2891" y="2927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39">
                    <a:moveTo>
                      <a:pt x="113" y="0"/>
                    </a:moveTo>
                    <a:lnTo>
                      <a:pt x="0" y="36"/>
                    </a:lnTo>
                    <a:lnTo>
                      <a:pt x="1" y="39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4" name="直接连接符 88410"/>
              <p:cNvSpPr/>
              <p:nvPr/>
            </p:nvSpPr>
            <p:spPr>
              <a:xfrm>
                <a:off x="2891" y="293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5" name="任意多边形 88411"/>
              <p:cNvSpPr/>
              <p:nvPr/>
            </p:nvSpPr>
            <p:spPr>
              <a:xfrm>
                <a:off x="2892" y="2922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2">
                    <a:moveTo>
                      <a:pt x="225" y="0"/>
                    </a:moveTo>
                    <a:lnTo>
                      <a:pt x="112" y="39"/>
                    </a:lnTo>
                    <a:lnTo>
                      <a:pt x="0" y="78"/>
                    </a:lnTo>
                    <a:lnTo>
                      <a:pt x="25" y="152"/>
                    </a:lnTo>
                    <a:lnTo>
                      <a:pt x="138" y="113"/>
                    </a:lnTo>
                    <a:lnTo>
                      <a:pt x="251" y="74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6" name="任意多边形 88412"/>
              <p:cNvSpPr/>
              <p:nvPr/>
            </p:nvSpPr>
            <p:spPr>
              <a:xfrm>
                <a:off x="2892" y="2922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2">
                    <a:moveTo>
                      <a:pt x="225" y="0"/>
                    </a:moveTo>
                    <a:lnTo>
                      <a:pt x="112" y="39"/>
                    </a:lnTo>
                    <a:lnTo>
                      <a:pt x="0" y="78"/>
                    </a:lnTo>
                    <a:lnTo>
                      <a:pt x="25" y="152"/>
                    </a:lnTo>
                    <a:lnTo>
                      <a:pt x="138" y="113"/>
                    </a:lnTo>
                    <a:lnTo>
                      <a:pt x="251" y="74"/>
                    </a:lnTo>
                    <a:lnTo>
                      <a:pt x="22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7" name="任意多边形 88413"/>
              <p:cNvSpPr/>
              <p:nvPr/>
            </p:nvSpPr>
            <p:spPr>
              <a:xfrm>
                <a:off x="2895" y="2937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3">
                    <a:moveTo>
                      <a:pt x="113" y="0"/>
                    </a:moveTo>
                    <a:lnTo>
                      <a:pt x="0" y="39"/>
                    </a:lnTo>
                    <a:lnTo>
                      <a:pt x="1" y="4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8" name="直接连接符 88414"/>
              <p:cNvSpPr/>
              <p:nvPr/>
            </p:nvSpPr>
            <p:spPr>
              <a:xfrm>
                <a:off x="2895" y="294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69" name="任意多边形 88415"/>
              <p:cNvSpPr/>
              <p:nvPr/>
            </p:nvSpPr>
            <p:spPr>
              <a:xfrm>
                <a:off x="2895" y="2931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7">
                    <a:moveTo>
                      <a:pt x="224" y="0"/>
                    </a:moveTo>
                    <a:lnTo>
                      <a:pt x="112" y="42"/>
                    </a:lnTo>
                    <a:lnTo>
                      <a:pt x="0" y="85"/>
                    </a:lnTo>
                    <a:lnTo>
                      <a:pt x="28" y="157"/>
                    </a:lnTo>
                    <a:lnTo>
                      <a:pt x="140" y="115"/>
                    </a:lnTo>
                    <a:lnTo>
                      <a:pt x="252" y="72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0" name="任意多边形 88416"/>
              <p:cNvSpPr/>
              <p:nvPr/>
            </p:nvSpPr>
            <p:spPr>
              <a:xfrm>
                <a:off x="2895" y="2931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7">
                    <a:moveTo>
                      <a:pt x="224" y="0"/>
                    </a:moveTo>
                    <a:lnTo>
                      <a:pt x="112" y="42"/>
                    </a:lnTo>
                    <a:lnTo>
                      <a:pt x="0" y="85"/>
                    </a:lnTo>
                    <a:lnTo>
                      <a:pt x="28" y="157"/>
                    </a:lnTo>
                    <a:lnTo>
                      <a:pt x="140" y="115"/>
                    </a:lnTo>
                    <a:lnTo>
                      <a:pt x="252" y="72"/>
                    </a:lnTo>
                    <a:lnTo>
                      <a:pt x="22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1" name="任意多边形 88417"/>
              <p:cNvSpPr/>
              <p:nvPr/>
            </p:nvSpPr>
            <p:spPr>
              <a:xfrm>
                <a:off x="2898" y="2946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8">
                    <a:moveTo>
                      <a:pt x="112" y="0"/>
                    </a:moveTo>
                    <a:lnTo>
                      <a:pt x="0" y="42"/>
                    </a:lnTo>
                    <a:lnTo>
                      <a:pt x="3" y="48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2" name="直接连接符 88418"/>
              <p:cNvSpPr/>
              <p:nvPr/>
            </p:nvSpPr>
            <p:spPr>
              <a:xfrm>
                <a:off x="2898" y="29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3" name="任意多边形 88419"/>
              <p:cNvSpPr/>
              <p:nvPr/>
            </p:nvSpPr>
            <p:spPr>
              <a:xfrm>
                <a:off x="2899" y="2940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66">
                    <a:moveTo>
                      <a:pt x="218" y="0"/>
                    </a:moveTo>
                    <a:lnTo>
                      <a:pt x="109" y="48"/>
                    </a:lnTo>
                    <a:lnTo>
                      <a:pt x="0" y="96"/>
                    </a:lnTo>
                    <a:lnTo>
                      <a:pt x="31" y="166"/>
                    </a:lnTo>
                    <a:lnTo>
                      <a:pt x="140" y="118"/>
                    </a:lnTo>
                    <a:lnTo>
                      <a:pt x="250" y="70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4" name="任意多边形 88420"/>
              <p:cNvSpPr/>
              <p:nvPr/>
            </p:nvSpPr>
            <p:spPr>
              <a:xfrm>
                <a:off x="2899" y="2940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66">
                    <a:moveTo>
                      <a:pt x="218" y="0"/>
                    </a:moveTo>
                    <a:lnTo>
                      <a:pt x="109" y="48"/>
                    </a:lnTo>
                    <a:lnTo>
                      <a:pt x="0" y="96"/>
                    </a:lnTo>
                    <a:lnTo>
                      <a:pt x="31" y="166"/>
                    </a:lnTo>
                    <a:lnTo>
                      <a:pt x="140" y="118"/>
                    </a:lnTo>
                    <a:lnTo>
                      <a:pt x="250" y="70"/>
                    </a:lnTo>
                    <a:lnTo>
                      <a:pt x="21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5" name="任意多边形 88421"/>
              <p:cNvSpPr/>
              <p:nvPr/>
            </p:nvSpPr>
            <p:spPr>
              <a:xfrm>
                <a:off x="2903" y="2954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1">
                    <a:moveTo>
                      <a:pt x="109" y="0"/>
                    </a:moveTo>
                    <a:lnTo>
                      <a:pt x="0" y="48"/>
                    </a:lnTo>
                    <a:lnTo>
                      <a:pt x="1" y="51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6" name="直接连接符 88422"/>
              <p:cNvSpPr/>
              <p:nvPr/>
            </p:nvSpPr>
            <p:spPr>
              <a:xfrm>
                <a:off x="2903" y="296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7" name="任意多边形 88423"/>
              <p:cNvSpPr/>
              <p:nvPr/>
            </p:nvSpPr>
            <p:spPr>
              <a:xfrm>
                <a:off x="2903" y="2948"/>
                <a:ext cx="31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73">
                    <a:moveTo>
                      <a:pt x="217" y="0"/>
                    </a:moveTo>
                    <a:lnTo>
                      <a:pt x="108" y="51"/>
                    </a:lnTo>
                    <a:lnTo>
                      <a:pt x="0" y="102"/>
                    </a:lnTo>
                    <a:lnTo>
                      <a:pt x="33" y="173"/>
                    </a:lnTo>
                    <a:lnTo>
                      <a:pt x="142" y="121"/>
                    </a:lnTo>
                    <a:lnTo>
                      <a:pt x="250" y="7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8" name="任意多边形 88424"/>
              <p:cNvSpPr/>
              <p:nvPr/>
            </p:nvSpPr>
            <p:spPr>
              <a:xfrm>
                <a:off x="2903" y="2948"/>
                <a:ext cx="31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73">
                    <a:moveTo>
                      <a:pt x="217" y="0"/>
                    </a:moveTo>
                    <a:lnTo>
                      <a:pt x="108" y="51"/>
                    </a:lnTo>
                    <a:lnTo>
                      <a:pt x="0" y="102"/>
                    </a:lnTo>
                    <a:lnTo>
                      <a:pt x="33" y="173"/>
                    </a:lnTo>
                    <a:lnTo>
                      <a:pt x="142" y="121"/>
                    </a:lnTo>
                    <a:lnTo>
                      <a:pt x="250" y="70"/>
                    </a:lnTo>
                    <a:lnTo>
                      <a:pt x="21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79" name="任意多边形 88425"/>
              <p:cNvSpPr/>
              <p:nvPr/>
            </p:nvSpPr>
            <p:spPr>
              <a:xfrm>
                <a:off x="2907" y="2963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5">
                    <a:moveTo>
                      <a:pt x="109" y="0"/>
                    </a:moveTo>
                    <a:lnTo>
                      <a:pt x="0" y="52"/>
                    </a:lnTo>
                    <a:lnTo>
                      <a:pt x="3" y="55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0" name="直接连接符 88426"/>
              <p:cNvSpPr/>
              <p:nvPr/>
            </p:nvSpPr>
            <p:spPr>
              <a:xfrm>
                <a:off x="2907" y="29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1" name="任意多边形 88427"/>
              <p:cNvSpPr/>
              <p:nvPr/>
            </p:nvSpPr>
            <p:spPr>
              <a:xfrm>
                <a:off x="2907" y="2956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78">
                    <a:moveTo>
                      <a:pt x="212" y="0"/>
                    </a:moveTo>
                    <a:lnTo>
                      <a:pt x="106" y="54"/>
                    </a:lnTo>
                    <a:lnTo>
                      <a:pt x="0" y="109"/>
                    </a:lnTo>
                    <a:lnTo>
                      <a:pt x="35" y="178"/>
                    </a:lnTo>
                    <a:lnTo>
                      <a:pt x="141" y="124"/>
                    </a:lnTo>
                    <a:lnTo>
                      <a:pt x="247" y="69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2" name="任意多边形 88428"/>
              <p:cNvSpPr/>
              <p:nvPr/>
            </p:nvSpPr>
            <p:spPr>
              <a:xfrm>
                <a:off x="2907" y="2956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78">
                    <a:moveTo>
                      <a:pt x="212" y="0"/>
                    </a:moveTo>
                    <a:lnTo>
                      <a:pt x="106" y="54"/>
                    </a:lnTo>
                    <a:lnTo>
                      <a:pt x="0" y="109"/>
                    </a:lnTo>
                    <a:lnTo>
                      <a:pt x="35" y="178"/>
                    </a:lnTo>
                    <a:lnTo>
                      <a:pt x="141" y="124"/>
                    </a:lnTo>
                    <a:lnTo>
                      <a:pt x="247" y="69"/>
                    </a:lnTo>
                    <a:lnTo>
                      <a:pt x="21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3" name="任意多边形 88429"/>
              <p:cNvSpPr/>
              <p:nvPr/>
            </p:nvSpPr>
            <p:spPr>
              <a:xfrm>
                <a:off x="2912" y="2972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9">
                    <a:moveTo>
                      <a:pt x="106" y="0"/>
                    </a:moveTo>
                    <a:lnTo>
                      <a:pt x="0" y="54"/>
                    </a:lnTo>
                    <a:lnTo>
                      <a:pt x="3" y="5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4" name="直接连接符 88430"/>
              <p:cNvSpPr/>
              <p:nvPr/>
            </p:nvSpPr>
            <p:spPr>
              <a:xfrm>
                <a:off x="2912" y="297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5" name="任意多边形 88431"/>
              <p:cNvSpPr/>
              <p:nvPr/>
            </p:nvSpPr>
            <p:spPr>
              <a:xfrm>
                <a:off x="2912" y="2964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86">
                    <a:moveTo>
                      <a:pt x="207" y="0"/>
                    </a:moveTo>
                    <a:lnTo>
                      <a:pt x="103" y="60"/>
                    </a:lnTo>
                    <a:lnTo>
                      <a:pt x="0" y="119"/>
                    </a:lnTo>
                    <a:lnTo>
                      <a:pt x="38" y="186"/>
                    </a:lnTo>
                    <a:lnTo>
                      <a:pt x="141" y="126"/>
                    </a:lnTo>
                    <a:lnTo>
                      <a:pt x="245" y="67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6" name="任意多边形 88432"/>
              <p:cNvSpPr/>
              <p:nvPr/>
            </p:nvSpPr>
            <p:spPr>
              <a:xfrm>
                <a:off x="2912" y="2964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86">
                    <a:moveTo>
                      <a:pt x="207" y="0"/>
                    </a:moveTo>
                    <a:lnTo>
                      <a:pt x="103" y="60"/>
                    </a:lnTo>
                    <a:lnTo>
                      <a:pt x="0" y="119"/>
                    </a:lnTo>
                    <a:lnTo>
                      <a:pt x="38" y="186"/>
                    </a:lnTo>
                    <a:lnTo>
                      <a:pt x="141" y="126"/>
                    </a:lnTo>
                    <a:lnTo>
                      <a:pt x="245" y="67"/>
                    </a:lnTo>
                    <a:lnTo>
                      <a:pt x="20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7" name="任意多边形 88433"/>
              <p:cNvSpPr/>
              <p:nvPr/>
            </p:nvSpPr>
            <p:spPr>
              <a:xfrm>
                <a:off x="2917" y="2980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2">
                    <a:moveTo>
                      <a:pt x="103" y="0"/>
                    </a:moveTo>
                    <a:lnTo>
                      <a:pt x="0" y="60"/>
                    </a:lnTo>
                    <a:lnTo>
                      <a:pt x="1" y="62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8" name="直接连接符 88434"/>
              <p:cNvSpPr/>
              <p:nvPr/>
            </p:nvSpPr>
            <p:spPr>
              <a:xfrm>
                <a:off x="2917" y="298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89" name="任意多边形 88435"/>
              <p:cNvSpPr/>
              <p:nvPr/>
            </p:nvSpPr>
            <p:spPr>
              <a:xfrm>
                <a:off x="2917" y="2973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90">
                    <a:moveTo>
                      <a:pt x="205" y="0"/>
                    </a:moveTo>
                    <a:lnTo>
                      <a:pt x="102" y="61"/>
                    </a:lnTo>
                    <a:lnTo>
                      <a:pt x="0" y="123"/>
                    </a:lnTo>
                    <a:lnTo>
                      <a:pt x="40" y="190"/>
                    </a:lnTo>
                    <a:lnTo>
                      <a:pt x="143" y="128"/>
                    </a:lnTo>
                    <a:lnTo>
                      <a:pt x="245" y="67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0" name="任意多边形 88436"/>
              <p:cNvSpPr/>
              <p:nvPr/>
            </p:nvSpPr>
            <p:spPr>
              <a:xfrm>
                <a:off x="2917" y="2973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90">
                    <a:moveTo>
                      <a:pt x="205" y="0"/>
                    </a:moveTo>
                    <a:lnTo>
                      <a:pt x="102" y="61"/>
                    </a:lnTo>
                    <a:lnTo>
                      <a:pt x="0" y="123"/>
                    </a:lnTo>
                    <a:lnTo>
                      <a:pt x="40" y="190"/>
                    </a:lnTo>
                    <a:lnTo>
                      <a:pt x="143" y="128"/>
                    </a:lnTo>
                    <a:lnTo>
                      <a:pt x="245" y="67"/>
                    </a:lnTo>
                    <a:lnTo>
                      <a:pt x="20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1" name="任意多边形 88437"/>
              <p:cNvSpPr/>
              <p:nvPr/>
            </p:nvSpPr>
            <p:spPr>
              <a:xfrm>
                <a:off x="2922" y="2989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7">
                    <a:moveTo>
                      <a:pt x="103" y="0"/>
                    </a:moveTo>
                    <a:lnTo>
                      <a:pt x="0" y="62"/>
                    </a:lnTo>
                    <a:lnTo>
                      <a:pt x="3" y="67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2" name="直接连接符 88438"/>
              <p:cNvSpPr/>
              <p:nvPr/>
            </p:nvSpPr>
            <p:spPr>
              <a:xfrm>
                <a:off x="2922" y="299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3" name="任意多边形 88439"/>
              <p:cNvSpPr/>
              <p:nvPr/>
            </p:nvSpPr>
            <p:spPr>
              <a:xfrm>
                <a:off x="2922" y="2980"/>
                <a:ext cx="3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2" h="199">
                    <a:moveTo>
                      <a:pt x="199" y="0"/>
                    </a:moveTo>
                    <a:lnTo>
                      <a:pt x="100" y="67"/>
                    </a:lnTo>
                    <a:lnTo>
                      <a:pt x="0" y="134"/>
                    </a:lnTo>
                    <a:lnTo>
                      <a:pt x="44" y="199"/>
                    </a:lnTo>
                    <a:lnTo>
                      <a:pt x="143" y="132"/>
                    </a:lnTo>
                    <a:lnTo>
                      <a:pt x="242" y="65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4" name="任意多边形 88440"/>
              <p:cNvSpPr/>
              <p:nvPr/>
            </p:nvSpPr>
            <p:spPr>
              <a:xfrm>
                <a:off x="2922" y="2980"/>
                <a:ext cx="3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2" h="199">
                    <a:moveTo>
                      <a:pt x="199" y="0"/>
                    </a:moveTo>
                    <a:lnTo>
                      <a:pt x="100" y="67"/>
                    </a:lnTo>
                    <a:lnTo>
                      <a:pt x="0" y="134"/>
                    </a:lnTo>
                    <a:lnTo>
                      <a:pt x="44" y="199"/>
                    </a:lnTo>
                    <a:lnTo>
                      <a:pt x="143" y="132"/>
                    </a:lnTo>
                    <a:lnTo>
                      <a:pt x="242" y="65"/>
                    </a:lnTo>
                    <a:lnTo>
                      <a:pt x="19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5" name="任意多边形 88441"/>
              <p:cNvSpPr/>
              <p:nvPr/>
            </p:nvSpPr>
            <p:spPr>
              <a:xfrm>
                <a:off x="2928" y="2997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99" h="68">
                    <a:moveTo>
                      <a:pt x="99" y="0"/>
                    </a:moveTo>
                    <a:lnTo>
                      <a:pt x="0" y="67"/>
                    </a:lnTo>
                    <a:lnTo>
                      <a:pt x="1" y="68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6" name="直接连接符 88442"/>
              <p:cNvSpPr/>
              <p:nvPr/>
            </p:nvSpPr>
            <p:spPr>
              <a:xfrm>
                <a:off x="2928" y="300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7" name="任意多边形 88443"/>
              <p:cNvSpPr/>
              <p:nvPr/>
            </p:nvSpPr>
            <p:spPr>
              <a:xfrm>
                <a:off x="2928" y="2988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00">
                    <a:moveTo>
                      <a:pt x="196" y="0"/>
                    </a:moveTo>
                    <a:lnTo>
                      <a:pt x="98" y="68"/>
                    </a:lnTo>
                    <a:lnTo>
                      <a:pt x="0" y="136"/>
                    </a:lnTo>
                    <a:lnTo>
                      <a:pt x="45" y="200"/>
                    </a:lnTo>
                    <a:lnTo>
                      <a:pt x="143" y="132"/>
                    </a:lnTo>
                    <a:lnTo>
                      <a:pt x="241" y="64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8" name="任意多边形 88444"/>
              <p:cNvSpPr/>
              <p:nvPr/>
            </p:nvSpPr>
            <p:spPr>
              <a:xfrm>
                <a:off x="2928" y="2988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00">
                    <a:moveTo>
                      <a:pt x="196" y="0"/>
                    </a:moveTo>
                    <a:lnTo>
                      <a:pt x="98" y="68"/>
                    </a:lnTo>
                    <a:lnTo>
                      <a:pt x="0" y="136"/>
                    </a:lnTo>
                    <a:lnTo>
                      <a:pt x="45" y="200"/>
                    </a:lnTo>
                    <a:lnTo>
                      <a:pt x="143" y="132"/>
                    </a:lnTo>
                    <a:lnTo>
                      <a:pt x="241" y="64"/>
                    </a:lnTo>
                    <a:lnTo>
                      <a:pt x="19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99" name="任意多边形 88445"/>
              <p:cNvSpPr/>
              <p:nvPr/>
            </p:nvSpPr>
            <p:spPr>
              <a:xfrm>
                <a:off x="2933" y="3005"/>
                <a:ext cx="13" cy="9"/>
              </a:xfrm>
              <a:custGeom>
                <a:avLst/>
                <a:gdLst/>
                <a:ahLst/>
                <a:cxnLst/>
                <a:rect l="0" t="0" r="0" b="0"/>
                <a:pathLst>
                  <a:path w="98" h="72">
                    <a:moveTo>
                      <a:pt x="98" y="0"/>
                    </a:moveTo>
                    <a:lnTo>
                      <a:pt x="0" y="68"/>
                    </a:lnTo>
                    <a:lnTo>
                      <a:pt x="3" y="72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0" name="直接连接符 88446"/>
              <p:cNvSpPr/>
              <p:nvPr/>
            </p:nvSpPr>
            <p:spPr>
              <a:xfrm>
                <a:off x="2933" y="301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1" name="任意多边形 88447"/>
              <p:cNvSpPr/>
              <p:nvPr/>
            </p:nvSpPr>
            <p:spPr>
              <a:xfrm>
                <a:off x="2934" y="2996"/>
                <a:ext cx="29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37" h="207">
                    <a:moveTo>
                      <a:pt x="190" y="0"/>
                    </a:moveTo>
                    <a:lnTo>
                      <a:pt x="95" y="73"/>
                    </a:lnTo>
                    <a:lnTo>
                      <a:pt x="0" y="145"/>
                    </a:lnTo>
                    <a:lnTo>
                      <a:pt x="47" y="207"/>
                    </a:lnTo>
                    <a:lnTo>
                      <a:pt x="142" y="134"/>
                    </a:lnTo>
                    <a:lnTo>
                      <a:pt x="237" y="62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2" name="任意多边形 88448"/>
              <p:cNvSpPr/>
              <p:nvPr/>
            </p:nvSpPr>
            <p:spPr>
              <a:xfrm>
                <a:off x="2934" y="2996"/>
                <a:ext cx="29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37" h="207">
                    <a:moveTo>
                      <a:pt x="190" y="0"/>
                    </a:moveTo>
                    <a:lnTo>
                      <a:pt x="95" y="73"/>
                    </a:lnTo>
                    <a:lnTo>
                      <a:pt x="0" y="145"/>
                    </a:lnTo>
                    <a:lnTo>
                      <a:pt x="47" y="207"/>
                    </a:lnTo>
                    <a:lnTo>
                      <a:pt x="142" y="134"/>
                    </a:lnTo>
                    <a:lnTo>
                      <a:pt x="237" y="62"/>
                    </a:lnTo>
                    <a:lnTo>
                      <a:pt x="19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3" name="任意多边形 88449"/>
              <p:cNvSpPr/>
              <p:nvPr/>
            </p:nvSpPr>
            <p:spPr>
              <a:xfrm>
                <a:off x="2940" y="3012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5" h="76">
                    <a:moveTo>
                      <a:pt x="95" y="0"/>
                    </a:moveTo>
                    <a:lnTo>
                      <a:pt x="0" y="73"/>
                    </a:lnTo>
                    <a:lnTo>
                      <a:pt x="2" y="76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4" name="直接连接符 88450"/>
              <p:cNvSpPr/>
              <p:nvPr/>
            </p:nvSpPr>
            <p:spPr>
              <a:xfrm>
                <a:off x="2940" y="30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5" name="任意多边形 88451"/>
              <p:cNvSpPr/>
              <p:nvPr/>
            </p:nvSpPr>
            <p:spPr>
              <a:xfrm>
                <a:off x="2940" y="3003"/>
                <a:ext cx="29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12">
                    <a:moveTo>
                      <a:pt x="185" y="0"/>
                    </a:moveTo>
                    <a:lnTo>
                      <a:pt x="93" y="76"/>
                    </a:lnTo>
                    <a:lnTo>
                      <a:pt x="0" y="152"/>
                    </a:lnTo>
                    <a:lnTo>
                      <a:pt x="49" y="212"/>
                    </a:lnTo>
                    <a:lnTo>
                      <a:pt x="142" y="137"/>
                    </a:lnTo>
                    <a:lnTo>
                      <a:pt x="234" y="61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6" name="任意多边形 88452"/>
              <p:cNvSpPr/>
              <p:nvPr/>
            </p:nvSpPr>
            <p:spPr>
              <a:xfrm>
                <a:off x="2940" y="3003"/>
                <a:ext cx="29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12">
                    <a:moveTo>
                      <a:pt x="185" y="0"/>
                    </a:moveTo>
                    <a:lnTo>
                      <a:pt x="93" y="76"/>
                    </a:lnTo>
                    <a:lnTo>
                      <a:pt x="0" y="152"/>
                    </a:lnTo>
                    <a:lnTo>
                      <a:pt x="49" y="212"/>
                    </a:lnTo>
                    <a:lnTo>
                      <a:pt x="142" y="137"/>
                    </a:lnTo>
                    <a:lnTo>
                      <a:pt x="234" y="61"/>
                    </a:lnTo>
                    <a:lnTo>
                      <a:pt x="18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5907" name="组合 88654"/>
            <p:cNvGrpSpPr/>
            <p:nvPr/>
          </p:nvGrpSpPr>
          <p:grpSpPr>
            <a:xfrm>
              <a:off x="3813" y="3280"/>
              <a:ext cx="589" cy="166"/>
              <a:chOff x="2946" y="3008"/>
              <a:chExt cx="449" cy="126"/>
            </a:xfrm>
          </p:grpSpPr>
          <p:sp>
            <p:nvSpPr>
              <p:cNvPr id="75908" name="任意多边形 88454"/>
              <p:cNvSpPr/>
              <p:nvPr/>
            </p:nvSpPr>
            <p:spPr>
              <a:xfrm>
                <a:off x="2946" y="3020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3" h="79">
                    <a:moveTo>
                      <a:pt x="93" y="0"/>
                    </a:moveTo>
                    <a:lnTo>
                      <a:pt x="0" y="75"/>
                    </a:lnTo>
                    <a:lnTo>
                      <a:pt x="3" y="79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09" name="直接连接符 88455"/>
              <p:cNvSpPr/>
              <p:nvPr/>
            </p:nvSpPr>
            <p:spPr>
              <a:xfrm>
                <a:off x="2946" y="302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0" name="任意多边形 88456"/>
              <p:cNvSpPr/>
              <p:nvPr/>
            </p:nvSpPr>
            <p:spPr>
              <a:xfrm>
                <a:off x="2947" y="3010"/>
                <a:ext cx="28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30" h="217">
                    <a:moveTo>
                      <a:pt x="179" y="0"/>
                    </a:moveTo>
                    <a:lnTo>
                      <a:pt x="90" y="80"/>
                    </a:lnTo>
                    <a:lnTo>
                      <a:pt x="0" y="159"/>
                    </a:lnTo>
                    <a:lnTo>
                      <a:pt x="52" y="217"/>
                    </a:lnTo>
                    <a:lnTo>
                      <a:pt x="141" y="138"/>
                    </a:lnTo>
                    <a:lnTo>
                      <a:pt x="230" y="58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1" name="任意多边形 88457"/>
              <p:cNvSpPr/>
              <p:nvPr/>
            </p:nvSpPr>
            <p:spPr>
              <a:xfrm>
                <a:off x="2947" y="3010"/>
                <a:ext cx="28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30" h="217">
                    <a:moveTo>
                      <a:pt x="179" y="0"/>
                    </a:moveTo>
                    <a:lnTo>
                      <a:pt x="90" y="80"/>
                    </a:lnTo>
                    <a:lnTo>
                      <a:pt x="0" y="159"/>
                    </a:lnTo>
                    <a:lnTo>
                      <a:pt x="52" y="217"/>
                    </a:lnTo>
                    <a:lnTo>
                      <a:pt x="141" y="138"/>
                    </a:lnTo>
                    <a:lnTo>
                      <a:pt x="230" y="58"/>
                    </a:lnTo>
                    <a:lnTo>
                      <a:pt x="17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2" name="任意多边形 88458"/>
              <p:cNvSpPr/>
              <p:nvPr/>
            </p:nvSpPr>
            <p:spPr>
              <a:xfrm>
                <a:off x="2953" y="3027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9" h="82">
                    <a:moveTo>
                      <a:pt x="89" y="0"/>
                    </a:moveTo>
                    <a:lnTo>
                      <a:pt x="0" y="79"/>
                    </a:lnTo>
                    <a:lnTo>
                      <a:pt x="3" y="82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3" name="直接连接符 88459"/>
              <p:cNvSpPr/>
              <p:nvPr/>
            </p:nvSpPr>
            <p:spPr>
              <a:xfrm>
                <a:off x="2953" y="303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4" name="任意多边形 88460"/>
              <p:cNvSpPr/>
              <p:nvPr/>
            </p:nvSpPr>
            <p:spPr>
              <a:xfrm>
                <a:off x="2953" y="3017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26" h="221">
                    <a:moveTo>
                      <a:pt x="172" y="0"/>
                    </a:moveTo>
                    <a:lnTo>
                      <a:pt x="86" y="83"/>
                    </a:lnTo>
                    <a:lnTo>
                      <a:pt x="0" y="165"/>
                    </a:lnTo>
                    <a:lnTo>
                      <a:pt x="54" y="221"/>
                    </a:lnTo>
                    <a:lnTo>
                      <a:pt x="140" y="138"/>
                    </a:lnTo>
                    <a:lnTo>
                      <a:pt x="226" y="56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5" name="任意多边形 88461"/>
              <p:cNvSpPr/>
              <p:nvPr/>
            </p:nvSpPr>
            <p:spPr>
              <a:xfrm>
                <a:off x="2953" y="3017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26" h="221">
                    <a:moveTo>
                      <a:pt x="172" y="0"/>
                    </a:moveTo>
                    <a:lnTo>
                      <a:pt x="86" y="83"/>
                    </a:lnTo>
                    <a:lnTo>
                      <a:pt x="0" y="165"/>
                    </a:lnTo>
                    <a:lnTo>
                      <a:pt x="54" y="221"/>
                    </a:lnTo>
                    <a:lnTo>
                      <a:pt x="140" y="138"/>
                    </a:lnTo>
                    <a:lnTo>
                      <a:pt x="226" y="56"/>
                    </a:lnTo>
                    <a:lnTo>
                      <a:pt x="17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6" name="任意多边形 88462"/>
              <p:cNvSpPr/>
              <p:nvPr/>
            </p:nvSpPr>
            <p:spPr>
              <a:xfrm>
                <a:off x="2960" y="3034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6" h="85">
                    <a:moveTo>
                      <a:pt x="86" y="0"/>
                    </a:moveTo>
                    <a:lnTo>
                      <a:pt x="0" y="83"/>
                    </a:lnTo>
                    <a:lnTo>
                      <a:pt x="2" y="8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7" name="直接连接符 88463"/>
              <p:cNvSpPr/>
              <p:nvPr/>
            </p:nvSpPr>
            <p:spPr>
              <a:xfrm>
                <a:off x="2960" y="304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8" name="任意多边形 88464"/>
              <p:cNvSpPr/>
              <p:nvPr/>
            </p:nvSpPr>
            <p:spPr>
              <a:xfrm>
                <a:off x="2960" y="3023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3" h="224">
                    <a:moveTo>
                      <a:pt x="167" y="0"/>
                    </a:moveTo>
                    <a:lnTo>
                      <a:pt x="84" y="84"/>
                    </a:lnTo>
                    <a:lnTo>
                      <a:pt x="0" y="169"/>
                    </a:lnTo>
                    <a:lnTo>
                      <a:pt x="56" y="224"/>
                    </a:lnTo>
                    <a:lnTo>
                      <a:pt x="140" y="139"/>
                    </a:lnTo>
                    <a:lnTo>
                      <a:pt x="223" y="54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19" name="任意多边形 88465"/>
              <p:cNvSpPr/>
              <p:nvPr/>
            </p:nvSpPr>
            <p:spPr>
              <a:xfrm>
                <a:off x="2960" y="3023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3" h="224">
                    <a:moveTo>
                      <a:pt x="167" y="0"/>
                    </a:moveTo>
                    <a:lnTo>
                      <a:pt x="84" y="84"/>
                    </a:lnTo>
                    <a:lnTo>
                      <a:pt x="0" y="169"/>
                    </a:lnTo>
                    <a:lnTo>
                      <a:pt x="56" y="224"/>
                    </a:lnTo>
                    <a:lnTo>
                      <a:pt x="140" y="139"/>
                    </a:lnTo>
                    <a:lnTo>
                      <a:pt x="223" y="54"/>
                    </a:lnTo>
                    <a:lnTo>
                      <a:pt x="16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0" name="任意多边形 88466"/>
              <p:cNvSpPr/>
              <p:nvPr/>
            </p:nvSpPr>
            <p:spPr>
              <a:xfrm>
                <a:off x="2967" y="3041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4" h="88">
                    <a:moveTo>
                      <a:pt x="84" y="0"/>
                    </a:moveTo>
                    <a:lnTo>
                      <a:pt x="0" y="85"/>
                    </a:lnTo>
                    <a:lnTo>
                      <a:pt x="2" y="88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1" name="直接连接符 88467"/>
              <p:cNvSpPr/>
              <p:nvPr/>
            </p:nvSpPr>
            <p:spPr>
              <a:xfrm>
                <a:off x="2967" y="30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2" name="任意多边形 88468"/>
              <p:cNvSpPr/>
              <p:nvPr/>
            </p:nvSpPr>
            <p:spPr>
              <a:xfrm>
                <a:off x="2968" y="3030"/>
                <a:ext cx="27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0" h="229">
                    <a:moveTo>
                      <a:pt x="163" y="0"/>
                    </a:moveTo>
                    <a:lnTo>
                      <a:pt x="82" y="88"/>
                    </a:lnTo>
                    <a:lnTo>
                      <a:pt x="0" y="176"/>
                    </a:lnTo>
                    <a:lnTo>
                      <a:pt x="57" y="229"/>
                    </a:lnTo>
                    <a:lnTo>
                      <a:pt x="138" y="141"/>
                    </a:lnTo>
                    <a:lnTo>
                      <a:pt x="220" y="52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3" name="任意多边形 88469"/>
              <p:cNvSpPr/>
              <p:nvPr/>
            </p:nvSpPr>
            <p:spPr>
              <a:xfrm>
                <a:off x="2968" y="3030"/>
                <a:ext cx="27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0" h="229">
                    <a:moveTo>
                      <a:pt x="163" y="0"/>
                    </a:moveTo>
                    <a:lnTo>
                      <a:pt x="82" y="88"/>
                    </a:lnTo>
                    <a:lnTo>
                      <a:pt x="0" y="176"/>
                    </a:lnTo>
                    <a:lnTo>
                      <a:pt x="57" y="229"/>
                    </a:lnTo>
                    <a:lnTo>
                      <a:pt x="138" y="141"/>
                    </a:lnTo>
                    <a:lnTo>
                      <a:pt x="220" y="52"/>
                    </a:lnTo>
                    <a:lnTo>
                      <a:pt x="16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4" name="任意多边形 88470"/>
              <p:cNvSpPr/>
              <p:nvPr/>
            </p:nvSpPr>
            <p:spPr>
              <a:xfrm>
                <a:off x="2975" y="3047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81" h="90">
                    <a:moveTo>
                      <a:pt x="81" y="0"/>
                    </a:moveTo>
                    <a:lnTo>
                      <a:pt x="0" y="88"/>
                    </a:lnTo>
                    <a:lnTo>
                      <a:pt x="3" y="9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5" name="直接连接符 88471"/>
              <p:cNvSpPr/>
              <p:nvPr/>
            </p:nvSpPr>
            <p:spPr>
              <a:xfrm>
                <a:off x="2975" y="30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6" name="任意多边形 88472"/>
              <p:cNvSpPr/>
              <p:nvPr/>
            </p:nvSpPr>
            <p:spPr>
              <a:xfrm>
                <a:off x="2975" y="3036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6" h="232">
                    <a:moveTo>
                      <a:pt x="157" y="0"/>
                    </a:moveTo>
                    <a:lnTo>
                      <a:pt x="78" y="91"/>
                    </a:lnTo>
                    <a:lnTo>
                      <a:pt x="0" y="181"/>
                    </a:lnTo>
                    <a:lnTo>
                      <a:pt x="59" y="232"/>
                    </a:lnTo>
                    <a:lnTo>
                      <a:pt x="138" y="142"/>
                    </a:lnTo>
                    <a:lnTo>
                      <a:pt x="216" y="51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7" name="任意多边形 88473"/>
              <p:cNvSpPr/>
              <p:nvPr/>
            </p:nvSpPr>
            <p:spPr>
              <a:xfrm>
                <a:off x="2975" y="3036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6" h="232">
                    <a:moveTo>
                      <a:pt x="157" y="0"/>
                    </a:moveTo>
                    <a:lnTo>
                      <a:pt x="78" y="91"/>
                    </a:lnTo>
                    <a:lnTo>
                      <a:pt x="0" y="181"/>
                    </a:lnTo>
                    <a:lnTo>
                      <a:pt x="59" y="232"/>
                    </a:lnTo>
                    <a:lnTo>
                      <a:pt x="138" y="142"/>
                    </a:lnTo>
                    <a:lnTo>
                      <a:pt x="216" y="51"/>
                    </a:lnTo>
                    <a:lnTo>
                      <a:pt x="15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8" name="任意多边形 88474"/>
              <p:cNvSpPr/>
              <p:nvPr/>
            </p:nvSpPr>
            <p:spPr>
              <a:xfrm>
                <a:off x="2983" y="3054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9" h="94">
                    <a:moveTo>
                      <a:pt x="79" y="0"/>
                    </a:moveTo>
                    <a:lnTo>
                      <a:pt x="0" y="90"/>
                    </a:lnTo>
                    <a:lnTo>
                      <a:pt x="4" y="94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29" name="直接连接符 88475"/>
              <p:cNvSpPr/>
              <p:nvPr/>
            </p:nvSpPr>
            <p:spPr>
              <a:xfrm>
                <a:off x="2983" y="306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0" name="任意多边形 88476"/>
              <p:cNvSpPr/>
              <p:nvPr/>
            </p:nvSpPr>
            <p:spPr>
              <a:xfrm>
                <a:off x="2983" y="3042"/>
                <a:ext cx="2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10" h="236">
                    <a:moveTo>
                      <a:pt x="149" y="0"/>
                    </a:moveTo>
                    <a:lnTo>
                      <a:pt x="75" y="94"/>
                    </a:lnTo>
                    <a:lnTo>
                      <a:pt x="0" y="188"/>
                    </a:lnTo>
                    <a:lnTo>
                      <a:pt x="60" y="236"/>
                    </a:lnTo>
                    <a:lnTo>
                      <a:pt x="135" y="142"/>
                    </a:lnTo>
                    <a:lnTo>
                      <a:pt x="210" y="48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1" name="任意多边形 88477"/>
              <p:cNvSpPr/>
              <p:nvPr/>
            </p:nvSpPr>
            <p:spPr>
              <a:xfrm>
                <a:off x="2983" y="3042"/>
                <a:ext cx="2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10" h="236">
                    <a:moveTo>
                      <a:pt x="149" y="0"/>
                    </a:moveTo>
                    <a:lnTo>
                      <a:pt x="75" y="94"/>
                    </a:lnTo>
                    <a:lnTo>
                      <a:pt x="0" y="188"/>
                    </a:lnTo>
                    <a:lnTo>
                      <a:pt x="60" y="236"/>
                    </a:lnTo>
                    <a:lnTo>
                      <a:pt x="135" y="142"/>
                    </a:lnTo>
                    <a:lnTo>
                      <a:pt x="210" y="48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2" name="任意多边形 88478"/>
              <p:cNvSpPr/>
              <p:nvPr/>
            </p:nvSpPr>
            <p:spPr>
              <a:xfrm>
                <a:off x="2991" y="3060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5" h="96">
                    <a:moveTo>
                      <a:pt x="75" y="0"/>
                    </a:moveTo>
                    <a:lnTo>
                      <a:pt x="0" y="94"/>
                    </a:lnTo>
                    <a:lnTo>
                      <a:pt x="3" y="96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3" name="直接连接符 88479"/>
              <p:cNvSpPr/>
              <p:nvPr/>
            </p:nvSpPr>
            <p:spPr>
              <a:xfrm>
                <a:off x="2991" y="307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4" name="任意多边形 88480"/>
              <p:cNvSpPr/>
              <p:nvPr/>
            </p:nvSpPr>
            <p:spPr>
              <a:xfrm>
                <a:off x="2991" y="3048"/>
                <a:ext cx="2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39">
                    <a:moveTo>
                      <a:pt x="143" y="0"/>
                    </a:moveTo>
                    <a:lnTo>
                      <a:pt x="72" y="96"/>
                    </a:lnTo>
                    <a:lnTo>
                      <a:pt x="0" y="192"/>
                    </a:lnTo>
                    <a:lnTo>
                      <a:pt x="63" y="239"/>
                    </a:lnTo>
                    <a:lnTo>
                      <a:pt x="134" y="143"/>
                    </a:lnTo>
                    <a:lnTo>
                      <a:pt x="206" y="47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5" name="任意多边形 88481"/>
              <p:cNvSpPr/>
              <p:nvPr/>
            </p:nvSpPr>
            <p:spPr>
              <a:xfrm>
                <a:off x="2991" y="3048"/>
                <a:ext cx="2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39">
                    <a:moveTo>
                      <a:pt x="143" y="0"/>
                    </a:moveTo>
                    <a:lnTo>
                      <a:pt x="72" y="96"/>
                    </a:lnTo>
                    <a:lnTo>
                      <a:pt x="0" y="192"/>
                    </a:lnTo>
                    <a:lnTo>
                      <a:pt x="63" y="239"/>
                    </a:lnTo>
                    <a:lnTo>
                      <a:pt x="134" y="143"/>
                    </a:lnTo>
                    <a:lnTo>
                      <a:pt x="206" y="47"/>
                    </a:lnTo>
                    <a:lnTo>
                      <a:pt x="14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6" name="任意多边形 88482"/>
              <p:cNvSpPr/>
              <p:nvPr/>
            </p:nvSpPr>
            <p:spPr>
              <a:xfrm>
                <a:off x="2999" y="3066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1" h="98">
                    <a:moveTo>
                      <a:pt x="71" y="0"/>
                    </a:moveTo>
                    <a:lnTo>
                      <a:pt x="0" y="96"/>
                    </a:lnTo>
                    <a:lnTo>
                      <a:pt x="4" y="9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7" name="直接连接符 88483"/>
              <p:cNvSpPr/>
              <p:nvPr/>
            </p:nvSpPr>
            <p:spPr>
              <a:xfrm>
                <a:off x="2999" y="307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8" name="任意多边形 88484"/>
              <p:cNvSpPr/>
              <p:nvPr/>
            </p:nvSpPr>
            <p:spPr>
              <a:xfrm>
                <a:off x="2999" y="3053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98" h="240">
                    <a:moveTo>
                      <a:pt x="134" y="0"/>
                    </a:moveTo>
                    <a:lnTo>
                      <a:pt x="67" y="98"/>
                    </a:lnTo>
                    <a:lnTo>
                      <a:pt x="0" y="196"/>
                    </a:lnTo>
                    <a:lnTo>
                      <a:pt x="64" y="240"/>
                    </a:lnTo>
                    <a:lnTo>
                      <a:pt x="131" y="141"/>
                    </a:lnTo>
                    <a:lnTo>
                      <a:pt x="198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39" name="任意多边形 88485"/>
              <p:cNvSpPr/>
              <p:nvPr/>
            </p:nvSpPr>
            <p:spPr>
              <a:xfrm>
                <a:off x="2999" y="3053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98" h="240">
                    <a:moveTo>
                      <a:pt x="134" y="0"/>
                    </a:moveTo>
                    <a:lnTo>
                      <a:pt x="67" y="98"/>
                    </a:lnTo>
                    <a:lnTo>
                      <a:pt x="0" y="196"/>
                    </a:lnTo>
                    <a:lnTo>
                      <a:pt x="64" y="240"/>
                    </a:lnTo>
                    <a:lnTo>
                      <a:pt x="131" y="141"/>
                    </a:lnTo>
                    <a:lnTo>
                      <a:pt x="198" y="43"/>
                    </a:lnTo>
                    <a:lnTo>
                      <a:pt x="134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0" name="任意多边形 88486"/>
              <p:cNvSpPr/>
              <p:nvPr/>
            </p:nvSpPr>
            <p:spPr>
              <a:xfrm>
                <a:off x="3007" y="3071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7" h="101">
                    <a:moveTo>
                      <a:pt x="67" y="0"/>
                    </a:moveTo>
                    <a:lnTo>
                      <a:pt x="0" y="99"/>
                    </a:lnTo>
                    <a:lnTo>
                      <a:pt x="1" y="10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1" name="直接连接符 88487"/>
              <p:cNvSpPr/>
              <p:nvPr/>
            </p:nvSpPr>
            <p:spPr>
              <a:xfrm>
                <a:off x="3007" y="308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2" name="任意多边形 88488"/>
              <p:cNvSpPr/>
              <p:nvPr/>
            </p:nvSpPr>
            <p:spPr>
              <a:xfrm>
                <a:off x="3007" y="3059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97" h="243">
                    <a:moveTo>
                      <a:pt x="132" y="0"/>
                    </a:moveTo>
                    <a:lnTo>
                      <a:pt x="66" y="100"/>
                    </a:lnTo>
                    <a:lnTo>
                      <a:pt x="0" y="201"/>
                    </a:lnTo>
                    <a:lnTo>
                      <a:pt x="65" y="243"/>
                    </a:lnTo>
                    <a:lnTo>
                      <a:pt x="131" y="143"/>
                    </a:lnTo>
                    <a:lnTo>
                      <a:pt x="197" y="42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3" name="任意多边形 88489"/>
              <p:cNvSpPr/>
              <p:nvPr/>
            </p:nvSpPr>
            <p:spPr>
              <a:xfrm>
                <a:off x="3007" y="3059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97" h="243">
                    <a:moveTo>
                      <a:pt x="132" y="0"/>
                    </a:moveTo>
                    <a:lnTo>
                      <a:pt x="66" y="100"/>
                    </a:lnTo>
                    <a:lnTo>
                      <a:pt x="0" y="201"/>
                    </a:lnTo>
                    <a:lnTo>
                      <a:pt x="65" y="243"/>
                    </a:lnTo>
                    <a:lnTo>
                      <a:pt x="131" y="143"/>
                    </a:lnTo>
                    <a:lnTo>
                      <a:pt x="197" y="42"/>
                    </a:lnTo>
                    <a:lnTo>
                      <a:pt x="13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4" name="任意多边形 88490"/>
              <p:cNvSpPr/>
              <p:nvPr/>
            </p:nvSpPr>
            <p:spPr>
              <a:xfrm>
                <a:off x="3015" y="3076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6" h="102">
                    <a:moveTo>
                      <a:pt x="66" y="0"/>
                    </a:moveTo>
                    <a:lnTo>
                      <a:pt x="0" y="100"/>
                    </a:lnTo>
                    <a:lnTo>
                      <a:pt x="5" y="102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5" name="直接连接符 88491"/>
              <p:cNvSpPr/>
              <p:nvPr/>
            </p:nvSpPr>
            <p:spPr>
              <a:xfrm>
                <a:off x="3015" y="308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6" name="任意多边形 88492"/>
              <p:cNvSpPr/>
              <p:nvPr/>
            </p:nvSpPr>
            <p:spPr>
              <a:xfrm>
                <a:off x="3016" y="3064"/>
                <a:ext cx="2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44">
                    <a:moveTo>
                      <a:pt x="121" y="0"/>
                    </a:moveTo>
                    <a:lnTo>
                      <a:pt x="61" y="103"/>
                    </a:lnTo>
                    <a:lnTo>
                      <a:pt x="0" y="205"/>
                    </a:lnTo>
                    <a:lnTo>
                      <a:pt x="67" y="244"/>
                    </a:lnTo>
                    <a:lnTo>
                      <a:pt x="128" y="142"/>
                    </a:lnTo>
                    <a:lnTo>
                      <a:pt x="188" y="39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7" name="任意多边形 88493"/>
              <p:cNvSpPr/>
              <p:nvPr/>
            </p:nvSpPr>
            <p:spPr>
              <a:xfrm>
                <a:off x="3016" y="3064"/>
                <a:ext cx="2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44">
                    <a:moveTo>
                      <a:pt x="121" y="0"/>
                    </a:moveTo>
                    <a:lnTo>
                      <a:pt x="61" y="103"/>
                    </a:lnTo>
                    <a:lnTo>
                      <a:pt x="0" y="205"/>
                    </a:lnTo>
                    <a:lnTo>
                      <a:pt x="67" y="244"/>
                    </a:lnTo>
                    <a:lnTo>
                      <a:pt x="128" y="142"/>
                    </a:lnTo>
                    <a:lnTo>
                      <a:pt x="188" y="39"/>
                    </a:lnTo>
                    <a:lnTo>
                      <a:pt x="12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8" name="任意多边形 88494"/>
              <p:cNvSpPr/>
              <p:nvPr/>
            </p:nvSpPr>
            <p:spPr>
              <a:xfrm>
                <a:off x="3025" y="3081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1" h="104">
                    <a:moveTo>
                      <a:pt x="61" y="0"/>
                    </a:moveTo>
                    <a:lnTo>
                      <a:pt x="0" y="102"/>
                    </a:lnTo>
                    <a:lnTo>
                      <a:pt x="3" y="10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49" name="直接连接符 88495"/>
              <p:cNvSpPr/>
              <p:nvPr/>
            </p:nvSpPr>
            <p:spPr>
              <a:xfrm>
                <a:off x="3025" y="30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0" name="任意多边形 88496"/>
              <p:cNvSpPr/>
              <p:nvPr/>
            </p:nvSpPr>
            <p:spPr>
              <a:xfrm>
                <a:off x="3025" y="3068"/>
                <a:ext cx="2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46">
                    <a:moveTo>
                      <a:pt x="116" y="0"/>
                    </a:moveTo>
                    <a:lnTo>
                      <a:pt x="58" y="104"/>
                    </a:lnTo>
                    <a:lnTo>
                      <a:pt x="0" y="208"/>
                    </a:lnTo>
                    <a:lnTo>
                      <a:pt x="68" y="246"/>
                    </a:lnTo>
                    <a:lnTo>
                      <a:pt x="126" y="142"/>
                    </a:lnTo>
                    <a:lnTo>
                      <a:pt x="184" y="3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1" name="任意多边形 88497"/>
              <p:cNvSpPr/>
              <p:nvPr/>
            </p:nvSpPr>
            <p:spPr>
              <a:xfrm>
                <a:off x="3025" y="3068"/>
                <a:ext cx="2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46">
                    <a:moveTo>
                      <a:pt x="116" y="0"/>
                    </a:moveTo>
                    <a:lnTo>
                      <a:pt x="58" y="104"/>
                    </a:lnTo>
                    <a:lnTo>
                      <a:pt x="0" y="208"/>
                    </a:lnTo>
                    <a:lnTo>
                      <a:pt x="68" y="246"/>
                    </a:lnTo>
                    <a:lnTo>
                      <a:pt x="126" y="142"/>
                    </a:lnTo>
                    <a:lnTo>
                      <a:pt x="184" y="38"/>
                    </a:lnTo>
                    <a:lnTo>
                      <a:pt x="11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2" name="任意多边形 88498"/>
              <p:cNvSpPr/>
              <p:nvPr/>
            </p:nvSpPr>
            <p:spPr>
              <a:xfrm>
                <a:off x="3033" y="3086"/>
                <a:ext cx="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8" h="107">
                    <a:moveTo>
                      <a:pt x="58" y="0"/>
                    </a:moveTo>
                    <a:lnTo>
                      <a:pt x="0" y="104"/>
                    </a:lnTo>
                    <a:lnTo>
                      <a:pt x="4" y="10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3" name="直接连接符 88499"/>
              <p:cNvSpPr/>
              <p:nvPr/>
            </p:nvSpPr>
            <p:spPr>
              <a:xfrm>
                <a:off x="3033" y="30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4" name="任意多边形 88500"/>
              <p:cNvSpPr/>
              <p:nvPr/>
            </p:nvSpPr>
            <p:spPr>
              <a:xfrm>
                <a:off x="3034" y="3073"/>
                <a:ext cx="2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7" h="249">
                    <a:moveTo>
                      <a:pt x="107" y="0"/>
                    </a:moveTo>
                    <a:lnTo>
                      <a:pt x="54" y="107"/>
                    </a:lnTo>
                    <a:lnTo>
                      <a:pt x="0" y="214"/>
                    </a:lnTo>
                    <a:lnTo>
                      <a:pt x="69" y="249"/>
                    </a:lnTo>
                    <a:lnTo>
                      <a:pt x="123" y="141"/>
                    </a:lnTo>
                    <a:lnTo>
                      <a:pt x="177" y="3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5" name="任意多边形 88501"/>
              <p:cNvSpPr/>
              <p:nvPr/>
            </p:nvSpPr>
            <p:spPr>
              <a:xfrm>
                <a:off x="3034" y="3073"/>
                <a:ext cx="2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7" h="249">
                    <a:moveTo>
                      <a:pt x="107" y="0"/>
                    </a:moveTo>
                    <a:lnTo>
                      <a:pt x="54" y="107"/>
                    </a:lnTo>
                    <a:lnTo>
                      <a:pt x="0" y="214"/>
                    </a:lnTo>
                    <a:lnTo>
                      <a:pt x="69" y="249"/>
                    </a:lnTo>
                    <a:lnTo>
                      <a:pt x="123" y="141"/>
                    </a:lnTo>
                    <a:lnTo>
                      <a:pt x="177" y="34"/>
                    </a:lnTo>
                    <a:lnTo>
                      <a:pt x="10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6" name="任意多边形 88502"/>
              <p:cNvSpPr/>
              <p:nvPr/>
            </p:nvSpPr>
            <p:spPr>
              <a:xfrm>
                <a:off x="3043" y="3090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54" h="109">
                    <a:moveTo>
                      <a:pt x="54" y="0"/>
                    </a:moveTo>
                    <a:lnTo>
                      <a:pt x="0" y="108"/>
                    </a:lnTo>
                    <a:lnTo>
                      <a:pt x="4" y="109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7" name="直接连接符 88503"/>
              <p:cNvSpPr/>
              <p:nvPr/>
            </p:nvSpPr>
            <p:spPr>
              <a:xfrm>
                <a:off x="3043" y="310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8" name="任意多边形 88504"/>
              <p:cNvSpPr/>
              <p:nvPr/>
            </p:nvSpPr>
            <p:spPr>
              <a:xfrm>
                <a:off x="3043" y="3077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1" h="249">
                    <a:moveTo>
                      <a:pt x="100" y="0"/>
                    </a:moveTo>
                    <a:lnTo>
                      <a:pt x="50" y="108"/>
                    </a:lnTo>
                    <a:lnTo>
                      <a:pt x="0" y="217"/>
                    </a:lnTo>
                    <a:lnTo>
                      <a:pt x="70" y="249"/>
                    </a:lnTo>
                    <a:lnTo>
                      <a:pt x="120" y="141"/>
                    </a:lnTo>
                    <a:lnTo>
                      <a:pt x="171" y="32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59" name="任意多边形 88505"/>
              <p:cNvSpPr/>
              <p:nvPr/>
            </p:nvSpPr>
            <p:spPr>
              <a:xfrm>
                <a:off x="3043" y="3077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1" h="249">
                    <a:moveTo>
                      <a:pt x="100" y="0"/>
                    </a:moveTo>
                    <a:lnTo>
                      <a:pt x="50" y="108"/>
                    </a:lnTo>
                    <a:lnTo>
                      <a:pt x="0" y="217"/>
                    </a:lnTo>
                    <a:lnTo>
                      <a:pt x="70" y="249"/>
                    </a:lnTo>
                    <a:lnTo>
                      <a:pt x="120" y="141"/>
                    </a:lnTo>
                    <a:lnTo>
                      <a:pt x="171" y="32"/>
                    </a:lnTo>
                    <a:lnTo>
                      <a:pt x="10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0" name="任意多边形 88506"/>
              <p:cNvSpPr/>
              <p:nvPr/>
            </p:nvSpPr>
            <p:spPr>
              <a:xfrm>
                <a:off x="3052" y="3094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50" h="110">
                    <a:moveTo>
                      <a:pt x="50" y="0"/>
                    </a:moveTo>
                    <a:lnTo>
                      <a:pt x="0" y="108"/>
                    </a:lnTo>
                    <a:lnTo>
                      <a:pt x="5" y="11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1" name="直接连接符 88507"/>
              <p:cNvSpPr/>
              <p:nvPr/>
            </p:nvSpPr>
            <p:spPr>
              <a:xfrm>
                <a:off x="3052" y="31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2" name="任意多边形 88508"/>
              <p:cNvSpPr/>
              <p:nvPr/>
            </p:nvSpPr>
            <p:spPr>
              <a:xfrm>
                <a:off x="3052" y="3081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64" h="251">
                    <a:moveTo>
                      <a:pt x="91" y="0"/>
                    </a:moveTo>
                    <a:lnTo>
                      <a:pt x="45" y="111"/>
                    </a:lnTo>
                    <a:lnTo>
                      <a:pt x="0" y="221"/>
                    </a:lnTo>
                    <a:lnTo>
                      <a:pt x="72" y="251"/>
                    </a:lnTo>
                    <a:lnTo>
                      <a:pt x="118" y="141"/>
                    </a:lnTo>
                    <a:lnTo>
                      <a:pt x="164" y="3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3" name="任意多边形 88509"/>
              <p:cNvSpPr/>
              <p:nvPr/>
            </p:nvSpPr>
            <p:spPr>
              <a:xfrm>
                <a:off x="3052" y="3081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64" h="251">
                    <a:moveTo>
                      <a:pt x="91" y="0"/>
                    </a:moveTo>
                    <a:lnTo>
                      <a:pt x="45" y="111"/>
                    </a:lnTo>
                    <a:lnTo>
                      <a:pt x="0" y="221"/>
                    </a:lnTo>
                    <a:lnTo>
                      <a:pt x="72" y="251"/>
                    </a:lnTo>
                    <a:lnTo>
                      <a:pt x="118" y="141"/>
                    </a:lnTo>
                    <a:lnTo>
                      <a:pt x="164" y="30"/>
                    </a:lnTo>
                    <a:lnTo>
                      <a:pt x="9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4" name="任意多边形 88510"/>
              <p:cNvSpPr/>
              <p:nvPr/>
            </p:nvSpPr>
            <p:spPr>
              <a:xfrm>
                <a:off x="3061" y="3098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6" h="111">
                    <a:moveTo>
                      <a:pt x="46" y="0"/>
                    </a:moveTo>
                    <a:lnTo>
                      <a:pt x="0" y="110"/>
                    </a:lnTo>
                    <a:lnTo>
                      <a:pt x="5" y="111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5" name="直接连接符 88511"/>
              <p:cNvSpPr/>
              <p:nvPr/>
            </p:nvSpPr>
            <p:spPr>
              <a:xfrm>
                <a:off x="3061" y="31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6" name="任意多边形 88512"/>
              <p:cNvSpPr/>
              <p:nvPr/>
            </p:nvSpPr>
            <p:spPr>
              <a:xfrm>
                <a:off x="3062" y="3084"/>
                <a:ext cx="1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5" h="250">
                    <a:moveTo>
                      <a:pt x="82" y="0"/>
                    </a:moveTo>
                    <a:lnTo>
                      <a:pt x="41" y="112"/>
                    </a:lnTo>
                    <a:lnTo>
                      <a:pt x="0" y="223"/>
                    </a:lnTo>
                    <a:lnTo>
                      <a:pt x="72" y="250"/>
                    </a:lnTo>
                    <a:lnTo>
                      <a:pt x="113" y="139"/>
                    </a:lnTo>
                    <a:lnTo>
                      <a:pt x="155" y="27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7" name="任意多边形 88513"/>
              <p:cNvSpPr/>
              <p:nvPr/>
            </p:nvSpPr>
            <p:spPr>
              <a:xfrm>
                <a:off x="3062" y="3084"/>
                <a:ext cx="1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5" h="250">
                    <a:moveTo>
                      <a:pt x="82" y="0"/>
                    </a:moveTo>
                    <a:lnTo>
                      <a:pt x="41" y="112"/>
                    </a:lnTo>
                    <a:lnTo>
                      <a:pt x="0" y="223"/>
                    </a:lnTo>
                    <a:lnTo>
                      <a:pt x="72" y="250"/>
                    </a:lnTo>
                    <a:lnTo>
                      <a:pt x="113" y="139"/>
                    </a:lnTo>
                    <a:lnTo>
                      <a:pt x="155" y="27"/>
                    </a:lnTo>
                    <a:lnTo>
                      <a:pt x="82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8" name="任意多边形 88514"/>
              <p:cNvSpPr/>
              <p:nvPr/>
            </p:nvSpPr>
            <p:spPr>
              <a:xfrm>
                <a:off x="3071" y="3102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1" h="112">
                    <a:moveTo>
                      <a:pt x="41" y="0"/>
                    </a:moveTo>
                    <a:lnTo>
                      <a:pt x="0" y="111"/>
                    </a:lnTo>
                    <a:lnTo>
                      <a:pt x="1" y="11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69" name="直接连接符 88515"/>
              <p:cNvSpPr/>
              <p:nvPr/>
            </p:nvSpPr>
            <p:spPr>
              <a:xfrm>
                <a:off x="3071" y="311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0" name="任意多边形 88516"/>
              <p:cNvSpPr/>
              <p:nvPr/>
            </p:nvSpPr>
            <p:spPr>
              <a:xfrm>
                <a:off x="3071" y="3087"/>
                <a:ext cx="1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3" h="251">
                    <a:moveTo>
                      <a:pt x="81" y="0"/>
                    </a:moveTo>
                    <a:lnTo>
                      <a:pt x="40" y="113"/>
                    </a:lnTo>
                    <a:lnTo>
                      <a:pt x="0" y="225"/>
                    </a:lnTo>
                    <a:lnTo>
                      <a:pt x="73" y="251"/>
                    </a:lnTo>
                    <a:lnTo>
                      <a:pt x="113" y="138"/>
                    </a:lnTo>
                    <a:lnTo>
                      <a:pt x="153" y="2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1" name="任意多边形 88517"/>
              <p:cNvSpPr/>
              <p:nvPr/>
            </p:nvSpPr>
            <p:spPr>
              <a:xfrm>
                <a:off x="3071" y="3087"/>
                <a:ext cx="1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3" h="251">
                    <a:moveTo>
                      <a:pt x="81" y="0"/>
                    </a:moveTo>
                    <a:lnTo>
                      <a:pt x="40" y="113"/>
                    </a:lnTo>
                    <a:lnTo>
                      <a:pt x="0" y="225"/>
                    </a:lnTo>
                    <a:lnTo>
                      <a:pt x="73" y="251"/>
                    </a:lnTo>
                    <a:lnTo>
                      <a:pt x="113" y="138"/>
                    </a:lnTo>
                    <a:lnTo>
                      <a:pt x="153" y="26"/>
                    </a:lnTo>
                    <a:lnTo>
                      <a:pt x="8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2" name="任意多边形 88518"/>
              <p:cNvSpPr/>
              <p:nvPr/>
            </p:nvSpPr>
            <p:spPr>
              <a:xfrm>
                <a:off x="3080" y="3105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0" h="115">
                    <a:moveTo>
                      <a:pt x="40" y="0"/>
                    </a:moveTo>
                    <a:lnTo>
                      <a:pt x="0" y="113"/>
                    </a:lnTo>
                    <a:lnTo>
                      <a:pt x="5" y="11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3" name="直接连接符 88519"/>
              <p:cNvSpPr/>
              <p:nvPr/>
            </p:nvSpPr>
            <p:spPr>
              <a:xfrm>
                <a:off x="3080" y="31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4" name="任意多边形 88520"/>
              <p:cNvSpPr/>
              <p:nvPr/>
            </p:nvSpPr>
            <p:spPr>
              <a:xfrm>
                <a:off x="3081" y="3090"/>
                <a:ext cx="18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44" h="253">
                    <a:moveTo>
                      <a:pt x="70" y="0"/>
                    </a:moveTo>
                    <a:lnTo>
                      <a:pt x="35" y="115"/>
                    </a:lnTo>
                    <a:lnTo>
                      <a:pt x="0" y="230"/>
                    </a:lnTo>
                    <a:lnTo>
                      <a:pt x="75" y="253"/>
                    </a:lnTo>
                    <a:lnTo>
                      <a:pt x="110" y="138"/>
                    </a:lnTo>
                    <a:lnTo>
                      <a:pt x="144" y="2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5" name="任意多边形 88521"/>
              <p:cNvSpPr/>
              <p:nvPr/>
            </p:nvSpPr>
            <p:spPr>
              <a:xfrm>
                <a:off x="3081" y="3090"/>
                <a:ext cx="18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44" h="253">
                    <a:moveTo>
                      <a:pt x="70" y="0"/>
                    </a:moveTo>
                    <a:lnTo>
                      <a:pt x="35" y="115"/>
                    </a:lnTo>
                    <a:lnTo>
                      <a:pt x="0" y="230"/>
                    </a:lnTo>
                    <a:lnTo>
                      <a:pt x="75" y="253"/>
                    </a:lnTo>
                    <a:lnTo>
                      <a:pt x="110" y="138"/>
                    </a:lnTo>
                    <a:lnTo>
                      <a:pt x="144" y="23"/>
                    </a:lnTo>
                    <a:lnTo>
                      <a:pt x="7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6" name="任意多边形 88522"/>
              <p:cNvSpPr/>
              <p:nvPr/>
            </p:nvSpPr>
            <p:spPr>
              <a:xfrm>
                <a:off x="3090" y="3108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5" h="116">
                    <a:moveTo>
                      <a:pt x="35" y="0"/>
                    </a:moveTo>
                    <a:lnTo>
                      <a:pt x="0" y="115"/>
                    </a:lnTo>
                    <a:lnTo>
                      <a:pt x="6" y="116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7" name="直接连接符 88523"/>
              <p:cNvSpPr/>
              <p:nvPr/>
            </p:nvSpPr>
            <p:spPr>
              <a:xfrm>
                <a:off x="3090" y="312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8" name="任意多边形 88524"/>
              <p:cNvSpPr/>
              <p:nvPr/>
            </p:nvSpPr>
            <p:spPr>
              <a:xfrm>
                <a:off x="3091" y="3093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3" h="251">
                    <a:moveTo>
                      <a:pt x="58" y="0"/>
                    </a:moveTo>
                    <a:lnTo>
                      <a:pt x="29" y="116"/>
                    </a:lnTo>
                    <a:lnTo>
                      <a:pt x="0" y="232"/>
                    </a:lnTo>
                    <a:lnTo>
                      <a:pt x="75" y="251"/>
                    </a:lnTo>
                    <a:lnTo>
                      <a:pt x="104" y="135"/>
                    </a:lnTo>
                    <a:lnTo>
                      <a:pt x="133" y="19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79" name="任意多边形 88525"/>
              <p:cNvSpPr/>
              <p:nvPr/>
            </p:nvSpPr>
            <p:spPr>
              <a:xfrm>
                <a:off x="3091" y="3093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3" h="251">
                    <a:moveTo>
                      <a:pt x="58" y="0"/>
                    </a:moveTo>
                    <a:lnTo>
                      <a:pt x="29" y="116"/>
                    </a:lnTo>
                    <a:lnTo>
                      <a:pt x="0" y="232"/>
                    </a:lnTo>
                    <a:lnTo>
                      <a:pt x="75" y="251"/>
                    </a:lnTo>
                    <a:lnTo>
                      <a:pt x="104" y="135"/>
                    </a:lnTo>
                    <a:lnTo>
                      <a:pt x="133" y="19"/>
                    </a:lnTo>
                    <a:lnTo>
                      <a:pt x="5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0" name="任意多边形 88526"/>
              <p:cNvSpPr/>
              <p:nvPr/>
            </p:nvSpPr>
            <p:spPr>
              <a:xfrm>
                <a:off x="3100" y="3110"/>
                <a:ext cx="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9" h="116">
                    <a:moveTo>
                      <a:pt x="29" y="0"/>
                    </a:moveTo>
                    <a:lnTo>
                      <a:pt x="0" y="116"/>
                    </a:lnTo>
                    <a:lnTo>
                      <a:pt x="1" y="11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1" name="直接连接符 88527"/>
              <p:cNvSpPr/>
              <p:nvPr/>
            </p:nvSpPr>
            <p:spPr>
              <a:xfrm>
                <a:off x="3100" y="312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2" name="任意多边形 88528"/>
              <p:cNvSpPr/>
              <p:nvPr/>
            </p:nvSpPr>
            <p:spPr>
              <a:xfrm>
                <a:off x="3100" y="3095"/>
                <a:ext cx="17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31" h="250">
                    <a:moveTo>
                      <a:pt x="56" y="0"/>
                    </a:moveTo>
                    <a:lnTo>
                      <a:pt x="28" y="116"/>
                    </a:lnTo>
                    <a:lnTo>
                      <a:pt x="0" y="232"/>
                    </a:lnTo>
                    <a:lnTo>
                      <a:pt x="76" y="250"/>
                    </a:lnTo>
                    <a:lnTo>
                      <a:pt x="104" y="133"/>
                    </a:lnTo>
                    <a:lnTo>
                      <a:pt x="131" y="1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3" name="任意多边形 88529"/>
              <p:cNvSpPr/>
              <p:nvPr/>
            </p:nvSpPr>
            <p:spPr>
              <a:xfrm>
                <a:off x="3100" y="3095"/>
                <a:ext cx="17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31" h="250">
                    <a:moveTo>
                      <a:pt x="56" y="0"/>
                    </a:moveTo>
                    <a:lnTo>
                      <a:pt x="28" y="116"/>
                    </a:lnTo>
                    <a:lnTo>
                      <a:pt x="0" y="232"/>
                    </a:lnTo>
                    <a:lnTo>
                      <a:pt x="76" y="250"/>
                    </a:lnTo>
                    <a:lnTo>
                      <a:pt x="104" y="133"/>
                    </a:lnTo>
                    <a:lnTo>
                      <a:pt x="131" y="17"/>
                    </a:lnTo>
                    <a:lnTo>
                      <a:pt x="5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4" name="任意多边形 88530"/>
              <p:cNvSpPr/>
              <p:nvPr/>
            </p:nvSpPr>
            <p:spPr>
              <a:xfrm>
                <a:off x="3110" y="3112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8" h="118">
                    <a:moveTo>
                      <a:pt x="28" y="0"/>
                    </a:moveTo>
                    <a:lnTo>
                      <a:pt x="0" y="117"/>
                    </a:lnTo>
                    <a:lnTo>
                      <a:pt x="6" y="118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5" name="直接连接符 88531"/>
              <p:cNvSpPr/>
              <p:nvPr/>
            </p:nvSpPr>
            <p:spPr>
              <a:xfrm>
                <a:off x="3110" y="312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6" name="任意多边形 88532"/>
              <p:cNvSpPr/>
              <p:nvPr/>
            </p:nvSpPr>
            <p:spPr>
              <a:xfrm>
                <a:off x="3111" y="3098"/>
                <a:ext cx="15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48">
                    <a:moveTo>
                      <a:pt x="43" y="0"/>
                    </a:moveTo>
                    <a:lnTo>
                      <a:pt x="22" y="117"/>
                    </a:lnTo>
                    <a:lnTo>
                      <a:pt x="0" y="235"/>
                    </a:lnTo>
                    <a:lnTo>
                      <a:pt x="76" y="248"/>
                    </a:lnTo>
                    <a:lnTo>
                      <a:pt x="97" y="131"/>
                    </a:lnTo>
                    <a:lnTo>
                      <a:pt x="119" y="14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7" name="任意多边形 88533"/>
              <p:cNvSpPr/>
              <p:nvPr/>
            </p:nvSpPr>
            <p:spPr>
              <a:xfrm>
                <a:off x="3111" y="3098"/>
                <a:ext cx="15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48">
                    <a:moveTo>
                      <a:pt x="43" y="0"/>
                    </a:moveTo>
                    <a:lnTo>
                      <a:pt x="22" y="117"/>
                    </a:lnTo>
                    <a:lnTo>
                      <a:pt x="0" y="235"/>
                    </a:lnTo>
                    <a:lnTo>
                      <a:pt x="76" y="248"/>
                    </a:lnTo>
                    <a:lnTo>
                      <a:pt x="97" y="131"/>
                    </a:lnTo>
                    <a:lnTo>
                      <a:pt x="119" y="14"/>
                    </a:lnTo>
                    <a:lnTo>
                      <a:pt x="4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8" name="任意多边形 88534"/>
              <p:cNvSpPr/>
              <p:nvPr/>
            </p:nvSpPr>
            <p:spPr>
              <a:xfrm>
                <a:off x="3120" y="3114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1" h="118">
                    <a:moveTo>
                      <a:pt x="21" y="0"/>
                    </a:moveTo>
                    <a:lnTo>
                      <a:pt x="0" y="117"/>
                    </a:lnTo>
                    <a:lnTo>
                      <a:pt x="2" y="11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89" name="直接连接符 88535"/>
              <p:cNvSpPr/>
              <p:nvPr/>
            </p:nvSpPr>
            <p:spPr>
              <a:xfrm>
                <a:off x="3120" y="312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0" name="任意多边形 88536"/>
              <p:cNvSpPr/>
              <p:nvPr/>
            </p:nvSpPr>
            <p:spPr>
              <a:xfrm>
                <a:off x="3121" y="3099"/>
                <a:ext cx="1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15" h="248">
                    <a:moveTo>
                      <a:pt x="38" y="0"/>
                    </a:moveTo>
                    <a:lnTo>
                      <a:pt x="19" y="118"/>
                    </a:lnTo>
                    <a:lnTo>
                      <a:pt x="0" y="236"/>
                    </a:lnTo>
                    <a:lnTo>
                      <a:pt x="77" y="248"/>
                    </a:lnTo>
                    <a:lnTo>
                      <a:pt x="96" y="130"/>
                    </a:lnTo>
                    <a:lnTo>
                      <a:pt x="115" y="1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1" name="任意多边形 88537"/>
              <p:cNvSpPr/>
              <p:nvPr/>
            </p:nvSpPr>
            <p:spPr>
              <a:xfrm>
                <a:off x="3121" y="3099"/>
                <a:ext cx="1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15" h="248">
                    <a:moveTo>
                      <a:pt x="38" y="0"/>
                    </a:moveTo>
                    <a:lnTo>
                      <a:pt x="19" y="118"/>
                    </a:lnTo>
                    <a:lnTo>
                      <a:pt x="0" y="236"/>
                    </a:lnTo>
                    <a:lnTo>
                      <a:pt x="77" y="248"/>
                    </a:lnTo>
                    <a:lnTo>
                      <a:pt x="96" y="130"/>
                    </a:lnTo>
                    <a:lnTo>
                      <a:pt x="115" y="12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2" name="任意多边形 88538"/>
              <p:cNvSpPr/>
              <p:nvPr/>
            </p:nvSpPr>
            <p:spPr>
              <a:xfrm>
                <a:off x="3130" y="3115"/>
                <a:ext cx="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9" h="118">
                    <a:moveTo>
                      <a:pt x="19" y="0"/>
                    </a:moveTo>
                    <a:lnTo>
                      <a:pt x="0" y="118"/>
                    </a:lnTo>
                    <a:lnTo>
                      <a:pt x="6" y="11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3" name="直接连接符 88539"/>
              <p:cNvSpPr/>
              <p:nvPr/>
            </p:nvSpPr>
            <p:spPr>
              <a:xfrm>
                <a:off x="3130" y="31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4" name="任意多边形 88540"/>
              <p:cNvSpPr/>
              <p:nvPr/>
            </p:nvSpPr>
            <p:spPr>
              <a:xfrm>
                <a:off x="3131" y="3101"/>
                <a:ext cx="1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04" h="245">
                    <a:moveTo>
                      <a:pt x="27" y="0"/>
                    </a:moveTo>
                    <a:lnTo>
                      <a:pt x="13" y="118"/>
                    </a:lnTo>
                    <a:lnTo>
                      <a:pt x="0" y="236"/>
                    </a:lnTo>
                    <a:lnTo>
                      <a:pt x="77" y="245"/>
                    </a:lnTo>
                    <a:lnTo>
                      <a:pt x="90" y="127"/>
                    </a:lnTo>
                    <a:lnTo>
                      <a:pt x="104" y="9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5" name="任意多边形 88541"/>
              <p:cNvSpPr/>
              <p:nvPr/>
            </p:nvSpPr>
            <p:spPr>
              <a:xfrm>
                <a:off x="3131" y="3101"/>
                <a:ext cx="13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04" h="245">
                    <a:moveTo>
                      <a:pt x="27" y="0"/>
                    </a:moveTo>
                    <a:lnTo>
                      <a:pt x="13" y="118"/>
                    </a:lnTo>
                    <a:lnTo>
                      <a:pt x="0" y="236"/>
                    </a:lnTo>
                    <a:lnTo>
                      <a:pt x="77" y="245"/>
                    </a:lnTo>
                    <a:lnTo>
                      <a:pt x="90" y="127"/>
                    </a:lnTo>
                    <a:lnTo>
                      <a:pt x="104" y="9"/>
                    </a:lnTo>
                    <a:lnTo>
                      <a:pt x="2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6" name="任意多边形 88542"/>
              <p:cNvSpPr/>
              <p:nvPr/>
            </p:nvSpPr>
            <p:spPr>
              <a:xfrm>
                <a:off x="3141" y="3117"/>
                <a:ext cx="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13" h="120">
                    <a:moveTo>
                      <a:pt x="13" y="0"/>
                    </a:moveTo>
                    <a:lnTo>
                      <a:pt x="0" y="118"/>
                    </a:lnTo>
                    <a:lnTo>
                      <a:pt x="3" y="12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7" name="直接连接符 88543"/>
              <p:cNvSpPr/>
              <p:nvPr/>
            </p:nvSpPr>
            <p:spPr>
              <a:xfrm>
                <a:off x="3141" y="313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8" name="任意多边形 88544"/>
              <p:cNvSpPr/>
              <p:nvPr/>
            </p:nvSpPr>
            <p:spPr>
              <a:xfrm>
                <a:off x="3141" y="3102"/>
                <a:ext cx="1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99" h="245">
                    <a:moveTo>
                      <a:pt x="21" y="0"/>
                    </a:moveTo>
                    <a:lnTo>
                      <a:pt x="10" y="119"/>
                    </a:lnTo>
                    <a:lnTo>
                      <a:pt x="0" y="239"/>
                    </a:lnTo>
                    <a:lnTo>
                      <a:pt x="79" y="245"/>
                    </a:lnTo>
                    <a:lnTo>
                      <a:pt x="89" y="126"/>
                    </a:lnTo>
                    <a:lnTo>
                      <a:pt x="99" y="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99" name="任意多边形 88545"/>
              <p:cNvSpPr/>
              <p:nvPr/>
            </p:nvSpPr>
            <p:spPr>
              <a:xfrm>
                <a:off x="3141" y="3102"/>
                <a:ext cx="1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99" h="245">
                    <a:moveTo>
                      <a:pt x="21" y="0"/>
                    </a:moveTo>
                    <a:lnTo>
                      <a:pt x="10" y="119"/>
                    </a:lnTo>
                    <a:lnTo>
                      <a:pt x="0" y="239"/>
                    </a:lnTo>
                    <a:lnTo>
                      <a:pt x="79" y="245"/>
                    </a:lnTo>
                    <a:lnTo>
                      <a:pt x="89" y="126"/>
                    </a:lnTo>
                    <a:lnTo>
                      <a:pt x="99" y="6"/>
                    </a:lnTo>
                    <a:lnTo>
                      <a:pt x="2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0" name="任意多边形 88546"/>
              <p:cNvSpPr/>
              <p:nvPr/>
            </p:nvSpPr>
            <p:spPr>
              <a:xfrm>
                <a:off x="3151" y="3117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0" h="119">
                    <a:moveTo>
                      <a:pt x="10" y="0"/>
                    </a:moveTo>
                    <a:lnTo>
                      <a:pt x="0" y="119"/>
                    </a:lnTo>
                    <a:lnTo>
                      <a:pt x="4" y="119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1" name="直接连接符 88547"/>
              <p:cNvSpPr/>
              <p:nvPr/>
            </p:nvSpPr>
            <p:spPr>
              <a:xfrm>
                <a:off x="3151" y="313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2" name="任意多边形 88548"/>
              <p:cNvSpPr/>
              <p:nvPr/>
            </p:nvSpPr>
            <p:spPr>
              <a:xfrm>
                <a:off x="3151" y="3102"/>
                <a:ext cx="1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88" h="243">
                    <a:moveTo>
                      <a:pt x="11" y="0"/>
                    </a:moveTo>
                    <a:lnTo>
                      <a:pt x="6" y="120"/>
                    </a:lnTo>
                    <a:lnTo>
                      <a:pt x="0" y="239"/>
                    </a:lnTo>
                    <a:lnTo>
                      <a:pt x="77" y="243"/>
                    </a:lnTo>
                    <a:lnTo>
                      <a:pt x="83" y="123"/>
                    </a:lnTo>
                    <a:lnTo>
                      <a:pt x="88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3" name="任意多边形 88549"/>
              <p:cNvSpPr/>
              <p:nvPr/>
            </p:nvSpPr>
            <p:spPr>
              <a:xfrm>
                <a:off x="3151" y="3102"/>
                <a:ext cx="1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88" h="243">
                    <a:moveTo>
                      <a:pt x="11" y="0"/>
                    </a:moveTo>
                    <a:lnTo>
                      <a:pt x="6" y="120"/>
                    </a:lnTo>
                    <a:lnTo>
                      <a:pt x="0" y="239"/>
                    </a:lnTo>
                    <a:lnTo>
                      <a:pt x="77" y="243"/>
                    </a:lnTo>
                    <a:lnTo>
                      <a:pt x="83" y="123"/>
                    </a:lnTo>
                    <a:lnTo>
                      <a:pt x="88" y="4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4" name="任意多边形 88550"/>
              <p:cNvSpPr/>
              <p:nvPr/>
            </p:nvSpPr>
            <p:spPr>
              <a:xfrm>
                <a:off x="3161" y="311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6" h="120">
                    <a:moveTo>
                      <a:pt x="6" y="0"/>
                    </a:moveTo>
                    <a:lnTo>
                      <a:pt x="0" y="120"/>
                    </a:lnTo>
                    <a:lnTo>
                      <a:pt x="3" y="12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5" name="直接连接符 88551"/>
              <p:cNvSpPr/>
              <p:nvPr/>
            </p:nvSpPr>
            <p:spPr>
              <a:xfrm>
                <a:off x="3161" y="313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6" name="任意多边形 88552"/>
              <p:cNvSpPr/>
              <p:nvPr/>
            </p:nvSpPr>
            <p:spPr>
              <a:xfrm>
                <a:off x="3161" y="3103"/>
                <a:ext cx="10" cy="30"/>
              </a:xfrm>
              <a:custGeom>
                <a:avLst/>
                <a:gdLst/>
                <a:ahLst/>
                <a:cxnLst/>
                <a:rect l="0" t="0" r="0" b="0"/>
                <a:pathLst>
                  <a:path w="82" h="240">
                    <a:moveTo>
                      <a:pt x="5" y="0"/>
                    </a:moveTo>
                    <a:lnTo>
                      <a:pt x="3" y="119"/>
                    </a:lnTo>
                    <a:lnTo>
                      <a:pt x="0" y="239"/>
                    </a:lnTo>
                    <a:lnTo>
                      <a:pt x="77" y="240"/>
                    </a:lnTo>
                    <a:lnTo>
                      <a:pt x="80" y="120"/>
                    </a:lnTo>
                    <a:lnTo>
                      <a:pt x="82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7" name="任意多边形 88553"/>
              <p:cNvSpPr/>
              <p:nvPr/>
            </p:nvSpPr>
            <p:spPr>
              <a:xfrm>
                <a:off x="3161" y="3103"/>
                <a:ext cx="10" cy="30"/>
              </a:xfrm>
              <a:custGeom>
                <a:avLst/>
                <a:gdLst/>
                <a:ahLst/>
                <a:cxnLst/>
                <a:rect l="0" t="0" r="0" b="0"/>
                <a:pathLst>
                  <a:path w="82" h="240">
                    <a:moveTo>
                      <a:pt x="5" y="0"/>
                    </a:moveTo>
                    <a:lnTo>
                      <a:pt x="3" y="119"/>
                    </a:lnTo>
                    <a:lnTo>
                      <a:pt x="0" y="239"/>
                    </a:lnTo>
                    <a:lnTo>
                      <a:pt x="77" y="240"/>
                    </a:lnTo>
                    <a:lnTo>
                      <a:pt x="80" y="120"/>
                    </a:lnTo>
                    <a:lnTo>
                      <a:pt x="82" y="1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8" name="任意多边形 88554"/>
              <p:cNvSpPr/>
              <p:nvPr/>
            </p:nvSpPr>
            <p:spPr>
              <a:xfrm>
                <a:off x="3171" y="311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5" h="120">
                    <a:moveTo>
                      <a:pt x="3" y="0"/>
                    </a:moveTo>
                    <a:lnTo>
                      <a:pt x="0" y="120"/>
                    </a:lnTo>
                    <a:lnTo>
                      <a:pt x="5" y="12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09" name="直接连接符 88555"/>
              <p:cNvSpPr/>
              <p:nvPr/>
            </p:nvSpPr>
            <p:spPr>
              <a:xfrm>
                <a:off x="3171" y="313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0" name="任意多边形 88556"/>
              <p:cNvSpPr/>
              <p:nvPr/>
            </p:nvSpPr>
            <p:spPr>
              <a:xfrm>
                <a:off x="3171" y="3103"/>
                <a:ext cx="10" cy="30"/>
              </a:xfrm>
              <a:custGeom>
                <a:avLst/>
                <a:gdLst/>
                <a:ahLst/>
                <a:cxnLst/>
                <a:rect l="0" t="0" r="0" b="0"/>
                <a:pathLst>
                  <a:path w="83" h="240">
                    <a:moveTo>
                      <a:pt x="0" y="1"/>
                    </a:moveTo>
                    <a:lnTo>
                      <a:pt x="3" y="120"/>
                    </a:lnTo>
                    <a:lnTo>
                      <a:pt x="5" y="240"/>
                    </a:lnTo>
                    <a:lnTo>
                      <a:pt x="83" y="239"/>
                    </a:lnTo>
                    <a:lnTo>
                      <a:pt x="81" y="119"/>
                    </a:lnTo>
                    <a:lnTo>
                      <a:pt x="79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1" name="任意多边形 88557"/>
              <p:cNvSpPr/>
              <p:nvPr/>
            </p:nvSpPr>
            <p:spPr>
              <a:xfrm>
                <a:off x="3171" y="3103"/>
                <a:ext cx="10" cy="30"/>
              </a:xfrm>
              <a:custGeom>
                <a:avLst/>
                <a:gdLst/>
                <a:ahLst/>
                <a:cxnLst/>
                <a:rect l="0" t="0" r="0" b="0"/>
                <a:pathLst>
                  <a:path w="83" h="240">
                    <a:moveTo>
                      <a:pt x="0" y="1"/>
                    </a:moveTo>
                    <a:lnTo>
                      <a:pt x="3" y="120"/>
                    </a:lnTo>
                    <a:lnTo>
                      <a:pt x="5" y="240"/>
                    </a:lnTo>
                    <a:lnTo>
                      <a:pt x="83" y="239"/>
                    </a:lnTo>
                    <a:lnTo>
                      <a:pt x="81" y="119"/>
                    </a:lnTo>
                    <a:lnTo>
                      <a:pt x="79" y="0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2" name="任意多边形 88558"/>
              <p:cNvSpPr/>
              <p:nvPr/>
            </p:nvSpPr>
            <p:spPr>
              <a:xfrm>
                <a:off x="3181" y="3118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7" h="120">
                    <a:moveTo>
                      <a:pt x="0" y="0"/>
                    </a:moveTo>
                    <a:lnTo>
                      <a:pt x="2" y="120"/>
                    </a:lnTo>
                    <a:lnTo>
                      <a:pt x="7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3" name="直接连接符 88559"/>
              <p:cNvSpPr/>
              <p:nvPr/>
            </p:nvSpPr>
            <p:spPr>
              <a:xfrm>
                <a:off x="3181" y="313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4" name="任意多边形 88560"/>
              <p:cNvSpPr/>
              <p:nvPr/>
            </p:nvSpPr>
            <p:spPr>
              <a:xfrm>
                <a:off x="3180" y="3102"/>
                <a:ext cx="1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91" h="244">
                    <a:moveTo>
                      <a:pt x="0" y="5"/>
                    </a:moveTo>
                    <a:lnTo>
                      <a:pt x="7" y="124"/>
                    </a:lnTo>
                    <a:lnTo>
                      <a:pt x="14" y="244"/>
                    </a:lnTo>
                    <a:lnTo>
                      <a:pt x="91" y="239"/>
                    </a:lnTo>
                    <a:lnTo>
                      <a:pt x="84" y="120"/>
                    </a:lnTo>
                    <a:lnTo>
                      <a:pt x="7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5" name="任意多边形 88561"/>
              <p:cNvSpPr/>
              <p:nvPr/>
            </p:nvSpPr>
            <p:spPr>
              <a:xfrm>
                <a:off x="3180" y="3102"/>
                <a:ext cx="1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91" h="244">
                    <a:moveTo>
                      <a:pt x="0" y="5"/>
                    </a:moveTo>
                    <a:lnTo>
                      <a:pt x="7" y="124"/>
                    </a:lnTo>
                    <a:lnTo>
                      <a:pt x="14" y="244"/>
                    </a:lnTo>
                    <a:lnTo>
                      <a:pt x="91" y="239"/>
                    </a:lnTo>
                    <a:lnTo>
                      <a:pt x="84" y="120"/>
                    </a:lnTo>
                    <a:lnTo>
                      <a:pt x="77" y="0"/>
                    </a:lnTo>
                    <a:lnTo>
                      <a:pt x="0" y="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6" name="任意多边形 88562"/>
              <p:cNvSpPr/>
              <p:nvPr/>
            </p:nvSpPr>
            <p:spPr>
              <a:xfrm>
                <a:off x="3191" y="3117"/>
                <a:ext cx="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0" h="119">
                    <a:moveTo>
                      <a:pt x="0" y="0"/>
                    </a:moveTo>
                    <a:lnTo>
                      <a:pt x="7" y="119"/>
                    </a:lnTo>
                    <a:lnTo>
                      <a:pt x="10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7" name="直接连接符 88563"/>
              <p:cNvSpPr/>
              <p:nvPr/>
            </p:nvSpPr>
            <p:spPr>
              <a:xfrm>
                <a:off x="3191" y="313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8" name="任意多边形 88564"/>
              <p:cNvSpPr/>
              <p:nvPr/>
            </p:nvSpPr>
            <p:spPr>
              <a:xfrm>
                <a:off x="3189" y="3101"/>
                <a:ext cx="1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98" h="245">
                    <a:moveTo>
                      <a:pt x="0" y="6"/>
                    </a:moveTo>
                    <a:lnTo>
                      <a:pt x="10" y="126"/>
                    </a:lnTo>
                    <a:lnTo>
                      <a:pt x="20" y="245"/>
                    </a:lnTo>
                    <a:lnTo>
                      <a:pt x="98" y="238"/>
                    </a:lnTo>
                    <a:lnTo>
                      <a:pt x="88" y="119"/>
                    </a:lnTo>
                    <a:lnTo>
                      <a:pt x="78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19" name="任意多边形 88565"/>
              <p:cNvSpPr/>
              <p:nvPr/>
            </p:nvSpPr>
            <p:spPr>
              <a:xfrm>
                <a:off x="3189" y="3101"/>
                <a:ext cx="1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98" h="245">
                    <a:moveTo>
                      <a:pt x="0" y="6"/>
                    </a:moveTo>
                    <a:lnTo>
                      <a:pt x="10" y="126"/>
                    </a:lnTo>
                    <a:lnTo>
                      <a:pt x="20" y="245"/>
                    </a:lnTo>
                    <a:lnTo>
                      <a:pt x="98" y="238"/>
                    </a:lnTo>
                    <a:lnTo>
                      <a:pt x="88" y="119"/>
                    </a:lnTo>
                    <a:lnTo>
                      <a:pt x="78" y="0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0" name="任意多边形 88566"/>
              <p:cNvSpPr/>
              <p:nvPr/>
            </p:nvSpPr>
            <p:spPr>
              <a:xfrm>
                <a:off x="3200" y="3116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6" h="119">
                    <a:moveTo>
                      <a:pt x="0" y="0"/>
                    </a:moveTo>
                    <a:lnTo>
                      <a:pt x="10" y="119"/>
                    </a:lnTo>
                    <a:lnTo>
                      <a:pt x="16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1" name="直接连接符 88567"/>
              <p:cNvSpPr/>
              <p:nvPr/>
            </p:nvSpPr>
            <p:spPr>
              <a:xfrm flipV="1">
                <a:off x="3202" y="313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2" name="任意多边形 88568"/>
              <p:cNvSpPr/>
              <p:nvPr/>
            </p:nvSpPr>
            <p:spPr>
              <a:xfrm>
                <a:off x="3198" y="3100"/>
                <a:ext cx="1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09" h="246">
                    <a:moveTo>
                      <a:pt x="0" y="10"/>
                    </a:moveTo>
                    <a:lnTo>
                      <a:pt x="16" y="128"/>
                    </a:lnTo>
                    <a:lnTo>
                      <a:pt x="32" y="246"/>
                    </a:lnTo>
                    <a:lnTo>
                      <a:pt x="109" y="236"/>
                    </a:lnTo>
                    <a:lnTo>
                      <a:pt x="93" y="118"/>
                    </a:lnTo>
                    <a:lnTo>
                      <a:pt x="77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3" name="任意多边形 88569"/>
              <p:cNvSpPr/>
              <p:nvPr/>
            </p:nvSpPr>
            <p:spPr>
              <a:xfrm>
                <a:off x="3198" y="3100"/>
                <a:ext cx="1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09" h="246">
                    <a:moveTo>
                      <a:pt x="0" y="10"/>
                    </a:moveTo>
                    <a:lnTo>
                      <a:pt x="16" y="128"/>
                    </a:lnTo>
                    <a:lnTo>
                      <a:pt x="32" y="246"/>
                    </a:lnTo>
                    <a:lnTo>
                      <a:pt x="109" y="236"/>
                    </a:lnTo>
                    <a:lnTo>
                      <a:pt x="93" y="118"/>
                    </a:lnTo>
                    <a:lnTo>
                      <a:pt x="77" y="0"/>
                    </a:lnTo>
                    <a:lnTo>
                      <a:pt x="0" y="1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4" name="任意多边形 88570"/>
              <p:cNvSpPr/>
              <p:nvPr/>
            </p:nvSpPr>
            <p:spPr>
              <a:xfrm>
                <a:off x="3210" y="3115"/>
                <a:ext cx="2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9" h="118">
                    <a:moveTo>
                      <a:pt x="0" y="0"/>
                    </a:moveTo>
                    <a:lnTo>
                      <a:pt x="16" y="118"/>
                    </a:lnTo>
                    <a:lnTo>
                      <a:pt x="19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5" name="直接连接符 88571"/>
              <p:cNvSpPr/>
              <p:nvPr/>
            </p:nvSpPr>
            <p:spPr>
              <a:xfrm>
                <a:off x="3212" y="31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6" name="任意多边形 88572"/>
              <p:cNvSpPr/>
              <p:nvPr/>
            </p:nvSpPr>
            <p:spPr>
              <a:xfrm>
                <a:off x="3208" y="3099"/>
                <a:ext cx="1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14" h="249">
                    <a:moveTo>
                      <a:pt x="0" y="13"/>
                    </a:moveTo>
                    <a:lnTo>
                      <a:pt x="19" y="131"/>
                    </a:lnTo>
                    <a:lnTo>
                      <a:pt x="38" y="249"/>
                    </a:lnTo>
                    <a:lnTo>
                      <a:pt x="114" y="237"/>
                    </a:lnTo>
                    <a:lnTo>
                      <a:pt x="95" y="119"/>
                    </a:lnTo>
                    <a:lnTo>
                      <a:pt x="7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7" name="任意多边形 88573"/>
              <p:cNvSpPr/>
              <p:nvPr/>
            </p:nvSpPr>
            <p:spPr>
              <a:xfrm>
                <a:off x="3208" y="3099"/>
                <a:ext cx="14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14" h="249">
                    <a:moveTo>
                      <a:pt x="0" y="13"/>
                    </a:moveTo>
                    <a:lnTo>
                      <a:pt x="19" y="131"/>
                    </a:lnTo>
                    <a:lnTo>
                      <a:pt x="38" y="249"/>
                    </a:lnTo>
                    <a:lnTo>
                      <a:pt x="114" y="237"/>
                    </a:lnTo>
                    <a:lnTo>
                      <a:pt x="95" y="119"/>
                    </a:lnTo>
                    <a:lnTo>
                      <a:pt x="76" y="0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8" name="任意多边形 88574"/>
              <p:cNvSpPr/>
              <p:nvPr/>
            </p:nvSpPr>
            <p:spPr>
              <a:xfrm>
                <a:off x="3219" y="3114"/>
                <a:ext cx="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" h="118">
                    <a:moveTo>
                      <a:pt x="0" y="0"/>
                    </a:moveTo>
                    <a:lnTo>
                      <a:pt x="19" y="118"/>
                    </a:lnTo>
                    <a:lnTo>
                      <a:pt x="24" y="1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29" name="直接连接符 88575"/>
              <p:cNvSpPr/>
              <p:nvPr/>
            </p:nvSpPr>
            <p:spPr>
              <a:xfrm flipV="1">
                <a:off x="3222" y="312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0" name="任意多边形 88576"/>
              <p:cNvSpPr/>
              <p:nvPr/>
            </p:nvSpPr>
            <p:spPr>
              <a:xfrm>
                <a:off x="3216" y="3097"/>
                <a:ext cx="16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25" h="250">
                    <a:moveTo>
                      <a:pt x="0" y="15"/>
                    </a:moveTo>
                    <a:lnTo>
                      <a:pt x="25" y="133"/>
                    </a:lnTo>
                    <a:lnTo>
                      <a:pt x="49" y="250"/>
                    </a:lnTo>
                    <a:lnTo>
                      <a:pt x="125" y="234"/>
                    </a:lnTo>
                    <a:lnTo>
                      <a:pt x="101" y="117"/>
                    </a:lnTo>
                    <a:lnTo>
                      <a:pt x="76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1" name="任意多边形 88577"/>
              <p:cNvSpPr/>
              <p:nvPr/>
            </p:nvSpPr>
            <p:spPr>
              <a:xfrm>
                <a:off x="3216" y="3097"/>
                <a:ext cx="16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25" h="250">
                    <a:moveTo>
                      <a:pt x="0" y="15"/>
                    </a:moveTo>
                    <a:lnTo>
                      <a:pt x="25" y="133"/>
                    </a:lnTo>
                    <a:lnTo>
                      <a:pt x="49" y="250"/>
                    </a:lnTo>
                    <a:lnTo>
                      <a:pt x="125" y="234"/>
                    </a:lnTo>
                    <a:lnTo>
                      <a:pt x="101" y="117"/>
                    </a:lnTo>
                    <a:lnTo>
                      <a:pt x="76" y="0"/>
                    </a:lnTo>
                    <a:lnTo>
                      <a:pt x="0" y="1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2" name="任意多边形 88578"/>
              <p:cNvSpPr/>
              <p:nvPr/>
            </p:nvSpPr>
            <p:spPr>
              <a:xfrm>
                <a:off x="3229" y="3112"/>
                <a:ext cx="3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8" h="117">
                    <a:moveTo>
                      <a:pt x="0" y="0"/>
                    </a:moveTo>
                    <a:lnTo>
                      <a:pt x="24" y="117"/>
                    </a:lnTo>
                    <a:lnTo>
                      <a:pt x="28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3" name="直接连接符 88579"/>
              <p:cNvSpPr/>
              <p:nvPr/>
            </p:nvSpPr>
            <p:spPr>
              <a:xfrm flipV="1">
                <a:off x="3232" y="312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4" name="任意多边形 88580"/>
              <p:cNvSpPr/>
              <p:nvPr/>
            </p:nvSpPr>
            <p:spPr>
              <a:xfrm>
                <a:off x="3225" y="3095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2" h="250">
                    <a:moveTo>
                      <a:pt x="0" y="18"/>
                    </a:moveTo>
                    <a:lnTo>
                      <a:pt x="28" y="134"/>
                    </a:lnTo>
                    <a:lnTo>
                      <a:pt x="56" y="250"/>
                    </a:lnTo>
                    <a:lnTo>
                      <a:pt x="132" y="232"/>
                    </a:lnTo>
                    <a:lnTo>
                      <a:pt x="104" y="116"/>
                    </a:lnTo>
                    <a:lnTo>
                      <a:pt x="76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5" name="任意多边形 88581"/>
              <p:cNvSpPr/>
              <p:nvPr/>
            </p:nvSpPr>
            <p:spPr>
              <a:xfrm>
                <a:off x="3225" y="3095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2" h="250">
                    <a:moveTo>
                      <a:pt x="0" y="18"/>
                    </a:moveTo>
                    <a:lnTo>
                      <a:pt x="28" y="134"/>
                    </a:lnTo>
                    <a:lnTo>
                      <a:pt x="56" y="250"/>
                    </a:lnTo>
                    <a:lnTo>
                      <a:pt x="132" y="232"/>
                    </a:lnTo>
                    <a:lnTo>
                      <a:pt x="104" y="116"/>
                    </a:lnTo>
                    <a:lnTo>
                      <a:pt x="76" y="0"/>
                    </a:lnTo>
                    <a:lnTo>
                      <a:pt x="0" y="1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6" name="任意多边形 88582"/>
              <p:cNvSpPr/>
              <p:nvPr/>
            </p:nvSpPr>
            <p:spPr>
              <a:xfrm>
                <a:off x="3238" y="3109"/>
                <a:ext cx="4" cy="15"/>
              </a:xfrm>
              <a:custGeom>
                <a:avLst/>
                <a:gdLst/>
                <a:ahLst/>
                <a:cxnLst/>
                <a:rect l="0" t="0" r="0" b="0"/>
                <a:pathLst>
                  <a:path w="31" h="116">
                    <a:moveTo>
                      <a:pt x="0" y="0"/>
                    </a:moveTo>
                    <a:lnTo>
                      <a:pt x="28" y="116"/>
                    </a:lnTo>
                    <a:lnTo>
                      <a:pt x="31" y="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7" name="直接连接符 88583"/>
              <p:cNvSpPr/>
              <p:nvPr/>
            </p:nvSpPr>
            <p:spPr>
              <a:xfrm flipV="1">
                <a:off x="3242" y="312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8" name="任意多边形 88584"/>
              <p:cNvSpPr/>
              <p:nvPr/>
            </p:nvSpPr>
            <p:spPr>
              <a:xfrm>
                <a:off x="3235" y="3093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8" h="250">
                    <a:moveTo>
                      <a:pt x="0" y="20"/>
                    </a:moveTo>
                    <a:lnTo>
                      <a:pt x="32" y="135"/>
                    </a:lnTo>
                    <a:lnTo>
                      <a:pt x="63" y="250"/>
                    </a:lnTo>
                    <a:lnTo>
                      <a:pt x="138" y="230"/>
                    </a:lnTo>
                    <a:lnTo>
                      <a:pt x="107" y="115"/>
                    </a:lnTo>
                    <a:lnTo>
                      <a:pt x="75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39" name="任意多边形 88585"/>
              <p:cNvSpPr/>
              <p:nvPr/>
            </p:nvSpPr>
            <p:spPr>
              <a:xfrm>
                <a:off x="3235" y="3093"/>
                <a:ext cx="17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38" h="250">
                    <a:moveTo>
                      <a:pt x="0" y="20"/>
                    </a:moveTo>
                    <a:lnTo>
                      <a:pt x="32" y="135"/>
                    </a:lnTo>
                    <a:lnTo>
                      <a:pt x="63" y="250"/>
                    </a:lnTo>
                    <a:lnTo>
                      <a:pt x="138" y="230"/>
                    </a:lnTo>
                    <a:lnTo>
                      <a:pt x="107" y="115"/>
                    </a:lnTo>
                    <a:lnTo>
                      <a:pt x="75" y="0"/>
                    </a:lnTo>
                    <a:lnTo>
                      <a:pt x="0" y="2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0" name="任意多边形 88586"/>
              <p:cNvSpPr/>
              <p:nvPr/>
            </p:nvSpPr>
            <p:spPr>
              <a:xfrm>
                <a:off x="3248" y="3107"/>
                <a:ext cx="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5" h="115">
                    <a:moveTo>
                      <a:pt x="0" y="0"/>
                    </a:moveTo>
                    <a:lnTo>
                      <a:pt x="31" y="115"/>
                    </a:lnTo>
                    <a:lnTo>
                      <a:pt x="35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1" name="直接连接符 88587"/>
              <p:cNvSpPr/>
              <p:nvPr/>
            </p:nvSpPr>
            <p:spPr>
              <a:xfrm flipV="1">
                <a:off x="3252" y="31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2" name="任意多边形 88588"/>
              <p:cNvSpPr/>
              <p:nvPr/>
            </p:nvSpPr>
            <p:spPr>
              <a:xfrm>
                <a:off x="3243" y="3090"/>
                <a:ext cx="19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6" h="251">
                    <a:moveTo>
                      <a:pt x="0" y="23"/>
                    </a:moveTo>
                    <a:lnTo>
                      <a:pt x="36" y="137"/>
                    </a:lnTo>
                    <a:lnTo>
                      <a:pt x="71" y="251"/>
                    </a:lnTo>
                    <a:lnTo>
                      <a:pt x="146" y="227"/>
                    </a:lnTo>
                    <a:lnTo>
                      <a:pt x="110" y="114"/>
                    </a:lnTo>
                    <a:lnTo>
                      <a:pt x="75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3" name="任意多边形 88589"/>
              <p:cNvSpPr/>
              <p:nvPr/>
            </p:nvSpPr>
            <p:spPr>
              <a:xfrm>
                <a:off x="3243" y="3090"/>
                <a:ext cx="19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6" h="251">
                    <a:moveTo>
                      <a:pt x="0" y="23"/>
                    </a:moveTo>
                    <a:lnTo>
                      <a:pt x="36" y="137"/>
                    </a:lnTo>
                    <a:lnTo>
                      <a:pt x="71" y="251"/>
                    </a:lnTo>
                    <a:lnTo>
                      <a:pt x="146" y="227"/>
                    </a:lnTo>
                    <a:lnTo>
                      <a:pt x="110" y="114"/>
                    </a:lnTo>
                    <a:lnTo>
                      <a:pt x="75" y="0"/>
                    </a:lnTo>
                    <a:lnTo>
                      <a:pt x="0" y="2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4" name="任意多边形 88590"/>
              <p:cNvSpPr/>
              <p:nvPr/>
            </p:nvSpPr>
            <p:spPr>
              <a:xfrm>
                <a:off x="3257" y="3104"/>
                <a:ext cx="5" cy="14"/>
              </a:xfrm>
              <a:custGeom>
                <a:avLst/>
                <a:gdLst/>
                <a:ahLst/>
                <a:cxnLst/>
                <a:rect l="0" t="0" r="0" b="0"/>
                <a:pathLst>
                  <a:path w="38" h="113">
                    <a:moveTo>
                      <a:pt x="0" y="0"/>
                    </a:moveTo>
                    <a:lnTo>
                      <a:pt x="36" y="113"/>
                    </a:lnTo>
                    <a:lnTo>
                      <a:pt x="38" y="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5" name="直接连接符 88591"/>
              <p:cNvSpPr/>
              <p:nvPr/>
            </p:nvSpPr>
            <p:spPr>
              <a:xfrm flipV="1">
                <a:off x="3262" y="311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6" name="任意多边形 88592"/>
              <p:cNvSpPr/>
              <p:nvPr/>
            </p:nvSpPr>
            <p:spPr>
              <a:xfrm>
                <a:off x="3252" y="3087"/>
                <a:ext cx="19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9" h="250">
                    <a:moveTo>
                      <a:pt x="0" y="25"/>
                    </a:moveTo>
                    <a:lnTo>
                      <a:pt x="38" y="138"/>
                    </a:lnTo>
                    <a:lnTo>
                      <a:pt x="76" y="250"/>
                    </a:lnTo>
                    <a:lnTo>
                      <a:pt x="149" y="226"/>
                    </a:lnTo>
                    <a:lnTo>
                      <a:pt x="111" y="113"/>
                    </a:lnTo>
                    <a:lnTo>
                      <a:pt x="73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7" name="任意多边形 88593"/>
              <p:cNvSpPr/>
              <p:nvPr/>
            </p:nvSpPr>
            <p:spPr>
              <a:xfrm>
                <a:off x="3252" y="3087"/>
                <a:ext cx="19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49" h="250">
                    <a:moveTo>
                      <a:pt x="0" y="25"/>
                    </a:moveTo>
                    <a:lnTo>
                      <a:pt x="38" y="138"/>
                    </a:lnTo>
                    <a:lnTo>
                      <a:pt x="76" y="250"/>
                    </a:lnTo>
                    <a:lnTo>
                      <a:pt x="149" y="226"/>
                    </a:lnTo>
                    <a:lnTo>
                      <a:pt x="111" y="113"/>
                    </a:lnTo>
                    <a:lnTo>
                      <a:pt x="73" y="0"/>
                    </a:lnTo>
                    <a:lnTo>
                      <a:pt x="0" y="2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8" name="任意多边形 88594"/>
              <p:cNvSpPr/>
              <p:nvPr/>
            </p:nvSpPr>
            <p:spPr>
              <a:xfrm>
                <a:off x="3266" y="3101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2" h="113">
                    <a:moveTo>
                      <a:pt x="0" y="0"/>
                    </a:moveTo>
                    <a:lnTo>
                      <a:pt x="38" y="113"/>
                    </a:lnTo>
                    <a:lnTo>
                      <a:pt x="42" y="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49" name="直接连接符 88595"/>
              <p:cNvSpPr/>
              <p:nvPr/>
            </p:nvSpPr>
            <p:spPr>
              <a:xfrm flipV="1">
                <a:off x="3271" y="31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0" name="任意多边形 88596"/>
              <p:cNvSpPr/>
              <p:nvPr/>
            </p:nvSpPr>
            <p:spPr>
              <a:xfrm>
                <a:off x="3261" y="3083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8" h="251">
                    <a:moveTo>
                      <a:pt x="0" y="27"/>
                    </a:moveTo>
                    <a:lnTo>
                      <a:pt x="43" y="139"/>
                    </a:lnTo>
                    <a:lnTo>
                      <a:pt x="85" y="251"/>
                    </a:lnTo>
                    <a:lnTo>
                      <a:pt x="158" y="223"/>
                    </a:lnTo>
                    <a:lnTo>
                      <a:pt x="115" y="111"/>
                    </a:lnTo>
                    <a:lnTo>
                      <a:pt x="73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1" name="任意多边形 88597"/>
              <p:cNvSpPr/>
              <p:nvPr/>
            </p:nvSpPr>
            <p:spPr>
              <a:xfrm>
                <a:off x="3261" y="3083"/>
                <a:ext cx="20" cy="32"/>
              </a:xfrm>
              <a:custGeom>
                <a:avLst/>
                <a:gdLst/>
                <a:ahLst/>
                <a:cxnLst/>
                <a:rect l="0" t="0" r="0" b="0"/>
                <a:pathLst>
                  <a:path w="158" h="251">
                    <a:moveTo>
                      <a:pt x="0" y="27"/>
                    </a:moveTo>
                    <a:lnTo>
                      <a:pt x="43" y="139"/>
                    </a:lnTo>
                    <a:lnTo>
                      <a:pt x="85" y="251"/>
                    </a:lnTo>
                    <a:lnTo>
                      <a:pt x="158" y="223"/>
                    </a:lnTo>
                    <a:lnTo>
                      <a:pt x="115" y="111"/>
                    </a:lnTo>
                    <a:lnTo>
                      <a:pt x="73" y="0"/>
                    </a:lnTo>
                    <a:lnTo>
                      <a:pt x="0" y="2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2" name="任意多边形 88598"/>
              <p:cNvSpPr/>
              <p:nvPr/>
            </p:nvSpPr>
            <p:spPr>
              <a:xfrm>
                <a:off x="3275" y="3097"/>
                <a:ext cx="6" cy="14"/>
              </a:xfrm>
              <a:custGeom>
                <a:avLst/>
                <a:gdLst/>
                <a:ahLst/>
                <a:cxnLst/>
                <a:rect l="0" t="0" r="0" b="0"/>
                <a:pathLst>
                  <a:path w="48" h="112">
                    <a:moveTo>
                      <a:pt x="0" y="0"/>
                    </a:moveTo>
                    <a:lnTo>
                      <a:pt x="43" y="112"/>
                    </a:lnTo>
                    <a:lnTo>
                      <a:pt x="48" y="1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3" name="直接连接符 88599"/>
              <p:cNvSpPr/>
              <p:nvPr/>
            </p:nvSpPr>
            <p:spPr>
              <a:xfrm flipV="1">
                <a:off x="3281" y="31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4" name="任意多边形 88600"/>
              <p:cNvSpPr/>
              <p:nvPr/>
            </p:nvSpPr>
            <p:spPr>
              <a:xfrm>
                <a:off x="3269" y="3080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68" h="250">
                    <a:moveTo>
                      <a:pt x="0" y="31"/>
                    </a:moveTo>
                    <a:lnTo>
                      <a:pt x="48" y="140"/>
                    </a:lnTo>
                    <a:lnTo>
                      <a:pt x="96" y="250"/>
                    </a:lnTo>
                    <a:lnTo>
                      <a:pt x="168" y="218"/>
                    </a:lnTo>
                    <a:lnTo>
                      <a:pt x="120" y="109"/>
                    </a:lnTo>
                    <a:lnTo>
                      <a:pt x="72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5" name="任意多边形 88601"/>
              <p:cNvSpPr/>
              <p:nvPr/>
            </p:nvSpPr>
            <p:spPr>
              <a:xfrm>
                <a:off x="3269" y="3080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68" h="250">
                    <a:moveTo>
                      <a:pt x="0" y="31"/>
                    </a:moveTo>
                    <a:lnTo>
                      <a:pt x="48" y="140"/>
                    </a:lnTo>
                    <a:lnTo>
                      <a:pt x="96" y="250"/>
                    </a:lnTo>
                    <a:lnTo>
                      <a:pt x="168" y="218"/>
                    </a:lnTo>
                    <a:lnTo>
                      <a:pt x="120" y="109"/>
                    </a:lnTo>
                    <a:lnTo>
                      <a:pt x="72" y="0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6" name="任意多边形 88602"/>
              <p:cNvSpPr/>
              <p:nvPr/>
            </p:nvSpPr>
            <p:spPr>
              <a:xfrm>
                <a:off x="3284" y="3093"/>
                <a:ext cx="7" cy="14"/>
              </a:xfrm>
              <a:custGeom>
                <a:avLst/>
                <a:gdLst/>
                <a:ahLst/>
                <a:cxnLst/>
                <a:rect l="0" t="0" r="0" b="0"/>
                <a:pathLst>
                  <a:path w="50" h="109">
                    <a:moveTo>
                      <a:pt x="0" y="0"/>
                    </a:moveTo>
                    <a:lnTo>
                      <a:pt x="48" y="109"/>
                    </a:lnTo>
                    <a:lnTo>
                      <a:pt x="50" y="1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7" name="直接连接符 88603"/>
              <p:cNvSpPr/>
              <p:nvPr/>
            </p:nvSpPr>
            <p:spPr>
              <a:xfrm flipV="1">
                <a:off x="3290" y="310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8" name="任意多边形 88604"/>
              <p:cNvSpPr/>
              <p:nvPr/>
            </p:nvSpPr>
            <p:spPr>
              <a:xfrm>
                <a:off x="3278" y="3076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0" h="249">
                    <a:moveTo>
                      <a:pt x="0" y="33"/>
                    </a:moveTo>
                    <a:lnTo>
                      <a:pt x="50" y="141"/>
                    </a:lnTo>
                    <a:lnTo>
                      <a:pt x="100" y="249"/>
                    </a:lnTo>
                    <a:lnTo>
                      <a:pt x="170" y="217"/>
                    </a:lnTo>
                    <a:lnTo>
                      <a:pt x="120" y="109"/>
                    </a:lnTo>
                    <a:lnTo>
                      <a:pt x="7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59" name="任意多边形 88605"/>
              <p:cNvSpPr/>
              <p:nvPr/>
            </p:nvSpPr>
            <p:spPr>
              <a:xfrm>
                <a:off x="3278" y="3076"/>
                <a:ext cx="2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0" h="249">
                    <a:moveTo>
                      <a:pt x="0" y="33"/>
                    </a:moveTo>
                    <a:lnTo>
                      <a:pt x="50" y="141"/>
                    </a:lnTo>
                    <a:lnTo>
                      <a:pt x="100" y="249"/>
                    </a:lnTo>
                    <a:lnTo>
                      <a:pt x="170" y="217"/>
                    </a:lnTo>
                    <a:lnTo>
                      <a:pt x="120" y="109"/>
                    </a:lnTo>
                    <a:lnTo>
                      <a:pt x="70" y="0"/>
                    </a:lnTo>
                    <a:lnTo>
                      <a:pt x="0" y="3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0" name="任意多边形 88606"/>
              <p:cNvSpPr/>
              <p:nvPr/>
            </p:nvSpPr>
            <p:spPr>
              <a:xfrm>
                <a:off x="3293" y="3089"/>
                <a:ext cx="7" cy="14"/>
              </a:xfrm>
              <a:custGeom>
                <a:avLst/>
                <a:gdLst/>
                <a:ahLst/>
                <a:cxnLst/>
                <a:rect l="0" t="0" r="0" b="0"/>
                <a:pathLst>
                  <a:path w="55" h="108">
                    <a:moveTo>
                      <a:pt x="0" y="0"/>
                    </a:moveTo>
                    <a:lnTo>
                      <a:pt x="50" y="108"/>
                    </a:lnTo>
                    <a:lnTo>
                      <a:pt x="55" y="1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1" name="直接连接符 88607"/>
              <p:cNvSpPr/>
              <p:nvPr/>
            </p:nvSpPr>
            <p:spPr>
              <a:xfrm flipV="1">
                <a:off x="3299" y="310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2" name="任意多边形 88608"/>
              <p:cNvSpPr/>
              <p:nvPr/>
            </p:nvSpPr>
            <p:spPr>
              <a:xfrm>
                <a:off x="3286" y="3072"/>
                <a:ext cx="2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9" h="248">
                    <a:moveTo>
                      <a:pt x="0" y="35"/>
                    </a:moveTo>
                    <a:lnTo>
                      <a:pt x="55" y="142"/>
                    </a:lnTo>
                    <a:lnTo>
                      <a:pt x="110" y="248"/>
                    </a:lnTo>
                    <a:lnTo>
                      <a:pt x="179" y="212"/>
                    </a:lnTo>
                    <a:lnTo>
                      <a:pt x="124" y="106"/>
                    </a:lnTo>
                    <a:lnTo>
                      <a:pt x="7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3" name="任意多边形 88609"/>
              <p:cNvSpPr/>
              <p:nvPr/>
            </p:nvSpPr>
            <p:spPr>
              <a:xfrm>
                <a:off x="3286" y="3072"/>
                <a:ext cx="2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79" h="248">
                    <a:moveTo>
                      <a:pt x="0" y="35"/>
                    </a:moveTo>
                    <a:lnTo>
                      <a:pt x="55" y="142"/>
                    </a:lnTo>
                    <a:lnTo>
                      <a:pt x="110" y="248"/>
                    </a:lnTo>
                    <a:lnTo>
                      <a:pt x="179" y="212"/>
                    </a:lnTo>
                    <a:lnTo>
                      <a:pt x="124" y="106"/>
                    </a:lnTo>
                    <a:lnTo>
                      <a:pt x="70" y="0"/>
                    </a:lnTo>
                    <a:lnTo>
                      <a:pt x="0" y="3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4" name="任意多边形 88610"/>
              <p:cNvSpPr/>
              <p:nvPr/>
            </p:nvSpPr>
            <p:spPr>
              <a:xfrm>
                <a:off x="3302" y="3085"/>
                <a:ext cx="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58" h="106">
                    <a:moveTo>
                      <a:pt x="0" y="0"/>
                    </a:moveTo>
                    <a:lnTo>
                      <a:pt x="55" y="106"/>
                    </a:lnTo>
                    <a:lnTo>
                      <a:pt x="58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5" name="直接连接符 88611"/>
              <p:cNvSpPr/>
              <p:nvPr/>
            </p:nvSpPr>
            <p:spPr>
              <a:xfrm flipV="1">
                <a:off x="3309" y="309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6" name="任意多边形 88612"/>
              <p:cNvSpPr/>
              <p:nvPr/>
            </p:nvSpPr>
            <p:spPr>
              <a:xfrm>
                <a:off x="3294" y="3067"/>
                <a:ext cx="2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85" h="246">
                    <a:moveTo>
                      <a:pt x="0" y="38"/>
                    </a:moveTo>
                    <a:lnTo>
                      <a:pt x="58" y="142"/>
                    </a:lnTo>
                    <a:lnTo>
                      <a:pt x="116" y="246"/>
                    </a:lnTo>
                    <a:lnTo>
                      <a:pt x="185" y="208"/>
                    </a:lnTo>
                    <a:lnTo>
                      <a:pt x="126" y="104"/>
                    </a:lnTo>
                    <a:lnTo>
                      <a:pt x="6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7" name="任意多边形 88613"/>
              <p:cNvSpPr/>
              <p:nvPr/>
            </p:nvSpPr>
            <p:spPr>
              <a:xfrm>
                <a:off x="3294" y="3067"/>
                <a:ext cx="2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85" h="246">
                    <a:moveTo>
                      <a:pt x="0" y="38"/>
                    </a:moveTo>
                    <a:lnTo>
                      <a:pt x="58" y="142"/>
                    </a:lnTo>
                    <a:lnTo>
                      <a:pt x="116" y="246"/>
                    </a:lnTo>
                    <a:lnTo>
                      <a:pt x="185" y="208"/>
                    </a:lnTo>
                    <a:lnTo>
                      <a:pt x="126" y="104"/>
                    </a:lnTo>
                    <a:lnTo>
                      <a:pt x="68" y="0"/>
                    </a:lnTo>
                    <a:lnTo>
                      <a:pt x="0" y="3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8" name="任意多边形 88614"/>
              <p:cNvSpPr/>
              <p:nvPr/>
            </p:nvSpPr>
            <p:spPr>
              <a:xfrm>
                <a:off x="3310" y="3080"/>
                <a:ext cx="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3" h="104">
                    <a:moveTo>
                      <a:pt x="0" y="0"/>
                    </a:moveTo>
                    <a:lnTo>
                      <a:pt x="59" y="104"/>
                    </a:lnTo>
                    <a:lnTo>
                      <a:pt x="63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69" name="直接连接符 88615"/>
              <p:cNvSpPr/>
              <p:nvPr/>
            </p:nvSpPr>
            <p:spPr>
              <a:xfrm flipV="1">
                <a:off x="3317" y="309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0" name="任意多边形 88616"/>
              <p:cNvSpPr/>
              <p:nvPr/>
            </p:nvSpPr>
            <p:spPr>
              <a:xfrm>
                <a:off x="3302" y="3063"/>
                <a:ext cx="2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91" h="243">
                    <a:moveTo>
                      <a:pt x="0" y="40"/>
                    </a:moveTo>
                    <a:lnTo>
                      <a:pt x="62" y="142"/>
                    </a:lnTo>
                    <a:lnTo>
                      <a:pt x="125" y="243"/>
                    </a:lnTo>
                    <a:lnTo>
                      <a:pt x="191" y="203"/>
                    </a:lnTo>
                    <a:lnTo>
                      <a:pt x="128" y="102"/>
                    </a:lnTo>
                    <a:lnTo>
                      <a:pt x="66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1" name="任意多边形 88617"/>
              <p:cNvSpPr/>
              <p:nvPr/>
            </p:nvSpPr>
            <p:spPr>
              <a:xfrm>
                <a:off x="3302" y="3063"/>
                <a:ext cx="2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191" h="243">
                    <a:moveTo>
                      <a:pt x="0" y="40"/>
                    </a:moveTo>
                    <a:lnTo>
                      <a:pt x="62" y="142"/>
                    </a:lnTo>
                    <a:lnTo>
                      <a:pt x="125" y="243"/>
                    </a:lnTo>
                    <a:lnTo>
                      <a:pt x="191" y="203"/>
                    </a:lnTo>
                    <a:lnTo>
                      <a:pt x="128" y="102"/>
                    </a:lnTo>
                    <a:lnTo>
                      <a:pt x="66" y="0"/>
                    </a:lnTo>
                    <a:lnTo>
                      <a:pt x="0" y="4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2" name="任意多边形 88618"/>
              <p:cNvSpPr/>
              <p:nvPr/>
            </p:nvSpPr>
            <p:spPr>
              <a:xfrm>
                <a:off x="3318" y="3075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6" h="101">
                    <a:moveTo>
                      <a:pt x="0" y="0"/>
                    </a:moveTo>
                    <a:lnTo>
                      <a:pt x="63" y="101"/>
                    </a:lnTo>
                    <a:lnTo>
                      <a:pt x="66" y="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3" name="直接连接符 88619"/>
              <p:cNvSpPr/>
              <p:nvPr/>
            </p:nvSpPr>
            <p:spPr>
              <a:xfrm flipV="1">
                <a:off x="3326" y="308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4" name="任意多边形 88620"/>
              <p:cNvSpPr/>
              <p:nvPr/>
            </p:nvSpPr>
            <p:spPr>
              <a:xfrm>
                <a:off x="3310" y="3057"/>
                <a:ext cx="25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97" h="243">
                    <a:moveTo>
                      <a:pt x="0" y="42"/>
                    </a:moveTo>
                    <a:lnTo>
                      <a:pt x="66" y="143"/>
                    </a:lnTo>
                    <a:lnTo>
                      <a:pt x="132" y="243"/>
                    </a:lnTo>
                    <a:lnTo>
                      <a:pt x="197" y="201"/>
                    </a:lnTo>
                    <a:lnTo>
                      <a:pt x="131" y="100"/>
                    </a:lnTo>
                    <a:lnTo>
                      <a:pt x="65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5" name="任意多边形 88621"/>
              <p:cNvSpPr/>
              <p:nvPr/>
            </p:nvSpPr>
            <p:spPr>
              <a:xfrm>
                <a:off x="3310" y="3057"/>
                <a:ext cx="25" cy="31"/>
              </a:xfrm>
              <a:custGeom>
                <a:avLst/>
                <a:gdLst/>
                <a:ahLst/>
                <a:cxnLst/>
                <a:rect l="0" t="0" r="0" b="0"/>
                <a:pathLst>
                  <a:path w="197" h="243">
                    <a:moveTo>
                      <a:pt x="0" y="42"/>
                    </a:moveTo>
                    <a:lnTo>
                      <a:pt x="66" y="143"/>
                    </a:lnTo>
                    <a:lnTo>
                      <a:pt x="132" y="243"/>
                    </a:lnTo>
                    <a:lnTo>
                      <a:pt x="197" y="201"/>
                    </a:lnTo>
                    <a:lnTo>
                      <a:pt x="131" y="100"/>
                    </a:lnTo>
                    <a:lnTo>
                      <a:pt x="65" y="0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6" name="任意多边形 88622"/>
              <p:cNvSpPr/>
              <p:nvPr/>
            </p:nvSpPr>
            <p:spPr>
              <a:xfrm>
                <a:off x="3327" y="3070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8" h="101">
                    <a:moveTo>
                      <a:pt x="0" y="0"/>
                    </a:moveTo>
                    <a:lnTo>
                      <a:pt x="66" y="101"/>
                    </a:lnTo>
                    <a:lnTo>
                      <a:pt x="68" y="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7" name="直接连接符 88623"/>
              <p:cNvSpPr/>
              <p:nvPr/>
            </p:nvSpPr>
            <p:spPr>
              <a:xfrm flipV="1">
                <a:off x="3335" y="308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8" name="任意多边形 88624"/>
              <p:cNvSpPr/>
              <p:nvPr/>
            </p:nvSpPr>
            <p:spPr>
              <a:xfrm>
                <a:off x="3318" y="3052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41">
                    <a:moveTo>
                      <a:pt x="0" y="45"/>
                    </a:moveTo>
                    <a:lnTo>
                      <a:pt x="68" y="143"/>
                    </a:lnTo>
                    <a:lnTo>
                      <a:pt x="136" y="241"/>
                    </a:lnTo>
                    <a:lnTo>
                      <a:pt x="200" y="197"/>
                    </a:lnTo>
                    <a:lnTo>
                      <a:pt x="132" y="99"/>
                    </a:lnTo>
                    <a:lnTo>
                      <a:pt x="64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79" name="任意多边形 88625"/>
              <p:cNvSpPr/>
              <p:nvPr/>
            </p:nvSpPr>
            <p:spPr>
              <a:xfrm>
                <a:off x="3318" y="3052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41">
                    <a:moveTo>
                      <a:pt x="0" y="45"/>
                    </a:moveTo>
                    <a:lnTo>
                      <a:pt x="68" y="143"/>
                    </a:lnTo>
                    <a:lnTo>
                      <a:pt x="136" y="241"/>
                    </a:lnTo>
                    <a:lnTo>
                      <a:pt x="200" y="197"/>
                    </a:lnTo>
                    <a:lnTo>
                      <a:pt x="132" y="99"/>
                    </a:lnTo>
                    <a:lnTo>
                      <a:pt x="64" y="0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0" name="任意多边形 88626"/>
              <p:cNvSpPr/>
              <p:nvPr/>
            </p:nvSpPr>
            <p:spPr>
              <a:xfrm>
                <a:off x="3334" y="3064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71" h="98">
                    <a:moveTo>
                      <a:pt x="0" y="0"/>
                    </a:moveTo>
                    <a:lnTo>
                      <a:pt x="68" y="98"/>
                    </a:lnTo>
                    <a:lnTo>
                      <a:pt x="71" y="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1" name="直接连接符 88627"/>
              <p:cNvSpPr/>
              <p:nvPr/>
            </p:nvSpPr>
            <p:spPr>
              <a:xfrm flipV="1">
                <a:off x="3343" y="307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2" name="任意多边形 88628"/>
              <p:cNvSpPr/>
              <p:nvPr/>
            </p:nvSpPr>
            <p:spPr>
              <a:xfrm>
                <a:off x="3326" y="3046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39">
                    <a:moveTo>
                      <a:pt x="0" y="47"/>
                    </a:moveTo>
                    <a:lnTo>
                      <a:pt x="72" y="143"/>
                    </a:lnTo>
                    <a:lnTo>
                      <a:pt x="143" y="239"/>
                    </a:lnTo>
                    <a:lnTo>
                      <a:pt x="206" y="192"/>
                    </a:lnTo>
                    <a:lnTo>
                      <a:pt x="134" y="96"/>
                    </a:lnTo>
                    <a:lnTo>
                      <a:pt x="63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3" name="任意多边形 88629"/>
              <p:cNvSpPr/>
              <p:nvPr/>
            </p:nvSpPr>
            <p:spPr>
              <a:xfrm>
                <a:off x="3326" y="3046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39">
                    <a:moveTo>
                      <a:pt x="0" y="47"/>
                    </a:moveTo>
                    <a:lnTo>
                      <a:pt x="72" y="143"/>
                    </a:lnTo>
                    <a:lnTo>
                      <a:pt x="143" y="239"/>
                    </a:lnTo>
                    <a:lnTo>
                      <a:pt x="206" y="192"/>
                    </a:lnTo>
                    <a:lnTo>
                      <a:pt x="134" y="96"/>
                    </a:lnTo>
                    <a:lnTo>
                      <a:pt x="63" y="0"/>
                    </a:lnTo>
                    <a:lnTo>
                      <a:pt x="0" y="4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4" name="任意多边形 88630"/>
              <p:cNvSpPr/>
              <p:nvPr/>
            </p:nvSpPr>
            <p:spPr>
              <a:xfrm>
                <a:off x="3342" y="3058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6" h="96">
                    <a:moveTo>
                      <a:pt x="0" y="0"/>
                    </a:moveTo>
                    <a:lnTo>
                      <a:pt x="72" y="96"/>
                    </a:lnTo>
                    <a:lnTo>
                      <a:pt x="76" y="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5" name="直接连接符 88631"/>
              <p:cNvSpPr/>
              <p:nvPr/>
            </p:nvSpPr>
            <p:spPr>
              <a:xfrm flipV="1">
                <a:off x="3351" y="30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6" name="任意多边形 88632"/>
              <p:cNvSpPr/>
              <p:nvPr/>
            </p:nvSpPr>
            <p:spPr>
              <a:xfrm>
                <a:off x="3333" y="3041"/>
                <a:ext cx="26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2" h="234">
                    <a:moveTo>
                      <a:pt x="0" y="49"/>
                    </a:moveTo>
                    <a:lnTo>
                      <a:pt x="76" y="142"/>
                    </a:lnTo>
                    <a:lnTo>
                      <a:pt x="152" y="234"/>
                    </a:lnTo>
                    <a:lnTo>
                      <a:pt x="212" y="185"/>
                    </a:lnTo>
                    <a:lnTo>
                      <a:pt x="137" y="93"/>
                    </a:lnTo>
                    <a:lnTo>
                      <a:pt x="61" y="0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7" name="任意多边形 88633"/>
              <p:cNvSpPr/>
              <p:nvPr/>
            </p:nvSpPr>
            <p:spPr>
              <a:xfrm>
                <a:off x="3333" y="3041"/>
                <a:ext cx="26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2" h="234">
                    <a:moveTo>
                      <a:pt x="0" y="49"/>
                    </a:moveTo>
                    <a:lnTo>
                      <a:pt x="76" y="142"/>
                    </a:lnTo>
                    <a:lnTo>
                      <a:pt x="152" y="234"/>
                    </a:lnTo>
                    <a:lnTo>
                      <a:pt x="212" y="185"/>
                    </a:lnTo>
                    <a:lnTo>
                      <a:pt x="137" y="93"/>
                    </a:lnTo>
                    <a:lnTo>
                      <a:pt x="61" y="0"/>
                    </a:lnTo>
                    <a:lnTo>
                      <a:pt x="0" y="4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8" name="任意多边形 88634"/>
              <p:cNvSpPr/>
              <p:nvPr/>
            </p:nvSpPr>
            <p:spPr>
              <a:xfrm>
                <a:off x="3350" y="3052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9" h="92">
                    <a:moveTo>
                      <a:pt x="0" y="0"/>
                    </a:moveTo>
                    <a:lnTo>
                      <a:pt x="75" y="92"/>
                    </a:lnTo>
                    <a:lnTo>
                      <a:pt x="79" y="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89" name="直接连接符 88635"/>
              <p:cNvSpPr/>
              <p:nvPr/>
            </p:nvSpPr>
            <p:spPr>
              <a:xfrm flipV="1">
                <a:off x="3359" y="306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0" name="任意多边形 88636"/>
              <p:cNvSpPr/>
              <p:nvPr/>
            </p:nvSpPr>
            <p:spPr>
              <a:xfrm>
                <a:off x="3340" y="3035"/>
                <a:ext cx="27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17" h="230">
                    <a:moveTo>
                      <a:pt x="0" y="51"/>
                    </a:moveTo>
                    <a:lnTo>
                      <a:pt x="80" y="141"/>
                    </a:lnTo>
                    <a:lnTo>
                      <a:pt x="159" y="230"/>
                    </a:lnTo>
                    <a:lnTo>
                      <a:pt x="217" y="179"/>
                    </a:lnTo>
                    <a:lnTo>
                      <a:pt x="138" y="89"/>
                    </a:lnTo>
                    <a:lnTo>
                      <a:pt x="58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1" name="任意多边形 88637"/>
              <p:cNvSpPr/>
              <p:nvPr/>
            </p:nvSpPr>
            <p:spPr>
              <a:xfrm>
                <a:off x="3340" y="3035"/>
                <a:ext cx="27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17" h="230">
                    <a:moveTo>
                      <a:pt x="0" y="51"/>
                    </a:moveTo>
                    <a:lnTo>
                      <a:pt x="80" y="141"/>
                    </a:lnTo>
                    <a:lnTo>
                      <a:pt x="159" y="230"/>
                    </a:lnTo>
                    <a:lnTo>
                      <a:pt x="217" y="179"/>
                    </a:lnTo>
                    <a:lnTo>
                      <a:pt x="138" y="89"/>
                    </a:lnTo>
                    <a:lnTo>
                      <a:pt x="58" y="0"/>
                    </a:lnTo>
                    <a:lnTo>
                      <a:pt x="0" y="5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2" name="任意多边形 88638"/>
              <p:cNvSpPr/>
              <p:nvPr/>
            </p:nvSpPr>
            <p:spPr>
              <a:xfrm>
                <a:off x="3357" y="3046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1" h="90">
                    <a:moveTo>
                      <a:pt x="0" y="0"/>
                    </a:moveTo>
                    <a:lnTo>
                      <a:pt x="79" y="90"/>
                    </a:lnTo>
                    <a:lnTo>
                      <a:pt x="81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3" name="直接连接符 88639"/>
              <p:cNvSpPr/>
              <p:nvPr/>
            </p:nvSpPr>
            <p:spPr>
              <a:xfrm flipV="1">
                <a:off x="3367" y="305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4" name="任意多边形 88640"/>
              <p:cNvSpPr/>
              <p:nvPr/>
            </p:nvSpPr>
            <p:spPr>
              <a:xfrm>
                <a:off x="3347" y="3028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20" h="228">
                    <a:moveTo>
                      <a:pt x="0" y="52"/>
                    </a:moveTo>
                    <a:lnTo>
                      <a:pt x="82" y="140"/>
                    </a:lnTo>
                    <a:lnTo>
                      <a:pt x="163" y="228"/>
                    </a:lnTo>
                    <a:lnTo>
                      <a:pt x="220" y="176"/>
                    </a:lnTo>
                    <a:lnTo>
                      <a:pt x="138" y="88"/>
                    </a:lnTo>
                    <a:lnTo>
                      <a:pt x="57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5" name="任意多边形 88641"/>
              <p:cNvSpPr/>
              <p:nvPr/>
            </p:nvSpPr>
            <p:spPr>
              <a:xfrm>
                <a:off x="3347" y="3028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20" h="228">
                    <a:moveTo>
                      <a:pt x="0" y="52"/>
                    </a:moveTo>
                    <a:lnTo>
                      <a:pt x="82" y="140"/>
                    </a:lnTo>
                    <a:lnTo>
                      <a:pt x="163" y="228"/>
                    </a:lnTo>
                    <a:lnTo>
                      <a:pt x="220" y="176"/>
                    </a:lnTo>
                    <a:lnTo>
                      <a:pt x="138" y="88"/>
                    </a:lnTo>
                    <a:lnTo>
                      <a:pt x="57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6" name="任意多边形 88642"/>
              <p:cNvSpPr/>
              <p:nvPr/>
            </p:nvSpPr>
            <p:spPr>
              <a:xfrm>
                <a:off x="3364" y="3039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5" h="88">
                    <a:moveTo>
                      <a:pt x="0" y="0"/>
                    </a:moveTo>
                    <a:lnTo>
                      <a:pt x="82" y="88"/>
                    </a:lnTo>
                    <a:lnTo>
                      <a:pt x="85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7" name="直接连接符 88643"/>
              <p:cNvSpPr/>
              <p:nvPr/>
            </p:nvSpPr>
            <p:spPr>
              <a:xfrm flipV="1">
                <a:off x="3374" y="305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8" name="任意多边形 88644"/>
              <p:cNvSpPr/>
              <p:nvPr/>
            </p:nvSpPr>
            <p:spPr>
              <a:xfrm>
                <a:off x="3354" y="3022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25">
                    <a:moveTo>
                      <a:pt x="0" y="55"/>
                    </a:moveTo>
                    <a:lnTo>
                      <a:pt x="84" y="140"/>
                    </a:lnTo>
                    <a:lnTo>
                      <a:pt x="169" y="225"/>
                    </a:lnTo>
                    <a:lnTo>
                      <a:pt x="224" y="170"/>
                    </a:lnTo>
                    <a:lnTo>
                      <a:pt x="139" y="85"/>
                    </a:lnTo>
                    <a:lnTo>
                      <a:pt x="54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99" name="任意多边形 88645"/>
              <p:cNvSpPr/>
              <p:nvPr/>
            </p:nvSpPr>
            <p:spPr>
              <a:xfrm>
                <a:off x="3354" y="3022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25">
                    <a:moveTo>
                      <a:pt x="0" y="55"/>
                    </a:moveTo>
                    <a:lnTo>
                      <a:pt x="84" y="140"/>
                    </a:lnTo>
                    <a:lnTo>
                      <a:pt x="169" y="225"/>
                    </a:lnTo>
                    <a:lnTo>
                      <a:pt x="224" y="170"/>
                    </a:lnTo>
                    <a:lnTo>
                      <a:pt x="139" y="85"/>
                    </a:lnTo>
                    <a:lnTo>
                      <a:pt x="54" y="0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0" name="任意多边形 88646"/>
              <p:cNvSpPr/>
              <p:nvPr/>
            </p:nvSpPr>
            <p:spPr>
              <a:xfrm>
                <a:off x="3371" y="3033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8" h="85">
                    <a:moveTo>
                      <a:pt x="0" y="0"/>
                    </a:moveTo>
                    <a:lnTo>
                      <a:pt x="85" y="85"/>
                    </a:lnTo>
                    <a:lnTo>
                      <a:pt x="88" y="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1" name="直接连接符 88647"/>
              <p:cNvSpPr/>
              <p:nvPr/>
            </p:nvSpPr>
            <p:spPr>
              <a:xfrm flipV="1">
                <a:off x="3382" y="304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2" name="任意多边形 88648"/>
              <p:cNvSpPr/>
              <p:nvPr/>
            </p:nvSpPr>
            <p:spPr>
              <a:xfrm>
                <a:off x="3360" y="3015"/>
                <a:ext cx="29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20">
                    <a:moveTo>
                      <a:pt x="0" y="57"/>
                    </a:moveTo>
                    <a:lnTo>
                      <a:pt x="88" y="138"/>
                    </a:lnTo>
                    <a:lnTo>
                      <a:pt x="176" y="220"/>
                    </a:lnTo>
                    <a:lnTo>
                      <a:pt x="229" y="163"/>
                    </a:lnTo>
                    <a:lnTo>
                      <a:pt x="141" y="81"/>
                    </a:lnTo>
                    <a:lnTo>
                      <a:pt x="52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3" name="任意多边形 88649"/>
              <p:cNvSpPr/>
              <p:nvPr/>
            </p:nvSpPr>
            <p:spPr>
              <a:xfrm>
                <a:off x="3360" y="3015"/>
                <a:ext cx="29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20">
                    <a:moveTo>
                      <a:pt x="0" y="57"/>
                    </a:moveTo>
                    <a:lnTo>
                      <a:pt x="88" y="138"/>
                    </a:lnTo>
                    <a:lnTo>
                      <a:pt x="176" y="220"/>
                    </a:lnTo>
                    <a:lnTo>
                      <a:pt x="229" y="163"/>
                    </a:lnTo>
                    <a:lnTo>
                      <a:pt x="141" y="81"/>
                    </a:lnTo>
                    <a:lnTo>
                      <a:pt x="52" y="0"/>
                    </a:lnTo>
                    <a:lnTo>
                      <a:pt x="0" y="5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4" name="任意多边形 88650"/>
              <p:cNvSpPr/>
              <p:nvPr/>
            </p:nvSpPr>
            <p:spPr>
              <a:xfrm>
                <a:off x="3378" y="3025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90" h="82">
                    <a:moveTo>
                      <a:pt x="0" y="0"/>
                    </a:moveTo>
                    <a:lnTo>
                      <a:pt x="88" y="82"/>
                    </a:lnTo>
                    <a:lnTo>
                      <a:pt x="90" y="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5" name="直接连接符 88651"/>
              <p:cNvSpPr/>
              <p:nvPr/>
            </p:nvSpPr>
            <p:spPr>
              <a:xfrm flipV="1">
                <a:off x="3389" y="303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6" name="任意多边形 88652"/>
              <p:cNvSpPr/>
              <p:nvPr/>
            </p:nvSpPr>
            <p:spPr>
              <a:xfrm>
                <a:off x="3366" y="3008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215">
                    <a:moveTo>
                      <a:pt x="0" y="59"/>
                    </a:moveTo>
                    <a:lnTo>
                      <a:pt x="91" y="137"/>
                    </a:lnTo>
                    <a:lnTo>
                      <a:pt x="181" y="215"/>
                    </a:lnTo>
                    <a:lnTo>
                      <a:pt x="232" y="156"/>
                    </a:lnTo>
                    <a:lnTo>
                      <a:pt x="142" y="78"/>
                    </a:lnTo>
                    <a:lnTo>
                      <a:pt x="52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07" name="任意多边形 88653"/>
              <p:cNvSpPr/>
              <p:nvPr/>
            </p:nvSpPr>
            <p:spPr>
              <a:xfrm>
                <a:off x="3366" y="3008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215">
                    <a:moveTo>
                      <a:pt x="0" y="59"/>
                    </a:moveTo>
                    <a:lnTo>
                      <a:pt x="91" y="137"/>
                    </a:lnTo>
                    <a:lnTo>
                      <a:pt x="181" y="215"/>
                    </a:lnTo>
                    <a:lnTo>
                      <a:pt x="232" y="156"/>
                    </a:lnTo>
                    <a:lnTo>
                      <a:pt x="142" y="78"/>
                    </a:lnTo>
                    <a:lnTo>
                      <a:pt x="52" y="0"/>
                    </a:lnTo>
                    <a:lnTo>
                      <a:pt x="0" y="5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6108" name="组合 88855"/>
            <p:cNvGrpSpPr/>
            <p:nvPr/>
          </p:nvGrpSpPr>
          <p:grpSpPr>
            <a:xfrm>
              <a:off x="3729" y="2733"/>
              <a:ext cx="765" cy="573"/>
              <a:chOff x="2882" y="2593"/>
              <a:chExt cx="583" cy="435"/>
            </a:xfrm>
          </p:grpSpPr>
          <p:sp>
            <p:nvSpPr>
              <p:cNvPr id="76109" name="任意多边形 88655"/>
              <p:cNvSpPr/>
              <p:nvPr/>
            </p:nvSpPr>
            <p:spPr>
              <a:xfrm>
                <a:off x="3384" y="3018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4" h="78">
                    <a:moveTo>
                      <a:pt x="0" y="0"/>
                    </a:moveTo>
                    <a:lnTo>
                      <a:pt x="90" y="78"/>
                    </a:lnTo>
                    <a:lnTo>
                      <a:pt x="94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0" name="直接连接符 88656"/>
              <p:cNvSpPr/>
              <p:nvPr/>
            </p:nvSpPr>
            <p:spPr>
              <a:xfrm flipV="1">
                <a:off x="3395" y="302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1" name="任意多边形 88657"/>
              <p:cNvSpPr/>
              <p:nvPr/>
            </p:nvSpPr>
            <p:spPr>
              <a:xfrm>
                <a:off x="3372" y="3001"/>
                <a:ext cx="30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6" h="210">
                    <a:moveTo>
                      <a:pt x="0" y="60"/>
                    </a:moveTo>
                    <a:lnTo>
                      <a:pt x="94" y="135"/>
                    </a:lnTo>
                    <a:lnTo>
                      <a:pt x="188" y="210"/>
                    </a:lnTo>
                    <a:lnTo>
                      <a:pt x="236" y="150"/>
                    </a:lnTo>
                    <a:lnTo>
                      <a:pt x="142" y="75"/>
                    </a:lnTo>
                    <a:lnTo>
                      <a:pt x="48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2" name="任意多边形 88658"/>
              <p:cNvSpPr/>
              <p:nvPr/>
            </p:nvSpPr>
            <p:spPr>
              <a:xfrm>
                <a:off x="3372" y="3001"/>
                <a:ext cx="30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6" h="210">
                    <a:moveTo>
                      <a:pt x="0" y="60"/>
                    </a:moveTo>
                    <a:lnTo>
                      <a:pt x="94" y="135"/>
                    </a:lnTo>
                    <a:lnTo>
                      <a:pt x="188" y="210"/>
                    </a:lnTo>
                    <a:lnTo>
                      <a:pt x="236" y="150"/>
                    </a:lnTo>
                    <a:lnTo>
                      <a:pt x="142" y="75"/>
                    </a:lnTo>
                    <a:lnTo>
                      <a:pt x="48" y="0"/>
                    </a:lnTo>
                    <a:lnTo>
                      <a:pt x="0" y="6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3" name="任意多边形 88659"/>
              <p:cNvSpPr/>
              <p:nvPr/>
            </p:nvSpPr>
            <p:spPr>
              <a:xfrm>
                <a:off x="3390" y="3010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6" h="75">
                    <a:moveTo>
                      <a:pt x="0" y="0"/>
                    </a:moveTo>
                    <a:lnTo>
                      <a:pt x="94" y="75"/>
                    </a:lnTo>
                    <a:lnTo>
                      <a:pt x="96" y="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4" name="直接连接符 88660"/>
              <p:cNvSpPr/>
              <p:nvPr/>
            </p:nvSpPr>
            <p:spPr>
              <a:xfrm flipV="1">
                <a:off x="3402" y="30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5" name="任意多边形 88661"/>
              <p:cNvSpPr/>
              <p:nvPr/>
            </p:nvSpPr>
            <p:spPr>
              <a:xfrm>
                <a:off x="3378" y="2994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39" h="205">
                    <a:moveTo>
                      <a:pt x="0" y="62"/>
                    </a:moveTo>
                    <a:lnTo>
                      <a:pt x="96" y="134"/>
                    </a:lnTo>
                    <a:lnTo>
                      <a:pt x="192" y="205"/>
                    </a:lnTo>
                    <a:lnTo>
                      <a:pt x="239" y="143"/>
                    </a:lnTo>
                    <a:lnTo>
                      <a:pt x="143" y="71"/>
                    </a:lnTo>
                    <a:lnTo>
                      <a:pt x="47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6" name="任意多边形 88662"/>
              <p:cNvSpPr/>
              <p:nvPr/>
            </p:nvSpPr>
            <p:spPr>
              <a:xfrm>
                <a:off x="3378" y="2994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39" h="205">
                    <a:moveTo>
                      <a:pt x="0" y="62"/>
                    </a:moveTo>
                    <a:lnTo>
                      <a:pt x="96" y="134"/>
                    </a:lnTo>
                    <a:lnTo>
                      <a:pt x="192" y="205"/>
                    </a:lnTo>
                    <a:lnTo>
                      <a:pt x="239" y="143"/>
                    </a:lnTo>
                    <a:lnTo>
                      <a:pt x="143" y="71"/>
                    </a:lnTo>
                    <a:lnTo>
                      <a:pt x="47" y="0"/>
                    </a:lnTo>
                    <a:lnTo>
                      <a:pt x="0" y="6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7" name="任意多边形 88663"/>
              <p:cNvSpPr/>
              <p:nvPr/>
            </p:nvSpPr>
            <p:spPr>
              <a:xfrm>
                <a:off x="3396" y="3003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8" h="72">
                    <a:moveTo>
                      <a:pt x="0" y="0"/>
                    </a:moveTo>
                    <a:lnTo>
                      <a:pt x="96" y="72"/>
                    </a:lnTo>
                    <a:lnTo>
                      <a:pt x="98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8" name="直接连接符 88664"/>
              <p:cNvSpPr/>
              <p:nvPr/>
            </p:nvSpPr>
            <p:spPr>
              <a:xfrm flipV="1">
                <a:off x="3408" y="30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19" name="任意多边形 88665"/>
              <p:cNvSpPr/>
              <p:nvPr/>
            </p:nvSpPr>
            <p:spPr>
              <a:xfrm>
                <a:off x="3384" y="2986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00">
                    <a:moveTo>
                      <a:pt x="0" y="64"/>
                    </a:moveTo>
                    <a:lnTo>
                      <a:pt x="98" y="132"/>
                    </a:lnTo>
                    <a:lnTo>
                      <a:pt x="196" y="200"/>
                    </a:lnTo>
                    <a:lnTo>
                      <a:pt x="241" y="137"/>
                    </a:lnTo>
                    <a:lnTo>
                      <a:pt x="143" y="69"/>
                    </a:lnTo>
                    <a:lnTo>
                      <a:pt x="44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0" name="任意多边形 88666"/>
              <p:cNvSpPr/>
              <p:nvPr/>
            </p:nvSpPr>
            <p:spPr>
              <a:xfrm>
                <a:off x="3384" y="2986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00">
                    <a:moveTo>
                      <a:pt x="0" y="64"/>
                    </a:moveTo>
                    <a:lnTo>
                      <a:pt x="98" y="132"/>
                    </a:lnTo>
                    <a:lnTo>
                      <a:pt x="196" y="200"/>
                    </a:lnTo>
                    <a:lnTo>
                      <a:pt x="241" y="137"/>
                    </a:lnTo>
                    <a:lnTo>
                      <a:pt x="143" y="69"/>
                    </a:lnTo>
                    <a:lnTo>
                      <a:pt x="44" y="0"/>
                    </a:lnTo>
                    <a:lnTo>
                      <a:pt x="0" y="6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1" name="任意多边形 88667"/>
              <p:cNvSpPr/>
              <p:nvPr/>
            </p:nvSpPr>
            <p:spPr>
              <a:xfrm>
                <a:off x="3401" y="2995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8">
                    <a:moveTo>
                      <a:pt x="0" y="0"/>
                    </a:moveTo>
                    <a:lnTo>
                      <a:pt x="98" y="68"/>
                    </a:lnTo>
                    <a:lnTo>
                      <a:pt x="100" y="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2" name="直接连接符 88668"/>
              <p:cNvSpPr/>
              <p:nvPr/>
            </p:nvSpPr>
            <p:spPr>
              <a:xfrm flipV="1">
                <a:off x="3414" y="300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3" name="任意多边形 88669"/>
              <p:cNvSpPr/>
              <p:nvPr/>
            </p:nvSpPr>
            <p:spPr>
              <a:xfrm>
                <a:off x="3389" y="2978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3" h="196">
                    <a:moveTo>
                      <a:pt x="0" y="65"/>
                    </a:moveTo>
                    <a:lnTo>
                      <a:pt x="101" y="131"/>
                    </a:lnTo>
                    <a:lnTo>
                      <a:pt x="201" y="196"/>
                    </a:lnTo>
                    <a:lnTo>
                      <a:pt x="243" y="132"/>
                    </a:lnTo>
                    <a:lnTo>
                      <a:pt x="143" y="66"/>
                    </a:lnTo>
                    <a:lnTo>
                      <a:pt x="42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4" name="任意多边形 88670"/>
              <p:cNvSpPr/>
              <p:nvPr/>
            </p:nvSpPr>
            <p:spPr>
              <a:xfrm>
                <a:off x="3389" y="2978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3" h="196">
                    <a:moveTo>
                      <a:pt x="0" y="65"/>
                    </a:moveTo>
                    <a:lnTo>
                      <a:pt x="101" y="131"/>
                    </a:lnTo>
                    <a:lnTo>
                      <a:pt x="201" y="196"/>
                    </a:lnTo>
                    <a:lnTo>
                      <a:pt x="243" y="132"/>
                    </a:lnTo>
                    <a:lnTo>
                      <a:pt x="143" y="66"/>
                    </a:lnTo>
                    <a:lnTo>
                      <a:pt x="42" y="0"/>
                    </a:lnTo>
                    <a:lnTo>
                      <a:pt x="0" y="6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5" name="任意多边形 88671"/>
              <p:cNvSpPr/>
              <p:nvPr/>
            </p:nvSpPr>
            <p:spPr>
              <a:xfrm>
                <a:off x="3407" y="2987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6">
                    <a:moveTo>
                      <a:pt x="0" y="0"/>
                    </a:moveTo>
                    <a:lnTo>
                      <a:pt x="100" y="66"/>
                    </a:lnTo>
                    <a:lnTo>
                      <a:pt x="103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6" name="直接连接符 88672"/>
              <p:cNvSpPr/>
              <p:nvPr/>
            </p:nvSpPr>
            <p:spPr>
              <a:xfrm flipV="1">
                <a:off x="3419" y="29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7" name="任意多边形 88673"/>
              <p:cNvSpPr/>
              <p:nvPr/>
            </p:nvSpPr>
            <p:spPr>
              <a:xfrm>
                <a:off x="3394" y="2971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90">
                    <a:moveTo>
                      <a:pt x="0" y="67"/>
                    </a:moveTo>
                    <a:lnTo>
                      <a:pt x="103" y="129"/>
                    </a:lnTo>
                    <a:lnTo>
                      <a:pt x="206" y="190"/>
                    </a:lnTo>
                    <a:lnTo>
                      <a:pt x="246" y="123"/>
                    </a:lnTo>
                    <a:lnTo>
                      <a:pt x="143" y="62"/>
                    </a:lnTo>
                    <a:lnTo>
                      <a:pt x="40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8" name="任意多边形 88674"/>
              <p:cNvSpPr/>
              <p:nvPr/>
            </p:nvSpPr>
            <p:spPr>
              <a:xfrm>
                <a:off x="3394" y="2971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90">
                    <a:moveTo>
                      <a:pt x="0" y="67"/>
                    </a:moveTo>
                    <a:lnTo>
                      <a:pt x="103" y="129"/>
                    </a:lnTo>
                    <a:lnTo>
                      <a:pt x="206" y="190"/>
                    </a:lnTo>
                    <a:lnTo>
                      <a:pt x="246" y="123"/>
                    </a:lnTo>
                    <a:lnTo>
                      <a:pt x="143" y="62"/>
                    </a:lnTo>
                    <a:lnTo>
                      <a:pt x="40" y="0"/>
                    </a:lnTo>
                    <a:lnTo>
                      <a:pt x="0" y="6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29" name="任意多边形 88675"/>
              <p:cNvSpPr/>
              <p:nvPr/>
            </p:nvSpPr>
            <p:spPr>
              <a:xfrm>
                <a:off x="3412" y="2978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5" h="61">
                    <a:moveTo>
                      <a:pt x="0" y="0"/>
                    </a:moveTo>
                    <a:lnTo>
                      <a:pt x="103" y="61"/>
                    </a:lnTo>
                    <a:lnTo>
                      <a:pt x="105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0" name="直接连接符 88676"/>
              <p:cNvSpPr/>
              <p:nvPr/>
            </p:nvSpPr>
            <p:spPr>
              <a:xfrm flipV="1">
                <a:off x="3425" y="298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1" name="任意多边形 88677"/>
              <p:cNvSpPr/>
              <p:nvPr/>
            </p:nvSpPr>
            <p:spPr>
              <a:xfrm>
                <a:off x="3399" y="2963"/>
                <a:ext cx="30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82">
                    <a:moveTo>
                      <a:pt x="0" y="68"/>
                    </a:moveTo>
                    <a:lnTo>
                      <a:pt x="105" y="125"/>
                    </a:lnTo>
                    <a:lnTo>
                      <a:pt x="210" y="182"/>
                    </a:lnTo>
                    <a:lnTo>
                      <a:pt x="247" y="114"/>
                    </a:lnTo>
                    <a:lnTo>
                      <a:pt x="142" y="57"/>
                    </a:lnTo>
                    <a:lnTo>
                      <a:pt x="37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2" name="任意多边形 88678"/>
              <p:cNvSpPr/>
              <p:nvPr/>
            </p:nvSpPr>
            <p:spPr>
              <a:xfrm>
                <a:off x="3399" y="2963"/>
                <a:ext cx="30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82">
                    <a:moveTo>
                      <a:pt x="0" y="68"/>
                    </a:moveTo>
                    <a:lnTo>
                      <a:pt x="105" y="125"/>
                    </a:lnTo>
                    <a:lnTo>
                      <a:pt x="210" y="182"/>
                    </a:lnTo>
                    <a:lnTo>
                      <a:pt x="247" y="114"/>
                    </a:lnTo>
                    <a:lnTo>
                      <a:pt x="142" y="57"/>
                    </a:lnTo>
                    <a:lnTo>
                      <a:pt x="37" y="0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3" name="任意多边形 88679"/>
              <p:cNvSpPr/>
              <p:nvPr/>
            </p:nvSpPr>
            <p:spPr>
              <a:xfrm>
                <a:off x="3416" y="2970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7">
                    <a:moveTo>
                      <a:pt x="0" y="0"/>
                    </a:moveTo>
                    <a:lnTo>
                      <a:pt x="105" y="57"/>
                    </a:lnTo>
                    <a:lnTo>
                      <a:pt x="106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4" name="直接连接符 88680"/>
              <p:cNvSpPr/>
              <p:nvPr/>
            </p:nvSpPr>
            <p:spPr>
              <a:xfrm flipV="1">
                <a:off x="3429" y="297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5" name="任意多边形 88681"/>
              <p:cNvSpPr/>
              <p:nvPr/>
            </p:nvSpPr>
            <p:spPr>
              <a:xfrm>
                <a:off x="3403" y="2954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78">
                    <a:moveTo>
                      <a:pt x="0" y="69"/>
                    </a:moveTo>
                    <a:lnTo>
                      <a:pt x="106" y="124"/>
                    </a:lnTo>
                    <a:lnTo>
                      <a:pt x="212" y="178"/>
                    </a:lnTo>
                    <a:lnTo>
                      <a:pt x="248" y="109"/>
                    </a:lnTo>
                    <a:lnTo>
                      <a:pt x="142" y="55"/>
                    </a:lnTo>
                    <a:lnTo>
                      <a:pt x="36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6" name="任意多边形 88682"/>
              <p:cNvSpPr/>
              <p:nvPr/>
            </p:nvSpPr>
            <p:spPr>
              <a:xfrm>
                <a:off x="3403" y="2954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78">
                    <a:moveTo>
                      <a:pt x="0" y="69"/>
                    </a:moveTo>
                    <a:lnTo>
                      <a:pt x="106" y="124"/>
                    </a:lnTo>
                    <a:lnTo>
                      <a:pt x="212" y="178"/>
                    </a:lnTo>
                    <a:lnTo>
                      <a:pt x="248" y="109"/>
                    </a:lnTo>
                    <a:lnTo>
                      <a:pt x="142" y="55"/>
                    </a:lnTo>
                    <a:lnTo>
                      <a:pt x="36" y="0"/>
                    </a:lnTo>
                    <a:lnTo>
                      <a:pt x="0" y="6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7" name="任意多边形 88683"/>
              <p:cNvSpPr/>
              <p:nvPr/>
            </p:nvSpPr>
            <p:spPr>
              <a:xfrm>
                <a:off x="3421" y="2961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8" h="54">
                    <a:moveTo>
                      <a:pt x="0" y="0"/>
                    </a:moveTo>
                    <a:lnTo>
                      <a:pt x="106" y="54"/>
                    </a:lnTo>
                    <a:lnTo>
                      <a:pt x="108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8" name="直接连接符 88684"/>
              <p:cNvSpPr/>
              <p:nvPr/>
            </p:nvSpPr>
            <p:spPr>
              <a:xfrm flipV="1">
                <a:off x="3434" y="296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39" name="任意多边形 88685"/>
              <p:cNvSpPr/>
              <p:nvPr/>
            </p:nvSpPr>
            <p:spPr>
              <a:xfrm>
                <a:off x="3407" y="2946"/>
                <a:ext cx="31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71">
                    <a:moveTo>
                      <a:pt x="0" y="70"/>
                    </a:moveTo>
                    <a:lnTo>
                      <a:pt x="109" y="121"/>
                    </a:lnTo>
                    <a:lnTo>
                      <a:pt x="217" y="171"/>
                    </a:lnTo>
                    <a:lnTo>
                      <a:pt x="249" y="100"/>
                    </a:lnTo>
                    <a:lnTo>
                      <a:pt x="141" y="50"/>
                    </a:lnTo>
                    <a:lnTo>
                      <a:pt x="3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0" name="任意多边形 88686"/>
              <p:cNvSpPr/>
              <p:nvPr/>
            </p:nvSpPr>
            <p:spPr>
              <a:xfrm>
                <a:off x="3407" y="2946"/>
                <a:ext cx="31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71">
                    <a:moveTo>
                      <a:pt x="0" y="70"/>
                    </a:moveTo>
                    <a:lnTo>
                      <a:pt x="109" y="121"/>
                    </a:lnTo>
                    <a:lnTo>
                      <a:pt x="217" y="171"/>
                    </a:lnTo>
                    <a:lnTo>
                      <a:pt x="249" y="100"/>
                    </a:lnTo>
                    <a:lnTo>
                      <a:pt x="141" y="50"/>
                    </a:lnTo>
                    <a:lnTo>
                      <a:pt x="33" y="0"/>
                    </a:lnTo>
                    <a:lnTo>
                      <a:pt x="0" y="7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1" name="任意多边形 88687"/>
              <p:cNvSpPr/>
              <p:nvPr/>
            </p:nvSpPr>
            <p:spPr>
              <a:xfrm>
                <a:off x="3425" y="2952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11" h="50">
                    <a:moveTo>
                      <a:pt x="0" y="0"/>
                    </a:moveTo>
                    <a:lnTo>
                      <a:pt x="108" y="50"/>
                    </a:lnTo>
                    <a:lnTo>
                      <a:pt x="111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2" name="直接连接符 88688"/>
              <p:cNvSpPr/>
              <p:nvPr/>
            </p:nvSpPr>
            <p:spPr>
              <a:xfrm flipV="1">
                <a:off x="3438" y="29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3" name="任意多边形 88689"/>
              <p:cNvSpPr/>
              <p:nvPr/>
            </p:nvSpPr>
            <p:spPr>
              <a:xfrm>
                <a:off x="3411" y="2937"/>
                <a:ext cx="31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65">
                    <a:moveTo>
                      <a:pt x="0" y="71"/>
                    </a:moveTo>
                    <a:lnTo>
                      <a:pt x="110" y="118"/>
                    </a:lnTo>
                    <a:lnTo>
                      <a:pt x="221" y="165"/>
                    </a:lnTo>
                    <a:lnTo>
                      <a:pt x="251" y="94"/>
                    </a:lnTo>
                    <a:lnTo>
                      <a:pt x="140" y="47"/>
                    </a:lnTo>
                    <a:lnTo>
                      <a:pt x="30" y="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4" name="任意多边形 88690"/>
              <p:cNvSpPr/>
              <p:nvPr/>
            </p:nvSpPr>
            <p:spPr>
              <a:xfrm>
                <a:off x="3411" y="2937"/>
                <a:ext cx="31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65">
                    <a:moveTo>
                      <a:pt x="0" y="71"/>
                    </a:moveTo>
                    <a:lnTo>
                      <a:pt x="110" y="118"/>
                    </a:lnTo>
                    <a:lnTo>
                      <a:pt x="221" y="165"/>
                    </a:lnTo>
                    <a:lnTo>
                      <a:pt x="251" y="94"/>
                    </a:lnTo>
                    <a:lnTo>
                      <a:pt x="140" y="47"/>
                    </a:lnTo>
                    <a:lnTo>
                      <a:pt x="30" y="0"/>
                    </a:lnTo>
                    <a:lnTo>
                      <a:pt x="0" y="7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5" name="任意多边形 88691"/>
              <p:cNvSpPr/>
              <p:nvPr/>
            </p:nvSpPr>
            <p:spPr>
              <a:xfrm>
                <a:off x="3429" y="2943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7">
                    <a:moveTo>
                      <a:pt x="0" y="0"/>
                    </a:moveTo>
                    <a:lnTo>
                      <a:pt x="111" y="47"/>
                    </a:lnTo>
                    <a:lnTo>
                      <a:pt x="112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6" name="直接连接符 88692"/>
              <p:cNvSpPr/>
              <p:nvPr/>
            </p:nvSpPr>
            <p:spPr>
              <a:xfrm flipV="1">
                <a:off x="3442" y="294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7" name="任意多边形 88693"/>
              <p:cNvSpPr/>
              <p:nvPr/>
            </p:nvSpPr>
            <p:spPr>
              <a:xfrm>
                <a:off x="3415" y="2929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7">
                    <a:moveTo>
                      <a:pt x="0" y="72"/>
                    </a:moveTo>
                    <a:lnTo>
                      <a:pt x="111" y="115"/>
                    </a:lnTo>
                    <a:lnTo>
                      <a:pt x="223" y="157"/>
                    </a:lnTo>
                    <a:lnTo>
                      <a:pt x="251" y="85"/>
                    </a:lnTo>
                    <a:lnTo>
                      <a:pt x="139" y="42"/>
                    </a:lnTo>
                    <a:lnTo>
                      <a:pt x="27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8" name="任意多边形 88694"/>
              <p:cNvSpPr/>
              <p:nvPr/>
            </p:nvSpPr>
            <p:spPr>
              <a:xfrm>
                <a:off x="3415" y="2929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57">
                    <a:moveTo>
                      <a:pt x="0" y="72"/>
                    </a:moveTo>
                    <a:lnTo>
                      <a:pt x="111" y="115"/>
                    </a:lnTo>
                    <a:lnTo>
                      <a:pt x="223" y="157"/>
                    </a:lnTo>
                    <a:lnTo>
                      <a:pt x="251" y="85"/>
                    </a:lnTo>
                    <a:lnTo>
                      <a:pt x="139" y="42"/>
                    </a:lnTo>
                    <a:lnTo>
                      <a:pt x="27" y="0"/>
                    </a:lnTo>
                    <a:lnTo>
                      <a:pt x="0" y="7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49" name="任意多边形 88695"/>
              <p:cNvSpPr/>
              <p:nvPr/>
            </p:nvSpPr>
            <p:spPr>
              <a:xfrm>
                <a:off x="3432" y="2934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3">
                    <a:moveTo>
                      <a:pt x="0" y="0"/>
                    </a:moveTo>
                    <a:lnTo>
                      <a:pt x="112" y="43"/>
                    </a:lnTo>
                    <a:lnTo>
                      <a:pt x="113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0" name="直接连接符 88696"/>
              <p:cNvSpPr/>
              <p:nvPr/>
            </p:nvSpPr>
            <p:spPr>
              <a:xfrm flipV="1">
                <a:off x="3446" y="29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1" name="任意多边形 88697"/>
              <p:cNvSpPr/>
              <p:nvPr/>
            </p:nvSpPr>
            <p:spPr>
              <a:xfrm>
                <a:off x="3418" y="2920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3">
                    <a:moveTo>
                      <a:pt x="0" y="73"/>
                    </a:moveTo>
                    <a:lnTo>
                      <a:pt x="113" y="113"/>
                    </a:lnTo>
                    <a:lnTo>
                      <a:pt x="226" y="153"/>
                    </a:lnTo>
                    <a:lnTo>
                      <a:pt x="252" y="81"/>
                    </a:lnTo>
                    <a:lnTo>
                      <a:pt x="139" y="41"/>
                    </a:lnTo>
                    <a:lnTo>
                      <a:pt x="26" y="0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2" name="任意多边形 88698"/>
              <p:cNvSpPr/>
              <p:nvPr/>
            </p:nvSpPr>
            <p:spPr>
              <a:xfrm>
                <a:off x="3418" y="2920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3">
                    <a:moveTo>
                      <a:pt x="0" y="73"/>
                    </a:moveTo>
                    <a:lnTo>
                      <a:pt x="113" y="113"/>
                    </a:lnTo>
                    <a:lnTo>
                      <a:pt x="226" y="153"/>
                    </a:lnTo>
                    <a:lnTo>
                      <a:pt x="252" y="81"/>
                    </a:lnTo>
                    <a:lnTo>
                      <a:pt x="139" y="41"/>
                    </a:lnTo>
                    <a:lnTo>
                      <a:pt x="26" y="0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3" name="任意多边形 88699"/>
              <p:cNvSpPr/>
              <p:nvPr/>
            </p:nvSpPr>
            <p:spPr>
              <a:xfrm>
                <a:off x="3435" y="2925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40">
                    <a:moveTo>
                      <a:pt x="0" y="0"/>
                    </a:moveTo>
                    <a:lnTo>
                      <a:pt x="113" y="40"/>
                    </a:lnTo>
                    <a:lnTo>
                      <a:pt x="115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4" name="直接连接符 88700"/>
              <p:cNvSpPr/>
              <p:nvPr/>
            </p:nvSpPr>
            <p:spPr>
              <a:xfrm flipV="1">
                <a:off x="3449" y="29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5" name="任意多边形 88701"/>
              <p:cNvSpPr/>
              <p:nvPr/>
            </p:nvSpPr>
            <p:spPr>
              <a:xfrm>
                <a:off x="3421" y="2912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44">
                    <a:moveTo>
                      <a:pt x="0" y="75"/>
                    </a:moveTo>
                    <a:lnTo>
                      <a:pt x="115" y="110"/>
                    </a:lnTo>
                    <a:lnTo>
                      <a:pt x="230" y="144"/>
                    </a:lnTo>
                    <a:lnTo>
                      <a:pt x="252" y="69"/>
                    </a:lnTo>
                    <a:lnTo>
                      <a:pt x="137" y="35"/>
                    </a:lnTo>
                    <a:lnTo>
                      <a:pt x="2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6" name="任意多边形 88702"/>
              <p:cNvSpPr/>
              <p:nvPr/>
            </p:nvSpPr>
            <p:spPr>
              <a:xfrm>
                <a:off x="3421" y="2912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44">
                    <a:moveTo>
                      <a:pt x="0" y="75"/>
                    </a:moveTo>
                    <a:lnTo>
                      <a:pt x="115" y="110"/>
                    </a:lnTo>
                    <a:lnTo>
                      <a:pt x="230" y="144"/>
                    </a:lnTo>
                    <a:lnTo>
                      <a:pt x="252" y="69"/>
                    </a:lnTo>
                    <a:lnTo>
                      <a:pt x="137" y="35"/>
                    </a:lnTo>
                    <a:lnTo>
                      <a:pt x="22" y="0"/>
                    </a:lnTo>
                    <a:lnTo>
                      <a:pt x="0" y="7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7" name="任意多边形 88703"/>
              <p:cNvSpPr/>
              <p:nvPr/>
            </p:nvSpPr>
            <p:spPr>
              <a:xfrm>
                <a:off x="3438" y="2916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4">
                    <a:moveTo>
                      <a:pt x="0" y="0"/>
                    </a:moveTo>
                    <a:lnTo>
                      <a:pt x="115" y="34"/>
                    </a:lnTo>
                    <a:lnTo>
                      <a:pt x="115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8" name="直接连接符 88704"/>
              <p:cNvSpPr/>
              <p:nvPr/>
            </p:nvSpPr>
            <p:spPr>
              <a:xfrm flipV="1">
                <a:off x="3453" y="29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59" name="任意多边形 88705"/>
              <p:cNvSpPr/>
              <p:nvPr/>
            </p:nvSpPr>
            <p:spPr>
              <a:xfrm>
                <a:off x="3424" y="2903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37">
                    <a:moveTo>
                      <a:pt x="0" y="75"/>
                    </a:moveTo>
                    <a:lnTo>
                      <a:pt x="115" y="106"/>
                    </a:lnTo>
                    <a:lnTo>
                      <a:pt x="230" y="137"/>
                    </a:lnTo>
                    <a:lnTo>
                      <a:pt x="250" y="62"/>
                    </a:lnTo>
                    <a:lnTo>
                      <a:pt x="135" y="31"/>
                    </a:lnTo>
                    <a:lnTo>
                      <a:pt x="20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0" name="任意多边形 88706"/>
              <p:cNvSpPr/>
              <p:nvPr/>
            </p:nvSpPr>
            <p:spPr>
              <a:xfrm>
                <a:off x="3424" y="2903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37">
                    <a:moveTo>
                      <a:pt x="0" y="75"/>
                    </a:moveTo>
                    <a:lnTo>
                      <a:pt x="115" y="106"/>
                    </a:lnTo>
                    <a:lnTo>
                      <a:pt x="230" y="137"/>
                    </a:lnTo>
                    <a:lnTo>
                      <a:pt x="250" y="62"/>
                    </a:lnTo>
                    <a:lnTo>
                      <a:pt x="135" y="31"/>
                    </a:lnTo>
                    <a:lnTo>
                      <a:pt x="20" y="0"/>
                    </a:lnTo>
                    <a:lnTo>
                      <a:pt x="0" y="7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1" name="任意多边形 88707"/>
              <p:cNvSpPr/>
              <p:nvPr/>
            </p:nvSpPr>
            <p:spPr>
              <a:xfrm>
                <a:off x="3441" y="2907"/>
                <a:ext cx="14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1">
                    <a:moveTo>
                      <a:pt x="0" y="0"/>
                    </a:moveTo>
                    <a:lnTo>
                      <a:pt x="115" y="31"/>
                    </a:lnTo>
                    <a:lnTo>
                      <a:pt x="116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2" name="直接连接符 88708"/>
              <p:cNvSpPr/>
              <p:nvPr/>
            </p:nvSpPr>
            <p:spPr>
              <a:xfrm flipV="1">
                <a:off x="3455" y="291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3" name="任意多边形 88709"/>
              <p:cNvSpPr/>
              <p:nvPr/>
            </p:nvSpPr>
            <p:spPr>
              <a:xfrm>
                <a:off x="3426" y="2894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32">
                    <a:moveTo>
                      <a:pt x="0" y="76"/>
                    </a:moveTo>
                    <a:lnTo>
                      <a:pt x="116" y="104"/>
                    </a:lnTo>
                    <a:lnTo>
                      <a:pt x="232" y="132"/>
                    </a:lnTo>
                    <a:lnTo>
                      <a:pt x="250" y="56"/>
                    </a:lnTo>
                    <a:lnTo>
                      <a:pt x="134" y="28"/>
                    </a:lnTo>
                    <a:lnTo>
                      <a:pt x="18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4" name="任意多边形 88710"/>
              <p:cNvSpPr/>
              <p:nvPr/>
            </p:nvSpPr>
            <p:spPr>
              <a:xfrm>
                <a:off x="3426" y="2894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32">
                    <a:moveTo>
                      <a:pt x="0" y="76"/>
                    </a:moveTo>
                    <a:lnTo>
                      <a:pt x="116" y="104"/>
                    </a:lnTo>
                    <a:lnTo>
                      <a:pt x="232" y="132"/>
                    </a:lnTo>
                    <a:lnTo>
                      <a:pt x="250" y="56"/>
                    </a:lnTo>
                    <a:lnTo>
                      <a:pt x="134" y="28"/>
                    </a:lnTo>
                    <a:lnTo>
                      <a:pt x="18" y="0"/>
                    </a:lnTo>
                    <a:lnTo>
                      <a:pt x="0" y="7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5" name="任意多边形 88711"/>
              <p:cNvSpPr/>
              <p:nvPr/>
            </p:nvSpPr>
            <p:spPr>
              <a:xfrm>
                <a:off x="3443" y="2897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8">
                    <a:moveTo>
                      <a:pt x="0" y="0"/>
                    </a:moveTo>
                    <a:lnTo>
                      <a:pt x="116" y="28"/>
                    </a:lnTo>
                    <a:lnTo>
                      <a:pt x="117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6" name="直接连接符 88712"/>
              <p:cNvSpPr/>
              <p:nvPr/>
            </p:nvSpPr>
            <p:spPr>
              <a:xfrm flipV="1">
                <a:off x="3457" y="290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7" name="任意多边形 88713"/>
              <p:cNvSpPr/>
              <p:nvPr/>
            </p:nvSpPr>
            <p:spPr>
              <a:xfrm>
                <a:off x="3428" y="2885"/>
                <a:ext cx="3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21">
                    <a:moveTo>
                      <a:pt x="0" y="76"/>
                    </a:moveTo>
                    <a:lnTo>
                      <a:pt x="117" y="98"/>
                    </a:lnTo>
                    <a:lnTo>
                      <a:pt x="234" y="121"/>
                    </a:lnTo>
                    <a:lnTo>
                      <a:pt x="249" y="45"/>
                    </a:lnTo>
                    <a:lnTo>
                      <a:pt x="132" y="22"/>
                    </a:lnTo>
                    <a:lnTo>
                      <a:pt x="14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8" name="任意多边形 88714"/>
              <p:cNvSpPr/>
              <p:nvPr/>
            </p:nvSpPr>
            <p:spPr>
              <a:xfrm>
                <a:off x="3428" y="2885"/>
                <a:ext cx="3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21">
                    <a:moveTo>
                      <a:pt x="0" y="76"/>
                    </a:moveTo>
                    <a:lnTo>
                      <a:pt x="117" y="98"/>
                    </a:lnTo>
                    <a:lnTo>
                      <a:pt x="234" y="121"/>
                    </a:lnTo>
                    <a:lnTo>
                      <a:pt x="249" y="45"/>
                    </a:lnTo>
                    <a:lnTo>
                      <a:pt x="132" y="22"/>
                    </a:lnTo>
                    <a:lnTo>
                      <a:pt x="14" y="0"/>
                    </a:lnTo>
                    <a:lnTo>
                      <a:pt x="0" y="7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69" name="任意多边形 88715"/>
              <p:cNvSpPr/>
              <p:nvPr/>
            </p:nvSpPr>
            <p:spPr>
              <a:xfrm>
                <a:off x="3445" y="2888"/>
                <a:ext cx="14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3">
                    <a:moveTo>
                      <a:pt x="0" y="0"/>
                    </a:moveTo>
                    <a:lnTo>
                      <a:pt x="117" y="23"/>
                    </a:lnTo>
                    <a:lnTo>
                      <a:pt x="118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0" name="直接连接符 88716"/>
              <p:cNvSpPr/>
              <p:nvPr/>
            </p:nvSpPr>
            <p:spPr>
              <a:xfrm flipV="1">
                <a:off x="3459" y="289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1" name="任意多边形 88717"/>
              <p:cNvSpPr/>
              <p:nvPr/>
            </p:nvSpPr>
            <p:spPr>
              <a:xfrm>
                <a:off x="3430" y="2876"/>
                <a:ext cx="3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15">
                    <a:moveTo>
                      <a:pt x="0" y="77"/>
                    </a:moveTo>
                    <a:lnTo>
                      <a:pt x="119" y="96"/>
                    </a:lnTo>
                    <a:lnTo>
                      <a:pt x="237" y="115"/>
                    </a:lnTo>
                    <a:lnTo>
                      <a:pt x="249" y="38"/>
                    </a:lnTo>
                    <a:lnTo>
                      <a:pt x="131" y="19"/>
                    </a:lnTo>
                    <a:lnTo>
                      <a:pt x="13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2" name="任意多边形 88718"/>
              <p:cNvSpPr/>
              <p:nvPr/>
            </p:nvSpPr>
            <p:spPr>
              <a:xfrm>
                <a:off x="3430" y="2876"/>
                <a:ext cx="3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15">
                    <a:moveTo>
                      <a:pt x="0" y="77"/>
                    </a:moveTo>
                    <a:lnTo>
                      <a:pt x="119" y="96"/>
                    </a:lnTo>
                    <a:lnTo>
                      <a:pt x="237" y="115"/>
                    </a:lnTo>
                    <a:lnTo>
                      <a:pt x="249" y="38"/>
                    </a:lnTo>
                    <a:lnTo>
                      <a:pt x="131" y="19"/>
                    </a:lnTo>
                    <a:lnTo>
                      <a:pt x="13" y="0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3" name="任意多边形 88719"/>
              <p:cNvSpPr/>
              <p:nvPr/>
            </p:nvSpPr>
            <p:spPr>
              <a:xfrm>
                <a:off x="3446" y="287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9">
                    <a:moveTo>
                      <a:pt x="0" y="0"/>
                    </a:moveTo>
                    <a:lnTo>
                      <a:pt x="118" y="19"/>
                    </a:lnTo>
                    <a:lnTo>
                      <a:pt x="118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4" name="直接连接符 88720"/>
              <p:cNvSpPr/>
              <p:nvPr/>
            </p:nvSpPr>
            <p:spPr>
              <a:xfrm flipV="1">
                <a:off x="3461" y="288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5" name="任意多边形 88721"/>
              <p:cNvSpPr/>
              <p:nvPr/>
            </p:nvSpPr>
            <p:spPr>
              <a:xfrm>
                <a:off x="3431" y="2867"/>
                <a:ext cx="31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04">
                    <a:moveTo>
                      <a:pt x="0" y="77"/>
                    </a:moveTo>
                    <a:lnTo>
                      <a:pt x="118" y="90"/>
                    </a:lnTo>
                    <a:lnTo>
                      <a:pt x="236" y="104"/>
                    </a:lnTo>
                    <a:lnTo>
                      <a:pt x="245" y="27"/>
                    </a:lnTo>
                    <a:lnTo>
                      <a:pt x="127" y="13"/>
                    </a:lnTo>
                    <a:lnTo>
                      <a:pt x="8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6" name="任意多边形 88722"/>
              <p:cNvSpPr/>
              <p:nvPr/>
            </p:nvSpPr>
            <p:spPr>
              <a:xfrm>
                <a:off x="3431" y="2867"/>
                <a:ext cx="31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04">
                    <a:moveTo>
                      <a:pt x="0" y="77"/>
                    </a:moveTo>
                    <a:lnTo>
                      <a:pt x="118" y="90"/>
                    </a:lnTo>
                    <a:lnTo>
                      <a:pt x="236" y="104"/>
                    </a:lnTo>
                    <a:lnTo>
                      <a:pt x="245" y="27"/>
                    </a:lnTo>
                    <a:lnTo>
                      <a:pt x="127" y="13"/>
                    </a:lnTo>
                    <a:lnTo>
                      <a:pt x="8" y="0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7" name="任意多边形 88723"/>
              <p:cNvSpPr/>
              <p:nvPr/>
            </p:nvSpPr>
            <p:spPr>
              <a:xfrm>
                <a:off x="3447" y="286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4">
                    <a:moveTo>
                      <a:pt x="0" y="0"/>
                    </a:moveTo>
                    <a:lnTo>
                      <a:pt x="118" y="14"/>
                    </a:lnTo>
                    <a:lnTo>
                      <a:pt x="118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8" name="直接连接符 88724"/>
              <p:cNvSpPr/>
              <p:nvPr/>
            </p:nvSpPr>
            <p:spPr>
              <a:xfrm flipV="1">
                <a:off x="3462" y="28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79" name="任意多边形 88725"/>
              <p:cNvSpPr/>
              <p:nvPr/>
            </p:nvSpPr>
            <p:spPr>
              <a:xfrm>
                <a:off x="3433" y="2857"/>
                <a:ext cx="30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02">
                    <a:moveTo>
                      <a:pt x="0" y="77"/>
                    </a:moveTo>
                    <a:lnTo>
                      <a:pt x="119" y="89"/>
                    </a:lnTo>
                    <a:lnTo>
                      <a:pt x="237" y="102"/>
                    </a:lnTo>
                    <a:lnTo>
                      <a:pt x="245" y="24"/>
                    </a:lnTo>
                    <a:lnTo>
                      <a:pt x="127" y="12"/>
                    </a:lnTo>
                    <a:lnTo>
                      <a:pt x="8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0" name="任意多边形 88726"/>
              <p:cNvSpPr/>
              <p:nvPr/>
            </p:nvSpPr>
            <p:spPr>
              <a:xfrm>
                <a:off x="3433" y="2857"/>
                <a:ext cx="30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02">
                    <a:moveTo>
                      <a:pt x="0" y="77"/>
                    </a:moveTo>
                    <a:lnTo>
                      <a:pt x="119" y="89"/>
                    </a:lnTo>
                    <a:lnTo>
                      <a:pt x="237" y="102"/>
                    </a:lnTo>
                    <a:lnTo>
                      <a:pt x="245" y="24"/>
                    </a:lnTo>
                    <a:lnTo>
                      <a:pt x="127" y="12"/>
                    </a:lnTo>
                    <a:lnTo>
                      <a:pt x="8" y="0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1" name="任意多边形 88727"/>
              <p:cNvSpPr/>
              <p:nvPr/>
            </p:nvSpPr>
            <p:spPr>
              <a:xfrm>
                <a:off x="3448" y="2859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2">
                    <a:moveTo>
                      <a:pt x="0" y="0"/>
                    </a:moveTo>
                    <a:lnTo>
                      <a:pt x="118" y="12"/>
                    </a:lnTo>
                    <a:lnTo>
                      <a:pt x="119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2" name="直接连接符 88728"/>
              <p:cNvSpPr/>
              <p:nvPr/>
            </p:nvSpPr>
            <p:spPr>
              <a:xfrm flipV="1">
                <a:off x="3463" y="285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3" name="任意多边形 88729"/>
              <p:cNvSpPr/>
              <p:nvPr/>
            </p:nvSpPr>
            <p:spPr>
              <a:xfrm>
                <a:off x="3433" y="2848"/>
                <a:ext cx="3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90">
                    <a:moveTo>
                      <a:pt x="0" y="79"/>
                    </a:moveTo>
                    <a:lnTo>
                      <a:pt x="120" y="84"/>
                    </a:lnTo>
                    <a:lnTo>
                      <a:pt x="239" y="90"/>
                    </a:lnTo>
                    <a:lnTo>
                      <a:pt x="242" y="12"/>
                    </a:lnTo>
                    <a:lnTo>
                      <a:pt x="123" y="6"/>
                    </a:lnTo>
                    <a:lnTo>
                      <a:pt x="4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4" name="任意多边形 88730"/>
              <p:cNvSpPr/>
              <p:nvPr/>
            </p:nvSpPr>
            <p:spPr>
              <a:xfrm>
                <a:off x="3433" y="2848"/>
                <a:ext cx="3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90">
                    <a:moveTo>
                      <a:pt x="0" y="79"/>
                    </a:moveTo>
                    <a:lnTo>
                      <a:pt x="120" y="84"/>
                    </a:lnTo>
                    <a:lnTo>
                      <a:pt x="239" y="90"/>
                    </a:lnTo>
                    <a:lnTo>
                      <a:pt x="242" y="12"/>
                    </a:lnTo>
                    <a:lnTo>
                      <a:pt x="123" y="6"/>
                    </a:lnTo>
                    <a:lnTo>
                      <a:pt x="4" y="0"/>
                    </a:lnTo>
                    <a:lnTo>
                      <a:pt x="0" y="7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5" name="任意多边形 88731"/>
              <p:cNvSpPr/>
              <p:nvPr/>
            </p:nvSpPr>
            <p:spPr>
              <a:xfrm>
                <a:off x="3449" y="2849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6">
                    <a:moveTo>
                      <a:pt x="0" y="0"/>
                    </a:moveTo>
                    <a:lnTo>
                      <a:pt x="119" y="6"/>
                    </a:lnTo>
                    <a:lnTo>
                      <a:pt x="11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6" name="直接连接符 88732"/>
              <p:cNvSpPr/>
              <p:nvPr/>
            </p:nvSpPr>
            <p:spPr>
              <a:xfrm flipV="1">
                <a:off x="3464" y="284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7" name="任意多边形 88733"/>
              <p:cNvSpPr/>
              <p:nvPr/>
            </p:nvSpPr>
            <p:spPr>
              <a:xfrm>
                <a:off x="3434" y="2839"/>
                <a:ext cx="30" cy="10"/>
              </a:xfrm>
              <a:custGeom>
                <a:avLst/>
                <a:gdLst/>
                <a:ahLst/>
                <a:cxnLst/>
                <a:rect l="0" t="0" r="0" b="0"/>
                <a:pathLst>
                  <a:path w="240" h="81">
                    <a:moveTo>
                      <a:pt x="0" y="77"/>
                    </a:moveTo>
                    <a:lnTo>
                      <a:pt x="119" y="79"/>
                    </a:lnTo>
                    <a:lnTo>
                      <a:pt x="238" y="81"/>
                    </a:lnTo>
                    <a:lnTo>
                      <a:pt x="240" y="4"/>
                    </a:lnTo>
                    <a:lnTo>
                      <a:pt x="120" y="2"/>
                    </a:lnTo>
                    <a:lnTo>
                      <a:pt x="1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8" name="任意多边形 88734"/>
              <p:cNvSpPr/>
              <p:nvPr/>
            </p:nvSpPr>
            <p:spPr>
              <a:xfrm>
                <a:off x="3434" y="2839"/>
                <a:ext cx="30" cy="10"/>
              </a:xfrm>
              <a:custGeom>
                <a:avLst/>
                <a:gdLst/>
                <a:ahLst/>
                <a:cxnLst/>
                <a:rect l="0" t="0" r="0" b="0"/>
                <a:pathLst>
                  <a:path w="240" h="81">
                    <a:moveTo>
                      <a:pt x="0" y="77"/>
                    </a:moveTo>
                    <a:lnTo>
                      <a:pt x="119" y="79"/>
                    </a:lnTo>
                    <a:lnTo>
                      <a:pt x="238" y="81"/>
                    </a:lnTo>
                    <a:lnTo>
                      <a:pt x="240" y="4"/>
                    </a:lnTo>
                    <a:lnTo>
                      <a:pt x="120" y="2"/>
                    </a:lnTo>
                    <a:lnTo>
                      <a:pt x="1" y="0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89" name="任意多边形 88735"/>
              <p:cNvSpPr/>
              <p:nvPr/>
            </p:nvSpPr>
            <p:spPr>
              <a:xfrm>
                <a:off x="3449" y="2839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4">
                    <a:moveTo>
                      <a:pt x="0" y="2"/>
                    </a:moveTo>
                    <a:lnTo>
                      <a:pt x="120" y="4"/>
                    </a:lnTo>
                    <a:lnTo>
                      <a:pt x="12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0" name="直接连接符 88736"/>
              <p:cNvSpPr/>
              <p:nvPr/>
            </p:nvSpPr>
            <p:spPr>
              <a:xfrm flipV="1">
                <a:off x="3464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1" name="任意多边形 88737"/>
              <p:cNvSpPr/>
              <p:nvPr/>
            </p:nvSpPr>
            <p:spPr>
              <a:xfrm>
                <a:off x="3434" y="2829"/>
                <a:ext cx="3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0" h="82">
                    <a:moveTo>
                      <a:pt x="1" y="82"/>
                    </a:moveTo>
                    <a:lnTo>
                      <a:pt x="120" y="80"/>
                    </a:lnTo>
                    <a:lnTo>
                      <a:pt x="240" y="78"/>
                    </a:lnTo>
                    <a:lnTo>
                      <a:pt x="238" y="0"/>
                    </a:lnTo>
                    <a:lnTo>
                      <a:pt x="119" y="2"/>
                    </a:lnTo>
                    <a:lnTo>
                      <a:pt x="0" y="4"/>
                    </a:lnTo>
                    <a:lnTo>
                      <a:pt x="1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2" name="任意多边形 88738"/>
              <p:cNvSpPr/>
              <p:nvPr/>
            </p:nvSpPr>
            <p:spPr>
              <a:xfrm>
                <a:off x="3434" y="2829"/>
                <a:ext cx="3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0" h="82">
                    <a:moveTo>
                      <a:pt x="1" y="82"/>
                    </a:moveTo>
                    <a:lnTo>
                      <a:pt x="120" y="80"/>
                    </a:lnTo>
                    <a:lnTo>
                      <a:pt x="240" y="78"/>
                    </a:lnTo>
                    <a:lnTo>
                      <a:pt x="238" y="0"/>
                    </a:lnTo>
                    <a:lnTo>
                      <a:pt x="119" y="2"/>
                    </a:lnTo>
                    <a:lnTo>
                      <a:pt x="0" y="4"/>
                    </a:lnTo>
                    <a:lnTo>
                      <a:pt x="1" y="8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3" name="任意多边形 88739"/>
              <p:cNvSpPr/>
              <p:nvPr/>
            </p:nvSpPr>
            <p:spPr>
              <a:xfrm>
                <a:off x="3449" y="2829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6">
                    <a:moveTo>
                      <a:pt x="0" y="6"/>
                    </a:moveTo>
                    <a:lnTo>
                      <a:pt x="119" y="4"/>
                    </a:lnTo>
                    <a:lnTo>
                      <a:pt x="119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4" name="直接连接符 88740"/>
              <p:cNvSpPr/>
              <p:nvPr/>
            </p:nvSpPr>
            <p:spPr>
              <a:xfrm flipV="1">
                <a:off x="3464" y="282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5" name="任意多边形 88741"/>
              <p:cNvSpPr/>
              <p:nvPr/>
            </p:nvSpPr>
            <p:spPr>
              <a:xfrm>
                <a:off x="3433" y="2819"/>
                <a:ext cx="3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88">
                    <a:moveTo>
                      <a:pt x="4" y="88"/>
                    </a:moveTo>
                    <a:lnTo>
                      <a:pt x="123" y="83"/>
                    </a:lnTo>
                    <a:lnTo>
                      <a:pt x="242" y="77"/>
                    </a:lnTo>
                    <a:lnTo>
                      <a:pt x="239" y="0"/>
                    </a:lnTo>
                    <a:lnTo>
                      <a:pt x="120" y="6"/>
                    </a:lnTo>
                    <a:lnTo>
                      <a:pt x="0" y="11"/>
                    </a:lnTo>
                    <a:lnTo>
                      <a:pt x="4" y="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6" name="任意多边形 88742"/>
              <p:cNvSpPr/>
              <p:nvPr/>
            </p:nvSpPr>
            <p:spPr>
              <a:xfrm>
                <a:off x="3433" y="2819"/>
                <a:ext cx="3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88">
                    <a:moveTo>
                      <a:pt x="4" y="88"/>
                    </a:moveTo>
                    <a:lnTo>
                      <a:pt x="123" y="83"/>
                    </a:lnTo>
                    <a:lnTo>
                      <a:pt x="242" y="77"/>
                    </a:lnTo>
                    <a:lnTo>
                      <a:pt x="239" y="0"/>
                    </a:lnTo>
                    <a:lnTo>
                      <a:pt x="120" y="6"/>
                    </a:lnTo>
                    <a:lnTo>
                      <a:pt x="0" y="11"/>
                    </a:lnTo>
                    <a:lnTo>
                      <a:pt x="4" y="8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7" name="任意多边形 88743"/>
              <p:cNvSpPr/>
              <p:nvPr/>
            </p:nvSpPr>
            <p:spPr>
              <a:xfrm>
                <a:off x="3448" y="2819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0">
                    <a:moveTo>
                      <a:pt x="0" y="10"/>
                    </a:moveTo>
                    <a:lnTo>
                      <a:pt x="119" y="4"/>
                    </a:lnTo>
                    <a:lnTo>
                      <a:pt x="119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8" name="直接连接符 88744"/>
              <p:cNvSpPr/>
              <p:nvPr/>
            </p:nvSpPr>
            <p:spPr>
              <a:xfrm flipV="1">
                <a:off x="3463" y="28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99" name="任意多边形 88745"/>
              <p:cNvSpPr/>
              <p:nvPr/>
            </p:nvSpPr>
            <p:spPr>
              <a:xfrm>
                <a:off x="3433" y="2809"/>
                <a:ext cx="3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46" h="98">
                    <a:moveTo>
                      <a:pt x="7" y="98"/>
                    </a:moveTo>
                    <a:lnTo>
                      <a:pt x="127" y="88"/>
                    </a:lnTo>
                    <a:lnTo>
                      <a:pt x="246" y="78"/>
                    </a:lnTo>
                    <a:lnTo>
                      <a:pt x="239" y="0"/>
                    </a:lnTo>
                    <a:lnTo>
                      <a:pt x="120" y="10"/>
                    </a:lnTo>
                    <a:lnTo>
                      <a:pt x="0" y="20"/>
                    </a:lnTo>
                    <a:lnTo>
                      <a:pt x="7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0" name="任意多边形 88746"/>
              <p:cNvSpPr/>
              <p:nvPr/>
            </p:nvSpPr>
            <p:spPr>
              <a:xfrm>
                <a:off x="3433" y="2809"/>
                <a:ext cx="3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46" h="98">
                    <a:moveTo>
                      <a:pt x="7" y="98"/>
                    </a:moveTo>
                    <a:lnTo>
                      <a:pt x="127" y="88"/>
                    </a:lnTo>
                    <a:lnTo>
                      <a:pt x="246" y="78"/>
                    </a:lnTo>
                    <a:lnTo>
                      <a:pt x="239" y="0"/>
                    </a:lnTo>
                    <a:lnTo>
                      <a:pt x="120" y="10"/>
                    </a:lnTo>
                    <a:lnTo>
                      <a:pt x="0" y="20"/>
                    </a:lnTo>
                    <a:lnTo>
                      <a:pt x="7" y="9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1" name="任意多边形 88747"/>
              <p:cNvSpPr/>
              <p:nvPr/>
            </p:nvSpPr>
            <p:spPr>
              <a:xfrm>
                <a:off x="3447" y="280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6">
                    <a:moveTo>
                      <a:pt x="0" y="16"/>
                    </a:moveTo>
                    <a:lnTo>
                      <a:pt x="119" y="6"/>
                    </a:lnTo>
                    <a:lnTo>
                      <a:pt x="118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2" name="直接连接符 88748"/>
              <p:cNvSpPr/>
              <p:nvPr/>
            </p:nvSpPr>
            <p:spPr>
              <a:xfrm flipH="1" flipV="1">
                <a:off x="3462" y="28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3" name="任意多边形 88749"/>
              <p:cNvSpPr/>
              <p:nvPr/>
            </p:nvSpPr>
            <p:spPr>
              <a:xfrm>
                <a:off x="3431" y="2799"/>
                <a:ext cx="31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08">
                    <a:moveTo>
                      <a:pt x="10" y="108"/>
                    </a:moveTo>
                    <a:lnTo>
                      <a:pt x="128" y="93"/>
                    </a:lnTo>
                    <a:lnTo>
                      <a:pt x="246" y="77"/>
                    </a:lnTo>
                    <a:lnTo>
                      <a:pt x="236" y="0"/>
                    </a:lnTo>
                    <a:lnTo>
                      <a:pt x="118" y="16"/>
                    </a:lnTo>
                    <a:lnTo>
                      <a:pt x="0" y="31"/>
                    </a:lnTo>
                    <a:lnTo>
                      <a:pt x="10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4" name="任意多边形 88750"/>
              <p:cNvSpPr/>
              <p:nvPr/>
            </p:nvSpPr>
            <p:spPr>
              <a:xfrm>
                <a:off x="3431" y="2799"/>
                <a:ext cx="31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08">
                    <a:moveTo>
                      <a:pt x="10" y="108"/>
                    </a:moveTo>
                    <a:lnTo>
                      <a:pt x="128" y="93"/>
                    </a:lnTo>
                    <a:lnTo>
                      <a:pt x="246" y="77"/>
                    </a:lnTo>
                    <a:lnTo>
                      <a:pt x="236" y="0"/>
                    </a:lnTo>
                    <a:lnTo>
                      <a:pt x="118" y="16"/>
                    </a:lnTo>
                    <a:lnTo>
                      <a:pt x="0" y="31"/>
                    </a:lnTo>
                    <a:lnTo>
                      <a:pt x="10" y="10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5" name="任意多边形 88751"/>
              <p:cNvSpPr/>
              <p:nvPr/>
            </p:nvSpPr>
            <p:spPr>
              <a:xfrm>
                <a:off x="3446" y="2798"/>
                <a:ext cx="15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8" h="18">
                    <a:moveTo>
                      <a:pt x="0" y="18"/>
                    </a:moveTo>
                    <a:lnTo>
                      <a:pt x="118" y="2"/>
                    </a:lnTo>
                    <a:lnTo>
                      <a:pt x="118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6" name="直接连接符 88752"/>
              <p:cNvSpPr/>
              <p:nvPr/>
            </p:nvSpPr>
            <p:spPr>
              <a:xfrm flipV="1">
                <a:off x="3461" y="279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7" name="任意多边形 88753"/>
              <p:cNvSpPr/>
              <p:nvPr/>
            </p:nvSpPr>
            <p:spPr>
              <a:xfrm>
                <a:off x="3430" y="2789"/>
                <a:ext cx="3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12">
                    <a:moveTo>
                      <a:pt x="12" y="112"/>
                    </a:moveTo>
                    <a:lnTo>
                      <a:pt x="130" y="94"/>
                    </a:lnTo>
                    <a:lnTo>
                      <a:pt x="248" y="76"/>
                    </a:lnTo>
                    <a:lnTo>
                      <a:pt x="237" y="0"/>
                    </a:lnTo>
                    <a:lnTo>
                      <a:pt x="119" y="18"/>
                    </a:lnTo>
                    <a:lnTo>
                      <a:pt x="0" y="36"/>
                    </a:lnTo>
                    <a:lnTo>
                      <a:pt x="12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8" name="任意多边形 88754"/>
              <p:cNvSpPr/>
              <p:nvPr/>
            </p:nvSpPr>
            <p:spPr>
              <a:xfrm>
                <a:off x="3430" y="2789"/>
                <a:ext cx="3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8" h="112">
                    <a:moveTo>
                      <a:pt x="12" y="112"/>
                    </a:moveTo>
                    <a:lnTo>
                      <a:pt x="130" y="94"/>
                    </a:lnTo>
                    <a:lnTo>
                      <a:pt x="248" y="76"/>
                    </a:lnTo>
                    <a:lnTo>
                      <a:pt x="237" y="0"/>
                    </a:lnTo>
                    <a:lnTo>
                      <a:pt x="119" y="18"/>
                    </a:lnTo>
                    <a:lnTo>
                      <a:pt x="0" y="36"/>
                    </a:lnTo>
                    <a:lnTo>
                      <a:pt x="12" y="11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09" name="任意多边形 88755"/>
              <p:cNvSpPr/>
              <p:nvPr/>
            </p:nvSpPr>
            <p:spPr>
              <a:xfrm>
                <a:off x="3445" y="2788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4">
                    <a:moveTo>
                      <a:pt x="0" y="24"/>
                    </a:moveTo>
                    <a:lnTo>
                      <a:pt x="118" y="6"/>
                    </a:lnTo>
                    <a:lnTo>
                      <a:pt x="117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0" name="直接连接符 88756"/>
              <p:cNvSpPr/>
              <p:nvPr/>
            </p:nvSpPr>
            <p:spPr>
              <a:xfrm flipH="1" flipV="1">
                <a:off x="3459" y="278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1" name="任意多边形 88757"/>
              <p:cNvSpPr/>
              <p:nvPr/>
            </p:nvSpPr>
            <p:spPr>
              <a:xfrm>
                <a:off x="3428" y="2778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24">
                    <a:moveTo>
                      <a:pt x="15" y="124"/>
                    </a:moveTo>
                    <a:lnTo>
                      <a:pt x="133" y="101"/>
                    </a:lnTo>
                    <a:lnTo>
                      <a:pt x="250" y="77"/>
                    </a:lnTo>
                    <a:lnTo>
                      <a:pt x="234" y="0"/>
                    </a:lnTo>
                    <a:lnTo>
                      <a:pt x="117" y="24"/>
                    </a:lnTo>
                    <a:lnTo>
                      <a:pt x="0" y="47"/>
                    </a:lnTo>
                    <a:lnTo>
                      <a:pt x="15" y="1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2" name="任意多边形 88758"/>
              <p:cNvSpPr/>
              <p:nvPr/>
            </p:nvSpPr>
            <p:spPr>
              <a:xfrm>
                <a:off x="3428" y="2778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24">
                    <a:moveTo>
                      <a:pt x="15" y="124"/>
                    </a:moveTo>
                    <a:lnTo>
                      <a:pt x="133" y="101"/>
                    </a:lnTo>
                    <a:lnTo>
                      <a:pt x="250" y="77"/>
                    </a:lnTo>
                    <a:lnTo>
                      <a:pt x="234" y="0"/>
                    </a:lnTo>
                    <a:lnTo>
                      <a:pt x="117" y="24"/>
                    </a:lnTo>
                    <a:lnTo>
                      <a:pt x="0" y="47"/>
                    </a:lnTo>
                    <a:lnTo>
                      <a:pt x="15" y="12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3" name="任意多边形 88759"/>
              <p:cNvSpPr/>
              <p:nvPr/>
            </p:nvSpPr>
            <p:spPr>
              <a:xfrm>
                <a:off x="3443" y="2778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6">
                    <a:moveTo>
                      <a:pt x="0" y="26"/>
                    </a:moveTo>
                    <a:lnTo>
                      <a:pt x="117" y="2"/>
                    </a:lnTo>
                    <a:lnTo>
                      <a:pt x="116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4" name="直接连接符 88760"/>
              <p:cNvSpPr/>
              <p:nvPr/>
            </p:nvSpPr>
            <p:spPr>
              <a:xfrm flipH="1" flipV="1">
                <a:off x="3457" y="277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5" name="任意多边形 88761"/>
              <p:cNvSpPr/>
              <p:nvPr/>
            </p:nvSpPr>
            <p:spPr>
              <a:xfrm>
                <a:off x="3426" y="2769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26">
                    <a:moveTo>
                      <a:pt x="17" y="126"/>
                    </a:moveTo>
                    <a:lnTo>
                      <a:pt x="133" y="101"/>
                    </a:lnTo>
                    <a:lnTo>
                      <a:pt x="249" y="75"/>
                    </a:lnTo>
                    <a:lnTo>
                      <a:pt x="232" y="0"/>
                    </a:lnTo>
                    <a:lnTo>
                      <a:pt x="116" y="26"/>
                    </a:lnTo>
                    <a:lnTo>
                      <a:pt x="0" y="52"/>
                    </a:lnTo>
                    <a:lnTo>
                      <a:pt x="17" y="1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6" name="任意多边形 88762"/>
              <p:cNvSpPr/>
              <p:nvPr/>
            </p:nvSpPr>
            <p:spPr>
              <a:xfrm>
                <a:off x="3426" y="2769"/>
                <a:ext cx="31" cy="16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26">
                    <a:moveTo>
                      <a:pt x="17" y="126"/>
                    </a:moveTo>
                    <a:lnTo>
                      <a:pt x="133" y="101"/>
                    </a:lnTo>
                    <a:lnTo>
                      <a:pt x="249" y="75"/>
                    </a:lnTo>
                    <a:lnTo>
                      <a:pt x="232" y="0"/>
                    </a:lnTo>
                    <a:lnTo>
                      <a:pt x="116" y="26"/>
                    </a:lnTo>
                    <a:lnTo>
                      <a:pt x="0" y="52"/>
                    </a:lnTo>
                    <a:lnTo>
                      <a:pt x="17" y="12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7" name="任意多边形 88763"/>
              <p:cNvSpPr/>
              <p:nvPr/>
            </p:nvSpPr>
            <p:spPr>
              <a:xfrm>
                <a:off x="3441" y="2768"/>
                <a:ext cx="14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0">
                    <a:moveTo>
                      <a:pt x="0" y="30"/>
                    </a:moveTo>
                    <a:lnTo>
                      <a:pt x="116" y="4"/>
                    </a:lnTo>
                    <a:lnTo>
                      <a:pt x="115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8" name="直接连接符 88764"/>
              <p:cNvSpPr/>
              <p:nvPr/>
            </p:nvSpPr>
            <p:spPr>
              <a:xfrm flipH="1" flipV="1">
                <a:off x="3455" y="276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19" name="任意多边形 88765"/>
              <p:cNvSpPr/>
              <p:nvPr/>
            </p:nvSpPr>
            <p:spPr>
              <a:xfrm>
                <a:off x="3424" y="2759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36">
                    <a:moveTo>
                      <a:pt x="20" y="136"/>
                    </a:moveTo>
                    <a:lnTo>
                      <a:pt x="135" y="106"/>
                    </a:lnTo>
                    <a:lnTo>
                      <a:pt x="250" y="76"/>
                    </a:lnTo>
                    <a:lnTo>
                      <a:pt x="230" y="0"/>
                    </a:lnTo>
                    <a:lnTo>
                      <a:pt x="115" y="30"/>
                    </a:lnTo>
                    <a:lnTo>
                      <a:pt x="0" y="60"/>
                    </a:lnTo>
                    <a:lnTo>
                      <a:pt x="20" y="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0" name="任意多边形 88766"/>
              <p:cNvSpPr/>
              <p:nvPr/>
            </p:nvSpPr>
            <p:spPr>
              <a:xfrm>
                <a:off x="3424" y="2759"/>
                <a:ext cx="31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36">
                    <a:moveTo>
                      <a:pt x="20" y="136"/>
                    </a:moveTo>
                    <a:lnTo>
                      <a:pt x="135" y="106"/>
                    </a:lnTo>
                    <a:lnTo>
                      <a:pt x="250" y="76"/>
                    </a:lnTo>
                    <a:lnTo>
                      <a:pt x="230" y="0"/>
                    </a:lnTo>
                    <a:lnTo>
                      <a:pt x="115" y="30"/>
                    </a:lnTo>
                    <a:lnTo>
                      <a:pt x="0" y="60"/>
                    </a:lnTo>
                    <a:lnTo>
                      <a:pt x="20" y="13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1" name="任意多边形 88767"/>
              <p:cNvSpPr/>
              <p:nvPr/>
            </p:nvSpPr>
            <p:spPr>
              <a:xfrm>
                <a:off x="3438" y="2758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5">
                    <a:moveTo>
                      <a:pt x="0" y="35"/>
                    </a:moveTo>
                    <a:lnTo>
                      <a:pt x="115" y="5"/>
                    </a:lnTo>
                    <a:lnTo>
                      <a:pt x="114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2" name="直接连接符 88768"/>
              <p:cNvSpPr/>
              <p:nvPr/>
            </p:nvSpPr>
            <p:spPr>
              <a:xfrm flipH="1" flipV="1">
                <a:off x="3453" y="27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3" name="任意多边形 88769"/>
              <p:cNvSpPr/>
              <p:nvPr/>
            </p:nvSpPr>
            <p:spPr>
              <a:xfrm>
                <a:off x="3421" y="2749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43">
                    <a:moveTo>
                      <a:pt x="22" y="143"/>
                    </a:moveTo>
                    <a:lnTo>
                      <a:pt x="136" y="108"/>
                    </a:lnTo>
                    <a:lnTo>
                      <a:pt x="250" y="73"/>
                    </a:lnTo>
                    <a:lnTo>
                      <a:pt x="228" y="0"/>
                    </a:lnTo>
                    <a:lnTo>
                      <a:pt x="114" y="34"/>
                    </a:lnTo>
                    <a:lnTo>
                      <a:pt x="0" y="69"/>
                    </a:lnTo>
                    <a:lnTo>
                      <a:pt x="22" y="14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4" name="任意多边形 88770"/>
              <p:cNvSpPr/>
              <p:nvPr/>
            </p:nvSpPr>
            <p:spPr>
              <a:xfrm>
                <a:off x="3421" y="2749"/>
                <a:ext cx="32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43">
                    <a:moveTo>
                      <a:pt x="22" y="143"/>
                    </a:moveTo>
                    <a:lnTo>
                      <a:pt x="136" y="108"/>
                    </a:lnTo>
                    <a:lnTo>
                      <a:pt x="250" y="73"/>
                    </a:lnTo>
                    <a:lnTo>
                      <a:pt x="228" y="0"/>
                    </a:lnTo>
                    <a:lnTo>
                      <a:pt x="114" y="34"/>
                    </a:lnTo>
                    <a:lnTo>
                      <a:pt x="0" y="69"/>
                    </a:lnTo>
                    <a:lnTo>
                      <a:pt x="22" y="14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5" name="任意多边形 88771"/>
              <p:cNvSpPr/>
              <p:nvPr/>
            </p:nvSpPr>
            <p:spPr>
              <a:xfrm>
                <a:off x="3435" y="2748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9">
                    <a:moveTo>
                      <a:pt x="0" y="39"/>
                    </a:moveTo>
                    <a:lnTo>
                      <a:pt x="114" y="5"/>
                    </a:lnTo>
                    <a:lnTo>
                      <a:pt x="113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6" name="直接连接符 88772"/>
              <p:cNvSpPr/>
              <p:nvPr/>
            </p:nvSpPr>
            <p:spPr>
              <a:xfrm flipH="1" flipV="1">
                <a:off x="3450" y="274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7" name="任意多边形 88773"/>
              <p:cNvSpPr/>
              <p:nvPr/>
            </p:nvSpPr>
            <p:spPr>
              <a:xfrm>
                <a:off x="3418" y="2739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1">
                    <a:moveTo>
                      <a:pt x="26" y="151"/>
                    </a:moveTo>
                    <a:lnTo>
                      <a:pt x="139" y="112"/>
                    </a:lnTo>
                    <a:lnTo>
                      <a:pt x="252" y="73"/>
                    </a:lnTo>
                    <a:lnTo>
                      <a:pt x="226" y="0"/>
                    </a:lnTo>
                    <a:lnTo>
                      <a:pt x="113" y="39"/>
                    </a:lnTo>
                    <a:lnTo>
                      <a:pt x="0" y="78"/>
                    </a:lnTo>
                    <a:lnTo>
                      <a:pt x="26" y="1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8" name="任意多边形 88774"/>
              <p:cNvSpPr/>
              <p:nvPr/>
            </p:nvSpPr>
            <p:spPr>
              <a:xfrm>
                <a:off x="3418" y="2739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51">
                    <a:moveTo>
                      <a:pt x="26" y="151"/>
                    </a:moveTo>
                    <a:lnTo>
                      <a:pt x="139" y="112"/>
                    </a:lnTo>
                    <a:lnTo>
                      <a:pt x="252" y="73"/>
                    </a:lnTo>
                    <a:lnTo>
                      <a:pt x="226" y="0"/>
                    </a:lnTo>
                    <a:lnTo>
                      <a:pt x="113" y="39"/>
                    </a:lnTo>
                    <a:lnTo>
                      <a:pt x="0" y="78"/>
                    </a:lnTo>
                    <a:lnTo>
                      <a:pt x="26" y="15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29" name="任意多边形 88775"/>
              <p:cNvSpPr/>
              <p:nvPr/>
            </p:nvSpPr>
            <p:spPr>
              <a:xfrm>
                <a:off x="3432" y="2739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2">
                    <a:moveTo>
                      <a:pt x="0" y="42"/>
                    </a:moveTo>
                    <a:lnTo>
                      <a:pt x="113" y="3"/>
                    </a:lnTo>
                    <a:lnTo>
                      <a:pt x="112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0" name="直接连接符 88776"/>
              <p:cNvSpPr/>
              <p:nvPr/>
            </p:nvSpPr>
            <p:spPr>
              <a:xfrm flipH="1" flipV="1">
                <a:off x="3446" y="27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1" name="任意多边形 88777"/>
              <p:cNvSpPr/>
              <p:nvPr/>
            </p:nvSpPr>
            <p:spPr>
              <a:xfrm>
                <a:off x="3415" y="2730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55">
                    <a:moveTo>
                      <a:pt x="27" y="155"/>
                    </a:moveTo>
                    <a:lnTo>
                      <a:pt x="138" y="114"/>
                    </a:lnTo>
                    <a:lnTo>
                      <a:pt x="250" y="72"/>
                    </a:lnTo>
                    <a:lnTo>
                      <a:pt x="223" y="0"/>
                    </a:lnTo>
                    <a:lnTo>
                      <a:pt x="111" y="41"/>
                    </a:lnTo>
                    <a:lnTo>
                      <a:pt x="0" y="82"/>
                    </a:lnTo>
                    <a:lnTo>
                      <a:pt x="27" y="1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2" name="任意多边形 88778"/>
              <p:cNvSpPr/>
              <p:nvPr/>
            </p:nvSpPr>
            <p:spPr>
              <a:xfrm>
                <a:off x="3415" y="2730"/>
                <a:ext cx="31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55">
                    <a:moveTo>
                      <a:pt x="27" y="155"/>
                    </a:moveTo>
                    <a:lnTo>
                      <a:pt x="138" y="114"/>
                    </a:lnTo>
                    <a:lnTo>
                      <a:pt x="250" y="72"/>
                    </a:lnTo>
                    <a:lnTo>
                      <a:pt x="223" y="0"/>
                    </a:lnTo>
                    <a:lnTo>
                      <a:pt x="111" y="41"/>
                    </a:lnTo>
                    <a:lnTo>
                      <a:pt x="0" y="82"/>
                    </a:lnTo>
                    <a:lnTo>
                      <a:pt x="27" y="15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3" name="任意多边形 88779"/>
              <p:cNvSpPr/>
              <p:nvPr/>
            </p:nvSpPr>
            <p:spPr>
              <a:xfrm>
                <a:off x="3429" y="2729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7">
                    <a:moveTo>
                      <a:pt x="0" y="47"/>
                    </a:moveTo>
                    <a:lnTo>
                      <a:pt x="112" y="6"/>
                    </a:lnTo>
                    <a:lnTo>
                      <a:pt x="111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4" name="直接连接符 88780"/>
              <p:cNvSpPr/>
              <p:nvPr/>
            </p:nvSpPr>
            <p:spPr>
              <a:xfrm flipH="1" flipV="1">
                <a:off x="3443" y="272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5" name="任意多边形 88781"/>
              <p:cNvSpPr/>
              <p:nvPr/>
            </p:nvSpPr>
            <p:spPr>
              <a:xfrm>
                <a:off x="3411" y="2720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65">
                    <a:moveTo>
                      <a:pt x="30" y="165"/>
                    </a:moveTo>
                    <a:lnTo>
                      <a:pt x="140" y="118"/>
                    </a:lnTo>
                    <a:lnTo>
                      <a:pt x="251" y="71"/>
                    </a:lnTo>
                    <a:lnTo>
                      <a:pt x="221" y="0"/>
                    </a:lnTo>
                    <a:lnTo>
                      <a:pt x="110" y="47"/>
                    </a:lnTo>
                    <a:lnTo>
                      <a:pt x="0" y="94"/>
                    </a:lnTo>
                    <a:lnTo>
                      <a:pt x="30" y="1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6" name="任意多边形 88782"/>
              <p:cNvSpPr/>
              <p:nvPr/>
            </p:nvSpPr>
            <p:spPr>
              <a:xfrm>
                <a:off x="3411" y="2720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65">
                    <a:moveTo>
                      <a:pt x="30" y="165"/>
                    </a:moveTo>
                    <a:lnTo>
                      <a:pt x="140" y="118"/>
                    </a:lnTo>
                    <a:lnTo>
                      <a:pt x="251" y="71"/>
                    </a:lnTo>
                    <a:lnTo>
                      <a:pt x="221" y="0"/>
                    </a:lnTo>
                    <a:lnTo>
                      <a:pt x="110" y="47"/>
                    </a:lnTo>
                    <a:lnTo>
                      <a:pt x="0" y="94"/>
                    </a:lnTo>
                    <a:lnTo>
                      <a:pt x="30" y="16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7" name="任意多边形 88783"/>
              <p:cNvSpPr/>
              <p:nvPr/>
            </p:nvSpPr>
            <p:spPr>
              <a:xfrm>
                <a:off x="3425" y="2720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52">
                    <a:moveTo>
                      <a:pt x="0" y="52"/>
                    </a:moveTo>
                    <a:lnTo>
                      <a:pt x="111" y="5"/>
                    </a:lnTo>
                    <a:lnTo>
                      <a:pt x="109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8" name="直接连接符 88784"/>
              <p:cNvSpPr/>
              <p:nvPr/>
            </p:nvSpPr>
            <p:spPr>
              <a:xfrm flipH="1" flipV="1">
                <a:off x="3439" y="27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39" name="任意多边形 88785"/>
              <p:cNvSpPr/>
              <p:nvPr/>
            </p:nvSpPr>
            <p:spPr>
              <a:xfrm>
                <a:off x="3407" y="2711"/>
                <a:ext cx="32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73">
                    <a:moveTo>
                      <a:pt x="33" y="173"/>
                    </a:moveTo>
                    <a:lnTo>
                      <a:pt x="141" y="122"/>
                    </a:lnTo>
                    <a:lnTo>
                      <a:pt x="250" y="70"/>
                    </a:lnTo>
                    <a:lnTo>
                      <a:pt x="216" y="0"/>
                    </a:lnTo>
                    <a:lnTo>
                      <a:pt x="108" y="51"/>
                    </a:lnTo>
                    <a:lnTo>
                      <a:pt x="0" y="103"/>
                    </a:lnTo>
                    <a:lnTo>
                      <a:pt x="33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0" name="任意多边形 88786"/>
              <p:cNvSpPr/>
              <p:nvPr/>
            </p:nvSpPr>
            <p:spPr>
              <a:xfrm>
                <a:off x="3407" y="2711"/>
                <a:ext cx="32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73">
                    <a:moveTo>
                      <a:pt x="33" y="173"/>
                    </a:moveTo>
                    <a:lnTo>
                      <a:pt x="141" y="122"/>
                    </a:lnTo>
                    <a:lnTo>
                      <a:pt x="250" y="70"/>
                    </a:lnTo>
                    <a:lnTo>
                      <a:pt x="216" y="0"/>
                    </a:lnTo>
                    <a:lnTo>
                      <a:pt x="108" y="51"/>
                    </a:lnTo>
                    <a:lnTo>
                      <a:pt x="0" y="103"/>
                    </a:lnTo>
                    <a:lnTo>
                      <a:pt x="33" y="17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1" name="任意多边形 88787"/>
              <p:cNvSpPr/>
              <p:nvPr/>
            </p:nvSpPr>
            <p:spPr>
              <a:xfrm>
                <a:off x="3421" y="2711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08" h="53">
                    <a:moveTo>
                      <a:pt x="0" y="53"/>
                    </a:moveTo>
                    <a:lnTo>
                      <a:pt x="108" y="2"/>
                    </a:lnTo>
                    <a:lnTo>
                      <a:pt x="107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2" name="直接连接符 88788"/>
              <p:cNvSpPr/>
              <p:nvPr/>
            </p:nvSpPr>
            <p:spPr>
              <a:xfrm flipH="1" flipV="1">
                <a:off x="3434" y="27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3" name="任意多边形 88789"/>
              <p:cNvSpPr/>
              <p:nvPr/>
            </p:nvSpPr>
            <p:spPr>
              <a:xfrm>
                <a:off x="3403" y="2702"/>
                <a:ext cx="31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76">
                    <a:moveTo>
                      <a:pt x="35" y="176"/>
                    </a:moveTo>
                    <a:lnTo>
                      <a:pt x="142" y="122"/>
                    </a:lnTo>
                    <a:lnTo>
                      <a:pt x="249" y="69"/>
                    </a:lnTo>
                    <a:lnTo>
                      <a:pt x="214" y="0"/>
                    </a:lnTo>
                    <a:lnTo>
                      <a:pt x="107" y="53"/>
                    </a:lnTo>
                    <a:lnTo>
                      <a:pt x="0" y="107"/>
                    </a:lnTo>
                    <a:lnTo>
                      <a:pt x="35" y="1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4" name="任意多边形 88790"/>
              <p:cNvSpPr/>
              <p:nvPr/>
            </p:nvSpPr>
            <p:spPr>
              <a:xfrm>
                <a:off x="3403" y="2702"/>
                <a:ext cx="31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76">
                    <a:moveTo>
                      <a:pt x="35" y="176"/>
                    </a:moveTo>
                    <a:lnTo>
                      <a:pt x="142" y="122"/>
                    </a:lnTo>
                    <a:lnTo>
                      <a:pt x="249" y="69"/>
                    </a:lnTo>
                    <a:lnTo>
                      <a:pt x="214" y="0"/>
                    </a:lnTo>
                    <a:lnTo>
                      <a:pt x="107" y="53"/>
                    </a:lnTo>
                    <a:lnTo>
                      <a:pt x="0" y="107"/>
                    </a:lnTo>
                    <a:lnTo>
                      <a:pt x="35" y="17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5" name="任意多边形 88791"/>
              <p:cNvSpPr/>
              <p:nvPr/>
            </p:nvSpPr>
            <p:spPr>
              <a:xfrm>
                <a:off x="3417" y="2701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8">
                    <a:moveTo>
                      <a:pt x="0" y="58"/>
                    </a:moveTo>
                    <a:lnTo>
                      <a:pt x="107" y="5"/>
                    </a:lnTo>
                    <a:lnTo>
                      <a:pt x="104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6" name="直接连接符 88792"/>
              <p:cNvSpPr/>
              <p:nvPr/>
            </p:nvSpPr>
            <p:spPr>
              <a:xfrm flipH="1" flipV="1">
                <a:off x="3430" y="270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7" name="任意多边形 88793"/>
              <p:cNvSpPr/>
              <p:nvPr/>
            </p:nvSpPr>
            <p:spPr>
              <a:xfrm>
                <a:off x="3399" y="2693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84">
                    <a:moveTo>
                      <a:pt x="38" y="184"/>
                    </a:moveTo>
                    <a:lnTo>
                      <a:pt x="142" y="126"/>
                    </a:lnTo>
                    <a:lnTo>
                      <a:pt x="246" y="68"/>
                    </a:lnTo>
                    <a:lnTo>
                      <a:pt x="208" y="0"/>
                    </a:lnTo>
                    <a:lnTo>
                      <a:pt x="104" y="58"/>
                    </a:lnTo>
                    <a:lnTo>
                      <a:pt x="0" y="116"/>
                    </a:lnTo>
                    <a:lnTo>
                      <a:pt x="38" y="1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8" name="任意多边形 88794"/>
              <p:cNvSpPr/>
              <p:nvPr/>
            </p:nvSpPr>
            <p:spPr>
              <a:xfrm>
                <a:off x="3399" y="2693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84">
                    <a:moveTo>
                      <a:pt x="38" y="184"/>
                    </a:moveTo>
                    <a:lnTo>
                      <a:pt x="142" y="126"/>
                    </a:lnTo>
                    <a:lnTo>
                      <a:pt x="246" y="68"/>
                    </a:lnTo>
                    <a:lnTo>
                      <a:pt x="208" y="0"/>
                    </a:lnTo>
                    <a:lnTo>
                      <a:pt x="104" y="58"/>
                    </a:lnTo>
                    <a:lnTo>
                      <a:pt x="0" y="116"/>
                    </a:lnTo>
                    <a:lnTo>
                      <a:pt x="38" y="18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49" name="任意多边形 88795"/>
              <p:cNvSpPr/>
              <p:nvPr/>
            </p:nvSpPr>
            <p:spPr>
              <a:xfrm>
                <a:off x="3412" y="2693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4" h="60">
                    <a:moveTo>
                      <a:pt x="0" y="60"/>
                    </a:moveTo>
                    <a:lnTo>
                      <a:pt x="104" y="2"/>
                    </a:lnTo>
                    <a:lnTo>
                      <a:pt x="103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0" name="直接连接符 88796"/>
              <p:cNvSpPr/>
              <p:nvPr/>
            </p:nvSpPr>
            <p:spPr>
              <a:xfrm flipH="1" flipV="1">
                <a:off x="3425" y="269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1" name="任意多边形 88797"/>
              <p:cNvSpPr/>
              <p:nvPr/>
            </p:nvSpPr>
            <p:spPr>
              <a:xfrm>
                <a:off x="3394" y="2684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87">
                    <a:moveTo>
                      <a:pt x="40" y="187"/>
                    </a:moveTo>
                    <a:lnTo>
                      <a:pt x="142" y="127"/>
                    </a:lnTo>
                    <a:lnTo>
                      <a:pt x="245" y="67"/>
                    </a:lnTo>
                    <a:lnTo>
                      <a:pt x="206" y="0"/>
                    </a:lnTo>
                    <a:lnTo>
                      <a:pt x="103" y="60"/>
                    </a:lnTo>
                    <a:lnTo>
                      <a:pt x="0" y="120"/>
                    </a:lnTo>
                    <a:lnTo>
                      <a:pt x="40" y="1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2" name="任意多边形 88798"/>
              <p:cNvSpPr/>
              <p:nvPr/>
            </p:nvSpPr>
            <p:spPr>
              <a:xfrm>
                <a:off x="3394" y="2684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45" h="187">
                    <a:moveTo>
                      <a:pt x="40" y="187"/>
                    </a:moveTo>
                    <a:lnTo>
                      <a:pt x="142" y="127"/>
                    </a:lnTo>
                    <a:lnTo>
                      <a:pt x="245" y="67"/>
                    </a:lnTo>
                    <a:lnTo>
                      <a:pt x="206" y="0"/>
                    </a:lnTo>
                    <a:lnTo>
                      <a:pt x="103" y="60"/>
                    </a:lnTo>
                    <a:lnTo>
                      <a:pt x="0" y="120"/>
                    </a:lnTo>
                    <a:lnTo>
                      <a:pt x="40" y="18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3" name="任意多边形 88799"/>
              <p:cNvSpPr/>
              <p:nvPr/>
            </p:nvSpPr>
            <p:spPr>
              <a:xfrm>
                <a:off x="3407" y="2684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6">
                    <a:moveTo>
                      <a:pt x="0" y="66"/>
                    </a:moveTo>
                    <a:lnTo>
                      <a:pt x="103" y="6"/>
                    </a:lnTo>
                    <a:lnTo>
                      <a:pt x="101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4" name="直接连接符 88800"/>
              <p:cNvSpPr/>
              <p:nvPr/>
            </p:nvSpPr>
            <p:spPr>
              <a:xfrm flipH="1" flipV="1">
                <a:off x="3420" y="26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5" name="任意多边形 88801"/>
              <p:cNvSpPr/>
              <p:nvPr/>
            </p:nvSpPr>
            <p:spPr>
              <a:xfrm>
                <a:off x="3389" y="2675"/>
                <a:ext cx="3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4" h="196">
                    <a:moveTo>
                      <a:pt x="43" y="196"/>
                    </a:moveTo>
                    <a:lnTo>
                      <a:pt x="143" y="130"/>
                    </a:lnTo>
                    <a:lnTo>
                      <a:pt x="244" y="64"/>
                    </a:lnTo>
                    <a:lnTo>
                      <a:pt x="201" y="0"/>
                    </a:lnTo>
                    <a:lnTo>
                      <a:pt x="101" y="65"/>
                    </a:lnTo>
                    <a:lnTo>
                      <a:pt x="0" y="131"/>
                    </a:lnTo>
                    <a:lnTo>
                      <a:pt x="43" y="1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6" name="任意多边形 88802"/>
              <p:cNvSpPr/>
              <p:nvPr/>
            </p:nvSpPr>
            <p:spPr>
              <a:xfrm>
                <a:off x="3389" y="2675"/>
                <a:ext cx="3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4" h="196">
                    <a:moveTo>
                      <a:pt x="43" y="196"/>
                    </a:moveTo>
                    <a:lnTo>
                      <a:pt x="143" y="130"/>
                    </a:lnTo>
                    <a:lnTo>
                      <a:pt x="244" y="64"/>
                    </a:lnTo>
                    <a:lnTo>
                      <a:pt x="201" y="0"/>
                    </a:lnTo>
                    <a:lnTo>
                      <a:pt x="101" y="65"/>
                    </a:lnTo>
                    <a:lnTo>
                      <a:pt x="0" y="131"/>
                    </a:lnTo>
                    <a:lnTo>
                      <a:pt x="43" y="19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7" name="任意多边形 88803"/>
              <p:cNvSpPr/>
              <p:nvPr/>
            </p:nvSpPr>
            <p:spPr>
              <a:xfrm>
                <a:off x="3402" y="2675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8">
                    <a:moveTo>
                      <a:pt x="0" y="68"/>
                    </a:moveTo>
                    <a:lnTo>
                      <a:pt x="100" y="3"/>
                    </a:lnTo>
                    <a:lnTo>
                      <a:pt x="98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8" name="直接连接符 88804"/>
              <p:cNvSpPr/>
              <p:nvPr/>
            </p:nvSpPr>
            <p:spPr>
              <a:xfrm flipH="1" flipV="1">
                <a:off x="3414" y="267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59" name="任意多边形 88805"/>
              <p:cNvSpPr/>
              <p:nvPr/>
            </p:nvSpPr>
            <p:spPr>
              <a:xfrm>
                <a:off x="3384" y="2667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00">
                    <a:moveTo>
                      <a:pt x="45" y="200"/>
                    </a:moveTo>
                    <a:lnTo>
                      <a:pt x="143" y="132"/>
                    </a:lnTo>
                    <a:lnTo>
                      <a:pt x="241" y="64"/>
                    </a:lnTo>
                    <a:lnTo>
                      <a:pt x="196" y="0"/>
                    </a:lnTo>
                    <a:lnTo>
                      <a:pt x="98" y="68"/>
                    </a:lnTo>
                    <a:lnTo>
                      <a:pt x="0" y="136"/>
                    </a:lnTo>
                    <a:lnTo>
                      <a:pt x="45" y="2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0" name="任意多边形 88806"/>
              <p:cNvSpPr/>
              <p:nvPr/>
            </p:nvSpPr>
            <p:spPr>
              <a:xfrm>
                <a:off x="3384" y="2667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00">
                    <a:moveTo>
                      <a:pt x="45" y="200"/>
                    </a:moveTo>
                    <a:lnTo>
                      <a:pt x="143" y="132"/>
                    </a:lnTo>
                    <a:lnTo>
                      <a:pt x="241" y="64"/>
                    </a:lnTo>
                    <a:lnTo>
                      <a:pt x="196" y="0"/>
                    </a:lnTo>
                    <a:lnTo>
                      <a:pt x="98" y="68"/>
                    </a:lnTo>
                    <a:lnTo>
                      <a:pt x="0" y="136"/>
                    </a:lnTo>
                    <a:lnTo>
                      <a:pt x="45" y="20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1" name="任意多边形 88807"/>
              <p:cNvSpPr/>
              <p:nvPr/>
            </p:nvSpPr>
            <p:spPr>
              <a:xfrm>
                <a:off x="3396" y="2667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8" h="72">
                    <a:moveTo>
                      <a:pt x="0" y="72"/>
                    </a:moveTo>
                    <a:lnTo>
                      <a:pt x="98" y="4"/>
                    </a:lnTo>
                    <a:lnTo>
                      <a:pt x="96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2" name="直接连接符 88808"/>
              <p:cNvSpPr/>
              <p:nvPr/>
            </p:nvSpPr>
            <p:spPr>
              <a:xfrm flipH="1" flipV="1">
                <a:off x="3408" y="266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3" name="任意多边形 88809"/>
              <p:cNvSpPr/>
              <p:nvPr/>
            </p:nvSpPr>
            <p:spPr>
              <a:xfrm>
                <a:off x="3378" y="2659"/>
                <a:ext cx="30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04">
                    <a:moveTo>
                      <a:pt x="46" y="204"/>
                    </a:moveTo>
                    <a:lnTo>
                      <a:pt x="142" y="133"/>
                    </a:lnTo>
                    <a:lnTo>
                      <a:pt x="238" y="61"/>
                    </a:lnTo>
                    <a:lnTo>
                      <a:pt x="192" y="0"/>
                    </a:lnTo>
                    <a:lnTo>
                      <a:pt x="96" y="71"/>
                    </a:lnTo>
                    <a:lnTo>
                      <a:pt x="0" y="143"/>
                    </a:lnTo>
                    <a:lnTo>
                      <a:pt x="46" y="2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4" name="任意多边形 88810"/>
              <p:cNvSpPr/>
              <p:nvPr/>
            </p:nvSpPr>
            <p:spPr>
              <a:xfrm>
                <a:off x="3378" y="2659"/>
                <a:ext cx="30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04">
                    <a:moveTo>
                      <a:pt x="46" y="204"/>
                    </a:moveTo>
                    <a:lnTo>
                      <a:pt x="142" y="133"/>
                    </a:lnTo>
                    <a:lnTo>
                      <a:pt x="238" y="61"/>
                    </a:lnTo>
                    <a:lnTo>
                      <a:pt x="192" y="0"/>
                    </a:lnTo>
                    <a:lnTo>
                      <a:pt x="96" y="71"/>
                    </a:lnTo>
                    <a:lnTo>
                      <a:pt x="0" y="143"/>
                    </a:lnTo>
                    <a:lnTo>
                      <a:pt x="46" y="20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5" name="任意多边形 88811"/>
              <p:cNvSpPr/>
              <p:nvPr/>
            </p:nvSpPr>
            <p:spPr>
              <a:xfrm>
                <a:off x="3390" y="2658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6" h="76">
                    <a:moveTo>
                      <a:pt x="0" y="76"/>
                    </a:moveTo>
                    <a:lnTo>
                      <a:pt x="96" y="5"/>
                    </a:lnTo>
                    <a:lnTo>
                      <a:pt x="93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6" name="直接连接符 88812"/>
              <p:cNvSpPr/>
              <p:nvPr/>
            </p:nvSpPr>
            <p:spPr>
              <a:xfrm flipH="1" flipV="1">
                <a:off x="3402" y="265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7" name="任意多边形 88813"/>
              <p:cNvSpPr/>
              <p:nvPr/>
            </p:nvSpPr>
            <p:spPr>
              <a:xfrm>
                <a:off x="3373" y="2651"/>
                <a:ext cx="29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12">
                    <a:moveTo>
                      <a:pt x="49" y="212"/>
                    </a:moveTo>
                    <a:lnTo>
                      <a:pt x="141" y="136"/>
                    </a:lnTo>
                    <a:lnTo>
                      <a:pt x="234" y="60"/>
                    </a:lnTo>
                    <a:lnTo>
                      <a:pt x="185" y="0"/>
                    </a:lnTo>
                    <a:lnTo>
                      <a:pt x="92" y="76"/>
                    </a:lnTo>
                    <a:lnTo>
                      <a:pt x="0" y="152"/>
                    </a:lnTo>
                    <a:lnTo>
                      <a:pt x="49" y="2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8" name="任意多边形 88814"/>
              <p:cNvSpPr/>
              <p:nvPr/>
            </p:nvSpPr>
            <p:spPr>
              <a:xfrm>
                <a:off x="3373" y="2651"/>
                <a:ext cx="29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12">
                    <a:moveTo>
                      <a:pt x="49" y="212"/>
                    </a:moveTo>
                    <a:lnTo>
                      <a:pt x="141" y="136"/>
                    </a:lnTo>
                    <a:lnTo>
                      <a:pt x="234" y="60"/>
                    </a:lnTo>
                    <a:lnTo>
                      <a:pt x="185" y="0"/>
                    </a:lnTo>
                    <a:lnTo>
                      <a:pt x="92" y="76"/>
                    </a:lnTo>
                    <a:lnTo>
                      <a:pt x="0" y="152"/>
                    </a:lnTo>
                    <a:lnTo>
                      <a:pt x="49" y="21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69" name="任意多边形 88815"/>
              <p:cNvSpPr/>
              <p:nvPr/>
            </p:nvSpPr>
            <p:spPr>
              <a:xfrm>
                <a:off x="3384" y="2651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3" h="77">
                    <a:moveTo>
                      <a:pt x="0" y="77"/>
                    </a:moveTo>
                    <a:lnTo>
                      <a:pt x="93" y="1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0" name="直接连接符 88816"/>
              <p:cNvSpPr/>
              <p:nvPr/>
            </p:nvSpPr>
            <p:spPr>
              <a:xfrm flipH="1" flipV="1">
                <a:off x="3396" y="26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1" name="任意多边形 88817"/>
              <p:cNvSpPr/>
              <p:nvPr/>
            </p:nvSpPr>
            <p:spPr>
              <a:xfrm>
                <a:off x="3367" y="2643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13">
                    <a:moveTo>
                      <a:pt x="51" y="213"/>
                    </a:moveTo>
                    <a:lnTo>
                      <a:pt x="142" y="136"/>
                    </a:lnTo>
                    <a:lnTo>
                      <a:pt x="234" y="59"/>
                    </a:lnTo>
                    <a:lnTo>
                      <a:pt x="184" y="0"/>
                    </a:lnTo>
                    <a:lnTo>
                      <a:pt x="92" y="77"/>
                    </a:lnTo>
                    <a:lnTo>
                      <a:pt x="0" y="154"/>
                    </a:lnTo>
                    <a:lnTo>
                      <a:pt x="51" y="2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2" name="任意多边形 88818"/>
              <p:cNvSpPr/>
              <p:nvPr/>
            </p:nvSpPr>
            <p:spPr>
              <a:xfrm>
                <a:off x="3367" y="2643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13">
                    <a:moveTo>
                      <a:pt x="51" y="213"/>
                    </a:moveTo>
                    <a:lnTo>
                      <a:pt x="142" y="136"/>
                    </a:lnTo>
                    <a:lnTo>
                      <a:pt x="234" y="59"/>
                    </a:lnTo>
                    <a:lnTo>
                      <a:pt x="184" y="0"/>
                    </a:lnTo>
                    <a:lnTo>
                      <a:pt x="92" y="77"/>
                    </a:lnTo>
                    <a:lnTo>
                      <a:pt x="0" y="154"/>
                    </a:lnTo>
                    <a:lnTo>
                      <a:pt x="51" y="21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3" name="任意多边形 88819"/>
              <p:cNvSpPr/>
              <p:nvPr/>
            </p:nvSpPr>
            <p:spPr>
              <a:xfrm>
                <a:off x="3378" y="2643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2" h="82">
                    <a:moveTo>
                      <a:pt x="0" y="82"/>
                    </a:moveTo>
                    <a:lnTo>
                      <a:pt x="92" y="5"/>
                    </a:lnTo>
                    <a:lnTo>
                      <a:pt x="87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4" name="直接连接符 88820"/>
              <p:cNvSpPr/>
              <p:nvPr/>
            </p:nvSpPr>
            <p:spPr>
              <a:xfrm flipH="1" flipV="1">
                <a:off x="3389" y="264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5" name="任意多边形 88821"/>
              <p:cNvSpPr/>
              <p:nvPr/>
            </p:nvSpPr>
            <p:spPr>
              <a:xfrm>
                <a:off x="3360" y="2636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28" h="220">
                    <a:moveTo>
                      <a:pt x="54" y="220"/>
                    </a:moveTo>
                    <a:lnTo>
                      <a:pt x="141" y="139"/>
                    </a:lnTo>
                    <a:lnTo>
                      <a:pt x="228" y="57"/>
                    </a:lnTo>
                    <a:lnTo>
                      <a:pt x="174" y="0"/>
                    </a:lnTo>
                    <a:lnTo>
                      <a:pt x="87" y="82"/>
                    </a:lnTo>
                    <a:lnTo>
                      <a:pt x="0" y="163"/>
                    </a:lnTo>
                    <a:lnTo>
                      <a:pt x="54" y="2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6" name="任意多边形 88822"/>
              <p:cNvSpPr/>
              <p:nvPr/>
            </p:nvSpPr>
            <p:spPr>
              <a:xfrm>
                <a:off x="3360" y="2636"/>
                <a:ext cx="29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28" h="220">
                    <a:moveTo>
                      <a:pt x="54" y="220"/>
                    </a:moveTo>
                    <a:lnTo>
                      <a:pt x="141" y="139"/>
                    </a:lnTo>
                    <a:lnTo>
                      <a:pt x="228" y="57"/>
                    </a:lnTo>
                    <a:lnTo>
                      <a:pt x="174" y="0"/>
                    </a:lnTo>
                    <a:lnTo>
                      <a:pt x="87" y="82"/>
                    </a:lnTo>
                    <a:lnTo>
                      <a:pt x="0" y="163"/>
                    </a:lnTo>
                    <a:lnTo>
                      <a:pt x="54" y="22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7" name="任意多边形 88823"/>
              <p:cNvSpPr/>
              <p:nvPr/>
            </p:nvSpPr>
            <p:spPr>
              <a:xfrm>
                <a:off x="3371" y="2635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7" h="85">
                    <a:moveTo>
                      <a:pt x="0" y="85"/>
                    </a:moveTo>
                    <a:lnTo>
                      <a:pt x="87" y="3"/>
                    </a:lnTo>
                    <a:lnTo>
                      <a:pt x="85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8" name="直接连接符 88824"/>
              <p:cNvSpPr/>
              <p:nvPr/>
            </p:nvSpPr>
            <p:spPr>
              <a:xfrm flipH="1" flipV="1">
                <a:off x="3382" y="263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79" name="任意多边形 88825"/>
              <p:cNvSpPr/>
              <p:nvPr/>
            </p:nvSpPr>
            <p:spPr>
              <a:xfrm>
                <a:off x="3354" y="2628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25">
                    <a:moveTo>
                      <a:pt x="55" y="225"/>
                    </a:moveTo>
                    <a:lnTo>
                      <a:pt x="139" y="140"/>
                    </a:lnTo>
                    <a:lnTo>
                      <a:pt x="224" y="55"/>
                    </a:lnTo>
                    <a:lnTo>
                      <a:pt x="170" y="0"/>
                    </a:lnTo>
                    <a:lnTo>
                      <a:pt x="85" y="85"/>
                    </a:lnTo>
                    <a:lnTo>
                      <a:pt x="0" y="170"/>
                    </a:lnTo>
                    <a:lnTo>
                      <a:pt x="55" y="2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0" name="任意多边形 88826"/>
              <p:cNvSpPr/>
              <p:nvPr/>
            </p:nvSpPr>
            <p:spPr>
              <a:xfrm>
                <a:off x="3354" y="2628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25">
                    <a:moveTo>
                      <a:pt x="55" y="225"/>
                    </a:moveTo>
                    <a:lnTo>
                      <a:pt x="139" y="140"/>
                    </a:lnTo>
                    <a:lnTo>
                      <a:pt x="224" y="55"/>
                    </a:lnTo>
                    <a:lnTo>
                      <a:pt x="170" y="0"/>
                    </a:lnTo>
                    <a:lnTo>
                      <a:pt x="85" y="85"/>
                    </a:lnTo>
                    <a:lnTo>
                      <a:pt x="0" y="170"/>
                    </a:lnTo>
                    <a:lnTo>
                      <a:pt x="55" y="22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1" name="任意多边形 88827"/>
              <p:cNvSpPr/>
              <p:nvPr/>
            </p:nvSpPr>
            <p:spPr>
              <a:xfrm>
                <a:off x="3364" y="2628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5" h="86">
                    <a:moveTo>
                      <a:pt x="0" y="86"/>
                    </a:moveTo>
                    <a:lnTo>
                      <a:pt x="85" y="1"/>
                    </a:lnTo>
                    <a:lnTo>
                      <a:pt x="82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2" name="直接连接符 88828"/>
              <p:cNvSpPr/>
              <p:nvPr/>
            </p:nvSpPr>
            <p:spPr>
              <a:xfrm flipH="1" flipV="1">
                <a:off x="3375" y="262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3" name="任意多边形 88829"/>
              <p:cNvSpPr/>
              <p:nvPr/>
            </p:nvSpPr>
            <p:spPr>
              <a:xfrm>
                <a:off x="3347" y="2622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1" h="225">
                    <a:moveTo>
                      <a:pt x="56" y="225"/>
                    </a:moveTo>
                    <a:lnTo>
                      <a:pt x="139" y="139"/>
                    </a:lnTo>
                    <a:lnTo>
                      <a:pt x="221" y="53"/>
                    </a:lnTo>
                    <a:lnTo>
                      <a:pt x="166" y="0"/>
                    </a:lnTo>
                    <a:lnTo>
                      <a:pt x="83" y="86"/>
                    </a:lnTo>
                    <a:lnTo>
                      <a:pt x="0" y="172"/>
                    </a:lnTo>
                    <a:lnTo>
                      <a:pt x="56" y="2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4" name="任意多边形 88830"/>
              <p:cNvSpPr/>
              <p:nvPr/>
            </p:nvSpPr>
            <p:spPr>
              <a:xfrm>
                <a:off x="3347" y="2622"/>
                <a:ext cx="28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21" h="225">
                    <a:moveTo>
                      <a:pt x="56" y="225"/>
                    </a:moveTo>
                    <a:lnTo>
                      <a:pt x="139" y="139"/>
                    </a:lnTo>
                    <a:lnTo>
                      <a:pt x="221" y="53"/>
                    </a:lnTo>
                    <a:lnTo>
                      <a:pt x="166" y="0"/>
                    </a:lnTo>
                    <a:lnTo>
                      <a:pt x="83" y="86"/>
                    </a:lnTo>
                    <a:lnTo>
                      <a:pt x="0" y="172"/>
                    </a:lnTo>
                    <a:lnTo>
                      <a:pt x="56" y="22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5" name="任意多边形 88831"/>
              <p:cNvSpPr/>
              <p:nvPr/>
            </p:nvSpPr>
            <p:spPr>
              <a:xfrm>
                <a:off x="3357" y="2621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3" h="91">
                    <a:moveTo>
                      <a:pt x="0" y="91"/>
                    </a:moveTo>
                    <a:lnTo>
                      <a:pt x="83" y="5"/>
                    </a:lnTo>
                    <a:lnTo>
                      <a:pt x="78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6" name="直接连接符 88832"/>
              <p:cNvSpPr/>
              <p:nvPr/>
            </p:nvSpPr>
            <p:spPr>
              <a:xfrm flipH="1" flipV="1">
                <a:off x="3367" y="26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7" name="任意多边形 88833"/>
              <p:cNvSpPr/>
              <p:nvPr/>
            </p:nvSpPr>
            <p:spPr>
              <a:xfrm>
                <a:off x="3340" y="2615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5" h="232">
                    <a:moveTo>
                      <a:pt x="59" y="232"/>
                    </a:moveTo>
                    <a:lnTo>
                      <a:pt x="137" y="142"/>
                    </a:lnTo>
                    <a:lnTo>
                      <a:pt x="215" y="51"/>
                    </a:lnTo>
                    <a:lnTo>
                      <a:pt x="156" y="0"/>
                    </a:lnTo>
                    <a:lnTo>
                      <a:pt x="78" y="90"/>
                    </a:lnTo>
                    <a:lnTo>
                      <a:pt x="0" y="181"/>
                    </a:lnTo>
                    <a:lnTo>
                      <a:pt x="59" y="2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8" name="任意多边形 88834"/>
              <p:cNvSpPr/>
              <p:nvPr/>
            </p:nvSpPr>
            <p:spPr>
              <a:xfrm>
                <a:off x="3340" y="2615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5" h="232">
                    <a:moveTo>
                      <a:pt x="59" y="232"/>
                    </a:moveTo>
                    <a:lnTo>
                      <a:pt x="137" y="142"/>
                    </a:lnTo>
                    <a:lnTo>
                      <a:pt x="215" y="51"/>
                    </a:lnTo>
                    <a:lnTo>
                      <a:pt x="156" y="0"/>
                    </a:lnTo>
                    <a:lnTo>
                      <a:pt x="78" y="90"/>
                    </a:lnTo>
                    <a:lnTo>
                      <a:pt x="0" y="181"/>
                    </a:lnTo>
                    <a:lnTo>
                      <a:pt x="59" y="23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89" name="任意多边形 88835"/>
              <p:cNvSpPr/>
              <p:nvPr/>
            </p:nvSpPr>
            <p:spPr>
              <a:xfrm>
                <a:off x="3350" y="2614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8" h="92">
                    <a:moveTo>
                      <a:pt x="0" y="92"/>
                    </a:moveTo>
                    <a:lnTo>
                      <a:pt x="78" y="2"/>
                    </a:lnTo>
                    <a:lnTo>
                      <a:pt x="76" y="0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0" name="直接连接符 88836"/>
              <p:cNvSpPr/>
              <p:nvPr/>
            </p:nvSpPr>
            <p:spPr>
              <a:xfrm flipH="1" flipV="1">
                <a:off x="3360" y="261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1" name="任意多边形 88837"/>
              <p:cNvSpPr/>
              <p:nvPr/>
            </p:nvSpPr>
            <p:spPr>
              <a:xfrm>
                <a:off x="3333" y="2608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2" h="235">
                    <a:moveTo>
                      <a:pt x="60" y="235"/>
                    </a:moveTo>
                    <a:lnTo>
                      <a:pt x="136" y="142"/>
                    </a:lnTo>
                    <a:lnTo>
                      <a:pt x="212" y="50"/>
                    </a:lnTo>
                    <a:lnTo>
                      <a:pt x="151" y="0"/>
                    </a:lnTo>
                    <a:lnTo>
                      <a:pt x="75" y="93"/>
                    </a:lnTo>
                    <a:lnTo>
                      <a:pt x="0" y="186"/>
                    </a:lnTo>
                    <a:lnTo>
                      <a:pt x="60" y="2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2" name="任意多边形 88838"/>
              <p:cNvSpPr/>
              <p:nvPr/>
            </p:nvSpPr>
            <p:spPr>
              <a:xfrm>
                <a:off x="3333" y="2608"/>
                <a:ext cx="2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12" h="235">
                    <a:moveTo>
                      <a:pt x="60" y="235"/>
                    </a:moveTo>
                    <a:lnTo>
                      <a:pt x="136" y="142"/>
                    </a:lnTo>
                    <a:lnTo>
                      <a:pt x="212" y="50"/>
                    </a:lnTo>
                    <a:lnTo>
                      <a:pt x="151" y="0"/>
                    </a:lnTo>
                    <a:lnTo>
                      <a:pt x="75" y="93"/>
                    </a:lnTo>
                    <a:lnTo>
                      <a:pt x="0" y="186"/>
                    </a:lnTo>
                    <a:lnTo>
                      <a:pt x="60" y="23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3" name="任意多边形 88839"/>
              <p:cNvSpPr/>
              <p:nvPr/>
            </p:nvSpPr>
            <p:spPr>
              <a:xfrm>
                <a:off x="3343" y="2608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6" h="95">
                    <a:moveTo>
                      <a:pt x="0" y="95"/>
                    </a:moveTo>
                    <a:lnTo>
                      <a:pt x="76" y="2"/>
                    </a:lnTo>
                    <a:lnTo>
                      <a:pt x="73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4" name="直接连接符 88840"/>
              <p:cNvSpPr/>
              <p:nvPr/>
            </p:nvSpPr>
            <p:spPr>
              <a:xfrm flipH="1" flipV="1">
                <a:off x="3352" y="260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5" name="任意多边形 88841"/>
              <p:cNvSpPr/>
              <p:nvPr/>
            </p:nvSpPr>
            <p:spPr>
              <a:xfrm>
                <a:off x="3326" y="2602"/>
                <a:ext cx="2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37">
                    <a:moveTo>
                      <a:pt x="61" y="237"/>
                    </a:moveTo>
                    <a:lnTo>
                      <a:pt x="133" y="142"/>
                    </a:lnTo>
                    <a:lnTo>
                      <a:pt x="206" y="47"/>
                    </a:lnTo>
                    <a:lnTo>
                      <a:pt x="145" y="0"/>
                    </a:lnTo>
                    <a:lnTo>
                      <a:pt x="72" y="95"/>
                    </a:lnTo>
                    <a:lnTo>
                      <a:pt x="0" y="190"/>
                    </a:lnTo>
                    <a:lnTo>
                      <a:pt x="61" y="2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6" name="任意多边形 88842"/>
              <p:cNvSpPr/>
              <p:nvPr/>
            </p:nvSpPr>
            <p:spPr>
              <a:xfrm>
                <a:off x="3326" y="2602"/>
                <a:ext cx="26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6" h="237">
                    <a:moveTo>
                      <a:pt x="61" y="237"/>
                    </a:moveTo>
                    <a:lnTo>
                      <a:pt x="133" y="142"/>
                    </a:lnTo>
                    <a:lnTo>
                      <a:pt x="206" y="47"/>
                    </a:lnTo>
                    <a:lnTo>
                      <a:pt x="145" y="0"/>
                    </a:lnTo>
                    <a:lnTo>
                      <a:pt x="72" y="95"/>
                    </a:lnTo>
                    <a:lnTo>
                      <a:pt x="0" y="190"/>
                    </a:lnTo>
                    <a:lnTo>
                      <a:pt x="61" y="23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7" name="任意多边形 88843"/>
              <p:cNvSpPr/>
              <p:nvPr/>
            </p:nvSpPr>
            <p:spPr>
              <a:xfrm>
                <a:off x="3335" y="2602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3" h="98">
                    <a:moveTo>
                      <a:pt x="0" y="98"/>
                    </a:moveTo>
                    <a:lnTo>
                      <a:pt x="73" y="3"/>
                    </a:lnTo>
                    <a:lnTo>
                      <a:pt x="68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8" name="直接连接符 88844"/>
              <p:cNvSpPr/>
              <p:nvPr/>
            </p:nvSpPr>
            <p:spPr>
              <a:xfrm flipH="1" flipV="1">
                <a:off x="3343" y="260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99" name="任意多边形 88845"/>
              <p:cNvSpPr/>
              <p:nvPr/>
            </p:nvSpPr>
            <p:spPr>
              <a:xfrm>
                <a:off x="3318" y="2596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41">
                    <a:moveTo>
                      <a:pt x="64" y="241"/>
                    </a:moveTo>
                    <a:lnTo>
                      <a:pt x="132" y="143"/>
                    </a:lnTo>
                    <a:lnTo>
                      <a:pt x="200" y="45"/>
                    </a:lnTo>
                    <a:lnTo>
                      <a:pt x="137" y="0"/>
                    </a:lnTo>
                    <a:lnTo>
                      <a:pt x="68" y="99"/>
                    </a:lnTo>
                    <a:lnTo>
                      <a:pt x="0" y="197"/>
                    </a:lnTo>
                    <a:lnTo>
                      <a:pt x="64" y="2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0" name="任意多边形 88846"/>
              <p:cNvSpPr/>
              <p:nvPr/>
            </p:nvSpPr>
            <p:spPr>
              <a:xfrm>
                <a:off x="3318" y="2596"/>
                <a:ext cx="25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41">
                    <a:moveTo>
                      <a:pt x="64" y="241"/>
                    </a:moveTo>
                    <a:lnTo>
                      <a:pt x="132" y="143"/>
                    </a:lnTo>
                    <a:lnTo>
                      <a:pt x="200" y="45"/>
                    </a:lnTo>
                    <a:lnTo>
                      <a:pt x="137" y="0"/>
                    </a:lnTo>
                    <a:lnTo>
                      <a:pt x="68" y="99"/>
                    </a:lnTo>
                    <a:lnTo>
                      <a:pt x="0" y="197"/>
                    </a:lnTo>
                    <a:lnTo>
                      <a:pt x="64" y="24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1" name="任意多边形 88847"/>
              <p:cNvSpPr/>
              <p:nvPr/>
            </p:nvSpPr>
            <p:spPr>
              <a:xfrm>
                <a:off x="3312" y="2593"/>
                <a:ext cx="2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18">
                    <a:moveTo>
                      <a:pt x="119" y="120"/>
                    </a:moveTo>
                    <a:lnTo>
                      <a:pt x="51" y="218"/>
                    </a:lnTo>
                    <a:lnTo>
                      <a:pt x="37" y="206"/>
                    </a:lnTo>
                    <a:lnTo>
                      <a:pt x="25" y="193"/>
                    </a:lnTo>
                    <a:lnTo>
                      <a:pt x="16" y="178"/>
                    </a:lnTo>
                    <a:lnTo>
                      <a:pt x="8" y="162"/>
                    </a:lnTo>
                    <a:lnTo>
                      <a:pt x="2" y="144"/>
                    </a:lnTo>
                    <a:lnTo>
                      <a:pt x="0" y="127"/>
                    </a:lnTo>
                    <a:lnTo>
                      <a:pt x="0" y="110"/>
                    </a:lnTo>
                    <a:lnTo>
                      <a:pt x="3" y="92"/>
                    </a:lnTo>
                    <a:lnTo>
                      <a:pt x="9" y="75"/>
                    </a:lnTo>
                    <a:lnTo>
                      <a:pt x="17" y="58"/>
                    </a:lnTo>
                    <a:lnTo>
                      <a:pt x="27" y="44"/>
                    </a:lnTo>
                    <a:lnTo>
                      <a:pt x="39" y="31"/>
                    </a:lnTo>
                    <a:lnTo>
                      <a:pt x="54" y="20"/>
                    </a:lnTo>
                    <a:lnTo>
                      <a:pt x="69" y="11"/>
                    </a:lnTo>
                    <a:lnTo>
                      <a:pt x="86" y="5"/>
                    </a:lnTo>
                    <a:lnTo>
                      <a:pt x="103" y="1"/>
                    </a:lnTo>
                    <a:lnTo>
                      <a:pt x="121" y="0"/>
                    </a:lnTo>
                    <a:lnTo>
                      <a:pt x="138" y="1"/>
                    </a:lnTo>
                    <a:lnTo>
                      <a:pt x="156" y="6"/>
                    </a:lnTo>
                    <a:lnTo>
                      <a:pt x="173" y="12"/>
                    </a:lnTo>
                    <a:lnTo>
                      <a:pt x="188" y="21"/>
                    </a:lnTo>
                    <a:lnTo>
                      <a:pt x="119" y="1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2" name="任意多边形 88848"/>
              <p:cNvSpPr/>
              <p:nvPr/>
            </p:nvSpPr>
            <p:spPr>
              <a:xfrm>
                <a:off x="3312" y="2593"/>
                <a:ext cx="2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188" h="218">
                    <a:moveTo>
                      <a:pt x="51" y="218"/>
                    </a:moveTo>
                    <a:lnTo>
                      <a:pt x="37" y="206"/>
                    </a:lnTo>
                    <a:lnTo>
                      <a:pt x="25" y="193"/>
                    </a:lnTo>
                    <a:lnTo>
                      <a:pt x="16" y="178"/>
                    </a:lnTo>
                    <a:lnTo>
                      <a:pt x="8" y="162"/>
                    </a:lnTo>
                    <a:lnTo>
                      <a:pt x="2" y="144"/>
                    </a:lnTo>
                    <a:lnTo>
                      <a:pt x="0" y="127"/>
                    </a:lnTo>
                    <a:lnTo>
                      <a:pt x="0" y="110"/>
                    </a:lnTo>
                    <a:lnTo>
                      <a:pt x="3" y="92"/>
                    </a:lnTo>
                    <a:lnTo>
                      <a:pt x="9" y="75"/>
                    </a:lnTo>
                    <a:lnTo>
                      <a:pt x="17" y="58"/>
                    </a:lnTo>
                    <a:lnTo>
                      <a:pt x="27" y="44"/>
                    </a:lnTo>
                    <a:lnTo>
                      <a:pt x="39" y="31"/>
                    </a:lnTo>
                    <a:lnTo>
                      <a:pt x="54" y="20"/>
                    </a:lnTo>
                    <a:lnTo>
                      <a:pt x="69" y="11"/>
                    </a:lnTo>
                    <a:lnTo>
                      <a:pt x="86" y="5"/>
                    </a:lnTo>
                    <a:lnTo>
                      <a:pt x="103" y="1"/>
                    </a:lnTo>
                    <a:lnTo>
                      <a:pt x="121" y="0"/>
                    </a:lnTo>
                    <a:lnTo>
                      <a:pt x="138" y="1"/>
                    </a:lnTo>
                    <a:lnTo>
                      <a:pt x="156" y="6"/>
                    </a:lnTo>
                    <a:lnTo>
                      <a:pt x="173" y="12"/>
                    </a:lnTo>
                    <a:lnTo>
                      <a:pt x="188" y="21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3" name="任意多边形 88849"/>
              <p:cNvSpPr/>
              <p:nvPr/>
            </p:nvSpPr>
            <p:spPr>
              <a:xfrm>
                <a:off x="2886" y="2905"/>
                <a:ext cx="29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34" h="149">
                    <a:moveTo>
                      <a:pt x="115" y="30"/>
                    </a:moveTo>
                    <a:lnTo>
                      <a:pt x="230" y="0"/>
                    </a:lnTo>
                    <a:lnTo>
                      <a:pt x="233" y="17"/>
                    </a:lnTo>
                    <a:lnTo>
                      <a:pt x="234" y="34"/>
                    </a:lnTo>
                    <a:lnTo>
                      <a:pt x="232" y="52"/>
                    </a:lnTo>
                    <a:lnTo>
                      <a:pt x="227" y="70"/>
                    </a:lnTo>
                    <a:lnTo>
                      <a:pt x="220" y="86"/>
                    </a:lnTo>
                    <a:lnTo>
                      <a:pt x="211" y="101"/>
                    </a:lnTo>
                    <a:lnTo>
                      <a:pt x="198" y="115"/>
                    </a:lnTo>
                    <a:lnTo>
                      <a:pt x="185" y="126"/>
                    </a:lnTo>
                    <a:lnTo>
                      <a:pt x="171" y="136"/>
                    </a:lnTo>
                    <a:lnTo>
                      <a:pt x="154" y="143"/>
                    </a:lnTo>
                    <a:lnTo>
                      <a:pt x="136" y="147"/>
                    </a:lnTo>
                    <a:lnTo>
                      <a:pt x="119" y="149"/>
                    </a:lnTo>
                    <a:lnTo>
                      <a:pt x="101" y="148"/>
                    </a:lnTo>
                    <a:lnTo>
                      <a:pt x="83" y="145"/>
                    </a:lnTo>
                    <a:lnTo>
                      <a:pt x="67" y="139"/>
                    </a:lnTo>
                    <a:lnTo>
                      <a:pt x="51" y="130"/>
                    </a:lnTo>
                    <a:lnTo>
                      <a:pt x="37" y="120"/>
                    </a:lnTo>
                    <a:lnTo>
                      <a:pt x="24" y="107"/>
                    </a:lnTo>
                    <a:lnTo>
                      <a:pt x="13" y="94"/>
                    </a:lnTo>
                    <a:lnTo>
                      <a:pt x="5" y="77"/>
                    </a:lnTo>
                    <a:lnTo>
                      <a:pt x="0" y="60"/>
                    </a:lnTo>
                    <a:lnTo>
                      <a:pt x="115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4" name="任意多边形 88850"/>
              <p:cNvSpPr/>
              <p:nvPr/>
            </p:nvSpPr>
            <p:spPr>
              <a:xfrm>
                <a:off x="2886" y="2905"/>
                <a:ext cx="29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34" h="149">
                    <a:moveTo>
                      <a:pt x="230" y="0"/>
                    </a:moveTo>
                    <a:lnTo>
                      <a:pt x="233" y="17"/>
                    </a:lnTo>
                    <a:lnTo>
                      <a:pt x="234" y="34"/>
                    </a:lnTo>
                    <a:lnTo>
                      <a:pt x="232" y="52"/>
                    </a:lnTo>
                    <a:lnTo>
                      <a:pt x="227" y="70"/>
                    </a:lnTo>
                    <a:lnTo>
                      <a:pt x="220" y="86"/>
                    </a:lnTo>
                    <a:lnTo>
                      <a:pt x="211" y="101"/>
                    </a:lnTo>
                    <a:lnTo>
                      <a:pt x="198" y="115"/>
                    </a:lnTo>
                    <a:lnTo>
                      <a:pt x="185" y="126"/>
                    </a:lnTo>
                    <a:lnTo>
                      <a:pt x="171" y="136"/>
                    </a:lnTo>
                    <a:lnTo>
                      <a:pt x="154" y="143"/>
                    </a:lnTo>
                    <a:lnTo>
                      <a:pt x="136" y="147"/>
                    </a:lnTo>
                    <a:lnTo>
                      <a:pt x="119" y="149"/>
                    </a:lnTo>
                    <a:lnTo>
                      <a:pt x="101" y="148"/>
                    </a:lnTo>
                    <a:lnTo>
                      <a:pt x="83" y="145"/>
                    </a:lnTo>
                    <a:lnTo>
                      <a:pt x="67" y="139"/>
                    </a:lnTo>
                    <a:lnTo>
                      <a:pt x="51" y="130"/>
                    </a:lnTo>
                    <a:lnTo>
                      <a:pt x="37" y="120"/>
                    </a:lnTo>
                    <a:lnTo>
                      <a:pt x="24" y="107"/>
                    </a:lnTo>
                    <a:lnTo>
                      <a:pt x="13" y="94"/>
                    </a:lnTo>
                    <a:lnTo>
                      <a:pt x="5" y="77"/>
                    </a:lnTo>
                    <a:lnTo>
                      <a:pt x="0" y="6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5" name="任意多边形 88851"/>
              <p:cNvSpPr/>
              <p:nvPr/>
            </p:nvSpPr>
            <p:spPr>
              <a:xfrm>
                <a:off x="2882" y="2892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66">
                    <a:moveTo>
                      <a:pt x="28" y="166"/>
                    </a:moveTo>
                    <a:lnTo>
                      <a:pt x="143" y="136"/>
                    </a:lnTo>
                    <a:lnTo>
                      <a:pt x="258" y="106"/>
                    </a:lnTo>
                    <a:lnTo>
                      <a:pt x="230" y="0"/>
                    </a:lnTo>
                    <a:lnTo>
                      <a:pt x="115" y="30"/>
                    </a:lnTo>
                    <a:lnTo>
                      <a:pt x="0" y="60"/>
                    </a:lnTo>
                    <a:lnTo>
                      <a:pt x="28" y="1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6" name="任意多边形 88852"/>
              <p:cNvSpPr/>
              <p:nvPr/>
            </p:nvSpPr>
            <p:spPr>
              <a:xfrm>
                <a:off x="2882" y="2892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66">
                    <a:moveTo>
                      <a:pt x="28" y="166"/>
                    </a:moveTo>
                    <a:lnTo>
                      <a:pt x="143" y="136"/>
                    </a:lnTo>
                    <a:lnTo>
                      <a:pt x="258" y="106"/>
                    </a:lnTo>
                    <a:lnTo>
                      <a:pt x="230" y="0"/>
                    </a:lnTo>
                    <a:lnTo>
                      <a:pt x="115" y="30"/>
                    </a:lnTo>
                    <a:lnTo>
                      <a:pt x="0" y="60"/>
                    </a:lnTo>
                    <a:lnTo>
                      <a:pt x="28" y="16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7" name="任意多边形 88853"/>
              <p:cNvSpPr/>
              <p:nvPr/>
            </p:nvSpPr>
            <p:spPr>
              <a:xfrm>
                <a:off x="2897" y="2891"/>
                <a:ext cx="14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5">
                    <a:moveTo>
                      <a:pt x="0" y="35"/>
                    </a:moveTo>
                    <a:lnTo>
                      <a:pt x="115" y="5"/>
                    </a:lnTo>
                    <a:lnTo>
                      <a:pt x="115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08" name="直接连接符 88854"/>
              <p:cNvSpPr/>
              <p:nvPr/>
            </p:nvSpPr>
            <p:spPr>
              <a:xfrm flipV="1">
                <a:off x="2911" y="289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6309" name="组合 89056"/>
            <p:cNvGrpSpPr/>
            <p:nvPr/>
          </p:nvGrpSpPr>
          <p:grpSpPr>
            <a:xfrm>
              <a:off x="3307" y="2671"/>
              <a:ext cx="460" cy="467"/>
              <a:chOff x="2560" y="2546"/>
              <a:chExt cx="351" cy="354"/>
            </a:xfrm>
          </p:grpSpPr>
          <p:sp>
            <p:nvSpPr>
              <p:cNvPr id="76310" name="任意多边形 88856"/>
              <p:cNvSpPr/>
              <p:nvPr/>
            </p:nvSpPr>
            <p:spPr>
              <a:xfrm>
                <a:off x="2878" y="2878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5">
                    <a:moveTo>
                      <a:pt x="31" y="175"/>
                    </a:moveTo>
                    <a:lnTo>
                      <a:pt x="146" y="140"/>
                    </a:lnTo>
                    <a:lnTo>
                      <a:pt x="261" y="105"/>
                    </a:lnTo>
                    <a:lnTo>
                      <a:pt x="230" y="0"/>
                    </a:lnTo>
                    <a:lnTo>
                      <a:pt x="115" y="35"/>
                    </a:lnTo>
                    <a:lnTo>
                      <a:pt x="0" y="70"/>
                    </a:lnTo>
                    <a:lnTo>
                      <a:pt x="31" y="1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1" name="任意多边形 88857"/>
              <p:cNvSpPr/>
              <p:nvPr/>
            </p:nvSpPr>
            <p:spPr>
              <a:xfrm>
                <a:off x="2878" y="2878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5">
                    <a:moveTo>
                      <a:pt x="31" y="175"/>
                    </a:moveTo>
                    <a:lnTo>
                      <a:pt x="146" y="140"/>
                    </a:lnTo>
                    <a:lnTo>
                      <a:pt x="261" y="105"/>
                    </a:lnTo>
                    <a:lnTo>
                      <a:pt x="230" y="0"/>
                    </a:lnTo>
                    <a:lnTo>
                      <a:pt x="115" y="35"/>
                    </a:lnTo>
                    <a:lnTo>
                      <a:pt x="0" y="70"/>
                    </a:lnTo>
                    <a:lnTo>
                      <a:pt x="31" y="17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2" name="任意多边形 88858"/>
              <p:cNvSpPr/>
              <p:nvPr/>
            </p:nvSpPr>
            <p:spPr>
              <a:xfrm>
                <a:off x="2893" y="2878"/>
                <a:ext cx="14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8">
                    <a:moveTo>
                      <a:pt x="0" y="38"/>
                    </a:moveTo>
                    <a:lnTo>
                      <a:pt x="115" y="3"/>
                    </a:lnTo>
                    <a:lnTo>
                      <a:pt x="113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3" name="直接连接符 88859"/>
              <p:cNvSpPr/>
              <p:nvPr/>
            </p:nvSpPr>
            <p:spPr>
              <a:xfrm flipH="1" flipV="1">
                <a:off x="2907" y="287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4" name="任意多边形 88860"/>
              <p:cNvSpPr/>
              <p:nvPr/>
            </p:nvSpPr>
            <p:spPr>
              <a:xfrm>
                <a:off x="2874" y="2865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81">
                    <a:moveTo>
                      <a:pt x="35" y="181"/>
                    </a:moveTo>
                    <a:lnTo>
                      <a:pt x="149" y="143"/>
                    </a:lnTo>
                    <a:lnTo>
                      <a:pt x="262" y="105"/>
                    </a:lnTo>
                    <a:lnTo>
                      <a:pt x="228" y="0"/>
                    </a:lnTo>
                    <a:lnTo>
                      <a:pt x="114" y="38"/>
                    </a:lnTo>
                    <a:lnTo>
                      <a:pt x="0" y="76"/>
                    </a:lnTo>
                    <a:lnTo>
                      <a:pt x="35" y="1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5" name="任意多边形 88861"/>
              <p:cNvSpPr/>
              <p:nvPr/>
            </p:nvSpPr>
            <p:spPr>
              <a:xfrm>
                <a:off x="2874" y="2865"/>
                <a:ext cx="33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81">
                    <a:moveTo>
                      <a:pt x="35" y="181"/>
                    </a:moveTo>
                    <a:lnTo>
                      <a:pt x="149" y="143"/>
                    </a:lnTo>
                    <a:lnTo>
                      <a:pt x="262" y="105"/>
                    </a:lnTo>
                    <a:lnTo>
                      <a:pt x="228" y="0"/>
                    </a:lnTo>
                    <a:lnTo>
                      <a:pt x="114" y="38"/>
                    </a:lnTo>
                    <a:lnTo>
                      <a:pt x="0" y="76"/>
                    </a:lnTo>
                    <a:lnTo>
                      <a:pt x="35" y="18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6" name="任意多边形 88862"/>
              <p:cNvSpPr/>
              <p:nvPr/>
            </p:nvSpPr>
            <p:spPr>
              <a:xfrm>
                <a:off x="2888" y="2864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9">
                    <a:moveTo>
                      <a:pt x="0" y="39"/>
                    </a:moveTo>
                    <a:lnTo>
                      <a:pt x="114" y="1"/>
                    </a:lnTo>
                    <a:lnTo>
                      <a:pt x="113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7" name="直接连接符 88863"/>
              <p:cNvSpPr/>
              <p:nvPr/>
            </p:nvSpPr>
            <p:spPr>
              <a:xfrm flipH="1" flipV="1">
                <a:off x="2902" y="286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8" name="任意多边形 88864"/>
              <p:cNvSpPr/>
              <p:nvPr/>
            </p:nvSpPr>
            <p:spPr>
              <a:xfrm>
                <a:off x="2870" y="2852"/>
                <a:ext cx="32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81">
                    <a:moveTo>
                      <a:pt x="35" y="181"/>
                    </a:moveTo>
                    <a:lnTo>
                      <a:pt x="148" y="142"/>
                    </a:lnTo>
                    <a:lnTo>
                      <a:pt x="261" y="103"/>
                    </a:lnTo>
                    <a:lnTo>
                      <a:pt x="225" y="0"/>
                    </a:lnTo>
                    <a:lnTo>
                      <a:pt x="112" y="39"/>
                    </a:lnTo>
                    <a:lnTo>
                      <a:pt x="0" y="78"/>
                    </a:lnTo>
                    <a:lnTo>
                      <a:pt x="35" y="1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19" name="任意多边形 88865"/>
              <p:cNvSpPr/>
              <p:nvPr/>
            </p:nvSpPr>
            <p:spPr>
              <a:xfrm>
                <a:off x="2870" y="2852"/>
                <a:ext cx="32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81">
                    <a:moveTo>
                      <a:pt x="35" y="181"/>
                    </a:moveTo>
                    <a:lnTo>
                      <a:pt x="148" y="142"/>
                    </a:lnTo>
                    <a:lnTo>
                      <a:pt x="261" y="103"/>
                    </a:lnTo>
                    <a:lnTo>
                      <a:pt x="225" y="0"/>
                    </a:lnTo>
                    <a:lnTo>
                      <a:pt x="112" y="39"/>
                    </a:lnTo>
                    <a:lnTo>
                      <a:pt x="0" y="78"/>
                    </a:lnTo>
                    <a:lnTo>
                      <a:pt x="35" y="18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0" name="任意多边形 88866"/>
              <p:cNvSpPr/>
              <p:nvPr/>
            </p:nvSpPr>
            <p:spPr>
              <a:xfrm>
                <a:off x="2884" y="2851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3" h="42">
                    <a:moveTo>
                      <a:pt x="0" y="42"/>
                    </a:moveTo>
                    <a:lnTo>
                      <a:pt x="113" y="3"/>
                    </a:lnTo>
                    <a:lnTo>
                      <a:pt x="112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1" name="直接连接符 88867"/>
              <p:cNvSpPr/>
              <p:nvPr/>
            </p:nvSpPr>
            <p:spPr>
              <a:xfrm flipH="1" flipV="1">
                <a:off x="2898" y="285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2" name="任意多边形 88868"/>
              <p:cNvSpPr/>
              <p:nvPr/>
            </p:nvSpPr>
            <p:spPr>
              <a:xfrm>
                <a:off x="2865" y="2838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88">
                    <a:moveTo>
                      <a:pt x="39" y="188"/>
                    </a:moveTo>
                    <a:lnTo>
                      <a:pt x="150" y="145"/>
                    </a:lnTo>
                    <a:lnTo>
                      <a:pt x="262" y="103"/>
                    </a:lnTo>
                    <a:lnTo>
                      <a:pt x="223" y="0"/>
                    </a:lnTo>
                    <a:lnTo>
                      <a:pt x="111" y="43"/>
                    </a:lnTo>
                    <a:lnTo>
                      <a:pt x="0" y="85"/>
                    </a:lnTo>
                    <a:lnTo>
                      <a:pt x="39" y="1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3" name="任意多边形 88869"/>
              <p:cNvSpPr/>
              <p:nvPr/>
            </p:nvSpPr>
            <p:spPr>
              <a:xfrm>
                <a:off x="2865" y="2838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88">
                    <a:moveTo>
                      <a:pt x="39" y="188"/>
                    </a:moveTo>
                    <a:lnTo>
                      <a:pt x="150" y="145"/>
                    </a:lnTo>
                    <a:lnTo>
                      <a:pt x="262" y="103"/>
                    </a:lnTo>
                    <a:lnTo>
                      <a:pt x="223" y="0"/>
                    </a:lnTo>
                    <a:lnTo>
                      <a:pt x="111" y="43"/>
                    </a:lnTo>
                    <a:lnTo>
                      <a:pt x="0" y="85"/>
                    </a:lnTo>
                    <a:lnTo>
                      <a:pt x="39" y="18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4" name="任意多边形 88870"/>
              <p:cNvSpPr/>
              <p:nvPr/>
            </p:nvSpPr>
            <p:spPr>
              <a:xfrm>
                <a:off x="2879" y="2838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5">
                    <a:moveTo>
                      <a:pt x="0" y="45"/>
                    </a:moveTo>
                    <a:lnTo>
                      <a:pt x="112" y="2"/>
                    </a:lnTo>
                    <a:lnTo>
                      <a:pt x="111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5" name="直接连接符 88871"/>
              <p:cNvSpPr/>
              <p:nvPr/>
            </p:nvSpPr>
            <p:spPr>
              <a:xfrm flipH="1" flipV="1">
                <a:off x="2893" y="283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6" name="任意多边形 88872"/>
              <p:cNvSpPr/>
              <p:nvPr/>
            </p:nvSpPr>
            <p:spPr>
              <a:xfrm>
                <a:off x="2860" y="2825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1">
                    <a:moveTo>
                      <a:pt x="42" y="191"/>
                    </a:moveTo>
                    <a:lnTo>
                      <a:pt x="152" y="147"/>
                    </a:lnTo>
                    <a:lnTo>
                      <a:pt x="263" y="102"/>
                    </a:lnTo>
                    <a:lnTo>
                      <a:pt x="221" y="0"/>
                    </a:lnTo>
                    <a:lnTo>
                      <a:pt x="111" y="45"/>
                    </a:lnTo>
                    <a:lnTo>
                      <a:pt x="0" y="90"/>
                    </a:lnTo>
                    <a:lnTo>
                      <a:pt x="42" y="1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7" name="任意多边形 88873"/>
              <p:cNvSpPr/>
              <p:nvPr/>
            </p:nvSpPr>
            <p:spPr>
              <a:xfrm>
                <a:off x="2860" y="2825"/>
                <a:ext cx="33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1">
                    <a:moveTo>
                      <a:pt x="42" y="191"/>
                    </a:moveTo>
                    <a:lnTo>
                      <a:pt x="152" y="147"/>
                    </a:lnTo>
                    <a:lnTo>
                      <a:pt x="263" y="102"/>
                    </a:lnTo>
                    <a:lnTo>
                      <a:pt x="221" y="0"/>
                    </a:lnTo>
                    <a:lnTo>
                      <a:pt x="111" y="45"/>
                    </a:lnTo>
                    <a:lnTo>
                      <a:pt x="0" y="90"/>
                    </a:lnTo>
                    <a:lnTo>
                      <a:pt x="42" y="19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8" name="任意多边形 88874"/>
              <p:cNvSpPr/>
              <p:nvPr/>
            </p:nvSpPr>
            <p:spPr>
              <a:xfrm>
                <a:off x="2874" y="2825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0" h="48">
                    <a:moveTo>
                      <a:pt x="0" y="48"/>
                    </a:moveTo>
                    <a:lnTo>
                      <a:pt x="110" y="3"/>
                    </a:lnTo>
                    <a:lnTo>
                      <a:pt x="109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29" name="直接连接符 88875"/>
              <p:cNvSpPr/>
              <p:nvPr/>
            </p:nvSpPr>
            <p:spPr>
              <a:xfrm flipH="1" flipV="1">
                <a:off x="2888" y="282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0" name="任意多边形 88876"/>
              <p:cNvSpPr/>
              <p:nvPr/>
            </p:nvSpPr>
            <p:spPr>
              <a:xfrm>
                <a:off x="2855" y="2812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6">
                    <a:moveTo>
                      <a:pt x="44" y="196"/>
                    </a:moveTo>
                    <a:lnTo>
                      <a:pt x="154" y="148"/>
                    </a:lnTo>
                    <a:lnTo>
                      <a:pt x="263" y="100"/>
                    </a:lnTo>
                    <a:lnTo>
                      <a:pt x="219" y="0"/>
                    </a:lnTo>
                    <a:lnTo>
                      <a:pt x="109" y="48"/>
                    </a:lnTo>
                    <a:lnTo>
                      <a:pt x="0" y="96"/>
                    </a:lnTo>
                    <a:lnTo>
                      <a:pt x="44" y="1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1" name="任意多边形 88877"/>
              <p:cNvSpPr/>
              <p:nvPr/>
            </p:nvSpPr>
            <p:spPr>
              <a:xfrm>
                <a:off x="2855" y="2812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6">
                    <a:moveTo>
                      <a:pt x="44" y="196"/>
                    </a:moveTo>
                    <a:lnTo>
                      <a:pt x="154" y="148"/>
                    </a:lnTo>
                    <a:lnTo>
                      <a:pt x="263" y="100"/>
                    </a:lnTo>
                    <a:lnTo>
                      <a:pt x="219" y="0"/>
                    </a:lnTo>
                    <a:lnTo>
                      <a:pt x="109" y="48"/>
                    </a:lnTo>
                    <a:lnTo>
                      <a:pt x="0" y="96"/>
                    </a:lnTo>
                    <a:lnTo>
                      <a:pt x="44" y="19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2" name="任意多边形 88878"/>
              <p:cNvSpPr/>
              <p:nvPr/>
            </p:nvSpPr>
            <p:spPr>
              <a:xfrm>
                <a:off x="2868" y="2812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0" h="51">
                    <a:moveTo>
                      <a:pt x="0" y="51"/>
                    </a:moveTo>
                    <a:lnTo>
                      <a:pt x="110" y="3"/>
                    </a:lnTo>
                    <a:lnTo>
                      <a:pt x="109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3" name="直接连接符 88879"/>
              <p:cNvSpPr/>
              <p:nvPr/>
            </p:nvSpPr>
            <p:spPr>
              <a:xfrm flipH="1" flipV="1">
                <a:off x="2882" y="281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4" name="任意多边形 88880"/>
              <p:cNvSpPr/>
              <p:nvPr/>
            </p:nvSpPr>
            <p:spPr>
              <a:xfrm>
                <a:off x="2849" y="2800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0">
                    <a:moveTo>
                      <a:pt x="46" y="200"/>
                    </a:moveTo>
                    <a:lnTo>
                      <a:pt x="154" y="150"/>
                    </a:lnTo>
                    <a:lnTo>
                      <a:pt x="263" y="99"/>
                    </a:lnTo>
                    <a:lnTo>
                      <a:pt x="217" y="0"/>
                    </a:lnTo>
                    <a:lnTo>
                      <a:pt x="108" y="50"/>
                    </a:lnTo>
                    <a:lnTo>
                      <a:pt x="0" y="100"/>
                    </a:lnTo>
                    <a:lnTo>
                      <a:pt x="46" y="2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5" name="任意多边形 88881"/>
              <p:cNvSpPr/>
              <p:nvPr/>
            </p:nvSpPr>
            <p:spPr>
              <a:xfrm>
                <a:off x="2849" y="2800"/>
                <a:ext cx="33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0">
                    <a:moveTo>
                      <a:pt x="46" y="200"/>
                    </a:moveTo>
                    <a:lnTo>
                      <a:pt x="154" y="150"/>
                    </a:lnTo>
                    <a:lnTo>
                      <a:pt x="263" y="99"/>
                    </a:lnTo>
                    <a:lnTo>
                      <a:pt x="217" y="0"/>
                    </a:lnTo>
                    <a:lnTo>
                      <a:pt x="108" y="50"/>
                    </a:lnTo>
                    <a:lnTo>
                      <a:pt x="0" y="100"/>
                    </a:lnTo>
                    <a:lnTo>
                      <a:pt x="46" y="20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6" name="任意多边形 88882"/>
              <p:cNvSpPr/>
              <p:nvPr/>
            </p:nvSpPr>
            <p:spPr>
              <a:xfrm>
                <a:off x="2863" y="2799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3">
                    <a:moveTo>
                      <a:pt x="0" y="53"/>
                    </a:moveTo>
                    <a:lnTo>
                      <a:pt x="109" y="3"/>
                    </a:lnTo>
                    <a:lnTo>
                      <a:pt x="108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7" name="直接连接符 88883"/>
              <p:cNvSpPr/>
              <p:nvPr/>
            </p:nvSpPr>
            <p:spPr>
              <a:xfrm flipH="1" flipV="1">
                <a:off x="2876" y="27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8" name="任意多边形 88884"/>
              <p:cNvSpPr/>
              <p:nvPr/>
            </p:nvSpPr>
            <p:spPr>
              <a:xfrm>
                <a:off x="2843" y="2787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06">
                    <a:moveTo>
                      <a:pt x="49" y="206"/>
                    </a:moveTo>
                    <a:lnTo>
                      <a:pt x="156" y="152"/>
                    </a:lnTo>
                    <a:lnTo>
                      <a:pt x="264" y="99"/>
                    </a:lnTo>
                    <a:lnTo>
                      <a:pt x="215" y="0"/>
                    </a:lnTo>
                    <a:lnTo>
                      <a:pt x="107" y="54"/>
                    </a:lnTo>
                    <a:lnTo>
                      <a:pt x="0" y="108"/>
                    </a:lnTo>
                    <a:lnTo>
                      <a:pt x="49" y="2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39" name="任意多边形 88885"/>
              <p:cNvSpPr/>
              <p:nvPr/>
            </p:nvSpPr>
            <p:spPr>
              <a:xfrm>
                <a:off x="2843" y="2787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4" h="206">
                    <a:moveTo>
                      <a:pt x="49" y="206"/>
                    </a:moveTo>
                    <a:lnTo>
                      <a:pt x="156" y="152"/>
                    </a:lnTo>
                    <a:lnTo>
                      <a:pt x="264" y="99"/>
                    </a:lnTo>
                    <a:lnTo>
                      <a:pt x="215" y="0"/>
                    </a:lnTo>
                    <a:lnTo>
                      <a:pt x="107" y="54"/>
                    </a:lnTo>
                    <a:lnTo>
                      <a:pt x="0" y="108"/>
                    </a:lnTo>
                    <a:lnTo>
                      <a:pt x="49" y="20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0" name="任意多边形 88886"/>
              <p:cNvSpPr/>
              <p:nvPr/>
            </p:nvSpPr>
            <p:spPr>
              <a:xfrm>
                <a:off x="2856" y="2787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8" h="56">
                    <a:moveTo>
                      <a:pt x="0" y="56"/>
                    </a:moveTo>
                    <a:lnTo>
                      <a:pt x="108" y="2"/>
                    </a:lnTo>
                    <a:lnTo>
                      <a:pt x="106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1" name="直接连接符 88887"/>
              <p:cNvSpPr/>
              <p:nvPr/>
            </p:nvSpPr>
            <p:spPr>
              <a:xfrm flipH="1" flipV="1">
                <a:off x="2870" y="278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2" name="任意多边形 88888"/>
              <p:cNvSpPr/>
              <p:nvPr/>
            </p:nvSpPr>
            <p:spPr>
              <a:xfrm>
                <a:off x="2837" y="2775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9">
                    <a:moveTo>
                      <a:pt x="51" y="209"/>
                    </a:moveTo>
                    <a:lnTo>
                      <a:pt x="157" y="153"/>
                    </a:lnTo>
                    <a:lnTo>
                      <a:pt x="263" y="97"/>
                    </a:lnTo>
                    <a:lnTo>
                      <a:pt x="212" y="0"/>
                    </a:lnTo>
                    <a:lnTo>
                      <a:pt x="106" y="56"/>
                    </a:lnTo>
                    <a:lnTo>
                      <a:pt x="0" y="112"/>
                    </a:lnTo>
                    <a:lnTo>
                      <a:pt x="51" y="2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3" name="任意多边形 88889"/>
              <p:cNvSpPr/>
              <p:nvPr/>
            </p:nvSpPr>
            <p:spPr>
              <a:xfrm>
                <a:off x="2837" y="2775"/>
                <a:ext cx="33" cy="26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9">
                    <a:moveTo>
                      <a:pt x="51" y="209"/>
                    </a:moveTo>
                    <a:lnTo>
                      <a:pt x="157" y="153"/>
                    </a:lnTo>
                    <a:lnTo>
                      <a:pt x="263" y="97"/>
                    </a:lnTo>
                    <a:lnTo>
                      <a:pt x="212" y="0"/>
                    </a:lnTo>
                    <a:lnTo>
                      <a:pt x="106" y="56"/>
                    </a:lnTo>
                    <a:lnTo>
                      <a:pt x="0" y="112"/>
                    </a:lnTo>
                    <a:lnTo>
                      <a:pt x="51" y="20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4" name="任意多边形 88890"/>
              <p:cNvSpPr/>
              <p:nvPr/>
            </p:nvSpPr>
            <p:spPr>
              <a:xfrm>
                <a:off x="2850" y="2774"/>
                <a:ext cx="13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9">
                    <a:moveTo>
                      <a:pt x="0" y="59"/>
                    </a:moveTo>
                    <a:lnTo>
                      <a:pt x="106" y="3"/>
                    </a:lnTo>
                    <a:lnTo>
                      <a:pt x="104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5" name="直接连接符 88891"/>
              <p:cNvSpPr/>
              <p:nvPr/>
            </p:nvSpPr>
            <p:spPr>
              <a:xfrm flipH="1" flipV="1">
                <a:off x="2863" y="277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6" name="任意多边形 88892"/>
              <p:cNvSpPr/>
              <p:nvPr/>
            </p:nvSpPr>
            <p:spPr>
              <a:xfrm>
                <a:off x="2830" y="2762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13">
                    <a:moveTo>
                      <a:pt x="53" y="213"/>
                    </a:moveTo>
                    <a:lnTo>
                      <a:pt x="157" y="154"/>
                    </a:lnTo>
                    <a:lnTo>
                      <a:pt x="261" y="95"/>
                    </a:lnTo>
                    <a:lnTo>
                      <a:pt x="207" y="0"/>
                    </a:lnTo>
                    <a:lnTo>
                      <a:pt x="103" y="59"/>
                    </a:lnTo>
                    <a:lnTo>
                      <a:pt x="0" y="118"/>
                    </a:lnTo>
                    <a:lnTo>
                      <a:pt x="53" y="2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7" name="任意多边形 88893"/>
              <p:cNvSpPr/>
              <p:nvPr/>
            </p:nvSpPr>
            <p:spPr>
              <a:xfrm>
                <a:off x="2830" y="2762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13">
                    <a:moveTo>
                      <a:pt x="53" y="213"/>
                    </a:moveTo>
                    <a:lnTo>
                      <a:pt x="157" y="154"/>
                    </a:lnTo>
                    <a:lnTo>
                      <a:pt x="261" y="95"/>
                    </a:lnTo>
                    <a:lnTo>
                      <a:pt x="207" y="0"/>
                    </a:lnTo>
                    <a:lnTo>
                      <a:pt x="103" y="59"/>
                    </a:lnTo>
                    <a:lnTo>
                      <a:pt x="0" y="118"/>
                    </a:lnTo>
                    <a:lnTo>
                      <a:pt x="53" y="21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8" name="任意多边形 88894"/>
              <p:cNvSpPr/>
              <p:nvPr/>
            </p:nvSpPr>
            <p:spPr>
              <a:xfrm>
                <a:off x="2843" y="2762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4" h="60">
                    <a:moveTo>
                      <a:pt x="0" y="60"/>
                    </a:moveTo>
                    <a:lnTo>
                      <a:pt x="104" y="1"/>
                    </a:lnTo>
                    <a:lnTo>
                      <a:pt x="103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49" name="直接连接符 88895"/>
              <p:cNvSpPr/>
              <p:nvPr/>
            </p:nvSpPr>
            <p:spPr>
              <a:xfrm flipH="1" flipV="1">
                <a:off x="2856" y="276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0" name="任意多边形 88896"/>
              <p:cNvSpPr/>
              <p:nvPr/>
            </p:nvSpPr>
            <p:spPr>
              <a:xfrm>
                <a:off x="2823" y="2750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15">
                    <a:moveTo>
                      <a:pt x="56" y="215"/>
                    </a:moveTo>
                    <a:lnTo>
                      <a:pt x="158" y="155"/>
                    </a:lnTo>
                    <a:lnTo>
                      <a:pt x="261" y="95"/>
                    </a:lnTo>
                    <a:lnTo>
                      <a:pt x="205" y="0"/>
                    </a:lnTo>
                    <a:lnTo>
                      <a:pt x="103" y="60"/>
                    </a:lnTo>
                    <a:lnTo>
                      <a:pt x="0" y="120"/>
                    </a:lnTo>
                    <a:lnTo>
                      <a:pt x="56" y="2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1" name="任意多边形 88897"/>
              <p:cNvSpPr/>
              <p:nvPr/>
            </p:nvSpPr>
            <p:spPr>
              <a:xfrm>
                <a:off x="2823" y="2750"/>
                <a:ext cx="33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15">
                    <a:moveTo>
                      <a:pt x="56" y="215"/>
                    </a:moveTo>
                    <a:lnTo>
                      <a:pt x="158" y="155"/>
                    </a:lnTo>
                    <a:lnTo>
                      <a:pt x="261" y="95"/>
                    </a:lnTo>
                    <a:lnTo>
                      <a:pt x="205" y="0"/>
                    </a:lnTo>
                    <a:lnTo>
                      <a:pt x="103" y="60"/>
                    </a:lnTo>
                    <a:lnTo>
                      <a:pt x="0" y="120"/>
                    </a:lnTo>
                    <a:lnTo>
                      <a:pt x="56" y="21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2" name="任意多边形 88898"/>
              <p:cNvSpPr/>
              <p:nvPr/>
            </p:nvSpPr>
            <p:spPr>
              <a:xfrm>
                <a:off x="2836" y="2750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3">
                    <a:moveTo>
                      <a:pt x="0" y="63"/>
                    </a:moveTo>
                    <a:lnTo>
                      <a:pt x="102" y="3"/>
                    </a:lnTo>
                    <a:lnTo>
                      <a:pt x="101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3" name="直接连接符 88899"/>
              <p:cNvSpPr/>
              <p:nvPr/>
            </p:nvSpPr>
            <p:spPr>
              <a:xfrm flipH="1" flipV="1">
                <a:off x="2849" y="275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4" name="任意多边形 88900"/>
              <p:cNvSpPr/>
              <p:nvPr/>
            </p:nvSpPr>
            <p:spPr>
              <a:xfrm>
                <a:off x="2816" y="2738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20">
                    <a:moveTo>
                      <a:pt x="58" y="220"/>
                    </a:moveTo>
                    <a:lnTo>
                      <a:pt x="160" y="156"/>
                    </a:lnTo>
                    <a:lnTo>
                      <a:pt x="261" y="93"/>
                    </a:lnTo>
                    <a:lnTo>
                      <a:pt x="203" y="0"/>
                    </a:lnTo>
                    <a:lnTo>
                      <a:pt x="102" y="63"/>
                    </a:lnTo>
                    <a:lnTo>
                      <a:pt x="0" y="127"/>
                    </a:lnTo>
                    <a:lnTo>
                      <a:pt x="58" y="2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5" name="任意多边形 88901"/>
              <p:cNvSpPr/>
              <p:nvPr/>
            </p:nvSpPr>
            <p:spPr>
              <a:xfrm>
                <a:off x="2816" y="2738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20">
                    <a:moveTo>
                      <a:pt x="58" y="220"/>
                    </a:moveTo>
                    <a:lnTo>
                      <a:pt x="160" y="156"/>
                    </a:lnTo>
                    <a:lnTo>
                      <a:pt x="261" y="93"/>
                    </a:lnTo>
                    <a:lnTo>
                      <a:pt x="203" y="0"/>
                    </a:lnTo>
                    <a:lnTo>
                      <a:pt x="102" y="63"/>
                    </a:lnTo>
                    <a:lnTo>
                      <a:pt x="0" y="127"/>
                    </a:lnTo>
                    <a:lnTo>
                      <a:pt x="58" y="22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6" name="任意多边形 88902"/>
              <p:cNvSpPr/>
              <p:nvPr/>
            </p:nvSpPr>
            <p:spPr>
              <a:xfrm>
                <a:off x="2829" y="2738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1" h="65">
                    <a:moveTo>
                      <a:pt x="0" y="65"/>
                    </a:moveTo>
                    <a:lnTo>
                      <a:pt x="101" y="2"/>
                    </a:lnTo>
                    <a:lnTo>
                      <a:pt x="99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7" name="直接连接符 88903"/>
              <p:cNvSpPr/>
              <p:nvPr/>
            </p:nvSpPr>
            <p:spPr>
              <a:xfrm flipH="1" flipV="1">
                <a:off x="2841" y="273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8" name="任意多边形 88904"/>
              <p:cNvSpPr/>
              <p:nvPr/>
            </p:nvSpPr>
            <p:spPr>
              <a:xfrm>
                <a:off x="2809" y="2727"/>
                <a:ext cx="32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23">
                    <a:moveTo>
                      <a:pt x="60" y="223"/>
                    </a:moveTo>
                    <a:lnTo>
                      <a:pt x="160" y="157"/>
                    </a:lnTo>
                    <a:lnTo>
                      <a:pt x="259" y="92"/>
                    </a:lnTo>
                    <a:lnTo>
                      <a:pt x="199" y="0"/>
                    </a:lnTo>
                    <a:lnTo>
                      <a:pt x="99" y="66"/>
                    </a:lnTo>
                    <a:lnTo>
                      <a:pt x="0" y="132"/>
                    </a:lnTo>
                    <a:lnTo>
                      <a:pt x="60" y="2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59" name="任意多边形 88905"/>
              <p:cNvSpPr/>
              <p:nvPr/>
            </p:nvSpPr>
            <p:spPr>
              <a:xfrm>
                <a:off x="2809" y="2727"/>
                <a:ext cx="32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23">
                    <a:moveTo>
                      <a:pt x="60" y="223"/>
                    </a:moveTo>
                    <a:lnTo>
                      <a:pt x="160" y="157"/>
                    </a:lnTo>
                    <a:lnTo>
                      <a:pt x="259" y="92"/>
                    </a:lnTo>
                    <a:lnTo>
                      <a:pt x="199" y="0"/>
                    </a:lnTo>
                    <a:lnTo>
                      <a:pt x="99" y="66"/>
                    </a:lnTo>
                    <a:lnTo>
                      <a:pt x="0" y="132"/>
                    </a:lnTo>
                    <a:lnTo>
                      <a:pt x="60" y="22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0" name="任意多边形 88906"/>
              <p:cNvSpPr/>
              <p:nvPr/>
            </p:nvSpPr>
            <p:spPr>
              <a:xfrm>
                <a:off x="2822" y="2726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8">
                    <a:moveTo>
                      <a:pt x="0" y="68"/>
                    </a:moveTo>
                    <a:lnTo>
                      <a:pt x="100" y="2"/>
                    </a:lnTo>
                    <a:lnTo>
                      <a:pt x="99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1" name="直接连接符 88907"/>
              <p:cNvSpPr/>
              <p:nvPr/>
            </p:nvSpPr>
            <p:spPr>
              <a:xfrm flipH="1" flipV="1">
                <a:off x="2834" y="272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2" name="任意多边形 88908"/>
              <p:cNvSpPr/>
              <p:nvPr/>
            </p:nvSpPr>
            <p:spPr>
              <a:xfrm>
                <a:off x="2801" y="2715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27">
                    <a:moveTo>
                      <a:pt x="62" y="227"/>
                    </a:moveTo>
                    <a:lnTo>
                      <a:pt x="160" y="159"/>
                    </a:lnTo>
                    <a:lnTo>
                      <a:pt x="259" y="91"/>
                    </a:lnTo>
                    <a:lnTo>
                      <a:pt x="196" y="0"/>
                    </a:lnTo>
                    <a:lnTo>
                      <a:pt x="98" y="69"/>
                    </a:lnTo>
                    <a:lnTo>
                      <a:pt x="0" y="137"/>
                    </a:lnTo>
                    <a:lnTo>
                      <a:pt x="62" y="2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3" name="任意多边形 88909"/>
              <p:cNvSpPr/>
              <p:nvPr/>
            </p:nvSpPr>
            <p:spPr>
              <a:xfrm>
                <a:off x="2801" y="2715"/>
                <a:ext cx="3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59" h="227">
                    <a:moveTo>
                      <a:pt x="62" y="227"/>
                    </a:moveTo>
                    <a:lnTo>
                      <a:pt x="160" y="159"/>
                    </a:lnTo>
                    <a:lnTo>
                      <a:pt x="259" y="91"/>
                    </a:lnTo>
                    <a:lnTo>
                      <a:pt x="196" y="0"/>
                    </a:lnTo>
                    <a:lnTo>
                      <a:pt x="98" y="69"/>
                    </a:lnTo>
                    <a:lnTo>
                      <a:pt x="0" y="137"/>
                    </a:lnTo>
                    <a:lnTo>
                      <a:pt x="62" y="22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4" name="任意多边形 88910"/>
              <p:cNvSpPr/>
              <p:nvPr/>
            </p:nvSpPr>
            <p:spPr>
              <a:xfrm>
                <a:off x="2814" y="2715"/>
                <a:ext cx="12" cy="8"/>
              </a:xfrm>
              <a:custGeom>
                <a:avLst/>
                <a:gdLst/>
                <a:ahLst/>
                <a:cxnLst/>
                <a:rect l="0" t="0" r="0" b="0"/>
                <a:pathLst>
                  <a:path w="98" h="71">
                    <a:moveTo>
                      <a:pt x="0" y="71"/>
                    </a:moveTo>
                    <a:lnTo>
                      <a:pt x="98" y="2"/>
                    </a:lnTo>
                    <a:lnTo>
                      <a:pt x="96" y="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5" name="直接连接符 88911"/>
              <p:cNvSpPr/>
              <p:nvPr/>
            </p:nvSpPr>
            <p:spPr>
              <a:xfrm flipH="1" flipV="1">
                <a:off x="2826" y="271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6" name="任意多边形 88912"/>
              <p:cNvSpPr/>
              <p:nvPr/>
            </p:nvSpPr>
            <p:spPr>
              <a:xfrm>
                <a:off x="2794" y="2704"/>
                <a:ext cx="32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57" h="229">
                    <a:moveTo>
                      <a:pt x="65" y="229"/>
                    </a:moveTo>
                    <a:lnTo>
                      <a:pt x="161" y="159"/>
                    </a:lnTo>
                    <a:lnTo>
                      <a:pt x="257" y="88"/>
                    </a:lnTo>
                    <a:lnTo>
                      <a:pt x="192" y="0"/>
                    </a:lnTo>
                    <a:lnTo>
                      <a:pt x="96" y="70"/>
                    </a:lnTo>
                    <a:lnTo>
                      <a:pt x="0" y="141"/>
                    </a:lnTo>
                    <a:lnTo>
                      <a:pt x="65" y="2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7" name="任意多边形 88913"/>
              <p:cNvSpPr/>
              <p:nvPr/>
            </p:nvSpPr>
            <p:spPr>
              <a:xfrm>
                <a:off x="2794" y="2704"/>
                <a:ext cx="32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57" h="229">
                    <a:moveTo>
                      <a:pt x="65" y="229"/>
                    </a:moveTo>
                    <a:lnTo>
                      <a:pt x="161" y="159"/>
                    </a:lnTo>
                    <a:lnTo>
                      <a:pt x="257" y="88"/>
                    </a:lnTo>
                    <a:lnTo>
                      <a:pt x="192" y="0"/>
                    </a:lnTo>
                    <a:lnTo>
                      <a:pt x="96" y="70"/>
                    </a:lnTo>
                    <a:lnTo>
                      <a:pt x="0" y="141"/>
                    </a:lnTo>
                    <a:lnTo>
                      <a:pt x="65" y="22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8" name="任意多边形 88914"/>
              <p:cNvSpPr/>
              <p:nvPr/>
            </p:nvSpPr>
            <p:spPr>
              <a:xfrm>
                <a:off x="2806" y="2703"/>
                <a:ext cx="12" cy="9"/>
              </a:xfrm>
              <a:custGeom>
                <a:avLst/>
                <a:gdLst/>
                <a:ahLst/>
                <a:cxnLst/>
                <a:rect l="0" t="0" r="0" b="0"/>
                <a:pathLst>
                  <a:path w="96" h="72">
                    <a:moveTo>
                      <a:pt x="0" y="72"/>
                    </a:moveTo>
                    <a:lnTo>
                      <a:pt x="96" y="2"/>
                    </a:lnTo>
                    <a:lnTo>
                      <a:pt x="95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69" name="直接连接符 88915"/>
              <p:cNvSpPr/>
              <p:nvPr/>
            </p:nvSpPr>
            <p:spPr>
              <a:xfrm flipH="1" flipV="1">
                <a:off x="2817" y="270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0" name="任意多边形 88916"/>
              <p:cNvSpPr/>
              <p:nvPr/>
            </p:nvSpPr>
            <p:spPr>
              <a:xfrm>
                <a:off x="2785" y="2692"/>
                <a:ext cx="32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57" h="232">
                    <a:moveTo>
                      <a:pt x="67" y="232"/>
                    </a:moveTo>
                    <a:lnTo>
                      <a:pt x="162" y="159"/>
                    </a:lnTo>
                    <a:lnTo>
                      <a:pt x="257" y="87"/>
                    </a:lnTo>
                    <a:lnTo>
                      <a:pt x="190" y="0"/>
                    </a:lnTo>
                    <a:lnTo>
                      <a:pt x="95" y="72"/>
                    </a:lnTo>
                    <a:lnTo>
                      <a:pt x="0" y="145"/>
                    </a:lnTo>
                    <a:lnTo>
                      <a:pt x="67" y="2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1" name="任意多边形 88917"/>
              <p:cNvSpPr/>
              <p:nvPr/>
            </p:nvSpPr>
            <p:spPr>
              <a:xfrm>
                <a:off x="2785" y="2692"/>
                <a:ext cx="32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57" h="232">
                    <a:moveTo>
                      <a:pt x="67" y="232"/>
                    </a:moveTo>
                    <a:lnTo>
                      <a:pt x="162" y="159"/>
                    </a:lnTo>
                    <a:lnTo>
                      <a:pt x="257" y="87"/>
                    </a:lnTo>
                    <a:lnTo>
                      <a:pt x="190" y="0"/>
                    </a:lnTo>
                    <a:lnTo>
                      <a:pt x="95" y="72"/>
                    </a:lnTo>
                    <a:lnTo>
                      <a:pt x="0" y="145"/>
                    </a:lnTo>
                    <a:lnTo>
                      <a:pt x="67" y="23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2" name="任意多边形 88918"/>
              <p:cNvSpPr/>
              <p:nvPr/>
            </p:nvSpPr>
            <p:spPr>
              <a:xfrm>
                <a:off x="2797" y="2692"/>
                <a:ext cx="12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5" h="76">
                    <a:moveTo>
                      <a:pt x="0" y="76"/>
                    </a:moveTo>
                    <a:lnTo>
                      <a:pt x="95" y="4"/>
                    </a:lnTo>
                    <a:lnTo>
                      <a:pt x="93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3" name="直接连接符 88919"/>
              <p:cNvSpPr/>
              <p:nvPr/>
            </p:nvSpPr>
            <p:spPr>
              <a:xfrm flipH="1" flipV="1">
                <a:off x="2809" y="269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4" name="任意多边形 88920"/>
              <p:cNvSpPr/>
              <p:nvPr/>
            </p:nvSpPr>
            <p:spPr>
              <a:xfrm>
                <a:off x="2777" y="2681"/>
                <a:ext cx="3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55" h="236">
                    <a:moveTo>
                      <a:pt x="69" y="236"/>
                    </a:moveTo>
                    <a:lnTo>
                      <a:pt x="162" y="160"/>
                    </a:lnTo>
                    <a:lnTo>
                      <a:pt x="255" y="84"/>
                    </a:lnTo>
                    <a:lnTo>
                      <a:pt x="185" y="0"/>
                    </a:lnTo>
                    <a:lnTo>
                      <a:pt x="93" y="75"/>
                    </a:lnTo>
                    <a:lnTo>
                      <a:pt x="0" y="151"/>
                    </a:lnTo>
                    <a:lnTo>
                      <a:pt x="69" y="2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5" name="任意多边形 88921"/>
              <p:cNvSpPr/>
              <p:nvPr/>
            </p:nvSpPr>
            <p:spPr>
              <a:xfrm>
                <a:off x="2777" y="2681"/>
                <a:ext cx="3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55" h="236">
                    <a:moveTo>
                      <a:pt x="69" y="236"/>
                    </a:moveTo>
                    <a:lnTo>
                      <a:pt x="162" y="160"/>
                    </a:lnTo>
                    <a:lnTo>
                      <a:pt x="255" y="84"/>
                    </a:lnTo>
                    <a:lnTo>
                      <a:pt x="185" y="0"/>
                    </a:lnTo>
                    <a:lnTo>
                      <a:pt x="93" y="75"/>
                    </a:lnTo>
                    <a:lnTo>
                      <a:pt x="0" y="151"/>
                    </a:lnTo>
                    <a:lnTo>
                      <a:pt x="69" y="23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6" name="任意多边形 88922"/>
              <p:cNvSpPr/>
              <p:nvPr/>
            </p:nvSpPr>
            <p:spPr>
              <a:xfrm>
                <a:off x="2789" y="2681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2" h="78">
                    <a:moveTo>
                      <a:pt x="0" y="78"/>
                    </a:moveTo>
                    <a:lnTo>
                      <a:pt x="92" y="3"/>
                    </a:lnTo>
                    <a:lnTo>
                      <a:pt x="90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7" name="直接连接符 88923"/>
              <p:cNvSpPr/>
              <p:nvPr/>
            </p:nvSpPr>
            <p:spPr>
              <a:xfrm flipH="1" flipV="1">
                <a:off x="2800" y="268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8" name="任意多边形 88924"/>
              <p:cNvSpPr/>
              <p:nvPr/>
            </p:nvSpPr>
            <p:spPr>
              <a:xfrm>
                <a:off x="2768" y="2671"/>
                <a:ext cx="3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39">
                    <a:moveTo>
                      <a:pt x="71" y="239"/>
                    </a:moveTo>
                    <a:lnTo>
                      <a:pt x="162" y="160"/>
                    </a:lnTo>
                    <a:lnTo>
                      <a:pt x="252" y="82"/>
                    </a:lnTo>
                    <a:lnTo>
                      <a:pt x="181" y="0"/>
                    </a:lnTo>
                    <a:lnTo>
                      <a:pt x="90" y="78"/>
                    </a:lnTo>
                    <a:lnTo>
                      <a:pt x="0" y="156"/>
                    </a:lnTo>
                    <a:lnTo>
                      <a:pt x="71" y="2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79" name="任意多边形 88925"/>
              <p:cNvSpPr/>
              <p:nvPr/>
            </p:nvSpPr>
            <p:spPr>
              <a:xfrm>
                <a:off x="2768" y="2671"/>
                <a:ext cx="3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52" h="239">
                    <a:moveTo>
                      <a:pt x="71" y="239"/>
                    </a:moveTo>
                    <a:lnTo>
                      <a:pt x="162" y="160"/>
                    </a:lnTo>
                    <a:lnTo>
                      <a:pt x="252" y="82"/>
                    </a:lnTo>
                    <a:lnTo>
                      <a:pt x="181" y="0"/>
                    </a:lnTo>
                    <a:lnTo>
                      <a:pt x="90" y="78"/>
                    </a:lnTo>
                    <a:lnTo>
                      <a:pt x="0" y="156"/>
                    </a:lnTo>
                    <a:lnTo>
                      <a:pt x="71" y="23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0" name="任意多边形 88926"/>
              <p:cNvSpPr/>
              <p:nvPr/>
            </p:nvSpPr>
            <p:spPr>
              <a:xfrm>
                <a:off x="2780" y="2671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91" h="81">
                    <a:moveTo>
                      <a:pt x="0" y="81"/>
                    </a:moveTo>
                    <a:lnTo>
                      <a:pt x="91" y="3"/>
                    </a:lnTo>
                    <a:lnTo>
                      <a:pt x="89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1" name="直接连接符 88927"/>
              <p:cNvSpPr/>
              <p:nvPr/>
            </p:nvSpPr>
            <p:spPr>
              <a:xfrm flipH="1" flipV="1">
                <a:off x="2791" y="267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2" name="任意多边形 88928"/>
              <p:cNvSpPr/>
              <p:nvPr/>
            </p:nvSpPr>
            <p:spPr>
              <a:xfrm>
                <a:off x="2759" y="2660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42">
                    <a:moveTo>
                      <a:pt x="73" y="242"/>
                    </a:moveTo>
                    <a:lnTo>
                      <a:pt x="161" y="162"/>
                    </a:lnTo>
                    <a:lnTo>
                      <a:pt x="250" y="81"/>
                    </a:lnTo>
                    <a:lnTo>
                      <a:pt x="176" y="0"/>
                    </a:lnTo>
                    <a:lnTo>
                      <a:pt x="88" y="80"/>
                    </a:lnTo>
                    <a:lnTo>
                      <a:pt x="0" y="161"/>
                    </a:lnTo>
                    <a:lnTo>
                      <a:pt x="73" y="2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3" name="任意多边形 88929"/>
              <p:cNvSpPr/>
              <p:nvPr/>
            </p:nvSpPr>
            <p:spPr>
              <a:xfrm>
                <a:off x="2759" y="2660"/>
                <a:ext cx="32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42">
                    <a:moveTo>
                      <a:pt x="73" y="242"/>
                    </a:moveTo>
                    <a:lnTo>
                      <a:pt x="161" y="162"/>
                    </a:lnTo>
                    <a:lnTo>
                      <a:pt x="250" y="81"/>
                    </a:lnTo>
                    <a:lnTo>
                      <a:pt x="176" y="0"/>
                    </a:lnTo>
                    <a:lnTo>
                      <a:pt x="88" y="80"/>
                    </a:lnTo>
                    <a:lnTo>
                      <a:pt x="0" y="161"/>
                    </a:lnTo>
                    <a:lnTo>
                      <a:pt x="73" y="24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4" name="任意多边形 88930"/>
              <p:cNvSpPr/>
              <p:nvPr/>
            </p:nvSpPr>
            <p:spPr>
              <a:xfrm>
                <a:off x="2770" y="2660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8" h="81">
                    <a:moveTo>
                      <a:pt x="0" y="81"/>
                    </a:moveTo>
                    <a:lnTo>
                      <a:pt x="88" y="1"/>
                    </a:lnTo>
                    <a:lnTo>
                      <a:pt x="87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5" name="直接连接符 88931"/>
              <p:cNvSpPr/>
              <p:nvPr/>
            </p:nvSpPr>
            <p:spPr>
              <a:xfrm flipH="1" flipV="1">
                <a:off x="2781" y="266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6" name="任意多边形 88932"/>
              <p:cNvSpPr/>
              <p:nvPr/>
            </p:nvSpPr>
            <p:spPr>
              <a:xfrm>
                <a:off x="2750" y="2650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9" h="244">
                    <a:moveTo>
                      <a:pt x="75" y="244"/>
                    </a:moveTo>
                    <a:lnTo>
                      <a:pt x="162" y="162"/>
                    </a:lnTo>
                    <a:lnTo>
                      <a:pt x="249" y="81"/>
                    </a:lnTo>
                    <a:lnTo>
                      <a:pt x="174" y="0"/>
                    </a:lnTo>
                    <a:lnTo>
                      <a:pt x="87" y="82"/>
                    </a:lnTo>
                    <a:lnTo>
                      <a:pt x="0" y="163"/>
                    </a:lnTo>
                    <a:lnTo>
                      <a:pt x="75" y="2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7" name="任意多边形 88933"/>
              <p:cNvSpPr/>
              <p:nvPr/>
            </p:nvSpPr>
            <p:spPr>
              <a:xfrm>
                <a:off x="2750" y="2650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9" h="244">
                    <a:moveTo>
                      <a:pt x="75" y="244"/>
                    </a:moveTo>
                    <a:lnTo>
                      <a:pt x="162" y="162"/>
                    </a:lnTo>
                    <a:lnTo>
                      <a:pt x="249" y="81"/>
                    </a:lnTo>
                    <a:lnTo>
                      <a:pt x="174" y="0"/>
                    </a:lnTo>
                    <a:lnTo>
                      <a:pt x="87" y="82"/>
                    </a:lnTo>
                    <a:lnTo>
                      <a:pt x="0" y="163"/>
                    </a:lnTo>
                    <a:lnTo>
                      <a:pt x="75" y="24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8" name="任意多边形 88934"/>
              <p:cNvSpPr/>
              <p:nvPr/>
            </p:nvSpPr>
            <p:spPr>
              <a:xfrm>
                <a:off x="2761" y="2650"/>
                <a:ext cx="11" cy="10"/>
              </a:xfrm>
              <a:custGeom>
                <a:avLst/>
                <a:gdLst/>
                <a:ahLst/>
                <a:cxnLst/>
                <a:rect l="0" t="0" r="0" b="0"/>
                <a:pathLst>
                  <a:path w="87" h="84">
                    <a:moveTo>
                      <a:pt x="0" y="84"/>
                    </a:moveTo>
                    <a:lnTo>
                      <a:pt x="87" y="2"/>
                    </a:lnTo>
                    <a:lnTo>
                      <a:pt x="85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89" name="直接连接符 88935"/>
              <p:cNvSpPr/>
              <p:nvPr/>
            </p:nvSpPr>
            <p:spPr>
              <a:xfrm flipH="1" flipV="1">
                <a:off x="2772" y="265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0" name="任意多边形 88936"/>
              <p:cNvSpPr/>
              <p:nvPr/>
            </p:nvSpPr>
            <p:spPr>
              <a:xfrm>
                <a:off x="2741" y="2640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46">
                    <a:moveTo>
                      <a:pt x="77" y="246"/>
                    </a:moveTo>
                    <a:lnTo>
                      <a:pt x="162" y="162"/>
                    </a:lnTo>
                    <a:lnTo>
                      <a:pt x="247" y="78"/>
                    </a:lnTo>
                    <a:lnTo>
                      <a:pt x="170" y="0"/>
                    </a:lnTo>
                    <a:lnTo>
                      <a:pt x="85" y="84"/>
                    </a:lnTo>
                    <a:lnTo>
                      <a:pt x="0" y="168"/>
                    </a:lnTo>
                    <a:lnTo>
                      <a:pt x="77" y="2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1" name="任意多边形 88937"/>
              <p:cNvSpPr/>
              <p:nvPr/>
            </p:nvSpPr>
            <p:spPr>
              <a:xfrm>
                <a:off x="2741" y="2640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46">
                    <a:moveTo>
                      <a:pt x="77" y="246"/>
                    </a:moveTo>
                    <a:lnTo>
                      <a:pt x="162" y="162"/>
                    </a:lnTo>
                    <a:lnTo>
                      <a:pt x="247" y="78"/>
                    </a:lnTo>
                    <a:lnTo>
                      <a:pt x="170" y="0"/>
                    </a:lnTo>
                    <a:lnTo>
                      <a:pt x="85" y="84"/>
                    </a:lnTo>
                    <a:lnTo>
                      <a:pt x="0" y="168"/>
                    </a:lnTo>
                    <a:lnTo>
                      <a:pt x="77" y="24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2" name="任意多边形 88938"/>
              <p:cNvSpPr/>
              <p:nvPr/>
            </p:nvSpPr>
            <p:spPr>
              <a:xfrm>
                <a:off x="2751" y="2640"/>
                <a:ext cx="11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5" h="86">
                    <a:moveTo>
                      <a:pt x="0" y="86"/>
                    </a:moveTo>
                    <a:lnTo>
                      <a:pt x="85" y="2"/>
                    </a:lnTo>
                    <a:lnTo>
                      <a:pt x="83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3" name="直接连接符 88939"/>
              <p:cNvSpPr/>
              <p:nvPr/>
            </p:nvSpPr>
            <p:spPr>
              <a:xfrm flipH="1" flipV="1">
                <a:off x="2762" y="264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4" name="任意多边形 88940"/>
              <p:cNvSpPr/>
              <p:nvPr/>
            </p:nvSpPr>
            <p:spPr>
              <a:xfrm>
                <a:off x="2731" y="2630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5" h="248">
                    <a:moveTo>
                      <a:pt x="79" y="248"/>
                    </a:moveTo>
                    <a:lnTo>
                      <a:pt x="162" y="162"/>
                    </a:lnTo>
                    <a:lnTo>
                      <a:pt x="245" y="76"/>
                    </a:lnTo>
                    <a:lnTo>
                      <a:pt x="165" y="0"/>
                    </a:lnTo>
                    <a:lnTo>
                      <a:pt x="83" y="86"/>
                    </a:lnTo>
                    <a:lnTo>
                      <a:pt x="0" y="172"/>
                    </a:lnTo>
                    <a:lnTo>
                      <a:pt x="79" y="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5" name="任意多边形 88941"/>
              <p:cNvSpPr/>
              <p:nvPr/>
            </p:nvSpPr>
            <p:spPr>
              <a:xfrm>
                <a:off x="2731" y="2630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5" h="248">
                    <a:moveTo>
                      <a:pt x="79" y="248"/>
                    </a:moveTo>
                    <a:lnTo>
                      <a:pt x="162" y="162"/>
                    </a:lnTo>
                    <a:lnTo>
                      <a:pt x="245" y="76"/>
                    </a:lnTo>
                    <a:lnTo>
                      <a:pt x="165" y="0"/>
                    </a:lnTo>
                    <a:lnTo>
                      <a:pt x="83" y="86"/>
                    </a:lnTo>
                    <a:lnTo>
                      <a:pt x="0" y="172"/>
                    </a:lnTo>
                    <a:lnTo>
                      <a:pt x="79" y="24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6" name="任意多边形 88942"/>
              <p:cNvSpPr/>
              <p:nvPr/>
            </p:nvSpPr>
            <p:spPr>
              <a:xfrm>
                <a:off x="2742" y="2630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2" h="88">
                    <a:moveTo>
                      <a:pt x="0" y="88"/>
                    </a:moveTo>
                    <a:lnTo>
                      <a:pt x="82" y="2"/>
                    </a:lnTo>
                    <a:lnTo>
                      <a:pt x="80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7" name="直接连接符 88943"/>
              <p:cNvSpPr/>
              <p:nvPr/>
            </p:nvSpPr>
            <p:spPr>
              <a:xfrm flipH="1" flipV="1">
                <a:off x="2752" y="263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8" name="任意多边形 88944"/>
              <p:cNvSpPr/>
              <p:nvPr/>
            </p:nvSpPr>
            <p:spPr>
              <a:xfrm>
                <a:off x="2721" y="2621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50">
                    <a:moveTo>
                      <a:pt x="80" y="250"/>
                    </a:moveTo>
                    <a:lnTo>
                      <a:pt x="161" y="162"/>
                    </a:lnTo>
                    <a:lnTo>
                      <a:pt x="241" y="74"/>
                    </a:lnTo>
                    <a:lnTo>
                      <a:pt x="161" y="0"/>
                    </a:lnTo>
                    <a:lnTo>
                      <a:pt x="80" y="88"/>
                    </a:lnTo>
                    <a:lnTo>
                      <a:pt x="0" y="176"/>
                    </a:lnTo>
                    <a:lnTo>
                      <a:pt x="80" y="2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99" name="任意多边形 88945"/>
              <p:cNvSpPr/>
              <p:nvPr/>
            </p:nvSpPr>
            <p:spPr>
              <a:xfrm>
                <a:off x="2721" y="2621"/>
                <a:ext cx="31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50">
                    <a:moveTo>
                      <a:pt x="80" y="250"/>
                    </a:moveTo>
                    <a:lnTo>
                      <a:pt x="161" y="162"/>
                    </a:lnTo>
                    <a:lnTo>
                      <a:pt x="241" y="74"/>
                    </a:lnTo>
                    <a:lnTo>
                      <a:pt x="161" y="0"/>
                    </a:lnTo>
                    <a:lnTo>
                      <a:pt x="80" y="88"/>
                    </a:lnTo>
                    <a:lnTo>
                      <a:pt x="0" y="176"/>
                    </a:lnTo>
                    <a:lnTo>
                      <a:pt x="80" y="25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0" name="任意多边形 88946"/>
              <p:cNvSpPr/>
              <p:nvPr/>
            </p:nvSpPr>
            <p:spPr>
              <a:xfrm>
                <a:off x="2732" y="2621"/>
                <a:ext cx="1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81" h="89">
                    <a:moveTo>
                      <a:pt x="0" y="89"/>
                    </a:moveTo>
                    <a:lnTo>
                      <a:pt x="81" y="1"/>
                    </a:lnTo>
                    <a:lnTo>
                      <a:pt x="8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1" name="直接连接符 88947"/>
              <p:cNvSpPr/>
              <p:nvPr/>
            </p:nvSpPr>
            <p:spPr>
              <a:xfrm flipH="1" flipV="1">
                <a:off x="2741" y="26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2" name="任意多边形 88948"/>
              <p:cNvSpPr/>
              <p:nvPr/>
            </p:nvSpPr>
            <p:spPr>
              <a:xfrm>
                <a:off x="2711" y="2612"/>
                <a:ext cx="30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52">
                    <a:moveTo>
                      <a:pt x="83" y="252"/>
                    </a:moveTo>
                    <a:lnTo>
                      <a:pt x="162" y="162"/>
                    </a:lnTo>
                    <a:lnTo>
                      <a:pt x="242" y="73"/>
                    </a:lnTo>
                    <a:lnTo>
                      <a:pt x="159" y="0"/>
                    </a:lnTo>
                    <a:lnTo>
                      <a:pt x="80" y="90"/>
                    </a:lnTo>
                    <a:lnTo>
                      <a:pt x="0" y="179"/>
                    </a:lnTo>
                    <a:lnTo>
                      <a:pt x="83" y="2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3" name="任意多边形 88949"/>
              <p:cNvSpPr/>
              <p:nvPr/>
            </p:nvSpPr>
            <p:spPr>
              <a:xfrm>
                <a:off x="2711" y="2612"/>
                <a:ext cx="30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52">
                    <a:moveTo>
                      <a:pt x="83" y="252"/>
                    </a:moveTo>
                    <a:lnTo>
                      <a:pt x="162" y="162"/>
                    </a:lnTo>
                    <a:lnTo>
                      <a:pt x="242" y="73"/>
                    </a:lnTo>
                    <a:lnTo>
                      <a:pt x="159" y="0"/>
                    </a:lnTo>
                    <a:lnTo>
                      <a:pt x="80" y="90"/>
                    </a:lnTo>
                    <a:lnTo>
                      <a:pt x="0" y="179"/>
                    </a:lnTo>
                    <a:lnTo>
                      <a:pt x="83" y="25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4" name="任意多边形 88950"/>
              <p:cNvSpPr/>
              <p:nvPr/>
            </p:nvSpPr>
            <p:spPr>
              <a:xfrm>
                <a:off x="2721" y="2611"/>
                <a:ext cx="1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9" h="93">
                    <a:moveTo>
                      <a:pt x="0" y="93"/>
                    </a:moveTo>
                    <a:lnTo>
                      <a:pt x="79" y="3"/>
                    </a:lnTo>
                    <a:lnTo>
                      <a:pt x="76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5" name="直接连接符 88951"/>
              <p:cNvSpPr/>
              <p:nvPr/>
            </p:nvSpPr>
            <p:spPr>
              <a:xfrm flipH="1" flipV="1">
                <a:off x="2731" y="261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6" name="任意多边形 88952"/>
              <p:cNvSpPr/>
              <p:nvPr/>
            </p:nvSpPr>
            <p:spPr>
              <a:xfrm>
                <a:off x="2701" y="2603"/>
                <a:ext cx="30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37" h="254">
                    <a:moveTo>
                      <a:pt x="85" y="254"/>
                    </a:moveTo>
                    <a:lnTo>
                      <a:pt x="161" y="162"/>
                    </a:lnTo>
                    <a:lnTo>
                      <a:pt x="237" y="69"/>
                    </a:lnTo>
                    <a:lnTo>
                      <a:pt x="152" y="0"/>
                    </a:lnTo>
                    <a:lnTo>
                      <a:pt x="76" y="92"/>
                    </a:lnTo>
                    <a:lnTo>
                      <a:pt x="0" y="185"/>
                    </a:lnTo>
                    <a:lnTo>
                      <a:pt x="85" y="2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7" name="任意多边形 88953"/>
              <p:cNvSpPr/>
              <p:nvPr/>
            </p:nvSpPr>
            <p:spPr>
              <a:xfrm>
                <a:off x="2701" y="2603"/>
                <a:ext cx="30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37" h="254">
                    <a:moveTo>
                      <a:pt x="85" y="254"/>
                    </a:moveTo>
                    <a:lnTo>
                      <a:pt x="161" y="162"/>
                    </a:lnTo>
                    <a:lnTo>
                      <a:pt x="237" y="69"/>
                    </a:lnTo>
                    <a:lnTo>
                      <a:pt x="152" y="0"/>
                    </a:lnTo>
                    <a:lnTo>
                      <a:pt x="76" y="92"/>
                    </a:lnTo>
                    <a:lnTo>
                      <a:pt x="0" y="185"/>
                    </a:lnTo>
                    <a:lnTo>
                      <a:pt x="85" y="25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8" name="任意多边形 88954"/>
              <p:cNvSpPr/>
              <p:nvPr/>
            </p:nvSpPr>
            <p:spPr>
              <a:xfrm>
                <a:off x="2711" y="2602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6" h="93">
                    <a:moveTo>
                      <a:pt x="0" y="93"/>
                    </a:moveTo>
                    <a:lnTo>
                      <a:pt x="76" y="1"/>
                    </a:lnTo>
                    <a:lnTo>
                      <a:pt x="74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09" name="直接连接符 88955"/>
              <p:cNvSpPr/>
              <p:nvPr/>
            </p:nvSpPr>
            <p:spPr>
              <a:xfrm flipH="1" flipV="1">
                <a:off x="2720" y="260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0" name="任意多边形 88956"/>
              <p:cNvSpPr/>
              <p:nvPr/>
            </p:nvSpPr>
            <p:spPr>
              <a:xfrm>
                <a:off x="2691" y="2594"/>
                <a:ext cx="2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55">
                    <a:moveTo>
                      <a:pt x="86" y="255"/>
                    </a:moveTo>
                    <a:lnTo>
                      <a:pt x="160" y="161"/>
                    </a:lnTo>
                    <a:lnTo>
                      <a:pt x="234" y="68"/>
                    </a:lnTo>
                    <a:lnTo>
                      <a:pt x="148" y="0"/>
                    </a:lnTo>
                    <a:lnTo>
                      <a:pt x="74" y="93"/>
                    </a:lnTo>
                    <a:lnTo>
                      <a:pt x="0" y="187"/>
                    </a:lnTo>
                    <a:lnTo>
                      <a:pt x="86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1" name="任意多边形 88957"/>
              <p:cNvSpPr/>
              <p:nvPr/>
            </p:nvSpPr>
            <p:spPr>
              <a:xfrm>
                <a:off x="2691" y="2594"/>
                <a:ext cx="29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34" h="255">
                    <a:moveTo>
                      <a:pt x="86" y="255"/>
                    </a:moveTo>
                    <a:lnTo>
                      <a:pt x="160" y="161"/>
                    </a:lnTo>
                    <a:lnTo>
                      <a:pt x="234" y="68"/>
                    </a:lnTo>
                    <a:lnTo>
                      <a:pt x="148" y="0"/>
                    </a:lnTo>
                    <a:lnTo>
                      <a:pt x="74" y="93"/>
                    </a:lnTo>
                    <a:lnTo>
                      <a:pt x="0" y="187"/>
                    </a:lnTo>
                    <a:lnTo>
                      <a:pt x="86" y="255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2" name="任意多边形 88958"/>
              <p:cNvSpPr/>
              <p:nvPr/>
            </p:nvSpPr>
            <p:spPr>
              <a:xfrm>
                <a:off x="2700" y="2594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4" h="96">
                    <a:moveTo>
                      <a:pt x="0" y="96"/>
                    </a:moveTo>
                    <a:lnTo>
                      <a:pt x="74" y="3"/>
                    </a:lnTo>
                    <a:lnTo>
                      <a:pt x="71" y="0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3" name="直接连接符 88959"/>
              <p:cNvSpPr/>
              <p:nvPr/>
            </p:nvSpPr>
            <p:spPr>
              <a:xfrm flipH="1" flipV="1">
                <a:off x="2709" y="259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4" name="任意多边形 88960"/>
              <p:cNvSpPr/>
              <p:nvPr/>
            </p:nvSpPr>
            <p:spPr>
              <a:xfrm>
                <a:off x="2680" y="2585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1" h="257">
                    <a:moveTo>
                      <a:pt x="88" y="257"/>
                    </a:moveTo>
                    <a:lnTo>
                      <a:pt x="160" y="161"/>
                    </a:lnTo>
                    <a:lnTo>
                      <a:pt x="231" y="65"/>
                    </a:lnTo>
                    <a:lnTo>
                      <a:pt x="143" y="0"/>
                    </a:lnTo>
                    <a:lnTo>
                      <a:pt x="72" y="96"/>
                    </a:lnTo>
                    <a:lnTo>
                      <a:pt x="0" y="192"/>
                    </a:lnTo>
                    <a:lnTo>
                      <a:pt x="88" y="2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5" name="任意多边形 88961"/>
              <p:cNvSpPr/>
              <p:nvPr/>
            </p:nvSpPr>
            <p:spPr>
              <a:xfrm>
                <a:off x="2680" y="2585"/>
                <a:ext cx="29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31" h="257">
                    <a:moveTo>
                      <a:pt x="88" y="257"/>
                    </a:moveTo>
                    <a:lnTo>
                      <a:pt x="160" y="161"/>
                    </a:lnTo>
                    <a:lnTo>
                      <a:pt x="231" y="65"/>
                    </a:lnTo>
                    <a:lnTo>
                      <a:pt x="143" y="0"/>
                    </a:lnTo>
                    <a:lnTo>
                      <a:pt x="72" y="96"/>
                    </a:lnTo>
                    <a:lnTo>
                      <a:pt x="0" y="192"/>
                    </a:lnTo>
                    <a:lnTo>
                      <a:pt x="88" y="25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6" name="任意多边形 88962"/>
              <p:cNvSpPr/>
              <p:nvPr/>
            </p:nvSpPr>
            <p:spPr>
              <a:xfrm>
                <a:off x="2689" y="2585"/>
                <a:ext cx="9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1" h="98">
                    <a:moveTo>
                      <a:pt x="0" y="98"/>
                    </a:moveTo>
                    <a:lnTo>
                      <a:pt x="71" y="2"/>
                    </a:lnTo>
                    <a:lnTo>
                      <a:pt x="69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7" name="直接连接符 88963"/>
              <p:cNvSpPr/>
              <p:nvPr/>
            </p:nvSpPr>
            <p:spPr>
              <a:xfrm flipH="1" flipV="1">
                <a:off x="2697" y="258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8" name="任意多边形 88964"/>
              <p:cNvSpPr/>
              <p:nvPr/>
            </p:nvSpPr>
            <p:spPr>
              <a:xfrm>
                <a:off x="2669" y="2577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8" h="258">
                    <a:moveTo>
                      <a:pt x="89" y="258"/>
                    </a:moveTo>
                    <a:lnTo>
                      <a:pt x="159" y="161"/>
                    </a:lnTo>
                    <a:lnTo>
                      <a:pt x="228" y="63"/>
                    </a:lnTo>
                    <a:lnTo>
                      <a:pt x="139" y="0"/>
                    </a:lnTo>
                    <a:lnTo>
                      <a:pt x="69" y="97"/>
                    </a:lnTo>
                    <a:lnTo>
                      <a:pt x="0" y="194"/>
                    </a:lnTo>
                    <a:lnTo>
                      <a:pt x="89" y="2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19" name="任意多边形 88965"/>
              <p:cNvSpPr/>
              <p:nvPr/>
            </p:nvSpPr>
            <p:spPr>
              <a:xfrm>
                <a:off x="2669" y="2577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8" h="258">
                    <a:moveTo>
                      <a:pt x="89" y="258"/>
                    </a:moveTo>
                    <a:lnTo>
                      <a:pt x="159" y="161"/>
                    </a:lnTo>
                    <a:lnTo>
                      <a:pt x="228" y="63"/>
                    </a:lnTo>
                    <a:lnTo>
                      <a:pt x="139" y="0"/>
                    </a:lnTo>
                    <a:lnTo>
                      <a:pt x="69" y="97"/>
                    </a:lnTo>
                    <a:lnTo>
                      <a:pt x="0" y="194"/>
                    </a:lnTo>
                    <a:lnTo>
                      <a:pt x="89" y="25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0" name="任意多边形 88966"/>
              <p:cNvSpPr/>
              <p:nvPr/>
            </p:nvSpPr>
            <p:spPr>
              <a:xfrm>
                <a:off x="2678" y="2577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70" h="99">
                    <a:moveTo>
                      <a:pt x="0" y="99"/>
                    </a:moveTo>
                    <a:lnTo>
                      <a:pt x="70" y="2"/>
                    </a:lnTo>
                    <a:lnTo>
                      <a:pt x="67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1" name="直接连接符 88967"/>
              <p:cNvSpPr/>
              <p:nvPr/>
            </p:nvSpPr>
            <p:spPr>
              <a:xfrm flipH="1" flipV="1">
                <a:off x="2686" y="257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2" name="任意多边形 88968"/>
              <p:cNvSpPr/>
              <p:nvPr/>
            </p:nvSpPr>
            <p:spPr>
              <a:xfrm>
                <a:off x="2658" y="2569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60">
                    <a:moveTo>
                      <a:pt x="90" y="260"/>
                    </a:moveTo>
                    <a:lnTo>
                      <a:pt x="157" y="161"/>
                    </a:lnTo>
                    <a:lnTo>
                      <a:pt x="224" y="62"/>
                    </a:lnTo>
                    <a:lnTo>
                      <a:pt x="134" y="0"/>
                    </a:lnTo>
                    <a:lnTo>
                      <a:pt x="67" y="100"/>
                    </a:lnTo>
                    <a:lnTo>
                      <a:pt x="0" y="199"/>
                    </a:lnTo>
                    <a:lnTo>
                      <a:pt x="90" y="2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3" name="任意多边形 88969"/>
              <p:cNvSpPr/>
              <p:nvPr/>
            </p:nvSpPr>
            <p:spPr>
              <a:xfrm>
                <a:off x="2658" y="2569"/>
                <a:ext cx="28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24" h="260">
                    <a:moveTo>
                      <a:pt x="90" y="260"/>
                    </a:moveTo>
                    <a:lnTo>
                      <a:pt x="157" y="161"/>
                    </a:lnTo>
                    <a:lnTo>
                      <a:pt x="224" y="62"/>
                    </a:lnTo>
                    <a:lnTo>
                      <a:pt x="134" y="0"/>
                    </a:lnTo>
                    <a:lnTo>
                      <a:pt x="67" y="100"/>
                    </a:lnTo>
                    <a:lnTo>
                      <a:pt x="0" y="199"/>
                    </a:lnTo>
                    <a:lnTo>
                      <a:pt x="90" y="26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4" name="任意多边形 88970"/>
              <p:cNvSpPr/>
              <p:nvPr/>
            </p:nvSpPr>
            <p:spPr>
              <a:xfrm>
                <a:off x="2666" y="2569"/>
                <a:ext cx="9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7" h="101">
                    <a:moveTo>
                      <a:pt x="0" y="101"/>
                    </a:moveTo>
                    <a:lnTo>
                      <a:pt x="67" y="1"/>
                    </a:lnTo>
                    <a:lnTo>
                      <a:pt x="65" y="0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5" name="直接连接符 88971"/>
              <p:cNvSpPr/>
              <p:nvPr/>
            </p:nvSpPr>
            <p:spPr>
              <a:xfrm flipH="1" flipV="1">
                <a:off x="2674" y="256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6" name="任意多边形 88972"/>
              <p:cNvSpPr/>
              <p:nvPr/>
            </p:nvSpPr>
            <p:spPr>
              <a:xfrm>
                <a:off x="2647" y="2562"/>
                <a:ext cx="27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22" h="260">
                    <a:moveTo>
                      <a:pt x="92" y="260"/>
                    </a:moveTo>
                    <a:lnTo>
                      <a:pt x="157" y="160"/>
                    </a:lnTo>
                    <a:lnTo>
                      <a:pt x="222" y="59"/>
                    </a:lnTo>
                    <a:lnTo>
                      <a:pt x="129" y="0"/>
                    </a:lnTo>
                    <a:lnTo>
                      <a:pt x="64" y="100"/>
                    </a:lnTo>
                    <a:lnTo>
                      <a:pt x="0" y="201"/>
                    </a:lnTo>
                    <a:lnTo>
                      <a:pt x="92" y="2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7" name="任意多边形 88973"/>
              <p:cNvSpPr/>
              <p:nvPr/>
            </p:nvSpPr>
            <p:spPr>
              <a:xfrm>
                <a:off x="2647" y="2562"/>
                <a:ext cx="27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22" h="260">
                    <a:moveTo>
                      <a:pt x="92" y="260"/>
                    </a:moveTo>
                    <a:lnTo>
                      <a:pt x="157" y="160"/>
                    </a:lnTo>
                    <a:lnTo>
                      <a:pt x="222" y="59"/>
                    </a:lnTo>
                    <a:lnTo>
                      <a:pt x="129" y="0"/>
                    </a:lnTo>
                    <a:lnTo>
                      <a:pt x="64" y="100"/>
                    </a:lnTo>
                    <a:lnTo>
                      <a:pt x="0" y="201"/>
                    </a:lnTo>
                    <a:lnTo>
                      <a:pt x="92" y="26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8" name="任意多边形 88974"/>
              <p:cNvSpPr/>
              <p:nvPr/>
            </p:nvSpPr>
            <p:spPr>
              <a:xfrm>
                <a:off x="2655" y="2562"/>
                <a:ext cx="8" cy="12"/>
              </a:xfrm>
              <a:custGeom>
                <a:avLst/>
                <a:gdLst/>
                <a:ahLst/>
                <a:cxnLst/>
                <a:rect l="0" t="0" r="0" b="0"/>
                <a:pathLst>
                  <a:path w="65" h="102">
                    <a:moveTo>
                      <a:pt x="0" y="102"/>
                    </a:moveTo>
                    <a:lnTo>
                      <a:pt x="65" y="2"/>
                    </a:lnTo>
                    <a:lnTo>
                      <a:pt x="62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29" name="直接连接符 88975"/>
              <p:cNvSpPr/>
              <p:nvPr/>
            </p:nvSpPr>
            <p:spPr>
              <a:xfrm flipH="1" flipV="1">
                <a:off x="2662" y="256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0" name="任意多边形 88976"/>
              <p:cNvSpPr/>
              <p:nvPr/>
            </p:nvSpPr>
            <p:spPr>
              <a:xfrm>
                <a:off x="2635" y="2555"/>
                <a:ext cx="27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17" h="261">
                    <a:moveTo>
                      <a:pt x="94" y="261"/>
                    </a:moveTo>
                    <a:lnTo>
                      <a:pt x="155" y="158"/>
                    </a:lnTo>
                    <a:lnTo>
                      <a:pt x="217" y="56"/>
                    </a:lnTo>
                    <a:lnTo>
                      <a:pt x="123" y="0"/>
                    </a:lnTo>
                    <a:lnTo>
                      <a:pt x="62" y="103"/>
                    </a:lnTo>
                    <a:lnTo>
                      <a:pt x="0" y="205"/>
                    </a:lnTo>
                    <a:lnTo>
                      <a:pt x="94" y="2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1" name="任意多边形 88977"/>
              <p:cNvSpPr/>
              <p:nvPr/>
            </p:nvSpPr>
            <p:spPr>
              <a:xfrm>
                <a:off x="2635" y="2555"/>
                <a:ext cx="27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17" h="261">
                    <a:moveTo>
                      <a:pt x="94" y="261"/>
                    </a:moveTo>
                    <a:lnTo>
                      <a:pt x="155" y="158"/>
                    </a:lnTo>
                    <a:lnTo>
                      <a:pt x="217" y="56"/>
                    </a:lnTo>
                    <a:lnTo>
                      <a:pt x="123" y="0"/>
                    </a:lnTo>
                    <a:lnTo>
                      <a:pt x="62" y="103"/>
                    </a:lnTo>
                    <a:lnTo>
                      <a:pt x="0" y="205"/>
                    </a:lnTo>
                    <a:lnTo>
                      <a:pt x="94" y="26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2" name="任意多边形 88978"/>
              <p:cNvSpPr/>
              <p:nvPr/>
            </p:nvSpPr>
            <p:spPr>
              <a:xfrm>
                <a:off x="2643" y="2554"/>
                <a:ext cx="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61" h="104">
                    <a:moveTo>
                      <a:pt x="0" y="104"/>
                    </a:moveTo>
                    <a:lnTo>
                      <a:pt x="61" y="1"/>
                    </a:lnTo>
                    <a:lnTo>
                      <a:pt x="59" y="0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3" name="直接连接符 88979"/>
              <p:cNvSpPr/>
              <p:nvPr/>
            </p:nvSpPr>
            <p:spPr>
              <a:xfrm flipH="1" flipV="1">
                <a:off x="2650" y="25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4" name="任意多边形 88980"/>
              <p:cNvSpPr/>
              <p:nvPr/>
            </p:nvSpPr>
            <p:spPr>
              <a:xfrm>
                <a:off x="2624" y="2548"/>
                <a:ext cx="26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62">
                    <a:moveTo>
                      <a:pt x="94" y="262"/>
                    </a:moveTo>
                    <a:lnTo>
                      <a:pt x="154" y="159"/>
                    </a:lnTo>
                    <a:lnTo>
                      <a:pt x="213" y="55"/>
                    </a:lnTo>
                    <a:lnTo>
                      <a:pt x="118" y="0"/>
                    </a:lnTo>
                    <a:lnTo>
                      <a:pt x="59" y="104"/>
                    </a:lnTo>
                    <a:lnTo>
                      <a:pt x="0" y="208"/>
                    </a:lnTo>
                    <a:lnTo>
                      <a:pt x="94" y="2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5" name="任意多边形 88981"/>
              <p:cNvSpPr/>
              <p:nvPr/>
            </p:nvSpPr>
            <p:spPr>
              <a:xfrm>
                <a:off x="2624" y="2548"/>
                <a:ext cx="26" cy="32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62">
                    <a:moveTo>
                      <a:pt x="94" y="262"/>
                    </a:moveTo>
                    <a:lnTo>
                      <a:pt x="154" y="159"/>
                    </a:lnTo>
                    <a:lnTo>
                      <a:pt x="213" y="55"/>
                    </a:lnTo>
                    <a:lnTo>
                      <a:pt x="118" y="0"/>
                    </a:lnTo>
                    <a:lnTo>
                      <a:pt x="59" y="104"/>
                    </a:lnTo>
                    <a:lnTo>
                      <a:pt x="0" y="208"/>
                    </a:lnTo>
                    <a:lnTo>
                      <a:pt x="94" y="26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6" name="任意多边形 88982"/>
              <p:cNvSpPr/>
              <p:nvPr/>
            </p:nvSpPr>
            <p:spPr>
              <a:xfrm>
                <a:off x="2616" y="2546"/>
                <a:ext cx="2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179" h="224">
                    <a:moveTo>
                      <a:pt x="120" y="120"/>
                    </a:moveTo>
                    <a:lnTo>
                      <a:pt x="61" y="224"/>
                    </a:lnTo>
                    <a:lnTo>
                      <a:pt x="45" y="214"/>
                    </a:lnTo>
                    <a:lnTo>
                      <a:pt x="33" y="201"/>
                    </a:lnTo>
                    <a:lnTo>
                      <a:pt x="21" y="187"/>
                    </a:lnTo>
                    <a:lnTo>
                      <a:pt x="13" y="171"/>
                    </a:lnTo>
                    <a:lnTo>
                      <a:pt x="6" y="156"/>
                    </a:lnTo>
                    <a:lnTo>
                      <a:pt x="1" y="138"/>
                    </a:lnTo>
                    <a:lnTo>
                      <a:pt x="0" y="120"/>
                    </a:lnTo>
                    <a:lnTo>
                      <a:pt x="1" y="102"/>
                    </a:lnTo>
                    <a:lnTo>
                      <a:pt x="6" y="85"/>
                    </a:lnTo>
                    <a:lnTo>
                      <a:pt x="13" y="68"/>
                    </a:lnTo>
                    <a:lnTo>
                      <a:pt x="21" y="53"/>
                    </a:lnTo>
                    <a:lnTo>
                      <a:pt x="33" y="38"/>
                    </a:lnTo>
                    <a:lnTo>
                      <a:pt x="45" y="26"/>
                    </a:lnTo>
                    <a:lnTo>
                      <a:pt x="59" y="16"/>
                    </a:lnTo>
                    <a:lnTo>
                      <a:pt x="76" y="8"/>
                    </a:lnTo>
                    <a:lnTo>
                      <a:pt x="93" y="4"/>
                    </a:lnTo>
                    <a:lnTo>
                      <a:pt x="111" y="0"/>
                    </a:lnTo>
                    <a:lnTo>
                      <a:pt x="129" y="0"/>
                    </a:lnTo>
                    <a:lnTo>
                      <a:pt x="146" y="4"/>
                    </a:lnTo>
                    <a:lnTo>
                      <a:pt x="163" y="8"/>
                    </a:lnTo>
                    <a:lnTo>
                      <a:pt x="179" y="16"/>
                    </a:lnTo>
                    <a:lnTo>
                      <a:pt x="120" y="1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7" name="任意多边形 88983"/>
              <p:cNvSpPr/>
              <p:nvPr/>
            </p:nvSpPr>
            <p:spPr>
              <a:xfrm>
                <a:off x="2616" y="2546"/>
                <a:ext cx="23" cy="28"/>
              </a:xfrm>
              <a:custGeom>
                <a:avLst/>
                <a:gdLst/>
                <a:ahLst/>
                <a:cxnLst/>
                <a:rect l="0" t="0" r="0" b="0"/>
                <a:pathLst>
                  <a:path w="179" h="224">
                    <a:moveTo>
                      <a:pt x="61" y="224"/>
                    </a:moveTo>
                    <a:lnTo>
                      <a:pt x="45" y="214"/>
                    </a:lnTo>
                    <a:lnTo>
                      <a:pt x="33" y="201"/>
                    </a:lnTo>
                    <a:lnTo>
                      <a:pt x="21" y="187"/>
                    </a:lnTo>
                    <a:lnTo>
                      <a:pt x="13" y="171"/>
                    </a:lnTo>
                    <a:lnTo>
                      <a:pt x="6" y="156"/>
                    </a:lnTo>
                    <a:lnTo>
                      <a:pt x="1" y="138"/>
                    </a:lnTo>
                    <a:lnTo>
                      <a:pt x="0" y="120"/>
                    </a:lnTo>
                    <a:lnTo>
                      <a:pt x="1" y="102"/>
                    </a:lnTo>
                    <a:lnTo>
                      <a:pt x="6" y="85"/>
                    </a:lnTo>
                    <a:lnTo>
                      <a:pt x="13" y="68"/>
                    </a:lnTo>
                    <a:lnTo>
                      <a:pt x="21" y="53"/>
                    </a:lnTo>
                    <a:lnTo>
                      <a:pt x="33" y="38"/>
                    </a:lnTo>
                    <a:lnTo>
                      <a:pt x="45" y="26"/>
                    </a:lnTo>
                    <a:lnTo>
                      <a:pt x="59" y="16"/>
                    </a:lnTo>
                    <a:lnTo>
                      <a:pt x="76" y="8"/>
                    </a:lnTo>
                    <a:lnTo>
                      <a:pt x="93" y="4"/>
                    </a:lnTo>
                    <a:lnTo>
                      <a:pt x="111" y="0"/>
                    </a:lnTo>
                    <a:lnTo>
                      <a:pt x="129" y="0"/>
                    </a:lnTo>
                    <a:lnTo>
                      <a:pt x="146" y="4"/>
                    </a:lnTo>
                    <a:lnTo>
                      <a:pt x="163" y="8"/>
                    </a:lnTo>
                    <a:lnTo>
                      <a:pt x="179" y="16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8" name="任意多边形 88984"/>
              <p:cNvSpPr/>
              <p:nvPr/>
            </p:nvSpPr>
            <p:spPr>
              <a:xfrm>
                <a:off x="2612" y="2839"/>
                <a:ext cx="29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23">
                    <a:moveTo>
                      <a:pt x="120" y="4"/>
                    </a:moveTo>
                    <a:lnTo>
                      <a:pt x="239" y="0"/>
                    </a:lnTo>
                    <a:lnTo>
                      <a:pt x="238" y="18"/>
                    </a:lnTo>
                    <a:lnTo>
                      <a:pt x="235" y="36"/>
                    </a:lnTo>
                    <a:lnTo>
                      <a:pt x="229" y="53"/>
                    </a:lnTo>
                    <a:lnTo>
                      <a:pt x="220" y="69"/>
                    </a:lnTo>
                    <a:lnTo>
                      <a:pt x="209" y="83"/>
                    </a:lnTo>
                    <a:lnTo>
                      <a:pt x="197" y="95"/>
                    </a:lnTo>
                    <a:lnTo>
                      <a:pt x="182" y="105"/>
                    </a:lnTo>
                    <a:lnTo>
                      <a:pt x="167" y="114"/>
                    </a:lnTo>
                    <a:lnTo>
                      <a:pt x="150" y="120"/>
                    </a:lnTo>
                    <a:lnTo>
                      <a:pt x="132" y="122"/>
                    </a:lnTo>
                    <a:lnTo>
                      <a:pt x="114" y="123"/>
                    </a:lnTo>
                    <a:lnTo>
                      <a:pt x="96" y="121"/>
                    </a:lnTo>
                    <a:lnTo>
                      <a:pt x="80" y="117"/>
                    </a:lnTo>
                    <a:lnTo>
                      <a:pt x="63" y="109"/>
                    </a:lnTo>
                    <a:lnTo>
                      <a:pt x="48" y="99"/>
                    </a:lnTo>
                    <a:lnTo>
                      <a:pt x="35" y="88"/>
                    </a:lnTo>
                    <a:lnTo>
                      <a:pt x="23" y="74"/>
                    </a:lnTo>
                    <a:lnTo>
                      <a:pt x="14" y="59"/>
                    </a:lnTo>
                    <a:lnTo>
                      <a:pt x="7" y="42"/>
                    </a:lnTo>
                    <a:lnTo>
                      <a:pt x="3" y="25"/>
                    </a:lnTo>
                    <a:lnTo>
                      <a:pt x="0" y="7"/>
                    </a:lnTo>
                    <a:lnTo>
                      <a:pt x="12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39" name="任意多边形 88985"/>
              <p:cNvSpPr/>
              <p:nvPr/>
            </p:nvSpPr>
            <p:spPr>
              <a:xfrm>
                <a:off x="2612" y="2839"/>
                <a:ext cx="29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23">
                    <a:moveTo>
                      <a:pt x="239" y="0"/>
                    </a:moveTo>
                    <a:lnTo>
                      <a:pt x="238" y="18"/>
                    </a:lnTo>
                    <a:lnTo>
                      <a:pt x="235" y="36"/>
                    </a:lnTo>
                    <a:lnTo>
                      <a:pt x="229" y="53"/>
                    </a:lnTo>
                    <a:lnTo>
                      <a:pt x="220" y="69"/>
                    </a:lnTo>
                    <a:lnTo>
                      <a:pt x="209" y="83"/>
                    </a:lnTo>
                    <a:lnTo>
                      <a:pt x="197" y="95"/>
                    </a:lnTo>
                    <a:lnTo>
                      <a:pt x="182" y="105"/>
                    </a:lnTo>
                    <a:lnTo>
                      <a:pt x="167" y="114"/>
                    </a:lnTo>
                    <a:lnTo>
                      <a:pt x="150" y="120"/>
                    </a:lnTo>
                    <a:lnTo>
                      <a:pt x="132" y="122"/>
                    </a:lnTo>
                    <a:lnTo>
                      <a:pt x="114" y="123"/>
                    </a:lnTo>
                    <a:lnTo>
                      <a:pt x="96" y="121"/>
                    </a:lnTo>
                    <a:lnTo>
                      <a:pt x="80" y="117"/>
                    </a:lnTo>
                    <a:lnTo>
                      <a:pt x="63" y="109"/>
                    </a:lnTo>
                    <a:lnTo>
                      <a:pt x="48" y="99"/>
                    </a:lnTo>
                    <a:lnTo>
                      <a:pt x="35" y="88"/>
                    </a:lnTo>
                    <a:lnTo>
                      <a:pt x="23" y="74"/>
                    </a:lnTo>
                    <a:lnTo>
                      <a:pt x="14" y="59"/>
                    </a:lnTo>
                    <a:lnTo>
                      <a:pt x="7" y="42"/>
                    </a:lnTo>
                    <a:lnTo>
                      <a:pt x="3" y="25"/>
                    </a:lnTo>
                    <a:lnTo>
                      <a:pt x="0" y="7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0" name="任意多边形 88986"/>
              <p:cNvSpPr/>
              <p:nvPr/>
            </p:nvSpPr>
            <p:spPr>
              <a:xfrm>
                <a:off x="2611" y="2828"/>
                <a:ext cx="3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1" h="90">
                    <a:moveTo>
                      <a:pt x="2" y="90"/>
                    </a:moveTo>
                    <a:lnTo>
                      <a:pt x="122" y="87"/>
                    </a:lnTo>
                    <a:lnTo>
                      <a:pt x="241" y="83"/>
                    </a:lnTo>
                    <a:lnTo>
                      <a:pt x="239" y="0"/>
                    </a:lnTo>
                    <a:lnTo>
                      <a:pt x="119" y="3"/>
                    </a:lnTo>
                    <a:lnTo>
                      <a:pt x="0" y="6"/>
                    </a:lnTo>
                    <a:lnTo>
                      <a:pt x="2" y="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1" name="任意多边形 88987"/>
              <p:cNvSpPr/>
              <p:nvPr/>
            </p:nvSpPr>
            <p:spPr>
              <a:xfrm>
                <a:off x="2611" y="2828"/>
                <a:ext cx="30" cy="11"/>
              </a:xfrm>
              <a:custGeom>
                <a:avLst/>
                <a:gdLst/>
                <a:ahLst/>
                <a:cxnLst/>
                <a:rect l="0" t="0" r="0" b="0"/>
                <a:pathLst>
                  <a:path w="241" h="90">
                    <a:moveTo>
                      <a:pt x="2" y="90"/>
                    </a:moveTo>
                    <a:lnTo>
                      <a:pt x="122" y="87"/>
                    </a:lnTo>
                    <a:lnTo>
                      <a:pt x="241" y="83"/>
                    </a:lnTo>
                    <a:lnTo>
                      <a:pt x="239" y="0"/>
                    </a:lnTo>
                    <a:lnTo>
                      <a:pt x="119" y="3"/>
                    </a:lnTo>
                    <a:lnTo>
                      <a:pt x="0" y="6"/>
                    </a:lnTo>
                    <a:lnTo>
                      <a:pt x="2" y="9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2" name="任意多边形 88988"/>
              <p:cNvSpPr/>
              <p:nvPr/>
            </p:nvSpPr>
            <p:spPr>
              <a:xfrm>
                <a:off x="2626" y="2828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4">
                    <a:moveTo>
                      <a:pt x="0" y="4"/>
                    </a:moveTo>
                    <a:lnTo>
                      <a:pt x="120" y="1"/>
                    </a:lnTo>
                    <a:lnTo>
                      <a:pt x="12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3" name="直接连接符 88989"/>
              <p:cNvSpPr/>
              <p:nvPr/>
            </p:nvSpPr>
            <p:spPr>
              <a:xfrm flipV="1">
                <a:off x="2641" y="282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4" name="任意多边形 88990"/>
              <p:cNvSpPr/>
              <p:nvPr/>
            </p:nvSpPr>
            <p:spPr>
              <a:xfrm>
                <a:off x="2611" y="2817"/>
                <a:ext cx="3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42" h="94">
                    <a:moveTo>
                      <a:pt x="3" y="94"/>
                    </a:moveTo>
                    <a:lnTo>
                      <a:pt x="122" y="89"/>
                    </a:lnTo>
                    <a:lnTo>
                      <a:pt x="242" y="85"/>
                    </a:lnTo>
                    <a:lnTo>
                      <a:pt x="239" y="0"/>
                    </a:lnTo>
                    <a:lnTo>
                      <a:pt x="119" y="4"/>
                    </a:lnTo>
                    <a:lnTo>
                      <a:pt x="0" y="9"/>
                    </a:lnTo>
                    <a:lnTo>
                      <a:pt x="3" y="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5" name="任意多边形 88991"/>
              <p:cNvSpPr/>
              <p:nvPr/>
            </p:nvSpPr>
            <p:spPr>
              <a:xfrm>
                <a:off x="2611" y="2817"/>
                <a:ext cx="30" cy="12"/>
              </a:xfrm>
              <a:custGeom>
                <a:avLst/>
                <a:gdLst/>
                <a:ahLst/>
                <a:cxnLst/>
                <a:rect l="0" t="0" r="0" b="0"/>
                <a:pathLst>
                  <a:path w="242" h="94">
                    <a:moveTo>
                      <a:pt x="3" y="94"/>
                    </a:moveTo>
                    <a:lnTo>
                      <a:pt x="122" y="89"/>
                    </a:lnTo>
                    <a:lnTo>
                      <a:pt x="242" y="85"/>
                    </a:lnTo>
                    <a:lnTo>
                      <a:pt x="239" y="0"/>
                    </a:lnTo>
                    <a:lnTo>
                      <a:pt x="119" y="4"/>
                    </a:lnTo>
                    <a:lnTo>
                      <a:pt x="0" y="9"/>
                    </a:lnTo>
                    <a:lnTo>
                      <a:pt x="3" y="9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6" name="任意多边形 88992"/>
              <p:cNvSpPr/>
              <p:nvPr/>
            </p:nvSpPr>
            <p:spPr>
              <a:xfrm>
                <a:off x="2626" y="2817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10">
                    <a:moveTo>
                      <a:pt x="0" y="10"/>
                    </a:moveTo>
                    <a:lnTo>
                      <a:pt x="120" y="6"/>
                    </a:lnTo>
                    <a:lnTo>
                      <a:pt x="12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7" name="直接连接符 88993"/>
              <p:cNvSpPr/>
              <p:nvPr/>
            </p:nvSpPr>
            <p:spPr>
              <a:xfrm flipV="1">
                <a:off x="2641" y="281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8" name="任意多边形 88994"/>
              <p:cNvSpPr/>
              <p:nvPr/>
            </p:nvSpPr>
            <p:spPr>
              <a:xfrm>
                <a:off x="2610" y="2806"/>
                <a:ext cx="31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04">
                    <a:moveTo>
                      <a:pt x="7" y="104"/>
                    </a:moveTo>
                    <a:lnTo>
                      <a:pt x="126" y="94"/>
                    </a:lnTo>
                    <a:lnTo>
                      <a:pt x="246" y="84"/>
                    </a:lnTo>
                    <a:lnTo>
                      <a:pt x="239" y="0"/>
                    </a:lnTo>
                    <a:lnTo>
                      <a:pt x="119" y="11"/>
                    </a:lnTo>
                    <a:lnTo>
                      <a:pt x="0" y="21"/>
                    </a:lnTo>
                    <a:lnTo>
                      <a:pt x="7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49" name="任意多边形 88995"/>
              <p:cNvSpPr/>
              <p:nvPr/>
            </p:nvSpPr>
            <p:spPr>
              <a:xfrm>
                <a:off x="2610" y="2806"/>
                <a:ext cx="31" cy="13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04">
                    <a:moveTo>
                      <a:pt x="7" y="104"/>
                    </a:moveTo>
                    <a:lnTo>
                      <a:pt x="126" y="94"/>
                    </a:lnTo>
                    <a:lnTo>
                      <a:pt x="246" y="84"/>
                    </a:lnTo>
                    <a:lnTo>
                      <a:pt x="239" y="0"/>
                    </a:lnTo>
                    <a:lnTo>
                      <a:pt x="119" y="11"/>
                    </a:lnTo>
                    <a:lnTo>
                      <a:pt x="0" y="21"/>
                    </a:lnTo>
                    <a:lnTo>
                      <a:pt x="7" y="10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0" name="任意多边形 88996"/>
              <p:cNvSpPr/>
              <p:nvPr/>
            </p:nvSpPr>
            <p:spPr>
              <a:xfrm>
                <a:off x="2625" y="2806"/>
                <a:ext cx="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0" h="15">
                    <a:moveTo>
                      <a:pt x="0" y="15"/>
                    </a:moveTo>
                    <a:lnTo>
                      <a:pt x="120" y="4"/>
                    </a:lnTo>
                    <a:lnTo>
                      <a:pt x="119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1" name="直接连接符 88997"/>
              <p:cNvSpPr/>
              <p:nvPr/>
            </p:nvSpPr>
            <p:spPr>
              <a:xfrm flipH="1" flipV="1">
                <a:off x="2640" y="2806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2" name="任意多边形 88998"/>
              <p:cNvSpPr/>
              <p:nvPr/>
            </p:nvSpPr>
            <p:spPr>
              <a:xfrm>
                <a:off x="2609" y="2795"/>
                <a:ext cx="3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13">
                    <a:moveTo>
                      <a:pt x="10" y="113"/>
                    </a:moveTo>
                    <a:lnTo>
                      <a:pt x="128" y="99"/>
                    </a:lnTo>
                    <a:lnTo>
                      <a:pt x="247" y="84"/>
                    </a:lnTo>
                    <a:lnTo>
                      <a:pt x="237" y="0"/>
                    </a:lnTo>
                    <a:lnTo>
                      <a:pt x="118" y="15"/>
                    </a:lnTo>
                    <a:lnTo>
                      <a:pt x="0" y="29"/>
                    </a:lnTo>
                    <a:lnTo>
                      <a:pt x="10" y="1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3" name="任意多边形 88999"/>
              <p:cNvSpPr/>
              <p:nvPr/>
            </p:nvSpPr>
            <p:spPr>
              <a:xfrm>
                <a:off x="2609" y="2795"/>
                <a:ext cx="31" cy="14"/>
              </a:xfrm>
              <a:custGeom>
                <a:avLst/>
                <a:gdLst/>
                <a:ahLst/>
                <a:cxnLst/>
                <a:rect l="0" t="0" r="0" b="0"/>
                <a:pathLst>
                  <a:path w="247" h="113">
                    <a:moveTo>
                      <a:pt x="10" y="113"/>
                    </a:moveTo>
                    <a:lnTo>
                      <a:pt x="128" y="99"/>
                    </a:lnTo>
                    <a:lnTo>
                      <a:pt x="247" y="84"/>
                    </a:lnTo>
                    <a:lnTo>
                      <a:pt x="237" y="0"/>
                    </a:lnTo>
                    <a:lnTo>
                      <a:pt x="118" y="15"/>
                    </a:lnTo>
                    <a:lnTo>
                      <a:pt x="0" y="29"/>
                    </a:lnTo>
                    <a:lnTo>
                      <a:pt x="10" y="11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4" name="任意多边形 89000"/>
              <p:cNvSpPr/>
              <p:nvPr/>
            </p:nvSpPr>
            <p:spPr>
              <a:xfrm>
                <a:off x="2624" y="2795"/>
                <a:ext cx="14" cy="2"/>
              </a:xfrm>
              <a:custGeom>
                <a:avLst/>
                <a:gdLst/>
                <a:ahLst/>
                <a:cxnLst/>
                <a:rect l="0" t="0" r="0" b="0"/>
                <a:pathLst>
                  <a:path w="119" h="18">
                    <a:moveTo>
                      <a:pt x="0" y="18"/>
                    </a:moveTo>
                    <a:lnTo>
                      <a:pt x="119" y="3"/>
                    </a:lnTo>
                    <a:lnTo>
                      <a:pt x="119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5" name="直接连接符 89001"/>
              <p:cNvSpPr/>
              <p:nvPr/>
            </p:nvSpPr>
            <p:spPr>
              <a:xfrm flipV="1">
                <a:off x="2638" y="279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6" name="任意多边形 89002"/>
              <p:cNvSpPr/>
              <p:nvPr/>
            </p:nvSpPr>
            <p:spPr>
              <a:xfrm>
                <a:off x="2607" y="2784"/>
                <a:ext cx="3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19">
                    <a:moveTo>
                      <a:pt x="12" y="119"/>
                    </a:moveTo>
                    <a:lnTo>
                      <a:pt x="130" y="101"/>
                    </a:lnTo>
                    <a:lnTo>
                      <a:pt x="249" y="83"/>
                    </a:lnTo>
                    <a:lnTo>
                      <a:pt x="236" y="0"/>
                    </a:lnTo>
                    <a:lnTo>
                      <a:pt x="118" y="18"/>
                    </a:lnTo>
                    <a:lnTo>
                      <a:pt x="0" y="36"/>
                    </a:lnTo>
                    <a:lnTo>
                      <a:pt x="12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7" name="任意多边形 89003"/>
              <p:cNvSpPr/>
              <p:nvPr/>
            </p:nvSpPr>
            <p:spPr>
              <a:xfrm>
                <a:off x="2607" y="2784"/>
                <a:ext cx="3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49" h="119">
                    <a:moveTo>
                      <a:pt x="12" y="119"/>
                    </a:moveTo>
                    <a:lnTo>
                      <a:pt x="130" y="101"/>
                    </a:lnTo>
                    <a:lnTo>
                      <a:pt x="249" y="83"/>
                    </a:lnTo>
                    <a:lnTo>
                      <a:pt x="236" y="0"/>
                    </a:lnTo>
                    <a:lnTo>
                      <a:pt x="118" y="18"/>
                    </a:lnTo>
                    <a:lnTo>
                      <a:pt x="0" y="36"/>
                    </a:lnTo>
                    <a:lnTo>
                      <a:pt x="12" y="11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8" name="任意多边形 89004"/>
              <p:cNvSpPr/>
              <p:nvPr/>
            </p:nvSpPr>
            <p:spPr>
              <a:xfrm>
                <a:off x="2622" y="2784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2">
                    <a:moveTo>
                      <a:pt x="0" y="22"/>
                    </a:moveTo>
                    <a:lnTo>
                      <a:pt x="118" y="4"/>
                    </a:lnTo>
                    <a:lnTo>
                      <a:pt x="117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59" name="直接连接符 89005"/>
              <p:cNvSpPr/>
              <p:nvPr/>
            </p:nvSpPr>
            <p:spPr>
              <a:xfrm flipH="1" flipV="1">
                <a:off x="2637" y="27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0" name="任意多边形 89006"/>
              <p:cNvSpPr/>
              <p:nvPr/>
            </p:nvSpPr>
            <p:spPr>
              <a:xfrm>
                <a:off x="2606" y="2774"/>
                <a:ext cx="3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28">
                    <a:moveTo>
                      <a:pt x="16" y="128"/>
                    </a:moveTo>
                    <a:lnTo>
                      <a:pt x="133" y="105"/>
                    </a:lnTo>
                    <a:lnTo>
                      <a:pt x="250" y="83"/>
                    </a:lnTo>
                    <a:lnTo>
                      <a:pt x="235" y="0"/>
                    </a:lnTo>
                    <a:lnTo>
                      <a:pt x="117" y="23"/>
                    </a:lnTo>
                    <a:lnTo>
                      <a:pt x="0" y="45"/>
                    </a:lnTo>
                    <a:lnTo>
                      <a:pt x="16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1" name="任意多边形 89007"/>
              <p:cNvSpPr/>
              <p:nvPr/>
            </p:nvSpPr>
            <p:spPr>
              <a:xfrm>
                <a:off x="2606" y="2774"/>
                <a:ext cx="31" cy="15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28">
                    <a:moveTo>
                      <a:pt x="16" y="128"/>
                    </a:moveTo>
                    <a:lnTo>
                      <a:pt x="133" y="105"/>
                    </a:lnTo>
                    <a:lnTo>
                      <a:pt x="250" y="83"/>
                    </a:lnTo>
                    <a:lnTo>
                      <a:pt x="235" y="0"/>
                    </a:lnTo>
                    <a:lnTo>
                      <a:pt x="117" y="23"/>
                    </a:lnTo>
                    <a:lnTo>
                      <a:pt x="0" y="45"/>
                    </a:lnTo>
                    <a:lnTo>
                      <a:pt x="16" y="12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2" name="任意多边形 89008"/>
              <p:cNvSpPr/>
              <p:nvPr/>
            </p:nvSpPr>
            <p:spPr>
              <a:xfrm>
                <a:off x="2620" y="2773"/>
                <a:ext cx="15" cy="3"/>
              </a:xfrm>
              <a:custGeom>
                <a:avLst/>
                <a:gdLst/>
                <a:ahLst/>
                <a:cxnLst/>
                <a:rect l="0" t="0" r="0" b="0"/>
                <a:pathLst>
                  <a:path w="118" h="26">
                    <a:moveTo>
                      <a:pt x="0" y="26"/>
                    </a:moveTo>
                    <a:lnTo>
                      <a:pt x="118" y="3"/>
                    </a:lnTo>
                    <a:lnTo>
                      <a:pt x="118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3" name="直接连接符 89009"/>
              <p:cNvSpPr/>
              <p:nvPr/>
            </p:nvSpPr>
            <p:spPr>
              <a:xfrm flipV="1">
                <a:off x="2635" y="277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4" name="任意多边形 89010"/>
              <p:cNvSpPr/>
              <p:nvPr/>
            </p:nvSpPr>
            <p:spPr>
              <a:xfrm>
                <a:off x="2603" y="2763"/>
                <a:ext cx="32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34">
                    <a:moveTo>
                      <a:pt x="18" y="134"/>
                    </a:moveTo>
                    <a:lnTo>
                      <a:pt x="135" y="109"/>
                    </a:lnTo>
                    <a:lnTo>
                      <a:pt x="253" y="83"/>
                    </a:lnTo>
                    <a:lnTo>
                      <a:pt x="235" y="0"/>
                    </a:lnTo>
                    <a:lnTo>
                      <a:pt x="118" y="26"/>
                    </a:lnTo>
                    <a:lnTo>
                      <a:pt x="0" y="52"/>
                    </a:lnTo>
                    <a:lnTo>
                      <a:pt x="18" y="1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5" name="任意多边形 89011"/>
              <p:cNvSpPr/>
              <p:nvPr/>
            </p:nvSpPr>
            <p:spPr>
              <a:xfrm>
                <a:off x="2603" y="2763"/>
                <a:ext cx="32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34">
                    <a:moveTo>
                      <a:pt x="18" y="134"/>
                    </a:moveTo>
                    <a:lnTo>
                      <a:pt x="135" y="109"/>
                    </a:lnTo>
                    <a:lnTo>
                      <a:pt x="253" y="83"/>
                    </a:lnTo>
                    <a:lnTo>
                      <a:pt x="235" y="0"/>
                    </a:lnTo>
                    <a:lnTo>
                      <a:pt x="118" y="26"/>
                    </a:lnTo>
                    <a:lnTo>
                      <a:pt x="0" y="52"/>
                    </a:lnTo>
                    <a:lnTo>
                      <a:pt x="18" y="134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6" name="任意多边形 89012"/>
              <p:cNvSpPr/>
              <p:nvPr/>
            </p:nvSpPr>
            <p:spPr>
              <a:xfrm>
                <a:off x="2618" y="2762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9">
                    <a:moveTo>
                      <a:pt x="0" y="29"/>
                    </a:moveTo>
                    <a:lnTo>
                      <a:pt x="117" y="3"/>
                    </a:lnTo>
                    <a:lnTo>
                      <a:pt x="116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7" name="直接连接符 89013"/>
              <p:cNvSpPr/>
              <p:nvPr/>
            </p:nvSpPr>
            <p:spPr>
              <a:xfrm flipH="1" flipV="1">
                <a:off x="2632" y="276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8" name="任意多边形 89014"/>
              <p:cNvSpPr/>
              <p:nvPr/>
            </p:nvSpPr>
            <p:spPr>
              <a:xfrm>
                <a:off x="2601" y="2752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40">
                    <a:moveTo>
                      <a:pt x="21" y="140"/>
                    </a:moveTo>
                    <a:lnTo>
                      <a:pt x="137" y="111"/>
                    </a:lnTo>
                    <a:lnTo>
                      <a:pt x="253" y="82"/>
                    </a:lnTo>
                    <a:lnTo>
                      <a:pt x="233" y="0"/>
                    </a:lnTo>
                    <a:lnTo>
                      <a:pt x="117" y="30"/>
                    </a:lnTo>
                    <a:lnTo>
                      <a:pt x="0" y="59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69" name="任意多边形 89015"/>
              <p:cNvSpPr/>
              <p:nvPr/>
            </p:nvSpPr>
            <p:spPr>
              <a:xfrm>
                <a:off x="2601" y="2752"/>
                <a:ext cx="31" cy="18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40">
                    <a:moveTo>
                      <a:pt x="21" y="140"/>
                    </a:moveTo>
                    <a:lnTo>
                      <a:pt x="137" y="111"/>
                    </a:lnTo>
                    <a:lnTo>
                      <a:pt x="253" y="82"/>
                    </a:lnTo>
                    <a:lnTo>
                      <a:pt x="233" y="0"/>
                    </a:lnTo>
                    <a:lnTo>
                      <a:pt x="117" y="30"/>
                    </a:lnTo>
                    <a:lnTo>
                      <a:pt x="0" y="59"/>
                    </a:lnTo>
                    <a:lnTo>
                      <a:pt x="21" y="14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0" name="任意多边形 89016"/>
              <p:cNvSpPr/>
              <p:nvPr/>
            </p:nvSpPr>
            <p:spPr>
              <a:xfrm>
                <a:off x="2615" y="2752"/>
                <a:ext cx="15" cy="4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4">
                    <a:moveTo>
                      <a:pt x="0" y="34"/>
                    </a:moveTo>
                    <a:lnTo>
                      <a:pt x="116" y="4"/>
                    </a:lnTo>
                    <a:lnTo>
                      <a:pt x="115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1" name="直接连接符 89017"/>
              <p:cNvSpPr/>
              <p:nvPr/>
            </p:nvSpPr>
            <p:spPr>
              <a:xfrm flipH="1" flipV="1">
                <a:off x="2630" y="2752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2" name="任意多边形 89018"/>
              <p:cNvSpPr/>
              <p:nvPr/>
            </p:nvSpPr>
            <p:spPr>
              <a:xfrm>
                <a:off x="2598" y="2741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4" h="148">
                    <a:moveTo>
                      <a:pt x="24" y="148"/>
                    </a:moveTo>
                    <a:lnTo>
                      <a:pt x="139" y="115"/>
                    </a:lnTo>
                    <a:lnTo>
                      <a:pt x="254" y="81"/>
                    </a:lnTo>
                    <a:lnTo>
                      <a:pt x="230" y="0"/>
                    </a:lnTo>
                    <a:lnTo>
                      <a:pt x="115" y="33"/>
                    </a:lnTo>
                    <a:lnTo>
                      <a:pt x="0" y="67"/>
                    </a:lnTo>
                    <a:lnTo>
                      <a:pt x="24" y="1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3" name="任意多边形 89019"/>
              <p:cNvSpPr/>
              <p:nvPr/>
            </p:nvSpPr>
            <p:spPr>
              <a:xfrm>
                <a:off x="2598" y="2741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4" h="148">
                    <a:moveTo>
                      <a:pt x="24" y="148"/>
                    </a:moveTo>
                    <a:lnTo>
                      <a:pt x="139" y="115"/>
                    </a:lnTo>
                    <a:lnTo>
                      <a:pt x="254" y="81"/>
                    </a:lnTo>
                    <a:lnTo>
                      <a:pt x="230" y="0"/>
                    </a:lnTo>
                    <a:lnTo>
                      <a:pt x="115" y="33"/>
                    </a:lnTo>
                    <a:lnTo>
                      <a:pt x="0" y="67"/>
                    </a:lnTo>
                    <a:lnTo>
                      <a:pt x="24" y="14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4" name="任意多边形 89020"/>
              <p:cNvSpPr/>
              <p:nvPr/>
            </p:nvSpPr>
            <p:spPr>
              <a:xfrm>
                <a:off x="2613" y="2741"/>
                <a:ext cx="14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5" h="37">
                    <a:moveTo>
                      <a:pt x="0" y="37"/>
                    </a:moveTo>
                    <a:lnTo>
                      <a:pt x="115" y="4"/>
                    </a:lnTo>
                    <a:lnTo>
                      <a:pt x="114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5" name="直接连接符 89021"/>
              <p:cNvSpPr/>
              <p:nvPr/>
            </p:nvSpPr>
            <p:spPr>
              <a:xfrm flipH="1" flipV="1">
                <a:off x="2627" y="274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6" name="任意多边形 89022"/>
              <p:cNvSpPr/>
              <p:nvPr/>
            </p:nvSpPr>
            <p:spPr>
              <a:xfrm>
                <a:off x="2595" y="2731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53">
                    <a:moveTo>
                      <a:pt x="25" y="153"/>
                    </a:moveTo>
                    <a:lnTo>
                      <a:pt x="139" y="116"/>
                    </a:lnTo>
                    <a:lnTo>
                      <a:pt x="253" y="79"/>
                    </a:lnTo>
                    <a:lnTo>
                      <a:pt x="227" y="0"/>
                    </a:lnTo>
                    <a:lnTo>
                      <a:pt x="113" y="37"/>
                    </a:lnTo>
                    <a:lnTo>
                      <a:pt x="0" y="74"/>
                    </a:lnTo>
                    <a:lnTo>
                      <a:pt x="25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7" name="任意多边形 89023"/>
              <p:cNvSpPr/>
              <p:nvPr/>
            </p:nvSpPr>
            <p:spPr>
              <a:xfrm>
                <a:off x="2595" y="2731"/>
                <a:ext cx="32" cy="19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53">
                    <a:moveTo>
                      <a:pt x="25" y="153"/>
                    </a:moveTo>
                    <a:lnTo>
                      <a:pt x="139" y="116"/>
                    </a:lnTo>
                    <a:lnTo>
                      <a:pt x="253" y="79"/>
                    </a:lnTo>
                    <a:lnTo>
                      <a:pt x="227" y="0"/>
                    </a:lnTo>
                    <a:lnTo>
                      <a:pt x="113" y="37"/>
                    </a:lnTo>
                    <a:lnTo>
                      <a:pt x="0" y="74"/>
                    </a:lnTo>
                    <a:lnTo>
                      <a:pt x="25" y="15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8" name="任意多边形 89024"/>
              <p:cNvSpPr/>
              <p:nvPr/>
            </p:nvSpPr>
            <p:spPr>
              <a:xfrm>
                <a:off x="2609" y="2731"/>
                <a:ext cx="15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4" h="40">
                    <a:moveTo>
                      <a:pt x="0" y="40"/>
                    </a:moveTo>
                    <a:lnTo>
                      <a:pt x="114" y="3"/>
                    </a:lnTo>
                    <a:lnTo>
                      <a:pt x="11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79" name="直接连接符 89025"/>
              <p:cNvSpPr/>
              <p:nvPr/>
            </p:nvSpPr>
            <p:spPr>
              <a:xfrm flipH="1" flipV="1">
                <a:off x="2623" y="273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0" name="任意多边形 89026"/>
              <p:cNvSpPr/>
              <p:nvPr/>
            </p:nvSpPr>
            <p:spPr>
              <a:xfrm>
                <a:off x="2592" y="2721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60">
                    <a:moveTo>
                      <a:pt x="28" y="160"/>
                    </a:moveTo>
                    <a:lnTo>
                      <a:pt x="140" y="120"/>
                    </a:lnTo>
                    <a:lnTo>
                      <a:pt x="253" y="80"/>
                    </a:lnTo>
                    <a:lnTo>
                      <a:pt x="225" y="0"/>
                    </a:lnTo>
                    <a:lnTo>
                      <a:pt x="113" y="41"/>
                    </a:lnTo>
                    <a:lnTo>
                      <a:pt x="0" y="81"/>
                    </a:lnTo>
                    <a:lnTo>
                      <a:pt x="28" y="1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1" name="任意多边形 89027"/>
              <p:cNvSpPr/>
              <p:nvPr/>
            </p:nvSpPr>
            <p:spPr>
              <a:xfrm>
                <a:off x="2592" y="2721"/>
                <a:ext cx="31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60">
                    <a:moveTo>
                      <a:pt x="28" y="160"/>
                    </a:moveTo>
                    <a:lnTo>
                      <a:pt x="140" y="120"/>
                    </a:lnTo>
                    <a:lnTo>
                      <a:pt x="253" y="80"/>
                    </a:lnTo>
                    <a:lnTo>
                      <a:pt x="225" y="0"/>
                    </a:lnTo>
                    <a:lnTo>
                      <a:pt x="113" y="41"/>
                    </a:lnTo>
                    <a:lnTo>
                      <a:pt x="0" y="81"/>
                    </a:lnTo>
                    <a:lnTo>
                      <a:pt x="28" y="16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2" name="任意多边形 89028"/>
              <p:cNvSpPr/>
              <p:nvPr/>
            </p:nvSpPr>
            <p:spPr>
              <a:xfrm>
                <a:off x="2606" y="2720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45">
                    <a:moveTo>
                      <a:pt x="0" y="45"/>
                    </a:moveTo>
                    <a:lnTo>
                      <a:pt x="112" y="4"/>
                    </a:lnTo>
                    <a:lnTo>
                      <a:pt x="110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3" name="直接连接符 89029"/>
              <p:cNvSpPr/>
              <p:nvPr/>
            </p:nvSpPr>
            <p:spPr>
              <a:xfrm flipH="1" flipV="1">
                <a:off x="2620" y="272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4" name="任意多边形 89030"/>
              <p:cNvSpPr/>
              <p:nvPr/>
            </p:nvSpPr>
            <p:spPr>
              <a:xfrm>
                <a:off x="2588" y="2710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67">
                    <a:moveTo>
                      <a:pt x="31" y="167"/>
                    </a:moveTo>
                    <a:lnTo>
                      <a:pt x="142" y="123"/>
                    </a:lnTo>
                    <a:lnTo>
                      <a:pt x="252" y="78"/>
                    </a:lnTo>
                    <a:lnTo>
                      <a:pt x="221" y="0"/>
                    </a:lnTo>
                    <a:lnTo>
                      <a:pt x="110" y="44"/>
                    </a:lnTo>
                    <a:lnTo>
                      <a:pt x="0" y="89"/>
                    </a:lnTo>
                    <a:lnTo>
                      <a:pt x="31" y="1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5" name="任意多边形 89031"/>
              <p:cNvSpPr/>
              <p:nvPr/>
            </p:nvSpPr>
            <p:spPr>
              <a:xfrm>
                <a:off x="2588" y="2710"/>
                <a:ext cx="32" cy="21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67">
                    <a:moveTo>
                      <a:pt x="31" y="167"/>
                    </a:moveTo>
                    <a:lnTo>
                      <a:pt x="142" y="123"/>
                    </a:lnTo>
                    <a:lnTo>
                      <a:pt x="252" y="78"/>
                    </a:lnTo>
                    <a:lnTo>
                      <a:pt x="221" y="0"/>
                    </a:lnTo>
                    <a:lnTo>
                      <a:pt x="110" y="44"/>
                    </a:lnTo>
                    <a:lnTo>
                      <a:pt x="0" y="89"/>
                    </a:lnTo>
                    <a:lnTo>
                      <a:pt x="31" y="16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6" name="任意多边形 89032"/>
              <p:cNvSpPr/>
              <p:nvPr/>
            </p:nvSpPr>
            <p:spPr>
              <a:xfrm>
                <a:off x="2602" y="2710"/>
                <a:ext cx="14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1" h="47">
                    <a:moveTo>
                      <a:pt x="0" y="47"/>
                    </a:moveTo>
                    <a:lnTo>
                      <a:pt x="111" y="3"/>
                    </a:lnTo>
                    <a:lnTo>
                      <a:pt x="11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7" name="直接连接符 89033"/>
              <p:cNvSpPr/>
              <p:nvPr/>
            </p:nvSpPr>
            <p:spPr>
              <a:xfrm flipH="1" flipV="1">
                <a:off x="2616" y="271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8" name="任意多边形 89034"/>
              <p:cNvSpPr/>
              <p:nvPr/>
            </p:nvSpPr>
            <p:spPr>
              <a:xfrm>
                <a:off x="2584" y="2700"/>
                <a:ext cx="32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72">
                    <a:moveTo>
                      <a:pt x="34" y="172"/>
                    </a:moveTo>
                    <a:lnTo>
                      <a:pt x="143" y="125"/>
                    </a:lnTo>
                    <a:lnTo>
                      <a:pt x="253" y="78"/>
                    </a:lnTo>
                    <a:lnTo>
                      <a:pt x="219" y="0"/>
                    </a:lnTo>
                    <a:lnTo>
                      <a:pt x="110" y="47"/>
                    </a:lnTo>
                    <a:lnTo>
                      <a:pt x="0" y="94"/>
                    </a:lnTo>
                    <a:lnTo>
                      <a:pt x="34" y="1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89" name="任意多边形 89035"/>
              <p:cNvSpPr/>
              <p:nvPr/>
            </p:nvSpPr>
            <p:spPr>
              <a:xfrm>
                <a:off x="2584" y="2700"/>
                <a:ext cx="32" cy="22"/>
              </a:xfrm>
              <a:custGeom>
                <a:avLst/>
                <a:gdLst/>
                <a:ahLst/>
                <a:cxnLst/>
                <a:rect l="0" t="0" r="0" b="0"/>
                <a:pathLst>
                  <a:path w="253" h="172">
                    <a:moveTo>
                      <a:pt x="34" y="172"/>
                    </a:moveTo>
                    <a:lnTo>
                      <a:pt x="143" y="125"/>
                    </a:lnTo>
                    <a:lnTo>
                      <a:pt x="253" y="78"/>
                    </a:lnTo>
                    <a:lnTo>
                      <a:pt x="219" y="0"/>
                    </a:lnTo>
                    <a:lnTo>
                      <a:pt x="110" y="47"/>
                    </a:lnTo>
                    <a:lnTo>
                      <a:pt x="0" y="94"/>
                    </a:lnTo>
                    <a:lnTo>
                      <a:pt x="34" y="172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0" name="任意多边形 89036"/>
              <p:cNvSpPr/>
              <p:nvPr/>
            </p:nvSpPr>
            <p:spPr>
              <a:xfrm>
                <a:off x="2598" y="2700"/>
                <a:ext cx="13" cy="6"/>
              </a:xfrm>
              <a:custGeom>
                <a:avLst/>
                <a:gdLst/>
                <a:ahLst/>
                <a:cxnLst/>
                <a:rect l="0" t="0" r="0" b="0"/>
                <a:pathLst>
                  <a:path w="109" h="51">
                    <a:moveTo>
                      <a:pt x="0" y="51"/>
                    </a:moveTo>
                    <a:lnTo>
                      <a:pt x="109" y="4"/>
                    </a:lnTo>
                    <a:lnTo>
                      <a:pt x="108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1" name="直接连接符 89037"/>
              <p:cNvSpPr/>
              <p:nvPr/>
            </p:nvSpPr>
            <p:spPr>
              <a:xfrm flipH="1" flipV="1">
                <a:off x="2611" y="270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2" name="任意多边形 89038"/>
              <p:cNvSpPr/>
              <p:nvPr/>
            </p:nvSpPr>
            <p:spPr>
              <a:xfrm>
                <a:off x="2580" y="2690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79">
                    <a:moveTo>
                      <a:pt x="35" y="179"/>
                    </a:moveTo>
                    <a:lnTo>
                      <a:pt x="144" y="127"/>
                    </a:lnTo>
                    <a:lnTo>
                      <a:pt x="252" y="76"/>
                    </a:lnTo>
                    <a:lnTo>
                      <a:pt x="216" y="0"/>
                    </a:lnTo>
                    <a:lnTo>
                      <a:pt x="108" y="51"/>
                    </a:lnTo>
                    <a:lnTo>
                      <a:pt x="0" y="103"/>
                    </a:lnTo>
                    <a:lnTo>
                      <a:pt x="35" y="1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3" name="任意多边形 89039"/>
              <p:cNvSpPr/>
              <p:nvPr/>
            </p:nvSpPr>
            <p:spPr>
              <a:xfrm>
                <a:off x="2580" y="2690"/>
                <a:ext cx="31" cy="23"/>
              </a:xfrm>
              <a:custGeom>
                <a:avLst/>
                <a:gdLst/>
                <a:ahLst/>
                <a:cxnLst/>
                <a:rect l="0" t="0" r="0" b="0"/>
                <a:pathLst>
                  <a:path w="252" h="179">
                    <a:moveTo>
                      <a:pt x="35" y="179"/>
                    </a:moveTo>
                    <a:lnTo>
                      <a:pt x="144" y="127"/>
                    </a:lnTo>
                    <a:lnTo>
                      <a:pt x="252" y="76"/>
                    </a:lnTo>
                    <a:lnTo>
                      <a:pt x="216" y="0"/>
                    </a:lnTo>
                    <a:lnTo>
                      <a:pt x="108" y="51"/>
                    </a:lnTo>
                    <a:lnTo>
                      <a:pt x="0" y="103"/>
                    </a:lnTo>
                    <a:lnTo>
                      <a:pt x="35" y="17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4" name="任意多边形 89040"/>
              <p:cNvSpPr/>
              <p:nvPr/>
            </p:nvSpPr>
            <p:spPr>
              <a:xfrm>
                <a:off x="2593" y="2690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8" h="55">
                    <a:moveTo>
                      <a:pt x="0" y="55"/>
                    </a:moveTo>
                    <a:lnTo>
                      <a:pt x="108" y="4"/>
                    </a:lnTo>
                    <a:lnTo>
                      <a:pt x="106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5" name="直接连接符 89041"/>
              <p:cNvSpPr/>
              <p:nvPr/>
            </p:nvSpPr>
            <p:spPr>
              <a:xfrm flipH="1" flipV="1">
                <a:off x="2607" y="269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6" name="任意多边形 89042"/>
              <p:cNvSpPr/>
              <p:nvPr/>
            </p:nvSpPr>
            <p:spPr>
              <a:xfrm>
                <a:off x="2575" y="2680"/>
                <a:ext cx="32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86">
                    <a:moveTo>
                      <a:pt x="39" y="186"/>
                    </a:moveTo>
                    <a:lnTo>
                      <a:pt x="145" y="130"/>
                    </a:lnTo>
                    <a:lnTo>
                      <a:pt x="251" y="75"/>
                    </a:lnTo>
                    <a:lnTo>
                      <a:pt x="212" y="0"/>
                    </a:lnTo>
                    <a:lnTo>
                      <a:pt x="106" y="56"/>
                    </a:lnTo>
                    <a:lnTo>
                      <a:pt x="0" y="111"/>
                    </a:lnTo>
                    <a:lnTo>
                      <a:pt x="39" y="1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7" name="任意多边形 89043"/>
              <p:cNvSpPr/>
              <p:nvPr/>
            </p:nvSpPr>
            <p:spPr>
              <a:xfrm>
                <a:off x="2575" y="2680"/>
                <a:ext cx="32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86">
                    <a:moveTo>
                      <a:pt x="39" y="186"/>
                    </a:moveTo>
                    <a:lnTo>
                      <a:pt x="145" y="130"/>
                    </a:lnTo>
                    <a:lnTo>
                      <a:pt x="251" y="75"/>
                    </a:lnTo>
                    <a:lnTo>
                      <a:pt x="212" y="0"/>
                    </a:lnTo>
                    <a:lnTo>
                      <a:pt x="106" y="56"/>
                    </a:lnTo>
                    <a:lnTo>
                      <a:pt x="0" y="111"/>
                    </a:lnTo>
                    <a:lnTo>
                      <a:pt x="39" y="18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8" name="任意多边形 89044"/>
              <p:cNvSpPr/>
              <p:nvPr/>
            </p:nvSpPr>
            <p:spPr>
              <a:xfrm>
                <a:off x="2588" y="2680"/>
                <a:ext cx="14" cy="7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7">
                    <a:moveTo>
                      <a:pt x="0" y="57"/>
                    </a:moveTo>
                    <a:lnTo>
                      <a:pt x="106" y="1"/>
                    </a:lnTo>
                    <a:lnTo>
                      <a:pt x="105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99" name="直接连接符 89045"/>
              <p:cNvSpPr/>
              <p:nvPr/>
            </p:nvSpPr>
            <p:spPr>
              <a:xfrm flipH="1" flipV="1">
                <a:off x="2601" y="268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0" name="任意多边形 89046"/>
              <p:cNvSpPr/>
              <p:nvPr/>
            </p:nvSpPr>
            <p:spPr>
              <a:xfrm>
                <a:off x="2570" y="2671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87">
                    <a:moveTo>
                      <a:pt x="40" y="187"/>
                    </a:moveTo>
                    <a:lnTo>
                      <a:pt x="145" y="131"/>
                    </a:lnTo>
                    <a:lnTo>
                      <a:pt x="250" y="74"/>
                    </a:lnTo>
                    <a:lnTo>
                      <a:pt x="210" y="0"/>
                    </a:lnTo>
                    <a:lnTo>
                      <a:pt x="105" y="57"/>
                    </a:lnTo>
                    <a:lnTo>
                      <a:pt x="0" y="114"/>
                    </a:lnTo>
                    <a:lnTo>
                      <a:pt x="40" y="1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1" name="任意多边形 89047"/>
              <p:cNvSpPr/>
              <p:nvPr/>
            </p:nvSpPr>
            <p:spPr>
              <a:xfrm>
                <a:off x="2570" y="2671"/>
                <a:ext cx="31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50" h="187">
                    <a:moveTo>
                      <a:pt x="40" y="187"/>
                    </a:moveTo>
                    <a:lnTo>
                      <a:pt x="145" y="131"/>
                    </a:lnTo>
                    <a:lnTo>
                      <a:pt x="250" y="74"/>
                    </a:lnTo>
                    <a:lnTo>
                      <a:pt x="210" y="0"/>
                    </a:lnTo>
                    <a:lnTo>
                      <a:pt x="105" y="57"/>
                    </a:lnTo>
                    <a:lnTo>
                      <a:pt x="0" y="114"/>
                    </a:lnTo>
                    <a:lnTo>
                      <a:pt x="40" y="18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2" name="任意多边形 89048"/>
              <p:cNvSpPr/>
              <p:nvPr/>
            </p:nvSpPr>
            <p:spPr>
              <a:xfrm>
                <a:off x="2583" y="2670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5" h="63">
                    <a:moveTo>
                      <a:pt x="0" y="63"/>
                    </a:moveTo>
                    <a:lnTo>
                      <a:pt x="105" y="6"/>
                    </a:lnTo>
                    <a:lnTo>
                      <a:pt x="101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3" name="直接连接符 89049"/>
              <p:cNvSpPr/>
              <p:nvPr/>
            </p:nvSpPr>
            <p:spPr>
              <a:xfrm flipH="1" flipV="1">
                <a:off x="2596" y="267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4" name="任意多边形 89050"/>
              <p:cNvSpPr/>
              <p:nvPr/>
            </p:nvSpPr>
            <p:spPr>
              <a:xfrm>
                <a:off x="2565" y="2661"/>
                <a:ext cx="3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96">
                    <a:moveTo>
                      <a:pt x="43" y="196"/>
                    </a:moveTo>
                    <a:lnTo>
                      <a:pt x="145" y="134"/>
                    </a:lnTo>
                    <a:lnTo>
                      <a:pt x="246" y="71"/>
                    </a:lnTo>
                    <a:lnTo>
                      <a:pt x="203" y="0"/>
                    </a:lnTo>
                    <a:lnTo>
                      <a:pt x="101" y="62"/>
                    </a:lnTo>
                    <a:lnTo>
                      <a:pt x="0" y="125"/>
                    </a:lnTo>
                    <a:lnTo>
                      <a:pt x="43" y="1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5" name="任意多边形 89051"/>
              <p:cNvSpPr/>
              <p:nvPr/>
            </p:nvSpPr>
            <p:spPr>
              <a:xfrm>
                <a:off x="2565" y="2661"/>
                <a:ext cx="3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6" h="196">
                    <a:moveTo>
                      <a:pt x="43" y="196"/>
                    </a:moveTo>
                    <a:lnTo>
                      <a:pt x="145" y="134"/>
                    </a:lnTo>
                    <a:lnTo>
                      <a:pt x="246" y="71"/>
                    </a:lnTo>
                    <a:lnTo>
                      <a:pt x="203" y="0"/>
                    </a:lnTo>
                    <a:lnTo>
                      <a:pt x="101" y="62"/>
                    </a:lnTo>
                    <a:lnTo>
                      <a:pt x="0" y="125"/>
                    </a:lnTo>
                    <a:lnTo>
                      <a:pt x="43" y="196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6" name="任意多边形 89052"/>
              <p:cNvSpPr/>
              <p:nvPr/>
            </p:nvSpPr>
            <p:spPr>
              <a:xfrm>
                <a:off x="2578" y="2661"/>
                <a:ext cx="13" cy="8"/>
              </a:xfrm>
              <a:custGeom>
                <a:avLst/>
                <a:gdLst/>
                <a:ahLst/>
                <a:cxnLst/>
                <a:rect l="0" t="0" r="0" b="0"/>
                <a:pathLst>
                  <a:path w="102" h="64">
                    <a:moveTo>
                      <a:pt x="0" y="64"/>
                    </a:moveTo>
                    <a:lnTo>
                      <a:pt x="102" y="2"/>
                    </a:lnTo>
                    <a:lnTo>
                      <a:pt x="101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7" name="直接连接符 89053"/>
              <p:cNvSpPr/>
              <p:nvPr/>
            </p:nvSpPr>
            <p:spPr>
              <a:xfrm flipH="1" flipV="1">
                <a:off x="2590" y="266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8" name="任意多边形 89054"/>
              <p:cNvSpPr/>
              <p:nvPr/>
            </p:nvSpPr>
            <p:spPr>
              <a:xfrm>
                <a:off x="2560" y="2652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01">
                    <a:moveTo>
                      <a:pt x="46" y="201"/>
                    </a:moveTo>
                    <a:lnTo>
                      <a:pt x="146" y="136"/>
                    </a:lnTo>
                    <a:lnTo>
                      <a:pt x="247" y="72"/>
                    </a:lnTo>
                    <a:lnTo>
                      <a:pt x="201" y="0"/>
                    </a:lnTo>
                    <a:lnTo>
                      <a:pt x="100" y="65"/>
                    </a:lnTo>
                    <a:lnTo>
                      <a:pt x="0" y="130"/>
                    </a:lnTo>
                    <a:lnTo>
                      <a:pt x="46" y="2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09" name="任意多边形 89055"/>
              <p:cNvSpPr/>
              <p:nvPr/>
            </p:nvSpPr>
            <p:spPr>
              <a:xfrm>
                <a:off x="2560" y="2652"/>
                <a:ext cx="3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47" h="201">
                    <a:moveTo>
                      <a:pt x="46" y="201"/>
                    </a:moveTo>
                    <a:lnTo>
                      <a:pt x="146" y="136"/>
                    </a:lnTo>
                    <a:lnTo>
                      <a:pt x="247" y="72"/>
                    </a:lnTo>
                    <a:lnTo>
                      <a:pt x="201" y="0"/>
                    </a:lnTo>
                    <a:lnTo>
                      <a:pt x="100" y="65"/>
                    </a:lnTo>
                    <a:lnTo>
                      <a:pt x="0" y="130"/>
                    </a:lnTo>
                    <a:lnTo>
                      <a:pt x="46" y="201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6510" name="直接连接符 89058"/>
            <p:cNvSpPr/>
            <p:nvPr/>
          </p:nvSpPr>
          <p:spPr>
            <a:xfrm flipH="1" flipV="1">
              <a:off x="3339" y="281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1" name="任意多边形 89059"/>
            <p:cNvSpPr/>
            <p:nvPr/>
          </p:nvSpPr>
          <p:spPr>
            <a:xfrm>
              <a:off x="3299" y="2799"/>
              <a:ext cx="40" cy="34"/>
            </a:xfrm>
            <a:custGeom>
              <a:avLst/>
              <a:gdLst/>
              <a:ahLst/>
              <a:cxnLst/>
              <a:rect l="0" t="0" r="0" b="0"/>
              <a:pathLst>
                <a:path w="243" h="206">
                  <a:moveTo>
                    <a:pt x="48" y="206"/>
                  </a:moveTo>
                  <a:lnTo>
                    <a:pt x="145" y="137"/>
                  </a:lnTo>
                  <a:lnTo>
                    <a:pt x="243" y="68"/>
                  </a:lnTo>
                  <a:lnTo>
                    <a:pt x="195" y="0"/>
                  </a:lnTo>
                  <a:lnTo>
                    <a:pt x="97" y="69"/>
                  </a:lnTo>
                  <a:lnTo>
                    <a:pt x="0" y="138"/>
                  </a:lnTo>
                  <a:lnTo>
                    <a:pt x="48" y="2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2" name="任意多边形 89060"/>
            <p:cNvSpPr/>
            <p:nvPr/>
          </p:nvSpPr>
          <p:spPr>
            <a:xfrm>
              <a:off x="3299" y="2799"/>
              <a:ext cx="40" cy="34"/>
            </a:xfrm>
            <a:custGeom>
              <a:avLst/>
              <a:gdLst/>
              <a:ahLst/>
              <a:cxnLst/>
              <a:rect l="0" t="0" r="0" b="0"/>
              <a:pathLst>
                <a:path w="243" h="206">
                  <a:moveTo>
                    <a:pt x="48" y="206"/>
                  </a:moveTo>
                  <a:lnTo>
                    <a:pt x="145" y="137"/>
                  </a:lnTo>
                  <a:lnTo>
                    <a:pt x="243" y="68"/>
                  </a:lnTo>
                  <a:lnTo>
                    <a:pt x="195" y="0"/>
                  </a:lnTo>
                  <a:lnTo>
                    <a:pt x="97" y="69"/>
                  </a:lnTo>
                  <a:lnTo>
                    <a:pt x="0" y="138"/>
                  </a:lnTo>
                  <a:lnTo>
                    <a:pt x="48" y="206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3" name="任意多边形 89061"/>
            <p:cNvSpPr/>
            <p:nvPr/>
          </p:nvSpPr>
          <p:spPr>
            <a:xfrm>
              <a:off x="3315" y="2799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98" h="72">
                  <a:moveTo>
                    <a:pt x="0" y="72"/>
                  </a:moveTo>
                  <a:lnTo>
                    <a:pt x="98" y="3"/>
                  </a:lnTo>
                  <a:lnTo>
                    <a:pt x="96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4" name="直接连接符 89062"/>
            <p:cNvSpPr/>
            <p:nvPr/>
          </p:nvSpPr>
          <p:spPr>
            <a:xfrm flipH="1" flipV="1">
              <a:off x="3331" y="279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5" name="任意多边形 89063"/>
            <p:cNvSpPr/>
            <p:nvPr/>
          </p:nvSpPr>
          <p:spPr>
            <a:xfrm>
              <a:off x="3292" y="2787"/>
              <a:ext cx="39" cy="35"/>
            </a:xfrm>
            <a:custGeom>
              <a:avLst/>
              <a:gdLst/>
              <a:ahLst/>
              <a:cxnLst/>
              <a:rect l="0" t="0" r="0" b="0"/>
              <a:pathLst>
                <a:path w="242" h="211">
                  <a:moveTo>
                    <a:pt x="50" y="211"/>
                  </a:moveTo>
                  <a:lnTo>
                    <a:pt x="146" y="140"/>
                  </a:lnTo>
                  <a:lnTo>
                    <a:pt x="242" y="68"/>
                  </a:lnTo>
                  <a:lnTo>
                    <a:pt x="192" y="0"/>
                  </a:lnTo>
                  <a:lnTo>
                    <a:pt x="96" y="72"/>
                  </a:lnTo>
                  <a:lnTo>
                    <a:pt x="0" y="143"/>
                  </a:lnTo>
                  <a:lnTo>
                    <a:pt x="50" y="2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6" name="任意多边形 89064"/>
            <p:cNvSpPr/>
            <p:nvPr/>
          </p:nvSpPr>
          <p:spPr>
            <a:xfrm>
              <a:off x="3292" y="2787"/>
              <a:ext cx="39" cy="35"/>
            </a:xfrm>
            <a:custGeom>
              <a:avLst/>
              <a:gdLst/>
              <a:ahLst/>
              <a:cxnLst/>
              <a:rect l="0" t="0" r="0" b="0"/>
              <a:pathLst>
                <a:path w="242" h="211">
                  <a:moveTo>
                    <a:pt x="50" y="211"/>
                  </a:moveTo>
                  <a:lnTo>
                    <a:pt x="146" y="140"/>
                  </a:lnTo>
                  <a:lnTo>
                    <a:pt x="242" y="68"/>
                  </a:lnTo>
                  <a:lnTo>
                    <a:pt x="192" y="0"/>
                  </a:lnTo>
                  <a:lnTo>
                    <a:pt x="96" y="72"/>
                  </a:lnTo>
                  <a:lnTo>
                    <a:pt x="0" y="143"/>
                  </a:lnTo>
                  <a:lnTo>
                    <a:pt x="50" y="21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7" name="任意多边形 89065"/>
            <p:cNvSpPr/>
            <p:nvPr/>
          </p:nvSpPr>
          <p:spPr>
            <a:xfrm>
              <a:off x="3288" y="2779"/>
              <a:ext cx="35" cy="31"/>
            </a:xfrm>
            <a:custGeom>
              <a:avLst/>
              <a:gdLst/>
              <a:ahLst/>
              <a:cxnLst/>
              <a:rect l="0" t="0" r="0" b="0"/>
              <a:pathLst>
                <a:path w="215" h="191">
                  <a:moveTo>
                    <a:pt x="119" y="120"/>
                  </a:moveTo>
                  <a:lnTo>
                    <a:pt x="23" y="191"/>
                  </a:lnTo>
                  <a:lnTo>
                    <a:pt x="13" y="176"/>
                  </a:lnTo>
                  <a:lnTo>
                    <a:pt x="7" y="159"/>
                  </a:lnTo>
                  <a:lnTo>
                    <a:pt x="2" y="142"/>
                  </a:lnTo>
                  <a:lnTo>
                    <a:pt x="0" y="124"/>
                  </a:lnTo>
                  <a:lnTo>
                    <a:pt x="1" y="106"/>
                  </a:lnTo>
                  <a:lnTo>
                    <a:pt x="4" y="89"/>
                  </a:lnTo>
                  <a:lnTo>
                    <a:pt x="10" y="72"/>
                  </a:lnTo>
                  <a:lnTo>
                    <a:pt x="18" y="56"/>
                  </a:lnTo>
                  <a:lnTo>
                    <a:pt x="29" y="42"/>
                  </a:lnTo>
                  <a:lnTo>
                    <a:pt x="41" y="29"/>
                  </a:lnTo>
                  <a:lnTo>
                    <a:pt x="56" y="18"/>
                  </a:lnTo>
                  <a:lnTo>
                    <a:pt x="71" y="10"/>
                  </a:lnTo>
                  <a:lnTo>
                    <a:pt x="88" y="5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3"/>
                  </a:lnTo>
                  <a:lnTo>
                    <a:pt x="158" y="7"/>
                  </a:lnTo>
                  <a:lnTo>
                    <a:pt x="175" y="14"/>
                  </a:lnTo>
                  <a:lnTo>
                    <a:pt x="191" y="24"/>
                  </a:lnTo>
                  <a:lnTo>
                    <a:pt x="204" y="35"/>
                  </a:lnTo>
                  <a:lnTo>
                    <a:pt x="215" y="48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8" name="任意多边形 89066"/>
            <p:cNvSpPr/>
            <p:nvPr/>
          </p:nvSpPr>
          <p:spPr>
            <a:xfrm>
              <a:off x="3288" y="2779"/>
              <a:ext cx="35" cy="31"/>
            </a:xfrm>
            <a:custGeom>
              <a:avLst/>
              <a:gdLst/>
              <a:ahLst/>
              <a:cxnLst/>
              <a:rect l="0" t="0" r="0" b="0"/>
              <a:pathLst>
                <a:path w="215" h="191">
                  <a:moveTo>
                    <a:pt x="23" y="191"/>
                  </a:moveTo>
                  <a:lnTo>
                    <a:pt x="13" y="176"/>
                  </a:lnTo>
                  <a:lnTo>
                    <a:pt x="7" y="159"/>
                  </a:lnTo>
                  <a:lnTo>
                    <a:pt x="2" y="142"/>
                  </a:lnTo>
                  <a:lnTo>
                    <a:pt x="0" y="124"/>
                  </a:lnTo>
                  <a:lnTo>
                    <a:pt x="1" y="106"/>
                  </a:lnTo>
                  <a:lnTo>
                    <a:pt x="4" y="89"/>
                  </a:lnTo>
                  <a:lnTo>
                    <a:pt x="10" y="72"/>
                  </a:lnTo>
                  <a:lnTo>
                    <a:pt x="18" y="56"/>
                  </a:lnTo>
                  <a:lnTo>
                    <a:pt x="29" y="42"/>
                  </a:lnTo>
                  <a:lnTo>
                    <a:pt x="41" y="29"/>
                  </a:lnTo>
                  <a:lnTo>
                    <a:pt x="56" y="18"/>
                  </a:lnTo>
                  <a:lnTo>
                    <a:pt x="71" y="10"/>
                  </a:lnTo>
                  <a:lnTo>
                    <a:pt x="88" y="5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3"/>
                  </a:lnTo>
                  <a:lnTo>
                    <a:pt x="158" y="7"/>
                  </a:lnTo>
                  <a:lnTo>
                    <a:pt x="175" y="14"/>
                  </a:lnTo>
                  <a:lnTo>
                    <a:pt x="191" y="24"/>
                  </a:lnTo>
                  <a:lnTo>
                    <a:pt x="204" y="35"/>
                  </a:lnTo>
                  <a:lnTo>
                    <a:pt x="215" y="48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19" name="直接连接符 89068"/>
            <p:cNvSpPr/>
            <p:nvPr/>
          </p:nvSpPr>
          <p:spPr>
            <a:xfrm>
              <a:off x="3243" y="3333"/>
              <a:ext cx="5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0" name="直接连接符 89069"/>
            <p:cNvSpPr/>
            <p:nvPr/>
          </p:nvSpPr>
          <p:spPr>
            <a:xfrm>
              <a:off x="3358" y="3333"/>
              <a:ext cx="19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1" name="任意多边形 89070"/>
            <p:cNvSpPr/>
            <p:nvPr/>
          </p:nvSpPr>
          <p:spPr>
            <a:xfrm>
              <a:off x="3393" y="2672"/>
              <a:ext cx="27" cy="38"/>
            </a:xfrm>
            <a:custGeom>
              <a:avLst/>
              <a:gdLst/>
              <a:ahLst/>
              <a:cxnLst/>
              <a:rect l="0" t="0" r="0" b="0"/>
              <a:pathLst>
                <a:path w="173" h="226">
                  <a:moveTo>
                    <a:pt x="54" y="107"/>
                  </a:moveTo>
                  <a:lnTo>
                    <a:pt x="107" y="0"/>
                  </a:lnTo>
                  <a:lnTo>
                    <a:pt x="123" y="9"/>
                  </a:lnTo>
                  <a:lnTo>
                    <a:pt x="136" y="21"/>
                  </a:lnTo>
                  <a:lnTo>
                    <a:pt x="149" y="34"/>
                  </a:lnTo>
                  <a:lnTo>
                    <a:pt x="157" y="49"/>
                  </a:lnTo>
                  <a:lnTo>
                    <a:pt x="165" y="64"/>
                  </a:lnTo>
                  <a:lnTo>
                    <a:pt x="171" y="82"/>
                  </a:lnTo>
                  <a:lnTo>
                    <a:pt x="173" y="100"/>
                  </a:lnTo>
                  <a:lnTo>
                    <a:pt x="173" y="118"/>
                  </a:lnTo>
                  <a:lnTo>
                    <a:pt x="170" y="135"/>
                  </a:lnTo>
                  <a:lnTo>
                    <a:pt x="164" y="153"/>
                  </a:lnTo>
                  <a:lnTo>
                    <a:pt x="156" y="168"/>
                  </a:lnTo>
                  <a:lnTo>
                    <a:pt x="146" y="183"/>
                  </a:lnTo>
                  <a:lnTo>
                    <a:pt x="134" y="196"/>
                  </a:lnTo>
                  <a:lnTo>
                    <a:pt x="120" y="206"/>
                  </a:lnTo>
                  <a:lnTo>
                    <a:pt x="104" y="215"/>
                  </a:lnTo>
                  <a:lnTo>
                    <a:pt x="87" y="222"/>
                  </a:lnTo>
                  <a:lnTo>
                    <a:pt x="69" y="225"/>
                  </a:lnTo>
                  <a:lnTo>
                    <a:pt x="51" y="226"/>
                  </a:lnTo>
                  <a:lnTo>
                    <a:pt x="34" y="225"/>
                  </a:lnTo>
                  <a:lnTo>
                    <a:pt x="17" y="221"/>
                  </a:lnTo>
                  <a:lnTo>
                    <a:pt x="0" y="214"/>
                  </a:lnTo>
                  <a:lnTo>
                    <a:pt x="54" y="1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2" name="任意多边形 89071"/>
            <p:cNvSpPr/>
            <p:nvPr/>
          </p:nvSpPr>
          <p:spPr>
            <a:xfrm>
              <a:off x="3393" y="2672"/>
              <a:ext cx="27" cy="38"/>
            </a:xfrm>
            <a:custGeom>
              <a:avLst/>
              <a:gdLst/>
              <a:ahLst/>
              <a:cxnLst/>
              <a:rect l="0" t="0" r="0" b="0"/>
              <a:pathLst>
                <a:path w="173" h="226">
                  <a:moveTo>
                    <a:pt x="107" y="0"/>
                  </a:moveTo>
                  <a:lnTo>
                    <a:pt x="123" y="9"/>
                  </a:lnTo>
                  <a:lnTo>
                    <a:pt x="136" y="21"/>
                  </a:lnTo>
                  <a:lnTo>
                    <a:pt x="149" y="34"/>
                  </a:lnTo>
                  <a:lnTo>
                    <a:pt x="157" y="49"/>
                  </a:lnTo>
                  <a:lnTo>
                    <a:pt x="165" y="64"/>
                  </a:lnTo>
                  <a:lnTo>
                    <a:pt x="171" y="82"/>
                  </a:lnTo>
                  <a:lnTo>
                    <a:pt x="173" y="100"/>
                  </a:lnTo>
                  <a:lnTo>
                    <a:pt x="173" y="118"/>
                  </a:lnTo>
                  <a:lnTo>
                    <a:pt x="170" y="135"/>
                  </a:lnTo>
                  <a:lnTo>
                    <a:pt x="164" y="153"/>
                  </a:lnTo>
                  <a:lnTo>
                    <a:pt x="156" y="168"/>
                  </a:lnTo>
                  <a:lnTo>
                    <a:pt x="146" y="183"/>
                  </a:lnTo>
                  <a:lnTo>
                    <a:pt x="134" y="196"/>
                  </a:lnTo>
                  <a:lnTo>
                    <a:pt x="120" y="206"/>
                  </a:lnTo>
                  <a:lnTo>
                    <a:pt x="104" y="215"/>
                  </a:lnTo>
                  <a:lnTo>
                    <a:pt x="87" y="222"/>
                  </a:lnTo>
                  <a:lnTo>
                    <a:pt x="69" y="225"/>
                  </a:lnTo>
                  <a:lnTo>
                    <a:pt x="51" y="226"/>
                  </a:lnTo>
                  <a:lnTo>
                    <a:pt x="34" y="225"/>
                  </a:lnTo>
                  <a:lnTo>
                    <a:pt x="17" y="221"/>
                  </a:lnTo>
                  <a:lnTo>
                    <a:pt x="0" y="214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3" name="任意多边形 89072"/>
            <p:cNvSpPr/>
            <p:nvPr/>
          </p:nvSpPr>
          <p:spPr>
            <a:xfrm>
              <a:off x="3387" y="2669"/>
              <a:ext cx="23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31" y="230"/>
                  </a:moveTo>
                  <a:lnTo>
                    <a:pt x="85" y="123"/>
                  </a:lnTo>
                  <a:lnTo>
                    <a:pt x="138" y="16"/>
                  </a:lnTo>
                  <a:lnTo>
                    <a:pt x="107" y="0"/>
                  </a:lnTo>
                  <a:lnTo>
                    <a:pt x="53" y="107"/>
                  </a:lnTo>
                  <a:lnTo>
                    <a:pt x="0" y="214"/>
                  </a:lnTo>
                  <a:lnTo>
                    <a:pt x="31" y="2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4" name="任意多边形 89073"/>
            <p:cNvSpPr/>
            <p:nvPr/>
          </p:nvSpPr>
          <p:spPr>
            <a:xfrm>
              <a:off x="3387" y="2669"/>
              <a:ext cx="23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31" y="230"/>
                  </a:moveTo>
                  <a:lnTo>
                    <a:pt x="85" y="123"/>
                  </a:lnTo>
                  <a:lnTo>
                    <a:pt x="138" y="16"/>
                  </a:lnTo>
                  <a:lnTo>
                    <a:pt x="107" y="0"/>
                  </a:lnTo>
                  <a:lnTo>
                    <a:pt x="53" y="107"/>
                  </a:lnTo>
                  <a:lnTo>
                    <a:pt x="0" y="214"/>
                  </a:lnTo>
                  <a:lnTo>
                    <a:pt x="31" y="23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5" name="任意多边形 89074"/>
            <p:cNvSpPr/>
            <p:nvPr/>
          </p:nvSpPr>
          <p:spPr>
            <a:xfrm>
              <a:off x="3395" y="2669"/>
              <a:ext cx="9" cy="19"/>
            </a:xfrm>
            <a:custGeom>
              <a:avLst/>
              <a:gdLst/>
              <a:ahLst/>
              <a:cxnLst/>
              <a:rect l="0" t="0" r="0" b="0"/>
              <a:pathLst>
                <a:path w="54" h="110">
                  <a:moveTo>
                    <a:pt x="0" y="110"/>
                  </a:moveTo>
                  <a:lnTo>
                    <a:pt x="54" y="3"/>
                  </a:lnTo>
                  <a:lnTo>
                    <a:pt x="46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6" name="直接连接符 89075"/>
            <p:cNvSpPr/>
            <p:nvPr/>
          </p:nvSpPr>
          <p:spPr>
            <a:xfrm flipH="1" flipV="1">
              <a:off x="3403" y="2669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7" name="任意多边形 89076"/>
            <p:cNvSpPr/>
            <p:nvPr/>
          </p:nvSpPr>
          <p:spPr>
            <a:xfrm>
              <a:off x="3383" y="2667"/>
              <a:ext cx="20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33" y="235"/>
                  </a:moveTo>
                  <a:lnTo>
                    <a:pt x="78" y="124"/>
                  </a:lnTo>
                  <a:lnTo>
                    <a:pt x="124" y="14"/>
                  </a:lnTo>
                  <a:lnTo>
                    <a:pt x="92" y="0"/>
                  </a:lnTo>
                  <a:lnTo>
                    <a:pt x="46" y="111"/>
                  </a:lnTo>
                  <a:lnTo>
                    <a:pt x="0" y="221"/>
                  </a:lnTo>
                  <a:lnTo>
                    <a:pt x="33" y="2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8" name="任意多边形 89077"/>
            <p:cNvSpPr/>
            <p:nvPr/>
          </p:nvSpPr>
          <p:spPr>
            <a:xfrm>
              <a:off x="3383" y="2667"/>
              <a:ext cx="20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33" y="235"/>
                  </a:moveTo>
                  <a:lnTo>
                    <a:pt x="78" y="124"/>
                  </a:lnTo>
                  <a:lnTo>
                    <a:pt x="124" y="14"/>
                  </a:lnTo>
                  <a:lnTo>
                    <a:pt x="92" y="0"/>
                  </a:lnTo>
                  <a:lnTo>
                    <a:pt x="46" y="111"/>
                  </a:lnTo>
                  <a:lnTo>
                    <a:pt x="0" y="221"/>
                  </a:lnTo>
                  <a:lnTo>
                    <a:pt x="33" y="235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29" name="任意多边形 89078"/>
            <p:cNvSpPr/>
            <p:nvPr/>
          </p:nvSpPr>
          <p:spPr>
            <a:xfrm>
              <a:off x="3390" y="2667"/>
              <a:ext cx="8" cy="18"/>
            </a:xfrm>
            <a:custGeom>
              <a:avLst/>
              <a:gdLst/>
              <a:ahLst/>
              <a:cxnLst/>
              <a:rect l="0" t="0" r="0" b="0"/>
              <a:pathLst>
                <a:path w="46" h="113">
                  <a:moveTo>
                    <a:pt x="0" y="113"/>
                  </a:moveTo>
                  <a:lnTo>
                    <a:pt x="46" y="2"/>
                  </a:lnTo>
                  <a:lnTo>
                    <a:pt x="39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0" name="直接连接符 89079"/>
            <p:cNvSpPr/>
            <p:nvPr/>
          </p:nvSpPr>
          <p:spPr>
            <a:xfrm flipH="1" flipV="1">
              <a:off x="3396" y="2667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1" name="任意多边形 89080"/>
            <p:cNvSpPr/>
            <p:nvPr/>
          </p:nvSpPr>
          <p:spPr>
            <a:xfrm>
              <a:off x="3378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7">
                  <a:moveTo>
                    <a:pt x="32" y="237"/>
                  </a:moveTo>
                  <a:lnTo>
                    <a:pt x="71" y="124"/>
                  </a:lnTo>
                  <a:lnTo>
                    <a:pt x="110" y="11"/>
                  </a:lnTo>
                  <a:lnTo>
                    <a:pt x="78" y="0"/>
                  </a:lnTo>
                  <a:lnTo>
                    <a:pt x="39" y="113"/>
                  </a:lnTo>
                  <a:lnTo>
                    <a:pt x="0" y="225"/>
                  </a:lnTo>
                  <a:lnTo>
                    <a:pt x="32" y="2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2" name="任意多边形 89081"/>
            <p:cNvSpPr/>
            <p:nvPr/>
          </p:nvSpPr>
          <p:spPr>
            <a:xfrm>
              <a:off x="3378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7">
                  <a:moveTo>
                    <a:pt x="32" y="237"/>
                  </a:moveTo>
                  <a:lnTo>
                    <a:pt x="71" y="124"/>
                  </a:lnTo>
                  <a:lnTo>
                    <a:pt x="110" y="11"/>
                  </a:lnTo>
                  <a:lnTo>
                    <a:pt x="78" y="0"/>
                  </a:lnTo>
                  <a:lnTo>
                    <a:pt x="39" y="113"/>
                  </a:lnTo>
                  <a:lnTo>
                    <a:pt x="0" y="225"/>
                  </a:lnTo>
                  <a:lnTo>
                    <a:pt x="32" y="23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3" name="任意多边形 89082"/>
            <p:cNvSpPr/>
            <p:nvPr/>
          </p:nvSpPr>
          <p:spPr>
            <a:xfrm>
              <a:off x="3385" y="2664"/>
              <a:ext cx="6" cy="20"/>
            </a:xfrm>
            <a:custGeom>
              <a:avLst/>
              <a:gdLst/>
              <a:ahLst/>
              <a:cxnLst/>
              <a:rect l="0" t="0" r="0" b="0"/>
              <a:pathLst>
                <a:path w="39" h="116">
                  <a:moveTo>
                    <a:pt x="0" y="116"/>
                  </a:moveTo>
                  <a:lnTo>
                    <a:pt x="39" y="3"/>
                  </a:lnTo>
                  <a:lnTo>
                    <a:pt x="26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4" name="直接连接符 89083"/>
            <p:cNvSpPr/>
            <p:nvPr/>
          </p:nvSpPr>
          <p:spPr>
            <a:xfrm flipH="1" flipV="1">
              <a:off x="3390" y="266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5" name="任意多边形 89084"/>
            <p:cNvSpPr/>
            <p:nvPr/>
          </p:nvSpPr>
          <p:spPr>
            <a:xfrm>
              <a:off x="3376" y="2663"/>
              <a:ext cx="14" cy="39"/>
            </a:xfrm>
            <a:custGeom>
              <a:avLst/>
              <a:gdLst/>
              <a:ahLst/>
              <a:cxnLst/>
              <a:rect l="0" t="0" r="0" b="0"/>
              <a:pathLst>
                <a:path w="88" h="240">
                  <a:moveTo>
                    <a:pt x="35" y="240"/>
                  </a:moveTo>
                  <a:lnTo>
                    <a:pt x="62" y="124"/>
                  </a:lnTo>
                  <a:lnTo>
                    <a:pt x="88" y="8"/>
                  </a:lnTo>
                  <a:lnTo>
                    <a:pt x="54" y="0"/>
                  </a:lnTo>
                  <a:lnTo>
                    <a:pt x="27" y="116"/>
                  </a:lnTo>
                  <a:lnTo>
                    <a:pt x="0" y="232"/>
                  </a:lnTo>
                  <a:lnTo>
                    <a:pt x="35" y="2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6" name="任意多边形 89085"/>
            <p:cNvSpPr/>
            <p:nvPr/>
          </p:nvSpPr>
          <p:spPr>
            <a:xfrm>
              <a:off x="3376" y="2663"/>
              <a:ext cx="14" cy="39"/>
            </a:xfrm>
            <a:custGeom>
              <a:avLst/>
              <a:gdLst/>
              <a:ahLst/>
              <a:cxnLst/>
              <a:rect l="0" t="0" r="0" b="0"/>
              <a:pathLst>
                <a:path w="88" h="240">
                  <a:moveTo>
                    <a:pt x="35" y="240"/>
                  </a:moveTo>
                  <a:lnTo>
                    <a:pt x="62" y="124"/>
                  </a:lnTo>
                  <a:lnTo>
                    <a:pt x="88" y="8"/>
                  </a:lnTo>
                  <a:lnTo>
                    <a:pt x="54" y="0"/>
                  </a:lnTo>
                  <a:lnTo>
                    <a:pt x="27" y="116"/>
                  </a:lnTo>
                  <a:lnTo>
                    <a:pt x="0" y="232"/>
                  </a:lnTo>
                  <a:lnTo>
                    <a:pt x="35" y="24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7" name="直接连接符 89087"/>
            <p:cNvSpPr/>
            <p:nvPr/>
          </p:nvSpPr>
          <p:spPr>
            <a:xfrm flipH="1" flipV="1">
              <a:off x="3382" y="266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8" name="任意多边形 89088"/>
            <p:cNvSpPr/>
            <p:nvPr/>
          </p:nvSpPr>
          <p:spPr>
            <a:xfrm>
              <a:off x="3370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35" y="242"/>
                  </a:moveTo>
                  <a:lnTo>
                    <a:pt x="54" y="124"/>
                  </a:lnTo>
                  <a:lnTo>
                    <a:pt x="73" y="6"/>
                  </a:lnTo>
                  <a:lnTo>
                    <a:pt x="38" y="0"/>
                  </a:lnTo>
                  <a:lnTo>
                    <a:pt x="19" y="118"/>
                  </a:lnTo>
                  <a:lnTo>
                    <a:pt x="0" y="237"/>
                  </a:lnTo>
                  <a:lnTo>
                    <a:pt x="35" y="2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39" name="任意多边形 89089"/>
            <p:cNvSpPr/>
            <p:nvPr/>
          </p:nvSpPr>
          <p:spPr>
            <a:xfrm>
              <a:off x="3370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35" y="242"/>
                  </a:moveTo>
                  <a:lnTo>
                    <a:pt x="54" y="124"/>
                  </a:lnTo>
                  <a:lnTo>
                    <a:pt x="73" y="6"/>
                  </a:lnTo>
                  <a:lnTo>
                    <a:pt x="38" y="0"/>
                  </a:lnTo>
                  <a:lnTo>
                    <a:pt x="19" y="118"/>
                  </a:lnTo>
                  <a:lnTo>
                    <a:pt x="0" y="237"/>
                  </a:lnTo>
                  <a:lnTo>
                    <a:pt x="35" y="242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0" name="直接连接符 89091"/>
            <p:cNvSpPr/>
            <p:nvPr/>
          </p:nvSpPr>
          <p:spPr>
            <a:xfrm flipH="1" flipV="1">
              <a:off x="3376" y="266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1" name="任意多边形 89092"/>
            <p:cNvSpPr/>
            <p:nvPr/>
          </p:nvSpPr>
          <p:spPr>
            <a:xfrm>
              <a:off x="3366" y="2661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35" y="241"/>
                  </a:moveTo>
                  <a:lnTo>
                    <a:pt x="42" y="121"/>
                  </a:lnTo>
                  <a:lnTo>
                    <a:pt x="50" y="2"/>
                  </a:lnTo>
                  <a:lnTo>
                    <a:pt x="16" y="0"/>
                  </a:lnTo>
                  <a:lnTo>
                    <a:pt x="8" y="119"/>
                  </a:lnTo>
                  <a:lnTo>
                    <a:pt x="0" y="238"/>
                  </a:lnTo>
                  <a:lnTo>
                    <a:pt x="35" y="2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2" name="任意多边形 89093"/>
            <p:cNvSpPr/>
            <p:nvPr/>
          </p:nvSpPr>
          <p:spPr>
            <a:xfrm>
              <a:off x="3366" y="2661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35" y="241"/>
                  </a:moveTo>
                  <a:lnTo>
                    <a:pt x="42" y="121"/>
                  </a:lnTo>
                  <a:lnTo>
                    <a:pt x="50" y="2"/>
                  </a:lnTo>
                  <a:lnTo>
                    <a:pt x="16" y="0"/>
                  </a:lnTo>
                  <a:lnTo>
                    <a:pt x="8" y="119"/>
                  </a:lnTo>
                  <a:lnTo>
                    <a:pt x="0" y="238"/>
                  </a:lnTo>
                  <a:lnTo>
                    <a:pt x="35" y="24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3" name="直接连接符 89095"/>
            <p:cNvSpPr/>
            <p:nvPr/>
          </p:nvSpPr>
          <p:spPr>
            <a:xfrm flipH="1">
              <a:off x="3368" y="266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4" name="任意多边形 89096"/>
            <p:cNvSpPr/>
            <p:nvPr/>
          </p:nvSpPr>
          <p:spPr>
            <a:xfrm>
              <a:off x="3362" y="2661"/>
              <a:ext cx="6" cy="40"/>
            </a:xfrm>
            <a:custGeom>
              <a:avLst/>
              <a:gdLst/>
              <a:ahLst/>
              <a:cxnLst/>
              <a:rect l="0" t="0" r="0" b="0"/>
              <a:pathLst>
                <a:path w="35" h="238">
                  <a:moveTo>
                    <a:pt x="35" y="238"/>
                  </a:moveTo>
                  <a:lnTo>
                    <a:pt x="35" y="119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0" y="238"/>
                  </a:lnTo>
                  <a:lnTo>
                    <a:pt x="35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5" name="任意多边形 89097"/>
            <p:cNvSpPr/>
            <p:nvPr/>
          </p:nvSpPr>
          <p:spPr>
            <a:xfrm>
              <a:off x="3362" y="2661"/>
              <a:ext cx="6" cy="40"/>
            </a:xfrm>
            <a:custGeom>
              <a:avLst/>
              <a:gdLst/>
              <a:ahLst/>
              <a:cxnLst/>
              <a:rect l="0" t="0" r="0" b="0"/>
              <a:pathLst>
                <a:path w="35" h="238">
                  <a:moveTo>
                    <a:pt x="35" y="238"/>
                  </a:moveTo>
                  <a:lnTo>
                    <a:pt x="35" y="119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0" y="238"/>
                  </a:lnTo>
                  <a:lnTo>
                    <a:pt x="35" y="238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6" name="直接连接符 89099"/>
            <p:cNvSpPr/>
            <p:nvPr/>
          </p:nvSpPr>
          <p:spPr>
            <a:xfrm flipH="1">
              <a:off x="3361" y="266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7" name="任意多边形 89100"/>
            <p:cNvSpPr/>
            <p:nvPr/>
          </p:nvSpPr>
          <p:spPr>
            <a:xfrm>
              <a:off x="3356" y="2661"/>
              <a:ext cx="8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50" y="238"/>
                  </a:moveTo>
                  <a:lnTo>
                    <a:pt x="42" y="119"/>
                  </a:lnTo>
                  <a:lnTo>
                    <a:pt x="34" y="0"/>
                  </a:lnTo>
                  <a:lnTo>
                    <a:pt x="0" y="2"/>
                  </a:lnTo>
                  <a:lnTo>
                    <a:pt x="8" y="121"/>
                  </a:lnTo>
                  <a:lnTo>
                    <a:pt x="15" y="241"/>
                  </a:lnTo>
                  <a:lnTo>
                    <a:pt x="50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8" name="任意多边形 89101"/>
            <p:cNvSpPr/>
            <p:nvPr/>
          </p:nvSpPr>
          <p:spPr>
            <a:xfrm>
              <a:off x="3356" y="2661"/>
              <a:ext cx="8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50" y="238"/>
                  </a:moveTo>
                  <a:lnTo>
                    <a:pt x="42" y="119"/>
                  </a:lnTo>
                  <a:lnTo>
                    <a:pt x="34" y="0"/>
                  </a:lnTo>
                  <a:lnTo>
                    <a:pt x="0" y="2"/>
                  </a:lnTo>
                  <a:lnTo>
                    <a:pt x="8" y="121"/>
                  </a:lnTo>
                  <a:lnTo>
                    <a:pt x="15" y="241"/>
                  </a:lnTo>
                  <a:lnTo>
                    <a:pt x="50" y="238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49" name="任意多边形 89102"/>
            <p:cNvSpPr/>
            <p:nvPr/>
          </p:nvSpPr>
          <p:spPr>
            <a:xfrm>
              <a:off x="3353" y="2661"/>
              <a:ext cx="4" cy="20"/>
            </a:xfrm>
            <a:custGeom>
              <a:avLst/>
              <a:gdLst/>
              <a:ahLst/>
              <a:cxnLst/>
              <a:rect l="0" t="0" r="0" b="0"/>
              <a:pathLst>
                <a:path w="19" h="119">
                  <a:moveTo>
                    <a:pt x="19" y="119"/>
                  </a:moveTo>
                  <a:lnTo>
                    <a:pt x="11" y="0"/>
                  </a:lnTo>
                  <a:lnTo>
                    <a:pt x="0" y="1"/>
                  </a:lnTo>
                  <a:lnTo>
                    <a:pt x="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0" name="直接连接符 89103"/>
            <p:cNvSpPr/>
            <p:nvPr/>
          </p:nvSpPr>
          <p:spPr>
            <a:xfrm flipH="1">
              <a:off x="3353" y="2661"/>
              <a:ext cx="3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1" name="任意多边形 89104"/>
            <p:cNvSpPr/>
            <p:nvPr/>
          </p:nvSpPr>
          <p:spPr>
            <a:xfrm>
              <a:off x="3348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73" y="237"/>
                  </a:moveTo>
                  <a:lnTo>
                    <a:pt x="54" y="118"/>
                  </a:lnTo>
                  <a:lnTo>
                    <a:pt x="35" y="0"/>
                  </a:lnTo>
                  <a:lnTo>
                    <a:pt x="0" y="6"/>
                  </a:lnTo>
                  <a:lnTo>
                    <a:pt x="19" y="124"/>
                  </a:lnTo>
                  <a:lnTo>
                    <a:pt x="38" y="242"/>
                  </a:lnTo>
                  <a:lnTo>
                    <a:pt x="73" y="2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2" name="任意多边形 89105"/>
            <p:cNvSpPr/>
            <p:nvPr/>
          </p:nvSpPr>
          <p:spPr>
            <a:xfrm>
              <a:off x="3348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73" y="237"/>
                  </a:moveTo>
                  <a:lnTo>
                    <a:pt x="54" y="118"/>
                  </a:lnTo>
                  <a:lnTo>
                    <a:pt x="35" y="0"/>
                  </a:lnTo>
                  <a:lnTo>
                    <a:pt x="0" y="6"/>
                  </a:lnTo>
                  <a:lnTo>
                    <a:pt x="19" y="124"/>
                  </a:lnTo>
                  <a:lnTo>
                    <a:pt x="38" y="242"/>
                  </a:lnTo>
                  <a:lnTo>
                    <a:pt x="73" y="23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3" name="直接连接符 89107"/>
            <p:cNvSpPr/>
            <p:nvPr/>
          </p:nvSpPr>
          <p:spPr>
            <a:xfrm flipH="1">
              <a:off x="3347" y="266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4" name="任意多边形 89108"/>
            <p:cNvSpPr/>
            <p:nvPr/>
          </p:nvSpPr>
          <p:spPr>
            <a:xfrm>
              <a:off x="3341" y="2663"/>
              <a:ext cx="15" cy="39"/>
            </a:xfrm>
            <a:custGeom>
              <a:avLst/>
              <a:gdLst/>
              <a:ahLst/>
              <a:cxnLst/>
              <a:rect l="0" t="0" r="0" b="0"/>
              <a:pathLst>
                <a:path w="87" h="240">
                  <a:moveTo>
                    <a:pt x="87" y="232"/>
                  </a:moveTo>
                  <a:lnTo>
                    <a:pt x="60" y="116"/>
                  </a:lnTo>
                  <a:lnTo>
                    <a:pt x="33" y="0"/>
                  </a:lnTo>
                  <a:lnTo>
                    <a:pt x="0" y="8"/>
                  </a:lnTo>
                  <a:lnTo>
                    <a:pt x="27" y="124"/>
                  </a:lnTo>
                  <a:lnTo>
                    <a:pt x="53" y="240"/>
                  </a:lnTo>
                  <a:lnTo>
                    <a:pt x="87" y="2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5" name="任意多边形 89109"/>
            <p:cNvSpPr/>
            <p:nvPr/>
          </p:nvSpPr>
          <p:spPr>
            <a:xfrm>
              <a:off x="3341" y="2663"/>
              <a:ext cx="15" cy="39"/>
            </a:xfrm>
            <a:custGeom>
              <a:avLst/>
              <a:gdLst/>
              <a:ahLst/>
              <a:cxnLst/>
              <a:rect l="0" t="0" r="0" b="0"/>
              <a:pathLst>
                <a:path w="87" h="240">
                  <a:moveTo>
                    <a:pt x="87" y="232"/>
                  </a:moveTo>
                  <a:lnTo>
                    <a:pt x="60" y="116"/>
                  </a:lnTo>
                  <a:lnTo>
                    <a:pt x="33" y="0"/>
                  </a:lnTo>
                  <a:lnTo>
                    <a:pt x="0" y="8"/>
                  </a:lnTo>
                  <a:lnTo>
                    <a:pt x="27" y="124"/>
                  </a:lnTo>
                  <a:lnTo>
                    <a:pt x="53" y="240"/>
                  </a:lnTo>
                  <a:lnTo>
                    <a:pt x="87" y="232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6" name="任意多边形 89110"/>
            <p:cNvSpPr/>
            <p:nvPr/>
          </p:nvSpPr>
          <p:spPr>
            <a:xfrm>
              <a:off x="3339" y="2664"/>
              <a:ext cx="6" cy="20"/>
            </a:xfrm>
            <a:custGeom>
              <a:avLst/>
              <a:gdLst/>
              <a:ahLst/>
              <a:cxnLst/>
              <a:rect l="0" t="0" r="0" b="0"/>
              <a:pathLst>
                <a:path w="38" h="116">
                  <a:moveTo>
                    <a:pt x="38" y="116"/>
                  </a:moveTo>
                  <a:lnTo>
                    <a:pt x="11" y="0"/>
                  </a:lnTo>
                  <a:lnTo>
                    <a:pt x="0" y="2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7" name="直接连接符 89111"/>
            <p:cNvSpPr/>
            <p:nvPr/>
          </p:nvSpPr>
          <p:spPr>
            <a:xfrm flipH="1">
              <a:off x="3339" y="2664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8" name="任意多边形 89112"/>
            <p:cNvSpPr/>
            <p:nvPr/>
          </p:nvSpPr>
          <p:spPr>
            <a:xfrm>
              <a:off x="3334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9">
                  <a:moveTo>
                    <a:pt x="110" y="228"/>
                  </a:moveTo>
                  <a:lnTo>
                    <a:pt x="72" y="114"/>
                  </a:lnTo>
                  <a:lnTo>
                    <a:pt x="34" y="0"/>
                  </a:lnTo>
                  <a:lnTo>
                    <a:pt x="0" y="11"/>
                  </a:lnTo>
                  <a:lnTo>
                    <a:pt x="38" y="125"/>
                  </a:lnTo>
                  <a:lnTo>
                    <a:pt x="76" y="239"/>
                  </a:lnTo>
                  <a:lnTo>
                    <a:pt x="110" y="2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59" name="任意多边形 89113"/>
            <p:cNvSpPr/>
            <p:nvPr/>
          </p:nvSpPr>
          <p:spPr>
            <a:xfrm>
              <a:off x="3334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9">
                  <a:moveTo>
                    <a:pt x="110" y="228"/>
                  </a:moveTo>
                  <a:lnTo>
                    <a:pt x="72" y="114"/>
                  </a:lnTo>
                  <a:lnTo>
                    <a:pt x="34" y="0"/>
                  </a:lnTo>
                  <a:lnTo>
                    <a:pt x="0" y="11"/>
                  </a:lnTo>
                  <a:lnTo>
                    <a:pt x="38" y="125"/>
                  </a:lnTo>
                  <a:lnTo>
                    <a:pt x="76" y="239"/>
                  </a:lnTo>
                  <a:lnTo>
                    <a:pt x="110" y="228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0" name="直接连接符 89115"/>
            <p:cNvSpPr/>
            <p:nvPr/>
          </p:nvSpPr>
          <p:spPr>
            <a:xfrm flipH="1">
              <a:off x="3332" y="2667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1" name="任意多边形 89116"/>
            <p:cNvSpPr/>
            <p:nvPr/>
          </p:nvSpPr>
          <p:spPr>
            <a:xfrm>
              <a:off x="3327" y="2667"/>
              <a:ext cx="21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124" y="221"/>
                  </a:moveTo>
                  <a:lnTo>
                    <a:pt x="78" y="111"/>
                  </a:lnTo>
                  <a:lnTo>
                    <a:pt x="32" y="0"/>
                  </a:lnTo>
                  <a:lnTo>
                    <a:pt x="0" y="14"/>
                  </a:lnTo>
                  <a:lnTo>
                    <a:pt x="46" y="124"/>
                  </a:lnTo>
                  <a:lnTo>
                    <a:pt x="91" y="235"/>
                  </a:lnTo>
                  <a:lnTo>
                    <a:pt x="124" y="2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2" name="任意多边形 89117"/>
            <p:cNvSpPr/>
            <p:nvPr/>
          </p:nvSpPr>
          <p:spPr>
            <a:xfrm>
              <a:off x="3327" y="2667"/>
              <a:ext cx="21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124" y="221"/>
                  </a:moveTo>
                  <a:lnTo>
                    <a:pt x="78" y="111"/>
                  </a:lnTo>
                  <a:lnTo>
                    <a:pt x="32" y="0"/>
                  </a:lnTo>
                  <a:lnTo>
                    <a:pt x="0" y="14"/>
                  </a:lnTo>
                  <a:lnTo>
                    <a:pt x="46" y="124"/>
                  </a:lnTo>
                  <a:lnTo>
                    <a:pt x="91" y="235"/>
                  </a:lnTo>
                  <a:lnTo>
                    <a:pt x="124" y="22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3" name="任意多边形 89118"/>
            <p:cNvSpPr/>
            <p:nvPr/>
          </p:nvSpPr>
          <p:spPr>
            <a:xfrm>
              <a:off x="3326" y="2669"/>
              <a:ext cx="9" cy="19"/>
            </a:xfrm>
            <a:custGeom>
              <a:avLst/>
              <a:gdLst/>
              <a:ahLst/>
              <a:cxnLst/>
              <a:rect l="0" t="0" r="0" b="0"/>
              <a:pathLst>
                <a:path w="54" h="110">
                  <a:moveTo>
                    <a:pt x="54" y="110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54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4" name="直接连接符 89119"/>
            <p:cNvSpPr/>
            <p:nvPr/>
          </p:nvSpPr>
          <p:spPr>
            <a:xfrm flipH="1">
              <a:off x="3326" y="2669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5" name="任意多边形 89120"/>
            <p:cNvSpPr/>
            <p:nvPr/>
          </p:nvSpPr>
          <p:spPr>
            <a:xfrm>
              <a:off x="3320" y="2669"/>
              <a:ext cx="24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138" y="214"/>
                  </a:moveTo>
                  <a:lnTo>
                    <a:pt x="85" y="107"/>
                  </a:lnTo>
                  <a:lnTo>
                    <a:pt x="31" y="0"/>
                  </a:lnTo>
                  <a:lnTo>
                    <a:pt x="0" y="16"/>
                  </a:lnTo>
                  <a:lnTo>
                    <a:pt x="53" y="123"/>
                  </a:lnTo>
                  <a:lnTo>
                    <a:pt x="107" y="230"/>
                  </a:lnTo>
                  <a:lnTo>
                    <a:pt x="138" y="2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6" name="任意多边形 89121"/>
            <p:cNvSpPr/>
            <p:nvPr/>
          </p:nvSpPr>
          <p:spPr>
            <a:xfrm>
              <a:off x="3320" y="2669"/>
              <a:ext cx="24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138" y="214"/>
                  </a:moveTo>
                  <a:lnTo>
                    <a:pt x="85" y="107"/>
                  </a:lnTo>
                  <a:lnTo>
                    <a:pt x="31" y="0"/>
                  </a:lnTo>
                  <a:lnTo>
                    <a:pt x="0" y="16"/>
                  </a:lnTo>
                  <a:lnTo>
                    <a:pt x="53" y="123"/>
                  </a:lnTo>
                  <a:lnTo>
                    <a:pt x="107" y="230"/>
                  </a:lnTo>
                  <a:lnTo>
                    <a:pt x="138" y="214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7" name="任意多边形 89122"/>
            <p:cNvSpPr/>
            <p:nvPr/>
          </p:nvSpPr>
          <p:spPr>
            <a:xfrm>
              <a:off x="3319" y="2672"/>
              <a:ext cx="11" cy="18"/>
            </a:xfrm>
            <a:custGeom>
              <a:avLst/>
              <a:gdLst/>
              <a:ahLst/>
              <a:cxnLst/>
              <a:rect l="0" t="0" r="0" b="0"/>
              <a:pathLst>
                <a:path w="62" h="107">
                  <a:moveTo>
                    <a:pt x="62" y="107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62" y="1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8" name="直接连接符 89123"/>
            <p:cNvSpPr/>
            <p:nvPr/>
          </p:nvSpPr>
          <p:spPr>
            <a:xfrm flipH="1">
              <a:off x="3319" y="2672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69" name="任意多边形 89124"/>
            <p:cNvSpPr/>
            <p:nvPr/>
          </p:nvSpPr>
          <p:spPr>
            <a:xfrm>
              <a:off x="3314" y="2673"/>
              <a:ext cx="26" cy="37"/>
            </a:xfrm>
            <a:custGeom>
              <a:avLst/>
              <a:gdLst/>
              <a:ahLst/>
              <a:cxnLst/>
              <a:rect l="0" t="0" r="0" b="0"/>
              <a:pathLst>
                <a:path w="154" h="221">
                  <a:moveTo>
                    <a:pt x="154" y="203"/>
                  </a:moveTo>
                  <a:lnTo>
                    <a:pt x="91" y="102"/>
                  </a:lnTo>
                  <a:lnTo>
                    <a:pt x="29" y="0"/>
                  </a:lnTo>
                  <a:lnTo>
                    <a:pt x="0" y="18"/>
                  </a:lnTo>
                  <a:lnTo>
                    <a:pt x="62" y="120"/>
                  </a:lnTo>
                  <a:lnTo>
                    <a:pt x="125" y="221"/>
                  </a:lnTo>
                  <a:lnTo>
                    <a:pt x="154" y="2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0" name="任意多边形 89125"/>
            <p:cNvSpPr/>
            <p:nvPr/>
          </p:nvSpPr>
          <p:spPr>
            <a:xfrm>
              <a:off x="3314" y="2673"/>
              <a:ext cx="26" cy="37"/>
            </a:xfrm>
            <a:custGeom>
              <a:avLst/>
              <a:gdLst/>
              <a:ahLst/>
              <a:cxnLst/>
              <a:rect l="0" t="0" r="0" b="0"/>
              <a:pathLst>
                <a:path w="154" h="221">
                  <a:moveTo>
                    <a:pt x="154" y="203"/>
                  </a:moveTo>
                  <a:lnTo>
                    <a:pt x="91" y="102"/>
                  </a:lnTo>
                  <a:lnTo>
                    <a:pt x="29" y="0"/>
                  </a:lnTo>
                  <a:lnTo>
                    <a:pt x="0" y="18"/>
                  </a:lnTo>
                  <a:lnTo>
                    <a:pt x="62" y="120"/>
                  </a:lnTo>
                  <a:lnTo>
                    <a:pt x="125" y="221"/>
                  </a:lnTo>
                  <a:lnTo>
                    <a:pt x="154" y="203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1" name="任意多边形 89126"/>
            <p:cNvSpPr/>
            <p:nvPr/>
          </p:nvSpPr>
          <p:spPr>
            <a:xfrm>
              <a:off x="3314" y="2676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8" h="102">
                  <a:moveTo>
                    <a:pt x="68" y="102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68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2" name="直接连接符 89127"/>
            <p:cNvSpPr/>
            <p:nvPr/>
          </p:nvSpPr>
          <p:spPr>
            <a:xfrm flipH="1">
              <a:off x="3314" y="267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3" name="任意多边形 89128"/>
            <p:cNvSpPr/>
            <p:nvPr/>
          </p:nvSpPr>
          <p:spPr>
            <a:xfrm>
              <a:off x="3309" y="2677"/>
              <a:ext cx="27" cy="36"/>
            </a:xfrm>
            <a:custGeom>
              <a:avLst/>
              <a:gdLst/>
              <a:ahLst/>
              <a:cxnLst/>
              <a:rect l="0" t="0" r="0" b="0"/>
              <a:pathLst>
                <a:path w="166" h="217">
                  <a:moveTo>
                    <a:pt x="166" y="197"/>
                  </a:moveTo>
                  <a:lnTo>
                    <a:pt x="97" y="99"/>
                  </a:lnTo>
                  <a:lnTo>
                    <a:pt x="29" y="0"/>
                  </a:lnTo>
                  <a:lnTo>
                    <a:pt x="0" y="21"/>
                  </a:lnTo>
                  <a:lnTo>
                    <a:pt x="68" y="119"/>
                  </a:lnTo>
                  <a:lnTo>
                    <a:pt x="136" y="217"/>
                  </a:lnTo>
                  <a:lnTo>
                    <a:pt x="166" y="19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4" name="任意多边形 89129"/>
            <p:cNvSpPr/>
            <p:nvPr/>
          </p:nvSpPr>
          <p:spPr>
            <a:xfrm>
              <a:off x="3309" y="2677"/>
              <a:ext cx="27" cy="36"/>
            </a:xfrm>
            <a:custGeom>
              <a:avLst/>
              <a:gdLst/>
              <a:ahLst/>
              <a:cxnLst/>
              <a:rect l="0" t="0" r="0" b="0"/>
              <a:pathLst>
                <a:path w="166" h="217">
                  <a:moveTo>
                    <a:pt x="166" y="197"/>
                  </a:moveTo>
                  <a:lnTo>
                    <a:pt x="97" y="99"/>
                  </a:lnTo>
                  <a:lnTo>
                    <a:pt x="29" y="0"/>
                  </a:lnTo>
                  <a:lnTo>
                    <a:pt x="0" y="21"/>
                  </a:lnTo>
                  <a:lnTo>
                    <a:pt x="68" y="119"/>
                  </a:lnTo>
                  <a:lnTo>
                    <a:pt x="136" y="217"/>
                  </a:lnTo>
                  <a:lnTo>
                    <a:pt x="166" y="19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5" name="任意多边形 89130"/>
            <p:cNvSpPr/>
            <p:nvPr/>
          </p:nvSpPr>
          <p:spPr>
            <a:xfrm>
              <a:off x="3307" y="2680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80" h="98">
                  <a:moveTo>
                    <a:pt x="80" y="98"/>
                  </a:moveTo>
                  <a:lnTo>
                    <a:pt x="12" y="0"/>
                  </a:lnTo>
                  <a:lnTo>
                    <a:pt x="0" y="10"/>
                  </a:lnTo>
                  <a:lnTo>
                    <a:pt x="80" y="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6" name="直接连接符 89131"/>
            <p:cNvSpPr/>
            <p:nvPr/>
          </p:nvSpPr>
          <p:spPr>
            <a:xfrm flipH="1">
              <a:off x="3307" y="2680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7" name="任意多边形 89132"/>
            <p:cNvSpPr/>
            <p:nvPr/>
          </p:nvSpPr>
          <p:spPr>
            <a:xfrm>
              <a:off x="3302" y="2681"/>
              <a:ext cx="32" cy="33"/>
            </a:xfrm>
            <a:custGeom>
              <a:avLst/>
              <a:gdLst/>
              <a:ahLst/>
              <a:cxnLst/>
              <a:rect l="0" t="0" r="0" b="0"/>
              <a:pathLst>
                <a:path w="187" h="199">
                  <a:moveTo>
                    <a:pt x="187" y="176"/>
                  </a:moveTo>
                  <a:lnTo>
                    <a:pt x="106" y="88"/>
                  </a:lnTo>
                  <a:lnTo>
                    <a:pt x="26" y="0"/>
                  </a:lnTo>
                  <a:lnTo>
                    <a:pt x="0" y="23"/>
                  </a:lnTo>
                  <a:lnTo>
                    <a:pt x="81" y="111"/>
                  </a:lnTo>
                  <a:lnTo>
                    <a:pt x="161" y="199"/>
                  </a:lnTo>
                  <a:lnTo>
                    <a:pt x="187" y="1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8" name="任意多边形 89133"/>
            <p:cNvSpPr/>
            <p:nvPr/>
          </p:nvSpPr>
          <p:spPr>
            <a:xfrm>
              <a:off x="3302" y="2681"/>
              <a:ext cx="32" cy="33"/>
            </a:xfrm>
            <a:custGeom>
              <a:avLst/>
              <a:gdLst/>
              <a:ahLst/>
              <a:cxnLst/>
              <a:rect l="0" t="0" r="0" b="0"/>
              <a:pathLst>
                <a:path w="187" h="199">
                  <a:moveTo>
                    <a:pt x="187" y="176"/>
                  </a:moveTo>
                  <a:lnTo>
                    <a:pt x="106" y="88"/>
                  </a:lnTo>
                  <a:lnTo>
                    <a:pt x="26" y="0"/>
                  </a:lnTo>
                  <a:lnTo>
                    <a:pt x="0" y="23"/>
                  </a:lnTo>
                  <a:lnTo>
                    <a:pt x="81" y="111"/>
                  </a:lnTo>
                  <a:lnTo>
                    <a:pt x="161" y="199"/>
                  </a:lnTo>
                  <a:lnTo>
                    <a:pt x="187" y="176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79" name="任意多边形 89134"/>
            <p:cNvSpPr/>
            <p:nvPr/>
          </p:nvSpPr>
          <p:spPr>
            <a:xfrm>
              <a:off x="3302" y="2685"/>
              <a:ext cx="13" cy="15"/>
            </a:xfrm>
            <a:custGeom>
              <a:avLst/>
              <a:gdLst/>
              <a:ahLst/>
              <a:cxnLst/>
              <a:rect l="0" t="0" r="0" b="0"/>
              <a:pathLst>
                <a:path w="85" h="88">
                  <a:moveTo>
                    <a:pt x="85" y="88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85" y="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0" name="直接连接符 89135"/>
            <p:cNvSpPr/>
            <p:nvPr/>
          </p:nvSpPr>
          <p:spPr>
            <a:xfrm flipH="1">
              <a:off x="3302" y="268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1" name="任意多边形 89136"/>
            <p:cNvSpPr/>
            <p:nvPr/>
          </p:nvSpPr>
          <p:spPr>
            <a:xfrm>
              <a:off x="3298" y="2686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195" h="195">
                  <a:moveTo>
                    <a:pt x="195" y="170"/>
                  </a:moveTo>
                  <a:lnTo>
                    <a:pt x="110" y="8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85" y="110"/>
                  </a:lnTo>
                  <a:lnTo>
                    <a:pt x="170" y="195"/>
                  </a:lnTo>
                  <a:lnTo>
                    <a:pt x="195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2" name="任意多边形 89137"/>
            <p:cNvSpPr/>
            <p:nvPr/>
          </p:nvSpPr>
          <p:spPr>
            <a:xfrm>
              <a:off x="3298" y="2686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195" h="195">
                  <a:moveTo>
                    <a:pt x="195" y="170"/>
                  </a:moveTo>
                  <a:lnTo>
                    <a:pt x="110" y="8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85" y="110"/>
                  </a:lnTo>
                  <a:lnTo>
                    <a:pt x="170" y="195"/>
                  </a:lnTo>
                  <a:lnTo>
                    <a:pt x="195" y="17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3" name="任意多边形 89138"/>
            <p:cNvSpPr/>
            <p:nvPr/>
          </p:nvSpPr>
          <p:spPr>
            <a:xfrm>
              <a:off x="3297" y="2690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88" h="85">
                  <a:moveTo>
                    <a:pt x="88" y="85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88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4" name="直接连接符 89139"/>
            <p:cNvSpPr/>
            <p:nvPr/>
          </p:nvSpPr>
          <p:spPr>
            <a:xfrm flipH="1">
              <a:off x="3297" y="269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5" name="任意多边形 89140"/>
            <p:cNvSpPr/>
            <p:nvPr/>
          </p:nvSpPr>
          <p:spPr>
            <a:xfrm>
              <a:off x="3293" y="2690"/>
              <a:ext cx="33" cy="32"/>
            </a:xfrm>
            <a:custGeom>
              <a:avLst/>
              <a:gdLst/>
              <a:ahLst/>
              <a:cxnLst/>
              <a:rect l="0" t="0" r="0" b="0"/>
              <a:pathLst>
                <a:path w="199" h="187">
                  <a:moveTo>
                    <a:pt x="199" y="161"/>
                  </a:moveTo>
                  <a:lnTo>
                    <a:pt x="111" y="81"/>
                  </a:lnTo>
                  <a:lnTo>
                    <a:pt x="23" y="0"/>
                  </a:lnTo>
                  <a:lnTo>
                    <a:pt x="0" y="26"/>
                  </a:lnTo>
                  <a:lnTo>
                    <a:pt x="88" y="106"/>
                  </a:lnTo>
                  <a:lnTo>
                    <a:pt x="176" y="187"/>
                  </a:lnTo>
                  <a:lnTo>
                    <a:pt x="199" y="1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6" name="任意多边形 89141"/>
            <p:cNvSpPr/>
            <p:nvPr/>
          </p:nvSpPr>
          <p:spPr>
            <a:xfrm>
              <a:off x="3293" y="2690"/>
              <a:ext cx="33" cy="32"/>
            </a:xfrm>
            <a:custGeom>
              <a:avLst/>
              <a:gdLst/>
              <a:ahLst/>
              <a:cxnLst/>
              <a:rect l="0" t="0" r="0" b="0"/>
              <a:pathLst>
                <a:path w="199" h="187">
                  <a:moveTo>
                    <a:pt x="199" y="161"/>
                  </a:moveTo>
                  <a:lnTo>
                    <a:pt x="111" y="81"/>
                  </a:lnTo>
                  <a:lnTo>
                    <a:pt x="23" y="0"/>
                  </a:lnTo>
                  <a:lnTo>
                    <a:pt x="0" y="26"/>
                  </a:lnTo>
                  <a:lnTo>
                    <a:pt x="88" y="106"/>
                  </a:lnTo>
                  <a:lnTo>
                    <a:pt x="176" y="187"/>
                  </a:lnTo>
                  <a:lnTo>
                    <a:pt x="199" y="16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7" name="任意多边形 89142"/>
            <p:cNvSpPr/>
            <p:nvPr/>
          </p:nvSpPr>
          <p:spPr>
            <a:xfrm>
              <a:off x="3292" y="2696"/>
              <a:ext cx="15" cy="13"/>
            </a:xfrm>
            <a:custGeom>
              <a:avLst/>
              <a:gdLst/>
              <a:ahLst/>
              <a:cxnLst/>
              <a:rect l="0" t="0" r="0" b="0"/>
              <a:pathLst>
                <a:path w="97" h="80">
                  <a:moveTo>
                    <a:pt x="97" y="8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97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8" name="直接连接符 89143"/>
            <p:cNvSpPr/>
            <p:nvPr/>
          </p:nvSpPr>
          <p:spPr>
            <a:xfrm flipH="1">
              <a:off x="3292" y="269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89" name="任意多边形 89144"/>
            <p:cNvSpPr/>
            <p:nvPr/>
          </p:nvSpPr>
          <p:spPr>
            <a:xfrm>
              <a:off x="3289" y="2697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4" h="169">
                  <a:moveTo>
                    <a:pt x="214" y="141"/>
                  </a:moveTo>
                  <a:lnTo>
                    <a:pt x="117" y="70"/>
                  </a:lnTo>
                  <a:lnTo>
                    <a:pt x="20" y="0"/>
                  </a:lnTo>
                  <a:lnTo>
                    <a:pt x="0" y="28"/>
                  </a:lnTo>
                  <a:lnTo>
                    <a:pt x="97" y="98"/>
                  </a:lnTo>
                  <a:lnTo>
                    <a:pt x="194" y="169"/>
                  </a:lnTo>
                  <a:lnTo>
                    <a:pt x="214" y="1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0" name="任意多边形 89145"/>
            <p:cNvSpPr/>
            <p:nvPr/>
          </p:nvSpPr>
          <p:spPr>
            <a:xfrm>
              <a:off x="3289" y="2697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4" h="169">
                  <a:moveTo>
                    <a:pt x="214" y="141"/>
                  </a:moveTo>
                  <a:lnTo>
                    <a:pt x="117" y="70"/>
                  </a:lnTo>
                  <a:lnTo>
                    <a:pt x="20" y="0"/>
                  </a:lnTo>
                  <a:lnTo>
                    <a:pt x="0" y="28"/>
                  </a:lnTo>
                  <a:lnTo>
                    <a:pt x="97" y="98"/>
                  </a:lnTo>
                  <a:lnTo>
                    <a:pt x="194" y="16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1" name="任意多边形 89146"/>
            <p:cNvSpPr/>
            <p:nvPr/>
          </p:nvSpPr>
          <p:spPr>
            <a:xfrm>
              <a:off x="3288" y="2701"/>
              <a:ext cx="17" cy="12"/>
            </a:xfrm>
            <a:custGeom>
              <a:avLst/>
              <a:gdLst/>
              <a:ahLst/>
              <a:cxnLst/>
              <a:rect l="0" t="0" r="0" b="0"/>
              <a:pathLst>
                <a:path w="102" h="70">
                  <a:moveTo>
                    <a:pt x="102" y="70"/>
                  </a:moveTo>
                  <a:lnTo>
                    <a:pt x="5" y="0"/>
                  </a:lnTo>
                  <a:lnTo>
                    <a:pt x="0" y="7"/>
                  </a:lnTo>
                  <a:lnTo>
                    <a:pt x="102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2" name="直接连接符 89147"/>
            <p:cNvSpPr/>
            <p:nvPr/>
          </p:nvSpPr>
          <p:spPr>
            <a:xfrm flipH="1">
              <a:off x="3288" y="270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3" name="任意多边形 89148"/>
            <p:cNvSpPr/>
            <p:nvPr/>
          </p:nvSpPr>
          <p:spPr>
            <a:xfrm>
              <a:off x="3285" y="2702"/>
              <a:ext cx="37" cy="27"/>
            </a:xfrm>
            <a:custGeom>
              <a:avLst/>
              <a:gdLst/>
              <a:ahLst/>
              <a:cxnLst/>
              <a:rect l="0" t="0" r="0" b="0"/>
              <a:pathLst>
                <a:path w="222" h="157">
                  <a:moveTo>
                    <a:pt x="222" y="127"/>
                  </a:moveTo>
                  <a:lnTo>
                    <a:pt x="121" y="63"/>
                  </a:lnTo>
                  <a:lnTo>
                    <a:pt x="19" y="0"/>
                  </a:lnTo>
                  <a:lnTo>
                    <a:pt x="0" y="30"/>
                  </a:lnTo>
                  <a:lnTo>
                    <a:pt x="102" y="94"/>
                  </a:lnTo>
                  <a:lnTo>
                    <a:pt x="203" y="157"/>
                  </a:lnTo>
                  <a:lnTo>
                    <a:pt x="222" y="1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4" name="任意多边形 89149"/>
            <p:cNvSpPr/>
            <p:nvPr/>
          </p:nvSpPr>
          <p:spPr>
            <a:xfrm>
              <a:off x="3285" y="2702"/>
              <a:ext cx="37" cy="27"/>
            </a:xfrm>
            <a:custGeom>
              <a:avLst/>
              <a:gdLst/>
              <a:ahLst/>
              <a:cxnLst/>
              <a:rect l="0" t="0" r="0" b="0"/>
              <a:pathLst>
                <a:path w="222" h="157">
                  <a:moveTo>
                    <a:pt x="222" y="127"/>
                  </a:moveTo>
                  <a:lnTo>
                    <a:pt x="121" y="63"/>
                  </a:lnTo>
                  <a:lnTo>
                    <a:pt x="19" y="0"/>
                  </a:lnTo>
                  <a:lnTo>
                    <a:pt x="0" y="30"/>
                  </a:lnTo>
                  <a:lnTo>
                    <a:pt x="102" y="94"/>
                  </a:lnTo>
                  <a:lnTo>
                    <a:pt x="203" y="157"/>
                  </a:lnTo>
                  <a:lnTo>
                    <a:pt x="222" y="12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5" name="任意多边形 89150"/>
            <p:cNvSpPr/>
            <p:nvPr/>
          </p:nvSpPr>
          <p:spPr>
            <a:xfrm>
              <a:off x="3284" y="2707"/>
              <a:ext cx="18" cy="11"/>
            </a:xfrm>
            <a:custGeom>
              <a:avLst/>
              <a:gdLst/>
              <a:ahLst/>
              <a:cxnLst/>
              <a:rect l="0" t="0" r="0" b="0"/>
              <a:pathLst>
                <a:path w="108" h="64">
                  <a:moveTo>
                    <a:pt x="108" y="64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6" name="直接连接符 89151"/>
            <p:cNvSpPr/>
            <p:nvPr/>
          </p:nvSpPr>
          <p:spPr>
            <a:xfrm flipH="1">
              <a:off x="3284" y="2707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7" name="任意多边形 89152"/>
            <p:cNvSpPr/>
            <p:nvPr/>
          </p:nvSpPr>
          <p:spPr>
            <a:xfrm>
              <a:off x="3281" y="2709"/>
              <a:ext cx="38" cy="22"/>
            </a:xfrm>
            <a:custGeom>
              <a:avLst/>
              <a:gdLst/>
              <a:ahLst/>
              <a:cxnLst/>
              <a:rect l="0" t="0" r="0" b="0"/>
              <a:pathLst>
                <a:path w="230" h="138">
                  <a:moveTo>
                    <a:pt x="230" y="107"/>
                  </a:moveTo>
                  <a:lnTo>
                    <a:pt x="123" y="54"/>
                  </a:lnTo>
                  <a:lnTo>
                    <a:pt x="15" y="0"/>
                  </a:lnTo>
                  <a:lnTo>
                    <a:pt x="0" y="31"/>
                  </a:lnTo>
                  <a:lnTo>
                    <a:pt x="107" y="85"/>
                  </a:lnTo>
                  <a:lnTo>
                    <a:pt x="214" y="138"/>
                  </a:lnTo>
                  <a:lnTo>
                    <a:pt x="230" y="1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8" name="任意多边形 89153"/>
            <p:cNvSpPr/>
            <p:nvPr/>
          </p:nvSpPr>
          <p:spPr>
            <a:xfrm>
              <a:off x="3281" y="2709"/>
              <a:ext cx="38" cy="22"/>
            </a:xfrm>
            <a:custGeom>
              <a:avLst/>
              <a:gdLst/>
              <a:ahLst/>
              <a:cxnLst/>
              <a:rect l="0" t="0" r="0" b="0"/>
              <a:pathLst>
                <a:path w="230" h="138">
                  <a:moveTo>
                    <a:pt x="230" y="107"/>
                  </a:moveTo>
                  <a:lnTo>
                    <a:pt x="123" y="54"/>
                  </a:lnTo>
                  <a:lnTo>
                    <a:pt x="15" y="0"/>
                  </a:lnTo>
                  <a:lnTo>
                    <a:pt x="0" y="31"/>
                  </a:lnTo>
                  <a:lnTo>
                    <a:pt x="107" y="85"/>
                  </a:lnTo>
                  <a:lnTo>
                    <a:pt x="214" y="138"/>
                  </a:lnTo>
                  <a:lnTo>
                    <a:pt x="230" y="10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599" name="任意多边形 89154"/>
            <p:cNvSpPr/>
            <p:nvPr/>
          </p:nvSpPr>
          <p:spPr>
            <a:xfrm>
              <a:off x="3281" y="2714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9" h="54">
                  <a:moveTo>
                    <a:pt x="109" y="54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109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0" name="直接连接符 89155"/>
            <p:cNvSpPr/>
            <p:nvPr/>
          </p:nvSpPr>
          <p:spPr>
            <a:xfrm flipH="1">
              <a:off x="3281" y="271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1" name="任意多边形 89156"/>
            <p:cNvSpPr/>
            <p:nvPr/>
          </p:nvSpPr>
          <p:spPr>
            <a:xfrm>
              <a:off x="3279" y="2715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2" h="125">
                  <a:moveTo>
                    <a:pt x="232" y="94"/>
                  </a:moveTo>
                  <a:lnTo>
                    <a:pt x="123" y="47"/>
                  </a:lnTo>
                  <a:lnTo>
                    <a:pt x="14" y="0"/>
                  </a:lnTo>
                  <a:lnTo>
                    <a:pt x="0" y="31"/>
                  </a:lnTo>
                  <a:lnTo>
                    <a:pt x="110" y="78"/>
                  </a:lnTo>
                  <a:lnTo>
                    <a:pt x="219" y="125"/>
                  </a:lnTo>
                  <a:lnTo>
                    <a:pt x="232" y="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2" name="任意多边形 89157"/>
            <p:cNvSpPr/>
            <p:nvPr/>
          </p:nvSpPr>
          <p:spPr>
            <a:xfrm>
              <a:off x="3279" y="2715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2" h="125">
                  <a:moveTo>
                    <a:pt x="232" y="94"/>
                  </a:moveTo>
                  <a:lnTo>
                    <a:pt x="123" y="47"/>
                  </a:lnTo>
                  <a:lnTo>
                    <a:pt x="14" y="0"/>
                  </a:lnTo>
                  <a:lnTo>
                    <a:pt x="0" y="31"/>
                  </a:lnTo>
                  <a:lnTo>
                    <a:pt x="110" y="78"/>
                  </a:lnTo>
                  <a:lnTo>
                    <a:pt x="219" y="125"/>
                  </a:lnTo>
                  <a:lnTo>
                    <a:pt x="232" y="94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3" name="任意多边形 89158"/>
            <p:cNvSpPr/>
            <p:nvPr/>
          </p:nvSpPr>
          <p:spPr>
            <a:xfrm>
              <a:off x="3279" y="2721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4" h="47">
                  <a:moveTo>
                    <a:pt x="114" y="47"/>
                  </a:moveTo>
                  <a:lnTo>
                    <a:pt x="4" y="0"/>
                  </a:lnTo>
                  <a:lnTo>
                    <a:pt x="0" y="9"/>
                  </a:lnTo>
                  <a:lnTo>
                    <a:pt x="114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4" name="直接连接符 89159"/>
            <p:cNvSpPr/>
            <p:nvPr/>
          </p:nvSpPr>
          <p:spPr>
            <a:xfrm flipH="1">
              <a:off x="3279" y="272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5" name="任意多边形 89160"/>
            <p:cNvSpPr/>
            <p:nvPr/>
          </p:nvSpPr>
          <p:spPr>
            <a:xfrm>
              <a:off x="3276" y="2722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8" h="109">
                  <a:moveTo>
                    <a:pt x="238" y="76"/>
                  </a:moveTo>
                  <a:lnTo>
                    <a:pt x="125" y="38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113" y="72"/>
                  </a:lnTo>
                  <a:lnTo>
                    <a:pt x="227" y="109"/>
                  </a:lnTo>
                  <a:lnTo>
                    <a:pt x="238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6" name="任意多边形 89161"/>
            <p:cNvSpPr/>
            <p:nvPr/>
          </p:nvSpPr>
          <p:spPr>
            <a:xfrm>
              <a:off x="3276" y="2722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8" h="109">
                  <a:moveTo>
                    <a:pt x="238" y="76"/>
                  </a:moveTo>
                  <a:lnTo>
                    <a:pt x="125" y="38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113" y="72"/>
                  </a:lnTo>
                  <a:lnTo>
                    <a:pt x="227" y="109"/>
                  </a:lnTo>
                  <a:lnTo>
                    <a:pt x="238" y="76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7" name="直接连接符 89163"/>
            <p:cNvSpPr/>
            <p:nvPr/>
          </p:nvSpPr>
          <p:spPr>
            <a:xfrm flipH="1">
              <a:off x="3276" y="2727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8" name="任意多边形 89164"/>
            <p:cNvSpPr/>
            <p:nvPr/>
          </p:nvSpPr>
          <p:spPr>
            <a:xfrm>
              <a:off x="3275" y="2729"/>
              <a:ext cx="39" cy="15"/>
            </a:xfrm>
            <a:custGeom>
              <a:avLst/>
              <a:gdLst/>
              <a:ahLst/>
              <a:cxnLst/>
              <a:rect l="0" t="0" r="0" b="0"/>
              <a:pathLst>
                <a:path w="238" h="96">
                  <a:moveTo>
                    <a:pt x="238" y="63"/>
                  </a:moveTo>
                  <a:lnTo>
                    <a:pt x="123" y="32"/>
                  </a:lnTo>
                  <a:lnTo>
                    <a:pt x="8" y="0"/>
                  </a:lnTo>
                  <a:lnTo>
                    <a:pt x="0" y="34"/>
                  </a:lnTo>
                  <a:lnTo>
                    <a:pt x="115" y="65"/>
                  </a:lnTo>
                  <a:lnTo>
                    <a:pt x="230" y="96"/>
                  </a:lnTo>
                  <a:lnTo>
                    <a:pt x="238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09" name="任意多边形 89165"/>
            <p:cNvSpPr/>
            <p:nvPr/>
          </p:nvSpPr>
          <p:spPr>
            <a:xfrm>
              <a:off x="3275" y="2729"/>
              <a:ext cx="39" cy="15"/>
            </a:xfrm>
            <a:custGeom>
              <a:avLst/>
              <a:gdLst/>
              <a:ahLst/>
              <a:cxnLst/>
              <a:rect l="0" t="0" r="0" b="0"/>
              <a:pathLst>
                <a:path w="238" h="96">
                  <a:moveTo>
                    <a:pt x="238" y="63"/>
                  </a:moveTo>
                  <a:lnTo>
                    <a:pt x="123" y="32"/>
                  </a:lnTo>
                  <a:lnTo>
                    <a:pt x="8" y="0"/>
                  </a:lnTo>
                  <a:lnTo>
                    <a:pt x="0" y="34"/>
                  </a:lnTo>
                  <a:lnTo>
                    <a:pt x="115" y="65"/>
                  </a:lnTo>
                  <a:lnTo>
                    <a:pt x="230" y="96"/>
                  </a:lnTo>
                  <a:lnTo>
                    <a:pt x="238" y="63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0" name="直接连接符 89167"/>
            <p:cNvSpPr/>
            <p:nvPr/>
          </p:nvSpPr>
          <p:spPr>
            <a:xfrm flipH="1">
              <a:off x="3275" y="2734"/>
              <a:ext cx="1" cy="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1" name="任意多边形 89168"/>
            <p:cNvSpPr/>
            <p:nvPr/>
          </p:nvSpPr>
          <p:spPr>
            <a:xfrm>
              <a:off x="3273" y="2737"/>
              <a:ext cx="40" cy="11"/>
            </a:xfrm>
            <a:custGeom>
              <a:avLst/>
              <a:gdLst/>
              <a:ahLst/>
              <a:cxnLst/>
              <a:rect l="0" t="0" r="0" b="0"/>
              <a:pathLst>
                <a:path w="242" h="73">
                  <a:moveTo>
                    <a:pt x="242" y="38"/>
                  </a:moveTo>
                  <a:lnTo>
                    <a:pt x="124" y="19"/>
                  </a:lnTo>
                  <a:lnTo>
                    <a:pt x="5" y="0"/>
                  </a:lnTo>
                  <a:lnTo>
                    <a:pt x="0" y="35"/>
                  </a:lnTo>
                  <a:lnTo>
                    <a:pt x="118" y="54"/>
                  </a:lnTo>
                  <a:lnTo>
                    <a:pt x="236" y="73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2" name="任意多边形 89169"/>
            <p:cNvSpPr/>
            <p:nvPr/>
          </p:nvSpPr>
          <p:spPr>
            <a:xfrm>
              <a:off x="3273" y="2737"/>
              <a:ext cx="40" cy="11"/>
            </a:xfrm>
            <a:custGeom>
              <a:avLst/>
              <a:gdLst/>
              <a:ahLst/>
              <a:cxnLst/>
              <a:rect l="0" t="0" r="0" b="0"/>
              <a:pathLst>
                <a:path w="242" h="73">
                  <a:moveTo>
                    <a:pt x="242" y="38"/>
                  </a:moveTo>
                  <a:lnTo>
                    <a:pt x="124" y="19"/>
                  </a:lnTo>
                  <a:lnTo>
                    <a:pt x="5" y="0"/>
                  </a:lnTo>
                  <a:lnTo>
                    <a:pt x="0" y="35"/>
                  </a:lnTo>
                  <a:lnTo>
                    <a:pt x="118" y="54"/>
                  </a:lnTo>
                  <a:lnTo>
                    <a:pt x="236" y="73"/>
                  </a:lnTo>
                  <a:lnTo>
                    <a:pt x="242" y="38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3" name="直接连接符 89171"/>
            <p:cNvSpPr/>
            <p:nvPr/>
          </p:nvSpPr>
          <p:spPr>
            <a:xfrm flipH="1">
              <a:off x="3273" y="2742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4" name="任意多边形 89172"/>
            <p:cNvSpPr/>
            <p:nvPr/>
          </p:nvSpPr>
          <p:spPr>
            <a:xfrm>
              <a:off x="3273" y="2743"/>
              <a:ext cx="40" cy="9"/>
            </a:xfrm>
            <a:custGeom>
              <a:avLst/>
              <a:gdLst/>
              <a:ahLst/>
              <a:cxnLst/>
              <a:rect l="0" t="0" r="0" b="0"/>
              <a:pathLst>
                <a:path w="241" h="50">
                  <a:moveTo>
                    <a:pt x="241" y="15"/>
                  </a:moveTo>
                  <a:lnTo>
                    <a:pt x="122" y="8"/>
                  </a:lnTo>
                  <a:lnTo>
                    <a:pt x="3" y="0"/>
                  </a:lnTo>
                  <a:lnTo>
                    <a:pt x="0" y="34"/>
                  </a:lnTo>
                  <a:lnTo>
                    <a:pt x="120" y="42"/>
                  </a:lnTo>
                  <a:lnTo>
                    <a:pt x="239" y="50"/>
                  </a:lnTo>
                  <a:lnTo>
                    <a:pt x="241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5" name="任意多边形 89173"/>
            <p:cNvSpPr/>
            <p:nvPr/>
          </p:nvSpPr>
          <p:spPr>
            <a:xfrm>
              <a:off x="3273" y="2743"/>
              <a:ext cx="40" cy="9"/>
            </a:xfrm>
            <a:custGeom>
              <a:avLst/>
              <a:gdLst/>
              <a:ahLst/>
              <a:cxnLst/>
              <a:rect l="0" t="0" r="0" b="0"/>
              <a:pathLst>
                <a:path w="241" h="50">
                  <a:moveTo>
                    <a:pt x="241" y="15"/>
                  </a:moveTo>
                  <a:lnTo>
                    <a:pt x="122" y="8"/>
                  </a:lnTo>
                  <a:lnTo>
                    <a:pt x="3" y="0"/>
                  </a:lnTo>
                  <a:lnTo>
                    <a:pt x="0" y="34"/>
                  </a:lnTo>
                  <a:lnTo>
                    <a:pt x="120" y="42"/>
                  </a:lnTo>
                  <a:lnTo>
                    <a:pt x="239" y="50"/>
                  </a:lnTo>
                  <a:lnTo>
                    <a:pt x="241" y="15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6" name="直接连接符 89175"/>
            <p:cNvSpPr/>
            <p:nvPr/>
          </p:nvSpPr>
          <p:spPr>
            <a:xfrm>
              <a:off x="3273" y="2750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7" name="任意多边形 89176"/>
            <p:cNvSpPr/>
            <p:nvPr/>
          </p:nvSpPr>
          <p:spPr>
            <a:xfrm>
              <a:off x="3272" y="2750"/>
              <a:ext cx="39" cy="8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40" y="7"/>
                  </a:moveTo>
                  <a:lnTo>
                    <a:pt x="121" y="3"/>
                  </a:lnTo>
                  <a:lnTo>
                    <a:pt x="1" y="0"/>
                  </a:lnTo>
                  <a:lnTo>
                    <a:pt x="0" y="36"/>
                  </a:lnTo>
                  <a:lnTo>
                    <a:pt x="120" y="39"/>
                  </a:lnTo>
                  <a:lnTo>
                    <a:pt x="239" y="42"/>
                  </a:lnTo>
                  <a:lnTo>
                    <a:pt x="24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8" name="任意多边形 89177"/>
            <p:cNvSpPr/>
            <p:nvPr/>
          </p:nvSpPr>
          <p:spPr>
            <a:xfrm>
              <a:off x="3272" y="2750"/>
              <a:ext cx="39" cy="8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40" y="7"/>
                  </a:moveTo>
                  <a:lnTo>
                    <a:pt x="121" y="3"/>
                  </a:lnTo>
                  <a:lnTo>
                    <a:pt x="1" y="0"/>
                  </a:lnTo>
                  <a:lnTo>
                    <a:pt x="0" y="36"/>
                  </a:lnTo>
                  <a:lnTo>
                    <a:pt x="120" y="39"/>
                  </a:lnTo>
                  <a:lnTo>
                    <a:pt x="239" y="42"/>
                  </a:lnTo>
                  <a:lnTo>
                    <a:pt x="240" y="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19" name="直接连接符 89179"/>
            <p:cNvSpPr/>
            <p:nvPr/>
          </p:nvSpPr>
          <p:spPr>
            <a:xfrm>
              <a:off x="3272" y="2756"/>
              <a:ext cx="1" cy="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0" name="任意多边形 89180"/>
            <p:cNvSpPr/>
            <p:nvPr/>
          </p:nvSpPr>
          <p:spPr>
            <a:xfrm>
              <a:off x="3272" y="2755"/>
              <a:ext cx="41" cy="9"/>
            </a:xfrm>
            <a:custGeom>
              <a:avLst/>
              <a:gdLst/>
              <a:ahLst/>
              <a:cxnLst/>
              <a:rect l="0" t="0" r="0" b="0"/>
              <a:pathLst>
                <a:path w="242" h="57">
                  <a:moveTo>
                    <a:pt x="239" y="0"/>
                  </a:moveTo>
                  <a:lnTo>
                    <a:pt x="120" y="11"/>
                  </a:lnTo>
                  <a:lnTo>
                    <a:pt x="0" y="22"/>
                  </a:lnTo>
                  <a:lnTo>
                    <a:pt x="4" y="57"/>
                  </a:lnTo>
                  <a:lnTo>
                    <a:pt x="123" y="46"/>
                  </a:lnTo>
                  <a:lnTo>
                    <a:pt x="242" y="3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1" name="任意多边形 89181"/>
            <p:cNvSpPr/>
            <p:nvPr/>
          </p:nvSpPr>
          <p:spPr>
            <a:xfrm>
              <a:off x="3272" y="2755"/>
              <a:ext cx="41" cy="9"/>
            </a:xfrm>
            <a:custGeom>
              <a:avLst/>
              <a:gdLst/>
              <a:ahLst/>
              <a:cxnLst/>
              <a:rect l="0" t="0" r="0" b="0"/>
              <a:pathLst>
                <a:path w="242" h="57">
                  <a:moveTo>
                    <a:pt x="239" y="0"/>
                  </a:moveTo>
                  <a:lnTo>
                    <a:pt x="120" y="11"/>
                  </a:lnTo>
                  <a:lnTo>
                    <a:pt x="0" y="22"/>
                  </a:lnTo>
                  <a:lnTo>
                    <a:pt x="4" y="57"/>
                  </a:lnTo>
                  <a:lnTo>
                    <a:pt x="123" y="46"/>
                  </a:lnTo>
                  <a:lnTo>
                    <a:pt x="242" y="34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2" name="直接连接符 89183"/>
            <p:cNvSpPr/>
            <p:nvPr/>
          </p:nvSpPr>
          <p:spPr>
            <a:xfrm>
              <a:off x="3273" y="2764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3" name="任意多边形 89184"/>
            <p:cNvSpPr/>
            <p:nvPr/>
          </p:nvSpPr>
          <p:spPr>
            <a:xfrm>
              <a:off x="3273" y="2759"/>
              <a:ext cx="40" cy="12"/>
            </a:xfrm>
            <a:custGeom>
              <a:avLst/>
              <a:gdLst/>
              <a:ahLst/>
              <a:cxnLst/>
              <a:rect l="0" t="0" r="0" b="0"/>
              <a:pathLst>
                <a:path w="241" h="66">
                  <a:moveTo>
                    <a:pt x="236" y="0"/>
                  </a:moveTo>
                  <a:lnTo>
                    <a:pt x="118" y="16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22" y="50"/>
                  </a:lnTo>
                  <a:lnTo>
                    <a:pt x="241" y="35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4" name="任意多边形 89185"/>
            <p:cNvSpPr/>
            <p:nvPr/>
          </p:nvSpPr>
          <p:spPr>
            <a:xfrm>
              <a:off x="3273" y="2759"/>
              <a:ext cx="40" cy="12"/>
            </a:xfrm>
            <a:custGeom>
              <a:avLst/>
              <a:gdLst/>
              <a:ahLst/>
              <a:cxnLst/>
              <a:rect l="0" t="0" r="0" b="0"/>
              <a:pathLst>
                <a:path w="241" h="66">
                  <a:moveTo>
                    <a:pt x="236" y="0"/>
                  </a:moveTo>
                  <a:lnTo>
                    <a:pt x="118" y="16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22" y="50"/>
                  </a:lnTo>
                  <a:lnTo>
                    <a:pt x="241" y="35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5" name="直接连接符 89187"/>
            <p:cNvSpPr/>
            <p:nvPr/>
          </p:nvSpPr>
          <p:spPr>
            <a:xfrm>
              <a:off x="3275" y="2771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6" name="任意多边形 89188"/>
            <p:cNvSpPr/>
            <p:nvPr/>
          </p:nvSpPr>
          <p:spPr>
            <a:xfrm>
              <a:off x="3275" y="2763"/>
              <a:ext cx="39" cy="14"/>
            </a:xfrm>
            <a:custGeom>
              <a:avLst/>
              <a:gdLst/>
              <a:ahLst/>
              <a:cxnLst/>
              <a:rect l="0" t="0" r="0" b="0"/>
              <a:pathLst>
                <a:path w="240" h="87">
                  <a:moveTo>
                    <a:pt x="233" y="0"/>
                  </a:moveTo>
                  <a:lnTo>
                    <a:pt x="116" y="27"/>
                  </a:lnTo>
                  <a:lnTo>
                    <a:pt x="0" y="54"/>
                  </a:lnTo>
                  <a:lnTo>
                    <a:pt x="8" y="87"/>
                  </a:lnTo>
                  <a:lnTo>
                    <a:pt x="124" y="61"/>
                  </a:lnTo>
                  <a:lnTo>
                    <a:pt x="240" y="34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7" name="任意多边形 89189"/>
            <p:cNvSpPr/>
            <p:nvPr/>
          </p:nvSpPr>
          <p:spPr>
            <a:xfrm>
              <a:off x="3275" y="2763"/>
              <a:ext cx="39" cy="14"/>
            </a:xfrm>
            <a:custGeom>
              <a:avLst/>
              <a:gdLst/>
              <a:ahLst/>
              <a:cxnLst/>
              <a:rect l="0" t="0" r="0" b="0"/>
              <a:pathLst>
                <a:path w="240" h="87">
                  <a:moveTo>
                    <a:pt x="233" y="0"/>
                  </a:moveTo>
                  <a:lnTo>
                    <a:pt x="116" y="27"/>
                  </a:lnTo>
                  <a:lnTo>
                    <a:pt x="0" y="54"/>
                  </a:lnTo>
                  <a:lnTo>
                    <a:pt x="8" y="87"/>
                  </a:lnTo>
                  <a:lnTo>
                    <a:pt x="124" y="61"/>
                  </a:lnTo>
                  <a:lnTo>
                    <a:pt x="240" y="34"/>
                  </a:lnTo>
                  <a:lnTo>
                    <a:pt x="233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8" name="直接连接符 89191"/>
            <p:cNvSpPr/>
            <p:nvPr/>
          </p:nvSpPr>
          <p:spPr>
            <a:xfrm>
              <a:off x="3276" y="2777"/>
              <a:ext cx="1" cy="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29" name="任意多边形 89192"/>
            <p:cNvSpPr/>
            <p:nvPr/>
          </p:nvSpPr>
          <p:spPr>
            <a:xfrm>
              <a:off x="3276" y="2767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9" h="109">
                  <a:moveTo>
                    <a:pt x="228" y="0"/>
                  </a:moveTo>
                  <a:lnTo>
                    <a:pt x="114" y="38"/>
                  </a:lnTo>
                  <a:lnTo>
                    <a:pt x="0" y="76"/>
                  </a:lnTo>
                  <a:lnTo>
                    <a:pt x="12" y="109"/>
                  </a:lnTo>
                  <a:lnTo>
                    <a:pt x="125" y="71"/>
                  </a:lnTo>
                  <a:lnTo>
                    <a:pt x="239" y="33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0" name="任意多边形 89193"/>
            <p:cNvSpPr/>
            <p:nvPr/>
          </p:nvSpPr>
          <p:spPr>
            <a:xfrm>
              <a:off x="3276" y="2767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9" h="109">
                  <a:moveTo>
                    <a:pt x="228" y="0"/>
                  </a:moveTo>
                  <a:lnTo>
                    <a:pt x="114" y="38"/>
                  </a:lnTo>
                  <a:lnTo>
                    <a:pt x="0" y="76"/>
                  </a:lnTo>
                  <a:lnTo>
                    <a:pt x="12" y="109"/>
                  </a:lnTo>
                  <a:lnTo>
                    <a:pt x="125" y="71"/>
                  </a:lnTo>
                  <a:lnTo>
                    <a:pt x="239" y="33"/>
                  </a:lnTo>
                  <a:lnTo>
                    <a:pt x="228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1" name="直接连接符 89195"/>
            <p:cNvSpPr/>
            <p:nvPr/>
          </p:nvSpPr>
          <p:spPr>
            <a:xfrm>
              <a:off x="3277" y="2785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2" name="任意多边形 89196"/>
            <p:cNvSpPr/>
            <p:nvPr/>
          </p:nvSpPr>
          <p:spPr>
            <a:xfrm>
              <a:off x="3279" y="2772"/>
              <a:ext cx="38" cy="19"/>
            </a:xfrm>
            <a:custGeom>
              <a:avLst/>
              <a:gdLst/>
              <a:ahLst/>
              <a:cxnLst/>
              <a:rect l="0" t="0" r="0" b="0"/>
              <a:pathLst>
                <a:path w="235" h="117">
                  <a:moveTo>
                    <a:pt x="223" y="0"/>
                  </a:moveTo>
                  <a:lnTo>
                    <a:pt x="111" y="42"/>
                  </a:lnTo>
                  <a:lnTo>
                    <a:pt x="0" y="85"/>
                  </a:lnTo>
                  <a:lnTo>
                    <a:pt x="12" y="117"/>
                  </a:lnTo>
                  <a:lnTo>
                    <a:pt x="124" y="74"/>
                  </a:lnTo>
                  <a:lnTo>
                    <a:pt x="235" y="32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3" name="任意多边形 89197"/>
            <p:cNvSpPr/>
            <p:nvPr/>
          </p:nvSpPr>
          <p:spPr>
            <a:xfrm>
              <a:off x="3279" y="2772"/>
              <a:ext cx="38" cy="19"/>
            </a:xfrm>
            <a:custGeom>
              <a:avLst/>
              <a:gdLst/>
              <a:ahLst/>
              <a:cxnLst/>
              <a:rect l="0" t="0" r="0" b="0"/>
              <a:pathLst>
                <a:path w="235" h="117">
                  <a:moveTo>
                    <a:pt x="223" y="0"/>
                  </a:moveTo>
                  <a:lnTo>
                    <a:pt x="111" y="42"/>
                  </a:lnTo>
                  <a:lnTo>
                    <a:pt x="0" y="85"/>
                  </a:lnTo>
                  <a:lnTo>
                    <a:pt x="12" y="117"/>
                  </a:lnTo>
                  <a:lnTo>
                    <a:pt x="124" y="74"/>
                  </a:lnTo>
                  <a:lnTo>
                    <a:pt x="235" y="32"/>
                  </a:lnTo>
                  <a:lnTo>
                    <a:pt x="223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4" name="任意多边形 89198"/>
            <p:cNvSpPr/>
            <p:nvPr/>
          </p:nvSpPr>
          <p:spPr>
            <a:xfrm>
              <a:off x="3280" y="2784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12" h="54">
                  <a:moveTo>
                    <a:pt x="112" y="0"/>
                  </a:moveTo>
                  <a:lnTo>
                    <a:pt x="0" y="43"/>
                  </a:lnTo>
                  <a:lnTo>
                    <a:pt x="5" y="5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5" name="直接连接符 89199"/>
            <p:cNvSpPr/>
            <p:nvPr/>
          </p:nvSpPr>
          <p:spPr>
            <a:xfrm>
              <a:off x="3280" y="279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6" name="任意多边形 89200"/>
            <p:cNvSpPr/>
            <p:nvPr/>
          </p:nvSpPr>
          <p:spPr>
            <a:xfrm>
              <a:off x="3281" y="2775"/>
              <a:ext cx="38" cy="24"/>
            </a:xfrm>
            <a:custGeom>
              <a:avLst/>
              <a:gdLst/>
              <a:ahLst/>
              <a:cxnLst/>
              <a:rect l="0" t="0" r="0" b="0"/>
              <a:pathLst>
                <a:path w="229" h="138">
                  <a:moveTo>
                    <a:pt x="214" y="0"/>
                  </a:moveTo>
                  <a:lnTo>
                    <a:pt x="107" y="53"/>
                  </a:lnTo>
                  <a:lnTo>
                    <a:pt x="0" y="107"/>
                  </a:lnTo>
                  <a:lnTo>
                    <a:pt x="15" y="138"/>
                  </a:lnTo>
                  <a:lnTo>
                    <a:pt x="122" y="85"/>
                  </a:lnTo>
                  <a:lnTo>
                    <a:pt x="229" y="31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7" name="任意多边形 89201"/>
            <p:cNvSpPr/>
            <p:nvPr/>
          </p:nvSpPr>
          <p:spPr>
            <a:xfrm>
              <a:off x="3281" y="2775"/>
              <a:ext cx="38" cy="24"/>
            </a:xfrm>
            <a:custGeom>
              <a:avLst/>
              <a:gdLst/>
              <a:ahLst/>
              <a:cxnLst/>
              <a:rect l="0" t="0" r="0" b="0"/>
              <a:pathLst>
                <a:path w="229" h="138">
                  <a:moveTo>
                    <a:pt x="214" y="0"/>
                  </a:moveTo>
                  <a:lnTo>
                    <a:pt x="107" y="53"/>
                  </a:lnTo>
                  <a:lnTo>
                    <a:pt x="0" y="107"/>
                  </a:lnTo>
                  <a:lnTo>
                    <a:pt x="15" y="138"/>
                  </a:lnTo>
                  <a:lnTo>
                    <a:pt x="122" y="85"/>
                  </a:lnTo>
                  <a:lnTo>
                    <a:pt x="229" y="31"/>
                  </a:lnTo>
                  <a:lnTo>
                    <a:pt x="21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8" name="直接连接符 89203"/>
            <p:cNvSpPr/>
            <p:nvPr/>
          </p:nvSpPr>
          <p:spPr>
            <a:xfrm>
              <a:off x="3284" y="279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39" name="任意多边形 89204"/>
            <p:cNvSpPr/>
            <p:nvPr/>
          </p:nvSpPr>
          <p:spPr>
            <a:xfrm>
              <a:off x="3284" y="2779"/>
              <a:ext cx="36" cy="26"/>
            </a:xfrm>
            <a:custGeom>
              <a:avLst/>
              <a:gdLst/>
              <a:ahLst/>
              <a:cxnLst/>
              <a:rect l="0" t="0" r="0" b="0"/>
              <a:pathLst>
                <a:path w="223" h="153">
                  <a:moveTo>
                    <a:pt x="205" y="0"/>
                  </a:moveTo>
                  <a:lnTo>
                    <a:pt x="102" y="62"/>
                  </a:lnTo>
                  <a:lnTo>
                    <a:pt x="0" y="123"/>
                  </a:lnTo>
                  <a:lnTo>
                    <a:pt x="17" y="153"/>
                  </a:lnTo>
                  <a:lnTo>
                    <a:pt x="120" y="92"/>
                  </a:lnTo>
                  <a:lnTo>
                    <a:pt x="223" y="3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0" name="任意多边形 89205"/>
            <p:cNvSpPr/>
            <p:nvPr/>
          </p:nvSpPr>
          <p:spPr>
            <a:xfrm>
              <a:off x="3284" y="2779"/>
              <a:ext cx="36" cy="26"/>
            </a:xfrm>
            <a:custGeom>
              <a:avLst/>
              <a:gdLst/>
              <a:ahLst/>
              <a:cxnLst/>
              <a:rect l="0" t="0" r="0" b="0"/>
              <a:pathLst>
                <a:path w="223" h="153">
                  <a:moveTo>
                    <a:pt x="205" y="0"/>
                  </a:moveTo>
                  <a:lnTo>
                    <a:pt x="102" y="62"/>
                  </a:lnTo>
                  <a:lnTo>
                    <a:pt x="0" y="123"/>
                  </a:lnTo>
                  <a:lnTo>
                    <a:pt x="17" y="153"/>
                  </a:lnTo>
                  <a:lnTo>
                    <a:pt x="120" y="92"/>
                  </a:lnTo>
                  <a:lnTo>
                    <a:pt x="223" y="30"/>
                  </a:lnTo>
                  <a:lnTo>
                    <a:pt x="205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1" name="任意多边形 89206"/>
            <p:cNvSpPr/>
            <p:nvPr/>
          </p:nvSpPr>
          <p:spPr>
            <a:xfrm>
              <a:off x="3288" y="2795"/>
              <a:ext cx="15" cy="11"/>
            </a:xfrm>
            <a:custGeom>
              <a:avLst/>
              <a:gdLst/>
              <a:ahLst/>
              <a:cxnLst/>
              <a:rect l="0" t="0" r="0" b="0"/>
              <a:pathLst>
                <a:path w="103" h="70">
                  <a:moveTo>
                    <a:pt x="103" y="0"/>
                  </a:moveTo>
                  <a:lnTo>
                    <a:pt x="0" y="61"/>
                  </a:lnTo>
                  <a:lnTo>
                    <a:pt x="6" y="7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2" name="直接连接符 89207"/>
            <p:cNvSpPr/>
            <p:nvPr/>
          </p:nvSpPr>
          <p:spPr>
            <a:xfrm>
              <a:off x="3288" y="280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3" name="任意多边形 89208"/>
            <p:cNvSpPr/>
            <p:nvPr/>
          </p:nvSpPr>
          <p:spPr>
            <a:xfrm>
              <a:off x="3288" y="2783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4" h="168">
                  <a:moveTo>
                    <a:pt x="194" y="0"/>
                  </a:moveTo>
                  <a:lnTo>
                    <a:pt x="97" y="70"/>
                  </a:lnTo>
                  <a:lnTo>
                    <a:pt x="0" y="140"/>
                  </a:lnTo>
                  <a:lnTo>
                    <a:pt x="20" y="168"/>
                  </a:lnTo>
                  <a:lnTo>
                    <a:pt x="117" y="98"/>
                  </a:lnTo>
                  <a:lnTo>
                    <a:pt x="214" y="2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4" name="任意多边形 89209"/>
            <p:cNvSpPr/>
            <p:nvPr/>
          </p:nvSpPr>
          <p:spPr>
            <a:xfrm>
              <a:off x="3288" y="2783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4" h="168">
                  <a:moveTo>
                    <a:pt x="194" y="0"/>
                  </a:moveTo>
                  <a:lnTo>
                    <a:pt x="97" y="70"/>
                  </a:lnTo>
                  <a:lnTo>
                    <a:pt x="0" y="140"/>
                  </a:lnTo>
                  <a:lnTo>
                    <a:pt x="20" y="168"/>
                  </a:lnTo>
                  <a:lnTo>
                    <a:pt x="117" y="98"/>
                  </a:lnTo>
                  <a:lnTo>
                    <a:pt x="214" y="27"/>
                  </a:lnTo>
                  <a:lnTo>
                    <a:pt x="19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5" name="任意多边形 89210"/>
            <p:cNvSpPr/>
            <p:nvPr/>
          </p:nvSpPr>
          <p:spPr>
            <a:xfrm>
              <a:off x="3292" y="2788"/>
              <a:ext cx="35" cy="30"/>
            </a:xfrm>
            <a:custGeom>
              <a:avLst/>
              <a:gdLst/>
              <a:ahLst/>
              <a:cxnLst/>
              <a:rect l="0" t="0" r="0" b="0"/>
              <a:pathLst>
                <a:path w="217" h="190">
                  <a:moveTo>
                    <a:pt x="97" y="71"/>
                  </a:moveTo>
                  <a:lnTo>
                    <a:pt x="194" y="0"/>
                  </a:lnTo>
                  <a:lnTo>
                    <a:pt x="203" y="16"/>
                  </a:lnTo>
                  <a:lnTo>
                    <a:pt x="210" y="33"/>
                  </a:lnTo>
                  <a:lnTo>
                    <a:pt x="214" y="50"/>
                  </a:lnTo>
                  <a:lnTo>
                    <a:pt x="217" y="67"/>
                  </a:lnTo>
                  <a:lnTo>
                    <a:pt x="216" y="85"/>
                  </a:lnTo>
                  <a:lnTo>
                    <a:pt x="212" y="103"/>
                  </a:lnTo>
                  <a:lnTo>
                    <a:pt x="207" y="120"/>
                  </a:lnTo>
                  <a:lnTo>
                    <a:pt x="198" y="136"/>
                  </a:lnTo>
                  <a:lnTo>
                    <a:pt x="187" y="150"/>
                  </a:lnTo>
                  <a:lnTo>
                    <a:pt x="174" y="162"/>
                  </a:lnTo>
                  <a:lnTo>
                    <a:pt x="160" y="172"/>
                  </a:lnTo>
                  <a:lnTo>
                    <a:pt x="144" y="181"/>
                  </a:lnTo>
                  <a:lnTo>
                    <a:pt x="126" y="187"/>
                  </a:lnTo>
                  <a:lnTo>
                    <a:pt x="110" y="189"/>
                  </a:lnTo>
                  <a:lnTo>
                    <a:pt x="92" y="190"/>
                  </a:lnTo>
                  <a:lnTo>
                    <a:pt x="74" y="188"/>
                  </a:lnTo>
                  <a:lnTo>
                    <a:pt x="56" y="184"/>
                  </a:lnTo>
                  <a:lnTo>
                    <a:pt x="40" y="176"/>
                  </a:lnTo>
                  <a:lnTo>
                    <a:pt x="25" y="166"/>
                  </a:lnTo>
                  <a:lnTo>
                    <a:pt x="11" y="155"/>
                  </a:lnTo>
                  <a:lnTo>
                    <a:pt x="0" y="141"/>
                  </a:lnTo>
                  <a:lnTo>
                    <a:pt x="97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6" name="任意多边形 89211"/>
            <p:cNvSpPr/>
            <p:nvPr/>
          </p:nvSpPr>
          <p:spPr>
            <a:xfrm>
              <a:off x="3292" y="2788"/>
              <a:ext cx="35" cy="30"/>
            </a:xfrm>
            <a:custGeom>
              <a:avLst/>
              <a:gdLst/>
              <a:ahLst/>
              <a:cxnLst/>
              <a:rect l="0" t="0" r="0" b="0"/>
              <a:pathLst>
                <a:path w="217" h="190">
                  <a:moveTo>
                    <a:pt x="194" y="0"/>
                  </a:moveTo>
                  <a:lnTo>
                    <a:pt x="203" y="16"/>
                  </a:lnTo>
                  <a:lnTo>
                    <a:pt x="210" y="33"/>
                  </a:lnTo>
                  <a:lnTo>
                    <a:pt x="214" y="50"/>
                  </a:lnTo>
                  <a:lnTo>
                    <a:pt x="217" y="67"/>
                  </a:lnTo>
                  <a:lnTo>
                    <a:pt x="216" y="85"/>
                  </a:lnTo>
                  <a:lnTo>
                    <a:pt x="212" y="103"/>
                  </a:lnTo>
                  <a:lnTo>
                    <a:pt x="207" y="120"/>
                  </a:lnTo>
                  <a:lnTo>
                    <a:pt x="198" y="136"/>
                  </a:lnTo>
                  <a:lnTo>
                    <a:pt x="187" y="150"/>
                  </a:lnTo>
                  <a:lnTo>
                    <a:pt x="174" y="162"/>
                  </a:lnTo>
                  <a:lnTo>
                    <a:pt x="160" y="172"/>
                  </a:lnTo>
                  <a:lnTo>
                    <a:pt x="144" y="181"/>
                  </a:lnTo>
                  <a:lnTo>
                    <a:pt x="126" y="187"/>
                  </a:lnTo>
                  <a:lnTo>
                    <a:pt x="110" y="189"/>
                  </a:lnTo>
                  <a:lnTo>
                    <a:pt x="92" y="190"/>
                  </a:lnTo>
                  <a:lnTo>
                    <a:pt x="74" y="188"/>
                  </a:lnTo>
                  <a:lnTo>
                    <a:pt x="56" y="184"/>
                  </a:lnTo>
                  <a:lnTo>
                    <a:pt x="40" y="176"/>
                  </a:lnTo>
                  <a:lnTo>
                    <a:pt x="25" y="166"/>
                  </a:lnTo>
                  <a:lnTo>
                    <a:pt x="11" y="155"/>
                  </a:lnTo>
                  <a:lnTo>
                    <a:pt x="0" y="141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7" name="直接连接符 89212"/>
            <p:cNvSpPr/>
            <p:nvPr/>
          </p:nvSpPr>
          <p:spPr>
            <a:xfrm>
              <a:off x="4272" y="2864"/>
              <a:ext cx="1" cy="34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8" name="任意多边形 89213"/>
            <p:cNvSpPr/>
            <p:nvPr/>
          </p:nvSpPr>
          <p:spPr>
            <a:xfrm>
              <a:off x="4297" y="718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19" y="119"/>
                  </a:moveTo>
                  <a:lnTo>
                    <a:pt x="0" y="119"/>
                  </a:lnTo>
                  <a:lnTo>
                    <a:pt x="1" y="101"/>
                  </a:lnTo>
                  <a:lnTo>
                    <a:pt x="5" y="83"/>
                  </a:lnTo>
                  <a:lnTo>
                    <a:pt x="12" y="68"/>
                  </a:lnTo>
                  <a:lnTo>
                    <a:pt x="21" y="52"/>
                  </a:lnTo>
                  <a:lnTo>
                    <a:pt x="32" y="38"/>
                  </a:lnTo>
                  <a:lnTo>
                    <a:pt x="45" y="25"/>
                  </a:lnTo>
                  <a:lnTo>
                    <a:pt x="60" y="15"/>
                  </a:lnTo>
                  <a:lnTo>
                    <a:pt x="76" y="8"/>
                  </a:lnTo>
                  <a:lnTo>
                    <a:pt x="93" y="3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3"/>
                  </a:lnTo>
                  <a:lnTo>
                    <a:pt x="163" y="8"/>
                  </a:lnTo>
                  <a:lnTo>
                    <a:pt x="180" y="15"/>
                  </a:lnTo>
                  <a:lnTo>
                    <a:pt x="194" y="25"/>
                  </a:lnTo>
                  <a:lnTo>
                    <a:pt x="206" y="38"/>
                  </a:lnTo>
                  <a:lnTo>
                    <a:pt x="218" y="52"/>
                  </a:lnTo>
                  <a:lnTo>
                    <a:pt x="227" y="68"/>
                  </a:lnTo>
                  <a:lnTo>
                    <a:pt x="233" y="83"/>
                  </a:lnTo>
                  <a:lnTo>
                    <a:pt x="238" y="101"/>
                  </a:lnTo>
                  <a:lnTo>
                    <a:pt x="239" y="119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49" name="任意多边形 89214"/>
            <p:cNvSpPr/>
            <p:nvPr/>
          </p:nvSpPr>
          <p:spPr>
            <a:xfrm>
              <a:off x="4297" y="718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0" y="119"/>
                  </a:moveTo>
                  <a:lnTo>
                    <a:pt x="1" y="101"/>
                  </a:lnTo>
                  <a:lnTo>
                    <a:pt x="5" y="83"/>
                  </a:lnTo>
                  <a:lnTo>
                    <a:pt x="12" y="68"/>
                  </a:lnTo>
                  <a:lnTo>
                    <a:pt x="21" y="52"/>
                  </a:lnTo>
                  <a:lnTo>
                    <a:pt x="32" y="38"/>
                  </a:lnTo>
                  <a:lnTo>
                    <a:pt x="45" y="25"/>
                  </a:lnTo>
                  <a:lnTo>
                    <a:pt x="60" y="15"/>
                  </a:lnTo>
                  <a:lnTo>
                    <a:pt x="76" y="8"/>
                  </a:lnTo>
                  <a:lnTo>
                    <a:pt x="93" y="3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3"/>
                  </a:lnTo>
                  <a:lnTo>
                    <a:pt x="163" y="8"/>
                  </a:lnTo>
                  <a:lnTo>
                    <a:pt x="180" y="15"/>
                  </a:lnTo>
                  <a:lnTo>
                    <a:pt x="194" y="25"/>
                  </a:lnTo>
                  <a:lnTo>
                    <a:pt x="206" y="38"/>
                  </a:lnTo>
                  <a:lnTo>
                    <a:pt x="218" y="52"/>
                  </a:lnTo>
                  <a:lnTo>
                    <a:pt x="227" y="68"/>
                  </a:lnTo>
                  <a:lnTo>
                    <a:pt x="233" y="83"/>
                  </a:lnTo>
                  <a:lnTo>
                    <a:pt x="238" y="101"/>
                  </a:lnTo>
                  <a:lnTo>
                    <a:pt x="239" y="11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0" name="任意多边形 89215"/>
            <p:cNvSpPr/>
            <p:nvPr/>
          </p:nvSpPr>
          <p:spPr>
            <a:xfrm>
              <a:off x="4297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1" name="任意多边形 89216"/>
            <p:cNvSpPr/>
            <p:nvPr/>
          </p:nvSpPr>
          <p:spPr>
            <a:xfrm>
              <a:off x="4297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2" name="任意多边形 89217"/>
            <p:cNvSpPr/>
            <p:nvPr/>
          </p:nvSpPr>
          <p:spPr>
            <a:xfrm>
              <a:off x="4297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19" y="0"/>
                  </a:moveTo>
                  <a:lnTo>
                    <a:pt x="239" y="0"/>
                  </a:ln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3" name="任意多边形 89218"/>
            <p:cNvSpPr/>
            <p:nvPr/>
          </p:nvSpPr>
          <p:spPr>
            <a:xfrm>
              <a:off x="4297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239" y="0"/>
                  </a:move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4" name="任意多边形 89219"/>
            <p:cNvSpPr/>
            <p:nvPr/>
          </p:nvSpPr>
          <p:spPr>
            <a:xfrm>
              <a:off x="3878" y="718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19" y="119"/>
                  </a:moveTo>
                  <a:lnTo>
                    <a:pt x="0" y="119"/>
                  </a:lnTo>
                  <a:lnTo>
                    <a:pt x="1" y="101"/>
                  </a:lnTo>
                  <a:lnTo>
                    <a:pt x="5" y="83"/>
                  </a:lnTo>
                  <a:lnTo>
                    <a:pt x="12" y="68"/>
                  </a:lnTo>
                  <a:lnTo>
                    <a:pt x="21" y="52"/>
                  </a:lnTo>
                  <a:lnTo>
                    <a:pt x="32" y="38"/>
                  </a:lnTo>
                  <a:lnTo>
                    <a:pt x="44" y="25"/>
                  </a:lnTo>
                  <a:lnTo>
                    <a:pt x="60" y="15"/>
                  </a:lnTo>
                  <a:lnTo>
                    <a:pt x="76" y="8"/>
                  </a:lnTo>
                  <a:lnTo>
                    <a:pt x="92" y="3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3"/>
                  </a:lnTo>
                  <a:lnTo>
                    <a:pt x="163" y="8"/>
                  </a:lnTo>
                  <a:lnTo>
                    <a:pt x="179" y="15"/>
                  </a:lnTo>
                  <a:lnTo>
                    <a:pt x="194" y="25"/>
                  </a:lnTo>
                  <a:lnTo>
                    <a:pt x="206" y="38"/>
                  </a:lnTo>
                  <a:lnTo>
                    <a:pt x="217" y="52"/>
                  </a:lnTo>
                  <a:lnTo>
                    <a:pt x="226" y="68"/>
                  </a:lnTo>
                  <a:lnTo>
                    <a:pt x="233" y="83"/>
                  </a:lnTo>
                  <a:lnTo>
                    <a:pt x="237" y="101"/>
                  </a:lnTo>
                  <a:lnTo>
                    <a:pt x="239" y="119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5" name="任意多边形 89220"/>
            <p:cNvSpPr/>
            <p:nvPr/>
          </p:nvSpPr>
          <p:spPr>
            <a:xfrm>
              <a:off x="3878" y="718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0" y="119"/>
                  </a:moveTo>
                  <a:lnTo>
                    <a:pt x="1" y="101"/>
                  </a:lnTo>
                  <a:lnTo>
                    <a:pt x="5" y="83"/>
                  </a:lnTo>
                  <a:lnTo>
                    <a:pt x="12" y="68"/>
                  </a:lnTo>
                  <a:lnTo>
                    <a:pt x="21" y="52"/>
                  </a:lnTo>
                  <a:lnTo>
                    <a:pt x="32" y="38"/>
                  </a:lnTo>
                  <a:lnTo>
                    <a:pt x="44" y="25"/>
                  </a:lnTo>
                  <a:lnTo>
                    <a:pt x="60" y="15"/>
                  </a:lnTo>
                  <a:lnTo>
                    <a:pt x="76" y="8"/>
                  </a:lnTo>
                  <a:lnTo>
                    <a:pt x="92" y="3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3"/>
                  </a:lnTo>
                  <a:lnTo>
                    <a:pt x="163" y="8"/>
                  </a:lnTo>
                  <a:lnTo>
                    <a:pt x="179" y="15"/>
                  </a:lnTo>
                  <a:lnTo>
                    <a:pt x="194" y="25"/>
                  </a:lnTo>
                  <a:lnTo>
                    <a:pt x="206" y="38"/>
                  </a:lnTo>
                  <a:lnTo>
                    <a:pt x="217" y="52"/>
                  </a:lnTo>
                  <a:lnTo>
                    <a:pt x="226" y="68"/>
                  </a:lnTo>
                  <a:lnTo>
                    <a:pt x="233" y="83"/>
                  </a:lnTo>
                  <a:lnTo>
                    <a:pt x="237" y="101"/>
                  </a:lnTo>
                  <a:lnTo>
                    <a:pt x="239" y="11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6" name="任意多边形 89221"/>
            <p:cNvSpPr/>
            <p:nvPr/>
          </p:nvSpPr>
          <p:spPr>
            <a:xfrm>
              <a:off x="3878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7" name="任意多边形 89222"/>
            <p:cNvSpPr/>
            <p:nvPr/>
          </p:nvSpPr>
          <p:spPr>
            <a:xfrm>
              <a:off x="3878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8" name="任意多边形 89223"/>
            <p:cNvSpPr/>
            <p:nvPr/>
          </p:nvSpPr>
          <p:spPr>
            <a:xfrm>
              <a:off x="3878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19" y="0"/>
                  </a:moveTo>
                  <a:lnTo>
                    <a:pt x="239" y="0"/>
                  </a:ln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59" name="任意多边形 89224"/>
            <p:cNvSpPr/>
            <p:nvPr/>
          </p:nvSpPr>
          <p:spPr>
            <a:xfrm>
              <a:off x="3878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239" y="0"/>
                  </a:move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0" name="任意多边形 89225"/>
            <p:cNvSpPr/>
            <p:nvPr/>
          </p:nvSpPr>
          <p:spPr>
            <a:xfrm>
              <a:off x="3813" y="1382"/>
              <a:ext cx="40" cy="19"/>
            </a:xfrm>
            <a:custGeom>
              <a:avLst/>
              <a:gdLst/>
              <a:ahLst/>
              <a:cxnLst/>
              <a:rect l="0" t="0" r="0" b="0"/>
              <a:pathLst>
                <a:path w="239" h="120">
                  <a:moveTo>
                    <a:pt x="120" y="120"/>
                  </a:moveTo>
                  <a:lnTo>
                    <a:pt x="0" y="120"/>
                  </a:lnTo>
                  <a:lnTo>
                    <a:pt x="1" y="102"/>
                  </a:lnTo>
                  <a:lnTo>
                    <a:pt x="6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5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3" y="4"/>
                  </a:lnTo>
                  <a:lnTo>
                    <a:pt x="111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80" y="16"/>
                  </a:lnTo>
                  <a:lnTo>
                    <a:pt x="194" y="26"/>
                  </a:lnTo>
                  <a:lnTo>
                    <a:pt x="207" y="38"/>
                  </a:lnTo>
                  <a:lnTo>
                    <a:pt x="218" y="53"/>
                  </a:lnTo>
                  <a:lnTo>
                    <a:pt x="227" y="68"/>
                  </a:lnTo>
                  <a:lnTo>
                    <a:pt x="233" y="84"/>
                  </a:lnTo>
                  <a:lnTo>
                    <a:pt x="238" y="102"/>
                  </a:lnTo>
                  <a:lnTo>
                    <a:pt x="239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1" name="任意多边形 89226"/>
            <p:cNvSpPr/>
            <p:nvPr/>
          </p:nvSpPr>
          <p:spPr>
            <a:xfrm>
              <a:off x="3813" y="1382"/>
              <a:ext cx="40" cy="19"/>
            </a:xfrm>
            <a:custGeom>
              <a:avLst/>
              <a:gdLst/>
              <a:ahLst/>
              <a:cxnLst/>
              <a:rect l="0" t="0" r="0" b="0"/>
              <a:pathLst>
                <a:path w="239" h="120">
                  <a:moveTo>
                    <a:pt x="0" y="120"/>
                  </a:moveTo>
                  <a:lnTo>
                    <a:pt x="1" y="102"/>
                  </a:lnTo>
                  <a:lnTo>
                    <a:pt x="6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5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3" y="4"/>
                  </a:lnTo>
                  <a:lnTo>
                    <a:pt x="111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80" y="16"/>
                  </a:lnTo>
                  <a:lnTo>
                    <a:pt x="194" y="26"/>
                  </a:lnTo>
                  <a:lnTo>
                    <a:pt x="207" y="38"/>
                  </a:lnTo>
                  <a:lnTo>
                    <a:pt x="218" y="53"/>
                  </a:lnTo>
                  <a:lnTo>
                    <a:pt x="227" y="68"/>
                  </a:lnTo>
                  <a:lnTo>
                    <a:pt x="233" y="84"/>
                  </a:lnTo>
                  <a:lnTo>
                    <a:pt x="238" y="102"/>
                  </a:lnTo>
                  <a:lnTo>
                    <a:pt x="239" y="12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2" name="任意多边形 89227"/>
            <p:cNvSpPr/>
            <p:nvPr/>
          </p:nvSpPr>
          <p:spPr>
            <a:xfrm>
              <a:off x="3813" y="1401"/>
              <a:ext cx="40" cy="438"/>
            </a:xfrm>
            <a:custGeom>
              <a:avLst/>
              <a:gdLst/>
              <a:ahLst/>
              <a:cxnLst/>
              <a:rect l="0" t="0" r="0" b="0"/>
              <a:pathLst>
                <a:path w="239" h="2662">
                  <a:moveTo>
                    <a:pt x="239" y="0"/>
                  </a:moveTo>
                  <a:lnTo>
                    <a:pt x="120" y="0"/>
                  </a:lnTo>
                  <a:lnTo>
                    <a:pt x="0" y="0"/>
                  </a:lnTo>
                  <a:lnTo>
                    <a:pt x="0" y="2662"/>
                  </a:lnTo>
                  <a:lnTo>
                    <a:pt x="120" y="2662"/>
                  </a:lnTo>
                  <a:lnTo>
                    <a:pt x="239" y="266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3" name="任意多边形 89228"/>
            <p:cNvSpPr/>
            <p:nvPr/>
          </p:nvSpPr>
          <p:spPr>
            <a:xfrm>
              <a:off x="3813" y="1401"/>
              <a:ext cx="40" cy="438"/>
            </a:xfrm>
            <a:custGeom>
              <a:avLst/>
              <a:gdLst/>
              <a:ahLst/>
              <a:cxnLst/>
              <a:rect l="0" t="0" r="0" b="0"/>
              <a:pathLst>
                <a:path w="239" h="2662">
                  <a:moveTo>
                    <a:pt x="239" y="0"/>
                  </a:moveTo>
                  <a:lnTo>
                    <a:pt x="120" y="0"/>
                  </a:lnTo>
                  <a:lnTo>
                    <a:pt x="0" y="0"/>
                  </a:lnTo>
                  <a:lnTo>
                    <a:pt x="0" y="2662"/>
                  </a:lnTo>
                  <a:lnTo>
                    <a:pt x="120" y="2662"/>
                  </a:lnTo>
                  <a:lnTo>
                    <a:pt x="239" y="2662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4" name="任意多边形 89229"/>
            <p:cNvSpPr/>
            <p:nvPr/>
          </p:nvSpPr>
          <p:spPr>
            <a:xfrm>
              <a:off x="3813" y="1839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20" y="0"/>
                  </a:moveTo>
                  <a:lnTo>
                    <a:pt x="239" y="0"/>
                  </a:ln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7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1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6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5" name="任意多边形 89230"/>
            <p:cNvSpPr/>
            <p:nvPr/>
          </p:nvSpPr>
          <p:spPr>
            <a:xfrm>
              <a:off x="3813" y="1839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239" y="0"/>
                  </a:move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7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1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6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6" name="任意多边形 89231"/>
            <p:cNvSpPr/>
            <p:nvPr/>
          </p:nvSpPr>
          <p:spPr>
            <a:xfrm>
              <a:off x="3813" y="1382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20" h="239">
                  <a:moveTo>
                    <a:pt x="120" y="120"/>
                  </a:moveTo>
                  <a:lnTo>
                    <a:pt x="120" y="239"/>
                  </a:lnTo>
                  <a:lnTo>
                    <a:pt x="102" y="238"/>
                  </a:lnTo>
                  <a:lnTo>
                    <a:pt x="84" y="234"/>
                  </a:lnTo>
                  <a:lnTo>
                    <a:pt x="68" y="227"/>
                  </a:lnTo>
                  <a:lnTo>
                    <a:pt x="53" y="218"/>
                  </a:lnTo>
                  <a:lnTo>
                    <a:pt x="38" y="207"/>
                  </a:lnTo>
                  <a:lnTo>
                    <a:pt x="26" y="194"/>
                  </a:lnTo>
                  <a:lnTo>
                    <a:pt x="16" y="179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9"/>
                  </a:lnTo>
                  <a:lnTo>
                    <a:pt x="0" y="111"/>
                  </a:lnTo>
                  <a:lnTo>
                    <a:pt x="3" y="93"/>
                  </a:lnTo>
                  <a:lnTo>
                    <a:pt x="8" y="76"/>
                  </a:lnTo>
                  <a:lnTo>
                    <a:pt x="16" y="59"/>
                  </a:lnTo>
                  <a:lnTo>
                    <a:pt x="26" y="45"/>
                  </a:lnTo>
                  <a:lnTo>
                    <a:pt x="38" y="33"/>
                  </a:lnTo>
                  <a:lnTo>
                    <a:pt x="53" y="21"/>
                  </a:lnTo>
                  <a:lnTo>
                    <a:pt x="68" y="12"/>
                  </a:lnTo>
                  <a:lnTo>
                    <a:pt x="84" y="6"/>
                  </a:lnTo>
                  <a:lnTo>
                    <a:pt x="102" y="1"/>
                  </a:lnTo>
                  <a:lnTo>
                    <a:pt x="120" y="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7" name="任意多边形 89232"/>
            <p:cNvSpPr/>
            <p:nvPr/>
          </p:nvSpPr>
          <p:spPr>
            <a:xfrm>
              <a:off x="3813" y="1382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20" h="239">
                  <a:moveTo>
                    <a:pt x="120" y="239"/>
                  </a:moveTo>
                  <a:lnTo>
                    <a:pt x="102" y="238"/>
                  </a:lnTo>
                  <a:lnTo>
                    <a:pt x="84" y="234"/>
                  </a:lnTo>
                  <a:lnTo>
                    <a:pt x="68" y="227"/>
                  </a:lnTo>
                  <a:lnTo>
                    <a:pt x="53" y="218"/>
                  </a:lnTo>
                  <a:lnTo>
                    <a:pt x="38" y="207"/>
                  </a:lnTo>
                  <a:lnTo>
                    <a:pt x="26" y="194"/>
                  </a:lnTo>
                  <a:lnTo>
                    <a:pt x="16" y="179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9"/>
                  </a:lnTo>
                  <a:lnTo>
                    <a:pt x="0" y="111"/>
                  </a:lnTo>
                  <a:lnTo>
                    <a:pt x="3" y="93"/>
                  </a:lnTo>
                  <a:lnTo>
                    <a:pt x="8" y="76"/>
                  </a:lnTo>
                  <a:lnTo>
                    <a:pt x="16" y="59"/>
                  </a:lnTo>
                  <a:lnTo>
                    <a:pt x="26" y="45"/>
                  </a:lnTo>
                  <a:lnTo>
                    <a:pt x="38" y="33"/>
                  </a:lnTo>
                  <a:lnTo>
                    <a:pt x="53" y="21"/>
                  </a:lnTo>
                  <a:lnTo>
                    <a:pt x="68" y="12"/>
                  </a:lnTo>
                  <a:lnTo>
                    <a:pt x="84" y="6"/>
                  </a:lnTo>
                  <a:lnTo>
                    <a:pt x="102" y="1"/>
                  </a:lnTo>
                  <a:lnTo>
                    <a:pt x="120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8" name="任意多边形 89233"/>
            <p:cNvSpPr/>
            <p:nvPr/>
          </p:nvSpPr>
          <p:spPr>
            <a:xfrm>
              <a:off x="3833" y="1382"/>
              <a:ext cx="548" cy="39"/>
            </a:xfrm>
            <a:custGeom>
              <a:avLst/>
              <a:gdLst/>
              <a:ahLst/>
              <a:cxnLst/>
              <a:rect l="0" t="0" r="0" b="0"/>
              <a:pathLst>
                <a:path w="3345" h="239">
                  <a:moveTo>
                    <a:pt x="0" y="0"/>
                  </a:moveTo>
                  <a:lnTo>
                    <a:pt x="0" y="120"/>
                  </a:lnTo>
                  <a:lnTo>
                    <a:pt x="0" y="239"/>
                  </a:lnTo>
                  <a:lnTo>
                    <a:pt x="3345" y="239"/>
                  </a:lnTo>
                  <a:lnTo>
                    <a:pt x="3345" y="120"/>
                  </a:lnTo>
                  <a:lnTo>
                    <a:pt x="33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69" name="任意多边形 89234"/>
            <p:cNvSpPr/>
            <p:nvPr/>
          </p:nvSpPr>
          <p:spPr>
            <a:xfrm>
              <a:off x="3833" y="1382"/>
              <a:ext cx="548" cy="39"/>
            </a:xfrm>
            <a:custGeom>
              <a:avLst/>
              <a:gdLst/>
              <a:ahLst/>
              <a:cxnLst/>
              <a:rect l="0" t="0" r="0" b="0"/>
              <a:pathLst>
                <a:path w="3345" h="239">
                  <a:moveTo>
                    <a:pt x="0" y="0"/>
                  </a:moveTo>
                  <a:lnTo>
                    <a:pt x="0" y="120"/>
                  </a:lnTo>
                  <a:lnTo>
                    <a:pt x="0" y="239"/>
                  </a:lnTo>
                  <a:lnTo>
                    <a:pt x="3345" y="239"/>
                  </a:lnTo>
                  <a:lnTo>
                    <a:pt x="3345" y="120"/>
                  </a:lnTo>
                  <a:lnTo>
                    <a:pt x="334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0" name="任意多边形 89235"/>
            <p:cNvSpPr/>
            <p:nvPr/>
          </p:nvSpPr>
          <p:spPr>
            <a:xfrm>
              <a:off x="4381" y="1382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9" h="239">
                  <a:moveTo>
                    <a:pt x="0" y="120"/>
                  </a:moveTo>
                  <a:lnTo>
                    <a:pt x="0" y="0"/>
                  </a:lnTo>
                  <a:lnTo>
                    <a:pt x="18" y="1"/>
                  </a:lnTo>
                  <a:lnTo>
                    <a:pt x="36" y="6"/>
                  </a:lnTo>
                  <a:lnTo>
                    <a:pt x="51" y="12"/>
                  </a:lnTo>
                  <a:lnTo>
                    <a:pt x="67" y="21"/>
                  </a:lnTo>
                  <a:lnTo>
                    <a:pt x="82" y="33"/>
                  </a:lnTo>
                  <a:lnTo>
                    <a:pt x="94" y="45"/>
                  </a:lnTo>
                  <a:lnTo>
                    <a:pt x="104" y="59"/>
                  </a:lnTo>
                  <a:lnTo>
                    <a:pt x="112" y="76"/>
                  </a:lnTo>
                  <a:lnTo>
                    <a:pt x="116" y="93"/>
                  </a:lnTo>
                  <a:lnTo>
                    <a:pt x="119" y="111"/>
                  </a:lnTo>
                  <a:lnTo>
                    <a:pt x="119" y="129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9"/>
                  </a:lnTo>
                  <a:lnTo>
                    <a:pt x="94" y="194"/>
                  </a:lnTo>
                  <a:lnTo>
                    <a:pt x="82" y="207"/>
                  </a:lnTo>
                  <a:lnTo>
                    <a:pt x="67" y="218"/>
                  </a:lnTo>
                  <a:lnTo>
                    <a:pt x="51" y="227"/>
                  </a:lnTo>
                  <a:lnTo>
                    <a:pt x="36" y="234"/>
                  </a:lnTo>
                  <a:lnTo>
                    <a:pt x="18" y="238"/>
                  </a:lnTo>
                  <a:lnTo>
                    <a:pt x="0" y="239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1" name="任意多边形 89236"/>
            <p:cNvSpPr/>
            <p:nvPr/>
          </p:nvSpPr>
          <p:spPr>
            <a:xfrm>
              <a:off x="4381" y="1382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9" h="239">
                  <a:moveTo>
                    <a:pt x="0" y="0"/>
                  </a:moveTo>
                  <a:lnTo>
                    <a:pt x="18" y="1"/>
                  </a:lnTo>
                  <a:lnTo>
                    <a:pt x="36" y="6"/>
                  </a:lnTo>
                  <a:lnTo>
                    <a:pt x="51" y="12"/>
                  </a:lnTo>
                  <a:lnTo>
                    <a:pt x="67" y="21"/>
                  </a:lnTo>
                  <a:lnTo>
                    <a:pt x="82" y="33"/>
                  </a:lnTo>
                  <a:lnTo>
                    <a:pt x="94" y="45"/>
                  </a:lnTo>
                  <a:lnTo>
                    <a:pt x="104" y="59"/>
                  </a:lnTo>
                  <a:lnTo>
                    <a:pt x="112" y="76"/>
                  </a:lnTo>
                  <a:lnTo>
                    <a:pt x="116" y="93"/>
                  </a:lnTo>
                  <a:lnTo>
                    <a:pt x="119" y="111"/>
                  </a:lnTo>
                  <a:lnTo>
                    <a:pt x="119" y="129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9"/>
                  </a:lnTo>
                  <a:lnTo>
                    <a:pt x="94" y="194"/>
                  </a:lnTo>
                  <a:lnTo>
                    <a:pt x="82" y="207"/>
                  </a:lnTo>
                  <a:lnTo>
                    <a:pt x="67" y="218"/>
                  </a:lnTo>
                  <a:lnTo>
                    <a:pt x="51" y="227"/>
                  </a:lnTo>
                  <a:lnTo>
                    <a:pt x="36" y="234"/>
                  </a:lnTo>
                  <a:lnTo>
                    <a:pt x="18" y="238"/>
                  </a:lnTo>
                  <a:lnTo>
                    <a:pt x="0" y="23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2" name="任意多边形 89237"/>
            <p:cNvSpPr/>
            <p:nvPr/>
          </p:nvSpPr>
          <p:spPr>
            <a:xfrm>
              <a:off x="3833" y="140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5" h="5">
                  <a:moveTo>
                    <a:pt x="5" y="3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3" name="任意多边形 89238"/>
            <p:cNvSpPr/>
            <p:nvPr/>
          </p:nvSpPr>
          <p:spPr>
            <a:xfrm>
              <a:off x="3813" y="1382"/>
              <a:ext cx="21" cy="39"/>
            </a:xfrm>
            <a:custGeom>
              <a:avLst/>
              <a:gdLst/>
              <a:ahLst/>
              <a:cxnLst/>
              <a:rect l="0" t="0" r="0" b="0"/>
              <a:pathLst>
                <a:path w="124" h="239">
                  <a:moveTo>
                    <a:pt x="120" y="120"/>
                  </a:moveTo>
                  <a:lnTo>
                    <a:pt x="124" y="239"/>
                  </a:lnTo>
                  <a:lnTo>
                    <a:pt x="106" y="238"/>
                  </a:lnTo>
                  <a:lnTo>
                    <a:pt x="88" y="235"/>
                  </a:lnTo>
                  <a:lnTo>
                    <a:pt x="72" y="229"/>
                  </a:lnTo>
                  <a:lnTo>
                    <a:pt x="56" y="221"/>
                  </a:lnTo>
                  <a:lnTo>
                    <a:pt x="41" y="210"/>
                  </a:lnTo>
                  <a:lnTo>
                    <a:pt x="29" y="198"/>
                  </a:lnTo>
                  <a:lnTo>
                    <a:pt x="18" y="183"/>
                  </a:lnTo>
                  <a:lnTo>
                    <a:pt x="10" y="168"/>
                  </a:lnTo>
                  <a:lnTo>
                    <a:pt x="5" y="151"/>
                  </a:lnTo>
                  <a:lnTo>
                    <a:pt x="1" y="133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7" y="79"/>
                  </a:lnTo>
                  <a:lnTo>
                    <a:pt x="14" y="64"/>
                  </a:lnTo>
                  <a:lnTo>
                    <a:pt x="24" y="48"/>
                  </a:lnTo>
                  <a:lnTo>
                    <a:pt x="35" y="35"/>
                  </a:lnTo>
                  <a:lnTo>
                    <a:pt x="49" y="24"/>
                  </a:lnTo>
                  <a:lnTo>
                    <a:pt x="64" y="14"/>
                  </a:lnTo>
                  <a:lnTo>
                    <a:pt x="80" y="7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4" name="任意多边形 89239"/>
            <p:cNvSpPr/>
            <p:nvPr/>
          </p:nvSpPr>
          <p:spPr>
            <a:xfrm>
              <a:off x="3813" y="1382"/>
              <a:ext cx="21" cy="39"/>
            </a:xfrm>
            <a:custGeom>
              <a:avLst/>
              <a:gdLst/>
              <a:ahLst/>
              <a:cxnLst/>
              <a:rect l="0" t="0" r="0" b="0"/>
              <a:pathLst>
                <a:path w="124" h="239">
                  <a:moveTo>
                    <a:pt x="124" y="239"/>
                  </a:moveTo>
                  <a:lnTo>
                    <a:pt x="106" y="238"/>
                  </a:lnTo>
                  <a:lnTo>
                    <a:pt x="88" y="235"/>
                  </a:lnTo>
                  <a:lnTo>
                    <a:pt x="72" y="229"/>
                  </a:lnTo>
                  <a:lnTo>
                    <a:pt x="56" y="221"/>
                  </a:lnTo>
                  <a:lnTo>
                    <a:pt x="41" y="210"/>
                  </a:lnTo>
                  <a:lnTo>
                    <a:pt x="29" y="198"/>
                  </a:lnTo>
                  <a:lnTo>
                    <a:pt x="18" y="183"/>
                  </a:lnTo>
                  <a:lnTo>
                    <a:pt x="10" y="168"/>
                  </a:lnTo>
                  <a:lnTo>
                    <a:pt x="5" y="151"/>
                  </a:lnTo>
                  <a:lnTo>
                    <a:pt x="1" y="133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7" y="79"/>
                  </a:lnTo>
                  <a:lnTo>
                    <a:pt x="14" y="64"/>
                  </a:lnTo>
                  <a:lnTo>
                    <a:pt x="24" y="48"/>
                  </a:lnTo>
                  <a:lnTo>
                    <a:pt x="35" y="35"/>
                  </a:lnTo>
                  <a:lnTo>
                    <a:pt x="49" y="24"/>
                  </a:lnTo>
                  <a:lnTo>
                    <a:pt x="64" y="14"/>
                  </a:lnTo>
                  <a:lnTo>
                    <a:pt x="80" y="7"/>
                  </a:lnTo>
                  <a:lnTo>
                    <a:pt x="97" y="2"/>
                  </a:lnTo>
                  <a:lnTo>
                    <a:pt x="115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5" name="任意多边形 89240"/>
            <p:cNvSpPr/>
            <p:nvPr/>
          </p:nvSpPr>
          <p:spPr>
            <a:xfrm>
              <a:off x="3833" y="1382"/>
              <a:ext cx="7" cy="39"/>
            </a:xfrm>
            <a:custGeom>
              <a:avLst/>
              <a:gdLst/>
              <a:ahLst/>
              <a:cxnLst/>
              <a:rect l="0" t="0" r="0" b="0"/>
              <a:pathLst>
                <a:path w="40" h="240">
                  <a:moveTo>
                    <a:pt x="0" y="1"/>
                  </a:moveTo>
                  <a:lnTo>
                    <a:pt x="5" y="121"/>
                  </a:lnTo>
                  <a:lnTo>
                    <a:pt x="9" y="240"/>
                  </a:lnTo>
                  <a:lnTo>
                    <a:pt x="40" y="239"/>
                  </a:lnTo>
                  <a:lnTo>
                    <a:pt x="36" y="120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6" name="任意多边形 89241"/>
            <p:cNvSpPr/>
            <p:nvPr/>
          </p:nvSpPr>
          <p:spPr>
            <a:xfrm>
              <a:off x="3833" y="1382"/>
              <a:ext cx="7" cy="39"/>
            </a:xfrm>
            <a:custGeom>
              <a:avLst/>
              <a:gdLst/>
              <a:ahLst/>
              <a:cxnLst/>
              <a:rect l="0" t="0" r="0" b="0"/>
              <a:pathLst>
                <a:path w="40" h="240">
                  <a:moveTo>
                    <a:pt x="0" y="1"/>
                  </a:moveTo>
                  <a:lnTo>
                    <a:pt x="5" y="121"/>
                  </a:lnTo>
                  <a:lnTo>
                    <a:pt x="9" y="240"/>
                  </a:lnTo>
                  <a:lnTo>
                    <a:pt x="40" y="239"/>
                  </a:lnTo>
                  <a:lnTo>
                    <a:pt x="36" y="120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7" name="直接连接符 89243"/>
            <p:cNvSpPr/>
            <p:nvPr/>
          </p:nvSpPr>
          <p:spPr>
            <a:xfrm flipV="1">
              <a:off x="3840" y="142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8" name="任意多边形 89244"/>
            <p:cNvSpPr/>
            <p:nvPr/>
          </p:nvSpPr>
          <p:spPr>
            <a:xfrm>
              <a:off x="3836" y="1380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66" h="241">
                  <a:moveTo>
                    <a:pt x="0" y="4"/>
                  </a:moveTo>
                  <a:lnTo>
                    <a:pt x="17" y="123"/>
                  </a:lnTo>
                  <a:lnTo>
                    <a:pt x="34" y="241"/>
                  </a:lnTo>
                  <a:lnTo>
                    <a:pt x="66" y="236"/>
                  </a:lnTo>
                  <a:lnTo>
                    <a:pt x="49" y="118"/>
                  </a:lnTo>
                  <a:lnTo>
                    <a:pt x="3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79" name="任意多边形 89245"/>
            <p:cNvSpPr/>
            <p:nvPr/>
          </p:nvSpPr>
          <p:spPr>
            <a:xfrm>
              <a:off x="3836" y="1380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66" h="241">
                  <a:moveTo>
                    <a:pt x="0" y="4"/>
                  </a:moveTo>
                  <a:lnTo>
                    <a:pt x="17" y="123"/>
                  </a:lnTo>
                  <a:lnTo>
                    <a:pt x="34" y="241"/>
                  </a:lnTo>
                  <a:lnTo>
                    <a:pt x="66" y="236"/>
                  </a:lnTo>
                  <a:lnTo>
                    <a:pt x="49" y="118"/>
                  </a:lnTo>
                  <a:lnTo>
                    <a:pt x="32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0" name="直接连接符 89247"/>
            <p:cNvSpPr/>
            <p:nvPr/>
          </p:nvSpPr>
          <p:spPr>
            <a:xfrm flipV="1">
              <a:off x="3846" y="142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1" name="任意多边形 89248"/>
            <p:cNvSpPr/>
            <p:nvPr/>
          </p:nvSpPr>
          <p:spPr>
            <a:xfrm>
              <a:off x="3840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0" h="241">
                  <a:moveTo>
                    <a:pt x="0" y="7"/>
                  </a:moveTo>
                  <a:lnTo>
                    <a:pt x="24" y="124"/>
                  </a:lnTo>
                  <a:lnTo>
                    <a:pt x="49" y="241"/>
                  </a:lnTo>
                  <a:lnTo>
                    <a:pt x="80" y="235"/>
                  </a:lnTo>
                  <a:lnTo>
                    <a:pt x="55" y="117"/>
                  </a:lnTo>
                  <a:lnTo>
                    <a:pt x="31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2" name="任意多边形 89249"/>
            <p:cNvSpPr/>
            <p:nvPr/>
          </p:nvSpPr>
          <p:spPr>
            <a:xfrm>
              <a:off x="3840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0" h="241">
                  <a:moveTo>
                    <a:pt x="0" y="7"/>
                  </a:moveTo>
                  <a:lnTo>
                    <a:pt x="24" y="124"/>
                  </a:lnTo>
                  <a:lnTo>
                    <a:pt x="49" y="241"/>
                  </a:lnTo>
                  <a:lnTo>
                    <a:pt x="80" y="235"/>
                  </a:lnTo>
                  <a:lnTo>
                    <a:pt x="55" y="117"/>
                  </a:lnTo>
                  <a:lnTo>
                    <a:pt x="31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3" name="直接连接符 89251"/>
            <p:cNvSpPr/>
            <p:nvPr/>
          </p:nvSpPr>
          <p:spPr>
            <a:xfrm flipV="1">
              <a:off x="3853" y="1417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4" name="任意多边形 89252"/>
            <p:cNvSpPr/>
            <p:nvPr/>
          </p:nvSpPr>
          <p:spPr>
            <a:xfrm>
              <a:off x="3843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0" y="9"/>
                  </a:moveTo>
                  <a:lnTo>
                    <a:pt x="32" y="124"/>
                  </a:lnTo>
                  <a:lnTo>
                    <a:pt x="65" y="239"/>
                  </a:lnTo>
                  <a:lnTo>
                    <a:pt x="96" y="230"/>
                  </a:lnTo>
                  <a:lnTo>
                    <a:pt x="64" y="115"/>
                  </a:lnTo>
                  <a:lnTo>
                    <a:pt x="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5" name="任意多边形 89253"/>
            <p:cNvSpPr/>
            <p:nvPr/>
          </p:nvSpPr>
          <p:spPr>
            <a:xfrm>
              <a:off x="3843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0" y="9"/>
                  </a:moveTo>
                  <a:lnTo>
                    <a:pt x="32" y="124"/>
                  </a:lnTo>
                  <a:lnTo>
                    <a:pt x="65" y="239"/>
                  </a:lnTo>
                  <a:lnTo>
                    <a:pt x="96" y="230"/>
                  </a:lnTo>
                  <a:lnTo>
                    <a:pt x="64" y="115"/>
                  </a:lnTo>
                  <a:lnTo>
                    <a:pt x="31" y="0"/>
                  </a:lnTo>
                  <a:lnTo>
                    <a:pt x="0" y="9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6" name="直接连接符 89255"/>
            <p:cNvSpPr/>
            <p:nvPr/>
          </p:nvSpPr>
          <p:spPr>
            <a:xfrm flipV="1">
              <a:off x="3859" y="141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7" name="任意多边形 89256"/>
            <p:cNvSpPr/>
            <p:nvPr/>
          </p:nvSpPr>
          <p:spPr>
            <a:xfrm>
              <a:off x="3847" y="1378"/>
              <a:ext cx="19" cy="38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0" y="11"/>
                  </a:moveTo>
                  <a:lnTo>
                    <a:pt x="42" y="122"/>
                  </a:lnTo>
                  <a:lnTo>
                    <a:pt x="83" y="234"/>
                  </a:lnTo>
                  <a:lnTo>
                    <a:pt x="113" y="223"/>
                  </a:lnTo>
                  <a:lnTo>
                    <a:pt x="72" y="111"/>
                  </a:lnTo>
                  <a:lnTo>
                    <a:pt x="3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8" name="任意多边形 89258"/>
            <p:cNvSpPr/>
            <p:nvPr/>
          </p:nvSpPr>
          <p:spPr>
            <a:xfrm>
              <a:off x="3847" y="1377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0" y="11"/>
                  </a:moveTo>
                  <a:lnTo>
                    <a:pt x="42" y="122"/>
                  </a:lnTo>
                  <a:lnTo>
                    <a:pt x="83" y="234"/>
                  </a:lnTo>
                  <a:lnTo>
                    <a:pt x="113" y="223"/>
                  </a:lnTo>
                  <a:lnTo>
                    <a:pt x="72" y="111"/>
                  </a:lnTo>
                  <a:lnTo>
                    <a:pt x="31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89" name="任意多边形 89259"/>
            <p:cNvSpPr/>
            <p:nvPr/>
          </p:nvSpPr>
          <p:spPr>
            <a:xfrm>
              <a:off x="3859" y="1396"/>
              <a:ext cx="8" cy="17"/>
            </a:xfrm>
            <a:custGeom>
              <a:avLst/>
              <a:gdLst/>
              <a:ahLst/>
              <a:cxnLst/>
              <a:rect l="0" t="0" r="0" b="0"/>
              <a:pathLst>
                <a:path w="53" h="112">
                  <a:moveTo>
                    <a:pt x="0" y="0"/>
                  </a:moveTo>
                  <a:lnTo>
                    <a:pt x="41" y="112"/>
                  </a:lnTo>
                  <a:lnTo>
                    <a:pt x="53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0" name="直接连接符 89260"/>
            <p:cNvSpPr/>
            <p:nvPr/>
          </p:nvSpPr>
          <p:spPr>
            <a:xfrm flipV="1">
              <a:off x="3866" y="141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1" name="任意多边形 89261"/>
            <p:cNvSpPr/>
            <p:nvPr/>
          </p:nvSpPr>
          <p:spPr>
            <a:xfrm>
              <a:off x="3850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0" y="14"/>
                  </a:moveTo>
                  <a:lnTo>
                    <a:pt x="54" y="121"/>
                  </a:lnTo>
                  <a:lnTo>
                    <a:pt x="107" y="228"/>
                  </a:lnTo>
                  <a:lnTo>
                    <a:pt x="136" y="214"/>
                  </a:lnTo>
                  <a:lnTo>
                    <a:pt x="83" y="107"/>
                  </a:lnTo>
                  <a:lnTo>
                    <a:pt x="2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2" name="任意多边形 89262"/>
            <p:cNvSpPr/>
            <p:nvPr/>
          </p:nvSpPr>
          <p:spPr>
            <a:xfrm>
              <a:off x="3850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0" y="14"/>
                  </a:moveTo>
                  <a:lnTo>
                    <a:pt x="54" y="121"/>
                  </a:lnTo>
                  <a:lnTo>
                    <a:pt x="107" y="228"/>
                  </a:lnTo>
                  <a:lnTo>
                    <a:pt x="136" y="214"/>
                  </a:lnTo>
                  <a:lnTo>
                    <a:pt x="83" y="107"/>
                  </a:lnTo>
                  <a:lnTo>
                    <a:pt x="29" y="0"/>
                  </a:lnTo>
                  <a:lnTo>
                    <a:pt x="0" y="14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3" name="任意多边形 89263"/>
            <p:cNvSpPr/>
            <p:nvPr/>
          </p:nvSpPr>
          <p:spPr>
            <a:xfrm>
              <a:off x="3863" y="1393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1" h="107">
                  <a:moveTo>
                    <a:pt x="0" y="0"/>
                  </a:moveTo>
                  <a:lnTo>
                    <a:pt x="53" y="107"/>
                  </a:lnTo>
                  <a:lnTo>
                    <a:pt x="61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4" name="直接连接符 89264"/>
            <p:cNvSpPr/>
            <p:nvPr/>
          </p:nvSpPr>
          <p:spPr>
            <a:xfrm flipV="1">
              <a:off x="3872" y="1410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5" name="任意多边形 89265"/>
            <p:cNvSpPr/>
            <p:nvPr/>
          </p:nvSpPr>
          <p:spPr>
            <a:xfrm>
              <a:off x="3854" y="1374"/>
              <a:ext cx="23" cy="36"/>
            </a:xfrm>
            <a:custGeom>
              <a:avLst/>
              <a:gdLst/>
              <a:ahLst/>
              <a:cxnLst/>
              <a:rect l="0" t="0" r="0" b="0"/>
              <a:pathLst>
                <a:path w="151" h="222">
                  <a:moveTo>
                    <a:pt x="0" y="17"/>
                  </a:moveTo>
                  <a:lnTo>
                    <a:pt x="62" y="120"/>
                  </a:lnTo>
                  <a:lnTo>
                    <a:pt x="123" y="222"/>
                  </a:lnTo>
                  <a:lnTo>
                    <a:pt x="151" y="206"/>
                  </a:lnTo>
                  <a:lnTo>
                    <a:pt x="90" y="103"/>
                  </a:lnTo>
                  <a:lnTo>
                    <a:pt x="2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6" name="任意多边形 89266"/>
            <p:cNvSpPr/>
            <p:nvPr/>
          </p:nvSpPr>
          <p:spPr>
            <a:xfrm>
              <a:off x="3854" y="1374"/>
              <a:ext cx="23" cy="36"/>
            </a:xfrm>
            <a:custGeom>
              <a:avLst/>
              <a:gdLst/>
              <a:ahLst/>
              <a:cxnLst/>
              <a:rect l="0" t="0" r="0" b="0"/>
              <a:pathLst>
                <a:path w="151" h="222">
                  <a:moveTo>
                    <a:pt x="0" y="17"/>
                  </a:moveTo>
                  <a:lnTo>
                    <a:pt x="62" y="120"/>
                  </a:lnTo>
                  <a:lnTo>
                    <a:pt x="123" y="222"/>
                  </a:lnTo>
                  <a:lnTo>
                    <a:pt x="151" y="206"/>
                  </a:lnTo>
                  <a:lnTo>
                    <a:pt x="90" y="103"/>
                  </a:lnTo>
                  <a:lnTo>
                    <a:pt x="28" y="0"/>
                  </a:lnTo>
                  <a:lnTo>
                    <a:pt x="0" y="17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7" name="任意多边形 89267"/>
            <p:cNvSpPr/>
            <p:nvPr/>
          </p:nvSpPr>
          <p:spPr>
            <a:xfrm>
              <a:off x="3868" y="1391"/>
              <a:ext cx="12" cy="15"/>
            </a:xfrm>
            <a:custGeom>
              <a:avLst/>
              <a:gdLst/>
              <a:ahLst/>
              <a:cxnLst/>
              <a:rect l="0" t="0" r="0" b="0"/>
              <a:pathLst>
                <a:path w="71" h="103">
                  <a:moveTo>
                    <a:pt x="0" y="0"/>
                  </a:moveTo>
                  <a:lnTo>
                    <a:pt x="61" y="103"/>
                  </a:lnTo>
                  <a:lnTo>
                    <a:pt x="71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8" name="直接连接符 89268"/>
            <p:cNvSpPr/>
            <p:nvPr/>
          </p:nvSpPr>
          <p:spPr>
            <a:xfrm flipV="1">
              <a:off x="3877" y="1406"/>
              <a:ext cx="3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699" name="任意多边形 89269"/>
            <p:cNvSpPr/>
            <p:nvPr/>
          </p:nvSpPr>
          <p:spPr>
            <a:xfrm>
              <a:off x="3856" y="1371"/>
              <a:ext cx="28" cy="35"/>
            </a:xfrm>
            <a:custGeom>
              <a:avLst/>
              <a:gdLst/>
              <a:ahLst/>
              <a:cxnLst/>
              <a:rect l="0" t="0" r="0" b="0"/>
              <a:pathLst>
                <a:path w="169" h="211">
                  <a:moveTo>
                    <a:pt x="0" y="19"/>
                  </a:moveTo>
                  <a:lnTo>
                    <a:pt x="72" y="115"/>
                  </a:lnTo>
                  <a:lnTo>
                    <a:pt x="143" y="211"/>
                  </a:lnTo>
                  <a:lnTo>
                    <a:pt x="169" y="192"/>
                  </a:lnTo>
                  <a:lnTo>
                    <a:pt x="97" y="96"/>
                  </a:lnTo>
                  <a:lnTo>
                    <a:pt x="2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0" name="任意多边形 89270"/>
            <p:cNvSpPr/>
            <p:nvPr/>
          </p:nvSpPr>
          <p:spPr>
            <a:xfrm>
              <a:off x="3856" y="1371"/>
              <a:ext cx="28" cy="35"/>
            </a:xfrm>
            <a:custGeom>
              <a:avLst/>
              <a:gdLst/>
              <a:ahLst/>
              <a:cxnLst/>
              <a:rect l="0" t="0" r="0" b="0"/>
              <a:pathLst>
                <a:path w="169" h="211">
                  <a:moveTo>
                    <a:pt x="0" y="19"/>
                  </a:moveTo>
                  <a:lnTo>
                    <a:pt x="72" y="115"/>
                  </a:lnTo>
                  <a:lnTo>
                    <a:pt x="143" y="211"/>
                  </a:lnTo>
                  <a:lnTo>
                    <a:pt x="169" y="192"/>
                  </a:lnTo>
                  <a:lnTo>
                    <a:pt x="97" y="96"/>
                  </a:lnTo>
                  <a:lnTo>
                    <a:pt x="26" y="0"/>
                  </a:lnTo>
                  <a:lnTo>
                    <a:pt x="0" y="19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1" name="任意多边形 89271"/>
            <p:cNvSpPr/>
            <p:nvPr/>
          </p:nvSpPr>
          <p:spPr>
            <a:xfrm>
              <a:off x="3872" y="1387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6" h="96">
                  <a:moveTo>
                    <a:pt x="0" y="0"/>
                  </a:moveTo>
                  <a:lnTo>
                    <a:pt x="72" y="96"/>
                  </a:lnTo>
                  <a:lnTo>
                    <a:pt x="7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2" name="直接连接符 89272"/>
            <p:cNvSpPr/>
            <p:nvPr/>
          </p:nvSpPr>
          <p:spPr>
            <a:xfrm flipV="1">
              <a:off x="3884" y="140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3" name="任意多边形 89273"/>
            <p:cNvSpPr/>
            <p:nvPr/>
          </p:nvSpPr>
          <p:spPr>
            <a:xfrm>
              <a:off x="3859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0" y="20"/>
                  </a:moveTo>
                  <a:lnTo>
                    <a:pt x="75" y="113"/>
                  </a:lnTo>
                  <a:lnTo>
                    <a:pt x="151" y="206"/>
                  </a:lnTo>
                  <a:lnTo>
                    <a:pt x="176" y="186"/>
                  </a:lnTo>
                  <a:lnTo>
                    <a:pt x="100" y="93"/>
                  </a:lnTo>
                  <a:lnTo>
                    <a:pt x="24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4" name="任意多边形 89274"/>
            <p:cNvSpPr/>
            <p:nvPr/>
          </p:nvSpPr>
          <p:spPr>
            <a:xfrm>
              <a:off x="3859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0" y="20"/>
                  </a:moveTo>
                  <a:lnTo>
                    <a:pt x="75" y="113"/>
                  </a:lnTo>
                  <a:lnTo>
                    <a:pt x="151" y="206"/>
                  </a:lnTo>
                  <a:lnTo>
                    <a:pt x="176" y="186"/>
                  </a:lnTo>
                  <a:lnTo>
                    <a:pt x="100" y="93"/>
                  </a:lnTo>
                  <a:lnTo>
                    <a:pt x="24" y="0"/>
                  </a:lnTo>
                  <a:lnTo>
                    <a:pt x="0" y="2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5" name="任意多边形 89275"/>
            <p:cNvSpPr/>
            <p:nvPr/>
          </p:nvSpPr>
          <p:spPr>
            <a:xfrm>
              <a:off x="3876" y="1384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5" h="93">
                  <a:moveTo>
                    <a:pt x="0" y="0"/>
                  </a:moveTo>
                  <a:lnTo>
                    <a:pt x="76" y="93"/>
                  </a:lnTo>
                  <a:lnTo>
                    <a:pt x="85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6" name="直接连接符 89276"/>
            <p:cNvSpPr/>
            <p:nvPr/>
          </p:nvSpPr>
          <p:spPr>
            <a:xfrm flipV="1">
              <a:off x="3888" y="1397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7" name="任意多边形 89277"/>
            <p:cNvSpPr/>
            <p:nvPr/>
          </p:nvSpPr>
          <p:spPr>
            <a:xfrm>
              <a:off x="3862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3" h="193">
                  <a:moveTo>
                    <a:pt x="0" y="23"/>
                  </a:moveTo>
                  <a:lnTo>
                    <a:pt x="85" y="108"/>
                  </a:lnTo>
                  <a:lnTo>
                    <a:pt x="170" y="193"/>
                  </a:lnTo>
                  <a:lnTo>
                    <a:pt x="193" y="169"/>
                  </a:lnTo>
                  <a:lnTo>
                    <a:pt x="108" y="85"/>
                  </a:lnTo>
                  <a:lnTo>
                    <a:pt x="24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8" name="任意多边形 89278"/>
            <p:cNvSpPr/>
            <p:nvPr/>
          </p:nvSpPr>
          <p:spPr>
            <a:xfrm>
              <a:off x="3862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3" h="193">
                  <a:moveTo>
                    <a:pt x="0" y="23"/>
                  </a:moveTo>
                  <a:lnTo>
                    <a:pt x="85" y="108"/>
                  </a:lnTo>
                  <a:lnTo>
                    <a:pt x="170" y="193"/>
                  </a:lnTo>
                  <a:lnTo>
                    <a:pt x="193" y="169"/>
                  </a:lnTo>
                  <a:lnTo>
                    <a:pt x="108" y="85"/>
                  </a:lnTo>
                  <a:lnTo>
                    <a:pt x="24" y="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09" name="任意多边形 89279"/>
            <p:cNvSpPr/>
            <p:nvPr/>
          </p:nvSpPr>
          <p:spPr>
            <a:xfrm>
              <a:off x="3880" y="1380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91" h="84">
                  <a:moveTo>
                    <a:pt x="0" y="0"/>
                  </a:moveTo>
                  <a:lnTo>
                    <a:pt x="85" y="84"/>
                  </a:lnTo>
                  <a:lnTo>
                    <a:pt x="91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0" name="直接连接符 89280"/>
            <p:cNvSpPr/>
            <p:nvPr/>
          </p:nvSpPr>
          <p:spPr>
            <a:xfrm flipV="1">
              <a:off x="3894" y="1393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1" name="任意多边形 89281"/>
            <p:cNvSpPr/>
            <p:nvPr/>
          </p:nvSpPr>
          <p:spPr>
            <a:xfrm>
              <a:off x="3866" y="1363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0" y="24"/>
                  </a:moveTo>
                  <a:lnTo>
                    <a:pt x="90" y="103"/>
                  </a:lnTo>
                  <a:lnTo>
                    <a:pt x="181" y="181"/>
                  </a:lnTo>
                  <a:lnTo>
                    <a:pt x="202" y="156"/>
                  </a:lnTo>
                  <a:lnTo>
                    <a:pt x="112" y="78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2" name="任意多边形 89282"/>
            <p:cNvSpPr/>
            <p:nvPr/>
          </p:nvSpPr>
          <p:spPr>
            <a:xfrm>
              <a:off x="3866" y="1363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0" y="24"/>
                  </a:moveTo>
                  <a:lnTo>
                    <a:pt x="90" y="103"/>
                  </a:lnTo>
                  <a:lnTo>
                    <a:pt x="181" y="181"/>
                  </a:lnTo>
                  <a:lnTo>
                    <a:pt x="202" y="156"/>
                  </a:lnTo>
                  <a:lnTo>
                    <a:pt x="112" y="78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3" name="任意多边形 89283"/>
            <p:cNvSpPr/>
            <p:nvPr/>
          </p:nvSpPr>
          <p:spPr>
            <a:xfrm>
              <a:off x="3884" y="1376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8" h="78">
                  <a:moveTo>
                    <a:pt x="0" y="0"/>
                  </a:moveTo>
                  <a:lnTo>
                    <a:pt x="90" y="78"/>
                  </a:lnTo>
                  <a:lnTo>
                    <a:pt x="98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4" name="直接连接符 89284"/>
            <p:cNvSpPr/>
            <p:nvPr/>
          </p:nvSpPr>
          <p:spPr>
            <a:xfrm flipV="1">
              <a:off x="3898" y="1387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5" name="任意多边形 89285"/>
            <p:cNvSpPr/>
            <p:nvPr/>
          </p:nvSpPr>
          <p:spPr>
            <a:xfrm>
              <a:off x="3867" y="1360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5" h="162">
                  <a:moveTo>
                    <a:pt x="0" y="26"/>
                  </a:moveTo>
                  <a:lnTo>
                    <a:pt x="99" y="94"/>
                  </a:lnTo>
                  <a:lnTo>
                    <a:pt x="197" y="162"/>
                  </a:lnTo>
                  <a:lnTo>
                    <a:pt x="215" y="136"/>
                  </a:lnTo>
                  <a:lnTo>
                    <a:pt x="117" y="68"/>
                  </a:lnTo>
                  <a:lnTo>
                    <a:pt x="1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6" name="任意多边形 89286"/>
            <p:cNvSpPr/>
            <p:nvPr/>
          </p:nvSpPr>
          <p:spPr>
            <a:xfrm>
              <a:off x="3867" y="1360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5" h="162">
                  <a:moveTo>
                    <a:pt x="0" y="26"/>
                  </a:moveTo>
                  <a:lnTo>
                    <a:pt x="99" y="94"/>
                  </a:lnTo>
                  <a:lnTo>
                    <a:pt x="197" y="162"/>
                  </a:lnTo>
                  <a:lnTo>
                    <a:pt x="215" y="136"/>
                  </a:lnTo>
                  <a:lnTo>
                    <a:pt x="117" y="68"/>
                  </a:lnTo>
                  <a:lnTo>
                    <a:pt x="18" y="0"/>
                  </a:lnTo>
                  <a:lnTo>
                    <a:pt x="0" y="26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7" name="任意多边形 89287"/>
            <p:cNvSpPr/>
            <p:nvPr/>
          </p:nvSpPr>
          <p:spPr>
            <a:xfrm>
              <a:off x="3886" y="1372"/>
              <a:ext cx="18" cy="11"/>
            </a:xfrm>
            <a:custGeom>
              <a:avLst/>
              <a:gdLst/>
              <a:ahLst/>
              <a:cxnLst/>
              <a:rect l="0" t="0" r="0" b="0"/>
              <a:pathLst>
                <a:path w="102" h="68">
                  <a:moveTo>
                    <a:pt x="0" y="0"/>
                  </a:moveTo>
                  <a:lnTo>
                    <a:pt x="98" y="68"/>
                  </a:lnTo>
                  <a:lnTo>
                    <a:pt x="102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8" name="直接连接符 89288"/>
            <p:cNvSpPr/>
            <p:nvPr/>
          </p:nvSpPr>
          <p:spPr>
            <a:xfrm flipV="1">
              <a:off x="3902" y="1381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19" name="任意多边形 89289"/>
            <p:cNvSpPr/>
            <p:nvPr/>
          </p:nvSpPr>
          <p:spPr>
            <a:xfrm>
              <a:off x="3869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0" y="28"/>
                  </a:moveTo>
                  <a:lnTo>
                    <a:pt x="103" y="89"/>
                  </a:lnTo>
                  <a:lnTo>
                    <a:pt x="205" y="151"/>
                  </a:lnTo>
                  <a:lnTo>
                    <a:pt x="222" y="123"/>
                  </a:lnTo>
                  <a:lnTo>
                    <a:pt x="119" y="61"/>
                  </a:lnTo>
                  <a:lnTo>
                    <a:pt x="1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0" name="任意多边形 89290"/>
            <p:cNvSpPr/>
            <p:nvPr/>
          </p:nvSpPr>
          <p:spPr>
            <a:xfrm>
              <a:off x="3869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0" y="28"/>
                  </a:moveTo>
                  <a:lnTo>
                    <a:pt x="103" y="89"/>
                  </a:lnTo>
                  <a:lnTo>
                    <a:pt x="205" y="151"/>
                  </a:lnTo>
                  <a:lnTo>
                    <a:pt x="222" y="123"/>
                  </a:lnTo>
                  <a:lnTo>
                    <a:pt x="119" y="61"/>
                  </a:lnTo>
                  <a:lnTo>
                    <a:pt x="17" y="0"/>
                  </a:lnTo>
                  <a:lnTo>
                    <a:pt x="0" y="28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1" name="任意多边形 89291"/>
            <p:cNvSpPr/>
            <p:nvPr/>
          </p:nvSpPr>
          <p:spPr>
            <a:xfrm>
              <a:off x="3889" y="1367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7" h="62">
                  <a:moveTo>
                    <a:pt x="0" y="0"/>
                  </a:moveTo>
                  <a:lnTo>
                    <a:pt x="103" y="62"/>
                  </a:lnTo>
                  <a:lnTo>
                    <a:pt x="107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2" name="直接连接符 89292"/>
            <p:cNvSpPr/>
            <p:nvPr/>
          </p:nvSpPr>
          <p:spPr>
            <a:xfrm flipV="1">
              <a:off x="3906" y="137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3" name="任意多边形 89293"/>
            <p:cNvSpPr/>
            <p:nvPr/>
          </p:nvSpPr>
          <p:spPr>
            <a:xfrm>
              <a:off x="3872" y="1354"/>
              <a:ext cx="37" cy="22"/>
            </a:xfrm>
            <a:custGeom>
              <a:avLst/>
              <a:gdLst/>
              <a:ahLst/>
              <a:cxnLst/>
              <a:rect l="0" t="0" r="0" b="0"/>
              <a:pathLst>
                <a:path w="229" h="136">
                  <a:moveTo>
                    <a:pt x="0" y="29"/>
                  </a:moveTo>
                  <a:lnTo>
                    <a:pt x="107" y="82"/>
                  </a:lnTo>
                  <a:lnTo>
                    <a:pt x="214" y="136"/>
                  </a:lnTo>
                  <a:lnTo>
                    <a:pt x="229" y="107"/>
                  </a:lnTo>
                  <a:lnTo>
                    <a:pt x="122" y="53"/>
                  </a:lnTo>
                  <a:lnTo>
                    <a:pt x="15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4" name="任意多边形 89294"/>
            <p:cNvSpPr/>
            <p:nvPr/>
          </p:nvSpPr>
          <p:spPr>
            <a:xfrm>
              <a:off x="3872" y="1354"/>
              <a:ext cx="37" cy="22"/>
            </a:xfrm>
            <a:custGeom>
              <a:avLst/>
              <a:gdLst/>
              <a:ahLst/>
              <a:cxnLst/>
              <a:rect l="0" t="0" r="0" b="0"/>
              <a:pathLst>
                <a:path w="229" h="136">
                  <a:moveTo>
                    <a:pt x="0" y="29"/>
                  </a:moveTo>
                  <a:lnTo>
                    <a:pt x="107" y="82"/>
                  </a:lnTo>
                  <a:lnTo>
                    <a:pt x="214" y="136"/>
                  </a:lnTo>
                  <a:lnTo>
                    <a:pt x="229" y="107"/>
                  </a:lnTo>
                  <a:lnTo>
                    <a:pt x="122" y="53"/>
                  </a:lnTo>
                  <a:lnTo>
                    <a:pt x="15" y="0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5" name="任意多边形 89295"/>
            <p:cNvSpPr/>
            <p:nvPr/>
          </p:nvSpPr>
          <p:spPr>
            <a:xfrm>
              <a:off x="3892" y="1362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11" h="54">
                  <a:moveTo>
                    <a:pt x="0" y="0"/>
                  </a:moveTo>
                  <a:lnTo>
                    <a:pt x="107" y="54"/>
                  </a:lnTo>
                  <a:lnTo>
                    <a:pt x="111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6" name="直接连接符 89296"/>
            <p:cNvSpPr/>
            <p:nvPr/>
          </p:nvSpPr>
          <p:spPr>
            <a:xfrm flipV="1">
              <a:off x="3909" y="137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7" name="任意多边形 89297"/>
            <p:cNvSpPr/>
            <p:nvPr/>
          </p:nvSpPr>
          <p:spPr>
            <a:xfrm>
              <a:off x="3873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5" h="113">
                  <a:moveTo>
                    <a:pt x="0" y="30"/>
                  </a:moveTo>
                  <a:lnTo>
                    <a:pt x="112" y="71"/>
                  </a:lnTo>
                  <a:lnTo>
                    <a:pt x="223" y="113"/>
                  </a:lnTo>
                  <a:lnTo>
                    <a:pt x="235" y="83"/>
                  </a:lnTo>
                  <a:lnTo>
                    <a:pt x="123" y="41"/>
                  </a:lnTo>
                  <a:lnTo>
                    <a:pt x="1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8" name="任意多边形 89298"/>
            <p:cNvSpPr/>
            <p:nvPr/>
          </p:nvSpPr>
          <p:spPr>
            <a:xfrm>
              <a:off x="3873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5" h="113">
                  <a:moveTo>
                    <a:pt x="0" y="30"/>
                  </a:moveTo>
                  <a:lnTo>
                    <a:pt x="112" y="71"/>
                  </a:lnTo>
                  <a:lnTo>
                    <a:pt x="223" y="113"/>
                  </a:lnTo>
                  <a:lnTo>
                    <a:pt x="235" y="83"/>
                  </a:lnTo>
                  <a:lnTo>
                    <a:pt x="123" y="41"/>
                  </a:lnTo>
                  <a:lnTo>
                    <a:pt x="11" y="0"/>
                  </a:lnTo>
                  <a:lnTo>
                    <a:pt x="0" y="3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29" name="直接连接符 89300"/>
            <p:cNvSpPr/>
            <p:nvPr/>
          </p:nvSpPr>
          <p:spPr>
            <a:xfrm flipV="1">
              <a:off x="3911" y="1363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0" name="任意多边形 89301"/>
            <p:cNvSpPr/>
            <p:nvPr/>
          </p:nvSpPr>
          <p:spPr>
            <a:xfrm>
              <a:off x="3875" y="1346"/>
              <a:ext cx="39" cy="17"/>
            </a:xfrm>
            <a:custGeom>
              <a:avLst/>
              <a:gdLst/>
              <a:ahLst/>
              <a:cxnLst/>
              <a:rect l="0" t="0" r="0" b="0"/>
              <a:pathLst>
                <a:path w="238" h="105">
                  <a:moveTo>
                    <a:pt x="0" y="31"/>
                  </a:moveTo>
                  <a:lnTo>
                    <a:pt x="114" y="68"/>
                  </a:lnTo>
                  <a:lnTo>
                    <a:pt x="228" y="105"/>
                  </a:lnTo>
                  <a:lnTo>
                    <a:pt x="238" y="74"/>
                  </a:lnTo>
                  <a:lnTo>
                    <a:pt x="124" y="37"/>
                  </a:lnTo>
                  <a:lnTo>
                    <a:pt x="1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1" name="任意多边形 89302"/>
            <p:cNvSpPr/>
            <p:nvPr/>
          </p:nvSpPr>
          <p:spPr>
            <a:xfrm>
              <a:off x="3875" y="1346"/>
              <a:ext cx="39" cy="17"/>
            </a:xfrm>
            <a:custGeom>
              <a:avLst/>
              <a:gdLst/>
              <a:ahLst/>
              <a:cxnLst/>
              <a:rect l="0" t="0" r="0" b="0"/>
              <a:pathLst>
                <a:path w="238" h="105">
                  <a:moveTo>
                    <a:pt x="0" y="31"/>
                  </a:moveTo>
                  <a:lnTo>
                    <a:pt x="114" y="68"/>
                  </a:lnTo>
                  <a:lnTo>
                    <a:pt x="228" y="105"/>
                  </a:lnTo>
                  <a:lnTo>
                    <a:pt x="238" y="74"/>
                  </a:lnTo>
                  <a:lnTo>
                    <a:pt x="124" y="37"/>
                  </a:lnTo>
                  <a:lnTo>
                    <a:pt x="10" y="0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2" name="任意多边形 89303"/>
            <p:cNvSpPr/>
            <p:nvPr/>
          </p:nvSpPr>
          <p:spPr>
            <a:xfrm>
              <a:off x="3894" y="1352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7" h="37">
                  <a:moveTo>
                    <a:pt x="0" y="0"/>
                  </a:moveTo>
                  <a:lnTo>
                    <a:pt x="114" y="37"/>
                  </a:lnTo>
                  <a:lnTo>
                    <a:pt x="117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3" name="直接连接符 89304"/>
            <p:cNvSpPr/>
            <p:nvPr/>
          </p:nvSpPr>
          <p:spPr>
            <a:xfrm flipV="1">
              <a:off x="3914" y="1356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4" name="任意多边形 89305"/>
            <p:cNvSpPr/>
            <p:nvPr/>
          </p:nvSpPr>
          <p:spPr>
            <a:xfrm>
              <a:off x="3876" y="1343"/>
              <a:ext cx="39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0" y="31"/>
                  </a:moveTo>
                  <a:lnTo>
                    <a:pt x="117" y="56"/>
                  </a:lnTo>
                  <a:lnTo>
                    <a:pt x="234" y="81"/>
                  </a:lnTo>
                  <a:lnTo>
                    <a:pt x="241" y="49"/>
                  </a:lnTo>
                  <a:lnTo>
                    <a:pt x="124" y="25"/>
                  </a:lnTo>
                  <a:lnTo>
                    <a:pt x="6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5" name="任意多边形 89306"/>
            <p:cNvSpPr/>
            <p:nvPr/>
          </p:nvSpPr>
          <p:spPr>
            <a:xfrm>
              <a:off x="3876" y="1343"/>
              <a:ext cx="39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0" y="31"/>
                  </a:moveTo>
                  <a:lnTo>
                    <a:pt x="117" y="56"/>
                  </a:lnTo>
                  <a:lnTo>
                    <a:pt x="234" y="81"/>
                  </a:lnTo>
                  <a:lnTo>
                    <a:pt x="241" y="49"/>
                  </a:lnTo>
                  <a:lnTo>
                    <a:pt x="124" y="25"/>
                  </a:lnTo>
                  <a:lnTo>
                    <a:pt x="6" y="0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6" name="任意多边形 89307"/>
            <p:cNvSpPr/>
            <p:nvPr/>
          </p:nvSpPr>
          <p:spPr>
            <a:xfrm>
              <a:off x="3896" y="1347"/>
              <a:ext cx="19" cy="4"/>
            </a:xfrm>
            <a:custGeom>
              <a:avLst/>
              <a:gdLst/>
              <a:ahLst/>
              <a:cxnLst/>
              <a:rect l="0" t="0" r="0" b="0"/>
              <a:pathLst>
                <a:path w="118" h="24">
                  <a:moveTo>
                    <a:pt x="0" y="0"/>
                  </a:moveTo>
                  <a:lnTo>
                    <a:pt x="117" y="24"/>
                  </a:lnTo>
                  <a:lnTo>
                    <a:pt x="118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7" name="直接连接符 89308"/>
            <p:cNvSpPr/>
            <p:nvPr/>
          </p:nvSpPr>
          <p:spPr>
            <a:xfrm flipV="1">
              <a:off x="3915" y="1348"/>
              <a:ext cx="2" cy="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8" name="任意多边形 89309"/>
            <p:cNvSpPr/>
            <p:nvPr/>
          </p:nvSpPr>
          <p:spPr>
            <a:xfrm>
              <a:off x="3876" y="1339"/>
              <a:ext cx="39" cy="9"/>
            </a:xfrm>
            <a:custGeom>
              <a:avLst/>
              <a:gdLst/>
              <a:ahLst/>
              <a:cxnLst/>
              <a:rect l="0" t="0" r="0" b="0"/>
              <a:pathLst>
                <a:path w="240" h="57">
                  <a:moveTo>
                    <a:pt x="0" y="32"/>
                  </a:moveTo>
                  <a:lnTo>
                    <a:pt x="119" y="45"/>
                  </a:lnTo>
                  <a:lnTo>
                    <a:pt x="237" y="57"/>
                  </a:lnTo>
                  <a:lnTo>
                    <a:pt x="240" y="25"/>
                  </a:lnTo>
                  <a:lnTo>
                    <a:pt x="122" y="12"/>
                  </a:lnTo>
                  <a:lnTo>
                    <a:pt x="4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39" name="任意多边形 89310"/>
            <p:cNvSpPr/>
            <p:nvPr/>
          </p:nvSpPr>
          <p:spPr>
            <a:xfrm>
              <a:off x="3876" y="1339"/>
              <a:ext cx="39" cy="9"/>
            </a:xfrm>
            <a:custGeom>
              <a:avLst/>
              <a:gdLst/>
              <a:ahLst/>
              <a:cxnLst/>
              <a:rect l="0" t="0" r="0" b="0"/>
              <a:pathLst>
                <a:path w="240" h="57">
                  <a:moveTo>
                    <a:pt x="0" y="32"/>
                  </a:moveTo>
                  <a:lnTo>
                    <a:pt x="119" y="45"/>
                  </a:lnTo>
                  <a:lnTo>
                    <a:pt x="237" y="57"/>
                  </a:lnTo>
                  <a:lnTo>
                    <a:pt x="240" y="25"/>
                  </a:lnTo>
                  <a:lnTo>
                    <a:pt x="122" y="12"/>
                  </a:lnTo>
                  <a:lnTo>
                    <a:pt x="4" y="0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0" name="直接连接符 89312"/>
            <p:cNvSpPr/>
            <p:nvPr/>
          </p:nvSpPr>
          <p:spPr>
            <a:xfrm flipV="1">
              <a:off x="3915" y="1342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1" name="任意多边形 89313"/>
            <p:cNvSpPr/>
            <p:nvPr/>
          </p:nvSpPr>
          <p:spPr>
            <a:xfrm>
              <a:off x="3877" y="1335"/>
              <a:ext cx="40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0" y="33"/>
                  </a:moveTo>
                  <a:lnTo>
                    <a:pt x="119" y="37"/>
                  </a:lnTo>
                  <a:lnTo>
                    <a:pt x="238" y="42"/>
                  </a:lnTo>
                  <a:lnTo>
                    <a:pt x="240" y="9"/>
                  </a:lnTo>
                  <a:lnTo>
                    <a:pt x="120" y="5"/>
                  </a:lnTo>
                  <a:lnTo>
                    <a:pt x="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2" name="任意多边形 89314"/>
            <p:cNvSpPr/>
            <p:nvPr/>
          </p:nvSpPr>
          <p:spPr>
            <a:xfrm>
              <a:off x="3877" y="1335"/>
              <a:ext cx="40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0" y="33"/>
                  </a:moveTo>
                  <a:lnTo>
                    <a:pt x="119" y="37"/>
                  </a:lnTo>
                  <a:lnTo>
                    <a:pt x="238" y="42"/>
                  </a:lnTo>
                  <a:lnTo>
                    <a:pt x="240" y="9"/>
                  </a:lnTo>
                  <a:lnTo>
                    <a:pt x="120" y="5"/>
                  </a:lnTo>
                  <a:lnTo>
                    <a:pt x="1" y="0"/>
                  </a:lnTo>
                  <a:lnTo>
                    <a:pt x="0" y="33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3" name="任意多边形 89315"/>
            <p:cNvSpPr/>
            <p:nvPr/>
          </p:nvSpPr>
          <p:spPr>
            <a:xfrm>
              <a:off x="3877" y="1317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119" y="119"/>
                  </a:moveTo>
                  <a:lnTo>
                    <a:pt x="0" y="114"/>
                  </a:lnTo>
                  <a:lnTo>
                    <a:pt x="2" y="97"/>
                  </a:lnTo>
                  <a:lnTo>
                    <a:pt x="6" y="80"/>
                  </a:lnTo>
                  <a:lnTo>
                    <a:pt x="13" y="63"/>
                  </a:lnTo>
                  <a:lnTo>
                    <a:pt x="23" y="49"/>
                  </a:lnTo>
                  <a:lnTo>
                    <a:pt x="34" y="35"/>
                  </a:lnTo>
                  <a:lnTo>
                    <a:pt x="48" y="23"/>
                  </a:lnTo>
                  <a:lnTo>
                    <a:pt x="63" y="14"/>
                  </a:lnTo>
                  <a:lnTo>
                    <a:pt x="79" y="6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33" y="1"/>
                  </a:lnTo>
                  <a:lnTo>
                    <a:pt x="149" y="4"/>
                  </a:lnTo>
                  <a:lnTo>
                    <a:pt x="167" y="10"/>
                  </a:lnTo>
                  <a:lnTo>
                    <a:pt x="183" y="17"/>
                  </a:lnTo>
                  <a:lnTo>
                    <a:pt x="197" y="29"/>
                  </a:lnTo>
                  <a:lnTo>
                    <a:pt x="210" y="41"/>
                  </a:lnTo>
                  <a:lnTo>
                    <a:pt x="220" y="55"/>
                  </a:lnTo>
                  <a:lnTo>
                    <a:pt x="229" y="71"/>
                  </a:lnTo>
                  <a:lnTo>
                    <a:pt x="234" y="88"/>
                  </a:lnTo>
                  <a:lnTo>
                    <a:pt x="237" y="106"/>
                  </a:lnTo>
                  <a:lnTo>
                    <a:pt x="239" y="123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4" name="任意多边形 89316"/>
            <p:cNvSpPr/>
            <p:nvPr/>
          </p:nvSpPr>
          <p:spPr>
            <a:xfrm>
              <a:off x="3877" y="1317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0" y="114"/>
                  </a:moveTo>
                  <a:lnTo>
                    <a:pt x="2" y="97"/>
                  </a:lnTo>
                  <a:lnTo>
                    <a:pt x="6" y="80"/>
                  </a:lnTo>
                  <a:lnTo>
                    <a:pt x="13" y="63"/>
                  </a:lnTo>
                  <a:lnTo>
                    <a:pt x="23" y="49"/>
                  </a:lnTo>
                  <a:lnTo>
                    <a:pt x="34" y="35"/>
                  </a:lnTo>
                  <a:lnTo>
                    <a:pt x="48" y="23"/>
                  </a:lnTo>
                  <a:lnTo>
                    <a:pt x="63" y="14"/>
                  </a:lnTo>
                  <a:lnTo>
                    <a:pt x="79" y="6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33" y="1"/>
                  </a:lnTo>
                  <a:lnTo>
                    <a:pt x="149" y="4"/>
                  </a:lnTo>
                  <a:lnTo>
                    <a:pt x="167" y="10"/>
                  </a:lnTo>
                  <a:lnTo>
                    <a:pt x="183" y="17"/>
                  </a:lnTo>
                  <a:lnTo>
                    <a:pt x="197" y="29"/>
                  </a:lnTo>
                  <a:lnTo>
                    <a:pt x="210" y="41"/>
                  </a:lnTo>
                  <a:lnTo>
                    <a:pt x="220" y="55"/>
                  </a:lnTo>
                  <a:lnTo>
                    <a:pt x="229" y="71"/>
                  </a:lnTo>
                  <a:lnTo>
                    <a:pt x="234" y="88"/>
                  </a:lnTo>
                  <a:lnTo>
                    <a:pt x="237" y="106"/>
                  </a:lnTo>
                  <a:lnTo>
                    <a:pt x="239" y="123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5" name="任意多边形 89317"/>
            <p:cNvSpPr/>
            <p:nvPr/>
          </p:nvSpPr>
          <p:spPr>
            <a:xfrm>
              <a:off x="4361" y="1381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0">
                  <a:moveTo>
                    <a:pt x="119" y="120"/>
                  </a:moveTo>
                  <a:lnTo>
                    <a:pt x="0" y="120"/>
                  </a:lnTo>
                  <a:lnTo>
                    <a:pt x="1" y="102"/>
                  </a:lnTo>
                  <a:lnTo>
                    <a:pt x="5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4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2" y="4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79" y="16"/>
                  </a:lnTo>
                  <a:lnTo>
                    <a:pt x="194" y="26"/>
                  </a:lnTo>
                  <a:lnTo>
                    <a:pt x="206" y="38"/>
                  </a:lnTo>
                  <a:lnTo>
                    <a:pt x="217" y="53"/>
                  </a:lnTo>
                  <a:lnTo>
                    <a:pt x="226" y="68"/>
                  </a:lnTo>
                  <a:lnTo>
                    <a:pt x="233" y="84"/>
                  </a:lnTo>
                  <a:lnTo>
                    <a:pt x="237" y="102"/>
                  </a:lnTo>
                  <a:lnTo>
                    <a:pt x="238" y="120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6" name="任意多边形 89318"/>
            <p:cNvSpPr/>
            <p:nvPr/>
          </p:nvSpPr>
          <p:spPr>
            <a:xfrm>
              <a:off x="4361" y="1381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0">
                  <a:moveTo>
                    <a:pt x="0" y="120"/>
                  </a:moveTo>
                  <a:lnTo>
                    <a:pt x="1" y="102"/>
                  </a:lnTo>
                  <a:lnTo>
                    <a:pt x="5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4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2" y="4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79" y="16"/>
                  </a:lnTo>
                  <a:lnTo>
                    <a:pt x="194" y="26"/>
                  </a:lnTo>
                  <a:lnTo>
                    <a:pt x="206" y="38"/>
                  </a:lnTo>
                  <a:lnTo>
                    <a:pt x="217" y="53"/>
                  </a:lnTo>
                  <a:lnTo>
                    <a:pt x="226" y="68"/>
                  </a:lnTo>
                  <a:lnTo>
                    <a:pt x="233" y="84"/>
                  </a:lnTo>
                  <a:lnTo>
                    <a:pt x="237" y="102"/>
                  </a:lnTo>
                  <a:lnTo>
                    <a:pt x="238" y="12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7" name="任意多边形 89319"/>
            <p:cNvSpPr/>
            <p:nvPr/>
          </p:nvSpPr>
          <p:spPr>
            <a:xfrm>
              <a:off x="4361" y="1401"/>
              <a:ext cx="39" cy="276"/>
            </a:xfrm>
            <a:custGeom>
              <a:avLst/>
              <a:gdLst/>
              <a:ahLst/>
              <a:cxnLst/>
              <a:rect l="0" t="0" r="0" b="0"/>
              <a:pathLst>
                <a:path w="238" h="1672">
                  <a:moveTo>
                    <a:pt x="238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1672"/>
                  </a:lnTo>
                  <a:lnTo>
                    <a:pt x="119" y="1672"/>
                  </a:lnTo>
                  <a:lnTo>
                    <a:pt x="238" y="167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8" name="任意多边形 89320"/>
            <p:cNvSpPr/>
            <p:nvPr/>
          </p:nvSpPr>
          <p:spPr>
            <a:xfrm>
              <a:off x="4361" y="1401"/>
              <a:ext cx="39" cy="276"/>
            </a:xfrm>
            <a:custGeom>
              <a:avLst/>
              <a:gdLst/>
              <a:ahLst/>
              <a:cxnLst/>
              <a:rect l="0" t="0" r="0" b="0"/>
              <a:pathLst>
                <a:path w="238" h="1672">
                  <a:moveTo>
                    <a:pt x="238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1672"/>
                  </a:lnTo>
                  <a:lnTo>
                    <a:pt x="119" y="1672"/>
                  </a:lnTo>
                  <a:lnTo>
                    <a:pt x="238" y="1672"/>
                  </a:lnTo>
                  <a:lnTo>
                    <a:pt x="238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49" name="任意多边形 89321"/>
            <p:cNvSpPr/>
            <p:nvPr/>
          </p:nvSpPr>
          <p:spPr>
            <a:xfrm>
              <a:off x="4361" y="167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19">
                  <a:moveTo>
                    <a:pt x="119" y="0"/>
                  </a:moveTo>
                  <a:lnTo>
                    <a:pt x="238" y="0"/>
                  </a:ln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1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1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0" name="任意多边形 89322"/>
            <p:cNvSpPr/>
            <p:nvPr/>
          </p:nvSpPr>
          <p:spPr>
            <a:xfrm>
              <a:off x="4361" y="167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19">
                  <a:moveTo>
                    <a:pt x="238" y="0"/>
                  </a:move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1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1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1" name="任意多边形 89323"/>
            <p:cNvSpPr/>
            <p:nvPr/>
          </p:nvSpPr>
          <p:spPr>
            <a:xfrm>
              <a:off x="4297" y="131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119" y="119"/>
                  </a:moveTo>
                  <a:lnTo>
                    <a:pt x="0" y="123"/>
                  </a:lnTo>
                  <a:lnTo>
                    <a:pt x="1" y="106"/>
                  </a:lnTo>
                  <a:lnTo>
                    <a:pt x="4" y="88"/>
                  </a:lnTo>
                  <a:lnTo>
                    <a:pt x="10" y="71"/>
                  </a:lnTo>
                  <a:lnTo>
                    <a:pt x="19" y="55"/>
                  </a:lnTo>
                  <a:lnTo>
                    <a:pt x="29" y="41"/>
                  </a:lnTo>
                  <a:lnTo>
                    <a:pt x="41" y="29"/>
                  </a:lnTo>
                  <a:lnTo>
                    <a:pt x="56" y="17"/>
                  </a:lnTo>
                  <a:lnTo>
                    <a:pt x="72" y="10"/>
                  </a:lnTo>
                  <a:lnTo>
                    <a:pt x="89" y="4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60" y="6"/>
                  </a:lnTo>
                  <a:lnTo>
                    <a:pt x="175" y="14"/>
                  </a:lnTo>
                  <a:lnTo>
                    <a:pt x="191" y="23"/>
                  </a:lnTo>
                  <a:lnTo>
                    <a:pt x="204" y="35"/>
                  </a:lnTo>
                  <a:lnTo>
                    <a:pt x="215" y="49"/>
                  </a:lnTo>
                  <a:lnTo>
                    <a:pt x="225" y="63"/>
                  </a:lnTo>
                  <a:lnTo>
                    <a:pt x="232" y="80"/>
                  </a:lnTo>
                  <a:lnTo>
                    <a:pt x="237" y="97"/>
                  </a:lnTo>
                  <a:lnTo>
                    <a:pt x="239" y="114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2" name="任意多边形 89324"/>
            <p:cNvSpPr/>
            <p:nvPr/>
          </p:nvSpPr>
          <p:spPr>
            <a:xfrm>
              <a:off x="4297" y="131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0" y="123"/>
                  </a:moveTo>
                  <a:lnTo>
                    <a:pt x="1" y="106"/>
                  </a:lnTo>
                  <a:lnTo>
                    <a:pt x="4" y="88"/>
                  </a:lnTo>
                  <a:lnTo>
                    <a:pt x="10" y="71"/>
                  </a:lnTo>
                  <a:lnTo>
                    <a:pt x="19" y="55"/>
                  </a:lnTo>
                  <a:lnTo>
                    <a:pt x="29" y="41"/>
                  </a:lnTo>
                  <a:lnTo>
                    <a:pt x="41" y="29"/>
                  </a:lnTo>
                  <a:lnTo>
                    <a:pt x="56" y="17"/>
                  </a:lnTo>
                  <a:lnTo>
                    <a:pt x="72" y="10"/>
                  </a:lnTo>
                  <a:lnTo>
                    <a:pt x="89" y="4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60" y="6"/>
                  </a:lnTo>
                  <a:lnTo>
                    <a:pt x="175" y="14"/>
                  </a:lnTo>
                  <a:lnTo>
                    <a:pt x="191" y="23"/>
                  </a:lnTo>
                  <a:lnTo>
                    <a:pt x="204" y="35"/>
                  </a:lnTo>
                  <a:lnTo>
                    <a:pt x="215" y="49"/>
                  </a:lnTo>
                  <a:lnTo>
                    <a:pt x="225" y="63"/>
                  </a:lnTo>
                  <a:lnTo>
                    <a:pt x="232" y="80"/>
                  </a:lnTo>
                  <a:lnTo>
                    <a:pt x="237" y="97"/>
                  </a:lnTo>
                  <a:lnTo>
                    <a:pt x="239" y="114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3" name="任意多边形 89325"/>
            <p:cNvSpPr/>
            <p:nvPr/>
          </p:nvSpPr>
          <p:spPr>
            <a:xfrm>
              <a:off x="4297" y="1335"/>
              <a:ext cx="39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39" y="0"/>
                  </a:moveTo>
                  <a:lnTo>
                    <a:pt x="119" y="5"/>
                  </a:lnTo>
                  <a:lnTo>
                    <a:pt x="0" y="9"/>
                  </a:lnTo>
                  <a:lnTo>
                    <a:pt x="1" y="42"/>
                  </a:lnTo>
                  <a:lnTo>
                    <a:pt x="120" y="37"/>
                  </a:lnTo>
                  <a:lnTo>
                    <a:pt x="240" y="3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4" name="任意多边形 89326"/>
            <p:cNvSpPr/>
            <p:nvPr/>
          </p:nvSpPr>
          <p:spPr>
            <a:xfrm>
              <a:off x="4297" y="1335"/>
              <a:ext cx="39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39" y="0"/>
                  </a:moveTo>
                  <a:lnTo>
                    <a:pt x="119" y="5"/>
                  </a:lnTo>
                  <a:lnTo>
                    <a:pt x="0" y="9"/>
                  </a:lnTo>
                  <a:lnTo>
                    <a:pt x="1" y="42"/>
                  </a:lnTo>
                  <a:lnTo>
                    <a:pt x="120" y="37"/>
                  </a:lnTo>
                  <a:lnTo>
                    <a:pt x="240" y="33"/>
                  </a:lnTo>
                  <a:lnTo>
                    <a:pt x="23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5" name="直接连接符 89328"/>
            <p:cNvSpPr/>
            <p:nvPr/>
          </p:nvSpPr>
          <p:spPr>
            <a:xfrm>
              <a:off x="4298" y="1342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6" name="任意多边形 89329"/>
            <p:cNvSpPr/>
            <p:nvPr/>
          </p:nvSpPr>
          <p:spPr>
            <a:xfrm>
              <a:off x="4298" y="1339"/>
              <a:ext cx="39" cy="11"/>
            </a:xfrm>
            <a:custGeom>
              <a:avLst/>
              <a:gdLst/>
              <a:ahLst/>
              <a:cxnLst/>
              <a:rect l="0" t="0" r="0" b="0"/>
              <a:pathLst>
                <a:path w="241" h="65">
                  <a:moveTo>
                    <a:pt x="237" y="0"/>
                  </a:moveTo>
                  <a:lnTo>
                    <a:pt x="118" y="16"/>
                  </a:lnTo>
                  <a:lnTo>
                    <a:pt x="0" y="33"/>
                  </a:lnTo>
                  <a:lnTo>
                    <a:pt x="5" y="65"/>
                  </a:lnTo>
                  <a:lnTo>
                    <a:pt x="123" y="49"/>
                  </a:lnTo>
                  <a:lnTo>
                    <a:pt x="241" y="32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7" name="任意多边形 89330"/>
            <p:cNvSpPr/>
            <p:nvPr/>
          </p:nvSpPr>
          <p:spPr>
            <a:xfrm>
              <a:off x="4298" y="1339"/>
              <a:ext cx="39" cy="11"/>
            </a:xfrm>
            <a:custGeom>
              <a:avLst/>
              <a:gdLst/>
              <a:ahLst/>
              <a:cxnLst/>
              <a:rect l="0" t="0" r="0" b="0"/>
              <a:pathLst>
                <a:path w="241" h="65">
                  <a:moveTo>
                    <a:pt x="237" y="0"/>
                  </a:moveTo>
                  <a:lnTo>
                    <a:pt x="118" y="16"/>
                  </a:lnTo>
                  <a:lnTo>
                    <a:pt x="0" y="33"/>
                  </a:lnTo>
                  <a:lnTo>
                    <a:pt x="5" y="65"/>
                  </a:lnTo>
                  <a:lnTo>
                    <a:pt x="123" y="49"/>
                  </a:lnTo>
                  <a:lnTo>
                    <a:pt x="241" y="32"/>
                  </a:lnTo>
                  <a:lnTo>
                    <a:pt x="23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8" name="任意多边形 89331"/>
            <p:cNvSpPr/>
            <p:nvPr/>
          </p:nvSpPr>
          <p:spPr>
            <a:xfrm>
              <a:off x="4298" y="1347"/>
              <a:ext cx="19" cy="4"/>
            </a:xfrm>
            <a:custGeom>
              <a:avLst/>
              <a:gdLst/>
              <a:ahLst/>
              <a:cxnLst/>
              <a:rect l="0" t="0" r="0" b="0"/>
              <a:pathLst>
                <a:path w="118" h="24">
                  <a:moveTo>
                    <a:pt x="118" y="0"/>
                  </a:moveTo>
                  <a:lnTo>
                    <a:pt x="0" y="16"/>
                  </a:lnTo>
                  <a:lnTo>
                    <a:pt x="1" y="2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59" name="直接连接符 89332"/>
            <p:cNvSpPr/>
            <p:nvPr/>
          </p:nvSpPr>
          <p:spPr>
            <a:xfrm>
              <a:off x="4298" y="135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0" name="任意多边形 89333"/>
            <p:cNvSpPr/>
            <p:nvPr/>
          </p:nvSpPr>
          <p:spPr>
            <a:xfrm>
              <a:off x="4298" y="1343"/>
              <a:ext cx="40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234" y="0"/>
                  </a:moveTo>
                  <a:lnTo>
                    <a:pt x="117" y="25"/>
                  </a:lnTo>
                  <a:lnTo>
                    <a:pt x="0" y="49"/>
                  </a:lnTo>
                  <a:lnTo>
                    <a:pt x="6" y="81"/>
                  </a:lnTo>
                  <a:lnTo>
                    <a:pt x="124" y="56"/>
                  </a:lnTo>
                  <a:lnTo>
                    <a:pt x="241" y="3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1" name="任意多边形 89334"/>
            <p:cNvSpPr/>
            <p:nvPr/>
          </p:nvSpPr>
          <p:spPr>
            <a:xfrm>
              <a:off x="4298" y="1343"/>
              <a:ext cx="40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234" y="0"/>
                  </a:moveTo>
                  <a:lnTo>
                    <a:pt x="117" y="25"/>
                  </a:lnTo>
                  <a:lnTo>
                    <a:pt x="0" y="49"/>
                  </a:lnTo>
                  <a:lnTo>
                    <a:pt x="6" y="81"/>
                  </a:lnTo>
                  <a:lnTo>
                    <a:pt x="124" y="56"/>
                  </a:lnTo>
                  <a:lnTo>
                    <a:pt x="241" y="31"/>
                  </a:lnTo>
                  <a:lnTo>
                    <a:pt x="234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2" name="任意多边形 89335"/>
            <p:cNvSpPr/>
            <p:nvPr/>
          </p:nvSpPr>
          <p:spPr>
            <a:xfrm>
              <a:off x="4299" y="1352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8" h="32">
                  <a:moveTo>
                    <a:pt x="118" y="0"/>
                  </a:moveTo>
                  <a:lnTo>
                    <a:pt x="0" y="25"/>
                  </a:lnTo>
                  <a:lnTo>
                    <a:pt x="3" y="32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3" name="直接连接符 89336"/>
            <p:cNvSpPr/>
            <p:nvPr/>
          </p:nvSpPr>
          <p:spPr>
            <a:xfrm>
              <a:off x="4299" y="1356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4" name="任意多边形 89337"/>
            <p:cNvSpPr/>
            <p:nvPr/>
          </p:nvSpPr>
          <p:spPr>
            <a:xfrm>
              <a:off x="4300" y="1347"/>
              <a:ext cx="38" cy="16"/>
            </a:xfrm>
            <a:custGeom>
              <a:avLst/>
              <a:gdLst/>
              <a:ahLst/>
              <a:cxnLst/>
              <a:rect l="0" t="0" r="0" b="0"/>
              <a:pathLst>
                <a:path w="239" h="96">
                  <a:moveTo>
                    <a:pt x="230" y="0"/>
                  </a:moveTo>
                  <a:lnTo>
                    <a:pt x="115" y="32"/>
                  </a:lnTo>
                  <a:lnTo>
                    <a:pt x="0" y="64"/>
                  </a:lnTo>
                  <a:lnTo>
                    <a:pt x="9" y="96"/>
                  </a:lnTo>
                  <a:lnTo>
                    <a:pt x="124" y="63"/>
                  </a:lnTo>
                  <a:lnTo>
                    <a:pt x="239" y="3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5" name="任意多边形 89338"/>
            <p:cNvSpPr/>
            <p:nvPr/>
          </p:nvSpPr>
          <p:spPr>
            <a:xfrm>
              <a:off x="4300" y="1347"/>
              <a:ext cx="38" cy="16"/>
            </a:xfrm>
            <a:custGeom>
              <a:avLst/>
              <a:gdLst/>
              <a:ahLst/>
              <a:cxnLst/>
              <a:rect l="0" t="0" r="0" b="0"/>
              <a:pathLst>
                <a:path w="239" h="96">
                  <a:moveTo>
                    <a:pt x="230" y="0"/>
                  </a:moveTo>
                  <a:lnTo>
                    <a:pt x="115" y="32"/>
                  </a:lnTo>
                  <a:lnTo>
                    <a:pt x="0" y="64"/>
                  </a:lnTo>
                  <a:lnTo>
                    <a:pt x="9" y="96"/>
                  </a:lnTo>
                  <a:lnTo>
                    <a:pt x="124" y="63"/>
                  </a:lnTo>
                  <a:lnTo>
                    <a:pt x="239" y="31"/>
                  </a:lnTo>
                  <a:lnTo>
                    <a:pt x="23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6" name="直接连接符 89340"/>
            <p:cNvSpPr/>
            <p:nvPr/>
          </p:nvSpPr>
          <p:spPr>
            <a:xfrm>
              <a:off x="4302" y="136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7" name="任意多边形 89341"/>
            <p:cNvSpPr/>
            <p:nvPr/>
          </p:nvSpPr>
          <p:spPr>
            <a:xfrm>
              <a:off x="4302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3" h="119">
                  <a:moveTo>
                    <a:pt x="221" y="0"/>
                  </a:moveTo>
                  <a:lnTo>
                    <a:pt x="111" y="44"/>
                  </a:lnTo>
                  <a:lnTo>
                    <a:pt x="0" y="89"/>
                  </a:lnTo>
                  <a:lnTo>
                    <a:pt x="12" y="119"/>
                  </a:lnTo>
                  <a:lnTo>
                    <a:pt x="123" y="74"/>
                  </a:lnTo>
                  <a:lnTo>
                    <a:pt x="233" y="30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8" name="任意多边形 89342"/>
            <p:cNvSpPr/>
            <p:nvPr/>
          </p:nvSpPr>
          <p:spPr>
            <a:xfrm>
              <a:off x="4302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3" h="119">
                  <a:moveTo>
                    <a:pt x="221" y="0"/>
                  </a:moveTo>
                  <a:lnTo>
                    <a:pt x="111" y="44"/>
                  </a:lnTo>
                  <a:lnTo>
                    <a:pt x="0" y="89"/>
                  </a:lnTo>
                  <a:lnTo>
                    <a:pt x="12" y="119"/>
                  </a:lnTo>
                  <a:lnTo>
                    <a:pt x="123" y="74"/>
                  </a:lnTo>
                  <a:lnTo>
                    <a:pt x="233" y="30"/>
                  </a:lnTo>
                  <a:lnTo>
                    <a:pt x="221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69" name="任意多边形 89343"/>
            <p:cNvSpPr/>
            <p:nvPr/>
          </p:nvSpPr>
          <p:spPr>
            <a:xfrm>
              <a:off x="4304" y="1362"/>
              <a:ext cx="19" cy="9"/>
            </a:xfrm>
            <a:custGeom>
              <a:avLst/>
              <a:gdLst/>
              <a:ahLst/>
              <a:cxnLst/>
              <a:rect l="0" t="0" r="0" b="0"/>
              <a:pathLst>
                <a:path w="111" h="51">
                  <a:moveTo>
                    <a:pt x="111" y="0"/>
                  </a:moveTo>
                  <a:lnTo>
                    <a:pt x="0" y="45"/>
                  </a:lnTo>
                  <a:lnTo>
                    <a:pt x="3" y="5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0" name="直接连接符 89344"/>
            <p:cNvSpPr/>
            <p:nvPr/>
          </p:nvSpPr>
          <p:spPr>
            <a:xfrm>
              <a:off x="4304" y="1370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1" name="任意多边形 89345"/>
            <p:cNvSpPr/>
            <p:nvPr/>
          </p:nvSpPr>
          <p:spPr>
            <a:xfrm>
              <a:off x="4304" y="1354"/>
              <a:ext cx="38" cy="21"/>
            </a:xfrm>
            <a:custGeom>
              <a:avLst/>
              <a:gdLst/>
              <a:ahLst/>
              <a:cxnLst/>
              <a:rect l="0" t="0" r="0" b="0"/>
              <a:pathLst>
                <a:path w="230" h="130">
                  <a:moveTo>
                    <a:pt x="216" y="0"/>
                  </a:moveTo>
                  <a:lnTo>
                    <a:pt x="108" y="50"/>
                  </a:lnTo>
                  <a:lnTo>
                    <a:pt x="0" y="101"/>
                  </a:lnTo>
                  <a:lnTo>
                    <a:pt x="13" y="130"/>
                  </a:lnTo>
                  <a:lnTo>
                    <a:pt x="121" y="79"/>
                  </a:lnTo>
                  <a:lnTo>
                    <a:pt x="230" y="2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2" name="任意多边形 89346"/>
            <p:cNvSpPr/>
            <p:nvPr/>
          </p:nvSpPr>
          <p:spPr>
            <a:xfrm>
              <a:off x="4304" y="1354"/>
              <a:ext cx="38" cy="21"/>
            </a:xfrm>
            <a:custGeom>
              <a:avLst/>
              <a:gdLst/>
              <a:ahLst/>
              <a:cxnLst/>
              <a:rect l="0" t="0" r="0" b="0"/>
              <a:pathLst>
                <a:path w="230" h="130">
                  <a:moveTo>
                    <a:pt x="216" y="0"/>
                  </a:moveTo>
                  <a:lnTo>
                    <a:pt x="108" y="50"/>
                  </a:lnTo>
                  <a:lnTo>
                    <a:pt x="0" y="101"/>
                  </a:lnTo>
                  <a:lnTo>
                    <a:pt x="13" y="130"/>
                  </a:lnTo>
                  <a:lnTo>
                    <a:pt x="121" y="79"/>
                  </a:lnTo>
                  <a:lnTo>
                    <a:pt x="230" y="29"/>
                  </a:lnTo>
                  <a:lnTo>
                    <a:pt x="216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3" name="任意多边形 89347"/>
            <p:cNvSpPr/>
            <p:nvPr/>
          </p:nvSpPr>
          <p:spPr>
            <a:xfrm>
              <a:off x="4307" y="1367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8" h="62">
                  <a:moveTo>
                    <a:pt x="108" y="0"/>
                  </a:moveTo>
                  <a:lnTo>
                    <a:pt x="0" y="51"/>
                  </a:lnTo>
                  <a:lnTo>
                    <a:pt x="6" y="62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4" name="直接连接符 89348"/>
            <p:cNvSpPr/>
            <p:nvPr/>
          </p:nvSpPr>
          <p:spPr>
            <a:xfrm>
              <a:off x="4307" y="1375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5" name="任意多边形 89349"/>
            <p:cNvSpPr/>
            <p:nvPr/>
          </p:nvSpPr>
          <p:spPr>
            <a:xfrm>
              <a:off x="4307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205" y="0"/>
                  </a:moveTo>
                  <a:lnTo>
                    <a:pt x="102" y="61"/>
                  </a:lnTo>
                  <a:lnTo>
                    <a:pt x="0" y="123"/>
                  </a:lnTo>
                  <a:lnTo>
                    <a:pt x="16" y="151"/>
                  </a:lnTo>
                  <a:lnTo>
                    <a:pt x="119" y="89"/>
                  </a:lnTo>
                  <a:lnTo>
                    <a:pt x="222" y="28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6" name="任意多边形 89350"/>
            <p:cNvSpPr/>
            <p:nvPr/>
          </p:nvSpPr>
          <p:spPr>
            <a:xfrm>
              <a:off x="4307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205" y="0"/>
                  </a:moveTo>
                  <a:lnTo>
                    <a:pt x="102" y="61"/>
                  </a:lnTo>
                  <a:lnTo>
                    <a:pt x="0" y="123"/>
                  </a:lnTo>
                  <a:lnTo>
                    <a:pt x="16" y="151"/>
                  </a:lnTo>
                  <a:lnTo>
                    <a:pt x="119" y="89"/>
                  </a:lnTo>
                  <a:lnTo>
                    <a:pt x="222" y="28"/>
                  </a:lnTo>
                  <a:lnTo>
                    <a:pt x="205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7" name="任意多边形 89351"/>
            <p:cNvSpPr/>
            <p:nvPr/>
          </p:nvSpPr>
          <p:spPr>
            <a:xfrm>
              <a:off x="4311" y="1372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103" h="72">
                  <a:moveTo>
                    <a:pt x="103" y="0"/>
                  </a:moveTo>
                  <a:lnTo>
                    <a:pt x="0" y="62"/>
                  </a:lnTo>
                  <a:lnTo>
                    <a:pt x="7" y="72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8" name="直接连接符 89352"/>
            <p:cNvSpPr/>
            <p:nvPr/>
          </p:nvSpPr>
          <p:spPr>
            <a:xfrm>
              <a:off x="4311" y="1381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79" name="任意多边形 89353"/>
            <p:cNvSpPr/>
            <p:nvPr/>
          </p:nvSpPr>
          <p:spPr>
            <a:xfrm>
              <a:off x="4311" y="1360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1" h="168">
                  <a:moveTo>
                    <a:pt x="192" y="0"/>
                  </a:moveTo>
                  <a:lnTo>
                    <a:pt x="96" y="71"/>
                  </a:lnTo>
                  <a:lnTo>
                    <a:pt x="0" y="143"/>
                  </a:lnTo>
                  <a:lnTo>
                    <a:pt x="19" y="168"/>
                  </a:lnTo>
                  <a:lnTo>
                    <a:pt x="115" y="97"/>
                  </a:lnTo>
                  <a:lnTo>
                    <a:pt x="211" y="2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0" name="任意多边形 89354"/>
            <p:cNvSpPr/>
            <p:nvPr/>
          </p:nvSpPr>
          <p:spPr>
            <a:xfrm>
              <a:off x="4311" y="1360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1" h="168">
                  <a:moveTo>
                    <a:pt x="192" y="0"/>
                  </a:moveTo>
                  <a:lnTo>
                    <a:pt x="96" y="71"/>
                  </a:lnTo>
                  <a:lnTo>
                    <a:pt x="0" y="143"/>
                  </a:lnTo>
                  <a:lnTo>
                    <a:pt x="19" y="168"/>
                  </a:lnTo>
                  <a:lnTo>
                    <a:pt x="115" y="97"/>
                  </a:lnTo>
                  <a:lnTo>
                    <a:pt x="211" y="26"/>
                  </a:lnTo>
                  <a:lnTo>
                    <a:pt x="192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1" name="任意多边形 89355"/>
            <p:cNvSpPr/>
            <p:nvPr/>
          </p:nvSpPr>
          <p:spPr>
            <a:xfrm>
              <a:off x="4315" y="1376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6" h="78">
                  <a:moveTo>
                    <a:pt x="96" y="0"/>
                  </a:moveTo>
                  <a:lnTo>
                    <a:pt x="0" y="71"/>
                  </a:lnTo>
                  <a:lnTo>
                    <a:pt x="6" y="7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2" name="直接连接符 89356"/>
            <p:cNvSpPr/>
            <p:nvPr/>
          </p:nvSpPr>
          <p:spPr>
            <a:xfrm>
              <a:off x="4315" y="138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3" name="任意多边形 89357"/>
            <p:cNvSpPr/>
            <p:nvPr/>
          </p:nvSpPr>
          <p:spPr>
            <a:xfrm>
              <a:off x="4315" y="1363"/>
              <a:ext cx="34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180" y="0"/>
                  </a:moveTo>
                  <a:lnTo>
                    <a:pt x="90" y="78"/>
                  </a:lnTo>
                  <a:lnTo>
                    <a:pt x="0" y="156"/>
                  </a:lnTo>
                  <a:lnTo>
                    <a:pt x="21" y="181"/>
                  </a:lnTo>
                  <a:lnTo>
                    <a:pt x="111" y="103"/>
                  </a:lnTo>
                  <a:lnTo>
                    <a:pt x="202" y="24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4" name="任意多边形 89358"/>
            <p:cNvSpPr/>
            <p:nvPr/>
          </p:nvSpPr>
          <p:spPr>
            <a:xfrm>
              <a:off x="4315" y="1363"/>
              <a:ext cx="34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180" y="0"/>
                  </a:moveTo>
                  <a:lnTo>
                    <a:pt x="90" y="78"/>
                  </a:lnTo>
                  <a:lnTo>
                    <a:pt x="0" y="156"/>
                  </a:lnTo>
                  <a:lnTo>
                    <a:pt x="21" y="181"/>
                  </a:lnTo>
                  <a:lnTo>
                    <a:pt x="111" y="103"/>
                  </a:lnTo>
                  <a:lnTo>
                    <a:pt x="202" y="24"/>
                  </a:lnTo>
                  <a:lnTo>
                    <a:pt x="18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5" name="任意多边形 89359"/>
            <p:cNvSpPr/>
            <p:nvPr/>
          </p:nvSpPr>
          <p:spPr>
            <a:xfrm>
              <a:off x="4319" y="1380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90" h="82">
                  <a:moveTo>
                    <a:pt x="90" y="0"/>
                  </a:moveTo>
                  <a:lnTo>
                    <a:pt x="0" y="78"/>
                  </a:lnTo>
                  <a:lnTo>
                    <a:pt x="4" y="8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6" name="直接连接符 89360"/>
            <p:cNvSpPr/>
            <p:nvPr/>
          </p:nvSpPr>
          <p:spPr>
            <a:xfrm>
              <a:off x="4319" y="1393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7" name="任意多边形 89361"/>
            <p:cNvSpPr/>
            <p:nvPr/>
          </p:nvSpPr>
          <p:spPr>
            <a:xfrm>
              <a:off x="4320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4" h="189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23" y="189"/>
                  </a:lnTo>
                  <a:lnTo>
                    <a:pt x="108" y="106"/>
                  </a:lnTo>
                  <a:lnTo>
                    <a:pt x="194" y="23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8" name="任意多边形 89362"/>
            <p:cNvSpPr/>
            <p:nvPr/>
          </p:nvSpPr>
          <p:spPr>
            <a:xfrm>
              <a:off x="4320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4" h="189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23" y="189"/>
                  </a:lnTo>
                  <a:lnTo>
                    <a:pt x="108" y="106"/>
                  </a:lnTo>
                  <a:lnTo>
                    <a:pt x="194" y="23"/>
                  </a:lnTo>
                  <a:lnTo>
                    <a:pt x="172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89" name="任意多边形 89363"/>
            <p:cNvSpPr/>
            <p:nvPr/>
          </p:nvSpPr>
          <p:spPr>
            <a:xfrm>
              <a:off x="4323" y="1384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5" h="93">
                  <a:moveTo>
                    <a:pt x="85" y="0"/>
                  </a:moveTo>
                  <a:lnTo>
                    <a:pt x="0" y="83"/>
                  </a:lnTo>
                  <a:lnTo>
                    <a:pt x="10" y="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0" name="直接连接符 89364"/>
            <p:cNvSpPr/>
            <p:nvPr/>
          </p:nvSpPr>
          <p:spPr>
            <a:xfrm>
              <a:off x="4323" y="1397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1" name="任意多边形 89365"/>
            <p:cNvSpPr/>
            <p:nvPr/>
          </p:nvSpPr>
          <p:spPr>
            <a:xfrm>
              <a:off x="4325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151" y="0"/>
                  </a:moveTo>
                  <a:lnTo>
                    <a:pt x="75" y="93"/>
                  </a:lnTo>
                  <a:lnTo>
                    <a:pt x="0" y="186"/>
                  </a:lnTo>
                  <a:lnTo>
                    <a:pt x="24" y="206"/>
                  </a:lnTo>
                  <a:lnTo>
                    <a:pt x="100" y="113"/>
                  </a:lnTo>
                  <a:lnTo>
                    <a:pt x="176" y="2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2" name="任意多边形 89366"/>
            <p:cNvSpPr/>
            <p:nvPr/>
          </p:nvSpPr>
          <p:spPr>
            <a:xfrm>
              <a:off x="4325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151" y="0"/>
                  </a:moveTo>
                  <a:lnTo>
                    <a:pt x="75" y="93"/>
                  </a:lnTo>
                  <a:lnTo>
                    <a:pt x="0" y="186"/>
                  </a:lnTo>
                  <a:lnTo>
                    <a:pt x="24" y="206"/>
                  </a:lnTo>
                  <a:lnTo>
                    <a:pt x="100" y="113"/>
                  </a:lnTo>
                  <a:lnTo>
                    <a:pt x="176" y="20"/>
                  </a:lnTo>
                  <a:lnTo>
                    <a:pt x="151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3" name="任意多边形 89367"/>
            <p:cNvSpPr/>
            <p:nvPr/>
          </p:nvSpPr>
          <p:spPr>
            <a:xfrm>
              <a:off x="4329" y="1387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6" h="97">
                  <a:moveTo>
                    <a:pt x="76" y="0"/>
                  </a:moveTo>
                  <a:lnTo>
                    <a:pt x="0" y="93"/>
                  </a:lnTo>
                  <a:lnTo>
                    <a:pt x="7" y="9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4" name="直接连接符 89368"/>
            <p:cNvSpPr/>
            <p:nvPr/>
          </p:nvSpPr>
          <p:spPr>
            <a:xfrm>
              <a:off x="4329" y="1403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5" name="任意多边形 89369"/>
            <p:cNvSpPr/>
            <p:nvPr/>
          </p:nvSpPr>
          <p:spPr>
            <a:xfrm>
              <a:off x="4331" y="1371"/>
              <a:ext cx="26" cy="35"/>
            </a:xfrm>
            <a:custGeom>
              <a:avLst/>
              <a:gdLst/>
              <a:ahLst/>
              <a:cxnLst/>
              <a:rect l="0" t="0" r="0" b="0"/>
              <a:pathLst>
                <a:path w="165" h="213">
                  <a:moveTo>
                    <a:pt x="138" y="0"/>
                  </a:moveTo>
                  <a:lnTo>
                    <a:pt x="69" y="97"/>
                  </a:lnTo>
                  <a:lnTo>
                    <a:pt x="0" y="194"/>
                  </a:lnTo>
                  <a:lnTo>
                    <a:pt x="27" y="213"/>
                  </a:lnTo>
                  <a:lnTo>
                    <a:pt x="96" y="116"/>
                  </a:lnTo>
                  <a:lnTo>
                    <a:pt x="165" y="19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6" name="任意多边形 89370"/>
            <p:cNvSpPr/>
            <p:nvPr/>
          </p:nvSpPr>
          <p:spPr>
            <a:xfrm>
              <a:off x="4331" y="1371"/>
              <a:ext cx="26" cy="35"/>
            </a:xfrm>
            <a:custGeom>
              <a:avLst/>
              <a:gdLst/>
              <a:ahLst/>
              <a:cxnLst/>
              <a:rect l="0" t="0" r="0" b="0"/>
              <a:pathLst>
                <a:path w="165" h="213">
                  <a:moveTo>
                    <a:pt x="138" y="0"/>
                  </a:moveTo>
                  <a:lnTo>
                    <a:pt x="69" y="97"/>
                  </a:lnTo>
                  <a:lnTo>
                    <a:pt x="0" y="194"/>
                  </a:lnTo>
                  <a:lnTo>
                    <a:pt x="27" y="213"/>
                  </a:lnTo>
                  <a:lnTo>
                    <a:pt x="96" y="116"/>
                  </a:lnTo>
                  <a:lnTo>
                    <a:pt x="165" y="19"/>
                  </a:lnTo>
                  <a:lnTo>
                    <a:pt x="138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7" name="任意多边形 89371"/>
            <p:cNvSpPr/>
            <p:nvPr/>
          </p:nvSpPr>
          <p:spPr>
            <a:xfrm>
              <a:off x="4335" y="1391"/>
              <a:ext cx="11" cy="15"/>
            </a:xfrm>
            <a:custGeom>
              <a:avLst/>
              <a:gdLst/>
              <a:ahLst/>
              <a:cxnLst/>
              <a:rect l="0" t="0" r="0" b="0"/>
              <a:pathLst>
                <a:path w="69" h="102">
                  <a:moveTo>
                    <a:pt x="69" y="0"/>
                  </a:moveTo>
                  <a:lnTo>
                    <a:pt x="0" y="97"/>
                  </a:lnTo>
                  <a:lnTo>
                    <a:pt x="5" y="10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8" name="直接连接符 89372"/>
            <p:cNvSpPr/>
            <p:nvPr/>
          </p:nvSpPr>
          <p:spPr>
            <a:xfrm>
              <a:off x="4335" y="1406"/>
              <a:ext cx="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799" name="任意多边形 89373"/>
            <p:cNvSpPr/>
            <p:nvPr/>
          </p:nvSpPr>
          <p:spPr>
            <a:xfrm>
              <a:off x="4336" y="1374"/>
              <a:ext cx="25" cy="35"/>
            </a:xfrm>
            <a:custGeom>
              <a:avLst/>
              <a:gdLst/>
              <a:ahLst/>
              <a:cxnLst/>
              <a:rect l="0" t="0" r="0" b="0"/>
              <a:pathLst>
                <a:path w="154" h="220">
                  <a:moveTo>
                    <a:pt x="127" y="0"/>
                  </a:moveTo>
                  <a:lnTo>
                    <a:pt x="64" y="102"/>
                  </a:lnTo>
                  <a:lnTo>
                    <a:pt x="0" y="204"/>
                  </a:lnTo>
                  <a:lnTo>
                    <a:pt x="27" y="220"/>
                  </a:lnTo>
                  <a:lnTo>
                    <a:pt x="91" y="119"/>
                  </a:lnTo>
                  <a:lnTo>
                    <a:pt x="154" y="1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0" name="任意多边形 89374"/>
            <p:cNvSpPr/>
            <p:nvPr/>
          </p:nvSpPr>
          <p:spPr>
            <a:xfrm>
              <a:off x="4336" y="1374"/>
              <a:ext cx="25" cy="35"/>
            </a:xfrm>
            <a:custGeom>
              <a:avLst/>
              <a:gdLst/>
              <a:ahLst/>
              <a:cxnLst/>
              <a:rect l="0" t="0" r="0" b="0"/>
              <a:pathLst>
                <a:path w="154" h="220">
                  <a:moveTo>
                    <a:pt x="127" y="0"/>
                  </a:moveTo>
                  <a:lnTo>
                    <a:pt x="64" y="102"/>
                  </a:lnTo>
                  <a:lnTo>
                    <a:pt x="0" y="204"/>
                  </a:lnTo>
                  <a:lnTo>
                    <a:pt x="27" y="220"/>
                  </a:lnTo>
                  <a:lnTo>
                    <a:pt x="91" y="119"/>
                  </a:lnTo>
                  <a:lnTo>
                    <a:pt x="154" y="17"/>
                  </a:lnTo>
                  <a:lnTo>
                    <a:pt x="12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1" name="任意多边形 89375"/>
            <p:cNvSpPr/>
            <p:nvPr/>
          </p:nvSpPr>
          <p:spPr>
            <a:xfrm>
              <a:off x="4340" y="1393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4" h="107">
                  <a:moveTo>
                    <a:pt x="64" y="0"/>
                  </a:moveTo>
                  <a:lnTo>
                    <a:pt x="0" y="101"/>
                  </a:lnTo>
                  <a:lnTo>
                    <a:pt x="10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2" name="直接连接符 89376"/>
            <p:cNvSpPr/>
            <p:nvPr/>
          </p:nvSpPr>
          <p:spPr>
            <a:xfrm>
              <a:off x="4340" y="1409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3" name="任意多边形 89377"/>
            <p:cNvSpPr/>
            <p:nvPr/>
          </p:nvSpPr>
          <p:spPr>
            <a:xfrm>
              <a:off x="4341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107" y="0"/>
                  </a:moveTo>
                  <a:lnTo>
                    <a:pt x="54" y="107"/>
                  </a:lnTo>
                  <a:lnTo>
                    <a:pt x="0" y="214"/>
                  </a:lnTo>
                  <a:lnTo>
                    <a:pt x="29" y="228"/>
                  </a:lnTo>
                  <a:lnTo>
                    <a:pt x="83" y="121"/>
                  </a:lnTo>
                  <a:lnTo>
                    <a:pt x="136" y="1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4" name="任意多边形 89378"/>
            <p:cNvSpPr/>
            <p:nvPr/>
          </p:nvSpPr>
          <p:spPr>
            <a:xfrm>
              <a:off x="4341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107" y="0"/>
                  </a:moveTo>
                  <a:lnTo>
                    <a:pt x="54" y="107"/>
                  </a:lnTo>
                  <a:lnTo>
                    <a:pt x="0" y="214"/>
                  </a:lnTo>
                  <a:lnTo>
                    <a:pt x="29" y="228"/>
                  </a:lnTo>
                  <a:lnTo>
                    <a:pt x="83" y="121"/>
                  </a:lnTo>
                  <a:lnTo>
                    <a:pt x="136" y="14"/>
                  </a:lnTo>
                  <a:lnTo>
                    <a:pt x="107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5" name="任意多边形 89379"/>
            <p:cNvSpPr/>
            <p:nvPr/>
          </p:nvSpPr>
          <p:spPr>
            <a:xfrm>
              <a:off x="4346" y="1396"/>
              <a:ext cx="9" cy="17"/>
            </a:xfrm>
            <a:custGeom>
              <a:avLst/>
              <a:gdLst/>
              <a:ahLst/>
              <a:cxnLst/>
              <a:rect l="0" t="0" r="0" b="0"/>
              <a:pathLst>
                <a:path w="54" h="112">
                  <a:moveTo>
                    <a:pt x="54" y="0"/>
                  </a:moveTo>
                  <a:lnTo>
                    <a:pt x="0" y="107"/>
                  </a:lnTo>
                  <a:lnTo>
                    <a:pt x="12" y="1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6" name="直接连接符 89380"/>
            <p:cNvSpPr/>
            <p:nvPr/>
          </p:nvSpPr>
          <p:spPr>
            <a:xfrm>
              <a:off x="4346" y="1413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7" name="任意多边形 89381"/>
            <p:cNvSpPr/>
            <p:nvPr/>
          </p:nvSpPr>
          <p:spPr>
            <a:xfrm>
              <a:off x="4348" y="1377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83" y="0"/>
                  </a:moveTo>
                  <a:lnTo>
                    <a:pt x="42" y="111"/>
                  </a:lnTo>
                  <a:lnTo>
                    <a:pt x="0" y="223"/>
                  </a:lnTo>
                  <a:lnTo>
                    <a:pt x="30" y="234"/>
                  </a:lnTo>
                  <a:lnTo>
                    <a:pt x="72" y="122"/>
                  </a:lnTo>
                  <a:lnTo>
                    <a:pt x="113" y="1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8" name="任意多边形 89382"/>
            <p:cNvSpPr/>
            <p:nvPr/>
          </p:nvSpPr>
          <p:spPr>
            <a:xfrm>
              <a:off x="4348" y="1377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83" y="0"/>
                  </a:moveTo>
                  <a:lnTo>
                    <a:pt x="42" y="111"/>
                  </a:lnTo>
                  <a:lnTo>
                    <a:pt x="0" y="223"/>
                  </a:lnTo>
                  <a:lnTo>
                    <a:pt x="30" y="234"/>
                  </a:lnTo>
                  <a:lnTo>
                    <a:pt x="72" y="122"/>
                  </a:lnTo>
                  <a:lnTo>
                    <a:pt x="113" y="11"/>
                  </a:lnTo>
                  <a:lnTo>
                    <a:pt x="83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9" name="任意多边形 89383"/>
            <p:cNvSpPr/>
            <p:nvPr/>
          </p:nvSpPr>
          <p:spPr>
            <a:xfrm>
              <a:off x="4353" y="1397"/>
              <a:ext cx="6" cy="19"/>
            </a:xfrm>
            <a:custGeom>
              <a:avLst/>
              <a:gdLst/>
              <a:ahLst/>
              <a:cxnLst/>
              <a:rect l="0" t="0" r="0" b="0"/>
              <a:pathLst>
                <a:path w="42" h="115">
                  <a:moveTo>
                    <a:pt x="42" y="0"/>
                  </a:moveTo>
                  <a:lnTo>
                    <a:pt x="0" y="112"/>
                  </a:lnTo>
                  <a:lnTo>
                    <a:pt x="9" y="11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0" name="直接连接符 89384"/>
            <p:cNvSpPr/>
            <p:nvPr/>
          </p:nvSpPr>
          <p:spPr>
            <a:xfrm>
              <a:off x="4353" y="1416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1" name="任意多边形 89385"/>
            <p:cNvSpPr/>
            <p:nvPr/>
          </p:nvSpPr>
          <p:spPr>
            <a:xfrm>
              <a:off x="4354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65" y="0"/>
                  </a:moveTo>
                  <a:lnTo>
                    <a:pt x="33" y="115"/>
                  </a:lnTo>
                  <a:lnTo>
                    <a:pt x="0" y="230"/>
                  </a:lnTo>
                  <a:lnTo>
                    <a:pt x="32" y="239"/>
                  </a:lnTo>
                  <a:lnTo>
                    <a:pt x="64" y="124"/>
                  </a:lnTo>
                  <a:lnTo>
                    <a:pt x="96" y="9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2" name="任意多边形 89386"/>
            <p:cNvSpPr/>
            <p:nvPr/>
          </p:nvSpPr>
          <p:spPr>
            <a:xfrm>
              <a:off x="4354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65" y="0"/>
                  </a:moveTo>
                  <a:lnTo>
                    <a:pt x="33" y="115"/>
                  </a:lnTo>
                  <a:lnTo>
                    <a:pt x="0" y="230"/>
                  </a:lnTo>
                  <a:lnTo>
                    <a:pt x="32" y="239"/>
                  </a:lnTo>
                  <a:lnTo>
                    <a:pt x="64" y="124"/>
                  </a:lnTo>
                  <a:lnTo>
                    <a:pt x="96" y="9"/>
                  </a:lnTo>
                  <a:lnTo>
                    <a:pt x="65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3" name="任意多边形 89387"/>
            <p:cNvSpPr/>
            <p:nvPr/>
          </p:nvSpPr>
          <p:spPr>
            <a:xfrm>
              <a:off x="4359" y="1399"/>
              <a:ext cx="6" cy="19"/>
            </a:xfrm>
            <a:custGeom>
              <a:avLst/>
              <a:gdLst/>
              <a:ahLst/>
              <a:cxnLst/>
              <a:rect l="0" t="0" r="0" b="0"/>
              <a:pathLst>
                <a:path w="32" h="118">
                  <a:moveTo>
                    <a:pt x="32" y="0"/>
                  </a:moveTo>
                  <a:lnTo>
                    <a:pt x="0" y="115"/>
                  </a:lnTo>
                  <a:lnTo>
                    <a:pt x="7" y="11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4" name="直接连接符 89388"/>
            <p:cNvSpPr/>
            <p:nvPr/>
          </p:nvSpPr>
          <p:spPr>
            <a:xfrm>
              <a:off x="4359" y="1417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5" name="任意多边形 89389"/>
            <p:cNvSpPr/>
            <p:nvPr/>
          </p:nvSpPr>
          <p:spPr>
            <a:xfrm>
              <a:off x="4361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1" h="241">
                  <a:moveTo>
                    <a:pt x="50" y="0"/>
                  </a:moveTo>
                  <a:lnTo>
                    <a:pt x="25" y="117"/>
                  </a:lnTo>
                  <a:lnTo>
                    <a:pt x="0" y="235"/>
                  </a:lnTo>
                  <a:lnTo>
                    <a:pt x="32" y="241"/>
                  </a:lnTo>
                  <a:lnTo>
                    <a:pt x="56" y="124"/>
                  </a:lnTo>
                  <a:lnTo>
                    <a:pt x="81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6" name="任意多边形 89390"/>
            <p:cNvSpPr/>
            <p:nvPr/>
          </p:nvSpPr>
          <p:spPr>
            <a:xfrm>
              <a:off x="4361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1" h="241">
                  <a:moveTo>
                    <a:pt x="50" y="0"/>
                  </a:moveTo>
                  <a:lnTo>
                    <a:pt x="25" y="117"/>
                  </a:lnTo>
                  <a:lnTo>
                    <a:pt x="0" y="235"/>
                  </a:lnTo>
                  <a:lnTo>
                    <a:pt x="32" y="241"/>
                  </a:lnTo>
                  <a:lnTo>
                    <a:pt x="56" y="124"/>
                  </a:lnTo>
                  <a:lnTo>
                    <a:pt x="81" y="7"/>
                  </a:lnTo>
                  <a:lnTo>
                    <a:pt x="5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7" name="直接连接符 89392"/>
            <p:cNvSpPr/>
            <p:nvPr/>
          </p:nvSpPr>
          <p:spPr>
            <a:xfrm>
              <a:off x="4366" y="142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8" name="任意多边形 89393"/>
            <p:cNvSpPr/>
            <p:nvPr/>
          </p:nvSpPr>
          <p:spPr>
            <a:xfrm>
              <a:off x="4367" y="1380"/>
              <a:ext cx="11" cy="40"/>
            </a:xfrm>
            <a:custGeom>
              <a:avLst/>
              <a:gdLst/>
              <a:ahLst/>
              <a:cxnLst/>
              <a:rect l="0" t="0" r="0" b="0"/>
              <a:pathLst>
                <a:path w="65" h="241">
                  <a:moveTo>
                    <a:pt x="33" y="0"/>
                  </a:moveTo>
                  <a:lnTo>
                    <a:pt x="16" y="118"/>
                  </a:lnTo>
                  <a:lnTo>
                    <a:pt x="0" y="236"/>
                  </a:lnTo>
                  <a:lnTo>
                    <a:pt x="32" y="241"/>
                  </a:lnTo>
                  <a:lnTo>
                    <a:pt x="49" y="123"/>
                  </a:lnTo>
                  <a:lnTo>
                    <a:pt x="6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9" name="任意多边形 89394"/>
            <p:cNvSpPr/>
            <p:nvPr/>
          </p:nvSpPr>
          <p:spPr>
            <a:xfrm>
              <a:off x="4367" y="1380"/>
              <a:ext cx="11" cy="40"/>
            </a:xfrm>
            <a:custGeom>
              <a:avLst/>
              <a:gdLst/>
              <a:ahLst/>
              <a:cxnLst/>
              <a:rect l="0" t="0" r="0" b="0"/>
              <a:pathLst>
                <a:path w="65" h="241">
                  <a:moveTo>
                    <a:pt x="33" y="0"/>
                  </a:moveTo>
                  <a:lnTo>
                    <a:pt x="16" y="118"/>
                  </a:lnTo>
                  <a:lnTo>
                    <a:pt x="0" y="236"/>
                  </a:lnTo>
                  <a:lnTo>
                    <a:pt x="32" y="241"/>
                  </a:lnTo>
                  <a:lnTo>
                    <a:pt x="49" y="123"/>
                  </a:lnTo>
                  <a:lnTo>
                    <a:pt x="65" y="4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0" name="直接连接符 89396"/>
            <p:cNvSpPr/>
            <p:nvPr/>
          </p:nvSpPr>
          <p:spPr>
            <a:xfrm>
              <a:off x="4372" y="1420"/>
              <a:ext cx="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1" name="任意多边形 89397"/>
            <p:cNvSpPr/>
            <p:nvPr/>
          </p:nvSpPr>
          <p:spPr>
            <a:xfrm>
              <a:off x="4375" y="1381"/>
              <a:ext cx="7" cy="40"/>
            </a:xfrm>
            <a:custGeom>
              <a:avLst/>
              <a:gdLst/>
              <a:ahLst/>
              <a:cxnLst/>
              <a:rect l="0" t="0" r="0" b="0"/>
              <a:pathLst>
                <a:path w="42" h="240">
                  <a:moveTo>
                    <a:pt x="9" y="0"/>
                  </a:moveTo>
                  <a:lnTo>
                    <a:pt x="5" y="120"/>
                  </a:lnTo>
                  <a:lnTo>
                    <a:pt x="0" y="239"/>
                  </a:lnTo>
                  <a:lnTo>
                    <a:pt x="33" y="240"/>
                  </a:lnTo>
                  <a:lnTo>
                    <a:pt x="37" y="121"/>
                  </a:lnTo>
                  <a:lnTo>
                    <a:pt x="42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2" name="任意多边形 89398"/>
            <p:cNvSpPr/>
            <p:nvPr/>
          </p:nvSpPr>
          <p:spPr>
            <a:xfrm>
              <a:off x="4375" y="1381"/>
              <a:ext cx="7" cy="40"/>
            </a:xfrm>
            <a:custGeom>
              <a:avLst/>
              <a:gdLst/>
              <a:ahLst/>
              <a:cxnLst/>
              <a:rect l="0" t="0" r="0" b="0"/>
              <a:pathLst>
                <a:path w="42" h="240">
                  <a:moveTo>
                    <a:pt x="9" y="0"/>
                  </a:moveTo>
                  <a:lnTo>
                    <a:pt x="5" y="120"/>
                  </a:lnTo>
                  <a:lnTo>
                    <a:pt x="0" y="239"/>
                  </a:lnTo>
                  <a:lnTo>
                    <a:pt x="33" y="240"/>
                  </a:lnTo>
                  <a:lnTo>
                    <a:pt x="37" y="121"/>
                  </a:lnTo>
                  <a:lnTo>
                    <a:pt x="42" y="1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3" name="任意多边形 89399"/>
            <p:cNvSpPr/>
            <p:nvPr/>
          </p:nvSpPr>
          <p:spPr>
            <a:xfrm>
              <a:off x="4380" y="1381"/>
              <a:ext cx="20" cy="40"/>
            </a:xfrm>
            <a:custGeom>
              <a:avLst/>
              <a:gdLst/>
              <a:ahLst/>
              <a:cxnLst/>
              <a:rect l="0" t="0" r="0" b="0"/>
              <a:pathLst>
                <a:path w="123" h="239">
                  <a:moveTo>
                    <a:pt x="4" y="120"/>
                  </a:moveTo>
                  <a:lnTo>
                    <a:pt x="9" y="0"/>
                  </a:lnTo>
                  <a:lnTo>
                    <a:pt x="26" y="2"/>
                  </a:lnTo>
                  <a:lnTo>
                    <a:pt x="43" y="7"/>
                  </a:lnTo>
                  <a:lnTo>
                    <a:pt x="60" y="14"/>
                  </a:lnTo>
                  <a:lnTo>
                    <a:pt x="74" y="24"/>
                  </a:lnTo>
                  <a:lnTo>
                    <a:pt x="88" y="35"/>
                  </a:lnTo>
                  <a:lnTo>
                    <a:pt x="100" y="48"/>
                  </a:lnTo>
                  <a:lnTo>
                    <a:pt x="109" y="64"/>
                  </a:lnTo>
                  <a:lnTo>
                    <a:pt x="117" y="79"/>
                  </a:lnTo>
                  <a:lnTo>
                    <a:pt x="121" y="97"/>
                  </a:lnTo>
                  <a:lnTo>
                    <a:pt x="123" y="115"/>
                  </a:lnTo>
                  <a:lnTo>
                    <a:pt x="122" y="133"/>
                  </a:lnTo>
                  <a:lnTo>
                    <a:pt x="119" y="150"/>
                  </a:lnTo>
                  <a:lnTo>
                    <a:pt x="113" y="168"/>
                  </a:lnTo>
                  <a:lnTo>
                    <a:pt x="106" y="183"/>
                  </a:lnTo>
                  <a:lnTo>
                    <a:pt x="94" y="198"/>
                  </a:lnTo>
                  <a:lnTo>
                    <a:pt x="82" y="210"/>
                  </a:lnTo>
                  <a:lnTo>
                    <a:pt x="68" y="220"/>
                  </a:lnTo>
                  <a:lnTo>
                    <a:pt x="52" y="229"/>
                  </a:lnTo>
                  <a:lnTo>
                    <a:pt x="35" y="235"/>
                  </a:lnTo>
                  <a:lnTo>
                    <a:pt x="17" y="238"/>
                  </a:lnTo>
                  <a:lnTo>
                    <a:pt x="0" y="239"/>
                  </a:lnTo>
                  <a:lnTo>
                    <a:pt x="4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4" name="任意多边形 89400"/>
            <p:cNvSpPr/>
            <p:nvPr/>
          </p:nvSpPr>
          <p:spPr>
            <a:xfrm>
              <a:off x="4380" y="1381"/>
              <a:ext cx="20" cy="40"/>
            </a:xfrm>
            <a:custGeom>
              <a:avLst/>
              <a:gdLst/>
              <a:ahLst/>
              <a:cxnLst/>
              <a:rect l="0" t="0" r="0" b="0"/>
              <a:pathLst>
                <a:path w="123" h="239">
                  <a:moveTo>
                    <a:pt x="9" y="0"/>
                  </a:moveTo>
                  <a:lnTo>
                    <a:pt x="26" y="2"/>
                  </a:lnTo>
                  <a:lnTo>
                    <a:pt x="43" y="7"/>
                  </a:lnTo>
                  <a:lnTo>
                    <a:pt x="60" y="14"/>
                  </a:lnTo>
                  <a:lnTo>
                    <a:pt x="74" y="24"/>
                  </a:lnTo>
                  <a:lnTo>
                    <a:pt x="88" y="35"/>
                  </a:lnTo>
                  <a:lnTo>
                    <a:pt x="100" y="48"/>
                  </a:lnTo>
                  <a:lnTo>
                    <a:pt x="109" y="64"/>
                  </a:lnTo>
                  <a:lnTo>
                    <a:pt x="117" y="79"/>
                  </a:lnTo>
                  <a:lnTo>
                    <a:pt x="121" y="97"/>
                  </a:lnTo>
                  <a:lnTo>
                    <a:pt x="123" y="115"/>
                  </a:lnTo>
                  <a:lnTo>
                    <a:pt x="122" y="133"/>
                  </a:lnTo>
                  <a:lnTo>
                    <a:pt x="119" y="150"/>
                  </a:lnTo>
                  <a:lnTo>
                    <a:pt x="113" y="168"/>
                  </a:lnTo>
                  <a:lnTo>
                    <a:pt x="106" y="183"/>
                  </a:lnTo>
                  <a:lnTo>
                    <a:pt x="94" y="198"/>
                  </a:lnTo>
                  <a:lnTo>
                    <a:pt x="82" y="210"/>
                  </a:lnTo>
                  <a:lnTo>
                    <a:pt x="68" y="220"/>
                  </a:lnTo>
                  <a:lnTo>
                    <a:pt x="52" y="229"/>
                  </a:lnTo>
                  <a:lnTo>
                    <a:pt x="35" y="235"/>
                  </a:lnTo>
                  <a:lnTo>
                    <a:pt x="17" y="238"/>
                  </a:lnTo>
                  <a:lnTo>
                    <a:pt x="0" y="23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5" name="直接连接符 89401"/>
            <p:cNvSpPr/>
            <p:nvPr/>
          </p:nvSpPr>
          <p:spPr>
            <a:xfrm>
              <a:off x="4380" y="1401"/>
              <a:ext cx="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6" name="任意多边形 89402"/>
            <p:cNvSpPr/>
            <p:nvPr/>
          </p:nvSpPr>
          <p:spPr>
            <a:xfrm>
              <a:off x="3914" y="682"/>
              <a:ext cx="20" cy="40"/>
            </a:xfrm>
            <a:custGeom>
              <a:avLst/>
              <a:gdLst/>
              <a:ahLst/>
              <a:cxnLst/>
              <a:rect l="0" t="0" r="0" b="0"/>
              <a:pathLst>
                <a:path w="119" h="238">
                  <a:moveTo>
                    <a:pt x="119" y="119"/>
                  </a:moveTo>
                  <a:lnTo>
                    <a:pt x="119" y="238"/>
                  </a:lnTo>
                  <a:lnTo>
                    <a:pt x="102" y="237"/>
                  </a:lnTo>
                  <a:lnTo>
                    <a:pt x="84" y="233"/>
                  </a:lnTo>
                  <a:lnTo>
                    <a:pt x="68" y="226"/>
                  </a:lnTo>
                  <a:lnTo>
                    <a:pt x="52" y="217"/>
                  </a:lnTo>
                  <a:lnTo>
                    <a:pt x="38" y="206"/>
                  </a:lnTo>
                  <a:lnTo>
                    <a:pt x="26" y="194"/>
                  </a:lnTo>
                  <a:lnTo>
                    <a:pt x="16" y="178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8"/>
                  </a:lnTo>
                  <a:lnTo>
                    <a:pt x="0" y="110"/>
                  </a:lnTo>
                  <a:lnTo>
                    <a:pt x="3" y="92"/>
                  </a:lnTo>
                  <a:lnTo>
                    <a:pt x="8" y="75"/>
                  </a:lnTo>
                  <a:lnTo>
                    <a:pt x="16" y="59"/>
                  </a:lnTo>
                  <a:lnTo>
                    <a:pt x="26" y="44"/>
                  </a:lnTo>
                  <a:lnTo>
                    <a:pt x="38" y="32"/>
                  </a:lnTo>
                  <a:lnTo>
                    <a:pt x="52" y="21"/>
                  </a:lnTo>
                  <a:lnTo>
                    <a:pt x="68" y="12"/>
                  </a:lnTo>
                  <a:lnTo>
                    <a:pt x="84" y="5"/>
                  </a:lnTo>
                  <a:lnTo>
                    <a:pt x="102" y="1"/>
                  </a:lnTo>
                  <a:lnTo>
                    <a:pt x="119" y="0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7" name="任意多边形 89403"/>
            <p:cNvSpPr/>
            <p:nvPr/>
          </p:nvSpPr>
          <p:spPr>
            <a:xfrm>
              <a:off x="3914" y="682"/>
              <a:ext cx="20" cy="40"/>
            </a:xfrm>
            <a:custGeom>
              <a:avLst/>
              <a:gdLst/>
              <a:ahLst/>
              <a:cxnLst/>
              <a:rect l="0" t="0" r="0" b="0"/>
              <a:pathLst>
                <a:path w="119" h="238">
                  <a:moveTo>
                    <a:pt x="119" y="238"/>
                  </a:moveTo>
                  <a:lnTo>
                    <a:pt x="102" y="237"/>
                  </a:lnTo>
                  <a:lnTo>
                    <a:pt x="84" y="233"/>
                  </a:lnTo>
                  <a:lnTo>
                    <a:pt x="68" y="226"/>
                  </a:lnTo>
                  <a:lnTo>
                    <a:pt x="52" y="217"/>
                  </a:lnTo>
                  <a:lnTo>
                    <a:pt x="38" y="206"/>
                  </a:lnTo>
                  <a:lnTo>
                    <a:pt x="26" y="194"/>
                  </a:lnTo>
                  <a:lnTo>
                    <a:pt x="16" y="178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8"/>
                  </a:lnTo>
                  <a:lnTo>
                    <a:pt x="0" y="110"/>
                  </a:lnTo>
                  <a:lnTo>
                    <a:pt x="3" y="92"/>
                  </a:lnTo>
                  <a:lnTo>
                    <a:pt x="8" y="75"/>
                  </a:lnTo>
                  <a:lnTo>
                    <a:pt x="16" y="59"/>
                  </a:lnTo>
                  <a:lnTo>
                    <a:pt x="26" y="44"/>
                  </a:lnTo>
                  <a:lnTo>
                    <a:pt x="38" y="32"/>
                  </a:lnTo>
                  <a:lnTo>
                    <a:pt x="52" y="21"/>
                  </a:lnTo>
                  <a:lnTo>
                    <a:pt x="68" y="12"/>
                  </a:lnTo>
                  <a:lnTo>
                    <a:pt x="84" y="5"/>
                  </a:lnTo>
                  <a:lnTo>
                    <a:pt x="102" y="1"/>
                  </a:lnTo>
                  <a:lnTo>
                    <a:pt x="119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8" name="任意多边形 89404"/>
            <p:cNvSpPr/>
            <p:nvPr/>
          </p:nvSpPr>
          <p:spPr>
            <a:xfrm>
              <a:off x="3934" y="682"/>
              <a:ext cx="347" cy="40"/>
            </a:xfrm>
            <a:custGeom>
              <a:avLst/>
              <a:gdLst/>
              <a:ahLst/>
              <a:cxnLst/>
              <a:rect l="0" t="0" r="0" b="0"/>
              <a:pathLst>
                <a:path w="2119" h="238">
                  <a:moveTo>
                    <a:pt x="0" y="0"/>
                  </a:moveTo>
                  <a:lnTo>
                    <a:pt x="0" y="119"/>
                  </a:lnTo>
                  <a:lnTo>
                    <a:pt x="0" y="238"/>
                  </a:lnTo>
                  <a:lnTo>
                    <a:pt x="2119" y="238"/>
                  </a:lnTo>
                  <a:lnTo>
                    <a:pt x="2119" y="119"/>
                  </a:lnTo>
                  <a:lnTo>
                    <a:pt x="21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9" name="任意多边形 89405"/>
            <p:cNvSpPr/>
            <p:nvPr/>
          </p:nvSpPr>
          <p:spPr>
            <a:xfrm>
              <a:off x="3934" y="682"/>
              <a:ext cx="347" cy="40"/>
            </a:xfrm>
            <a:custGeom>
              <a:avLst/>
              <a:gdLst/>
              <a:ahLst/>
              <a:cxnLst/>
              <a:rect l="0" t="0" r="0" b="0"/>
              <a:pathLst>
                <a:path w="2119" h="238">
                  <a:moveTo>
                    <a:pt x="0" y="0"/>
                  </a:moveTo>
                  <a:lnTo>
                    <a:pt x="0" y="119"/>
                  </a:lnTo>
                  <a:lnTo>
                    <a:pt x="0" y="238"/>
                  </a:lnTo>
                  <a:lnTo>
                    <a:pt x="2119" y="238"/>
                  </a:lnTo>
                  <a:lnTo>
                    <a:pt x="2119" y="119"/>
                  </a:lnTo>
                  <a:lnTo>
                    <a:pt x="21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0" name="任意多边形 89406"/>
            <p:cNvSpPr/>
            <p:nvPr/>
          </p:nvSpPr>
          <p:spPr>
            <a:xfrm>
              <a:off x="4281" y="682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20" h="238">
                  <a:moveTo>
                    <a:pt x="0" y="119"/>
                  </a:moveTo>
                  <a:lnTo>
                    <a:pt x="0" y="0"/>
                  </a:lnTo>
                  <a:lnTo>
                    <a:pt x="18" y="1"/>
                  </a:lnTo>
                  <a:lnTo>
                    <a:pt x="36" y="5"/>
                  </a:lnTo>
                  <a:lnTo>
                    <a:pt x="51" y="12"/>
                  </a:lnTo>
                  <a:lnTo>
                    <a:pt x="67" y="21"/>
                  </a:lnTo>
                  <a:lnTo>
                    <a:pt x="82" y="32"/>
                  </a:lnTo>
                  <a:lnTo>
                    <a:pt x="94" y="44"/>
                  </a:lnTo>
                  <a:lnTo>
                    <a:pt x="104" y="59"/>
                  </a:lnTo>
                  <a:lnTo>
                    <a:pt x="112" y="75"/>
                  </a:lnTo>
                  <a:lnTo>
                    <a:pt x="116" y="92"/>
                  </a:lnTo>
                  <a:lnTo>
                    <a:pt x="120" y="110"/>
                  </a:lnTo>
                  <a:lnTo>
                    <a:pt x="120" y="128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8"/>
                  </a:lnTo>
                  <a:lnTo>
                    <a:pt x="94" y="194"/>
                  </a:lnTo>
                  <a:lnTo>
                    <a:pt x="82" y="206"/>
                  </a:lnTo>
                  <a:lnTo>
                    <a:pt x="67" y="217"/>
                  </a:lnTo>
                  <a:lnTo>
                    <a:pt x="51" y="226"/>
                  </a:lnTo>
                  <a:lnTo>
                    <a:pt x="36" y="233"/>
                  </a:lnTo>
                  <a:lnTo>
                    <a:pt x="18" y="237"/>
                  </a:lnTo>
                  <a:lnTo>
                    <a:pt x="0" y="23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1" name="任意多边形 89407"/>
            <p:cNvSpPr/>
            <p:nvPr/>
          </p:nvSpPr>
          <p:spPr>
            <a:xfrm>
              <a:off x="4281" y="682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20" h="238">
                  <a:moveTo>
                    <a:pt x="0" y="0"/>
                  </a:moveTo>
                  <a:lnTo>
                    <a:pt x="18" y="1"/>
                  </a:lnTo>
                  <a:lnTo>
                    <a:pt x="36" y="5"/>
                  </a:lnTo>
                  <a:lnTo>
                    <a:pt x="51" y="12"/>
                  </a:lnTo>
                  <a:lnTo>
                    <a:pt x="67" y="21"/>
                  </a:lnTo>
                  <a:lnTo>
                    <a:pt x="82" y="32"/>
                  </a:lnTo>
                  <a:lnTo>
                    <a:pt x="94" y="44"/>
                  </a:lnTo>
                  <a:lnTo>
                    <a:pt x="104" y="59"/>
                  </a:lnTo>
                  <a:lnTo>
                    <a:pt x="112" y="75"/>
                  </a:lnTo>
                  <a:lnTo>
                    <a:pt x="116" y="92"/>
                  </a:lnTo>
                  <a:lnTo>
                    <a:pt x="120" y="110"/>
                  </a:lnTo>
                  <a:lnTo>
                    <a:pt x="120" y="128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8"/>
                  </a:lnTo>
                  <a:lnTo>
                    <a:pt x="94" y="194"/>
                  </a:lnTo>
                  <a:lnTo>
                    <a:pt x="82" y="206"/>
                  </a:lnTo>
                  <a:lnTo>
                    <a:pt x="67" y="217"/>
                  </a:lnTo>
                  <a:lnTo>
                    <a:pt x="51" y="226"/>
                  </a:lnTo>
                  <a:lnTo>
                    <a:pt x="36" y="233"/>
                  </a:lnTo>
                  <a:lnTo>
                    <a:pt x="18" y="237"/>
                  </a:lnTo>
                  <a:lnTo>
                    <a:pt x="0" y="238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2" name="任意多边形 89408"/>
            <p:cNvSpPr/>
            <p:nvPr/>
          </p:nvSpPr>
          <p:spPr>
            <a:xfrm>
              <a:off x="3877" y="718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19" h="239">
                  <a:moveTo>
                    <a:pt x="119" y="119"/>
                  </a:moveTo>
                  <a:lnTo>
                    <a:pt x="119" y="239"/>
                  </a:lnTo>
                  <a:lnTo>
                    <a:pt x="101" y="237"/>
                  </a:lnTo>
                  <a:lnTo>
                    <a:pt x="83" y="233"/>
                  </a:lnTo>
                  <a:lnTo>
                    <a:pt x="68" y="226"/>
                  </a:lnTo>
                  <a:lnTo>
                    <a:pt x="52" y="217"/>
                  </a:lnTo>
                  <a:lnTo>
                    <a:pt x="38" y="206"/>
                  </a:lnTo>
                  <a:lnTo>
                    <a:pt x="25" y="194"/>
                  </a:lnTo>
                  <a:lnTo>
                    <a:pt x="15" y="178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8"/>
                  </a:lnTo>
                  <a:lnTo>
                    <a:pt x="0" y="110"/>
                  </a:lnTo>
                  <a:lnTo>
                    <a:pt x="3" y="92"/>
                  </a:lnTo>
                  <a:lnTo>
                    <a:pt x="8" y="76"/>
                  </a:lnTo>
                  <a:lnTo>
                    <a:pt x="15" y="59"/>
                  </a:lnTo>
                  <a:lnTo>
                    <a:pt x="25" y="44"/>
                  </a:lnTo>
                  <a:lnTo>
                    <a:pt x="38" y="32"/>
                  </a:lnTo>
                  <a:lnTo>
                    <a:pt x="52" y="21"/>
                  </a:lnTo>
                  <a:lnTo>
                    <a:pt x="68" y="12"/>
                  </a:lnTo>
                  <a:lnTo>
                    <a:pt x="83" y="5"/>
                  </a:lnTo>
                  <a:lnTo>
                    <a:pt x="101" y="1"/>
                  </a:lnTo>
                  <a:lnTo>
                    <a:pt x="119" y="0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3" name="任意多边形 89409"/>
            <p:cNvSpPr/>
            <p:nvPr/>
          </p:nvSpPr>
          <p:spPr>
            <a:xfrm>
              <a:off x="3877" y="718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19" h="239">
                  <a:moveTo>
                    <a:pt x="119" y="239"/>
                  </a:moveTo>
                  <a:lnTo>
                    <a:pt x="101" y="237"/>
                  </a:lnTo>
                  <a:lnTo>
                    <a:pt x="83" y="233"/>
                  </a:lnTo>
                  <a:lnTo>
                    <a:pt x="68" y="226"/>
                  </a:lnTo>
                  <a:lnTo>
                    <a:pt x="52" y="217"/>
                  </a:lnTo>
                  <a:lnTo>
                    <a:pt x="38" y="206"/>
                  </a:lnTo>
                  <a:lnTo>
                    <a:pt x="25" y="194"/>
                  </a:lnTo>
                  <a:lnTo>
                    <a:pt x="15" y="178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8"/>
                  </a:lnTo>
                  <a:lnTo>
                    <a:pt x="0" y="110"/>
                  </a:lnTo>
                  <a:lnTo>
                    <a:pt x="3" y="92"/>
                  </a:lnTo>
                  <a:lnTo>
                    <a:pt x="8" y="76"/>
                  </a:lnTo>
                  <a:lnTo>
                    <a:pt x="15" y="59"/>
                  </a:lnTo>
                  <a:lnTo>
                    <a:pt x="25" y="44"/>
                  </a:lnTo>
                  <a:lnTo>
                    <a:pt x="38" y="32"/>
                  </a:lnTo>
                  <a:lnTo>
                    <a:pt x="52" y="21"/>
                  </a:lnTo>
                  <a:lnTo>
                    <a:pt x="68" y="12"/>
                  </a:lnTo>
                  <a:lnTo>
                    <a:pt x="83" y="5"/>
                  </a:lnTo>
                  <a:lnTo>
                    <a:pt x="101" y="1"/>
                  </a:lnTo>
                  <a:lnTo>
                    <a:pt x="119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4" name="任意多边形 89410"/>
            <p:cNvSpPr/>
            <p:nvPr/>
          </p:nvSpPr>
          <p:spPr>
            <a:xfrm>
              <a:off x="3897" y="718"/>
              <a:ext cx="419" cy="39"/>
            </a:xfrm>
            <a:custGeom>
              <a:avLst/>
              <a:gdLst/>
              <a:ahLst/>
              <a:cxnLst/>
              <a:rect l="0" t="0" r="0" b="0"/>
              <a:pathLst>
                <a:path w="2565" h="239">
                  <a:moveTo>
                    <a:pt x="0" y="0"/>
                  </a:moveTo>
                  <a:lnTo>
                    <a:pt x="0" y="119"/>
                  </a:lnTo>
                  <a:lnTo>
                    <a:pt x="0" y="239"/>
                  </a:lnTo>
                  <a:lnTo>
                    <a:pt x="2565" y="239"/>
                  </a:lnTo>
                  <a:lnTo>
                    <a:pt x="2565" y="119"/>
                  </a:lnTo>
                  <a:lnTo>
                    <a:pt x="2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5" name="任意多边形 89411"/>
            <p:cNvSpPr/>
            <p:nvPr/>
          </p:nvSpPr>
          <p:spPr>
            <a:xfrm>
              <a:off x="3897" y="718"/>
              <a:ext cx="419" cy="39"/>
            </a:xfrm>
            <a:custGeom>
              <a:avLst/>
              <a:gdLst/>
              <a:ahLst/>
              <a:cxnLst/>
              <a:rect l="0" t="0" r="0" b="0"/>
              <a:pathLst>
                <a:path w="2565" h="239">
                  <a:moveTo>
                    <a:pt x="0" y="0"/>
                  </a:moveTo>
                  <a:lnTo>
                    <a:pt x="0" y="119"/>
                  </a:lnTo>
                  <a:lnTo>
                    <a:pt x="0" y="239"/>
                  </a:lnTo>
                  <a:lnTo>
                    <a:pt x="2565" y="239"/>
                  </a:lnTo>
                  <a:lnTo>
                    <a:pt x="2565" y="119"/>
                  </a:lnTo>
                  <a:lnTo>
                    <a:pt x="256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6" name="任意多边形 89412"/>
            <p:cNvSpPr/>
            <p:nvPr/>
          </p:nvSpPr>
          <p:spPr>
            <a:xfrm>
              <a:off x="4316" y="718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20" h="239">
                  <a:moveTo>
                    <a:pt x="0" y="119"/>
                  </a:moveTo>
                  <a:lnTo>
                    <a:pt x="0" y="0"/>
                  </a:lnTo>
                  <a:lnTo>
                    <a:pt x="18" y="1"/>
                  </a:lnTo>
                  <a:lnTo>
                    <a:pt x="36" y="5"/>
                  </a:lnTo>
                  <a:lnTo>
                    <a:pt x="52" y="12"/>
                  </a:lnTo>
                  <a:lnTo>
                    <a:pt x="67" y="21"/>
                  </a:lnTo>
                  <a:lnTo>
                    <a:pt x="82" y="32"/>
                  </a:lnTo>
                  <a:lnTo>
                    <a:pt x="94" y="44"/>
                  </a:lnTo>
                  <a:lnTo>
                    <a:pt x="104" y="59"/>
                  </a:lnTo>
                  <a:lnTo>
                    <a:pt x="112" y="76"/>
                  </a:lnTo>
                  <a:lnTo>
                    <a:pt x="116" y="92"/>
                  </a:lnTo>
                  <a:lnTo>
                    <a:pt x="120" y="110"/>
                  </a:lnTo>
                  <a:lnTo>
                    <a:pt x="120" y="128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8"/>
                  </a:lnTo>
                  <a:lnTo>
                    <a:pt x="94" y="194"/>
                  </a:lnTo>
                  <a:lnTo>
                    <a:pt x="82" y="206"/>
                  </a:lnTo>
                  <a:lnTo>
                    <a:pt x="67" y="217"/>
                  </a:lnTo>
                  <a:lnTo>
                    <a:pt x="52" y="226"/>
                  </a:lnTo>
                  <a:lnTo>
                    <a:pt x="36" y="233"/>
                  </a:lnTo>
                  <a:lnTo>
                    <a:pt x="18" y="237"/>
                  </a:lnTo>
                  <a:lnTo>
                    <a:pt x="0" y="23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7" name="任意多边形 89413"/>
            <p:cNvSpPr/>
            <p:nvPr/>
          </p:nvSpPr>
          <p:spPr>
            <a:xfrm>
              <a:off x="4316" y="718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20" h="239">
                  <a:moveTo>
                    <a:pt x="0" y="0"/>
                  </a:moveTo>
                  <a:lnTo>
                    <a:pt x="18" y="1"/>
                  </a:lnTo>
                  <a:lnTo>
                    <a:pt x="36" y="5"/>
                  </a:lnTo>
                  <a:lnTo>
                    <a:pt x="52" y="12"/>
                  </a:lnTo>
                  <a:lnTo>
                    <a:pt x="67" y="21"/>
                  </a:lnTo>
                  <a:lnTo>
                    <a:pt x="82" y="32"/>
                  </a:lnTo>
                  <a:lnTo>
                    <a:pt x="94" y="44"/>
                  </a:lnTo>
                  <a:lnTo>
                    <a:pt x="104" y="59"/>
                  </a:lnTo>
                  <a:lnTo>
                    <a:pt x="112" y="76"/>
                  </a:lnTo>
                  <a:lnTo>
                    <a:pt x="116" y="92"/>
                  </a:lnTo>
                  <a:lnTo>
                    <a:pt x="120" y="110"/>
                  </a:lnTo>
                  <a:lnTo>
                    <a:pt x="120" y="128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8"/>
                  </a:lnTo>
                  <a:lnTo>
                    <a:pt x="94" y="194"/>
                  </a:lnTo>
                  <a:lnTo>
                    <a:pt x="82" y="206"/>
                  </a:lnTo>
                  <a:lnTo>
                    <a:pt x="67" y="217"/>
                  </a:lnTo>
                  <a:lnTo>
                    <a:pt x="52" y="226"/>
                  </a:lnTo>
                  <a:lnTo>
                    <a:pt x="36" y="233"/>
                  </a:lnTo>
                  <a:lnTo>
                    <a:pt x="18" y="237"/>
                  </a:lnTo>
                  <a:lnTo>
                    <a:pt x="0" y="239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8" name="任意多边形 89414"/>
            <p:cNvSpPr/>
            <p:nvPr/>
          </p:nvSpPr>
          <p:spPr>
            <a:xfrm>
              <a:off x="3877" y="724"/>
              <a:ext cx="33" cy="33"/>
            </a:xfrm>
            <a:custGeom>
              <a:avLst/>
              <a:gdLst/>
              <a:ahLst/>
              <a:cxnLst/>
              <a:rect l="0" t="0" r="0" b="0"/>
              <a:pathLst>
                <a:path w="203" h="205">
                  <a:moveTo>
                    <a:pt x="119" y="85"/>
                  </a:moveTo>
                  <a:lnTo>
                    <a:pt x="203" y="170"/>
                  </a:lnTo>
                  <a:lnTo>
                    <a:pt x="189" y="181"/>
                  </a:lnTo>
                  <a:lnTo>
                    <a:pt x="175" y="191"/>
                  </a:lnTo>
                  <a:lnTo>
                    <a:pt x="158" y="198"/>
                  </a:lnTo>
                  <a:lnTo>
                    <a:pt x="141" y="202"/>
                  </a:lnTo>
                  <a:lnTo>
                    <a:pt x="124" y="205"/>
                  </a:lnTo>
                  <a:lnTo>
                    <a:pt x="106" y="203"/>
                  </a:lnTo>
                  <a:lnTo>
                    <a:pt x="88" y="200"/>
                  </a:lnTo>
                  <a:lnTo>
                    <a:pt x="71" y="195"/>
                  </a:lnTo>
                  <a:lnTo>
                    <a:pt x="56" y="186"/>
                  </a:lnTo>
                  <a:lnTo>
                    <a:pt x="41" y="176"/>
                  </a:lnTo>
                  <a:lnTo>
                    <a:pt x="29" y="163"/>
                  </a:lnTo>
                  <a:lnTo>
                    <a:pt x="18" y="149"/>
                  </a:lnTo>
                  <a:lnTo>
                    <a:pt x="10" y="133"/>
                  </a:lnTo>
                  <a:lnTo>
                    <a:pt x="4" y="115"/>
                  </a:lnTo>
                  <a:lnTo>
                    <a:pt x="1" y="99"/>
                  </a:lnTo>
                  <a:lnTo>
                    <a:pt x="0" y="81"/>
                  </a:lnTo>
                  <a:lnTo>
                    <a:pt x="2" y="63"/>
                  </a:lnTo>
                  <a:lnTo>
                    <a:pt x="6" y="45"/>
                  </a:lnTo>
                  <a:lnTo>
                    <a:pt x="14" y="29"/>
                  </a:lnTo>
                  <a:lnTo>
                    <a:pt x="23" y="14"/>
                  </a:lnTo>
                  <a:lnTo>
                    <a:pt x="35" y="0"/>
                  </a:lnTo>
                  <a:lnTo>
                    <a:pt x="119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39" name="任意多边形 89415"/>
            <p:cNvSpPr/>
            <p:nvPr/>
          </p:nvSpPr>
          <p:spPr>
            <a:xfrm>
              <a:off x="3877" y="724"/>
              <a:ext cx="33" cy="33"/>
            </a:xfrm>
            <a:custGeom>
              <a:avLst/>
              <a:gdLst/>
              <a:ahLst/>
              <a:cxnLst/>
              <a:rect l="0" t="0" r="0" b="0"/>
              <a:pathLst>
                <a:path w="203" h="205">
                  <a:moveTo>
                    <a:pt x="203" y="170"/>
                  </a:moveTo>
                  <a:lnTo>
                    <a:pt x="189" y="181"/>
                  </a:lnTo>
                  <a:lnTo>
                    <a:pt x="175" y="191"/>
                  </a:lnTo>
                  <a:lnTo>
                    <a:pt x="158" y="198"/>
                  </a:lnTo>
                  <a:lnTo>
                    <a:pt x="141" y="202"/>
                  </a:lnTo>
                  <a:lnTo>
                    <a:pt x="124" y="205"/>
                  </a:lnTo>
                  <a:lnTo>
                    <a:pt x="106" y="203"/>
                  </a:lnTo>
                  <a:lnTo>
                    <a:pt x="88" y="200"/>
                  </a:lnTo>
                  <a:lnTo>
                    <a:pt x="71" y="195"/>
                  </a:lnTo>
                  <a:lnTo>
                    <a:pt x="56" y="186"/>
                  </a:lnTo>
                  <a:lnTo>
                    <a:pt x="41" y="176"/>
                  </a:lnTo>
                  <a:lnTo>
                    <a:pt x="29" y="163"/>
                  </a:lnTo>
                  <a:lnTo>
                    <a:pt x="18" y="149"/>
                  </a:lnTo>
                  <a:lnTo>
                    <a:pt x="10" y="133"/>
                  </a:lnTo>
                  <a:lnTo>
                    <a:pt x="4" y="115"/>
                  </a:lnTo>
                  <a:lnTo>
                    <a:pt x="1" y="99"/>
                  </a:lnTo>
                  <a:lnTo>
                    <a:pt x="0" y="81"/>
                  </a:lnTo>
                  <a:lnTo>
                    <a:pt x="2" y="63"/>
                  </a:lnTo>
                  <a:lnTo>
                    <a:pt x="6" y="45"/>
                  </a:lnTo>
                  <a:lnTo>
                    <a:pt x="14" y="29"/>
                  </a:lnTo>
                  <a:lnTo>
                    <a:pt x="23" y="14"/>
                  </a:lnTo>
                  <a:lnTo>
                    <a:pt x="35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0" name="任意多边形 89416"/>
            <p:cNvSpPr/>
            <p:nvPr/>
          </p:nvSpPr>
          <p:spPr>
            <a:xfrm>
              <a:off x="3883" y="687"/>
              <a:ext cx="64" cy="65"/>
            </a:xfrm>
            <a:custGeom>
              <a:avLst/>
              <a:gdLst/>
              <a:ahLst/>
              <a:cxnLst/>
              <a:rect l="0" t="0" r="0" b="0"/>
              <a:pathLst>
                <a:path w="391" h="392">
                  <a:moveTo>
                    <a:pt x="0" y="222"/>
                  </a:moveTo>
                  <a:lnTo>
                    <a:pt x="84" y="307"/>
                  </a:lnTo>
                  <a:lnTo>
                    <a:pt x="168" y="392"/>
                  </a:lnTo>
                  <a:lnTo>
                    <a:pt x="391" y="170"/>
                  </a:lnTo>
                  <a:lnTo>
                    <a:pt x="307" y="85"/>
                  </a:lnTo>
                  <a:lnTo>
                    <a:pt x="224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1" name="任意多边形 89417"/>
            <p:cNvSpPr/>
            <p:nvPr/>
          </p:nvSpPr>
          <p:spPr>
            <a:xfrm>
              <a:off x="3883" y="687"/>
              <a:ext cx="64" cy="65"/>
            </a:xfrm>
            <a:custGeom>
              <a:avLst/>
              <a:gdLst/>
              <a:ahLst/>
              <a:cxnLst/>
              <a:rect l="0" t="0" r="0" b="0"/>
              <a:pathLst>
                <a:path w="391" h="392">
                  <a:moveTo>
                    <a:pt x="0" y="222"/>
                  </a:moveTo>
                  <a:lnTo>
                    <a:pt x="84" y="307"/>
                  </a:lnTo>
                  <a:lnTo>
                    <a:pt x="168" y="392"/>
                  </a:lnTo>
                  <a:lnTo>
                    <a:pt x="391" y="170"/>
                  </a:lnTo>
                  <a:lnTo>
                    <a:pt x="307" y="85"/>
                  </a:lnTo>
                  <a:lnTo>
                    <a:pt x="224" y="0"/>
                  </a:lnTo>
                  <a:lnTo>
                    <a:pt x="0" y="222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2" name="任意多边形 89418"/>
            <p:cNvSpPr/>
            <p:nvPr/>
          </p:nvSpPr>
          <p:spPr>
            <a:xfrm>
              <a:off x="3919" y="682"/>
              <a:ext cx="34" cy="33"/>
            </a:xfrm>
            <a:custGeom>
              <a:avLst/>
              <a:gdLst/>
              <a:ahLst/>
              <a:cxnLst/>
              <a:rect l="0" t="0" r="0" b="0"/>
              <a:pathLst>
                <a:path w="203" h="204">
                  <a:moveTo>
                    <a:pt x="83" y="119"/>
                  </a:moveTo>
                  <a:lnTo>
                    <a:pt x="0" y="34"/>
                  </a:lnTo>
                  <a:lnTo>
                    <a:pt x="13" y="23"/>
                  </a:lnTo>
                  <a:lnTo>
                    <a:pt x="28" y="13"/>
                  </a:lnTo>
                  <a:lnTo>
                    <a:pt x="44" y="6"/>
                  </a:lnTo>
                  <a:lnTo>
                    <a:pt x="61" y="2"/>
                  </a:lnTo>
                  <a:lnTo>
                    <a:pt x="79" y="0"/>
                  </a:lnTo>
                  <a:lnTo>
                    <a:pt x="97" y="1"/>
                  </a:lnTo>
                  <a:lnTo>
                    <a:pt x="115" y="4"/>
                  </a:lnTo>
                  <a:lnTo>
                    <a:pt x="131" y="10"/>
                  </a:lnTo>
                  <a:lnTo>
                    <a:pt x="147" y="19"/>
                  </a:lnTo>
                  <a:lnTo>
                    <a:pt x="162" y="29"/>
                  </a:lnTo>
                  <a:lnTo>
                    <a:pt x="174" y="41"/>
                  </a:lnTo>
                  <a:lnTo>
                    <a:pt x="185" y="55"/>
                  </a:lnTo>
                  <a:lnTo>
                    <a:pt x="193" y="71"/>
                  </a:lnTo>
                  <a:lnTo>
                    <a:pt x="198" y="89"/>
                  </a:lnTo>
                  <a:lnTo>
                    <a:pt x="202" y="106"/>
                  </a:lnTo>
                  <a:lnTo>
                    <a:pt x="203" y="123"/>
                  </a:lnTo>
                  <a:lnTo>
                    <a:pt x="201" y="141"/>
                  </a:lnTo>
                  <a:lnTo>
                    <a:pt x="196" y="159"/>
                  </a:lnTo>
                  <a:lnTo>
                    <a:pt x="188" y="175"/>
                  </a:lnTo>
                  <a:lnTo>
                    <a:pt x="179" y="190"/>
                  </a:lnTo>
                  <a:lnTo>
                    <a:pt x="167" y="204"/>
                  </a:lnTo>
                  <a:lnTo>
                    <a:pt x="83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3" name="任意多边形 89419"/>
            <p:cNvSpPr/>
            <p:nvPr/>
          </p:nvSpPr>
          <p:spPr>
            <a:xfrm>
              <a:off x="3919" y="682"/>
              <a:ext cx="34" cy="33"/>
            </a:xfrm>
            <a:custGeom>
              <a:avLst/>
              <a:gdLst/>
              <a:ahLst/>
              <a:cxnLst/>
              <a:rect l="0" t="0" r="0" b="0"/>
              <a:pathLst>
                <a:path w="203" h="204">
                  <a:moveTo>
                    <a:pt x="0" y="34"/>
                  </a:moveTo>
                  <a:lnTo>
                    <a:pt x="13" y="23"/>
                  </a:lnTo>
                  <a:lnTo>
                    <a:pt x="28" y="13"/>
                  </a:lnTo>
                  <a:lnTo>
                    <a:pt x="44" y="6"/>
                  </a:lnTo>
                  <a:lnTo>
                    <a:pt x="61" y="2"/>
                  </a:lnTo>
                  <a:lnTo>
                    <a:pt x="79" y="0"/>
                  </a:lnTo>
                  <a:lnTo>
                    <a:pt x="97" y="1"/>
                  </a:lnTo>
                  <a:lnTo>
                    <a:pt x="115" y="4"/>
                  </a:lnTo>
                  <a:lnTo>
                    <a:pt x="131" y="10"/>
                  </a:lnTo>
                  <a:lnTo>
                    <a:pt x="147" y="19"/>
                  </a:lnTo>
                  <a:lnTo>
                    <a:pt x="162" y="29"/>
                  </a:lnTo>
                  <a:lnTo>
                    <a:pt x="174" y="41"/>
                  </a:lnTo>
                  <a:lnTo>
                    <a:pt x="185" y="55"/>
                  </a:lnTo>
                  <a:lnTo>
                    <a:pt x="193" y="71"/>
                  </a:lnTo>
                  <a:lnTo>
                    <a:pt x="198" y="89"/>
                  </a:lnTo>
                  <a:lnTo>
                    <a:pt x="202" y="106"/>
                  </a:lnTo>
                  <a:lnTo>
                    <a:pt x="203" y="123"/>
                  </a:lnTo>
                  <a:lnTo>
                    <a:pt x="201" y="141"/>
                  </a:lnTo>
                  <a:lnTo>
                    <a:pt x="196" y="159"/>
                  </a:lnTo>
                  <a:lnTo>
                    <a:pt x="188" y="175"/>
                  </a:lnTo>
                  <a:lnTo>
                    <a:pt x="179" y="190"/>
                  </a:lnTo>
                  <a:lnTo>
                    <a:pt x="167" y="204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4" name="任意多边形 89420"/>
            <p:cNvSpPr/>
            <p:nvPr/>
          </p:nvSpPr>
          <p:spPr>
            <a:xfrm>
              <a:off x="4303" y="724"/>
              <a:ext cx="33" cy="33"/>
            </a:xfrm>
            <a:custGeom>
              <a:avLst/>
              <a:gdLst/>
              <a:ahLst/>
              <a:cxnLst/>
              <a:rect l="0" t="0" r="0" b="0"/>
              <a:pathLst>
                <a:path w="203" h="205">
                  <a:moveTo>
                    <a:pt x="83" y="85"/>
                  </a:moveTo>
                  <a:lnTo>
                    <a:pt x="167" y="0"/>
                  </a:lnTo>
                  <a:lnTo>
                    <a:pt x="179" y="14"/>
                  </a:lnTo>
                  <a:lnTo>
                    <a:pt x="188" y="29"/>
                  </a:lnTo>
                  <a:lnTo>
                    <a:pt x="196" y="45"/>
                  </a:lnTo>
                  <a:lnTo>
                    <a:pt x="201" y="63"/>
                  </a:lnTo>
                  <a:lnTo>
                    <a:pt x="203" y="81"/>
                  </a:lnTo>
                  <a:lnTo>
                    <a:pt x="202" y="99"/>
                  </a:lnTo>
                  <a:lnTo>
                    <a:pt x="198" y="115"/>
                  </a:lnTo>
                  <a:lnTo>
                    <a:pt x="193" y="133"/>
                  </a:lnTo>
                  <a:lnTo>
                    <a:pt x="185" y="149"/>
                  </a:lnTo>
                  <a:lnTo>
                    <a:pt x="174" y="163"/>
                  </a:lnTo>
                  <a:lnTo>
                    <a:pt x="161" y="176"/>
                  </a:lnTo>
                  <a:lnTo>
                    <a:pt x="147" y="186"/>
                  </a:lnTo>
                  <a:lnTo>
                    <a:pt x="131" y="195"/>
                  </a:lnTo>
                  <a:lnTo>
                    <a:pt x="115" y="200"/>
                  </a:lnTo>
                  <a:lnTo>
                    <a:pt x="97" y="203"/>
                  </a:lnTo>
                  <a:lnTo>
                    <a:pt x="79" y="205"/>
                  </a:lnTo>
                  <a:lnTo>
                    <a:pt x="61" y="202"/>
                  </a:lnTo>
                  <a:lnTo>
                    <a:pt x="44" y="198"/>
                  </a:lnTo>
                  <a:lnTo>
                    <a:pt x="28" y="191"/>
                  </a:lnTo>
                  <a:lnTo>
                    <a:pt x="13" y="181"/>
                  </a:lnTo>
                  <a:lnTo>
                    <a:pt x="0" y="170"/>
                  </a:lnTo>
                  <a:lnTo>
                    <a:pt x="83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5" name="任意多边形 89421"/>
            <p:cNvSpPr/>
            <p:nvPr/>
          </p:nvSpPr>
          <p:spPr>
            <a:xfrm>
              <a:off x="4303" y="724"/>
              <a:ext cx="33" cy="33"/>
            </a:xfrm>
            <a:custGeom>
              <a:avLst/>
              <a:gdLst/>
              <a:ahLst/>
              <a:cxnLst/>
              <a:rect l="0" t="0" r="0" b="0"/>
              <a:pathLst>
                <a:path w="203" h="205">
                  <a:moveTo>
                    <a:pt x="167" y="0"/>
                  </a:moveTo>
                  <a:lnTo>
                    <a:pt x="179" y="14"/>
                  </a:lnTo>
                  <a:lnTo>
                    <a:pt x="188" y="29"/>
                  </a:lnTo>
                  <a:lnTo>
                    <a:pt x="196" y="45"/>
                  </a:lnTo>
                  <a:lnTo>
                    <a:pt x="201" y="63"/>
                  </a:lnTo>
                  <a:lnTo>
                    <a:pt x="203" y="81"/>
                  </a:lnTo>
                  <a:lnTo>
                    <a:pt x="202" y="99"/>
                  </a:lnTo>
                  <a:lnTo>
                    <a:pt x="198" y="115"/>
                  </a:lnTo>
                  <a:lnTo>
                    <a:pt x="193" y="133"/>
                  </a:lnTo>
                  <a:lnTo>
                    <a:pt x="185" y="149"/>
                  </a:lnTo>
                  <a:lnTo>
                    <a:pt x="174" y="163"/>
                  </a:lnTo>
                  <a:lnTo>
                    <a:pt x="161" y="176"/>
                  </a:lnTo>
                  <a:lnTo>
                    <a:pt x="147" y="186"/>
                  </a:lnTo>
                  <a:lnTo>
                    <a:pt x="131" y="195"/>
                  </a:lnTo>
                  <a:lnTo>
                    <a:pt x="115" y="200"/>
                  </a:lnTo>
                  <a:lnTo>
                    <a:pt x="97" y="203"/>
                  </a:lnTo>
                  <a:lnTo>
                    <a:pt x="79" y="205"/>
                  </a:lnTo>
                  <a:lnTo>
                    <a:pt x="61" y="202"/>
                  </a:lnTo>
                  <a:lnTo>
                    <a:pt x="44" y="198"/>
                  </a:lnTo>
                  <a:lnTo>
                    <a:pt x="28" y="191"/>
                  </a:lnTo>
                  <a:lnTo>
                    <a:pt x="13" y="181"/>
                  </a:lnTo>
                  <a:lnTo>
                    <a:pt x="0" y="17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6" name="任意多边形 89422"/>
            <p:cNvSpPr/>
            <p:nvPr/>
          </p:nvSpPr>
          <p:spPr>
            <a:xfrm>
              <a:off x="4266" y="687"/>
              <a:ext cx="65" cy="65"/>
            </a:xfrm>
            <a:custGeom>
              <a:avLst/>
              <a:gdLst/>
              <a:ahLst/>
              <a:cxnLst/>
              <a:rect l="0" t="0" r="0" b="0"/>
              <a:pathLst>
                <a:path w="391" h="392">
                  <a:moveTo>
                    <a:pt x="224" y="392"/>
                  </a:moveTo>
                  <a:lnTo>
                    <a:pt x="307" y="307"/>
                  </a:lnTo>
                  <a:lnTo>
                    <a:pt x="391" y="222"/>
                  </a:lnTo>
                  <a:lnTo>
                    <a:pt x="168" y="0"/>
                  </a:lnTo>
                  <a:lnTo>
                    <a:pt x="84" y="85"/>
                  </a:lnTo>
                  <a:lnTo>
                    <a:pt x="0" y="170"/>
                  </a:lnTo>
                  <a:lnTo>
                    <a:pt x="224" y="3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7" name="任意多边形 89423"/>
            <p:cNvSpPr/>
            <p:nvPr/>
          </p:nvSpPr>
          <p:spPr>
            <a:xfrm>
              <a:off x="4266" y="687"/>
              <a:ext cx="65" cy="65"/>
            </a:xfrm>
            <a:custGeom>
              <a:avLst/>
              <a:gdLst/>
              <a:ahLst/>
              <a:cxnLst/>
              <a:rect l="0" t="0" r="0" b="0"/>
              <a:pathLst>
                <a:path w="391" h="392">
                  <a:moveTo>
                    <a:pt x="224" y="392"/>
                  </a:moveTo>
                  <a:lnTo>
                    <a:pt x="307" y="307"/>
                  </a:lnTo>
                  <a:lnTo>
                    <a:pt x="391" y="222"/>
                  </a:lnTo>
                  <a:lnTo>
                    <a:pt x="168" y="0"/>
                  </a:lnTo>
                  <a:lnTo>
                    <a:pt x="84" y="85"/>
                  </a:lnTo>
                  <a:lnTo>
                    <a:pt x="0" y="170"/>
                  </a:lnTo>
                  <a:lnTo>
                    <a:pt x="224" y="392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8" name="任意多边形 89424"/>
            <p:cNvSpPr/>
            <p:nvPr/>
          </p:nvSpPr>
          <p:spPr>
            <a:xfrm>
              <a:off x="4261" y="682"/>
              <a:ext cx="33" cy="33"/>
            </a:xfrm>
            <a:custGeom>
              <a:avLst/>
              <a:gdLst/>
              <a:ahLst/>
              <a:cxnLst/>
              <a:rect l="0" t="0" r="0" b="0"/>
              <a:pathLst>
                <a:path w="203" h="204">
                  <a:moveTo>
                    <a:pt x="119" y="119"/>
                  </a:moveTo>
                  <a:lnTo>
                    <a:pt x="35" y="204"/>
                  </a:lnTo>
                  <a:lnTo>
                    <a:pt x="23" y="190"/>
                  </a:lnTo>
                  <a:lnTo>
                    <a:pt x="14" y="175"/>
                  </a:lnTo>
                  <a:lnTo>
                    <a:pt x="6" y="159"/>
                  </a:lnTo>
                  <a:lnTo>
                    <a:pt x="2" y="141"/>
                  </a:lnTo>
                  <a:lnTo>
                    <a:pt x="0" y="123"/>
                  </a:lnTo>
                  <a:lnTo>
                    <a:pt x="1" y="106"/>
                  </a:lnTo>
                  <a:lnTo>
                    <a:pt x="4" y="89"/>
                  </a:lnTo>
                  <a:lnTo>
                    <a:pt x="10" y="71"/>
                  </a:lnTo>
                  <a:lnTo>
                    <a:pt x="18" y="55"/>
                  </a:lnTo>
                  <a:lnTo>
                    <a:pt x="29" y="41"/>
                  </a:lnTo>
                  <a:lnTo>
                    <a:pt x="41" y="29"/>
                  </a:lnTo>
                  <a:lnTo>
                    <a:pt x="55" y="19"/>
                  </a:lnTo>
                  <a:lnTo>
                    <a:pt x="71" y="10"/>
                  </a:lnTo>
                  <a:lnTo>
                    <a:pt x="88" y="4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1" y="2"/>
                  </a:lnTo>
                  <a:lnTo>
                    <a:pt x="158" y="6"/>
                  </a:lnTo>
                  <a:lnTo>
                    <a:pt x="175" y="13"/>
                  </a:lnTo>
                  <a:lnTo>
                    <a:pt x="189" y="23"/>
                  </a:lnTo>
                  <a:lnTo>
                    <a:pt x="203" y="34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49" name="任意多边形 89425"/>
            <p:cNvSpPr/>
            <p:nvPr/>
          </p:nvSpPr>
          <p:spPr>
            <a:xfrm>
              <a:off x="4261" y="682"/>
              <a:ext cx="33" cy="33"/>
            </a:xfrm>
            <a:custGeom>
              <a:avLst/>
              <a:gdLst/>
              <a:ahLst/>
              <a:cxnLst/>
              <a:rect l="0" t="0" r="0" b="0"/>
              <a:pathLst>
                <a:path w="203" h="204">
                  <a:moveTo>
                    <a:pt x="35" y="204"/>
                  </a:moveTo>
                  <a:lnTo>
                    <a:pt x="23" y="190"/>
                  </a:lnTo>
                  <a:lnTo>
                    <a:pt x="14" y="175"/>
                  </a:lnTo>
                  <a:lnTo>
                    <a:pt x="6" y="159"/>
                  </a:lnTo>
                  <a:lnTo>
                    <a:pt x="2" y="141"/>
                  </a:lnTo>
                  <a:lnTo>
                    <a:pt x="0" y="123"/>
                  </a:lnTo>
                  <a:lnTo>
                    <a:pt x="1" y="106"/>
                  </a:lnTo>
                  <a:lnTo>
                    <a:pt x="4" y="89"/>
                  </a:lnTo>
                  <a:lnTo>
                    <a:pt x="10" y="71"/>
                  </a:lnTo>
                  <a:lnTo>
                    <a:pt x="18" y="55"/>
                  </a:lnTo>
                  <a:lnTo>
                    <a:pt x="29" y="41"/>
                  </a:lnTo>
                  <a:lnTo>
                    <a:pt x="41" y="29"/>
                  </a:lnTo>
                  <a:lnTo>
                    <a:pt x="55" y="19"/>
                  </a:lnTo>
                  <a:lnTo>
                    <a:pt x="71" y="10"/>
                  </a:lnTo>
                  <a:lnTo>
                    <a:pt x="88" y="4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1" y="2"/>
                  </a:lnTo>
                  <a:lnTo>
                    <a:pt x="158" y="6"/>
                  </a:lnTo>
                  <a:lnTo>
                    <a:pt x="175" y="13"/>
                  </a:lnTo>
                  <a:lnTo>
                    <a:pt x="189" y="23"/>
                  </a:lnTo>
                  <a:lnTo>
                    <a:pt x="203" y="34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50" name="任意多边形 89437"/>
            <p:cNvSpPr/>
            <p:nvPr/>
          </p:nvSpPr>
          <p:spPr>
            <a:xfrm>
              <a:off x="3524" y="2885"/>
              <a:ext cx="102" cy="85"/>
            </a:xfrm>
            <a:custGeom>
              <a:avLst/>
              <a:gdLst/>
              <a:ahLst/>
              <a:cxnLst/>
              <a:rect l="0" t="0" r="0" b="0"/>
              <a:pathLst>
                <a:path w="624" h="518">
                  <a:moveTo>
                    <a:pt x="0" y="333"/>
                  </a:moveTo>
                  <a:lnTo>
                    <a:pt x="142" y="518"/>
                  </a:lnTo>
                  <a:lnTo>
                    <a:pt x="624" y="0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51" name="直接连接符 89439"/>
            <p:cNvSpPr/>
            <p:nvPr/>
          </p:nvSpPr>
          <p:spPr>
            <a:xfrm>
              <a:off x="3626" y="288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6852" name="组合 89680"/>
            <p:cNvGrpSpPr/>
            <p:nvPr/>
          </p:nvGrpSpPr>
          <p:grpSpPr>
            <a:xfrm>
              <a:off x="2946" y="2885"/>
              <a:ext cx="680" cy="468"/>
              <a:chOff x="2946" y="2885"/>
              <a:chExt cx="680" cy="468"/>
            </a:xfrm>
          </p:grpSpPr>
          <p:sp>
            <p:nvSpPr>
              <p:cNvPr id="76853" name="直接连接符 87290"/>
              <p:cNvSpPr/>
              <p:nvPr/>
            </p:nvSpPr>
            <p:spPr>
              <a:xfrm flipV="1">
                <a:off x="2946" y="3057"/>
                <a:ext cx="170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54" name="直接连接符 87291"/>
              <p:cNvSpPr/>
              <p:nvPr/>
            </p:nvSpPr>
            <p:spPr>
              <a:xfrm flipV="1">
                <a:off x="3175" y="3057"/>
                <a:ext cx="5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55" name="直接连接符 89067"/>
              <p:cNvSpPr/>
              <p:nvPr/>
            </p:nvSpPr>
            <p:spPr>
              <a:xfrm>
                <a:off x="2986" y="3333"/>
                <a:ext cx="19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56" name="直接连接符 89426"/>
              <p:cNvSpPr/>
              <p:nvPr/>
            </p:nvSpPr>
            <p:spPr>
              <a:xfrm flipV="1">
                <a:off x="3019" y="2956"/>
                <a:ext cx="515" cy="39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57" name="任意多边形 89427"/>
              <p:cNvSpPr/>
              <p:nvPr/>
            </p:nvSpPr>
            <p:spPr>
              <a:xfrm>
                <a:off x="2959" y="3209"/>
                <a:ext cx="63" cy="99"/>
              </a:xfrm>
              <a:custGeom>
                <a:avLst/>
                <a:gdLst/>
                <a:ahLst/>
                <a:cxnLst/>
                <a:rect l="0" t="0" r="0" b="0"/>
                <a:pathLst>
                  <a:path w="381" h="604">
                    <a:moveTo>
                      <a:pt x="381" y="604"/>
                    </a:moveTo>
                    <a:lnTo>
                      <a:pt x="0" y="106"/>
                    </a:lnTo>
                    <a:lnTo>
                      <a:pt x="138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58" name="任意多边形 89428"/>
              <p:cNvSpPr/>
              <p:nvPr/>
            </p:nvSpPr>
            <p:spPr>
              <a:xfrm>
                <a:off x="2981" y="3203"/>
                <a:ext cx="46" cy="52"/>
              </a:xfrm>
              <a:custGeom>
                <a:avLst/>
                <a:gdLst/>
                <a:ahLst/>
                <a:cxnLst/>
                <a:rect l="0" t="0" r="0" b="0"/>
                <a:pathLst>
                  <a:path w="280" h="312">
                    <a:moveTo>
                      <a:pt x="212" y="312"/>
                    </a:moveTo>
                    <a:lnTo>
                      <a:pt x="228" y="299"/>
                    </a:lnTo>
                    <a:lnTo>
                      <a:pt x="242" y="283"/>
                    </a:lnTo>
                    <a:lnTo>
                      <a:pt x="253" y="266"/>
                    </a:lnTo>
                    <a:lnTo>
                      <a:pt x="263" y="248"/>
                    </a:lnTo>
                    <a:lnTo>
                      <a:pt x="271" y="228"/>
                    </a:lnTo>
                    <a:lnTo>
                      <a:pt x="277" y="208"/>
                    </a:lnTo>
                    <a:lnTo>
                      <a:pt x="279" y="186"/>
                    </a:lnTo>
                    <a:lnTo>
                      <a:pt x="280" y="165"/>
                    </a:lnTo>
                    <a:lnTo>
                      <a:pt x="277" y="144"/>
                    </a:lnTo>
                    <a:lnTo>
                      <a:pt x="272" y="124"/>
                    </a:lnTo>
                    <a:lnTo>
                      <a:pt x="266" y="104"/>
                    </a:lnTo>
                    <a:lnTo>
                      <a:pt x="256" y="86"/>
                    </a:lnTo>
                    <a:lnTo>
                      <a:pt x="243" y="68"/>
                    </a:lnTo>
                    <a:lnTo>
                      <a:pt x="230" y="52"/>
                    </a:lnTo>
                    <a:lnTo>
                      <a:pt x="214" y="38"/>
                    </a:lnTo>
                    <a:lnTo>
                      <a:pt x="198" y="26"/>
                    </a:lnTo>
                    <a:lnTo>
                      <a:pt x="179" y="16"/>
                    </a:lnTo>
                    <a:lnTo>
                      <a:pt x="160" y="8"/>
                    </a:lnTo>
                    <a:lnTo>
                      <a:pt x="138" y="3"/>
                    </a:lnTo>
                    <a:lnTo>
                      <a:pt x="118" y="0"/>
                    </a:lnTo>
                    <a:lnTo>
                      <a:pt x="97" y="0"/>
                    </a:lnTo>
                    <a:lnTo>
                      <a:pt x="76" y="2"/>
                    </a:lnTo>
                    <a:lnTo>
                      <a:pt x="56" y="7"/>
                    </a:lnTo>
                    <a:lnTo>
                      <a:pt x="36" y="14"/>
                    </a:lnTo>
                    <a:lnTo>
                      <a:pt x="17" y="24"/>
                    </a:lnTo>
                    <a:lnTo>
                      <a:pt x="0" y="36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59" name="直接连接符 89429"/>
              <p:cNvSpPr/>
              <p:nvPr/>
            </p:nvSpPr>
            <p:spPr>
              <a:xfrm flipH="1">
                <a:off x="2993" y="3255"/>
                <a:ext cx="24" cy="1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0" name="直接连接符 89430"/>
              <p:cNvSpPr/>
              <p:nvPr/>
            </p:nvSpPr>
            <p:spPr>
              <a:xfrm>
                <a:off x="3021" y="3251"/>
                <a:ext cx="45" cy="2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1" name="任意多边形 89431"/>
              <p:cNvSpPr/>
              <p:nvPr/>
            </p:nvSpPr>
            <p:spPr>
              <a:xfrm>
                <a:off x="3049" y="3156"/>
                <a:ext cx="76" cy="78"/>
              </a:xfrm>
              <a:custGeom>
                <a:avLst/>
                <a:gdLst/>
                <a:ahLst/>
                <a:cxnLst/>
                <a:rect l="0" t="0" r="0" b="0"/>
                <a:pathLst>
                  <a:path w="463" h="473">
                    <a:moveTo>
                      <a:pt x="0" y="0"/>
                    </a:moveTo>
                    <a:lnTo>
                      <a:pt x="187" y="473"/>
                    </a:lnTo>
                    <a:lnTo>
                      <a:pt x="463" y="261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2" name="直接连接符 89432"/>
              <p:cNvSpPr/>
              <p:nvPr/>
            </p:nvSpPr>
            <p:spPr>
              <a:xfrm>
                <a:off x="3098" y="3192"/>
                <a:ext cx="27" cy="3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3" name="任意多边形 89433"/>
              <p:cNvSpPr/>
              <p:nvPr/>
            </p:nvSpPr>
            <p:spPr>
              <a:xfrm>
                <a:off x="3116" y="3112"/>
                <a:ext cx="57" cy="73"/>
              </a:xfrm>
              <a:custGeom>
                <a:avLst/>
                <a:gdLst/>
                <a:ahLst/>
                <a:cxnLst/>
                <a:rect l="0" t="0" r="0" b="0"/>
                <a:pathLst>
                  <a:path w="339" h="444">
                    <a:moveTo>
                      <a:pt x="0" y="0"/>
                    </a:moveTo>
                    <a:lnTo>
                      <a:pt x="8" y="42"/>
                    </a:lnTo>
                    <a:lnTo>
                      <a:pt x="19" y="82"/>
                    </a:lnTo>
                    <a:lnTo>
                      <a:pt x="32" y="121"/>
                    </a:lnTo>
                    <a:lnTo>
                      <a:pt x="49" y="159"/>
                    </a:lnTo>
                    <a:lnTo>
                      <a:pt x="68" y="196"/>
                    </a:lnTo>
                    <a:lnTo>
                      <a:pt x="89" y="231"/>
                    </a:lnTo>
                    <a:lnTo>
                      <a:pt x="114" y="265"/>
                    </a:lnTo>
                    <a:lnTo>
                      <a:pt x="140" y="296"/>
                    </a:lnTo>
                    <a:lnTo>
                      <a:pt x="168" y="326"/>
                    </a:lnTo>
                    <a:lnTo>
                      <a:pt x="200" y="354"/>
                    </a:lnTo>
                    <a:lnTo>
                      <a:pt x="232" y="381"/>
                    </a:lnTo>
                    <a:lnTo>
                      <a:pt x="267" y="404"/>
                    </a:lnTo>
                    <a:lnTo>
                      <a:pt x="302" y="425"/>
                    </a:lnTo>
                    <a:lnTo>
                      <a:pt x="339" y="444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4" name="任意多边形 89434"/>
              <p:cNvSpPr/>
              <p:nvPr/>
            </p:nvSpPr>
            <p:spPr>
              <a:xfrm>
                <a:off x="3116" y="3097"/>
                <a:ext cx="19" cy="15"/>
              </a:xfrm>
              <a:custGeom>
                <a:avLst/>
                <a:gdLst/>
                <a:ahLst/>
                <a:cxnLst/>
                <a:rect l="0" t="0" r="0" b="0"/>
                <a:pathLst>
                  <a:path w="110" h="88">
                    <a:moveTo>
                      <a:pt x="110" y="4"/>
                    </a:moveTo>
                    <a:lnTo>
                      <a:pt x="96" y="1"/>
                    </a:lnTo>
                    <a:lnTo>
                      <a:pt x="81" y="0"/>
                    </a:lnTo>
                    <a:lnTo>
                      <a:pt x="67" y="2"/>
                    </a:lnTo>
                    <a:lnTo>
                      <a:pt x="52" y="7"/>
                    </a:lnTo>
                    <a:lnTo>
                      <a:pt x="40" y="14"/>
                    </a:lnTo>
                    <a:lnTo>
                      <a:pt x="28" y="22"/>
                    </a:lnTo>
                    <a:lnTo>
                      <a:pt x="18" y="34"/>
                    </a:lnTo>
                    <a:lnTo>
                      <a:pt x="10" y="46"/>
                    </a:lnTo>
                    <a:lnTo>
                      <a:pt x="4" y="59"/>
                    </a:lnTo>
                    <a:lnTo>
                      <a:pt x="1" y="74"/>
                    </a:lnTo>
                    <a:lnTo>
                      <a:pt x="0" y="88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5" name="任意多边形 89435"/>
              <p:cNvSpPr/>
              <p:nvPr/>
            </p:nvSpPr>
            <p:spPr>
              <a:xfrm>
                <a:off x="3135" y="3098"/>
                <a:ext cx="55" cy="73"/>
              </a:xfrm>
              <a:custGeom>
                <a:avLst/>
                <a:gdLst/>
                <a:ahLst/>
                <a:cxnLst/>
                <a:rect l="0" t="0" r="0" b="0"/>
                <a:pathLst>
                  <a:path w="340" h="443">
                    <a:moveTo>
                      <a:pt x="340" y="443"/>
                    </a:moveTo>
                    <a:lnTo>
                      <a:pt x="332" y="401"/>
                    </a:lnTo>
                    <a:lnTo>
                      <a:pt x="321" y="361"/>
                    </a:lnTo>
                    <a:lnTo>
                      <a:pt x="307" y="322"/>
                    </a:lnTo>
                    <a:lnTo>
                      <a:pt x="290" y="284"/>
                    </a:lnTo>
                    <a:lnTo>
                      <a:pt x="272" y="247"/>
                    </a:lnTo>
                    <a:lnTo>
                      <a:pt x="249" y="212"/>
                    </a:lnTo>
                    <a:lnTo>
                      <a:pt x="226" y="178"/>
                    </a:lnTo>
                    <a:lnTo>
                      <a:pt x="199" y="146"/>
                    </a:lnTo>
                    <a:lnTo>
                      <a:pt x="171" y="116"/>
                    </a:lnTo>
                    <a:lnTo>
                      <a:pt x="140" y="88"/>
                    </a:lnTo>
                    <a:lnTo>
                      <a:pt x="107" y="62"/>
                    </a:lnTo>
                    <a:lnTo>
                      <a:pt x="73" y="39"/>
                    </a:lnTo>
                    <a:lnTo>
                      <a:pt x="37" y="18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6" name="任意多边形 89436"/>
              <p:cNvSpPr/>
              <p:nvPr/>
            </p:nvSpPr>
            <p:spPr>
              <a:xfrm>
                <a:off x="3173" y="3171"/>
                <a:ext cx="17" cy="14"/>
              </a:xfrm>
              <a:custGeom>
                <a:avLst/>
                <a:gdLst/>
                <a:ahLst/>
                <a:cxnLst/>
                <a:rect l="0" t="0" r="0" b="0"/>
                <a:pathLst>
                  <a:path w="111" h="88">
                    <a:moveTo>
                      <a:pt x="0" y="85"/>
                    </a:moveTo>
                    <a:lnTo>
                      <a:pt x="15" y="87"/>
                    </a:lnTo>
                    <a:lnTo>
                      <a:pt x="29" y="88"/>
                    </a:lnTo>
                    <a:lnTo>
                      <a:pt x="44" y="86"/>
                    </a:lnTo>
                    <a:lnTo>
                      <a:pt x="58" y="81"/>
                    </a:lnTo>
                    <a:lnTo>
                      <a:pt x="70" y="73"/>
                    </a:lnTo>
                    <a:lnTo>
                      <a:pt x="83" y="64"/>
                    </a:lnTo>
                    <a:lnTo>
                      <a:pt x="93" y="54"/>
                    </a:lnTo>
                    <a:lnTo>
                      <a:pt x="101" y="42"/>
                    </a:lnTo>
                    <a:lnTo>
                      <a:pt x="106" y="29"/>
                    </a:lnTo>
                    <a:lnTo>
                      <a:pt x="109" y="14"/>
                    </a:lnTo>
                    <a:lnTo>
                      <a:pt x="111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7" name="任意多边形 89438"/>
              <p:cNvSpPr/>
              <p:nvPr/>
            </p:nvSpPr>
            <p:spPr>
              <a:xfrm>
                <a:off x="3524" y="2885"/>
                <a:ext cx="102" cy="85"/>
              </a:xfrm>
              <a:custGeom>
                <a:avLst/>
                <a:gdLst/>
                <a:ahLst/>
                <a:cxnLst/>
                <a:rect l="0" t="0" r="0" b="0"/>
                <a:pathLst>
                  <a:path w="624" h="518">
                    <a:moveTo>
                      <a:pt x="0" y="333"/>
                    </a:moveTo>
                    <a:lnTo>
                      <a:pt x="142" y="518"/>
                    </a:lnTo>
                    <a:lnTo>
                      <a:pt x="624" y="0"/>
                    </a:lnTo>
                    <a:lnTo>
                      <a:pt x="0" y="333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68" name="直接连接符 89440"/>
              <p:cNvSpPr/>
              <p:nvPr/>
            </p:nvSpPr>
            <p:spPr>
              <a:xfrm>
                <a:off x="3045" y="3333"/>
                <a:ext cx="2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6869" name="直接连接符 89442"/>
            <p:cNvSpPr/>
            <p:nvPr/>
          </p:nvSpPr>
          <p:spPr>
            <a:xfrm>
              <a:off x="3298" y="2458"/>
              <a:ext cx="25" cy="11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70" name="直接连接符 89449"/>
            <p:cNvSpPr/>
            <p:nvPr/>
          </p:nvSpPr>
          <p:spPr>
            <a:xfrm flipH="1" flipV="1">
              <a:off x="3349" y="2683"/>
              <a:ext cx="16" cy="7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71" name="任意多边形 89450"/>
            <p:cNvSpPr/>
            <p:nvPr/>
          </p:nvSpPr>
          <p:spPr>
            <a:xfrm>
              <a:off x="3305" y="2566"/>
              <a:ext cx="44" cy="117"/>
            </a:xfrm>
            <a:custGeom>
              <a:avLst/>
              <a:gdLst/>
              <a:ahLst/>
              <a:cxnLst/>
              <a:rect l="0" t="0" r="0" b="0"/>
              <a:pathLst>
                <a:path w="267" h="705">
                  <a:moveTo>
                    <a:pt x="227" y="0"/>
                  </a:moveTo>
                  <a:lnTo>
                    <a:pt x="0" y="51"/>
                  </a:lnTo>
                  <a:lnTo>
                    <a:pt x="267" y="705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6872" name="组合 89677"/>
            <p:cNvGrpSpPr/>
            <p:nvPr/>
          </p:nvGrpSpPr>
          <p:grpSpPr>
            <a:xfrm>
              <a:off x="3121" y="2320"/>
              <a:ext cx="228" cy="363"/>
              <a:chOff x="3121" y="2320"/>
              <a:chExt cx="228" cy="363"/>
            </a:xfrm>
          </p:grpSpPr>
          <p:sp>
            <p:nvSpPr>
              <p:cNvPr id="76873" name="直接连接符 89441"/>
              <p:cNvSpPr/>
              <p:nvPr/>
            </p:nvSpPr>
            <p:spPr>
              <a:xfrm>
                <a:off x="3121" y="2458"/>
                <a:ext cx="177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74" name="任意多边形 89443"/>
              <p:cNvSpPr/>
              <p:nvPr/>
            </p:nvSpPr>
            <p:spPr>
              <a:xfrm>
                <a:off x="3121" y="2320"/>
                <a:ext cx="29" cy="104"/>
              </a:xfrm>
              <a:custGeom>
                <a:avLst/>
                <a:gdLst/>
                <a:ahLst/>
                <a:cxnLst/>
                <a:rect l="0" t="0" r="0" b="0"/>
                <a:pathLst>
                  <a:path w="175" h="628">
                    <a:moveTo>
                      <a:pt x="0" y="628"/>
                    </a:moveTo>
                    <a:lnTo>
                      <a:pt x="0" y="0"/>
                    </a:lnTo>
                    <a:lnTo>
                      <a:pt x="175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75" name="任意多边形 89444"/>
              <p:cNvSpPr/>
              <p:nvPr/>
            </p:nvSpPr>
            <p:spPr>
              <a:xfrm>
                <a:off x="3150" y="2320"/>
                <a:ext cx="29" cy="58"/>
              </a:xfrm>
              <a:custGeom>
                <a:avLst/>
                <a:gdLst/>
                <a:ahLst/>
                <a:cxnLst/>
                <a:rect l="0" t="0" r="0" b="0"/>
                <a:pathLst>
                  <a:path w="175" h="349">
                    <a:moveTo>
                      <a:pt x="0" y="349"/>
                    </a:moveTo>
                    <a:lnTo>
                      <a:pt x="20" y="347"/>
                    </a:lnTo>
                    <a:lnTo>
                      <a:pt x="42" y="344"/>
                    </a:lnTo>
                    <a:lnTo>
                      <a:pt x="62" y="337"/>
                    </a:lnTo>
                    <a:lnTo>
                      <a:pt x="81" y="328"/>
                    </a:lnTo>
                    <a:lnTo>
                      <a:pt x="99" y="318"/>
                    </a:lnTo>
                    <a:lnTo>
                      <a:pt x="115" y="305"/>
                    </a:lnTo>
                    <a:lnTo>
                      <a:pt x="130" y="290"/>
                    </a:lnTo>
                    <a:lnTo>
                      <a:pt x="143" y="274"/>
                    </a:lnTo>
                    <a:lnTo>
                      <a:pt x="154" y="256"/>
                    </a:lnTo>
                    <a:lnTo>
                      <a:pt x="163" y="237"/>
                    </a:lnTo>
                    <a:lnTo>
                      <a:pt x="169" y="217"/>
                    </a:lnTo>
                    <a:lnTo>
                      <a:pt x="173" y="196"/>
                    </a:lnTo>
                    <a:lnTo>
                      <a:pt x="175" y="174"/>
                    </a:lnTo>
                    <a:lnTo>
                      <a:pt x="173" y="153"/>
                    </a:lnTo>
                    <a:lnTo>
                      <a:pt x="169" y="133"/>
                    </a:lnTo>
                    <a:lnTo>
                      <a:pt x="163" y="113"/>
                    </a:lnTo>
                    <a:lnTo>
                      <a:pt x="154" y="94"/>
                    </a:lnTo>
                    <a:lnTo>
                      <a:pt x="143" y="75"/>
                    </a:lnTo>
                    <a:lnTo>
                      <a:pt x="130" y="59"/>
                    </a:lnTo>
                    <a:lnTo>
                      <a:pt x="115" y="44"/>
                    </a:lnTo>
                    <a:lnTo>
                      <a:pt x="99" y="31"/>
                    </a:lnTo>
                    <a:lnTo>
                      <a:pt x="81" y="20"/>
                    </a:lnTo>
                    <a:lnTo>
                      <a:pt x="62" y="11"/>
                    </a:lnTo>
                    <a:lnTo>
                      <a:pt x="42" y="5"/>
                    </a:lnTo>
                    <a:lnTo>
                      <a:pt x="20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76" name="直接连接符 89445"/>
              <p:cNvSpPr/>
              <p:nvPr/>
            </p:nvSpPr>
            <p:spPr>
              <a:xfrm flipH="1">
                <a:off x="3121" y="2378"/>
                <a:ext cx="2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77" name="直接连接符 89446"/>
              <p:cNvSpPr/>
              <p:nvPr/>
            </p:nvSpPr>
            <p:spPr>
              <a:xfrm>
                <a:off x="3156" y="2378"/>
                <a:ext cx="23" cy="4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78" name="任意多边形 89447"/>
              <p:cNvSpPr/>
              <p:nvPr/>
            </p:nvSpPr>
            <p:spPr>
              <a:xfrm>
                <a:off x="3213" y="2320"/>
                <a:ext cx="56" cy="80"/>
              </a:xfrm>
              <a:custGeom>
                <a:avLst/>
                <a:gdLst/>
                <a:ahLst/>
                <a:cxnLst/>
                <a:rect l="0" t="0" r="0" b="0"/>
                <a:pathLst>
                  <a:path w="349" h="488">
                    <a:moveTo>
                      <a:pt x="140" y="0"/>
                    </a:moveTo>
                    <a:lnTo>
                      <a:pt x="0" y="488"/>
                    </a:lnTo>
                    <a:lnTo>
                      <a:pt x="349" y="488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79" name="直接连接符 89448"/>
              <p:cNvSpPr/>
              <p:nvPr/>
            </p:nvSpPr>
            <p:spPr>
              <a:xfrm>
                <a:off x="3252" y="2378"/>
                <a:ext cx="2" cy="4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80" name="任意多边形 89451"/>
              <p:cNvSpPr/>
              <p:nvPr/>
            </p:nvSpPr>
            <p:spPr>
              <a:xfrm>
                <a:off x="3305" y="2566"/>
                <a:ext cx="44" cy="117"/>
              </a:xfrm>
              <a:custGeom>
                <a:avLst/>
                <a:gdLst/>
                <a:ahLst/>
                <a:cxnLst/>
                <a:rect l="0" t="0" r="0" b="0"/>
                <a:pathLst>
                  <a:path w="267" h="705">
                    <a:moveTo>
                      <a:pt x="227" y="0"/>
                    </a:moveTo>
                    <a:lnTo>
                      <a:pt x="0" y="51"/>
                    </a:lnTo>
                    <a:lnTo>
                      <a:pt x="267" y="705"/>
                    </a:lnTo>
                    <a:lnTo>
                      <a:pt x="227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6881" name="直接连接符 89452"/>
            <p:cNvSpPr/>
            <p:nvPr/>
          </p:nvSpPr>
          <p:spPr>
            <a:xfrm>
              <a:off x="3349" y="2683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82" name="直接连接符 89453"/>
            <p:cNvSpPr/>
            <p:nvPr/>
          </p:nvSpPr>
          <p:spPr>
            <a:xfrm>
              <a:off x="3365" y="275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83" name="直接连接符 89454"/>
            <p:cNvSpPr/>
            <p:nvPr/>
          </p:nvSpPr>
          <p:spPr>
            <a:xfrm flipH="1">
              <a:off x="3558" y="2772"/>
              <a:ext cx="25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84" name="直接连接符 89455"/>
            <p:cNvSpPr/>
            <p:nvPr/>
          </p:nvSpPr>
          <p:spPr>
            <a:xfrm flipH="1">
              <a:off x="3455" y="2772"/>
              <a:ext cx="103" cy="5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85" name="任意多边形 89456"/>
            <p:cNvSpPr/>
            <p:nvPr/>
          </p:nvSpPr>
          <p:spPr>
            <a:xfrm>
              <a:off x="3586" y="2634"/>
              <a:ext cx="28" cy="103"/>
            </a:xfrm>
            <a:custGeom>
              <a:avLst/>
              <a:gdLst/>
              <a:ahLst/>
              <a:cxnLst/>
              <a:rect l="0" t="0" r="0" b="0"/>
              <a:pathLst>
                <a:path w="174" h="629">
                  <a:moveTo>
                    <a:pt x="0" y="629"/>
                  </a:moveTo>
                  <a:lnTo>
                    <a:pt x="0" y="0"/>
                  </a:lnTo>
                  <a:lnTo>
                    <a:pt x="174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86" name="任意多边形 89457"/>
            <p:cNvSpPr/>
            <p:nvPr/>
          </p:nvSpPr>
          <p:spPr>
            <a:xfrm>
              <a:off x="3614" y="2634"/>
              <a:ext cx="29" cy="58"/>
            </a:xfrm>
            <a:custGeom>
              <a:avLst/>
              <a:gdLst/>
              <a:ahLst/>
              <a:cxnLst/>
              <a:rect l="0" t="0" r="0" b="0"/>
              <a:pathLst>
                <a:path w="174" h="350">
                  <a:moveTo>
                    <a:pt x="0" y="350"/>
                  </a:moveTo>
                  <a:lnTo>
                    <a:pt x="21" y="347"/>
                  </a:lnTo>
                  <a:lnTo>
                    <a:pt x="41" y="344"/>
                  </a:lnTo>
                  <a:lnTo>
                    <a:pt x="61" y="337"/>
                  </a:lnTo>
                  <a:lnTo>
                    <a:pt x="81" y="330"/>
                  </a:lnTo>
                  <a:lnTo>
                    <a:pt x="99" y="318"/>
                  </a:lnTo>
                  <a:lnTo>
                    <a:pt x="116" y="305"/>
                  </a:lnTo>
                  <a:lnTo>
                    <a:pt x="130" y="290"/>
                  </a:lnTo>
                  <a:lnTo>
                    <a:pt x="144" y="274"/>
                  </a:lnTo>
                  <a:lnTo>
                    <a:pt x="154" y="256"/>
                  </a:lnTo>
                  <a:lnTo>
                    <a:pt x="163" y="237"/>
                  </a:lnTo>
                  <a:lnTo>
                    <a:pt x="169" y="217"/>
                  </a:lnTo>
                  <a:lnTo>
                    <a:pt x="173" y="196"/>
                  </a:lnTo>
                  <a:lnTo>
                    <a:pt x="174" y="174"/>
                  </a:lnTo>
                  <a:lnTo>
                    <a:pt x="173" y="154"/>
                  </a:lnTo>
                  <a:lnTo>
                    <a:pt x="169" y="133"/>
                  </a:lnTo>
                  <a:lnTo>
                    <a:pt x="163" y="113"/>
                  </a:lnTo>
                  <a:lnTo>
                    <a:pt x="154" y="94"/>
                  </a:lnTo>
                  <a:lnTo>
                    <a:pt x="144" y="76"/>
                  </a:lnTo>
                  <a:lnTo>
                    <a:pt x="130" y="59"/>
                  </a:lnTo>
                  <a:lnTo>
                    <a:pt x="116" y="44"/>
                  </a:lnTo>
                  <a:lnTo>
                    <a:pt x="99" y="32"/>
                  </a:lnTo>
                  <a:lnTo>
                    <a:pt x="81" y="20"/>
                  </a:lnTo>
                  <a:lnTo>
                    <a:pt x="61" y="11"/>
                  </a:lnTo>
                  <a:lnTo>
                    <a:pt x="41" y="6"/>
                  </a:lnTo>
                  <a:lnTo>
                    <a:pt x="21" y="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6887" name="组合 89659"/>
            <p:cNvGrpSpPr/>
            <p:nvPr/>
          </p:nvGrpSpPr>
          <p:grpSpPr>
            <a:xfrm>
              <a:off x="2652" y="404"/>
              <a:ext cx="2403" cy="3603"/>
              <a:chOff x="2060" y="828"/>
              <a:chExt cx="1833" cy="2731"/>
            </a:xfrm>
          </p:grpSpPr>
          <p:sp>
            <p:nvSpPr>
              <p:cNvPr id="76888" name="直接连接符 89459"/>
              <p:cNvSpPr/>
              <p:nvPr/>
            </p:nvSpPr>
            <p:spPr>
              <a:xfrm flipH="1">
                <a:off x="2773" y="2562"/>
                <a:ext cx="2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89" name="直接连接符 89460"/>
              <p:cNvSpPr/>
              <p:nvPr/>
            </p:nvSpPr>
            <p:spPr>
              <a:xfrm>
                <a:off x="2799" y="2562"/>
                <a:ext cx="17" cy="3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0" name="任意多边形 89461"/>
              <p:cNvSpPr/>
              <p:nvPr/>
            </p:nvSpPr>
            <p:spPr>
              <a:xfrm>
                <a:off x="2842" y="2518"/>
                <a:ext cx="18" cy="13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05">
                    <a:moveTo>
                      <a:pt x="138" y="0"/>
                    </a:moveTo>
                    <a:lnTo>
                      <a:pt x="118" y="1"/>
                    </a:lnTo>
                    <a:lnTo>
                      <a:pt x="98" y="6"/>
                    </a:lnTo>
                    <a:lnTo>
                      <a:pt x="78" y="14"/>
                    </a:lnTo>
                    <a:lnTo>
                      <a:pt x="60" y="24"/>
                    </a:lnTo>
                    <a:lnTo>
                      <a:pt x="43" y="36"/>
                    </a:lnTo>
                    <a:lnTo>
                      <a:pt x="29" y="50"/>
                    </a:lnTo>
                    <a:lnTo>
                      <a:pt x="16" y="67"/>
                    </a:lnTo>
                    <a:lnTo>
                      <a:pt x="6" y="85"/>
                    </a:lnTo>
                    <a:lnTo>
                      <a:pt x="0" y="10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1" name="任意多边形 89462"/>
              <p:cNvSpPr/>
              <p:nvPr/>
            </p:nvSpPr>
            <p:spPr>
              <a:xfrm>
                <a:off x="2860" y="2518"/>
                <a:ext cx="17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41" h="213">
                    <a:moveTo>
                      <a:pt x="120" y="213"/>
                    </a:moveTo>
                    <a:lnTo>
                      <a:pt x="129" y="196"/>
                    </a:lnTo>
                    <a:lnTo>
                      <a:pt x="135" y="177"/>
                    </a:lnTo>
                    <a:lnTo>
                      <a:pt x="139" y="158"/>
                    </a:lnTo>
                    <a:lnTo>
                      <a:pt x="141" y="138"/>
                    </a:lnTo>
                    <a:lnTo>
                      <a:pt x="139" y="119"/>
                    </a:lnTo>
                    <a:lnTo>
                      <a:pt x="134" y="100"/>
                    </a:lnTo>
                    <a:lnTo>
                      <a:pt x="127" y="81"/>
                    </a:lnTo>
                    <a:lnTo>
                      <a:pt x="117" y="64"/>
                    </a:lnTo>
                    <a:lnTo>
                      <a:pt x="105" y="47"/>
                    </a:lnTo>
                    <a:lnTo>
                      <a:pt x="92" y="34"/>
                    </a:lnTo>
                    <a:lnTo>
                      <a:pt x="76" y="23"/>
                    </a:lnTo>
                    <a:lnTo>
                      <a:pt x="58" y="13"/>
                    </a:lnTo>
                    <a:lnTo>
                      <a:pt x="39" y="6"/>
                    </a:lnTo>
                    <a:lnTo>
                      <a:pt x="20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2" name="任意多边形 89463"/>
              <p:cNvSpPr/>
              <p:nvPr/>
            </p:nvSpPr>
            <p:spPr>
              <a:xfrm>
                <a:off x="2842" y="2545"/>
                <a:ext cx="35" cy="51"/>
              </a:xfrm>
              <a:custGeom>
                <a:avLst/>
                <a:gdLst/>
                <a:ahLst/>
                <a:cxnLst/>
                <a:rect l="0" t="0" r="0" b="0"/>
                <a:pathLst>
                  <a:path w="278" h="416">
                    <a:moveTo>
                      <a:pt x="258" y="0"/>
                    </a:moveTo>
                    <a:lnTo>
                      <a:pt x="0" y="416"/>
                    </a:lnTo>
                    <a:lnTo>
                      <a:pt x="278" y="416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3" name="直接连接符 89464"/>
              <p:cNvSpPr/>
              <p:nvPr/>
            </p:nvSpPr>
            <p:spPr>
              <a:xfrm>
                <a:off x="2903" y="2518"/>
                <a:ext cx="1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4" name="任意多边形 89465"/>
              <p:cNvSpPr/>
              <p:nvPr/>
            </p:nvSpPr>
            <p:spPr>
              <a:xfrm>
                <a:off x="2921" y="2518"/>
                <a:ext cx="17" cy="35"/>
              </a:xfrm>
              <a:custGeom>
                <a:avLst/>
                <a:gdLst/>
                <a:ahLst/>
                <a:cxnLst/>
                <a:rect l="0" t="0" r="0" b="0"/>
                <a:pathLst>
                  <a:path w="138" h="279">
                    <a:moveTo>
                      <a:pt x="0" y="279"/>
                    </a:moveTo>
                    <a:lnTo>
                      <a:pt x="19" y="278"/>
                    </a:lnTo>
                    <a:lnTo>
                      <a:pt x="39" y="274"/>
                    </a:lnTo>
                    <a:lnTo>
                      <a:pt x="57" y="267"/>
                    </a:lnTo>
                    <a:lnTo>
                      <a:pt x="75" y="257"/>
                    </a:lnTo>
                    <a:lnTo>
                      <a:pt x="90" y="246"/>
                    </a:lnTo>
                    <a:lnTo>
                      <a:pt x="105" y="231"/>
                    </a:lnTo>
                    <a:lnTo>
                      <a:pt x="117" y="216"/>
                    </a:lnTo>
                    <a:lnTo>
                      <a:pt x="126" y="198"/>
                    </a:lnTo>
                    <a:lnTo>
                      <a:pt x="133" y="179"/>
                    </a:lnTo>
                    <a:lnTo>
                      <a:pt x="137" y="160"/>
                    </a:lnTo>
                    <a:lnTo>
                      <a:pt x="138" y="140"/>
                    </a:lnTo>
                    <a:lnTo>
                      <a:pt x="137" y="120"/>
                    </a:lnTo>
                    <a:lnTo>
                      <a:pt x="133" y="101"/>
                    </a:lnTo>
                    <a:lnTo>
                      <a:pt x="126" y="82"/>
                    </a:lnTo>
                    <a:lnTo>
                      <a:pt x="117" y="65"/>
                    </a:lnTo>
                    <a:lnTo>
                      <a:pt x="105" y="48"/>
                    </a:lnTo>
                    <a:lnTo>
                      <a:pt x="90" y="35"/>
                    </a:lnTo>
                    <a:lnTo>
                      <a:pt x="75" y="23"/>
                    </a:lnTo>
                    <a:lnTo>
                      <a:pt x="57" y="14"/>
                    </a:lnTo>
                    <a:lnTo>
                      <a:pt x="39" y="6"/>
                    </a:lnTo>
                    <a:lnTo>
                      <a:pt x="19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5" name="直接连接符 89466"/>
              <p:cNvSpPr/>
              <p:nvPr/>
            </p:nvSpPr>
            <p:spPr>
              <a:xfrm flipH="1">
                <a:off x="2912" y="2553"/>
                <a:ext cx="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6" name="任意多边形 89467"/>
              <p:cNvSpPr/>
              <p:nvPr/>
            </p:nvSpPr>
            <p:spPr>
              <a:xfrm>
                <a:off x="2921" y="2553"/>
                <a:ext cx="17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40">
                    <a:moveTo>
                      <a:pt x="138" y="140"/>
                    </a:moveTo>
                    <a:lnTo>
                      <a:pt x="137" y="120"/>
                    </a:lnTo>
                    <a:lnTo>
                      <a:pt x="133" y="101"/>
                    </a:lnTo>
                    <a:lnTo>
                      <a:pt x="126" y="82"/>
                    </a:lnTo>
                    <a:lnTo>
                      <a:pt x="117" y="65"/>
                    </a:lnTo>
                    <a:lnTo>
                      <a:pt x="105" y="48"/>
                    </a:lnTo>
                    <a:lnTo>
                      <a:pt x="90" y="35"/>
                    </a:lnTo>
                    <a:lnTo>
                      <a:pt x="75" y="23"/>
                    </a:lnTo>
                    <a:lnTo>
                      <a:pt x="57" y="13"/>
                    </a:lnTo>
                    <a:lnTo>
                      <a:pt x="39" y="6"/>
                    </a:lnTo>
                    <a:lnTo>
                      <a:pt x="19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7" name="直接连接符 89468"/>
              <p:cNvSpPr/>
              <p:nvPr/>
            </p:nvSpPr>
            <p:spPr>
              <a:xfrm>
                <a:off x="2938" y="2570"/>
                <a:ext cx="1" cy="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8" name="任意多边形 89469"/>
              <p:cNvSpPr/>
              <p:nvPr/>
            </p:nvSpPr>
            <p:spPr>
              <a:xfrm>
                <a:off x="2921" y="2579"/>
                <a:ext cx="17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40">
                    <a:moveTo>
                      <a:pt x="0" y="140"/>
                    </a:moveTo>
                    <a:lnTo>
                      <a:pt x="19" y="137"/>
                    </a:lnTo>
                    <a:lnTo>
                      <a:pt x="39" y="133"/>
                    </a:lnTo>
                    <a:lnTo>
                      <a:pt x="57" y="126"/>
                    </a:lnTo>
                    <a:lnTo>
                      <a:pt x="75" y="117"/>
                    </a:lnTo>
                    <a:lnTo>
                      <a:pt x="90" y="105"/>
                    </a:lnTo>
                    <a:lnTo>
                      <a:pt x="105" y="91"/>
                    </a:lnTo>
                    <a:lnTo>
                      <a:pt x="117" y="75"/>
                    </a:lnTo>
                    <a:lnTo>
                      <a:pt x="126" y="57"/>
                    </a:lnTo>
                    <a:lnTo>
                      <a:pt x="133" y="39"/>
                    </a:lnTo>
                    <a:lnTo>
                      <a:pt x="137" y="19"/>
                    </a:lnTo>
                    <a:lnTo>
                      <a:pt x="138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99" name="直接连接符 89470"/>
              <p:cNvSpPr/>
              <p:nvPr/>
            </p:nvSpPr>
            <p:spPr>
              <a:xfrm flipH="1">
                <a:off x="2903" y="2596"/>
                <a:ext cx="1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0" name="直接连接符 89471"/>
              <p:cNvSpPr/>
              <p:nvPr/>
            </p:nvSpPr>
            <p:spPr>
              <a:xfrm flipV="1">
                <a:off x="2306" y="2699"/>
                <a:ext cx="288" cy="14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1" name="任意多边形 89472"/>
              <p:cNvSpPr/>
              <p:nvPr/>
            </p:nvSpPr>
            <p:spPr>
              <a:xfrm>
                <a:off x="2594" y="2648"/>
                <a:ext cx="85" cy="51"/>
              </a:xfrm>
              <a:custGeom>
                <a:avLst/>
                <a:gdLst/>
                <a:ahLst/>
                <a:cxnLst/>
                <a:rect l="0" t="0" r="0" b="0"/>
                <a:pathLst>
                  <a:path w="677" h="410">
                    <a:moveTo>
                      <a:pt x="576" y="0"/>
                    </a:moveTo>
                    <a:lnTo>
                      <a:pt x="677" y="210"/>
                    </a:lnTo>
                    <a:lnTo>
                      <a:pt x="0" y="410"/>
                    </a:lnTo>
                    <a:lnTo>
                      <a:pt x="57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2" name="任意多边形 89473"/>
              <p:cNvSpPr/>
              <p:nvPr/>
            </p:nvSpPr>
            <p:spPr>
              <a:xfrm>
                <a:off x="2594" y="2648"/>
                <a:ext cx="85" cy="51"/>
              </a:xfrm>
              <a:custGeom>
                <a:avLst/>
                <a:gdLst/>
                <a:ahLst/>
                <a:cxnLst/>
                <a:rect l="0" t="0" r="0" b="0"/>
                <a:pathLst>
                  <a:path w="677" h="410">
                    <a:moveTo>
                      <a:pt x="576" y="0"/>
                    </a:moveTo>
                    <a:lnTo>
                      <a:pt x="677" y="210"/>
                    </a:lnTo>
                    <a:lnTo>
                      <a:pt x="0" y="410"/>
                    </a:lnTo>
                    <a:lnTo>
                      <a:pt x="57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3" name="直接连接符 89474"/>
              <p:cNvSpPr/>
              <p:nvPr/>
            </p:nvSpPr>
            <p:spPr>
              <a:xfrm>
                <a:off x="2594" y="269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4" name="直接连接符 89475"/>
              <p:cNvSpPr/>
              <p:nvPr/>
            </p:nvSpPr>
            <p:spPr>
              <a:xfrm>
                <a:off x="2306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5" name="直接连接符 89476"/>
              <p:cNvSpPr/>
              <p:nvPr/>
            </p:nvSpPr>
            <p:spPr>
              <a:xfrm flipH="1">
                <a:off x="3373" y="2528"/>
                <a:ext cx="205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6" name="直接连接符 89477"/>
              <p:cNvSpPr/>
              <p:nvPr/>
            </p:nvSpPr>
            <p:spPr>
              <a:xfrm flipH="1">
                <a:off x="3065" y="2528"/>
                <a:ext cx="308" cy="47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7" name="直接连接符 89478"/>
              <p:cNvSpPr/>
              <p:nvPr/>
            </p:nvSpPr>
            <p:spPr>
              <a:xfrm flipV="1">
                <a:off x="3408" y="2424"/>
                <a:ext cx="26" cy="7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8" name="任意多边形 89479"/>
              <p:cNvSpPr/>
              <p:nvPr/>
            </p:nvSpPr>
            <p:spPr>
              <a:xfrm>
                <a:off x="3395" y="2437"/>
                <a:ext cx="52" cy="52"/>
              </a:xfrm>
              <a:custGeom>
                <a:avLst/>
                <a:gdLst/>
                <a:ahLst/>
                <a:cxnLst/>
                <a:rect l="0" t="0" r="0" b="0"/>
                <a:pathLst>
                  <a:path w="418" h="418">
                    <a:moveTo>
                      <a:pt x="418" y="208"/>
                    </a:moveTo>
                    <a:lnTo>
                      <a:pt x="417" y="185"/>
                    </a:lnTo>
                    <a:lnTo>
                      <a:pt x="413" y="163"/>
                    </a:lnTo>
                    <a:lnTo>
                      <a:pt x="406" y="140"/>
                    </a:lnTo>
                    <a:lnTo>
                      <a:pt x="397" y="118"/>
                    </a:lnTo>
                    <a:lnTo>
                      <a:pt x="386" y="98"/>
                    </a:lnTo>
                    <a:lnTo>
                      <a:pt x="373" y="79"/>
                    </a:lnTo>
                    <a:lnTo>
                      <a:pt x="357" y="61"/>
                    </a:lnTo>
                    <a:lnTo>
                      <a:pt x="339" y="45"/>
                    </a:lnTo>
                    <a:lnTo>
                      <a:pt x="320" y="32"/>
                    </a:lnTo>
                    <a:lnTo>
                      <a:pt x="300" y="21"/>
                    </a:lnTo>
                    <a:lnTo>
                      <a:pt x="278" y="12"/>
                    </a:lnTo>
                    <a:lnTo>
                      <a:pt x="255" y="5"/>
                    </a:lnTo>
                    <a:lnTo>
                      <a:pt x="233" y="1"/>
                    </a:lnTo>
                    <a:lnTo>
                      <a:pt x="210" y="0"/>
                    </a:lnTo>
                    <a:lnTo>
                      <a:pt x="186" y="1"/>
                    </a:lnTo>
                    <a:lnTo>
                      <a:pt x="163" y="5"/>
                    </a:lnTo>
                    <a:lnTo>
                      <a:pt x="140" y="12"/>
                    </a:lnTo>
                    <a:lnTo>
                      <a:pt x="118" y="21"/>
                    </a:lnTo>
                    <a:lnTo>
                      <a:pt x="98" y="32"/>
                    </a:lnTo>
                    <a:lnTo>
                      <a:pt x="79" y="45"/>
                    </a:lnTo>
                    <a:lnTo>
                      <a:pt x="61" y="61"/>
                    </a:lnTo>
                    <a:lnTo>
                      <a:pt x="46" y="79"/>
                    </a:lnTo>
                    <a:lnTo>
                      <a:pt x="32" y="98"/>
                    </a:lnTo>
                    <a:lnTo>
                      <a:pt x="21" y="118"/>
                    </a:lnTo>
                    <a:lnTo>
                      <a:pt x="12" y="140"/>
                    </a:lnTo>
                    <a:lnTo>
                      <a:pt x="5" y="163"/>
                    </a:lnTo>
                    <a:lnTo>
                      <a:pt x="1" y="185"/>
                    </a:lnTo>
                    <a:lnTo>
                      <a:pt x="0" y="208"/>
                    </a:lnTo>
                    <a:lnTo>
                      <a:pt x="1" y="232"/>
                    </a:lnTo>
                    <a:lnTo>
                      <a:pt x="5" y="255"/>
                    </a:lnTo>
                    <a:lnTo>
                      <a:pt x="12" y="278"/>
                    </a:lnTo>
                    <a:lnTo>
                      <a:pt x="21" y="300"/>
                    </a:lnTo>
                    <a:lnTo>
                      <a:pt x="32" y="320"/>
                    </a:lnTo>
                    <a:lnTo>
                      <a:pt x="46" y="339"/>
                    </a:lnTo>
                    <a:lnTo>
                      <a:pt x="61" y="357"/>
                    </a:lnTo>
                    <a:lnTo>
                      <a:pt x="79" y="372"/>
                    </a:lnTo>
                    <a:lnTo>
                      <a:pt x="98" y="386"/>
                    </a:lnTo>
                    <a:lnTo>
                      <a:pt x="118" y="397"/>
                    </a:lnTo>
                    <a:lnTo>
                      <a:pt x="140" y="406"/>
                    </a:lnTo>
                    <a:lnTo>
                      <a:pt x="163" y="413"/>
                    </a:lnTo>
                    <a:lnTo>
                      <a:pt x="186" y="417"/>
                    </a:lnTo>
                    <a:lnTo>
                      <a:pt x="210" y="418"/>
                    </a:lnTo>
                    <a:lnTo>
                      <a:pt x="233" y="417"/>
                    </a:lnTo>
                    <a:lnTo>
                      <a:pt x="255" y="413"/>
                    </a:lnTo>
                    <a:lnTo>
                      <a:pt x="278" y="406"/>
                    </a:lnTo>
                    <a:lnTo>
                      <a:pt x="300" y="397"/>
                    </a:lnTo>
                    <a:lnTo>
                      <a:pt x="320" y="386"/>
                    </a:lnTo>
                    <a:lnTo>
                      <a:pt x="339" y="372"/>
                    </a:lnTo>
                    <a:lnTo>
                      <a:pt x="357" y="357"/>
                    </a:lnTo>
                    <a:lnTo>
                      <a:pt x="373" y="339"/>
                    </a:lnTo>
                    <a:lnTo>
                      <a:pt x="386" y="320"/>
                    </a:lnTo>
                    <a:lnTo>
                      <a:pt x="397" y="300"/>
                    </a:lnTo>
                    <a:lnTo>
                      <a:pt x="406" y="278"/>
                    </a:lnTo>
                    <a:lnTo>
                      <a:pt x="413" y="255"/>
                    </a:lnTo>
                    <a:lnTo>
                      <a:pt x="417" y="232"/>
                    </a:lnTo>
                    <a:lnTo>
                      <a:pt x="418" y="20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09" name="任意多边形 89480"/>
              <p:cNvSpPr/>
              <p:nvPr/>
            </p:nvSpPr>
            <p:spPr>
              <a:xfrm>
                <a:off x="3473" y="2424"/>
                <a:ext cx="44" cy="61"/>
              </a:xfrm>
              <a:custGeom>
                <a:avLst/>
                <a:gdLst/>
                <a:ahLst/>
                <a:cxnLst/>
                <a:rect l="0" t="0" r="0" b="0"/>
                <a:pathLst>
                  <a:path w="348" h="489">
                    <a:moveTo>
                      <a:pt x="140" y="0"/>
                    </a:moveTo>
                    <a:lnTo>
                      <a:pt x="0" y="489"/>
                    </a:lnTo>
                    <a:lnTo>
                      <a:pt x="348" y="48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0" name="直接连接符 89481"/>
              <p:cNvSpPr/>
              <p:nvPr/>
            </p:nvSpPr>
            <p:spPr>
              <a:xfrm>
                <a:off x="3504" y="2467"/>
                <a:ext cx="1" cy="3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1" name="任意多边形 89482"/>
              <p:cNvSpPr/>
              <p:nvPr/>
            </p:nvSpPr>
            <p:spPr>
              <a:xfrm>
                <a:off x="3543" y="2428"/>
                <a:ext cx="8" cy="70"/>
              </a:xfrm>
              <a:custGeom>
                <a:avLst/>
                <a:gdLst/>
                <a:ahLst/>
                <a:cxnLst/>
                <a:rect l="0" t="0" r="0" b="0"/>
                <a:pathLst>
                  <a:path w="71" h="557">
                    <a:moveTo>
                      <a:pt x="71" y="0"/>
                    </a:moveTo>
                    <a:lnTo>
                      <a:pt x="53" y="37"/>
                    </a:lnTo>
                    <a:lnTo>
                      <a:pt x="37" y="75"/>
                    </a:lnTo>
                    <a:lnTo>
                      <a:pt x="24" y="115"/>
                    </a:lnTo>
                    <a:lnTo>
                      <a:pt x="14" y="156"/>
                    </a:lnTo>
                    <a:lnTo>
                      <a:pt x="7" y="196"/>
                    </a:lnTo>
                    <a:lnTo>
                      <a:pt x="2" y="237"/>
                    </a:lnTo>
                    <a:lnTo>
                      <a:pt x="0" y="278"/>
                    </a:lnTo>
                    <a:lnTo>
                      <a:pt x="2" y="321"/>
                    </a:lnTo>
                    <a:lnTo>
                      <a:pt x="7" y="362"/>
                    </a:lnTo>
                    <a:lnTo>
                      <a:pt x="14" y="402"/>
                    </a:lnTo>
                    <a:lnTo>
                      <a:pt x="24" y="442"/>
                    </a:lnTo>
                    <a:lnTo>
                      <a:pt x="37" y="483"/>
                    </a:lnTo>
                    <a:lnTo>
                      <a:pt x="53" y="521"/>
                    </a:lnTo>
                    <a:lnTo>
                      <a:pt x="71" y="557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2" name="任意多边形 89483"/>
              <p:cNvSpPr/>
              <p:nvPr/>
            </p:nvSpPr>
            <p:spPr>
              <a:xfrm>
                <a:off x="3551" y="2424"/>
                <a:ext cx="18" cy="4"/>
              </a:xfrm>
              <a:custGeom>
                <a:avLst/>
                <a:gdLst/>
                <a:ahLst/>
                <a:cxnLst/>
                <a:rect l="0" t="0" r="0" b="0"/>
                <a:pathLst>
                  <a:path w="139" h="35">
                    <a:moveTo>
                      <a:pt x="139" y="35"/>
                    </a:moveTo>
                    <a:lnTo>
                      <a:pt x="129" y="24"/>
                    </a:lnTo>
                    <a:lnTo>
                      <a:pt x="118" y="14"/>
                    </a:lnTo>
                    <a:lnTo>
                      <a:pt x="106" y="7"/>
                    </a:lnTo>
                    <a:lnTo>
                      <a:pt x="91" y="3"/>
                    </a:lnTo>
                    <a:lnTo>
                      <a:pt x="77" y="0"/>
                    </a:lnTo>
                    <a:lnTo>
                      <a:pt x="62" y="0"/>
                    </a:lnTo>
                    <a:lnTo>
                      <a:pt x="48" y="3"/>
                    </a:lnTo>
                    <a:lnTo>
                      <a:pt x="34" y="7"/>
                    </a:lnTo>
                    <a:lnTo>
                      <a:pt x="21" y="14"/>
                    </a:lnTo>
                    <a:lnTo>
                      <a:pt x="10" y="24"/>
                    </a:lnTo>
                    <a:lnTo>
                      <a:pt x="0" y="3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3" name="任意多边形 89484"/>
              <p:cNvSpPr/>
              <p:nvPr/>
            </p:nvSpPr>
            <p:spPr>
              <a:xfrm>
                <a:off x="3569" y="2428"/>
                <a:ext cx="9" cy="70"/>
              </a:xfrm>
              <a:custGeom>
                <a:avLst/>
                <a:gdLst/>
                <a:ahLst/>
                <a:cxnLst/>
                <a:rect l="0" t="0" r="0" b="0"/>
                <a:pathLst>
                  <a:path w="70" h="557">
                    <a:moveTo>
                      <a:pt x="0" y="557"/>
                    </a:moveTo>
                    <a:lnTo>
                      <a:pt x="19" y="521"/>
                    </a:lnTo>
                    <a:lnTo>
                      <a:pt x="35" y="483"/>
                    </a:lnTo>
                    <a:lnTo>
                      <a:pt x="47" y="442"/>
                    </a:lnTo>
                    <a:lnTo>
                      <a:pt x="57" y="402"/>
                    </a:lnTo>
                    <a:lnTo>
                      <a:pt x="65" y="362"/>
                    </a:lnTo>
                    <a:lnTo>
                      <a:pt x="69" y="321"/>
                    </a:lnTo>
                    <a:lnTo>
                      <a:pt x="70" y="278"/>
                    </a:lnTo>
                    <a:lnTo>
                      <a:pt x="69" y="237"/>
                    </a:lnTo>
                    <a:lnTo>
                      <a:pt x="65" y="196"/>
                    </a:lnTo>
                    <a:lnTo>
                      <a:pt x="57" y="156"/>
                    </a:lnTo>
                    <a:lnTo>
                      <a:pt x="47" y="115"/>
                    </a:lnTo>
                    <a:lnTo>
                      <a:pt x="35" y="75"/>
                    </a:lnTo>
                    <a:lnTo>
                      <a:pt x="19" y="37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4" name="任意多边形 89485"/>
              <p:cNvSpPr/>
              <p:nvPr/>
            </p:nvSpPr>
            <p:spPr>
              <a:xfrm>
                <a:off x="3551" y="2498"/>
                <a:ext cx="18" cy="4"/>
              </a:xfrm>
              <a:custGeom>
                <a:avLst/>
                <a:gdLst/>
                <a:ahLst/>
                <a:cxnLst/>
                <a:rect l="0" t="0" r="0" b="0"/>
                <a:pathLst>
                  <a:path w="139" h="36">
                    <a:moveTo>
                      <a:pt x="0" y="0"/>
                    </a:moveTo>
                    <a:lnTo>
                      <a:pt x="10" y="12"/>
                    </a:lnTo>
                    <a:lnTo>
                      <a:pt x="21" y="22"/>
                    </a:lnTo>
                    <a:lnTo>
                      <a:pt x="34" y="28"/>
                    </a:lnTo>
                    <a:lnTo>
                      <a:pt x="48" y="33"/>
                    </a:lnTo>
                    <a:lnTo>
                      <a:pt x="62" y="36"/>
                    </a:lnTo>
                    <a:lnTo>
                      <a:pt x="77" y="36"/>
                    </a:lnTo>
                    <a:lnTo>
                      <a:pt x="91" y="33"/>
                    </a:lnTo>
                    <a:lnTo>
                      <a:pt x="106" y="28"/>
                    </a:lnTo>
                    <a:lnTo>
                      <a:pt x="118" y="22"/>
                    </a:lnTo>
                    <a:lnTo>
                      <a:pt x="129" y="12"/>
                    </a:lnTo>
                    <a:lnTo>
                      <a:pt x="139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5" name="任意多边形 89486"/>
              <p:cNvSpPr/>
              <p:nvPr/>
            </p:nvSpPr>
            <p:spPr>
              <a:xfrm>
                <a:off x="3018" y="2992"/>
                <a:ext cx="59" cy="81"/>
              </a:xfrm>
              <a:custGeom>
                <a:avLst/>
                <a:gdLst/>
                <a:ahLst/>
                <a:cxnLst/>
                <a:rect l="0" t="0" r="0" b="0"/>
                <a:pathLst>
                  <a:path w="478" h="647">
                    <a:moveTo>
                      <a:pt x="283" y="0"/>
                    </a:moveTo>
                    <a:lnTo>
                      <a:pt x="478" y="127"/>
                    </a:lnTo>
                    <a:lnTo>
                      <a:pt x="0" y="647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6" name="任意多边形 89487"/>
              <p:cNvSpPr/>
              <p:nvPr/>
            </p:nvSpPr>
            <p:spPr>
              <a:xfrm>
                <a:off x="3018" y="2992"/>
                <a:ext cx="59" cy="81"/>
              </a:xfrm>
              <a:custGeom>
                <a:avLst/>
                <a:gdLst/>
                <a:ahLst/>
                <a:cxnLst/>
                <a:rect l="0" t="0" r="0" b="0"/>
                <a:pathLst>
                  <a:path w="478" h="647">
                    <a:moveTo>
                      <a:pt x="283" y="0"/>
                    </a:moveTo>
                    <a:lnTo>
                      <a:pt x="478" y="127"/>
                    </a:lnTo>
                    <a:lnTo>
                      <a:pt x="0" y="647"/>
                    </a:lnTo>
                    <a:lnTo>
                      <a:pt x="283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7" name="直接连接符 89488"/>
              <p:cNvSpPr/>
              <p:nvPr/>
            </p:nvSpPr>
            <p:spPr>
              <a:xfrm>
                <a:off x="3018" y="307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8" name="直接连接符 89489"/>
              <p:cNvSpPr/>
              <p:nvPr/>
            </p:nvSpPr>
            <p:spPr>
              <a:xfrm>
                <a:off x="3323" y="260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19" name="直接连接符 89490"/>
              <p:cNvSpPr/>
              <p:nvPr/>
            </p:nvSpPr>
            <p:spPr>
              <a:xfrm>
                <a:off x="2438" y="3518"/>
                <a:ext cx="19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0" name="直接连接符 89491"/>
              <p:cNvSpPr/>
              <p:nvPr/>
            </p:nvSpPr>
            <p:spPr>
              <a:xfrm flipV="1">
                <a:off x="2634" y="3381"/>
                <a:ext cx="134" cy="13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1" name="任意多边形 89492"/>
              <p:cNvSpPr/>
              <p:nvPr/>
            </p:nvSpPr>
            <p:spPr>
              <a:xfrm>
                <a:off x="2438" y="3414"/>
                <a:ext cx="22" cy="78"/>
              </a:xfrm>
              <a:custGeom>
                <a:avLst/>
                <a:gdLst/>
                <a:ahLst/>
                <a:cxnLst/>
                <a:rect l="0" t="0" r="0" b="0"/>
                <a:pathLst>
                  <a:path w="174" h="627">
                    <a:moveTo>
                      <a:pt x="0" y="627"/>
                    </a:moveTo>
                    <a:lnTo>
                      <a:pt x="0" y="0"/>
                    </a:lnTo>
                    <a:lnTo>
                      <a:pt x="174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2" name="任意多边形 89493"/>
              <p:cNvSpPr/>
              <p:nvPr/>
            </p:nvSpPr>
            <p:spPr>
              <a:xfrm>
                <a:off x="2460" y="3414"/>
                <a:ext cx="21" cy="43"/>
              </a:xfrm>
              <a:custGeom>
                <a:avLst/>
                <a:gdLst/>
                <a:ahLst/>
                <a:cxnLst/>
                <a:rect l="0" t="0" r="0" b="0"/>
                <a:pathLst>
                  <a:path w="174" h="348">
                    <a:moveTo>
                      <a:pt x="0" y="348"/>
                    </a:moveTo>
                    <a:lnTo>
                      <a:pt x="21" y="347"/>
                    </a:lnTo>
                    <a:lnTo>
                      <a:pt x="42" y="344"/>
                    </a:lnTo>
                    <a:lnTo>
                      <a:pt x="62" y="337"/>
                    </a:lnTo>
                    <a:lnTo>
                      <a:pt x="81" y="328"/>
                    </a:lnTo>
                    <a:lnTo>
                      <a:pt x="99" y="317"/>
                    </a:lnTo>
                    <a:lnTo>
                      <a:pt x="116" y="305"/>
                    </a:lnTo>
                    <a:lnTo>
                      <a:pt x="130" y="290"/>
                    </a:lnTo>
                    <a:lnTo>
                      <a:pt x="144" y="273"/>
                    </a:lnTo>
                    <a:lnTo>
                      <a:pt x="154" y="255"/>
                    </a:lnTo>
                    <a:lnTo>
                      <a:pt x="163" y="235"/>
                    </a:lnTo>
                    <a:lnTo>
                      <a:pt x="169" y="215"/>
                    </a:lnTo>
                    <a:lnTo>
                      <a:pt x="173" y="195"/>
                    </a:lnTo>
                    <a:lnTo>
                      <a:pt x="174" y="174"/>
                    </a:lnTo>
                    <a:lnTo>
                      <a:pt x="173" y="153"/>
                    </a:lnTo>
                    <a:lnTo>
                      <a:pt x="169" y="133"/>
                    </a:lnTo>
                    <a:lnTo>
                      <a:pt x="163" y="113"/>
                    </a:lnTo>
                    <a:lnTo>
                      <a:pt x="154" y="92"/>
                    </a:lnTo>
                    <a:lnTo>
                      <a:pt x="144" y="75"/>
                    </a:lnTo>
                    <a:lnTo>
                      <a:pt x="130" y="58"/>
                    </a:lnTo>
                    <a:lnTo>
                      <a:pt x="116" y="43"/>
                    </a:lnTo>
                    <a:lnTo>
                      <a:pt x="99" y="30"/>
                    </a:lnTo>
                    <a:lnTo>
                      <a:pt x="81" y="20"/>
                    </a:lnTo>
                    <a:lnTo>
                      <a:pt x="62" y="11"/>
                    </a:lnTo>
                    <a:lnTo>
                      <a:pt x="42" y="4"/>
                    </a:lnTo>
                    <a:lnTo>
                      <a:pt x="21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3" name="直接连接符 89494"/>
              <p:cNvSpPr/>
              <p:nvPr/>
            </p:nvSpPr>
            <p:spPr>
              <a:xfrm flipH="1">
                <a:off x="2438" y="3457"/>
                <a:ext cx="2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4" name="直接连接符 89495"/>
              <p:cNvSpPr/>
              <p:nvPr/>
            </p:nvSpPr>
            <p:spPr>
              <a:xfrm>
                <a:off x="2464" y="3457"/>
                <a:ext cx="17" cy="3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5" name="任意多边形 89496"/>
              <p:cNvSpPr/>
              <p:nvPr/>
            </p:nvSpPr>
            <p:spPr>
              <a:xfrm>
                <a:off x="2508" y="3414"/>
                <a:ext cx="43" cy="61"/>
              </a:xfrm>
              <a:custGeom>
                <a:avLst/>
                <a:gdLst/>
                <a:ahLst/>
                <a:cxnLst/>
                <a:rect l="0" t="0" r="0" b="0"/>
                <a:pathLst>
                  <a:path w="348" h="488">
                    <a:moveTo>
                      <a:pt x="139" y="0"/>
                    </a:moveTo>
                    <a:lnTo>
                      <a:pt x="0" y="488"/>
                    </a:lnTo>
                    <a:lnTo>
                      <a:pt x="348" y="488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6" name="直接连接符 89497"/>
              <p:cNvSpPr/>
              <p:nvPr/>
            </p:nvSpPr>
            <p:spPr>
              <a:xfrm>
                <a:off x="2538" y="3457"/>
                <a:ext cx="1" cy="3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7" name="任意多边形 89498"/>
              <p:cNvSpPr/>
              <p:nvPr/>
            </p:nvSpPr>
            <p:spPr>
              <a:xfrm>
                <a:off x="2577" y="3414"/>
                <a:ext cx="35" cy="35"/>
              </a:xfrm>
              <a:custGeom>
                <a:avLst/>
                <a:gdLst/>
                <a:ahLst/>
                <a:cxnLst/>
                <a:rect l="0" t="0" r="0" b="0"/>
                <a:pathLst>
                  <a:path w="279" h="279">
                    <a:moveTo>
                      <a:pt x="279" y="139"/>
                    </a:moveTo>
                    <a:lnTo>
                      <a:pt x="278" y="119"/>
                    </a:lnTo>
                    <a:lnTo>
                      <a:pt x="273" y="100"/>
                    </a:lnTo>
                    <a:lnTo>
                      <a:pt x="267" y="81"/>
                    </a:lnTo>
                    <a:lnTo>
                      <a:pt x="257" y="63"/>
                    </a:lnTo>
                    <a:lnTo>
                      <a:pt x="244" y="48"/>
                    </a:lnTo>
                    <a:lnTo>
                      <a:pt x="231" y="33"/>
                    </a:lnTo>
                    <a:lnTo>
                      <a:pt x="215" y="22"/>
                    </a:lnTo>
                    <a:lnTo>
                      <a:pt x="197" y="12"/>
                    </a:lnTo>
                    <a:lnTo>
                      <a:pt x="178" y="5"/>
                    </a:lnTo>
                    <a:lnTo>
                      <a:pt x="159" y="1"/>
                    </a:lnTo>
                    <a:lnTo>
                      <a:pt x="139" y="0"/>
                    </a:lnTo>
                    <a:lnTo>
                      <a:pt x="119" y="1"/>
                    </a:lnTo>
                    <a:lnTo>
                      <a:pt x="100" y="5"/>
                    </a:lnTo>
                    <a:lnTo>
                      <a:pt x="81" y="12"/>
                    </a:lnTo>
                    <a:lnTo>
                      <a:pt x="65" y="22"/>
                    </a:lnTo>
                    <a:lnTo>
                      <a:pt x="48" y="33"/>
                    </a:lnTo>
                    <a:lnTo>
                      <a:pt x="34" y="48"/>
                    </a:lnTo>
                    <a:lnTo>
                      <a:pt x="22" y="63"/>
                    </a:lnTo>
                    <a:lnTo>
                      <a:pt x="12" y="81"/>
                    </a:lnTo>
                    <a:lnTo>
                      <a:pt x="5" y="100"/>
                    </a:lnTo>
                    <a:lnTo>
                      <a:pt x="1" y="119"/>
                    </a:lnTo>
                    <a:lnTo>
                      <a:pt x="0" y="139"/>
                    </a:lnTo>
                    <a:lnTo>
                      <a:pt x="1" y="158"/>
                    </a:lnTo>
                    <a:lnTo>
                      <a:pt x="5" y="178"/>
                    </a:lnTo>
                    <a:lnTo>
                      <a:pt x="12" y="197"/>
                    </a:lnTo>
                    <a:lnTo>
                      <a:pt x="22" y="214"/>
                    </a:lnTo>
                    <a:lnTo>
                      <a:pt x="34" y="231"/>
                    </a:lnTo>
                    <a:lnTo>
                      <a:pt x="48" y="244"/>
                    </a:lnTo>
                    <a:lnTo>
                      <a:pt x="65" y="257"/>
                    </a:lnTo>
                    <a:lnTo>
                      <a:pt x="81" y="265"/>
                    </a:lnTo>
                    <a:lnTo>
                      <a:pt x="100" y="273"/>
                    </a:lnTo>
                    <a:lnTo>
                      <a:pt x="119" y="277"/>
                    </a:lnTo>
                    <a:lnTo>
                      <a:pt x="139" y="279"/>
                    </a:lnTo>
                    <a:lnTo>
                      <a:pt x="159" y="277"/>
                    </a:lnTo>
                    <a:lnTo>
                      <a:pt x="178" y="273"/>
                    </a:lnTo>
                    <a:lnTo>
                      <a:pt x="197" y="265"/>
                    </a:lnTo>
                    <a:lnTo>
                      <a:pt x="215" y="257"/>
                    </a:lnTo>
                    <a:lnTo>
                      <a:pt x="231" y="244"/>
                    </a:lnTo>
                    <a:lnTo>
                      <a:pt x="244" y="231"/>
                    </a:lnTo>
                    <a:lnTo>
                      <a:pt x="257" y="214"/>
                    </a:lnTo>
                    <a:lnTo>
                      <a:pt x="267" y="197"/>
                    </a:lnTo>
                    <a:lnTo>
                      <a:pt x="273" y="178"/>
                    </a:lnTo>
                    <a:lnTo>
                      <a:pt x="278" y="158"/>
                    </a:lnTo>
                    <a:lnTo>
                      <a:pt x="279" y="13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8" name="任意多边形 89499"/>
              <p:cNvSpPr/>
              <p:nvPr/>
            </p:nvSpPr>
            <p:spPr>
              <a:xfrm>
                <a:off x="2577" y="3449"/>
                <a:ext cx="35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79" h="139">
                    <a:moveTo>
                      <a:pt x="279" y="139"/>
                    </a:moveTo>
                    <a:lnTo>
                      <a:pt x="278" y="119"/>
                    </a:lnTo>
                    <a:lnTo>
                      <a:pt x="273" y="99"/>
                    </a:lnTo>
                    <a:lnTo>
                      <a:pt x="267" y="81"/>
                    </a:lnTo>
                    <a:lnTo>
                      <a:pt x="257" y="63"/>
                    </a:lnTo>
                    <a:lnTo>
                      <a:pt x="244" y="48"/>
                    </a:lnTo>
                    <a:lnTo>
                      <a:pt x="231" y="33"/>
                    </a:lnTo>
                    <a:lnTo>
                      <a:pt x="215" y="21"/>
                    </a:lnTo>
                    <a:lnTo>
                      <a:pt x="197" y="12"/>
                    </a:lnTo>
                    <a:lnTo>
                      <a:pt x="178" y="5"/>
                    </a:lnTo>
                    <a:lnTo>
                      <a:pt x="159" y="1"/>
                    </a:lnTo>
                    <a:lnTo>
                      <a:pt x="139" y="0"/>
                    </a:lnTo>
                    <a:lnTo>
                      <a:pt x="119" y="1"/>
                    </a:lnTo>
                    <a:lnTo>
                      <a:pt x="100" y="5"/>
                    </a:lnTo>
                    <a:lnTo>
                      <a:pt x="81" y="12"/>
                    </a:lnTo>
                    <a:lnTo>
                      <a:pt x="65" y="21"/>
                    </a:lnTo>
                    <a:lnTo>
                      <a:pt x="48" y="33"/>
                    </a:lnTo>
                    <a:lnTo>
                      <a:pt x="34" y="48"/>
                    </a:lnTo>
                    <a:lnTo>
                      <a:pt x="22" y="63"/>
                    </a:lnTo>
                    <a:lnTo>
                      <a:pt x="12" y="81"/>
                    </a:lnTo>
                    <a:lnTo>
                      <a:pt x="5" y="99"/>
                    </a:lnTo>
                    <a:lnTo>
                      <a:pt x="1" y="119"/>
                    </a:lnTo>
                    <a:lnTo>
                      <a:pt x="0" y="13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29" name="直接连接符 89500"/>
              <p:cNvSpPr/>
              <p:nvPr/>
            </p:nvSpPr>
            <p:spPr>
              <a:xfrm>
                <a:off x="2612" y="3466"/>
                <a:ext cx="1" cy="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0" name="任意多边形 89501"/>
              <p:cNvSpPr/>
              <p:nvPr/>
            </p:nvSpPr>
            <p:spPr>
              <a:xfrm>
                <a:off x="2577" y="3475"/>
                <a:ext cx="35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79" h="139">
                    <a:moveTo>
                      <a:pt x="0" y="0"/>
                    </a:moveTo>
                    <a:lnTo>
                      <a:pt x="1" y="20"/>
                    </a:lnTo>
                    <a:lnTo>
                      <a:pt x="5" y="39"/>
                    </a:lnTo>
                    <a:lnTo>
                      <a:pt x="12" y="58"/>
                    </a:lnTo>
                    <a:lnTo>
                      <a:pt x="22" y="75"/>
                    </a:lnTo>
                    <a:lnTo>
                      <a:pt x="34" y="91"/>
                    </a:lnTo>
                    <a:lnTo>
                      <a:pt x="48" y="106"/>
                    </a:lnTo>
                    <a:lnTo>
                      <a:pt x="65" y="117"/>
                    </a:lnTo>
                    <a:lnTo>
                      <a:pt x="81" y="127"/>
                    </a:lnTo>
                    <a:lnTo>
                      <a:pt x="100" y="134"/>
                    </a:lnTo>
                    <a:lnTo>
                      <a:pt x="119" y="138"/>
                    </a:lnTo>
                    <a:lnTo>
                      <a:pt x="139" y="139"/>
                    </a:lnTo>
                    <a:lnTo>
                      <a:pt x="159" y="138"/>
                    </a:lnTo>
                    <a:lnTo>
                      <a:pt x="178" y="134"/>
                    </a:lnTo>
                    <a:lnTo>
                      <a:pt x="197" y="127"/>
                    </a:lnTo>
                    <a:lnTo>
                      <a:pt x="215" y="117"/>
                    </a:lnTo>
                    <a:lnTo>
                      <a:pt x="231" y="106"/>
                    </a:lnTo>
                    <a:lnTo>
                      <a:pt x="244" y="91"/>
                    </a:lnTo>
                    <a:lnTo>
                      <a:pt x="257" y="75"/>
                    </a:lnTo>
                    <a:lnTo>
                      <a:pt x="267" y="58"/>
                    </a:lnTo>
                    <a:lnTo>
                      <a:pt x="273" y="39"/>
                    </a:lnTo>
                    <a:lnTo>
                      <a:pt x="278" y="20"/>
                    </a:lnTo>
                    <a:lnTo>
                      <a:pt x="279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1" name="直接连接符 89502"/>
              <p:cNvSpPr/>
              <p:nvPr/>
            </p:nvSpPr>
            <p:spPr>
              <a:xfrm flipV="1">
                <a:off x="2577" y="3466"/>
                <a:ext cx="1" cy="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2" name="直接连接符 89503"/>
              <p:cNvSpPr/>
              <p:nvPr/>
            </p:nvSpPr>
            <p:spPr>
              <a:xfrm flipH="1">
                <a:off x="2829" y="2839"/>
                <a:ext cx="467" cy="48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3" name="任意多边形 89504"/>
              <p:cNvSpPr/>
              <p:nvPr/>
            </p:nvSpPr>
            <p:spPr>
              <a:xfrm>
                <a:off x="2757" y="3319"/>
                <a:ext cx="72" cy="72"/>
              </a:xfrm>
              <a:custGeom>
                <a:avLst/>
                <a:gdLst/>
                <a:ahLst/>
                <a:cxnLst/>
                <a:rect l="0" t="0" r="0" b="0"/>
                <a:pathLst>
                  <a:path w="570" h="581">
                    <a:moveTo>
                      <a:pt x="0" y="418"/>
                    </a:moveTo>
                    <a:lnTo>
                      <a:pt x="166" y="581"/>
                    </a:lnTo>
                    <a:lnTo>
                      <a:pt x="570" y="0"/>
                    </a:lnTo>
                    <a:lnTo>
                      <a:pt x="0" y="4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4" name="任意多边形 89505"/>
              <p:cNvSpPr/>
              <p:nvPr/>
            </p:nvSpPr>
            <p:spPr>
              <a:xfrm>
                <a:off x="2757" y="3319"/>
                <a:ext cx="72" cy="72"/>
              </a:xfrm>
              <a:custGeom>
                <a:avLst/>
                <a:gdLst/>
                <a:ahLst/>
                <a:cxnLst/>
                <a:rect l="0" t="0" r="0" b="0"/>
                <a:pathLst>
                  <a:path w="570" h="581">
                    <a:moveTo>
                      <a:pt x="0" y="418"/>
                    </a:moveTo>
                    <a:lnTo>
                      <a:pt x="166" y="581"/>
                    </a:lnTo>
                    <a:lnTo>
                      <a:pt x="570" y="0"/>
                    </a:lnTo>
                    <a:lnTo>
                      <a:pt x="0" y="41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5" name="直接连接符 89506"/>
              <p:cNvSpPr/>
              <p:nvPr/>
            </p:nvSpPr>
            <p:spPr>
              <a:xfrm>
                <a:off x="2829" y="331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6" name="直接连接符 89507"/>
              <p:cNvSpPr/>
              <p:nvPr/>
            </p:nvSpPr>
            <p:spPr>
              <a:xfrm>
                <a:off x="3296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7" name="直接连接符 89508"/>
              <p:cNvSpPr/>
              <p:nvPr/>
            </p:nvSpPr>
            <p:spPr>
              <a:xfrm>
                <a:off x="3170" y="2839"/>
                <a:ext cx="1" cy="60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8" name="直接连接符 89509"/>
              <p:cNvSpPr/>
              <p:nvPr/>
            </p:nvSpPr>
            <p:spPr>
              <a:xfrm>
                <a:off x="3296" y="2839"/>
                <a:ext cx="1" cy="60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39" name="直接连接符 89510"/>
              <p:cNvSpPr/>
              <p:nvPr/>
            </p:nvSpPr>
            <p:spPr>
              <a:xfrm flipH="1">
                <a:off x="2996" y="3339"/>
                <a:ext cx="87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0" name="直接连接符 89511"/>
              <p:cNvSpPr/>
              <p:nvPr/>
            </p:nvSpPr>
            <p:spPr>
              <a:xfrm>
                <a:off x="3383" y="3339"/>
                <a:ext cx="87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1" name="直接连接符 89512"/>
              <p:cNvSpPr/>
              <p:nvPr/>
            </p:nvSpPr>
            <p:spPr>
              <a:xfrm>
                <a:off x="3170" y="3339"/>
                <a:ext cx="12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2" name="任意多边形 89513"/>
              <p:cNvSpPr/>
              <p:nvPr/>
            </p:nvSpPr>
            <p:spPr>
              <a:xfrm>
                <a:off x="3083" y="332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7" h="232">
                    <a:moveTo>
                      <a:pt x="0" y="0"/>
                    </a:moveTo>
                    <a:lnTo>
                      <a:pt x="0" y="232"/>
                    </a:lnTo>
                    <a:lnTo>
                      <a:pt x="697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3" name="任意多边形 89514"/>
              <p:cNvSpPr/>
              <p:nvPr/>
            </p:nvSpPr>
            <p:spPr>
              <a:xfrm>
                <a:off x="3083" y="332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7" h="232">
                    <a:moveTo>
                      <a:pt x="0" y="0"/>
                    </a:moveTo>
                    <a:lnTo>
                      <a:pt x="0" y="232"/>
                    </a:lnTo>
                    <a:lnTo>
                      <a:pt x="697" y="1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4" name="任意多边形 89515"/>
              <p:cNvSpPr/>
              <p:nvPr/>
            </p:nvSpPr>
            <p:spPr>
              <a:xfrm>
                <a:off x="3296" y="332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8" h="232">
                    <a:moveTo>
                      <a:pt x="698" y="0"/>
                    </a:moveTo>
                    <a:lnTo>
                      <a:pt x="698" y="232"/>
                    </a:lnTo>
                    <a:lnTo>
                      <a:pt x="0" y="116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5" name="任意多边形 89516"/>
              <p:cNvSpPr/>
              <p:nvPr/>
            </p:nvSpPr>
            <p:spPr>
              <a:xfrm>
                <a:off x="3296" y="332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8" h="232">
                    <a:moveTo>
                      <a:pt x="698" y="0"/>
                    </a:moveTo>
                    <a:lnTo>
                      <a:pt x="698" y="232"/>
                    </a:lnTo>
                    <a:lnTo>
                      <a:pt x="0" y="116"/>
                    </a:lnTo>
                    <a:lnTo>
                      <a:pt x="69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6" name="任意多边形 89517"/>
              <p:cNvSpPr/>
              <p:nvPr/>
            </p:nvSpPr>
            <p:spPr>
              <a:xfrm>
                <a:off x="3214" y="3234"/>
                <a:ext cx="35" cy="79"/>
              </a:xfrm>
              <a:custGeom>
                <a:avLst/>
                <a:gdLst/>
                <a:ahLst/>
                <a:cxnLst/>
                <a:rect l="0" t="0" r="0" b="0"/>
                <a:pathLst>
                  <a:path w="278" h="629">
                    <a:moveTo>
                      <a:pt x="67" y="629"/>
                    </a:moveTo>
                    <a:lnTo>
                      <a:pt x="94" y="617"/>
                    </a:lnTo>
                    <a:lnTo>
                      <a:pt x="121" y="604"/>
                    </a:lnTo>
                    <a:lnTo>
                      <a:pt x="146" y="587"/>
                    </a:lnTo>
                    <a:lnTo>
                      <a:pt x="169" y="569"/>
                    </a:lnTo>
                    <a:lnTo>
                      <a:pt x="192" y="548"/>
                    </a:lnTo>
                    <a:lnTo>
                      <a:pt x="211" y="526"/>
                    </a:lnTo>
                    <a:lnTo>
                      <a:pt x="228" y="501"/>
                    </a:lnTo>
                    <a:lnTo>
                      <a:pt x="243" y="476"/>
                    </a:lnTo>
                    <a:lnTo>
                      <a:pt x="255" y="449"/>
                    </a:lnTo>
                    <a:lnTo>
                      <a:pt x="265" y="420"/>
                    </a:lnTo>
                    <a:lnTo>
                      <a:pt x="272" y="391"/>
                    </a:lnTo>
                    <a:lnTo>
                      <a:pt x="276" y="362"/>
                    </a:lnTo>
                    <a:lnTo>
                      <a:pt x="278" y="332"/>
                    </a:lnTo>
                    <a:lnTo>
                      <a:pt x="278" y="140"/>
                    </a:lnTo>
                    <a:lnTo>
                      <a:pt x="276" y="120"/>
                    </a:lnTo>
                    <a:lnTo>
                      <a:pt x="272" y="101"/>
                    </a:lnTo>
                    <a:lnTo>
                      <a:pt x="265" y="82"/>
                    </a:lnTo>
                    <a:lnTo>
                      <a:pt x="256" y="65"/>
                    </a:lnTo>
                    <a:lnTo>
                      <a:pt x="244" y="48"/>
                    </a:lnTo>
                    <a:lnTo>
                      <a:pt x="230" y="35"/>
                    </a:lnTo>
                    <a:lnTo>
                      <a:pt x="214" y="22"/>
                    </a:lnTo>
                    <a:lnTo>
                      <a:pt x="196" y="14"/>
                    </a:lnTo>
                    <a:lnTo>
                      <a:pt x="178" y="6"/>
                    </a:lnTo>
                    <a:lnTo>
                      <a:pt x="158" y="2"/>
                    </a:lnTo>
                    <a:lnTo>
                      <a:pt x="139" y="0"/>
                    </a:lnTo>
                    <a:lnTo>
                      <a:pt x="119" y="2"/>
                    </a:lnTo>
                    <a:lnTo>
                      <a:pt x="99" y="6"/>
                    </a:lnTo>
                    <a:lnTo>
                      <a:pt x="81" y="14"/>
                    </a:lnTo>
                    <a:lnTo>
                      <a:pt x="63" y="22"/>
                    </a:lnTo>
                    <a:lnTo>
                      <a:pt x="48" y="35"/>
                    </a:lnTo>
                    <a:lnTo>
                      <a:pt x="33" y="48"/>
                    </a:lnTo>
                    <a:lnTo>
                      <a:pt x="21" y="65"/>
                    </a:lnTo>
                    <a:lnTo>
                      <a:pt x="12" y="82"/>
                    </a:lnTo>
                    <a:lnTo>
                      <a:pt x="5" y="101"/>
                    </a:lnTo>
                    <a:lnTo>
                      <a:pt x="1" y="120"/>
                    </a:lnTo>
                    <a:lnTo>
                      <a:pt x="0" y="140"/>
                    </a:lnTo>
                    <a:lnTo>
                      <a:pt x="0" y="210"/>
                    </a:lnTo>
                    <a:lnTo>
                      <a:pt x="1" y="230"/>
                    </a:lnTo>
                    <a:lnTo>
                      <a:pt x="5" y="249"/>
                    </a:lnTo>
                    <a:lnTo>
                      <a:pt x="12" y="268"/>
                    </a:lnTo>
                    <a:lnTo>
                      <a:pt x="21" y="285"/>
                    </a:lnTo>
                    <a:lnTo>
                      <a:pt x="33" y="302"/>
                    </a:lnTo>
                    <a:lnTo>
                      <a:pt x="48" y="315"/>
                    </a:lnTo>
                    <a:lnTo>
                      <a:pt x="63" y="327"/>
                    </a:lnTo>
                    <a:lnTo>
                      <a:pt x="81" y="336"/>
                    </a:lnTo>
                    <a:lnTo>
                      <a:pt x="99" y="344"/>
                    </a:lnTo>
                    <a:lnTo>
                      <a:pt x="119" y="347"/>
                    </a:lnTo>
                    <a:lnTo>
                      <a:pt x="139" y="350"/>
                    </a:lnTo>
                    <a:lnTo>
                      <a:pt x="278" y="35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7" name="直接连接符 89518"/>
              <p:cNvSpPr/>
              <p:nvPr/>
            </p:nvSpPr>
            <p:spPr>
              <a:xfrm>
                <a:off x="3170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8" name="直接连接符 89519"/>
              <p:cNvSpPr/>
              <p:nvPr/>
            </p:nvSpPr>
            <p:spPr>
              <a:xfrm>
                <a:off x="3296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49" name="直接连接符 89520"/>
              <p:cNvSpPr/>
              <p:nvPr/>
            </p:nvSpPr>
            <p:spPr>
              <a:xfrm>
                <a:off x="3296" y="33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0" name="直接连接符 89521"/>
              <p:cNvSpPr/>
              <p:nvPr/>
            </p:nvSpPr>
            <p:spPr>
              <a:xfrm flipH="1">
                <a:off x="2060" y="3048"/>
                <a:ext cx="255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1" name="直接连接符 89522"/>
              <p:cNvSpPr/>
              <p:nvPr/>
            </p:nvSpPr>
            <p:spPr>
              <a:xfrm flipH="1">
                <a:off x="2060" y="2839"/>
                <a:ext cx="224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2" name="直接连接符 89523"/>
              <p:cNvSpPr/>
              <p:nvPr/>
            </p:nvSpPr>
            <p:spPr>
              <a:xfrm>
                <a:off x="2164" y="3135"/>
                <a:ext cx="1" cy="8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3" name="直接连接符 89524"/>
              <p:cNvSpPr/>
              <p:nvPr/>
            </p:nvSpPr>
            <p:spPr>
              <a:xfrm flipV="1">
                <a:off x="2164" y="2665"/>
                <a:ext cx="1" cy="8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4" name="直接连接符 89525"/>
              <p:cNvSpPr/>
              <p:nvPr/>
            </p:nvSpPr>
            <p:spPr>
              <a:xfrm flipV="1">
                <a:off x="2164" y="2839"/>
                <a:ext cx="1" cy="20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5" name="任意多边形 89526"/>
              <p:cNvSpPr/>
              <p:nvPr/>
            </p:nvSpPr>
            <p:spPr>
              <a:xfrm>
                <a:off x="2150" y="3048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698"/>
                    </a:moveTo>
                    <a:lnTo>
                      <a:pt x="232" y="698"/>
                    </a:lnTo>
                    <a:lnTo>
                      <a:pt x="116" y="0"/>
                    </a:lnTo>
                    <a:lnTo>
                      <a:pt x="0" y="6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6" name="任意多边形 89527"/>
              <p:cNvSpPr/>
              <p:nvPr/>
            </p:nvSpPr>
            <p:spPr>
              <a:xfrm>
                <a:off x="2150" y="3048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698"/>
                    </a:moveTo>
                    <a:lnTo>
                      <a:pt x="232" y="698"/>
                    </a:lnTo>
                    <a:lnTo>
                      <a:pt x="116" y="0"/>
                    </a:lnTo>
                    <a:lnTo>
                      <a:pt x="0" y="698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7" name="任意多边形 89528"/>
              <p:cNvSpPr/>
              <p:nvPr/>
            </p:nvSpPr>
            <p:spPr>
              <a:xfrm>
                <a:off x="2150" y="2752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0"/>
                    </a:moveTo>
                    <a:lnTo>
                      <a:pt x="232" y="0"/>
                    </a:lnTo>
                    <a:lnTo>
                      <a:pt x="116" y="6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8" name="任意多边形 89529"/>
              <p:cNvSpPr/>
              <p:nvPr/>
            </p:nvSpPr>
            <p:spPr>
              <a:xfrm>
                <a:off x="2150" y="2752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0"/>
                    </a:moveTo>
                    <a:lnTo>
                      <a:pt x="232" y="0"/>
                    </a:lnTo>
                    <a:lnTo>
                      <a:pt x="116" y="69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59" name="任意多边形 89530"/>
              <p:cNvSpPr/>
              <p:nvPr/>
            </p:nvSpPr>
            <p:spPr>
              <a:xfrm>
                <a:off x="2060" y="2967"/>
                <a:ext cx="78" cy="18"/>
              </a:xfrm>
              <a:custGeom>
                <a:avLst/>
                <a:gdLst/>
                <a:ahLst/>
                <a:cxnLst/>
                <a:rect l="0" t="0" r="0" b="0"/>
                <a:pathLst>
                  <a:path w="627" h="139">
                    <a:moveTo>
                      <a:pt x="627" y="0"/>
                    </a:moveTo>
                    <a:lnTo>
                      <a:pt x="0" y="0"/>
                    </a:lnTo>
                    <a:lnTo>
                      <a:pt x="139" y="13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0" name="任意多边形 89531"/>
              <p:cNvSpPr/>
              <p:nvPr/>
            </p:nvSpPr>
            <p:spPr>
              <a:xfrm>
                <a:off x="2060" y="2906"/>
                <a:ext cx="78" cy="35"/>
              </a:xfrm>
              <a:custGeom>
                <a:avLst/>
                <a:gdLst/>
                <a:ahLst/>
                <a:cxnLst/>
                <a:rect l="0" t="0" r="0" b="0"/>
                <a:pathLst>
                  <a:path w="627" h="279">
                    <a:moveTo>
                      <a:pt x="627" y="279"/>
                    </a:moveTo>
                    <a:lnTo>
                      <a:pt x="627" y="139"/>
                    </a:lnTo>
                    <a:lnTo>
                      <a:pt x="625" y="120"/>
                    </a:lnTo>
                    <a:lnTo>
                      <a:pt x="621" y="100"/>
                    </a:lnTo>
                    <a:lnTo>
                      <a:pt x="613" y="82"/>
                    </a:lnTo>
                    <a:lnTo>
                      <a:pt x="605" y="64"/>
                    </a:lnTo>
                    <a:lnTo>
                      <a:pt x="592" y="49"/>
                    </a:lnTo>
                    <a:lnTo>
                      <a:pt x="579" y="34"/>
                    </a:lnTo>
                    <a:lnTo>
                      <a:pt x="562" y="22"/>
                    </a:lnTo>
                    <a:lnTo>
                      <a:pt x="545" y="13"/>
                    </a:lnTo>
                    <a:lnTo>
                      <a:pt x="526" y="6"/>
                    </a:lnTo>
                    <a:lnTo>
                      <a:pt x="507" y="2"/>
                    </a:lnTo>
                    <a:lnTo>
                      <a:pt x="487" y="0"/>
                    </a:lnTo>
                    <a:lnTo>
                      <a:pt x="417" y="0"/>
                    </a:lnTo>
                    <a:lnTo>
                      <a:pt x="398" y="2"/>
                    </a:lnTo>
                    <a:lnTo>
                      <a:pt x="378" y="6"/>
                    </a:lnTo>
                    <a:lnTo>
                      <a:pt x="359" y="13"/>
                    </a:lnTo>
                    <a:lnTo>
                      <a:pt x="342" y="22"/>
                    </a:lnTo>
                    <a:lnTo>
                      <a:pt x="327" y="34"/>
                    </a:lnTo>
                    <a:lnTo>
                      <a:pt x="312" y="49"/>
                    </a:lnTo>
                    <a:lnTo>
                      <a:pt x="300" y="64"/>
                    </a:lnTo>
                    <a:lnTo>
                      <a:pt x="291" y="82"/>
                    </a:lnTo>
                    <a:lnTo>
                      <a:pt x="284" y="100"/>
                    </a:lnTo>
                    <a:lnTo>
                      <a:pt x="280" y="120"/>
                    </a:lnTo>
                    <a:lnTo>
                      <a:pt x="277" y="139"/>
                    </a:lnTo>
                    <a:lnTo>
                      <a:pt x="277" y="279"/>
                    </a:lnTo>
                    <a:lnTo>
                      <a:pt x="0" y="279"/>
                    </a:lnTo>
                    <a:lnTo>
                      <a:pt x="0" y="3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1" name="直接连接符 89532"/>
              <p:cNvSpPr/>
              <p:nvPr/>
            </p:nvSpPr>
            <p:spPr>
              <a:xfrm>
                <a:off x="2315" y="304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2" name="直接连接符 89533"/>
              <p:cNvSpPr/>
              <p:nvPr/>
            </p:nvSpPr>
            <p:spPr>
              <a:xfrm>
                <a:off x="2284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3" name="直接连接符 89534"/>
              <p:cNvSpPr/>
              <p:nvPr/>
            </p:nvSpPr>
            <p:spPr>
              <a:xfrm>
                <a:off x="2164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4" name="直接连接符 89535"/>
              <p:cNvSpPr/>
              <p:nvPr/>
            </p:nvSpPr>
            <p:spPr>
              <a:xfrm flipH="1">
                <a:off x="2060" y="2839"/>
                <a:ext cx="224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5" name="直接连接符 89536"/>
              <p:cNvSpPr/>
              <p:nvPr/>
            </p:nvSpPr>
            <p:spPr>
              <a:xfrm flipH="1">
                <a:off x="2060" y="1584"/>
                <a:ext cx="90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6" name="直接连接符 89537"/>
              <p:cNvSpPr/>
              <p:nvPr/>
            </p:nvSpPr>
            <p:spPr>
              <a:xfrm flipV="1">
                <a:off x="2164" y="1671"/>
                <a:ext cx="1" cy="108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7" name="任意多边形 89538"/>
              <p:cNvSpPr/>
              <p:nvPr/>
            </p:nvSpPr>
            <p:spPr>
              <a:xfrm>
                <a:off x="2150" y="2752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0"/>
                    </a:moveTo>
                    <a:lnTo>
                      <a:pt x="232" y="0"/>
                    </a:lnTo>
                    <a:lnTo>
                      <a:pt x="116" y="6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8" name="任意多边形 89539"/>
              <p:cNvSpPr/>
              <p:nvPr/>
            </p:nvSpPr>
            <p:spPr>
              <a:xfrm>
                <a:off x="2150" y="2752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0"/>
                    </a:moveTo>
                    <a:lnTo>
                      <a:pt x="232" y="0"/>
                    </a:lnTo>
                    <a:lnTo>
                      <a:pt x="116" y="69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69" name="任意多边形 89540"/>
              <p:cNvSpPr/>
              <p:nvPr/>
            </p:nvSpPr>
            <p:spPr>
              <a:xfrm>
                <a:off x="2150" y="1584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7">
                    <a:moveTo>
                      <a:pt x="0" y="697"/>
                    </a:moveTo>
                    <a:lnTo>
                      <a:pt x="232" y="697"/>
                    </a:lnTo>
                    <a:lnTo>
                      <a:pt x="116" y="0"/>
                    </a:lnTo>
                    <a:lnTo>
                      <a:pt x="0" y="6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0" name="任意多边形 89541"/>
              <p:cNvSpPr/>
              <p:nvPr/>
            </p:nvSpPr>
            <p:spPr>
              <a:xfrm>
                <a:off x="2150" y="1584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7">
                    <a:moveTo>
                      <a:pt x="0" y="697"/>
                    </a:moveTo>
                    <a:lnTo>
                      <a:pt x="232" y="697"/>
                    </a:lnTo>
                    <a:lnTo>
                      <a:pt x="116" y="0"/>
                    </a:lnTo>
                    <a:lnTo>
                      <a:pt x="0" y="69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1" name="任意多边形 89542"/>
              <p:cNvSpPr/>
              <p:nvPr/>
            </p:nvSpPr>
            <p:spPr>
              <a:xfrm>
                <a:off x="2060" y="2223"/>
                <a:ext cx="78" cy="35"/>
              </a:xfrm>
              <a:custGeom>
                <a:avLst/>
                <a:gdLst/>
                <a:ahLst/>
                <a:cxnLst/>
                <a:rect l="0" t="0" r="0" b="0"/>
                <a:pathLst>
                  <a:path w="629" h="279">
                    <a:moveTo>
                      <a:pt x="629" y="211"/>
                    </a:moveTo>
                    <a:lnTo>
                      <a:pt x="618" y="183"/>
                    </a:lnTo>
                    <a:lnTo>
                      <a:pt x="604" y="158"/>
                    </a:lnTo>
                    <a:lnTo>
                      <a:pt x="588" y="132"/>
                    </a:lnTo>
                    <a:lnTo>
                      <a:pt x="570" y="108"/>
                    </a:lnTo>
                    <a:lnTo>
                      <a:pt x="548" y="86"/>
                    </a:lnTo>
                    <a:lnTo>
                      <a:pt x="526" y="67"/>
                    </a:lnTo>
                    <a:lnTo>
                      <a:pt x="502" y="49"/>
                    </a:lnTo>
                    <a:lnTo>
                      <a:pt x="476" y="35"/>
                    </a:lnTo>
                    <a:lnTo>
                      <a:pt x="449" y="23"/>
                    </a:lnTo>
                    <a:lnTo>
                      <a:pt x="420" y="12"/>
                    </a:lnTo>
                    <a:lnTo>
                      <a:pt x="391" y="6"/>
                    </a:lnTo>
                    <a:lnTo>
                      <a:pt x="362" y="1"/>
                    </a:lnTo>
                    <a:lnTo>
                      <a:pt x="332" y="0"/>
                    </a:lnTo>
                    <a:lnTo>
                      <a:pt x="140" y="0"/>
                    </a:lnTo>
                    <a:lnTo>
                      <a:pt x="121" y="1"/>
                    </a:lnTo>
                    <a:lnTo>
                      <a:pt x="101" y="6"/>
                    </a:lnTo>
                    <a:lnTo>
                      <a:pt x="82" y="12"/>
                    </a:lnTo>
                    <a:lnTo>
                      <a:pt x="65" y="21"/>
                    </a:lnTo>
                    <a:lnTo>
                      <a:pt x="50" y="34"/>
                    </a:lnTo>
                    <a:lnTo>
                      <a:pt x="35" y="48"/>
                    </a:lnTo>
                    <a:lnTo>
                      <a:pt x="23" y="64"/>
                    </a:lnTo>
                    <a:lnTo>
                      <a:pt x="14" y="82"/>
                    </a:lnTo>
                    <a:lnTo>
                      <a:pt x="6" y="100"/>
                    </a:lnTo>
                    <a:lnTo>
                      <a:pt x="3" y="120"/>
                    </a:lnTo>
                    <a:lnTo>
                      <a:pt x="0" y="140"/>
                    </a:lnTo>
                    <a:lnTo>
                      <a:pt x="3" y="159"/>
                    </a:lnTo>
                    <a:lnTo>
                      <a:pt x="6" y="179"/>
                    </a:lnTo>
                    <a:lnTo>
                      <a:pt x="14" y="197"/>
                    </a:lnTo>
                    <a:lnTo>
                      <a:pt x="23" y="215"/>
                    </a:lnTo>
                    <a:lnTo>
                      <a:pt x="35" y="230"/>
                    </a:lnTo>
                    <a:lnTo>
                      <a:pt x="50" y="245"/>
                    </a:lnTo>
                    <a:lnTo>
                      <a:pt x="65" y="257"/>
                    </a:lnTo>
                    <a:lnTo>
                      <a:pt x="82" y="266"/>
                    </a:lnTo>
                    <a:lnTo>
                      <a:pt x="101" y="273"/>
                    </a:lnTo>
                    <a:lnTo>
                      <a:pt x="121" y="277"/>
                    </a:lnTo>
                    <a:lnTo>
                      <a:pt x="140" y="279"/>
                    </a:lnTo>
                    <a:lnTo>
                      <a:pt x="210" y="279"/>
                    </a:lnTo>
                    <a:lnTo>
                      <a:pt x="230" y="277"/>
                    </a:lnTo>
                    <a:lnTo>
                      <a:pt x="249" y="273"/>
                    </a:lnTo>
                    <a:lnTo>
                      <a:pt x="268" y="266"/>
                    </a:lnTo>
                    <a:lnTo>
                      <a:pt x="285" y="257"/>
                    </a:lnTo>
                    <a:lnTo>
                      <a:pt x="302" y="245"/>
                    </a:lnTo>
                    <a:lnTo>
                      <a:pt x="315" y="230"/>
                    </a:lnTo>
                    <a:lnTo>
                      <a:pt x="327" y="215"/>
                    </a:lnTo>
                    <a:lnTo>
                      <a:pt x="336" y="197"/>
                    </a:lnTo>
                    <a:lnTo>
                      <a:pt x="344" y="179"/>
                    </a:lnTo>
                    <a:lnTo>
                      <a:pt x="348" y="159"/>
                    </a:lnTo>
                    <a:lnTo>
                      <a:pt x="350" y="140"/>
                    </a:lnTo>
                    <a:lnTo>
                      <a:pt x="35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2" name="任意多边形 89543"/>
              <p:cNvSpPr/>
              <p:nvPr/>
            </p:nvSpPr>
            <p:spPr>
              <a:xfrm>
                <a:off x="2064" y="2188"/>
                <a:ext cx="70" cy="9"/>
              </a:xfrm>
              <a:custGeom>
                <a:avLst/>
                <a:gdLst/>
                <a:ahLst/>
                <a:cxnLst/>
                <a:rect l="0" t="0" r="0" b="0"/>
                <a:pathLst>
                  <a:path w="557" h="70">
                    <a:moveTo>
                      <a:pt x="0" y="0"/>
                    </a:moveTo>
                    <a:lnTo>
                      <a:pt x="37" y="18"/>
                    </a:lnTo>
                    <a:lnTo>
                      <a:pt x="75" y="34"/>
                    </a:lnTo>
                    <a:lnTo>
                      <a:pt x="115" y="47"/>
                    </a:lnTo>
                    <a:lnTo>
                      <a:pt x="155" y="57"/>
                    </a:lnTo>
                    <a:lnTo>
                      <a:pt x="195" y="64"/>
                    </a:lnTo>
                    <a:lnTo>
                      <a:pt x="237" y="68"/>
                    </a:lnTo>
                    <a:lnTo>
                      <a:pt x="278" y="70"/>
                    </a:lnTo>
                    <a:lnTo>
                      <a:pt x="320" y="68"/>
                    </a:lnTo>
                    <a:lnTo>
                      <a:pt x="362" y="64"/>
                    </a:lnTo>
                    <a:lnTo>
                      <a:pt x="402" y="57"/>
                    </a:lnTo>
                    <a:lnTo>
                      <a:pt x="442" y="47"/>
                    </a:lnTo>
                    <a:lnTo>
                      <a:pt x="481" y="34"/>
                    </a:lnTo>
                    <a:lnTo>
                      <a:pt x="520" y="18"/>
                    </a:lnTo>
                    <a:lnTo>
                      <a:pt x="557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3" name="任意多边形 89544"/>
              <p:cNvSpPr/>
              <p:nvPr/>
            </p:nvSpPr>
            <p:spPr>
              <a:xfrm>
                <a:off x="2060" y="2170"/>
                <a:ext cx="4" cy="18"/>
              </a:xfrm>
              <a:custGeom>
                <a:avLst/>
                <a:gdLst/>
                <a:ahLst/>
                <a:cxnLst/>
                <a:rect l="0" t="0" r="0" b="0"/>
                <a:pathLst>
                  <a:path w="36" h="139">
                    <a:moveTo>
                      <a:pt x="36" y="0"/>
                    </a:moveTo>
                    <a:lnTo>
                      <a:pt x="25" y="9"/>
                    </a:lnTo>
                    <a:lnTo>
                      <a:pt x="15" y="21"/>
                    </a:lnTo>
                    <a:lnTo>
                      <a:pt x="8" y="33"/>
                    </a:lnTo>
                    <a:lnTo>
                      <a:pt x="4" y="48"/>
                    </a:lnTo>
                    <a:lnTo>
                      <a:pt x="0" y="62"/>
                    </a:lnTo>
                    <a:lnTo>
                      <a:pt x="0" y="77"/>
                    </a:lnTo>
                    <a:lnTo>
                      <a:pt x="4" y="91"/>
                    </a:lnTo>
                    <a:lnTo>
                      <a:pt x="8" y="105"/>
                    </a:lnTo>
                    <a:lnTo>
                      <a:pt x="15" y="118"/>
                    </a:lnTo>
                    <a:lnTo>
                      <a:pt x="25" y="129"/>
                    </a:lnTo>
                    <a:lnTo>
                      <a:pt x="36" y="13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4" name="任意多边形 89545"/>
              <p:cNvSpPr/>
              <p:nvPr/>
            </p:nvSpPr>
            <p:spPr>
              <a:xfrm>
                <a:off x="2064" y="2162"/>
                <a:ext cx="70" cy="8"/>
              </a:xfrm>
              <a:custGeom>
                <a:avLst/>
                <a:gdLst/>
                <a:ahLst/>
                <a:cxnLst/>
                <a:rect l="0" t="0" r="0" b="0"/>
                <a:pathLst>
                  <a:path w="557" h="71">
                    <a:moveTo>
                      <a:pt x="557" y="71"/>
                    </a:moveTo>
                    <a:lnTo>
                      <a:pt x="520" y="52"/>
                    </a:lnTo>
                    <a:lnTo>
                      <a:pt x="481" y="36"/>
                    </a:lnTo>
                    <a:lnTo>
                      <a:pt x="442" y="24"/>
                    </a:lnTo>
                    <a:lnTo>
                      <a:pt x="402" y="14"/>
                    </a:lnTo>
                    <a:lnTo>
                      <a:pt x="362" y="6"/>
                    </a:lnTo>
                    <a:lnTo>
                      <a:pt x="320" y="1"/>
                    </a:lnTo>
                    <a:lnTo>
                      <a:pt x="278" y="0"/>
                    </a:lnTo>
                    <a:lnTo>
                      <a:pt x="237" y="1"/>
                    </a:lnTo>
                    <a:lnTo>
                      <a:pt x="195" y="6"/>
                    </a:lnTo>
                    <a:lnTo>
                      <a:pt x="155" y="14"/>
                    </a:lnTo>
                    <a:lnTo>
                      <a:pt x="115" y="24"/>
                    </a:lnTo>
                    <a:lnTo>
                      <a:pt x="75" y="36"/>
                    </a:lnTo>
                    <a:lnTo>
                      <a:pt x="37" y="52"/>
                    </a:lnTo>
                    <a:lnTo>
                      <a:pt x="0" y="71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5" name="任意多边形 89546"/>
              <p:cNvSpPr/>
              <p:nvPr/>
            </p:nvSpPr>
            <p:spPr>
              <a:xfrm>
                <a:off x="2134" y="2170"/>
                <a:ext cx="4" cy="18"/>
              </a:xfrm>
              <a:custGeom>
                <a:avLst/>
                <a:gdLst/>
                <a:ahLst/>
                <a:cxnLst/>
                <a:rect l="0" t="0" r="0" b="0"/>
                <a:pathLst>
                  <a:path w="35" h="139">
                    <a:moveTo>
                      <a:pt x="0" y="139"/>
                    </a:moveTo>
                    <a:lnTo>
                      <a:pt x="11" y="129"/>
                    </a:lnTo>
                    <a:lnTo>
                      <a:pt x="20" y="118"/>
                    </a:lnTo>
                    <a:lnTo>
                      <a:pt x="28" y="105"/>
                    </a:lnTo>
                    <a:lnTo>
                      <a:pt x="33" y="91"/>
                    </a:lnTo>
                    <a:lnTo>
                      <a:pt x="35" y="77"/>
                    </a:lnTo>
                    <a:lnTo>
                      <a:pt x="35" y="62"/>
                    </a:lnTo>
                    <a:lnTo>
                      <a:pt x="33" y="48"/>
                    </a:lnTo>
                    <a:lnTo>
                      <a:pt x="28" y="33"/>
                    </a:lnTo>
                    <a:lnTo>
                      <a:pt x="20" y="21"/>
                    </a:lnTo>
                    <a:lnTo>
                      <a:pt x="11" y="9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6" name="直接连接符 89547"/>
              <p:cNvSpPr/>
              <p:nvPr/>
            </p:nvSpPr>
            <p:spPr>
              <a:xfrm>
                <a:off x="2284" y="2839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7" name="直接连接符 89548"/>
              <p:cNvSpPr/>
              <p:nvPr/>
            </p:nvSpPr>
            <p:spPr>
              <a:xfrm>
                <a:off x="2961" y="15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8" name="直接连接符 89549"/>
              <p:cNvSpPr/>
              <p:nvPr/>
            </p:nvSpPr>
            <p:spPr>
              <a:xfrm>
                <a:off x="2164" y="15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79" name="直接连接符 89550"/>
              <p:cNvSpPr/>
              <p:nvPr/>
            </p:nvSpPr>
            <p:spPr>
              <a:xfrm flipH="1">
                <a:off x="2060" y="1584"/>
                <a:ext cx="90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0" name="直接连接符 89551"/>
              <p:cNvSpPr/>
              <p:nvPr/>
            </p:nvSpPr>
            <p:spPr>
              <a:xfrm flipH="1">
                <a:off x="2060" y="1054"/>
                <a:ext cx="97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1" name="直接连接符 89552"/>
              <p:cNvSpPr/>
              <p:nvPr/>
            </p:nvSpPr>
            <p:spPr>
              <a:xfrm flipV="1">
                <a:off x="2164" y="1141"/>
                <a:ext cx="1" cy="35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2" name="任意多边形 89553"/>
              <p:cNvSpPr/>
              <p:nvPr/>
            </p:nvSpPr>
            <p:spPr>
              <a:xfrm>
                <a:off x="2150" y="1496"/>
                <a:ext cx="29" cy="88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0"/>
                    </a:moveTo>
                    <a:lnTo>
                      <a:pt x="232" y="0"/>
                    </a:lnTo>
                    <a:lnTo>
                      <a:pt x="116" y="6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3" name="任意多边形 89554"/>
              <p:cNvSpPr/>
              <p:nvPr/>
            </p:nvSpPr>
            <p:spPr>
              <a:xfrm>
                <a:off x="2150" y="1496"/>
                <a:ext cx="29" cy="88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8">
                    <a:moveTo>
                      <a:pt x="0" y="0"/>
                    </a:moveTo>
                    <a:lnTo>
                      <a:pt x="232" y="0"/>
                    </a:lnTo>
                    <a:lnTo>
                      <a:pt x="116" y="69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4" name="任意多边形 89555"/>
              <p:cNvSpPr/>
              <p:nvPr/>
            </p:nvSpPr>
            <p:spPr>
              <a:xfrm>
                <a:off x="2150" y="1054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7">
                    <a:moveTo>
                      <a:pt x="0" y="697"/>
                    </a:moveTo>
                    <a:lnTo>
                      <a:pt x="232" y="697"/>
                    </a:lnTo>
                    <a:lnTo>
                      <a:pt x="116" y="0"/>
                    </a:lnTo>
                    <a:lnTo>
                      <a:pt x="0" y="6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5" name="任意多边形 89556"/>
              <p:cNvSpPr/>
              <p:nvPr/>
            </p:nvSpPr>
            <p:spPr>
              <a:xfrm>
                <a:off x="2150" y="1054"/>
                <a:ext cx="29" cy="87"/>
              </a:xfrm>
              <a:custGeom>
                <a:avLst/>
                <a:gdLst/>
                <a:ahLst/>
                <a:cxnLst/>
                <a:rect l="0" t="0" r="0" b="0"/>
                <a:pathLst>
                  <a:path w="232" h="697">
                    <a:moveTo>
                      <a:pt x="0" y="697"/>
                    </a:moveTo>
                    <a:lnTo>
                      <a:pt x="232" y="697"/>
                    </a:lnTo>
                    <a:lnTo>
                      <a:pt x="116" y="0"/>
                    </a:lnTo>
                    <a:lnTo>
                      <a:pt x="0" y="697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6" name="直接连接符 89557"/>
              <p:cNvSpPr/>
              <p:nvPr/>
            </p:nvSpPr>
            <p:spPr>
              <a:xfrm flipV="1">
                <a:off x="2060" y="1349"/>
                <a:ext cx="1" cy="1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7" name="任意多边形 89558"/>
              <p:cNvSpPr/>
              <p:nvPr/>
            </p:nvSpPr>
            <p:spPr>
              <a:xfrm>
                <a:off x="2060" y="1332"/>
                <a:ext cx="35" cy="17"/>
              </a:xfrm>
              <a:custGeom>
                <a:avLst/>
                <a:gdLst/>
                <a:ahLst/>
                <a:cxnLst/>
                <a:rect l="0" t="0" r="0" b="0"/>
                <a:pathLst>
                  <a:path w="277" h="139">
                    <a:moveTo>
                      <a:pt x="277" y="139"/>
                    </a:moveTo>
                    <a:lnTo>
                      <a:pt x="276" y="119"/>
                    </a:lnTo>
                    <a:lnTo>
                      <a:pt x="272" y="99"/>
                    </a:lnTo>
                    <a:lnTo>
                      <a:pt x="265" y="81"/>
                    </a:lnTo>
                    <a:lnTo>
                      <a:pt x="256" y="63"/>
                    </a:lnTo>
                    <a:lnTo>
                      <a:pt x="244" y="48"/>
                    </a:lnTo>
                    <a:lnTo>
                      <a:pt x="229" y="33"/>
                    </a:lnTo>
                    <a:lnTo>
                      <a:pt x="214" y="21"/>
                    </a:lnTo>
                    <a:lnTo>
                      <a:pt x="196" y="12"/>
                    </a:lnTo>
                    <a:lnTo>
                      <a:pt x="178" y="5"/>
                    </a:lnTo>
                    <a:lnTo>
                      <a:pt x="158" y="1"/>
                    </a:lnTo>
                    <a:lnTo>
                      <a:pt x="139" y="0"/>
                    </a:lnTo>
                    <a:lnTo>
                      <a:pt x="119" y="1"/>
                    </a:lnTo>
                    <a:lnTo>
                      <a:pt x="99" y="5"/>
                    </a:lnTo>
                    <a:lnTo>
                      <a:pt x="81" y="12"/>
                    </a:lnTo>
                    <a:lnTo>
                      <a:pt x="63" y="21"/>
                    </a:lnTo>
                    <a:lnTo>
                      <a:pt x="48" y="33"/>
                    </a:lnTo>
                    <a:lnTo>
                      <a:pt x="33" y="48"/>
                    </a:lnTo>
                    <a:lnTo>
                      <a:pt x="22" y="63"/>
                    </a:lnTo>
                    <a:lnTo>
                      <a:pt x="12" y="81"/>
                    </a:lnTo>
                    <a:lnTo>
                      <a:pt x="5" y="99"/>
                    </a:lnTo>
                    <a:lnTo>
                      <a:pt x="1" y="119"/>
                    </a:lnTo>
                    <a:lnTo>
                      <a:pt x="0" y="13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8" name="直接连接符 89559"/>
              <p:cNvSpPr/>
              <p:nvPr/>
            </p:nvSpPr>
            <p:spPr>
              <a:xfrm>
                <a:off x="2095" y="1349"/>
                <a:ext cx="1" cy="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89" name="任意多边形 89560"/>
              <p:cNvSpPr/>
              <p:nvPr/>
            </p:nvSpPr>
            <p:spPr>
              <a:xfrm>
                <a:off x="2095" y="1332"/>
                <a:ext cx="17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40" h="139">
                    <a:moveTo>
                      <a:pt x="140" y="0"/>
                    </a:moveTo>
                    <a:lnTo>
                      <a:pt x="121" y="1"/>
                    </a:lnTo>
                    <a:lnTo>
                      <a:pt x="101" y="5"/>
                    </a:lnTo>
                    <a:lnTo>
                      <a:pt x="82" y="12"/>
                    </a:lnTo>
                    <a:lnTo>
                      <a:pt x="65" y="21"/>
                    </a:lnTo>
                    <a:lnTo>
                      <a:pt x="50" y="33"/>
                    </a:lnTo>
                    <a:lnTo>
                      <a:pt x="35" y="48"/>
                    </a:lnTo>
                    <a:lnTo>
                      <a:pt x="23" y="63"/>
                    </a:lnTo>
                    <a:lnTo>
                      <a:pt x="14" y="81"/>
                    </a:lnTo>
                    <a:lnTo>
                      <a:pt x="7" y="99"/>
                    </a:lnTo>
                    <a:lnTo>
                      <a:pt x="3" y="119"/>
                    </a:lnTo>
                    <a:lnTo>
                      <a:pt x="0" y="13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0" name="直接连接符 89561"/>
              <p:cNvSpPr/>
              <p:nvPr/>
            </p:nvSpPr>
            <p:spPr>
              <a:xfrm>
                <a:off x="2112" y="1332"/>
                <a:ext cx="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1" name="任意多边形 89562"/>
              <p:cNvSpPr/>
              <p:nvPr/>
            </p:nvSpPr>
            <p:spPr>
              <a:xfrm>
                <a:off x="2121" y="1332"/>
                <a:ext cx="17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40" h="139">
                    <a:moveTo>
                      <a:pt x="140" y="139"/>
                    </a:moveTo>
                    <a:lnTo>
                      <a:pt x="138" y="119"/>
                    </a:lnTo>
                    <a:lnTo>
                      <a:pt x="134" y="99"/>
                    </a:lnTo>
                    <a:lnTo>
                      <a:pt x="126" y="81"/>
                    </a:lnTo>
                    <a:lnTo>
                      <a:pt x="118" y="63"/>
                    </a:lnTo>
                    <a:lnTo>
                      <a:pt x="105" y="48"/>
                    </a:lnTo>
                    <a:lnTo>
                      <a:pt x="92" y="33"/>
                    </a:lnTo>
                    <a:lnTo>
                      <a:pt x="75" y="21"/>
                    </a:lnTo>
                    <a:lnTo>
                      <a:pt x="58" y="12"/>
                    </a:lnTo>
                    <a:lnTo>
                      <a:pt x="39" y="5"/>
                    </a:lnTo>
                    <a:lnTo>
                      <a:pt x="20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2" name="直接连接符 89563"/>
              <p:cNvSpPr/>
              <p:nvPr/>
            </p:nvSpPr>
            <p:spPr>
              <a:xfrm>
                <a:off x="2138" y="1349"/>
                <a:ext cx="1" cy="17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3" name="任意多边形 89564"/>
              <p:cNvSpPr/>
              <p:nvPr/>
            </p:nvSpPr>
            <p:spPr>
              <a:xfrm>
                <a:off x="2060" y="1271"/>
                <a:ext cx="35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77" h="279">
                    <a:moveTo>
                      <a:pt x="139" y="0"/>
                    </a:moveTo>
                    <a:lnTo>
                      <a:pt x="119" y="1"/>
                    </a:lnTo>
                    <a:lnTo>
                      <a:pt x="99" y="5"/>
                    </a:lnTo>
                    <a:lnTo>
                      <a:pt x="81" y="13"/>
                    </a:lnTo>
                    <a:lnTo>
                      <a:pt x="63" y="22"/>
                    </a:lnTo>
                    <a:lnTo>
                      <a:pt x="48" y="34"/>
                    </a:lnTo>
                    <a:lnTo>
                      <a:pt x="33" y="48"/>
                    </a:lnTo>
                    <a:lnTo>
                      <a:pt x="22" y="65"/>
                    </a:lnTo>
                    <a:lnTo>
                      <a:pt x="12" y="81"/>
                    </a:lnTo>
                    <a:lnTo>
                      <a:pt x="5" y="100"/>
                    </a:lnTo>
                    <a:lnTo>
                      <a:pt x="1" y="119"/>
                    </a:lnTo>
                    <a:lnTo>
                      <a:pt x="0" y="139"/>
                    </a:lnTo>
                    <a:lnTo>
                      <a:pt x="1" y="159"/>
                    </a:lnTo>
                    <a:lnTo>
                      <a:pt x="5" y="178"/>
                    </a:lnTo>
                    <a:lnTo>
                      <a:pt x="12" y="197"/>
                    </a:lnTo>
                    <a:lnTo>
                      <a:pt x="22" y="215"/>
                    </a:lnTo>
                    <a:lnTo>
                      <a:pt x="33" y="231"/>
                    </a:lnTo>
                    <a:lnTo>
                      <a:pt x="48" y="245"/>
                    </a:lnTo>
                    <a:lnTo>
                      <a:pt x="63" y="257"/>
                    </a:lnTo>
                    <a:lnTo>
                      <a:pt x="81" y="267"/>
                    </a:lnTo>
                    <a:lnTo>
                      <a:pt x="99" y="273"/>
                    </a:lnTo>
                    <a:lnTo>
                      <a:pt x="119" y="278"/>
                    </a:lnTo>
                    <a:lnTo>
                      <a:pt x="139" y="279"/>
                    </a:lnTo>
                    <a:lnTo>
                      <a:pt x="158" y="278"/>
                    </a:lnTo>
                    <a:lnTo>
                      <a:pt x="178" y="273"/>
                    </a:lnTo>
                    <a:lnTo>
                      <a:pt x="196" y="267"/>
                    </a:lnTo>
                    <a:lnTo>
                      <a:pt x="214" y="257"/>
                    </a:lnTo>
                    <a:lnTo>
                      <a:pt x="229" y="245"/>
                    </a:lnTo>
                    <a:lnTo>
                      <a:pt x="244" y="231"/>
                    </a:lnTo>
                    <a:lnTo>
                      <a:pt x="256" y="215"/>
                    </a:lnTo>
                    <a:lnTo>
                      <a:pt x="265" y="197"/>
                    </a:lnTo>
                    <a:lnTo>
                      <a:pt x="272" y="178"/>
                    </a:lnTo>
                    <a:lnTo>
                      <a:pt x="276" y="159"/>
                    </a:lnTo>
                    <a:lnTo>
                      <a:pt x="277" y="139"/>
                    </a:lnTo>
                    <a:lnTo>
                      <a:pt x="276" y="119"/>
                    </a:lnTo>
                    <a:lnTo>
                      <a:pt x="272" y="100"/>
                    </a:lnTo>
                    <a:lnTo>
                      <a:pt x="265" y="81"/>
                    </a:lnTo>
                    <a:lnTo>
                      <a:pt x="256" y="65"/>
                    </a:lnTo>
                    <a:lnTo>
                      <a:pt x="244" y="48"/>
                    </a:lnTo>
                    <a:lnTo>
                      <a:pt x="229" y="34"/>
                    </a:lnTo>
                    <a:lnTo>
                      <a:pt x="214" y="22"/>
                    </a:lnTo>
                    <a:lnTo>
                      <a:pt x="196" y="13"/>
                    </a:lnTo>
                    <a:lnTo>
                      <a:pt x="178" y="5"/>
                    </a:lnTo>
                    <a:lnTo>
                      <a:pt x="158" y="1"/>
                    </a:lnTo>
                    <a:lnTo>
                      <a:pt x="139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4" name="任意多边形 89565"/>
              <p:cNvSpPr/>
              <p:nvPr/>
            </p:nvSpPr>
            <p:spPr>
              <a:xfrm>
                <a:off x="2095" y="1271"/>
                <a:ext cx="17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40" h="279">
                    <a:moveTo>
                      <a:pt x="140" y="0"/>
                    </a:moveTo>
                    <a:lnTo>
                      <a:pt x="121" y="1"/>
                    </a:lnTo>
                    <a:lnTo>
                      <a:pt x="101" y="5"/>
                    </a:lnTo>
                    <a:lnTo>
                      <a:pt x="82" y="13"/>
                    </a:lnTo>
                    <a:lnTo>
                      <a:pt x="65" y="22"/>
                    </a:lnTo>
                    <a:lnTo>
                      <a:pt x="50" y="34"/>
                    </a:lnTo>
                    <a:lnTo>
                      <a:pt x="35" y="48"/>
                    </a:lnTo>
                    <a:lnTo>
                      <a:pt x="23" y="65"/>
                    </a:lnTo>
                    <a:lnTo>
                      <a:pt x="14" y="81"/>
                    </a:lnTo>
                    <a:lnTo>
                      <a:pt x="7" y="100"/>
                    </a:lnTo>
                    <a:lnTo>
                      <a:pt x="3" y="119"/>
                    </a:lnTo>
                    <a:lnTo>
                      <a:pt x="0" y="139"/>
                    </a:lnTo>
                    <a:lnTo>
                      <a:pt x="3" y="159"/>
                    </a:lnTo>
                    <a:lnTo>
                      <a:pt x="7" y="178"/>
                    </a:lnTo>
                    <a:lnTo>
                      <a:pt x="14" y="197"/>
                    </a:lnTo>
                    <a:lnTo>
                      <a:pt x="23" y="215"/>
                    </a:lnTo>
                    <a:lnTo>
                      <a:pt x="35" y="231"/>
                    </a:lnTo>
                    <a:lnTo>
                      <a:pt x="50" y="245"/>
                    </a:lnTo>
                    <a:lnTo>
                      <a:pt x="65" y="257"/>
                    </a:lnTo>
                    <a:lnTo>
                      <a:pt x="82" y="267"/>
                    </a:lnTo>
                    <a:lnTo>
                      <a:pt x="101" y="273"/>
                    </a:lnTo>
                    <a:lnTo>
                      <a:pt x="121" y="278"/>
                    </a:lnTo>
                    <a:lnTo>
                      <a:pt x="140" y="27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5" name="直接连接符 89566"/>
              <p:cNvSpPr/>
              <p:nvPr/>
            </p:nvSpPr>
            <p:spPr>
              <a:xfrm>
                <a:off x="2112" y="1271"/>
                <a:ext cx="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6" name="任意多边形 89567"/>
              <p:cNvSpPr/>
              <p:nvPr/>
            </p:nvSpPr>
            <p:spPr>
              <a:xfrm>
                <a:off x="2121" y="1271"/>
                <a:ext cx="17" cy="34"/>
              </a:xfrm>
              <a:custGeom>
                <a:avLst/>
                <a:gdLst/>
                <a:ahLst/>
                <a:cxnLst/>
                <a:rect l="0" t="0" r="0" b="0"/>
                <a:pathLst>
                  <a:path w="140" h="279">
                    <a:moveTo>
                      <a:pt x="0" y="279"/>
                    </a:moveTo>
                    <a:lnTo>
                      <a:pt x="20" y="278"/>
                    </a:lnTo>
                    <a:lnTo>
                      <a:pt x="39" y="273"/>
                    </a:lnTo>
                    <a:lnTo>
                      <a:pt x="58" y="267"/>
                    </a:lnTo>
                    <a:lnTo>
                      <a:pt x="75" y="257"/>
                    </a:lnTo>
                    <a:lnTo>
                      <a:pt x="92" y="245"/>
                    </a:lnTo>
                    <a:lnTo>
                      <a:pt x="105" y="231"/>
                    </a:lnTo>
                    <a:lnTo>
                      <a:pt x="118" y="215"/>
                    </a:lnTo>
                    <a:lnTo>
                      <a:pt x="126" y="197"/>
                    </a:lnTo>
                    <a:lnTo>
                      <a:pt x="134" y="178"/>
                    </a:lnTo>
                    <a:lnTo>
                      <a:pt x="138" y="159"/>
                    </a:lnTo>
                    <a:lnTo>
                      <a:pt x="140" y="139"/>
                    </a:lnTo>
                    <a:lnTo>
                      <a:pt x="138" y="119"/>
                    </a:lnTo>
                    <a:lnTo>
                      <a:pt x="134" y="100"/>
                    </a:lnTo>
                    <a:lnTo>
                      <a:pt x="126" y="81"/>
                    </a:lnTo>
                    <a:lnTo>
                      <a:pt x="118" y="65"/>
                    </a:lnTo>
                    <a:lnTo>
                      <a:pt x="105" y="48"/>
                    </a:lnTo>
                    <a:lnTo>
                      <a:pt x="92" y="34"/>
                    </a:lnTo>
                    <a:lnTo>
                      <a:pt x="75" y="22"/>
                    </a:lnTo>
                    <a:lnTo>
                      <a:pt x="58" y="13"/>
                    </a:lnTo>
                    <a:lnTo>
                      <a:pt x="39" y="5"/>
                    </a:lnTo>
                    <a:lnTo>
                      <a:pt x="20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7" name="直接连接符 89568"/>
              <p:cNvSpPr/>
              <p:nvPr/>
            </p:nvSpPr>
            <p:spPr>
              <a:xfrm flipH="1">
                <a:off x="2112" y="1305"/>
                <a:ext cx="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8" name="直接连接符 89569"/>
              <p:cNvSpPr/>
              <p:nvPr/>
            </p:nvSpPr>
            <p:spPr>
              <a:xfrm>
                <a:off x="2961" y="158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99" name="直接连接符 89570"/>
              <p:cNvSpPr/>
              <p:nvPr/>
            </p:nvSpPr>
            <p:spPr>
              <a:xfrm>
                <a:off x="3038" y="10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0" name="直接连接符 89571"/>
              <p:cNvSpPr/>
              <p:nvPr/>
            </p:nvSpPr>
            <p:spPr>
              <a:xfrm>
                <a:off x="2164" y="105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1" name="直接连接符 89572"/>
              <p:cNvSpPr/>
              <p:nvPr/>
            </p:nvSpPr>
            <p:spPr>
              <a:xfrm flipH="1">
                <a:off x="3685" y="1266"/>
                <a:ext cx="135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2" name="直接连接符 89573"/>
              <p:cNvSpPr/>
              <p:nvPr/>
            </p:nvSpPr>
            <p:spPr>
              <a:xfrm flipH="1">
                <a:off x="3408" y="1266"/>
                <a:ext cx="277" cy="24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3" name="任意多边形 89574"/>
              <p:cNvSpPr/>
              <p:nvPr/>
            </p:nvSpPr>
            <p:spPr>
              <a:xfrm>
                <a:off x="3706" y="1161"/>
                <a:ext cx="22" cy="78"/>
              </a:xfrm>
              <a:custGeom>
                <a:avLst/>
                <a:gdLst/>
                <a:ahLst/>
                <a:cxnLst/>
                <a:rect l="0" t="0" r="0" b="0"/>
                <a:pathLst>
                  <a:path w="174" h="627">
                    <a:moveTo>
                      <a:pt x="0" y="627"/>
                    </a:moveTo>
                    <a:lnTo>
                      <a:pt x="0" y="0"/>
                    </a:lnTo>
                    <a:lnTo>
                      <a:pt x="174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4" name="任意多边形 89575"/>
              <p:cNvSpPr/>
              <p:nvPr/>
            </p:nvSpPr>
            <p:spPr>
              <a:xfrm>
                <a:off x="3728" y="1161"/>
                <a:ext cx="22" cy="44"/>
              </a:xfrm>
              <a:custGeom>
                <a:avLst/>
                <a:gdLst/>
                <a:ahLst/>
                <a:cxnLst/>
                <a:rect l="0" t="0" r="0" b="0"/>
                <a:pathLst>
                  <a:path w="174" h="349">
                    <a:moveTo>
                      <a:pt x="0" y="349"/>
                    </a:moveTo>
                    <a:lnTo>
                      <a:pt x="21" y="347"/>
                    </a:lnTo>
                    <a:lnTo>
                      <a:pt x="41" y="343"/>
                    </a:lnTo>
                    <a:lnTo>
                      <a:pt x="61" y="337"/>
                    </a:lnTo>
                    <a:lnTo>
                      <a:pt x="81" y="329"/>
                    </a:lnTo>
                    <a:lnTo>
                      <a:pt x="99" y="318"/>
                    </a:lnTo>
                    <a:lnTo>
                      <a:pt x="116" y="304"/>
                    </a:lnTo>
                    <a:lnTo>
                      <a:pt x="130" y="290"/>
                    </a:lnTo>
                    <a:lnTo>
                      <a:pt x="143" y="273"/>
                    </a:lnTo>
                    <a:lnTo>
                      <a:pt x="154" y="255"/>
                    </a:lnTo>
                    <a:lnTo>
                      <a:pt x="163" y="236"/>
                    </a:lnTo>
                    <a:lnTo>
                      <a:pt x="169" y="216"/>
                    </a:lnTo>
                    <a:lnTo>
                      <a:pt x="173" y="195"/>
                    </a:lnTo>
                    <a:lnTo>
                      <a:pt x="174" y="174"/>
                    </a:lnTo>
                    <a:lnTo>
                      <a:pt x="173" y="152"/>
                    </a:lnTo>
                    <a:lnTo>
                      <a:pt x="169" y="132"/>
                    </a:lnTo>
                    <a:lnTo>
                      <a:pt x="163" y="112"/>
                    </a:lnTo>
                    <a:lnTo>
                      <a:pt x="154" y="93"/>
                    </a:lnTo>
                    <a:lnTo>
                      <a:pt x="143" y="75"/>
                    </a:lnTo>
                    <a:lnTo>
                      <a:pt x="130" y="59"/>
                    </a:lnTo>
                    <a:lnTo>
                      <a:pt x="116" y="43"/>
                    </a:lnTo>
                    <a:lnTo>
                      <a:pt x="99" y="31"/>
                    </a:lnTo>
                    <a:lnTo>
                      <a:pt x="81" y="20"/>
                    </a:lnTo>
                    <a:lnTo>
                      <a:pt x="61" y="11"/>
                    </a:lnTo>
                    <a:lnTo>
                      <a:pt x="41" y="5"/>
                    </a:lnTo>
                    <a:lnTo>
                      <a:pt x="21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5" name="直接连接符 89576"/>
              <p:cNvSpPr/>
              <p:nvPr/>
            </p:nvSpPr>
            <p:spPr>
              <a:xfrm flipH="1">
                <a:off x="3706" y="1205"/>
                <a:ext cx="22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6" name="直接连接符 89577"/>
              <p:cNvSpPr/>
              <p:nvPr/>
            </p:nvSpPr>
            <p:spPr>
              <a:xfrm>
                <a:off x="3732" y="1205"/>
                <a:ext cx="18" cy="3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7" name="任意多边形 89578"/>
              <p:cNvSpPr/>
              <p:nvPr/>
            </p:nvSpPr>
            <p:spPr>
              <a:xfrm>
                <a:off x="3776" y="1161"/>
                <a:ext cx="44" cy="61"/>
              </a:xfrm>
              <a:custGeom>
                <a:avLst/>
                <a:gdLst/>
                <a:ahLst/>
                <a:cxnLst/>
                <a:rect l="0" t="0" r="0" b="0"/>
                <a:pathLst>
                  <a:path w="349" h="487">
                    <a:moveTo>
                      <a:pt x="139" y="0"/>
                    </a:moveTo>
                    <a:lnTo>
                      <a:pt x="0" y="487"/>
                    </a:lnTo>
                    <a:lnTo>
                      <a:pt x="349" y="487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8" name="直接连接符 89579"/>
              <p:cNvSpPr/>
              <p:nvPr/>
            </p:nvSpPr>
            <p:spPr>
              <a:xfrm>
                <a:off x="3807" y="1205"/>
                <a:ext cx="1" cy="3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09" name="任意多边形 89580"/>
              <p:cNvSpPr/>
              <p:nvPr/>
            </p:nvSpPr>
            <p:spPr>
              <a:xfrm>
                <a:off x="3343" y="1498"/>
                <a:ext cx="75" cy="69"/>
              </a:xfrm>
              <a:custGeom>
                <a:avLst/>
                <a:gdLst/>
                <a:ahLst/>
                <a:cxnLst/>
                <a:rect l="0" t="0" r="0" b="0"/>
                <a:pathLst>
                  <a:path w="599" h="549">
                    <a:moveTo>
                      <a:pt x="445" y="0"/>
                    </a:moveTo>
                    <a:lnTo>
                      <a:pt x="599" y="175"/>
                    </a:lnTo>
                    <a:lnTo>
                      <a:pt x="0" y="549"/>
                    </a:lnTo>
                    <a:lnTo>
                      <a:pt x="4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0" name="任意多边形 89581"/>
              <p:cNvSpPr/>
              <p:nvPr/>
            </p:nvSpPr>
            <p:spPr>
              <a:xfrm>
                <a:off x="3343" y="1498"/>
                <a:ext cx="75" cy="69"/>
              </a:xfrm>
              <a:custGeom>
                <a:avLst/>
                <a:gdLst/>
                <a:ahLst/>
                <a:cxnLst/>
                <a:rect l="0" t="0" r="0" b="0"/>
                <a:pathLst>
                  <a:path w="599" h="549">
                    <a:moveTo>
                      <a:pt x="445" y="0"/>
                    </a:moveTo>
                    <a:lnTo>
                      <a:pt x="599" y="175"/>
                    </a:lnTo>
                    <a:lnTo>
                      <a:pt x="0" y="549"/>
                    </a:lnTo>
                    <a:lnTo>
                      <a:pt x="445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1" name="直接连接符 89582"/>
              <p:cNvSpPr/>
              <p:nvPr/>
            </p:nvSpPr>
            <p:spPr>
              <a:xfrm>
                <a:off x="3343" y="156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2" name="直接连接符 89583"/>
              <p:cNvSpPr/>
              <p:nvPr/>
            </p:nvSpPr>
            <p:spPr>
              <a:xfrm>
                <a:off x="3379" y="1535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3" name="直接连接符 89584"/>
              <p:cNvSpPr/>
              <p:nvPr/>
            </p:nvSpPr>
            <p:spPr>
              <a:xfrm>
                <a:off x="3097" y="1288"/>
                <a:ext cx="14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4" name="任意多边形 89585"/>
              <p:cNvSpPr/>
              <p:nvPr/>
            </p:nvSpPr>
            <p:spPr>
              <a:xfrm>
                <a:off x="3010" y="127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8" h="232">
                    <a:moveTo>
                      <a:pt x="698" y="0"/>
                    </a:moveTo>
                    <a:lnTo>
                      <a:pt x="698" y="232"/>
                    </a:lnTo>
                    <a:lnTo>
                      <a:pt x="0" y="116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5" name="任意多边形 89586"/>
              <p:cNvSpPr/>
              <p:nvPr/>
            </p:nvSpPr>
            <p:spPr>
              <a:xfrm>
                <a:off x="3010" y="127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8" h="232">
                    <a:moveTo>
                      <a:pt x="698" y="0"/>
                    </a:moveTo>
                    <a:lnTo>
                      <a:pt x="698" y="232"/>
                    </a:lnTo>
                    <a:lnTo>
                      <a:pt x="0" y="116"/>
                    </a:lnTo>
                    <a:lnTo>
                      <a:pt x="69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6" name="任意多边形 89587"/>
              <p:cNvSpPr/>
              <p:nvPr/>
            </p:nvSpPr>
            <p:spPr>
              <a:xfrm>
                <a:off x="3243" y="127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6" h="232">
                    <a:moveTo>
                      <a:pt x="0" y="0"/>
                    </a:moveTo>
                    <a:lnTo>
                      <a:pt x="0" y="232"/>
                    </a:lnTo>
                    <a:lnTo>
                      <a:pt x="696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7" name="任意多边形 89588"/>
              <p:cNvSpPr/>
              <p:nvPr/>
            </p:nvSpPr>
            <p:spPr>
              <a:xfrm>
                <a:off x="3243" y="1274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6" h="232">
                    <a:moveTo>
                      <a:pt x="0" y="0"/>
                    </a:moveTo>
                    <a:lnTo>
                      <a:pt x="0" y="232"/>
                    </a:lnTo>
                    <a:lnTo>
                      <a:pt x="696" y="1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8" name="直接连接符 89589"/>
              <p:cNvSpPr/>
              <p:nvPr/>
            </p:nvSpPr>
            <p:spPr>
              <a:xfrm flipV="1">
                <a:off x="3094" y="1184"/>
                <a:ext cx="26" cy="7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19" name="任意多边形 89590"/>
              <p:cNvSpPr/>
              <p:nvPr/>
            </p:nvSpPr>
            <p:spPr>
              <a:xfrm>
                <a:off x="3081" y="1197"/>
                <a:ext cx="53" cy="52"/>
              </a:xfrm>
              <a:custGeom>
                <a:avLst/>
                <a:gdLst/>
                <a:ahLst/>
                <a:cxnLst/>
                <a:rect l="0" t="0" r="0" b="0"/>
                <a:pathLst>
                  <a:path w="418" h="419">
                    <a:moveTo>
                      <a:pt x="418" y="210"/>
                    </a:moveTo>
                    <a:lnTo>
                      <a:pt x="416" y="187"/>
                    </a:lnTo>
                    <a:lnTo>
                      <a:pt x="413" y="163"/>
                    </a:lnTo>
                    <a:lnTo>
                      <a:pt x="406" y="141"/>
                    </a:lnTo>
                    <a:lnTo>
                      <a:pt x="397" y="119"/>
                    </a:lnTo>
                    <a:lnTo>
                      <a:pt x="386" y="99"/>
                    </a:lnTo>
                    <a:lnTo>
                      <a:pt x="373" y="80"/>
                    </a:lnTo>
                    <a:lnTo>
                      <a:pt x="357" y="62"/>
                    </a:lnTo>
                    <a:lnTo>
                      <a:pt x="339" y="46"/>
                    </a:lnTo>
                    <a:lnTo>
                      <a:pt x="320" y="33"/>
                    </a:lnTo>
                    <a:lnTo>
                      <a:pt x="299" y="22"/>
                    </a:lnTo>
                    <a:lnTo>
                      <a:pt x="278" y="13"/>
                    </a:lnTo>
                    <a:lnTo>
                      <a:pt x="255" y="6"/>
                    </a:lnTo>
                    <a:lnTo>
                      <a:pt x="232" y="2"/>
                    </a:lnTo>
                    <a:lnTo>
                      <a:pt x="208" y="0"/>
                    </a:lnTo>
                    <a:lnTo>
                      <a:pt x="185" y="2"/>
                    </a:lnTo>
                    <a:lnTo>
                      <a:pt x="163" y="6"/>
                    </a:lnTo>
                    <a:lnTo>
                      <a:pt x="139" y="13"/>
                    </a:lnTo>
                    <a:lnTo>
                      <a:pt x="118" y="22"/>
                    </a:lnTo>
                    <a:lnTo>
                      <a:pt x="98" y="33"/>
                    </a:lnTo>
                    <a:lnTo>
                      <a:pt x="78" y="46"/>
                    </a:lnTo>
                    <a:lnTo>
                      <a:pt x="61" y="62"/>
                    </a:lnTo>
                    <a:lnTo>
                      <a:pt x="45" y="80"/>
                    </a:lnTo>
                    <a:lnTo>
                      <a:pt x="32" y="99"/>
                    </a:lnTo>
                    <a:lnTo>
                      <a:pt x="20" y="119"/>
                    </a:lnTo>
                    <a:lnTo>
                      <a:pt x="11" y="141"/>
                    </a:lnTo>
                    <a:lnTo>
                      <a:pt x="5" y="163"/>
                    </a:lnTo>
                    <a:lnTo>
                      <a:pt x="1" y="187"/>
                    </a:lnTo>
                    <a:lnTo>
                      <a:pt x="0" y="210"/>
                    </a:lnTo>
                    <a:lnTo>
                      <a:pt x="1" y="234"/>
                    </a:lnTo>
                    <a:lnTo>
                      <a:pt x="5" y="256"/>
                    </a:lnTo>
                    <a:lnTo>
                      <a:pt x="11" y="280"/>
                    </a:lnTo>
                    <a:lnTo>
                      <a:pt x="20" y="301"/>
                    </a:lnTo>
                    <a:lnTo>
                      <a:pt x="32" y="321"/>
                    </a:lnTo>
                    <a:lnTo>
                      <a:pt x="45" y="340"/>
                    </a:lnTo>
                    <a:lnTo>
                      <a:pt x="61" y="358"/>
                    </a:lnTo>
                    <a:lnTo>
                      <a:pt x="78" y="373"/>
                    </a:lnTo>
                    <a:lnTo>
                      <a:pt x="98" y="387"/>
                    </a:lnTo>
                    <a:lnTo>
                      <a:pt x="118" y="398"/>
                    </a:lnTo>
                    <a:lnTo>
                      <a:pt x="139" y="408"/>
                    </a:lnTo>
                    <a:lnTo>
                      <a:pt x="163" y="413"/>
                    </a:lnTo>
                    <a:lnTo>
                      <a:pt x="185" y="418"/>
                    </a:lnTo>
                    <a:lnTo>
                      <a:pt x="208" y="419"/>
                    </a:lnTo>
                    <a:lnTo>
                      <a:pt x="232" y="418"/>
                    </a:lnTo>
                    <a:lnTo>
                      <a:pt x="255" y="413"/>
                    </a:lnTo>
                    <a:lnTo>
                      <a:pt x="278" y="408"/>
                    </a:lnTo>
                    <a:lnTo>
                      <a:pt x="299" y="398"/>
                    </a:lnTo>
                    <a:lnTo>
                      <a:pt x="320" y="387"/>
                    </a:lnTo>
                    <a:lnTo>
                      <a:pt x="339" y="373"/>
                    </a:lnTo>
                    <a:lnTo>
                      <a:pt x="357" y="358"/>
                    </a:lnTo>
                    <a:lnTo>
                      <a:pt x="373" y="340"/>
                    </a:lnTo>
                    <a:lnTo>
                      <a:pt x="386" y="321"/>
                    </a:lnTo>
                    <a:lnTo>
                      <a:pt x="397" y="301"/>
                    </a:lnTo>
                    <a:lnTo>
                      <a:pt x="406" y="280"/>
                    </a:lnTo>
                    <a:lnTo>
                      <a:pt x="413" y="256"/>
                    </a:lnTo>
                    <a:lnTo>
                      <a:pt x="416" y="234"/>
                    </a:lnTo>
                    <a:lnTo>
                      <a:pt x="418" y="21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0" name="任意多边形 89591"/>
              <p:cNvSpPr/>
              <p:nvPr/>
            </p:nvSpPr>
            <p:spPr>
              <a:xfrm>
                <a:off x="3160" y="1184"/>
                <a:ext cx="1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140" h="104">
                    <a:moveTo>
                      <a:pt x="140" y="0"/>
                    </a:moveTo>
                    <a:lnTo>
                      <a:pt x="118" y="2"/>
                    </a:lnTo>
                    <a:lnTo>
                      <a:pt x="98" y="5"/>
                    </a:lnTo>
                    <a:lnTo>
                      <a:pt x="78" y="13"/>
                    </a:lnTo>
                    <a:lnTo>
                      <a:pt x="60" y="23"/>
                    </a:lnTo>
                    <a:lnTo>
                      <a:pt x="44" y="35"/>
                    </a:lnTo>
                    <a:lnTo>
                      <a:pt x="29" y="50"/>
                    </a:lnTo>
                    <a:lnTo>
                      <a:pt x="17" y="66"/>
                    </a:lnTo>
                    <a:lnTo>
                      <a:pt x="7" y="85"/>
                    </a:lnTo>
                    <a:lnTo>
                      <a:pt x="0" y="104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1" name="任意多边形 89592"/>
              <p:cNvSpPr/>
              <p:nvPr/>
            </p:nvSpPr>
            <p:spPr>
              <a:xfrm>
                <a:off x="3177" y="1184"/>
                <a:ext cx="18" cy="26"/>
              </a:xfrm>
              <a:custGeom>
                <a:avLst/>
                <a:gdLst/>
                <a:ahLst/>
                <a:cxnLst/>
                <a:rect l="0" t="0" r="0" b="0"/>
                <a:pathLst>
                  <a:path w="139" h="213">
                    <a:moveTo>
                      <a:pt x="118" y="213"/>
                    </a:moveTo>
                    <a:lnTo>
                      <a:pt x="127" y="195"/>
                    </a:lnTo>
                    <a:lnTo>
                      <a:pt x="134" y="177"/>
                    </a:lnTo>
                    <a:lnTo>
                      <a:pt x="138" y="157"/>
                    </a:lnTo>
                    <a:lnTo>
                      <a:pt x="139" y="138"/>
                    </a:lnTo>
                    <a:lnTo>
                      <a:pt x="137" y="118"/>
                    </a:lnTo>
                    <a:lnTo>
                      <a:pt x="132" y="99"/>
                    </a:lnTo>
                    <a:lnTo>
                      <a:pt x="126" y="80"/>
                    </a:lnTo>
                    <a:lnTo>
                      <a:pt x="117" y="63"/>
                    </a:lnTo>
                    <a:lnTo>
                      <a:pt x="104" y="48"/>
                    </a:lnTo>
                    <a:lnTo>
                      <a:pt x="90" y="33"/>
                    </a:lnTo>
                    <a:lnTo>
                      <a:pt x="74" y="22"/>
                    </a:lnTo>
                    <a:lnTo>
                      <a:pt x="56" y="12"/>
                    </a:lnTo>
                    <a:lnTo>
                      <a:pt x="39" y="5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2" name="任意多边形 89593"/>
              <p:cNvSpPr/>
              <p:nvPr/>
            </p:nvSpPr>
            <p:spPr>
              <a:xfrm>
                <a:off x="3160" y="1210"/>
                <a:ext cx="35" cy="52"/>
              </a:xfrm>
              <a:custGeom>
                <a:avLst/>
                <a:gdLst/>
                <a:ahLst/>
                <a:cxnLst/>
                <a:rect l="0" t="0" r="0" b="0"/>
                <a:pathLst>
                  <a:path w="279" h="415">
                    <a:moveTo>
                      <a:pt x="258" y="0"/>
                    </a:moveTo>
                    <a:lnTo>
                      <a:pt x="0" y="415"/>
                    </a:lnTo>
                    <a:lnTo>
                      <a:pt x="279" y="41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3" name="直接连接符 89594"/>
              <p:cNvSpPr/>
              <p:nvPr/>
            </p:nvSpPr>
            <p:spPr>
              <a:xfrm>
                <a:off x="3221" y="1184"/>
                <a:ext cx="17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4" name="任意多边形 89595"/>
              <p:cNvSpPr/>
              <p:nvPr/>
            </p:nvSpPr>
            <p:spPr>
              <a:xfrm>
                <a:off x="3238" y="1184"/>
                <a:ext cx="17" cy="35"/>
              </a:xfrm>
              <a:custGeom>
                <a:avLst/>
                <a:gdLst/>
                <a:ahLst/>
                <a:cxnLst/>
                <a:rect l="0" t="0" r="0" b="0"/>
                <a:pathLst>
                  <a:path w="140" h="279">
                    <a:moveTo>
                      <a:pt x="0" y="279"/>
                    </a:moveTo>
                    <a:lnTo>
                      <a:pt x="20" y="277"/>
                    </a:lnTo>
                    <a:lnTo>
                      <a:pt x="39" y="273"/>
                    </a:lnTo>
                    <a:lnTo>
                      <a:pt x="58" y="266"/>
                    </a:lnTo>
                    <a:lnTo>
                      <a:pt x="75" y="257"/>
                    </a:lnTo>
                    <a:lnTo>
                      <a:pt x="92" y="245"/>
                    </a:lnTo>
                    <a:lnTo>
                      <a:pt x="105" y="231"/>
                    </a:lnTo>
                    <a:lnTo>
                      <a:pt x="118" y="215"/>
                    </a:lnTo>
                    <a:lnTo>
                      <a:pt x="127" y="197"/>
                    </a:lnTo>
                    <a:lnTo>
                      <a:pt x="134" y="179"/>
                    </a:lnTo>
                    <a:lnTo>
                      <a:pt x="138" y="159"/>
                    </a:lnTo>
                    <a:lnTo>
                      <a:pt x="140" y="139"/>
                    </a:lnTo>
                    <a:lnTo>
                      <a:pt x="138" y="120"/>
                    </a:lnTo>
                    <a:lnTo>
                      <a:pt x="134" y="100"/>
                    </a:lnTo>
                    <a:lnTo>
                      <a:pt x="127" y="82"/>
                    </a:lnTo>
                    <a:lnTo>
                      <a:pt x="118" y="64"/>
                    </a:lnTo>
                    <a:lnTo>
                      <a:pt x="105" y="49"/>
                    </a:lnTo>
                    <a:lnTo>
                      <a:pt x="92" y="34"/>
                    </a:lnTo>
                    <a:lnTo>
                      <a:pt x="75" y="22"/>
                    </a:lnTo>
                    <a:lnTo>
                      <a:pt x="58" y="13"/>
                    </a:lnTo>
                    <a:lnTo>
                      <a:pt x="39" y="6"/>
                    </a:lnTo>
                    <a:lnTo>
                      <a:pt x="20" y="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5" name="直接连接符 89596"/>
              <p:cNvSpPr/>
              <p:nvPr/>
            </p:nvSpPr>
            <p:spPr>
              <a:xfrm flipH="1">
                <a:off x="3229" y="1219"/>
                <a:ext cx="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6" name="任意多边形 89597"/>
              <p:cNvSpPr/>
              <p:nvPr/>
            </p:nvSpPr>
            <p:spPr>
              <a:xfrm>
                <a:off x="3238" y="1219"/>
                <a:ext cx="17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40" h="139">
                    <a:moveTo>
                      <a:pt x="140" y="139"/>
                    </a:moveTo>
                    <a:lnTo>
                      <a:pt x="138" y="120"/>
                    </a:lnTo>
                    <a:lnTo>
                      <a:pt x="134" y="100"/>
                    </a:lnTo>
                    <a:lnTo>
                      <a:pt x="127" y="81"/>
                    </a:lnTo>
                    <a:lnTo>
                      <a:pt x="118" y="64"/>
                    </a:lnTo>
                    <a:lnTo>
                      <a:pt x="105" y="48"/>
                    </a:lnTo>
                    <a:lnTo>
                      <a:pt x="92" y="34"/>
                    </a:lnTo>
                    <a:lnTo>
                      <a:pt x="75" y="22"/>
                    </a:lnTo>
                    <a:lnTo>
                      <a:pt x="58" y="13"/>
                    </a:lnTo>
                    <a:lnTo>
                      <a:pt x="39" y="5"/>
                    </a:lnTo>
                    <a:lnTo>
                      <a:pt x="20" y="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7" name="直接连接符 89598"/>
              <p:cNvSpPr/>
              <p:nvPr/>
            </p:nvSpPr>
            <p:spPr>
              <a:xfrm>
                <a:off x="3255" y="1236"/>
                <a:ext cx="1" cy="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8" name="任意多边形 89599"/>
              <p:cNvSpPr/>
              <p:nvPr/>
            </p:nvSpPr>
            <p:spPr>
              <a:xfrm>
                <a:off x="3238" y="1245"/>
                <a:ext cx="17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40" h="140">
                    <a:moveTo>
                      <a:pt x="0" y="140"/>
                    </a:moveTo>
                    <a:lnTo>
                      <a:pt x="20" y="138"/>
                    </a:lnTo>
                    <a:lnTo>
                      <a:pt x="39" y="134"/>
                    </a:lnTo>
                    <a:lnTo>
                      <a:pt x="58" y="127"/>
                    </a:lnTo>
                    <a:lnTo>
                      <a:pt x="75" y="118"/>
                    </a:lnTo>
                    <a:lnTo>
                      <a:pt x="92" y="105"/>
                    </a:lnTo>
                    <a:lnTo>
                      <a:pt x="105" y="92"/>
                    </a:lnTo>
                    <a:lnTo>
                      <a:pt x="118" y="75"/>
                    </a:lnTo>
                    <a:lnTo>
                      <a:pt x="127" y="58"/>
                    </a:lnTo>
                    <a:lnTo>
                      <a:pt x="134" y="40"/>
                    </a:lnTo>
                    <a:lnTo>
                      <a:pt x="138" y="21"/>
                    </a:lnTo>
                    <a:lnTo>
                      <a:pt x="14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29" name="直接连接符 89600"/>
              <p:cNvSpPr/>
              <p:nvPr/>
            </p:nvSpPr>
            <p:spPr>
              <a:xfrm flipH="1">
                <a:off x="3221" y="1262"/>
                <a:ext cx="17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0" name="直接连接符 89601"/>
              <p:cNvSpPr/>
              <p:nvPr/>
            </p:nvSpPr>
            <p:spPr>
              <a:xfrm>
                <a:off x="3010" y="130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1" name="直接连接符 89602"/>
              <p:cNvSpPr/>
              <p:nvPr/>
            </p:nvSpPr>
            <p:spPr>
              <a:xfrm>
                <a:off x="3330" y="130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2" name="直接连接符 89603"/>
              <p:cNvSpPr/>
              <p:nvPr/>
            </p:nvSpPr>
            <p:spPr>
              <a:xfrm>
                <a:off x="3330" y="1288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3" name="直接连接符 89604"/>
              <p:cNvSpPr/>
              <p:nvPr/>
            </p:nvSpPr>
            <p:spPr>
              <a:xfrm>
                <a:off x="3048" y="1813"/>
                <a:ext cx="244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4" name="任意多边形 89605"/>
              <p:cNvSpPr/>
              <p:nvPr/>
            </p:nvSpPr>
            <p:spPr>
              <a:xfrm>
                <a:off x="2961" y="1798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6" h="232">
                    <a:moveTo>
                      <a:pt x="696" y="0"/>
                    </a:moveTo>
                    <a:lnTo>
                      <a:pt x="696" y="232"/>
                    </a:lnTo>
                    <a:lnTo>
                      <a:pt x="0" y="116"/>
                    </a:lnTo>
                    <a:lnTo>
                      <a:pt x="6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5" name="任意多边形 89606"/>
              <p:cNvSpPr/>
              <p:nvPr/>
            </p:nvSpPr>
            <p:spPr>
              <a:xfrm>
                <a:off x="2961" y="1798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6" h="232">
                    <a:moveTo>
                      <a:pt x="696" y="0"/>
                    </a:moveTo>
                    <a:lnTo>
                      <a:pt x="696" y="232"/>
                    </a:lnTo>
                    <a:lnTo>
                      <a:pt x="0" y="116"/>
                    </a:lnTo>
                    <a:lnTo>
                      <a:pt x="696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6" name="任意多边形 89607"/>
              <p:cNvSpPr/>
              <p:nvPr/>
            </p:nvSpPr>
            <p:spPr>
              <a:xfrm>
                <a:off x="3292" y="1798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7" h="232">
                    <a:moveTo>
                      <a:pt x="0" y="0"/>
                    </a:moveTo>
                    <a:lnTo>
                      <a:pt x="0" y="232"/>
                    </a:lnTo>
                    <a:lnTo>
                      <a:pt x="697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7" name="任意多边形 89608"/>
              <p:cNvSpPr/>
              <p:nvPr/>
            </p:nvSpPr>
            <p:spPr>
              <a:xfrm>
                <a:off x="3292" y="1798"/>
                <a:ext cx="87" cy="29"/>
              </a:xfrm>
              <a:custGeom>
                <a:avLst/>
                <a:gdLst/>
                <a:ahLst/>
                <a:cxnLst/>
                <a:rect l="0" t="0" r="0" b="0"/>
                <a:pathLst>
                  <a:path w="697" h="232">
                    <a:moveTo>
                      <a:pt x="0" y="0"/>
                    </a:moveTo>
                    <a:lnTo>
                      <a:pt x="0" y="232"/>
                    </a:lnTo>
                    <a:lnTo>
                      <a:pt x="697" y="1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8" name="直接连接符 89609"/>
              <p:cNvSpPr/>
              <p:nvPr/>
            </p:nvSpPr>
            <p:spPr>
              <a:xfrm flipV="1">
                <a:off x="3096" y="1708"/>
                <a:ext cx="26" cy="7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39" name="任意多边形 89610"/>
              <p:cNvSpPr/>
              <p:nvPr/>
            </p:nvSpPr>
            <p:spPr>
              <a:xfrm>
                <a:off x="3083" y="1721"/>
                <a:ext cx="52" cy="53"/>
              </a:xfrm>
              <a:custGeom>
                <a:avLst/>
                <a:gdLst/>
                <a:ahLst/>
                <a:cxnLst/>
                <a:rect l="0" t="0" r="0" b="0"/>
                <a:pathLst>
                  <a:path w="418" h="418">
                    <a:moveTo>
                      <a:pt x="418" y="209"/>
                    </a:moveTo>
                    <a:lnTo>
                      <a:pt x="417" y="186"/>
                    </a:lnTo>
                    <a:lnTo>
                      <a:pt x="413" y="163"/>
                    </a:lnTo>
                    <a:lnTo>
                      <a:pt x="407" y="140"/>
                    </a:lnTo>
                    <a:lnTo>
                      <a:pt x="398" y="118"/>
                    </a:lnTo>
                    <a:lnTo>
                      <a:pt x="386" y="98"/>
                    </a:lnTo>
                    <a:lnTo>
                      <a:pt x="372" y="79"/>
                    </a:lnTo>
                    <a:lnTo>
                      <a:pt x="356" y="61"/>
                    </a:lnTo>
                    <a:lnTo>
                      <a:pt x="340" y="45"/>
                    </a:lnTo>
                    <a:lnTo>
                      <a:pt x="321" y="32"/>
                    </a:lnTo>
                    <a:lnTo>
                      <a:pt x="299" y="21"/>
                    </a:lnTo>
                    <a:lnTo>
                      <a:pt x="278" y="12"/>
                    </a:lnTo>
                    <a:lnTo>
                      <a:pt x="256" y="5"/>
                    </a:lnTo>
                    <a:lnTo>
                      <a:pt x="232" y="1"/>
                    </a:lnTo>
                    <a:lnTo>
                      <a:pt x="209" y="0"/>
                    </a:lnTo>
                    <a:lnTo>
                      <a:pt x="185" y="1"/>
                    </a:lnTo>
                    <a:lnTo>
                      <a:pt x="162" y="5"/>
                    </a:lnTo>
                    <a:lnTo>
                      <a:pt x="140" y="12"/>
                    </a:lnTo>
                    <a:lnTo>
                      <a:pt x="119" y="21"/>
                    </a:lnTo>
                    <a:lnTo>
                      <a:pt x="97" y="32"/>
                    </a:lnTo>
                    <a:lnTo>
                      <a:pt x="78" y="45"/>
                    </a:lnTo>
                    <a:lnTo>
                      <a:pt x="62" y="61"/>
                    </a:lnTo>
                    <a:lnTo>
                      <a:pt x="46" y="79"/>
                    </a:lnTo>
                    <a:lnTo>
                      <a:pt x="31" y="98"/>
                    </a:lnTo>
                    <a:lnTo>
                      <a:pt x="20" y="118"/>
                    </a:lnTo>
                    <a:lnTo>
                      <a:pt x="11" y="140"/>
                    </a:lnTo>
                    <a:lnTo>
                      <a:pt x="5" y="163"/>
                    </a:lnTo>
                    <a:lnTo>
                      <a:pt x="1" y="186"/>
                    </a:lnTo>
                    <a:lnTo>
                      <a:pt x="0" y="209"/>
                    </a:lnTo>
                    <a:lnTo>
                      <a:pt x="1" y="233"/>
                    </a:lnTo>
                    <a:lnTo>
                      <a:pt x="5" y="255"/>
                    </a:lnTo>
                    <a:lnTo>
                      <a:pt x="11" y="277"/>
                    </a:lnTo>
                    <a:lnTo>
                      <a:pt x="20" y="300"/>
                    </a:lnTo>
                    <a:lnTo>
                      <a:pt x="31" y="320"/>
                    </a:lnTo>
                    <a:lnTo>
                      <a:pt x="46" y="339"/>
                    </a:lnTo>
                    <a:lnTo>
                      <a:pt x="62" y="357"/>
                    </a:lnTo>
                    <a:lnTo>
                      <a:pt x="78" y="372"/>
                    </a:lnTo>
                    <a:lnTo>
                      <a:pt x="97" y="386"/>
                    </a:lnTo>
                    <a:lnTo>
                      <a:pt x="119" y="397"/>
                    </a:lnTo>
                    <a:lnTo>
                      <a:pt x="140" y="406"/>
                    </a:lnTo>
                    <a:lnTo>
                      <a:pt x="162" y="413"/>
                    </a:lnTo>
                    <a:lnTo>
                      <a:pt x="185" y="417"/>
                    </a:lnTo>
                    <a:lnTo>
                      <a:pt x="209" y="418"/>
                    </a:lnTo>
                    <a:lnTo>
                      <a:pt x="232" y="417"/>
                    </a:lnTo>
                    <a:lnTo>
                      <a:pt x="256" y="413"/>
                    </a:lnTo>
                    <a:lnTo>
                      <a:pt x="278" y="406"/>
                    </a:lnTo>
                    <a:lnTo>
                      <a:pt x="299" y="397"/>
                    </a:lnTo>
                    <a:lnTo>
                      <a:pt x="321" y="386"/>
                    </a:lnTo>
                    <a:lnTo>
                      <a:pt x="340" y="372"/>
                    </a:lnTo>
                    <a:lnTo>
                      <a:pt x="356" y="357"/>
                    </a:lnTo>
                    <a:lnTo>
                      <a:pt x="372" y="339"/>
                    </a:lnTo>
                    <a:lnTo>
                      <a:pt x="386" y="320"/>
                    </a:lnTo>
                    <a:lnTo>
                      <a:pt x="398" y="300"/>
                    </a:lnTo>
                    <a:lnTo>
                      <a:pt x="407" y="277"/>
                    </a:lnTo>
                    <a:lnTo>
                      <a:pt x="413" y="255"/>
                    </a:lnTo>
                    <a:lnTo>
                      <a:pt x="417" y="233"/>
                    </a:lnTo>
                    <a:lnTo>
                      <a:pt x="418" y="209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0" name="直接连接符 89611"/>
              <p:cNvSpPr/>
              <p:nvPr/>
            </p:nvSpPr>
            <p:spPr>
              <a:xfrm>
                <a:off x="3161" y="1708"/>
                <a:ext cx="1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1" name="任意多边形 89612"/>
              <p:cNvSpPr/>
              <p:nvPr/>
            </p:nvSpPr>
            <p:spPr>
              <a:xfrm>
                <a:off x="3179" y="1708"/>
                <a:ext cx="17" cy="35"/>
              </a:xfrm>
              <a:custGeom>
                <a:avLst/>
                <a:gdLst/>
                <a:ahLst/>
                <a:cxnLst/>
                <a:rect l="0" t="0" r="0" b="0"/>
                <a:pathLst>
                  <a:path w="138" h="279">
                    <a:moveTo>
                      <a:pt x="0" y="279"/>
                    </a:moveTo>
                    <a:lnTo>
                      <a:pt x="19" y="278"/>
                    </a:lnTo>
                    <a:lnTo>
                      <a:pt x="39" y="273"/>
                    </a:lnTo>
                    <a:lnTo>
                      <a:pt x="57" y="266"/>
                    </a:lnTo>
                    <a:lnTo>
                      <a:pt x="75" y="257"/>
                    </a:lnTo>
                    <a:lnTo>
                      <a:pt x="90" y="245"/>
                    </a:lnTo>
                    <a:lnTo>
                      <a:pt x="105" y="231"/>
                    </a:lnTo>
                    <a:lnTo>
                      <a:pt x="117" y="215"/>
                    </a:lnTo>
                    <a:lnTo>
                      <a:pt x="126" y="197"/>
                    </a:lnTo>
                    <a:lnTo>
                      <a:pt x="133" y="179"/>
                    </a:lnTo>
                    <a:lnTo>
                      <a:pt x="137" y="159"/>
                    </a:lnTo>
                    <a:lnTo>
                      <a:pt x="138" y="139"/>
                    </a:lnTo>
                    <a:lnTo>
                      <a:pt x="137" y="120"/>
                    </a:lnTo>
                    <a:lnTo>
                      <a:pt x="133" y="100"/>
                    </a:lnTo>
                    <a:lnTo>
                      <a:pt x="126" y="81"/>
                    </a:lnTo>
                    <a:lnTo>
                      <a:pt x="117" y="64"/>
                    </a:lnTo>
                    <a:lnTo>
                      <a:pt x="105" y="49"/>
                    </a:lnTo>
                    <a:lnTo>
                      <a:pt x="90" y="34"/>
                    </a:lnTo>
                    <a:lnTo>
                      <a:pt x="75" y="22"/>
                    </a:lnTo>
                    <a:lnTo>
                      <a:pt x="57" y="13"/>
                    </a:lnTo>
                    <a:lnTo>
                      <a:pt x="39" y="5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2" name="直接连接符 89613"/>
              <p:cNvSpPr/>
              <p:nvPr/>
            </p:nvSpPr>
            <p:spPr>
              <a:xfrm flipH="1">
                <a:off x="3170" y="1743"/>
                <a:ext cx="9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3" name="任意多边形 89614"/>
              <p:cNvSpPr/>
              <p:nvPr/>
            </p:nvSpPr>
            <p:spPr>
              <a:xfrm>
                <a:off x="3179" y="1743"/>
                <a:ext cx="17" cy="18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39">
                    <a:moveTo>
                      <a:pt x="138" y="139"/>
                    </a:moveTo>
                    <a:lnTo>
                      <a:pt x="137" y="120"/>
                    </a:lnTo>
                    <a:lnTo>
                      <a:pt x="133" y="100"/>
                    </a:lnTo>
                    <a:lnTo>
                      <a:pt x="126" y="81"/>
                    </a:lnTo>
                    <a:lnTo>
                      <a:pt x="117" y="64"/>
                    </a:lnTo>
                    <a:lnTo>
                      <a:pt x="105" y="48"/>
                    </a:lnTo>
                    <a:lnTo>
                      <a:pt x="90" y="34"/>
                    </a:lnTo>
                    <a:lnTo>
                      <a:pt x="75" y="22"/>
                    </a:lnTo>
                    <a:lnTo>
                      <a:pt x="57" y="13"/>
                    </a:lnTo>
                    <a:lnTo>
                      <a:pt x="39" y="5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4" name="直接连接符 89615"/>
              <p:cNvSpPr/>
              <p:nvPr/>
            </p:nvSpPr>
            <p:spPr>
              <a:xfrm>
                <a:off x="3196" y="1761"/>
                <a:ext cx="1" cy="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5" name="任意多边形 89616"/>
              <p:cNvSpPr/>
              <p:nvPr/>
            </p:nvSpPr>
            <p:spPr>
              <a:xfrm>
                <a:off x="3179" y="1769"/>
                <a:ext cx="17" cy="18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39">
                    <a:moveTo>
                      <a:pt x="0" y="139"/>
                    </a:moveTo>
                    <a:lnTo>
                      <a:pt x="19" y="137"/>
                    </a:lnTo>
                    <a:lnTo>
                      <a:pt x="39" y="133"/>
                    </a:lnTo>
                    <a:lnTo>
                      <a:pt x="57" y="126"/>
                    </a:lnTo>
                    <a:lnTo>
                      <a:pt x="75" y="117"/>
                    </a:lnTo>
                    <a:lnTo>
                      <a:pt x="90" y="104"/>
                    </a:lnTo>
                    <a:lnTo>
                      <a:pt x="105" y="91"/>
                    </a:lnTo>
                    <a:lnTo>
                      <a:pt x="117" y="74"/>
                    </a:lnTo>
                    <a:lnTo>
                      <a:pt x="126" y="58"/>
                    </a:lnTo>
                    <a:lnTo>
                      <a:pt x="133" y="39"/>
                    </a:lnTo>
                    <a:lnTo>
                      <a:pt x="137" y="20"/>
                    </a:lnTo>
                    <a:lnTo>
                      <a:pt x="138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6" name="直接连接符 89617"/>
              <p:cNvSpPr/>
              <p:nvPr/>
            </p:nvSpPr>
            <p:spPr>
              <a:xfrm flipH="1">
                <a:off x="3161" y="1787"/>
                <a:ext cx="18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7" name="任意多边形 89618"/>
              <p:cNvSpPr/>
              <p:nvPr/>
            </p:nvSpPr>
            <p:spPr>
              <a:xfrm>
                <a:off x="3222" y="1713"/>
                <a:ext cx="9" cy="69"/>
              </a:xfrm>
              <a:custGeom>
                <a:avLst/>
                <a:gdLst/>
                <a:ahLst/>
                <a:cxnLst/>
                <a:rect l="0" t="0" r="0" b="0"/>
                <a:pathLst>
                  <a:path w="71" h="557">
                    <a:moveTo>
                      <a:pt x="71" y="0"/>
                    </a:moveTo>
                    <a:lnTo>
                      <a:pt x="53" y="37"/>
                    </a:lnTo>
                    <a:lnTo>
                      <a:pt x="37" y="75"/>
                    </a:lnTo>
                    <a:lnTo>
                      <a:pt x="24" y="115"/>
                    </a:lnTo>
                    <a:lnTo>
                      <a:pt x="14" y="155"/>
                    </a:lnTo>
                    <a:lnTo>
                      <a:pt x="6" y="196"/>
                    </a:lnTo>
                    <a:lnTo>
                      <a:pt x="2" y="237"/>
                    </a:lnTo>
                    <a:lnTo>
                      <a:pt x="0" y="279"/>
                    </a:lnTo>
                    <a:lnTo>
                      <a:pt x="2" y="321"/>
                    </a:lnTo>
                    <a:lnTo>
                      <a:pt x="6" y="362"/>
                    </a:lnTo>
                    <a:lnTo>
                      <a:pt x="14" y="402"/>
                    </a:lnTo>
                    <a:lnTo>
                      <a:pt x="24" y="442"/>
                    </a:lnTo>
                    <a:lnTo>
                      <a:pt x="37" y="483"/>
                    </a:lnTo>
                    <a:lnTo>
                      <a:pt x="53" y="521"/>
                    </a:lnTo>
                    <a:lnTo>
                      <a:pt x="71" y="557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8" name="任意多边形 89619"/>
              <p:cNvSpPr/>
              <p:nvPr/>
            </p:nvSpPr>
            <p:spPr>
              <a:xfrm>
                <a:off x="3231" y="1708"/>
                <a:ext cx="18" cy="5"/>
              </a:xfrm>
              <a:custGeom>
                <a:avLst/>
                <a:gdLst/>
                <a:ahLst/>
                <a:cxnLst/>
                <a:rect l="0" t="0" r="0" b="0"/>
                <a:pathLst>
                  <a:path w="139" h="35">
                    <a:moveTo>
                      <a:pt x="139" y="35"/>
                    </a:moveTo>
                    <a:lnTo>
                      <a:pt x="129" y="24"/>
                    </a:lnTo>
                    <a:lnTo>
                      <a:pt x="118" y="15"/>
                    </a:lnTo>
                    <a:lnTo>
                      <a:pt x="106" y="7"/>
                    </a:lnTo>
                    <a:lnTo>
                      <a:pt x="91" y="3"/>
                    </a:lnTo>
                    <a:lnTo>
                      <a:pt x="77" y="0"/>
                    </a:lnTo>
                    <a:lnTo>
                      <a:pt x="62" y="0"/>
                    </a:lnTo>
                    <a:lnTo>
                      <a:pt x="48" y="3"/>
                    </a:lnTo>
                    <a:lnTo>
                      <a:pt x="34" y="7"/>
                    </a:lnTo>
                    <a:lnTo>
                      <a:pt x="21" y="15"/>
                    </a:lnTo>
                    <a:lnTo>
                      <a:pt x="10" y="24"/>
                    </a:lnTo>
                    <a:lnTo>
                      <a:pt x="0" y="3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49" name="任意多边形 89620"/>
              <p:cNvSpPr/>
              <p:nvPr/>
            </p:nvSpPr>
            <p:spPr>
              <a:xfrm>
                <a:off x="3249" y="1713"/>
                <a:ext cx="8" cy="69"/>
              </a:xfrm>
              <a:custGeom>
                <a:avLst/>
                <a:gdLst/>
                <a:ahLst/>
                <a:cxnLst/>
                <a:rect l="0" t="0" r="0" b="0"/>
                <a:pathLst>
                  <a:path w="70" h="557">
                    <a:moveTo>
                      <a:pt x="0" y="557"/>
                    </a:moveTo>
                    <a:lnTo>
                      <a:pt x="19" y="521"/>
                    </a:lnTo>
                    <a:lnTo>
                      <a:pt x="35" y="483"/>
                    </a:lnTo>
                    <a:lnTo>
                      <a:pt x="47" y="442"/>
                    </a:lnTo>
                    <a:lnTo>
                      <a:pt x="57" y="402"/>
                    </a:lnTo>
                    <a:lnTo>
                      <a:pt x="65" y="362"/>
                    </a:lnTo>
                    <a:lnTo>
                      <a:pt x="69" y="321"/>
                    </a:lnTo>
                    <a:lnTo>
                      <a:pt x="70" y="279"/>
                    </a:lnTo>
                    <a:lnTo>
                      <a:pt x="69" y="237"/>
                    </a:lnTo>
                    <a:lnTo>
                      <a:pt x="65" y="196"/>
                    </a:lnTo>
                    <a:lnTo>
                      <a:pt x="57" y="155"/>
                    </a:lnTo>
                    <a:lnTo>
                      <a:pt x="47" y="115"/>
                    </a:lnTo>
                    <a:lnTo>
                      <a:pt x="35" y="75"/>
                    </a:lnTo>
                    <a:lnTo>
                      <a:pt x="19" y="37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0" name="任意多边形 89621"/>
              <p:cNvSpPr/>
              <p:nvPr/>
            </p:nvSpPr>
            <p:spPr>
              <a:xfrm>
                <a:off x="3231" y="1782"/>
                <a:ext cx="18" cy="5"/>
              </a:xfrm>
              <a:custGeom>
                <a:avLst/>
                <a:gdLst/>
                <a:ahLst/>
                <a:cxnLst/>
                <a:rect l="0" t="0" r="0" b="0"/>
                <a:pathLst>
                  <a:path w="139" h="36">
                    <a:moveTo>
                      <a:pt x="0" y="0"/>
                    </a:moveTo>
                    <a:lnTo>
                      <a:pt x="10" y="12"/>
                    </a:lnTo>
                    <a:lnTo>
                      <a:pt x="21" y="22"/>
                    </a:lnTo>
                    <a:lnTo>
                      <a:pt x="34" y="28"/>
                    </a:lnTo>
                    <a:lnTo>
                      <a:pt x="48" y="33"/>
                    </a:lnTo>
                    <a:lnTo>
                      <a:pt x="62" y="36"/>
                    </a:lnTo>
                    <a:lnTo>
                      <a:pt x="77" y="36"/>
                    </a:lnTo>
                    <a:lnTo>
                      <a:pt x="91" y="33"/>
                    </a:lnTo>
                    <a:lnTo>
                      <a:pt x="106" y="28"/>
                    </a:lnTo>
                    <a:lnTo>
                      <a:pt x="118" y="22"/>
                    </a:lnTo>
                    <a:lnTo>
                      <a:pt x="129" y="12"/>
                    </a:lnTo>
                    <a:lnTo>
                      <a:pt x="139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1" name="直接连接符 89622"/>
              <p:cNvSpPr/>
              <p:nvPr/>
            </p:nvSpPr>
            <p:spPr>
              <a:xfrm>
                <a:off x="2961" y="179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2" name="直接连接符 89623"/>
              <p:cNvSpPr/>
              <p:nvPr/>
            </p:nvSpPr>
            <p:spPr>
              <a:xfrm>
                <a:off x="3379" y="179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3" name="直接连接符 89624"/>
              <p:cNvSpPr/>
              <p:nvPr/>
            </p:nvSpPr>
            <p:spPr>
              <a:xfrm>
                <a:off x="3379" y="1813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4" name="直接连接符 89625"/>
              <p:cNvSpPr/>
              <p:nvPr/>
            </p:nvSpPr>
            <p:spPr>
              <a:xfrm>
                <a:off x="3170" y="1352"/>
                <a:ext cx="1" cy="318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5" name="直接连接符 89626"/>
              <p:cNvSpPr/>
              <p:nvPr/>
            </p:nvSpPr>
            <p:spPr>
              <a:xfrm>
                <a:off x="3170" y="1893"/>
                <a:ext cx="1" cy="23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6" name="直接连接符 89627"/>
              <p:cNvSpPr/>
              <p:nvPr/>
            </p:nvSpPr>
            <p:spPr>
              <a:xfrm>
                <a:off x="3170" y="2172"/>
                <a:ext cx="1" cy="4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7" name="直接连接符 89628"/>
              <p:cNvSpPr/>
              <p:nvPr/>
            </p:nvSpPr>
            <p:spPr>
              <a:xfrm>
                <a:off x="3170" y="2261"/>
                <a:ext cx="1" cy="22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8" name="直接连接符 89629"/>
              <p:cNvSpPr/>
              <p:nvPr/>
            </p:nvSpPr>
            <p:spPr>
              <a:xfrm>
                <a:off x="3170" y="2527"/>
                <a:ext cx="1" cy="4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59" name="直接连接符 89630"/>
              <p:cNvSpPr/>
              <p:nvPr/>
            </p:nvSpPr>
            <p:spPr>
              <a:xfrm>
                <a:off x="3170" y="2615"/>
                <a:ext cx="1" cy="22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0" name="直接连接符 89631"/>
              <p:cNvSpPr/>
              <p:nvPr/>
            </p:nvSpPr>
            <p:spPr>
              <a:xfrm>
                <a:off x="3170" y="2881"/>
                <a:ext cx="1" cy="4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1" name="直接连接符 89632"/>
              <p:cNvSpPr/>
              <p:nvPr/>
            </p:nvSpPr>
            <p:spPr>
              <a:xfrm>
                <a:off x="3170" y="2970"/>
                <a:ext cx="1" cy="22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2" name="直接连接符 89633"/>
              <p:cNvSpPr/>
              <p:nvPr/>
            </p:nvSpPr>
            <p:spPr>
              <a:xfrm>
                <a:off x="3170" y="3235"/>
                <a:ext cx="1" cy="44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3" name="直接连接符 89634"/>
              <p:cNvSpPr/>
              <p:nvPr/>
            </p:nvSpPr>
            <p:spPr>
              <a:xfrm>
                <a:off x="3170" y="3324"/>
                <a:ext cx="1" cy="235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4" name="直接连接符 89635"/>
              <p:cNvSpPr/>
              <p:nvPr/>
            </p:nvSpPr>
            <p:spPr>
              <a:xfrm flipH="1">
                <a:off x="3501" y="1732"/>
                <a:ext cx="363" cy="24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5" name="任意多边形 89636"/>
              <p:cNvSpPr/>
              <p:nvPr/>
            </p:nvSpPr>
            <p:spPr>
              <a:xfrm>
                <a:off x="3643" y="1741"/>
                <a:ext cx="43" cy="78"/>
              </a:xfrm>
              <a:custGeom>
                <a:avLst/>
                <a:gdLst/>
                <a:ahLst/>
                <a:cxnLst/>
                <a:rect l="0" t="0" r="0" b="0"/>
                <a:pathLst>
                  <a:path w="345" h="620">
                    <a:moveTo>
                      <a:pt x="345" y="620"/>
                    </a:moveTo>
                    <a:lnTo>
                      <a:pt x="0" y="96"/>
                    </a:lnTo>
                    <a:lnTo>
                      <a:pt x="145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6" name="任意多边形 89637"/>
              <p:cNvSpPr/>
              <p:nvPr/>
            </p:nvSpPr>
            <p:spPr>
              <a:xfrm>
                <a:off x="3661" y="1738"/>
                <a:ext cx="34" cy="40"/>
              </a:xfrm>
              <a:custGeom>
                <a:avLst/>
                <a:gdLst/>
                <a:ahLst/>
                <a:cxnLst/>
                <a:rect l="0" t="0" r="0" b="0"/>
                <a:pathLst>
                  <a:path w="270" h="320">
                    <a:moveTo>
                      <a:pt x="192" y="320"/>
                    </a:moveTo>
                    <a:lnTo>
                      <a:pt x="209" y="308"/>
                    </a:lnTo>
                    <a:lnTo>
                      <a:pt x="225" y="292"/>
                    </a:lnTo>
                    <a:lnTo>
                      <a:pt x="238" y="277"/>
                    </a:lnTo>
                    <a:lnTo>
                      <a:pt x="249" y="259"/>
                    </a:lnTo>
                    <a:lnTo>
                      <a:pt x="258" y="240"/>
                    </a:lnTo>
                    <a:lnTo>
                      <a:pt x="265" y="220"/>
                    </a:lnTo>
                    <a:lnTo>
                      <a:pt x="268" y="200"/>
                    </a:lnTo>
                    <a:lnTo>
                      <a:pt x="270" y="179"/>
                    </a:lnTo>
                    <a:lnTo>
                      <a:pt x="269" y="157"/>
                    </a:lnTo>
                    <a:lnTo>
                      <a:pt x="266" y="136"/>
                    </a:lnTo>
                    <a:lnTo>
                      <a:pt x="260" y="116"/>
                    </a:lnTo>
                    <a:lnTo>
                      <a:pt x="252" y="97"/>
                    </a:lnTo>
                    <a:lnTo>
                      <a:pt x="241" y="78"/>
                    </a:lnTo>
                    <a:lnTo>
                      <a:pt x="229" y="61"/>
                    </a:lnTo>
                    <a:lnTo>
                      <a:pt x="214" y="47"/>
                    </a:lnTo>
                    <a:lnTo>
                      <a:pt x="198" y="34"/>
                    </a:lnTo>
                    <a:lnTo>
                      <a:pt x="180" y="22"/>
                    </a:lnTo>
                    <a:lnTo>
                      <a:pt x="161" y="13"/>
                    </a:lnTo>
                    <a:lnTo>
                      <a:pt x="141" y="7"/>
                    </a:lnTo>
                    <a:lnTo>
                      <a:pt x="121" y="2"/>
                    </a:lnTo>
                    <a:lnTo>
                      <a:pt x="100" y="0"/>
                    </a:lnTo>
                    <a:lnTo>
                      <a:pt x="78" y="1"/>
                    </a:lnTo>
                    <a:lnTo>
                      <a:pt x="58" y="4"/>
                    </a:lnTo>
                    <a:lnTo>
                      <a:pt x="38" y="10"/>
                    </a:lnTo>
                    <a:lnTo>
                      <a:pt x="18" y="19"/>
                    </a:lnTo>
                    <a:lnTo>
                      <a:pt x="0" y="29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7" name="直接连接符 89638"/>
              <p:cNvSpPr/>
              <p:nvPr/>
            </p:nvSpPr>
            <p:spPr>
              <a:xfrm flipH="1">
                <a:off x="3667" y="1778"/>
                <a:ext cx="18" cy="1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8" name="直接连接符 89639"/>
              <p:cNvSpPr/>
              <p:nvPr/>
            </p:nvSpPr>
            <p:spPr>
              <a:xfrm>
                <a:off x="3689" y="1775"/>
                <a:ext cx="34" cy="2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69" name="任意多边形 89640"/>
              <p:cNvSpPr/>
              <p:nvPr/>
            </p:nvSpPr>
            <p:spPr>
              <a:xfrm>
                <a:off x="3716" y="1705"/>
                <a:ext cx="55" cy="61"/>
              </a:xfrm>
              <a:custGeom>
                <a:avLst/>
                <a:gdLst/>
                <a:ahLst/>
                <a:cxnLst/>
                <a:rect l="0" t="0" r="0" b="0"/>
                <a:pathLst>
                  <a:path w="443" h="485">
                    <a:moveTo>
                      <a:pt x="0" y="0"/>
                    </a:moveTo>
                    <a:lnTo>
                      <a:pt x="151" y="485"/>
                    </a:lnTo>
                    <a:lnTo>
                      <a:pt x="443" y="293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0" name="直接连接符 89641"/>
              <p:cNvSpPr/>
              <p:nvPr/>
            </p:nvSpPr>
            <p:spPr>
              <a:xfrm>
                <a:off x="3751" y="1734"/>
                <a:ext cx="19" cy="30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1" name="任意多边形 89642"/>
              <p:cNvSpPr/>
              <p:nvPr/>
            </p:nvSpPr>
            <p:spPr>
              <a:xfrm>
                <a:off x="3769" y="1675"/>
                <a:ext cx="39" cy="58"/>
              </a:xfrm>
              <a:custGeom>
                <a:avLst/>
                <a:gdLst/>
                <a:ahLst/>
                <a:cxnLst/>
                <a:rect l="0" t="0" r="0" b="0"/>
                <a:pathLst>
                  <a:path w="307" h="466">
                    <a:moveTo>
                      <a:pt x="0" y="0"/>
                    </a:moveTo>
                    <a:lnTo>
                      <a:pt x="5" y="41"/>
                    </a:lnTo>
                    <a:lnTo>
                      <a:pt x="13" y="83"/>
                    </a:lnTo>
                    <a:lnTo>
                      <a:pt x="23" y="122"/>
                    </a:lnTo>
                    <a:lnTo>
                      <a:pt x="38" y="162"/>
                    </a:lnTo>
                    <a:lnTo>
                      <a:pt x="54" y="200"/>
                    </a:lnTo>
                    <a:lnTo>
                      <a:pt x="74" y="237"/>
                    </a:lnTo>
                    <a:lnTo>
                      <a:pt x="95" y="271"/>
                    </a:lnTo>
                    <a:lnTo>
                      <a:pt x="118" y="306"/>
                    </a:lnTo>
                    <a:lnTo>
                      <a:pt x="145" y="337"/>
                    </a:lnTo>
                    <a:lnTo>
                      <a:pt x="174" y="367"/>
                    </a:lnTo>
                    <a:lnTo>
                      <a:pt x="204" y="396"/>
                    </a:lnTo>
                    <a:lnTo>
                      <a:pt x="237" y="422"/>
                    </a:lnTo>
                    <a:lnTo>
                      <a:pt x="271" y="445"/>
                    </a:lnTo>
                    <a:lnTo>
                      <a:pt x="307" y="466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2" name="任意多边形 89643"/>
              <p:cNvSpPr/>
              <p:nvPr/>
            </p:nvSpPr>
            <p:spPr>
              <a:xfrm>
                <a:off x="3769" y="1665"/>
                <a:ext cx="15" cy="10"/>
              </a:xfrm>
              <a:custGeom>
                <a:avLst/>
                <a:gdLst/>
                <a:ahLst/>
                <a:cxnLst/>
                <a:rect l="0" t="0" r="0" b="0"/>
                <a:pathLst>
                  <a:path w="116" h="81">
                    <a:moveTo>
                      <a:pt x="116" y="4"/>
                    </a:moveTo>
                    <a:lnTo>
                      <a:pt x="102" y="1"/>
                    </a:lnTo>
                    <a:lnTo>
                      <a:pt x="87" y="0"/>
                    </a:lnTo>
                    <a:lnTo>
                      <a:pt x="73" y="1"/>
                    </a:lnTo>
                    <a:lnTo>
                      <a:pt x="58" y="4"/>
                    </a:lnTo>
                    <a:lnTo>
                      <a:pt x="45" y="10"/>
                    </a:lnTo>
                    <a:lnTo>
                      <a:pt x="32" y="17"/>
                    </a:lnTo>
                    <a:lnTo>
                      <a:pt x="22" y="27"/>
                    </a:lnTo>
                    <a:lnTo>
                      <a:pt x="13" y="40"/>
                    </a:lnTo>
                    <a:lnTo>
                      <a:pt x="7" y="53"/>
                    </a:lnTo>
                    <a:lnTo>
                      <a:pt x="2" y="67"/>
                    </a:lnTo>
                    <a:lnTo>
                      <a:pt x="0" y="81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3" name="任意多边形 89644"/>
              <p:cNvSpPr/>
              <p:nvPr/>
            </p:nvSpPr>
            <p:spPr>
              <a:xfrm>
                <a:off x="3784" y="1666"/>
                <a:ext cx="38" cy="58"/>
              </a:xfrm>
              <a:custGeom>
                <a:avLst/>
                <a:gdLst/>
                <a:ahLst/>
                <a:cxnLst/>
                <a:rect l="0" t="0" r="0" b="0"/>
                <a:pathLst>
                  <a:path w="307" h="467">
                    <a:moveTo>
                      <a:pt x="307" y="467"/>
                    </a:moveTo>
                    <a:lnTo>
                      <a:pt x="303" y="425"/>
                    </a:lnTo>
                    <a:lnTo>
                      <a:pt x="294" y="384"/>
                    </a:lnTo>
                    <a:lnTo>
                      <a:pt x="284" y="344"/>
                    </a:lnTo>
                    <a:lnTo>
                      <a:pt x="269" y="305"/>
                    </a:lnTo>
                    <a:lnTo>
                      <a:pt x="254" y="267"/>
                    </a:lnTo>
                    <a:lnTo>
                      <a:pt x="235" y="230"/>
                    </a:lnTo>
                    <a:lnTo>
                      <a:pt x="212" y="194"/>
                    </a:lnTo>
                    <a:lnTo>
                      <a:pt x="189" y="161"/>
                    </a:lnTo>
                    <a:lnTo>
                      <a:pt x="162" y="128"/>
                    </a:lnTo>
                    <a:lnTo>
                      <a:pt x="133" y="98"/>
                    </a:lnTo>
                    <a:lnTo>
                      <a:pt x="103" y="70"/>
                    </a:lnTo>
                    <a:lnTo>
                      <a:pt x="70" y="45"/>
                    </a:lnTo>
                    <a:lnTo>
                      <a:pt x="36" y="2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4" name="任意多边形 89645"/>
              <p:cNvSpPr/>
              <p:nvPr/>
            </p:nvSpPr>
            <p:spPr>
              <a:xfrm>
                <a:off x="3808" y="1724"/>
                <a:ext cx="14" cy="10"/>
              </a:xfrm>
              <a:custGeom>
                <a:avLst/>
                <a:gdLst/>
                <a:ahLst/>
                <a:cxnLst/>
                <a:rect l="0" t="0" r="0" b="0"/>
                <a:pathLst>
                  <a:path w="116" h="81">
                    <a:moveTo>
                      <a:pt x="0" y="76"/>
                    </a:moveTo>
                    <a:lnTo>
                      <a:pt x="15" y="80"/>
                    </a:lnTo>
                    <a:lnTo>
                      <a:pt x="29" y="81"/>
                    </a:lnTo>
                    <a:lnTo>
                      <a:pt x="44" y="80"/>
                    </a:lnTo>
                    <a:lnTo>
                      <a:pt x="58" y="77"/>
                    </a:lnTo>
                    <a:lnTo>
                      <a:pt x="71" y="71"/>
                    </a:lnTo>
                    <a:lnTo>
                      <a:pt x="84" y="62"/>
                    </a:lnTo>
                    <a:lnTo>
                      <a:pt x="94" y="52"/>
                    </a:lnTo>
                    <a:lnTo>
                      <a:pt x="103" y="41"/>
                    </a:lnTo>
                    <a:lnTo>
                      <a:pt x="109" y="28"/>
                    </a:lnTo>
                    <a:lnTo>
                      <a:pt x="114" y="14"/>
                    </a:lnTo>
                    <a:lnTo>
                      <a:pt x="116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5" name="任意多边形 89646"/>
              <p:cNvSpPr/>
              <p:nvPr/>
            </p:nvSpPr>
            <p:spPr>
              <a:xfrm>
                <a:off x="3428" y="1961"/>
                <a:ext cx="81" cy="60"/>
              </a:xfrm>
              <a:custGeom>
                <a:avLst/>
                <a:gdLst/>
                <a:ahLst/>
                <a:cxnLst/>
                <a:rect l="0" t="0" r="0" b="0"/>
                <a:pathLst>
                  <a:path w="646" h="481">
                    <a:moveTo>
                      <a:pt x="518" y="0"/>
                    </a:moveTo>
                    <a:lnTo>
                      <a:pt x="646" y="194"/>
                    </a:lnTo>
                    <a:lnTo>
                      <a:pt x="0" y="481"/>
                    </a:lnTo>
                    <a:lnTo>
                      <a:pt x="5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6" name="任意多边形 89647"/>
              <p:cNvSpPr/>
              <p:nvPr/>
            </p:nvSpPr>
            <p:spPr>
              <a:xfrm>
                <a:off x="3428" y="1961"/>
                <a:ext cx="81" cy="60"/>
              </a:xfrm>
              <a:custGeom>
                <a:avLst/>
                <a:gdLst/>
                <a:ahLst/>
                <a:cxnLst/>
                <a:rect l="0" t="0" r="0" b="0"/>
                <a:pathLst>
                  <a:path w="646" h="481">
                    <a:moveTo>
                      <a:pt x="518" y="0"/>
                    </a:moveTo>
                    <a:lnTo>
                      <a:pt x="646" y="194"/>
                    </a:lnTo>
                    <a:lnTo>
                      <a:pt x="0" y="481"/>
                    </a:lnTo>
                    <a:lnTo>
                      <a:pt x="518" y="0"/>
                    </a:lnTo>
                    <a:close/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7" name="直接连接符 89648"/>
              <p:cNvSpPr/>
              <p:nvPr/>
            </p:nvSpPr>
            <p:spPr>
              <a:xfrm>
                <a:off x="3428" y="2021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8" name="直接连接符 89649"/>
              <p:cNvSpPr/>
              <p:nvPr/>
            </p:nvSpPr>
            <p:spPr>
              <a:xfrm>
                <a:off x="3892" y="1714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79" name="直接连接符 89650"/>
              <p:cNvSpPr/>
              <p:nvPr/>
            </p:nvSpPr>
            <p:spPr>
              <a:xfrm flipH="1" flipV="1">
                <a:off x="3197" y="948"/>
                <a:ext cx="106" cy="106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0" name="直接连接符 89651"/>
              <p:cNvSpPr/>
              <p:nvPr/>
            </p:nvSpPr>
            <p:spPr>
              <a:xfrm>
                <a:off x="3197" y="948"/>
                <a:ext cx="137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1" name="直接连接符 89652"/>
              <p:cNvSpPr/>
              <p:nvPr/>
            </p:nvSpPr>
            <p:spPr>
              <a:xfrm flipH="1">
                <a:off x="3249" y="907"/>
                <a:ext cx="1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2" name="任意多边形 89653"/>
              <p:cNvSpPr/>
              <p:nvPr/>
            </p:nvSpPr>
            <p:spPr>
              <a:xfrm>
                <a:off x="3230" y="887"/>
                <a:ext cx="19" cy="20"/>
              </a:xfrm>
              <a:custGeom>
                <a:avLst/>
                <a:gdLst/>
                <a:ahLst/>
                <a:cxnLst/>
                <a:rect l="0" t="0" r="0" b="0"/>
                <a:pathLst>
                  <a:path w="156" h="158">
                    <a:moveTo>
                      <a:pt x="0" y="0"/>
                    </a:moveTo>
                    <a:lnTo>
                      <a:pt x="1" y="20"/>
                    </a:lnTo>
                    <a:lnTo>
                      <a:pt x="5" y="40"/>
                    </a:lnTo>
                    <a:lnTo>
                      <a:pt x="12" y="61"/>
                    </a:lnTo>
                    <a:lnTo>
                      <a:pt x="21" y="78"/>
                    </a:lnTo>
                    <a:lnTo>
                      <a:pt x="32" y="96"/>
                    </a:lnTo>
                    <a:lnTo>
                      <a:pt x="45" y="111"/>
                    </a:lnTo>
                    <a:lnTo>
                      <a:pt x="61" y="124"/>
                    </a:lnTo>
                    <a:lnTo>
                      <a:pt x="78" y="136"/>
                    </a:lnTo>
                    <a:lnTo>
                      <a:pt x="97" y="145"/>
                    </a:lnTo>
                    <a:lnTo>
                      <a:pt x="116" y="152"/>
                    </a:lnTo>
                    <a:lnTo>
                      <a:pt x="136" y="155"/>
                    </a:lnTo>
                    <a:lnTo>
                      <a:pt x="156" y="158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3" name="直接连接符 89654"/>
              <p:cNvSpPr/>
              <p:nvPr/>
            </p:nvSpPr>
            <p:spPr>
              <a:xfrm flipV="1">
                <a:off x="3230" y="848"/>
                <a:ext cx="1" cy="39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4" name="任意多边形 89655"/>
              <p:cNvSpPr/>
              <p:nvPr/>
            </p:nvSpPr>
            <p:spPr>
              <a:xfrm>
                <a:off x="3230" y="828"/>
                <a:ext cx="19" cy="20"/>
              </a:xfrm>
              <a:custGeom>
                <a:avLst/>
                <a:gdLst/>
                <a:ahLst/>
                <a:cxnLst/>
                <a:rect l="0" t="0" r="0" b="0"/>
                <a:pathLst>
                  <a:path w="156" h="158">
                    <a:moveTo>
                      <a:pt x="156" y="0"/>
                    </a:moveTo>
                    <a:lnTo>
                      <a:pt x="136" y="1"/>
                    </a:lnTo>
                    <a:lnTo>
                      <a:pt x="116" y="6"/>
                    </a:lnTo>
                    <a:lnTo>
                      <a:pt x="97" y="13"/>
                    </a:lnTo>
                    <a:lnTo>
                      <a:pt x="78" y="21"/>
                    </a:lnTo>
                    <a:lnTo>
                      <a:pt x="61" y="33"/>
                    </a:lnTo>
                    <a:lnTo>
                      <a:pt x="45" y="46"/>
                    </a:lnTo>
                    <a:lnTo>
                      <a:pt x="32" y="62"/>
                    </a:lnTo>
                    <a:lnTo>
                      <a:pt x="21" y="78"/>
                    </a:lnTo>
                    <a:lnTo>
                      <a:pt x="12" y="97"/>
                    </a:lnTo>
                    <a:lnTo>
                      <a:pt x="5" y="116"/>
                    </a:lnTo>
                    <a:lnTo>
                      <a:pt x="1" y="136"/>
                    </a:lnTo>
                    <a:lnTo>
                      <a:pt x="0" y="158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5" name="直接连接符 89656"/>
              <p:cNvSpPr/>
              <p:nvPr/>
            </p:nvSpPr>
            <p:spPr>
              <a:xfrm>
                <a:off x="3249" y="828"/>
                <a:ext cx="16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6" name="任意多边形 89657"/>
              <p:cNvSpPr/>
              <p:nvPr/>
            </p:nvSpPr>
            <p:spPr>
              <a:xfrm>
                <a:off x="3291" y="828"/>
                <a:ext cx="17" cy="13"/>
              </a:xfrm>
              <a:custGeom>
                <a:avLst/>
                <a:gdLst/>
                <a:ahLst/>
                <a:cxnLst/>
                <a:rect l="0" t="0" r="0" b="0"/>
                <a:pathLst>
                  <a:path w="140" h="105">
                    <a:moveTo>
                      <a:pt x="140" y="0"/>
                    </a:moveTo>
                    <a:lnTo>
                      <a:pt x="119" y="1"/>
                    </a:lnTo>
                    <a:lnTo>
                      <a:pt x="99" y="6"/>
                    </a:lnTo>
                    <a:lnTo>
                      <a:pt x="80" y="14"/>
                    </a:lnTo>
                    <a:lnTo>
                      <a:pt x="61" y="24"/>
                    </a:lnTo>
                    <a:lnTo>
                      <a:pt x="44" y="36"/>
                    </a:lnTo>
                    <a:lnTo>
                      <a:pt x="29" y="50"/>
                    </a:lnTo>
                    <a:lnTo>
                      <a:pt x="17" y="67"/>
                    </a:lnTo>
                    <a:lnTo>
                      <a:pt x="7" y="85"/>
                    </a:lnTo>
                    <a:lnTo>
                      <a:pt x="0" y="10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87" name="任意多边形 89658"/>
              <p:cNvSpPr/>
              <p:nvPr/>
            </p:nvSpPr>
            <p:spPr>
              <a:xfrm>
                <a:off x="3308" y="828"/>
                <a:ext cx="18" cy="27"/>
              </a:xfrm>
              <a:custGeom>
                <a:avLst/>
                <a:gdLst/>
                <a:ahLst/>
                <a:cxnLst/>
                <a:rect l="0" t="0" r="0" b="0"/>
                <a:pathLst>
                  <a:path w="139" h="213">
                    <a:moveTo>
                      <a:pt x="118" y="213"/>
                    </a:moveTo>
                    <a:lnTo>
                      <a:pt x="127" y="196"/>
                    </a:lnTo>
                    <a:lnTo>
                      <a:pt x="134" y="177"/>
                    </a:lnTo>
                    <a:lnTo>
                      <a:pt x="138" y="158"/>
                    </a:lnTo>
                    <a:lnTo>
                      <a:pt x="139" y="138"/>
                    </a:lnTo>
                    <a:lnTo>
                      <a:pt x="138" y="119"/>
                    </a:lnTo>
                    <a:lnTo>
                      <a:pt x="134" y="100"/>
                    </a:lnTo>
                    <a:lnTo>
                      <a:pt x="126" y="81"/>
                    </a:lnTo>
                    <a:lnTo>
                      <a:pt x="117" y="64"/>
                    </a:lnTo>
                    <a:lnTo>
                      <a:pt x="105" y="47"/>
                    </a:lnTo>
                    <a:lnTo>
                      <a:pt x="90" y="34"/>
                    </a:lnTo>
                    <a:lnTo>
                      <a:pt x="75" y="23"/>
                    </a:lnTo>
                    <a:lnTo>
                      <a:pt x="58" y="13"/>
                    </a:lnTo>
                    <a:lnTo>
                      <a:pt x="39" y="6"/>
                    </a:lnTo>
                    <a:lnTo>
                      <a:pt x="20" y="1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7088" name="任意多边形 89660"/>
            <p:cNvSpPr/>
            <p:nvPr/>
          </p:nvSpPr>
          <p:spPr>
            <a:xfrm>
              <a:off x="4265" y="440"/>
              <a:ext cx="46" cy="68"/>
            </a:xfrm>
            <a:custGeom>
              <a:avLst/>
              <a:gdLst/>
              <a:ahLst/>
              <a:cxnLst/>
              <a:rect l="0" t="0" r="0" b="0"/>
              <a:pathLst>
                <a:path w="279" h="416">
                  <a:moveTo>
                    <a:pt x="258" y="0"/>
                  </a:moveTo>
                  <a:lnTo>
                    <a:pt x="0" y="416"/>
                  </a:lnTo>
                  <a:lnTo>
                    <a:pt x="279" y="416"/>
                  </a:lnTo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089" name="任意多边形 89671"/>
            <p:cNvSpPr/>
            <p:nvPr/>
          </p:nvSpPr>
          <p:spPr>
            <a:xfrm>
              <a:off x="4189" y="2557"/>
              <a:ext cx="92" cy="98"/>
            </a:xfrm>
            <a:custGeom>
              <a:avLst/>
              <a:gdLst/>
              <a:ahLst/>
              <a:cxnLst/>
              <a:rect l="0" t="0" r="0" b="0"/>
              <a:pathLst>
                <a:path w="556" h="594">
                  <a:moveTo>
                    <a:pt x="385" y="0"/>
                  </a:moveTo>
                  <a:lnTo>
                    <a:pt x="556" y="157"/>
                  </a:lnTo>
                  <a:lnTo>
                    <a:pt x="0" y="594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090" name="任意多边形 89672"/>
            <p:cNvSpPr/>
            <p:nvPr/>
          </p:nvSpPr>
          <p:spPr>
            <a:xfrm>
              <a:off x="4189" y="2557"/>
              <a:ext cx="92" cy="98"/>
            </a:xfrm>
            <a:custGeom>
              <a:avLst/>
              <a:gdLst/>
              <a:ahLst/>
              <a:cxnLst/>
              <a:rect l="0" t="0" r="0" b="0"/>
              <a:pathLst>
                <a:path w="556" h="594">
                  <a:moveTo>
                    <a:pt x="385" y="0"/>
                  </a:moveTo>
                  <a:lnTo>
                    <a:pt x="556" y="157"/>
                  </a:lnTo>
                  <a:lnTo>
                    <a:pt x="0" y="594"/>
                  </a:lnTo>
                  <a:lnTo>
                    <a:pt x="385" y="0"/>
                  </a:lnTo>
                  <a:close/>
                </a:path>
              </a:pathLst>
            </a:custGeom>
            <a:noFill/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091" name="直接连接符 89673"/>
            <p:cNvSpPr/>
            <p:nvPr/>
          </p:nvSpPr>
          <p:spPr>
            <a:xfrm>
              <a:off x="4189" y="2655"/>
              <a:ext cx="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7092" name="组合 89676"/>
            <p:cNvGrpSpPr/>
            <p:nvPr/>
          </p:nvGrpSpPr>
          <p:grpSpPr>
            <a:xfrm>
              <a:off x="4267" y="1829"/>
              <a:ext cx="663" cy="741"/>
              <a:chOff x="4267" y="1829"/>
              <a:chExt cx="663" cy="741"/>
            </a:xfrm>
          </p:grpSpPr>
          <p:sp>
            <p:nvSpPr>
              <p:cNvPr id="77093" name="直接连接符 89661"/>
              <p:cNvSpPr/>
              <p:nvPr/>
            </p:nvSpPr>
            <p:spPr>
              <a:xfrm flipH="1">
                <a:off x="4267" y="1888"/>
                <a:ext cx="618" cy="68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94" name="任意多边形 89662"/>
              <p:cNvSpPr/>
              <p:nvPr/>
            </p:nvSpPr>
            <p:spPr>
              <a:xfrm>
                <a:off x="4619" y="1957"/>
                <a:ext cx="75" cy="91"/>
              </a:xfrm>
              <a:custGeom>
                <a:avLst/>
                <a:gdLst/>
                <a:ahLst/>
                <a:cxnLst/>
                <a:rect l="0" t="0" r="0" b="0"/>
                <a:pathLst>
                  <a:path w="463" h="553">
                    <a:moveTo>
                      <a:pt x="463" y="553"/>
                    </a:moveTo>
                    <a:lnTo>
                      <a:pt x="0" y="129"/>
                    </a:lnTo>
                    <a:lnTo>
                      <a:pt x="117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95" name="任意多边形 89663"/>
              <p:cNvSpPr/>
              <p:nvPr/>
            </p:nvSpPr>
            <p:spPr>
              <a:xfrm>
                <a:off x="4638" y="1946"/>
                <a:ext cx="50" cy="49"/>
              </a:xfrm>
              <a:custGeom>
                <a:avLst/>
                <a:gdLst/>
                <a:ahLst/>
                <a:cxnLst/>
                <a:rect l="0" t="0" r="0" b="0"/>
                <a:pathLst>
                  <a:path w="304" h="292">
                    <a:moveTo>
                      <a:pt x="258" y="292"/>
                    </a:moveTo>
                    <a:lnTo>
                      <a:pt x="272" y="275"/>
                    </a:lnTo>
                    <a:lnTo>
                      <a:pt x="283" y="257"/>
                    </a:lnTo>
                    <a:lnTo>
                      <a:pt x="292" y="238"/>
                    </a:lnTo>
                    <a:lnTo>
                      <a:pt x="298" y="218"/>
                    </a:lnTo>
                    <a:lnTo>
                      <a:pt x="302" y="198"/>
                    </a:lnTo>
                    <a:lnTo>
                      <a:pt x="304" y="177"/>
                    </a:lnTo>
                    <a:lnTo>
                      <a:pt x="303" y="156"/>
                    </a:lnTo>
                    <a:lnTo>
                      <a:pt x="299" y="135"/>
                    </a:lnTo>
                    <a:lnTo>
                      <a:pt x="293" y="115"/>
                    </a:lnTo>
                    <a:lnTo>
                      <a:pt x="285" y="96"/>
                    </a:lnTo>
                    <a:lnTo>
                      <a:pt x="274" y="78"/>
                    </a:lnTo>
                    <a:lnTo>
                      <a:pt x="262" y="61"/>
                    </a:lnTo>
                    <a:lnTo>
                      <a:pt x="247" y="45"/>
                    </a:lnTo>
                    <a:lnTo>
                      <a:pt x="230" y="32"/>
                    </a:lnTo>
                    <a:lnTo>
                      <a:pt x="212" y="21"/>
                    </a:lnTo>
                    <a:lnTo>
                      <a:pt x="193" y="12"/>
                    </a:lnTo>
                    <a:lnTo>
                      <a:pt x="173" y="5"/>
                    </a:lnTo>
                    <a:lnTo>
                      <a:pt x="153" y="2"/>
                    </a:lnTo>
                    <a:lnTo>
                      <a:pt x="132" y="0"/>
                    </a:lnTo>
                    <a:lnTo>
                      <a:pt x="111" y="1"/>
                    </a:lnTo>
                    <a:lnTo>
                      <a:pt x="91" y="4"/>
                    </a:lnTo>
                    <a:lnTo>
                      <a:pt x="71" y="10"/>
                    </a:lnTo>
                    <a:lnTo>
                      <a:pt x="51" y="19"/>
                    </a:lnTo>
                    <a:lnTo>
                      <a:pt x="33" y="29"/>
                    </a:lnTo>
                    <a:lnTo>
                      <a:pt x="16" y="42"/>
                    </a:lnTo>
                    <a:lnTo>
                      <a:pt x="0" y="56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96" name="直接连接符 89664"/>
              <p:cNvSpPr/>
              <p:nvPr/>
            </p:nvSpPr>
            <p:spPr>
              <a:xfrm flipH="1">
                <a:off x="4661" y="1995"/>
                <a:ext cx="19" cy="2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97" name="直接连接符 89665"/>
              <p:cNvSpPr/>
              <p:nvPr/>
            </p:nvSpPr>
            <p:spPr>
              <a:xfrm>
                <a:off x="4684" y="1991"/>
                <a:ext cx="49" cy="13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98" name="任意多边形 89666"/>
              <p:cNvSpPr/>
              <p:nvPr/>
            </p:nvSpPr>
            <p:spPr>
              <a:xfrm>
                <a:off x="4699" y="1884"/>
                <a:ext cx="79" cy="86"/>
              </a:xfrm>
              <a:custGeom>
                <a:avLst/>
                <a:gdLst/>
                <a:ahLst/>
                <a:cxnLst/>
                <a:rect l="0" t="0" r="0" b="0"/>
                <a:pathLst>
                  <a:path w="477" h="520">
                    <a:moveTo>
                      <a:pt x="25" y="0"/>
                    </a:moveTo>
                    <a:lnTo>
                      <a:pt x="15" y="27"/>
                    </a:lnTo>
                    <a:lnTo>
                      <a:pt x="7" y="53"/>
                    </a:lnTo>
                    <a:lnTo>
                      <a:pt x="3" y="82"/>
                    </a:lnTo>
                    <a:lnTo>
                      <a:pt x="0" y="110"/>
                    </a:lnTo>
                    <a:lnTo>
                      <a:pt x="0" y="138"/>
                    </a:lnTo>
                    <a:lnTo>
                      <a:pt x="4" y="167"/>
                    </a:lnTo>
                    <a:lnTo>
                      <a:pt x="8" y="195"/>
                    </a:lnTo>
                    <a:lnTo>
                      <a:pt x="16" y="222"/>
                    </a:lnTo>
                    <a:lnTo>
                      <a:pt x="26" y="249"/>
                    </a:lnTo>
                    <a:lnTo>
                      <a:pt x="38" y="274"/>
                    </a:lnTo>
                    <a:lnTo>
                      <a:pt x="54" y="298"/>
                    </a:lnTo>
                    <a:lnTo>
                      <a:pt x="71" y="321"/>
                    </a:lnTo>
                    <a:lnTo>
                      <a:pt x="89" y="343"/>
                    </a:lnTo>
                    <a:lnTo>
                      <a:pt x="244" y="483"/>
                    </a:lnTo>
                    <a:lnTo>
                      <a:pt x="259" y="497"/>
                    </a:lnTo>
                    <a:lnTo>
                      <a:pt x="276" y="506"/>
                    </a:lnTo>
                    <a:lnTo>
                      <a:pt x="295" y="513"/>
                    </a:lnTo>
                    <a:lnTo>
                      <a:pt x="314" y="518"/>
                    </a:lnTo>
                    <a:lnTo>
                      <a:pt x="334" y="520"/>
                    </a:lnTo>
                    <a:lnTo>
                      <a:pt x="353" y="519"/>
                    </a:lnTo>
                    <a:lnTo>
                      <a:pt x="373" y="516"/>
                    </a:lnTo>
                    <a:lnTo>
                      <a:pt x="392" y="509"/>
                    </a:lnTo>
                    <a:lnTo>
                      <a:pt x="410" y="500"/>
                    </a:lnTo>
                    <a:lnTo>
                      <a:pt x="426" y="489"/>
                    </a:lnTo>
                    <a:lnTo>
                      <a:pt x="440" y="475"/>
                    </a:lnTo>
                    <a:lnTo>
                      <a:pt x="453" y="460"/>
                    </a:lnTo>
                    <a:lnTo>
                      <a:pt x="463" y="442"/>
                    </a:lnTo>
                    <a:lnTo>
                      <a:pt x="470" y="424"/>
                    </a:lnTo>
                    <a:lnTo>
                      <a:pt x="475" y="404"/>
                    </a:lnTo>
                    <a:lnTo>
                      <a:pt x="477" y="385"/>
                    </a:lnTo>
                    <a:lnTo>
                      <a:pt x="476" y="365"/>
                    </a:lnTo>
                    <a:lnTo>
                      <a:pt x="473" y="345"/>
                    </a:lnTo>
                    <a:lnTo>
                      <a:pt x="466" y="326"/>
                    </a:lnTo>
                    <a:lnTo>
                      <a:pt x="457" y="309"/>
                    </a:lnTo>
                    <a:lnTo>
                      <a:pt x="446" y="292"/>
                    </a:lnTo>
                    <a:lnTo>
                      <a:pt x="431" y="278"/>
                    </a:lnTo>
                    <a:lnTo>
                      <a:pt x="380" y="231"/>
                    </a:lnTo>
                    <a:lnTo>
                      <a:pt x="368" y="219"/>
                    </a:lnTo>
                    <a:lnTo>
                      <a:pt x="354" y="208"/>
                    </a:lnTo>
                    <a:lnTo>
                      <a:pt x="339" y="199"/>
                    </a:lnTo>
                    <a:lnTo>
                      <a:pt x="323" y="192"/>
                    </a:lnTo>
                    <a:lnTo>
                      <a:pt x="306" y="187"/>
                    </a:lnTo>
                    <a:lnTo>
                      <a:pt x="288" y="186"/>
                    </a:lnTo>
                    <a:lnTo>
                      <a:pt x="271" y="187"/>
                    </a:lnTo>
                    <a:lnTo>
                      <a:pt x="254" y="191"/>
                    </a:lnTo>
                    <a:lnTo>
                      <a:pt x="237" y="196"/>
                    </a:lnTo>
                    <a:lnTo>
                      <a:pt x="222" y="204"/>
                    </a:lnTo>
                    <a:lnTo>
                      <a:pt x="207" y="214"/>
                    </a:lnTo>
                    <a:lnTo>
                      <a:pt x="195" y="226"/>
                    </a:lnTo>
                    <a:lnTo>
                      <a:pt x="184" y="240"/>
                    </a:lnTo>
                    <a:lnTo>
                      <a:pt x="89" y="343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99" name="任意多边形 89667"/>
              <p:cNvSpPr/>
              <p:nvPr/>
            </p:nvSpPr>
            <p:spPr>
              <a:xfrm>
                <a:off x="4747" y="1846"/>
                <a:ext cx="66" cy="62"/>
              </a:xfrm>
              <a:custGeom>
                <a:avLst/>
                <a:gdLst/>
                <a:ahLst/>
                <a:cxnLst/>
                <a:rect l="0" t="0" r="0" b="0"/>
                <a:pathLst>
                  <a:path w="412" h="376">
                    <a:moveTo>
                      <a:pt x="0" y="0"/>
                    </a:moveTo>
                    <a:lnTo>
                      <a:pt x="16" y="38"/>
                    </a:lnTo>
                    <a:lnTo>
                      <a:pt x="34" y="75"/>
                    </a:lnTo>
                    <a:lnTo>
                      <a:pt x="54" y="111"/>
                    </a:lnTo>
                    <a:lnTo>
                      <a:pt x="76" y="146"/>
                    </a:lnTo>
                    <a:lnTo>
                      <a:pt x="102" y="179"/>
                    </a:lnTo>
                    <a:lnTo>
                      <a:pt x="130" y="211"/>
                    </a:lnTo>
                    <a:lnTo>
                      <a:pt x="159" y="240"/>
                    </a:lnTo>
                    <a:lnTo>
                      <a:pt x="190" y="266"/>
                    </a:lnTo>
                    <a:lnTo>
                      <a:pt x="223" y="291"/>
                    </a:lnTo>
                    <a:lnTo>
                      <a:pt x="259" y="313"/>
                    </a:lnTo>
                    <a:lnTo>
                      <a:pt x="295" y="332"/>
                    </a:lnTo>
                    <a:lnTo>
                      <a:pt x="333" y="350"/>
                    </a:lnTo>
                    <a:lnTo>
                      <a:pt x="372" y="363"/>
                    </a:lnTo>
                    <a:lnTo>
                      <a:pt x="412" y="376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100" name="任意多边形 89668"/>
              <p:cNvSpPr/>
              <p:nvPr/>
            </p:nvSpPr>
            <p:spPr>
              <a:xfrm>
                <a:off x="4747" y="1829"/>
                <a:ext cx="15" cy="17"/>
              </a:xfrm>
              <a:custGeom>
                <a:avLst/>
                <a:gdLst/>
                <a:ahLst/>
                <a:cxnLst/>
                <a:rect l="0" t="0" r="0" b="0"/>
                <a:pathLst>
                  <a:path w="96" h="104">
                    <a:moveTo>
                      <a:pt x="96" y="0"/>
                    </a:moveTo>
                    <a:lnTo>
                      <a:pt x="80" y="0"/>
                    </a:lnTo>
                    <a:lnTo>
                      <a:pt x="66" y="2"/>
                    </a:lnTo>
                    <a:lnTo>
                      <a:pt x="52" y="6"/>
                    </a:lnTo>
                    <a:lnTo>
                      <a:pt x="39" y="13"/>
                    </a:lnTo>
                    <a:lnTo>
                      <a:pt x="28" y="23"/>
                    </a:lnTo>
                    <a:lnTo>
                      <a:pt x="18" y="33"/>
                    </a:lnTo>
                    <a:lnTo>
                      <a:pt x="10" y="46"/>
                    </a:lnTo>
                    <a:lnTo>
                      <a:pt x="4" y="59"/>
                    </a:lnTo>
                    <a:lnTo>
                      <a:pt x="1" y="73"/>
                    </a:lnTo>
                    <a:lnTo>
                      <a:pt x="0" y="88"/>
                    </a:lnTo>
                    <a:lnTo>
                      <a:pt x="1" y="104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101" name="任意多边形 89669"/>
              <p:cNvSpPr/>
              <p:nvPr/>
            </p:nvSpPr>
            <p:spPr>
              <a:xfrm>
                <a:off x="4762" y="1829"/>
                <a:ext cx="67" cy="62"/>
              </a:xfrm>
              <a:custGeom>
                <a:avLst/>
                <a:gdLst/>
                <a:ahLst/>
                <a:cxnLst/>
                <a:rect l="0" t="0" r="0" b="0"/>
                <a:pathLst>
                  <a:path w="411" h="377">
                    <a:moveTo>
                      <a:pt x="411" y="377"/>
                    </a:moveTo>
                    <a:lnTo>
                      <a:pt x="396" y="338"/>
                    </a:lnTo>
                    <a:lnTo>
                      <a:pt x="378" y="300"/>
                    </a:lnTo>
                    <a:lnTo>
                      <a:pt x="358" y="264"/>
                    </a:lnTo>
                    <a:lnTo>
                      <a:pt x="335" y="230"/>
                    </a:lnTo>
                    <a:lnTo>
                      <a:pt x="310" y="196"/>
                    </a:lnTo>
                    <a:lnTo>
                      <a:pt x="282" y="166"/>
                    </a:lnTo>
                    <a:lnTo>
                      <a:pt x="252" y="136"/>
                    </a:lnTo>
                    <a:lnTo>
                      <a:pt x="221" y="109"/>
                    </a:lnTo>
                    <a:lnTo>
                      <a:pt x="188" y="85"/>
                    </a:lnTo>
                    <a:lnTo>
                      <a:pt x="153" y="62"/>
                    </a:lnTo>
                    <a:lnTo>
                      <a:pt x="116" y="43"/>
                    </a:lnTo>
                    <a:lnTo>
                      <a:pt x="78" y="27"/>
                    </a:lnTo>
                    <a:lnTo>
                      <a:pt x="39" y="1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102" name="任意多边形 89670"/>
              <p:cNvSpPr/>
              <p:nvPr/>
            </p:nvSpPr>
            <p:spPr>
              <a:xfrm>
                <a:off x="4813" y="1891"/>
                <a:ext cx="16" cy="17"/>
              </a:xfrm>
              <a:custGeom>
                <a:avLst/>
                <a:gdLst/>
                <a:ahLst/>
                <a:cxnLst/>
                <a:rect l="0" t="0" r="0" b="0"/>
                <a:pathLst>
                  <a:path w="96" h="103">
                    <a:moveTo>
                      <a:pt x="0" y="103"/>
                    </a:moveTo>
                    <a:lnTo>
                      <a:pt x="15" y="103"/>
                    </a:lnTo>
                    <a:lnTo>
                      <a:pt x="29" y="101"/>
                    </a:lnTo>
                    <a:lnTo>
                      <a:pt x="44" y="96"/>
                    </a:lnTo>
                    <a:lnTo>
                      <a:pt x="56" y="89"/>
                    </a:lnTo>
                    <a:lnTo>
                      <a:pt x="68" y="80"/>
                    </a:lnTo>
                    <a:lnTo>
                      <a:pt x="78" y="69"/>
                    </a:lnTo>
                    <a:lnTo>
                      <a:pt x="86" y="57"/>
                    </a:lnTo>
                    <a:lnTo>
                      <a:pt x="92" y="44"/>
                    </a:lnTo>
                    <a:lnTo>
                      <a:pt x="95" y="29"/>
                    </a:lnTo>
                    <a:lnTo>
                      <a:pt x="96" y="15"/>
                    </a:lnTo>
                    <a:lnTo>
                      <a:pt x="94" y="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103" name="直接连接符 89674"/>
              <p:cNvSpPr/>
              <p:nvPr/>
            </p:nvSpPr>
            <p:spPr>
              <a:xfrm>
                <a:off x="4929" y="1839"/>
                <a:ext cx="1" cy="2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9683" name="组合 89682"/>
          <p:cNvGrpSpPr/>
          <p:nvPr/>
        </p:nvGrpSpPr>
        <p:grpSpPr>
          <a:xfrm>
            <a:off x="6053138" y="2889250"/>
            <a:ext cx="727075" cy="1443038"/>
            <a:chOff x="3813" y="1820"/>
            <a:chExt cx="458" cy="909"/>
          </a:xfrm>
        </p:grpSpPr>
        <p:sp>
          <p:nvSpPr>
            <p:cNvPr id="77105" name="任意多边形 89683"/>
            <p:cNvSpPr/>
            <p:nvPr/>
          </p:nvSpPr>
          <p:spPr>
            <a:xfrm>
              <a:off x="3813" y="1820"/>
              <a:ext cx="39" cy="21"/>
            </a:xfrm>
            <a:custGeom>
              <a:avLst/>
              <a:gdLst/>
              <a:ahLst/>
              <a:cxnLst/>
              <a:rect l="0" t="0" r="0" b="0"/>
              <a:pathLst>
                <a:path w="239" h="120">
                  <a:moveTo>
                    <a:pt x="120" y="119"/>
                  </a:moveTo>
                  <a:lnTo>
                    <a:pt x="0" y="120"/>
                  </a:lnTo>
                  <a:lnTo>
                    <a:pt x="1" y="102"/>
                  </a:lnTo>
                  <a:lnTo>
                    <a:pt x="5" y="84"/>
                  </a:lnTo>
                  <a:lnTo>
                    <a:pt x="11" y="68"/>
                  </a:lnTo>
                  <a:lnTo>
                    <a:pt x="20" y="52"/>
                  </a:lnTo>
                  <a:lnTo>
                    <a:pt x="31" y="39"/>
                  </a:lnTo>
                  <a:lnTo>
                    <a:pt x="45" y="26"/>
                  </a:lnTo>
                  <a:lnTo>
                    <a:pt x="59" y="16"/>
                  </a:lnTo>
                  <a:lnTo>
                    <a:pt x="75" y="8"/>
                  </a:lnTo>
                  <a:lnTo>
                    <a:pt x="92" y="3"/>
                  </a:lnTo>
                  <a:lnTo>
                    <a:pt x="110" y="0"/>
                  </a:lnTo>
                  <a:lnTo>
                    <a:pt x="127" y="0"/>
                  </a:lnTo>
                  <a:lnTo>
                    <a:pt x="145" y="2"/>
                  </a:lnTo>
                  <a:lnTo>
                    <a:pt x="162" y="7"/>
                  </a:lnTo>
                  <a:lnTo>
                    <a:pt x="179" y="15"/>
                  </a:lnTo>
                  <a:lnTo>
                    <a:pt x="193" y="25"/>
                  </a:lnTo>
                  <a:lnTo>
                    <a:pt x="207" y="37"/>
                  </a:lnTo>
                  <a:lnTo>
                    <a:pt x="218" y="51"/>
                  </a:lnTo>
                  <a:lnTo>
                    <a:pt x="227" y="67"/>
                  </a:lnTo>
                  <a:lnTo>
                    <a:pt x="233" y="83"/>
                  </a:lnTo>
                  <a:lnTo>
                    <a:pt x="238" y="100"/>
                  </a:lnTo>
                  <a:lnTo>
                    <a:pt x="239" y="118"/>
                  </a:lnTo>
                  <a:lnTo>
                    <a:pt x="120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06" name="任意多边形 89684"/>
            <p:cNvSpPr/>
            <p:nvPr/>
          </p:nvSpPr>
          <p:spPr>
            <a:xfrm>
              <a:off x="3813" y="1820"/>
              <a:ext cx="39" cy="21"/>
            </a:xfrm>
            <a:custGeom>
              <a:avLst/>
              <a:gdLst/>
              <a:ahLst/>
              <a:cxnLst/>
              <a:rect l="0" t="0" r="0" b="0"/>
              <a:pathLst>
                <a:path w="239" h="120">
                  <a:moveTo>
                    <a:pt x="0" y="120"/>
                  </a:moveTo>
                  <a:lnTo>
                    <a:pt x="1" y="102"/>
                  </a:lnTo>
                  <a:lnTo>
                    <a:pt x="5" y="84"/>
                  </a:lnTo>
                  <a:lnTo>
                    <a:pt x="11" y="68"/>
                  </a:lnTo>
                  <a:lnTo>
                    <a:pt x="20" y="52"/>
                  </a:lnTo>
                  <a:lnTo>
                    <a:pt x="31" y="39"/>
                  </a:lnTo>
                  <a:lnTo>
                    <a:pt x="45" y="26"/>
                  </a:lnTo>
                  <a:lnTo>
                    <a:pt x="59" y="16"/>
                  </a:lnTo>
                  <a:lnTo>
                    <a:pt x="75" y="8"/>
                  </a:lnTo>
                  <a:lnTo>
                    <a:pt x="92" y="3"/>
                  </a:lnTo>
                  <a:lnTo>
                    <a:pt x="110" y="0"/>
                  </a:lnTo>
                  <a:lnTo>
                    <a:pt x="127" y="0"/>
                  </a:lnTo>
                  <a:lnTo>
                    <a:pt x="145" y="2"/>
                  </a:lnTo>
                  <a:lnTo>
                    <a:pt x="162" y="7"/>
                  </a:lnTo>
                  <a:lnTo>
                    <a:pt x="179" y="15"/>
                  </a:lnTo>
                  <a:lnTo>
                    <a:pt x="193" y="25"/>
                  </a:lnTo>
                  <a:lnTo>
                    <a:pt x="207" y="37"/>
                  </a:lnTo>
                  <a:lnTo>
                    <a:pt x="218" y="51"/>
                  </a:lnTo>
                  <a:lnTo>
                    <a:pt x="227" y="67"/>
                  </a:lnTo>
                  <a:lnTo>
                    <a:pt x="233" y="83"/>
                  </a:lnTo>
                  <a:lnTo>
                    <a:pt x="238" y="100"/>
                  </a:lnTo>
                  <a:lnTo>
                    <a:pt x="239" y="118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07" name="任意多边形 89685"/>
            <p:cNvSpPr/>
            <p:nvPr/>
          </p:nvSpPr>
          <p:spPr>
            <a:xfrm>
              <a:off x="3813" y="1840"/>
              <a:ext cx="39" cy="24"/>
            </a:xfrm>
            <a:custGeom>
              <a:avLst/>
              <a:gdLst/>
              <a:ahLst/>
              <a:cxnLst/>
              <a:rect l="0" t="0" r="0" b="0"/>
              <a:pathLst>
                <a:path w="240" h="138">
                  <a:moveTo>
                    <a:pt x="239" y="0"/>
                  </a:moveTo>
                  <a:lnTo>
                    <a:pt x="120" y="1"/>
                  </a:lnTo>
                  <a:lnTo>
                    <a:pt x="0" y="2"/>
                  </a:lnTo>
                  <a:lnTo>
                    <a:pt x="1" y="138"/>
                  </a:lnTo>
                  <a:lnTo>
                    <a:pt x="121" y="137"/>
                  </a:lnTo>
                  <a:lnTo>
                    <a:pt x="240" y="1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08" name="任意多边形 89686"/>
            <p:cNvSpPr/>
            <p:nvPr/>
          </p:nvSpPr>
          <p:spPr>
            <a:xfrm>
              <a:off x="3813" y="1840"/>
              <a:ext cx="39" cy="24"/>
            </a:xfrm>
            <a:custGeom>
              <a:avLst/>
              <a:gdLst/>
              <a:ahLst/>
              <a:cxnLst/>
              <a:rect l="0" t="0" r="0" b="0"/>
              <a:pathLst>
                <a:path w="240" h="138">
                  <a:moveTo>
                    <a:pt x="239" y="0"/>
                  </a:moveTo>
                  <a:lnTo>
                    <a:pt x="120" y="1"/>
                  </a:lnTo>
                  <a:lnTo>
                    <a:pt x="0" y="2"/>
                  </a:lnTo>
                  <a:lnTo>
                    <a:pt x="1" y="138"/>
                  </a:lnTo>
                  <a:lnTo>
                    <a:pt x="121" y="137"/>
                  </a:lnTo>
                  <a:lnTo>
                    <a:pt x="240" y="1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09" name="任意多边形 89687"/>
            <p:cNvSpPr/>
            <p:nvPr/>
          </p:nvSpPr>
          <p:spPr>
            <a:xfrm>
              <a:off x="3813" y="1862"/>
              <a:ext cx="20" cy="2"/>
            </a:xfrm>
            <a:custGeom>
              <a:avLst/>
              <a:gdLst/>
              <a:ahLst/>
              <a:cxnLst/>
              <a:rect l="0" t="0" r="0" b="0"/>
              <a:pathLst>
                <a:path w="120" h="5">
                  <a:moveTo>
                    <a:pt x="12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0" name="直接连接符 89688"/>
            <p:cNvSpPr/>
            <p:nvPr/>
          </p:nvSpPr>
          <p:spPr>
            <a:xfrm>
              <a:off x="3813" y="186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1" name="任意多边形 89689"/>
            <p:cNvSpPr/>
            <p:nvPr/>
          </p:nvSpPr>
          <p:spPr>
            <a:xfrm>
              <a:off x="3813" y="1862"/>
              <a:ext cx="41" cy="24"/>
            </a:xfrm>
            <a:custGeom>
              <a:avLst/>
              <a:gdLst/>
              <a:ahLst/>
              <a:cxnLst/>
              <a:rect l="0" t="0" r="0" b="0"/>
              <a:pathLst>
                <a:path w="244" h="144">
                  <a:moveTo>
                    <a:pt x="239" y="0"/>
                  </a:moveTo>
                  <a:lnTo>
                    <a:pt x="120" y="4"/>
                  </a:lnTo>
                  <a:lnTo>
                    <a:pt x="0" y="9"/>
                  </a:lnTo>
                  <a:lnTo>
                    <a:pt x="5" y="144"/>
                  </a:lnTo>
                  <a:lnTo>
                    <a:pt x="124" y="139"/>
                  </a:lnTo>
                  <a:lnTo>
                    <a:pt x="244" y="13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2" name="任意多边形 89690"/>
            <p:cNvSpPr/>
            <p:nvPr/>
          </p:nvSpPr>
          <p:spPr>
            <a:xfrm>
              <a:off x="3813" y="1862"/>
              <a:ext cx="41" cy="24"/>
            </a:xfrm>
            <a:custGeom>
              <a:avLst/>
              <a:gdLst/>
              <a:ahLst/>
              <a:cxnLst/>
              <a:rect l="0" t="0" r="0" b="0"/>
              <a:pathLst>
                <a:path w="244" h="144">
                  <a:moveTo>
                    <a:pt x="239" y="0"/>
                  </a:moveTo>
                  <a:lnTo>
                    <a:pt x="120" y="4"/>
                  </a:lnTo>
                  <a:lnTo>
                    <a:pt x="0" y="9"/>
                  </a:lnTo>
                  <a:lnTo>
                    <a:pt x="5" y="144"/>
                  </a:lnTo>
                  <a:lnTo>
                    <a:pt x="124" y="139"/>
                  </a:lnTo>
                  <a:lnTo>
                    <a:pt x="244" y="13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3" name="任意多边形 89691"/>
            <p:cNvSpPr/>
            <p:nvPr/>
          </p:nvSpPr>
          <p:spPr>
            <a:xfrm>
              <a:off x="3814" y="1885"/>
              <a:ext cx="20" cy="1"/>
            </a:xfrm>
            <a:custGeom>
              <a:avLst/>
              <a:gdLst/>
              <a:ahLst/>
              <a:cxnLst/>
              <a:rect l="0" t="0" r="0" b="0"/>
              <a:pathLst>
                <a:path w="119" h="6">
                  <a:moveTo>
                    <a:pt x="119" y="0"/>
                  </a:moveTo>
                  <a:lnTo>
                    <a:pt x="0" y="5"/>
                  </a:lnTo>
                  <a:lnTo>
                    <a:pt x="0" y="6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4" name="直接连接符 89692"/>
            <p:cNvSpPr/>
            <p:nvPr/>
          </p:nvSpPr>
          <p:spPr>
            <a:xfrm>
              <a:off x="3814" y="1886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5" name="任意多边形 89693"/>
            <p:cNvSpPr/>
            <p:nvPr/>
          </p:nvSpPr>
          <p:spPr>
            <a:xfrm>
              <a:off x="3814" y="1885"/>
              <a:ext cx="41" cy="23"/>
            </a:xfrm>
            <a:custGeom>
              <a:avLst/>
              <a:gdLst/>
              <a:ahLst/>
              <a:cxnLst/>
              <a:rect l="0" t="0" r="0" b="0"/>
              <a:pathLst>
                <a:path w="245" h="147">
                  <a:moveTo>
                    <a:pt x="239" y="0"/>
                  </a:moveTo>
                  <a:lnTo>
                    <a:pt x="119" y="5"/>
                  </a:lnTo>
                  <a:lnTo>
                    <a:pt x="0" y="11"/>
                  </a:lnTo>
                  <a:lnTo>
                    <a:pt x="6" y="147"/>
                  </a:lnTo>
                  <a:lnTo>
                    <a:pt x="126" y="141"/>
                  </a:lnTo>
                  <a:lnTo>
                    <a:pt x="245" y="1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6" name="任意多边形 89694"/>
            <p:cNvSpPr/>
            <p:nvPr/>
          </p:nvSpPr>
          <p:spPr>
            <a:xfrm>
              <a:off x="3814" y="1885"/>
              <a:ext cx="41" cy="23"/>
            </a:xfrm>
            <a:custGeom>
              <a:avLst/>
              <a:gdLst/>
              <a:ahLst/>
              <a:cxnLst/>
              <a:rect l="0" t="0" r="0" b="0"/>
              <a:pathLst>
                <a:path w="245" h="147">
                  <a:moveTo>
                    <a:pt x="239" y="0"/>
                  </a:moveTo>
                  <a:lnTo>
                    <a:pt x="119" y="5"/>
                  </a:lnTo>
                  <a:lnTo>
                    <a:pt x="0" y="11"/>
                  </a:lnTo>
                  <a:lnTo>
                    <a:pt x="6" y="147"/>
                  </a:lnTo>
                  <a:lnTo>
                    <a:pt x="126" y="141"/>
                  </a:lnTo>
                  <a:lnTo>
                    <a:pt x="245" y="1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7" name="任意多边形 89695"/>
            <p:cNvSpPr/>
            <p:nvPr/>
          </p:nvSpPr>
          <p:spPr>
            <a:xfrm>
              <a:off x="3816" y="1907"/>
              <a:ext cx="19" cy="1"/>
            </a:xfrm>
            <a:custGeom>
              <a:avLst/>
              <a:gdLst/>
              <a:ahLst/>
              <a:cxnLst/>
              <a:rect l="0" t="0" r="0" b="0"/>
              <a:pathLst>
                <a:path w="120" h="8">
                  <a:moveTo>
                    <a:pt x="120" y="0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8" name="直接连接符 89696"/>
            <p:cNvSpPr/>
            <p:nvPr/>
          </p:nvSpPr>
          <p:spPr>
            <a:xfrm>
              <a:off x="3816" y="1908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19" name="任意多边形 89697"/>
            <p:cNvSpPr/>
            <p:nvPr/>
          </p:nvSpPr>
          <p:spPr>
            <a:xfrm>
              <a:off x="3816" y="1906"/>
              <a:ext cx="40" cy="25"/>
            </a:xfrm>
            <a:custGeom>
              <a:avLst/>
              <a:gdLst/>
              <a:ahLst/>
              <a:cxnLst/>
              <a:rect l="0" t="0" r="0" b="0"/>
              <a:pathLst>
                <a:path w="248" h="150">
                  <a:moveTo>
                    <a:pt x="239" y="0"/>
                  </a:moveTo>
                  <a:lnTo>
                    <a:pt x="120" y="7"/>
                  </a:lnTo>
                  <a:lnTo>
                    <a:pt x="0" y="15"/>
                  </a:lnTo>
                  <a:lnTo>
                    <a:pt x="9" y="150"/>
                  </a:lnTo>
                  <a:lnTo>
                    <a:pt x="129" y="142"/>
                  </a:lnTo>
                  <a:lnTo>
                    <a:pt x="248" y="13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0" name="任意多边形 89698"/>
            <p:cNvSpPr/>
            <p:nvPr/>
          </p:nvSpPr>
          <p:spPr>
            <a:xfrm>
              <a:off x="3816" y="1906"/>
              <a:ext cx="40" cy="25"/>
            </a:xfrm>
            <a:custGeom>
              <a:avLst/>
              <a:gdLst/>
              <a:ahLst/>
              <a:cxnLst/>
              <a:rect l="0" t="0" r="0" b="0"/>
              <a:pathLst>
                <a:path w="248" h="150">
                  <a:moveTo>
                    <a:pt x="239" y="0"/>
                  </a:moveTo>
                  <a:lnTo>
                    <a:pt x="120" y="7"/>
                  </a:lnTo>
                  <a:lnTo>
                    <a:pt x="0" y="15"/>
                  </a:lnTo>
                  <a:lnTo>
                    <a:pt x="9" y="150"/>
                  </a:lnTo>
                  <a:lnTo>
                    <a:pt x="129" y="142"/>
                  </a:lnTo>
                  <a:lnTo>
                    <a:pt x="248" y="13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1" name="任意多边形 89699"/>
            <p:cNvSpPr/>
            <p:nvPr/>
          </p:nvSpPr>
          <p:spPr>
            <a:xfrm>
              <a:off x="3817" y="1930"/>
              <a:ext cx="20" cy="2"/>
            </a:xfrm>
            <a:custGeom>
              <a:avLst/>
              <a:gdLst/>
              <a:ahLst/>
              <a:cxnLst/>
              <a:rect l="0" t="0" r="0" b="0"/>
              <a:pathLst>
                <a:path w="120" h="12">
                  <a:moveTo>
                    <a:pt x="120" y="0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2" name="直接连接符 89700"/>
            <p:cNvSpPr/>
            <p:nvPr/>
          </p:nvSpPr>
          <p:spPr>
            <a:xfrm>
              <a:off x="3817" y="193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3" name="任意多边形 89701"/>
            <p:cNvSpPr/>
            <p:nvPr/>
          </p:nvSpPr>
          <p:spPr>
            <a:xfrm>
              <a:off x="3817" y="1928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1" h="158">
                  <a:moveTo>
                    <a:pt x="239" y="0"/>
                  </a:moveTo>
                  <a:lnTo>
                    <a:pt x="120" y="11"/>
                  </a:lnTo>
                  <a:lnTo>
                    <a:pt x="0" y="23"/>
                  </a:lnTo>
                  <a:lnTo>
                    <a:pt x="13" y="158"/>
                  </a:lnTo>
                  <a:lnTo>
                    <a:pt x="132" y="147"/>
                  </a:lnTo>
                  <a:lnTo>
                    <a:pt x="251" y="13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4" name="任意多边形 89702"/>
            <p:cNvSpPr/>
            <p:nvPr/>
          </p:nvSpPr>
          <p:spPr>
            <a:xfrm>
              <a:off x="3817" y="1928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1" h="158">
                  <a:moveTo>
                    <a:pt x="239" y="0"/>
                  </a:moveTo>
                  <a:lnTo>
                    <a:pt x="120" y="11"/>
                  </a:lnTo>
                  <a:lnTo>
                    <a:pt x="0" y="23"/>
                  </a:lnTo>
                  <a:lnTo>
                    <a:pt x="13" y="158"/>
                  </a:lnTo>
                  <a:lnTo>
                    <a:pt x="132" y="147"/>
                  </a:lnTo>
                  <a:lnTo>
                    <a:pt x="251" y="13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5" name="任意多边形 89703"/>
            <p:cNvSpPr/>
            <p:nvPr/>
          </p:nvSpPr>
          <p:spPr>
            <a:xfrm>
              <a:off x="3818" y="1952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9" h="13">
                  <a:moveTo>
                    <a:pt x="119" y="0"/>
                  </a:moveTo>
                  <a:lnTo>
                    <a:pt x="0" y="11"/>
                  </a:lnTo>
                  <a:lnTo>
                    <a:pt x="1" y="13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6" name="直接连接符 89704"/>
            <p:cNvSpPr/>
            <p:nvPr/>
          </p:nvSpPr>
          <p:spPr>
            <a:xfrm>
              <a:off x="3818" y="1953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7" name="任意多边形 89705"/>
            <p:cNvSpPr/>
            <p:nvPr/>
          </p:nvSpPr>
          <p:spPr>
            <a:xfrm>
              <a:off x="3818" y="1949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2" h="162">
                  <a:moveTo>
                    <a:pt x="236" y="0"/>
                  </a:moveTo>
                  <a:lnTo>
                    <a:pt x="118" y="14"/>
                  </a:lnTo>
                  <a:lnTo>
                    <a:pt x="0" y="27"/>
                  </a:lnTo>
                  <a:lnTo>
                    <a:pt x="15" y="162"/>
                  </a:lnTo>
                  <a:lnTo>
                    <a:pt x="134" y="149"/>
                  </a:lnTo>
                  <a:lnTo>
                    <a:pt x="252" y="135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8" name="任意多边形 89706"/>
            <p:cNvSpPr/>
            <p:nvPr/>
          </p:nvSpPr>
          <p:spPr>
            <a:xfrm>
              <a:off x="3818" y="1949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2" h="162">
                  <a:moveTo>
                    <a:pt x="236" y="0"/>
                  </a:moveTo>
                  <a:lnTo>
                    <a:pt x="118" y="14"/>
                  </a:lnTo>
                  <a:lnTo>
                    <a:pt x="0" y="27"/>
                  </a:lnTo>
                  <a:lnTo>
                    <a:pt x="15" y="162"/>
                  </a:lnTo>
                  <a:lnTo>
                    <a:pt x="134" y="149"/>
                  </a:lnTo>
                  <a:lnTo>
                    <a:pt x="252" y="135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29" name="任意多边形 89707"/>
            <p:cNvSpPr/>
            <p:nvPr/>
          </p:nvSpPr>
          <p:spPr>
            <a:xfrm>
              <a:off x="3821" y="1974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9" h="15">
                  <a:moveTo>
                    <a:pt x="119" y="0"/>
                  </a:moveTo>
                  <a:lnTo>
                    <a:pt x="0" y="13"/>
                  </a:lnTo>
                  <a:lnTo>
                    <a:pt x="0" y="1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0" name="直接连接符 89708"/>
            <p:cNvSpPr/>
            <p:nvPr/>
          </p:nvSpPr>
          <p:spPr>
            <a:xfrm>
              <a:off x="3821" y="197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1" name="任意多边形 89709"/>
            <p:cNvSpPr/>
            <p:nvPr/>
          </p:nvSpPr>
          <p:spPr>
            <a:xfrm>
              <a:off x="3821" y="1972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5" h="166">
                  <a:moveTo>
                    <a:pt x="237" y="0"/>
                  </a:moveTo>
                  <a:lnTo>
                    <a:pt x="119" y="16"/>
                  </a:lnTo>
                  <a:lnTo>
                    <a:pt x="0" y="31"/>
                  </a:lnTo>
                  <a:lnTo>
                    <a:pt x="18" y="166"/>
                  </a:lnTo>
                  <a:lnTo>
                    <a:pt x="137" y="151"/>
                  </a:lnTo>
                  <a:lnTo>
                    <a:pt x="255" y="135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2" name="任意多边形 89710"/>
            <p:cNvSpPr/>
            <p:nvPr/>
          </p:nvSpPr>
          <p:spPr>
            <a:xfrm>
              <a:off x="3821" y="1972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5" h="166">
                  <a:moveTo>
                    <a:pt x="237" y="0"/>
                  </a:moveTo>
                  <a:lnTo>
                    <a:pt x="119" y="16"/>
                  </a:lnTo>
                  <a:lnTo>
                    <a:pt x="0" y="31"/>
                  </a:lnTo>
                  <a:lnTo>
                    <a:pt x="18" y="166"/>
                  </a:lnTo>
                  <a:lnTo>
                    <a:pt x="137" y="151"/>
                  </a:lnTo>
                  <a:lnTo>
                    <a:pt x="255" y="135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3" name="任意多边形 89711"/>
            <p:cNvSpPr/>
            <p:nvPr/>
          </p:nvSpPr>
          <p:spPr>
            <a:xfrm>
              <a:off x="3825" y="1997"/>
              <a:ext cx="18" cy="2"/>
            </a:xfrm>
            <a:custGeom>
              <a:avLst/>
              <a:gdLst/>
              <a:ahLst/>
              <a:cxnLst/>
              <a:rect l="0" t="0" r="0" b="0"/>
              <a:pathLst>
                <a:path w="119" h="18">
                  <a:moveTo>
                    <a:pt x="119" y="0"/>
                  </a:moveTo>
                  <a:lnTo>
                    <a:pt x="0" y="15"/>
                  </a:lnTo>
                  <a:lnTo>
                    <a:pt x="0" y="18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4" name="直接连接符 89712"/>
            <p:cNvSpPr/>
            <p:nvPr/>
          </p:nvSpPr>
          <p:spPr>
            <a:xfrm>
              <a:off x="3825" y="199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5" name="任意多边形 89713"/>
            <p:cNvSpPr/>
            <p:nvPr/>
          </p:nvSpPr>
          <p:spPr>
            <a:xfrm>
              <a:off x="3825" y="1994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7" h="170">
                  <a:moveTo>
                    <a:pt x="237" y="0"/>
                  </a:moveTo>
                  <a:lnTo>
                    <a:pt x="119" y="18"/>
                  </a:lnTo>
                  <a:lnTo>
                    <a:pt x="0" y="36"/>
                  </a:lnTo>
                  <a:lnTo>
                    <a:pt x="20" y="170"/>
                  </a:lnTo>
                  <a:lnTo>
                    <a:pt x="139" y="152"/>
                  </a:lnTo>
                  <a:lnTo>
                    <a:pt x="257" y="134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6" name="任意多边形 89714"/>
            <p:cNvSpPr/>
            <p:nvPr/>
          </p:nvSpPr>
          <p:spPr>
            <a:xfrm>
              <a:off x="3825" y="1994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7" h="170">
                  <a:moveTo>
                    <a:pt x="237" y="0"/>
                  </a:moveTo>
                  <a:lnTo>
                    <a:pt x="119" y="18"/>
                  </a:lnTo>
                  <a:lnTo>
                    <a:pt x="0" y="36"/>
                  </a:lnTo>
                  <a:lnTo>
                    <a:pt x="20" y="170"/>
                  </a:lnTo>
                  <a:lnTo>
                    <a:pt x="139" y="152"/>
                  </a:lnTo>
                  <a:lnTo>
                    <a:pt x="257" y="134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7" name="任意多边形 89715"/>
            <p:cNvSpPr/>
            <p:nvPr/>
          </p:nvSpPr>
          <p:spPr>
            <a:xfrm>
              <a:off x="3827" y="2019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9" h="20">
                  <a:moveTo>
                    <a:pt x="119" y="0"/>
                  </a:moveTo>
                  <a:lnTo>
                    <a:pt x="0" y="18"/>
                  </a:lnTo>
                  <a:lnTo>
                    <a:pt x="1" y="2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8" name="直接连接符 89716"/>
            <p:cNvSpPr/>
            <p:nvPr/>
          </p:nvSpPr>
          <p:spPr>
            <a:xfrm>
              <a:off x="3827" y="2022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39" name="任意多边形 89717"/>
            <p:cNvSpPr/>
            <p:nvPr/>
          </p:nvSpPr>
          <p:spPr>
            <a:xfrm>
              <a:off x="3827" y="2015"/>
              <a:ext cx="44" cy="29"/>
            </a:xfrm>
            <a:custGeom>
              <a:avLst/>
              <a:gdLst/>
              <a:ahLst/>
              <a:cxnLst/>
              <a:rect l="0" t="0" r="0" b="0"/>
              <a:pathLst>
                <a:path w="258" h="174">
                  <a:moveTo>
                    <a:pt x="235" y="0"/>
                  </a:moveTo>
                  <a:lnTo>
                    <a:pt x="118" y="20"/>
                  </a:lnTo>
                  <a:lnTo>
                    <a:pt x="0" y="40"/>
                  </a:lnTo>
                  <a:lnTo>
                    <a:pt x="24" y="174"/>
                  </a:lnTo>
                  <a:lnTo>
                    <a:pt x="141" y="154"/>
                  </a:lnTo>
                  <a:lnTo>
                    <a:pt x="258" y="134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0" name="任意多边形 89718"/>
            <p:cNvSpPr/>
            <p:nvPr/>
          </p:nvSpPr>
          <p:spPr>
            <a:xfrm>
              <a:off x="3827" y="2015"/>
              <a:ext cx="44" cy="29"/>
            </a:xfrm>
            <a:custGeom>
              <a:avLst/>
              <a:gdLst/>
              <a:ahLst/>
              <a:cxnLst/>
              <a:rect l="0" t="0" r="0" b="0"/>
              <a:pathLst>
                <a:path w="258" h="174">
                  <a:moveTo>
                    <a:pt x="235" y="0"/>
                  </a:moveTo>
                  <a:lnTo>
                    <a:pt x="118" y="20"/>
                  </a:lnTo>
                  <a:lnTo>
                    <a:pt x="0" y="40"/>
                  </a:lnTo>
                  <a:lnTo>
                    <a:pt x="24" y="174"/>
                  </a:lnTo>
                  <a:lnTo>
                    <a:pt x="141" y="154"/>
                  </a:lnTo>
                  <a:lnTo>
                    <a:pt x="258" y="134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1" name="任意多边形 89719"/>
            <p:cNvSpPr/>
            <p:nvPr/>
          </p:nvSpPr>
          <p:spPr>
            <a:xfrm>
              <a:off x="3831" y="2040"/>
              <a:ext cx="20" cy="4"/>
            </a:xfrm>
            <a:custGeom>
              <a:avLst/>
              <a:gdLst/>
              <a:ahLst/>
              <a:cxnLst/>
              <a:rect l="0" t="0" r="0" b="0"/>
              <a:pathLst>
                <a:path w="117" h="22">
                  <a:moveTo>
                    <a:pt x="117" y="0"/>
                  </a:moveTo>
                  <a:lnTo>
                    <a:pt x="0" y="20"/>
                  </a:lnTo>
                  <a:lnTo>
                    <a:pt x="0" y="22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2" name="直接连接符 89720"/>
            <p:cNvSpPr/>
            <p:nvPr/>
          </p:nvSpPr>
          <p:spPr>
            <a:xfrm>
              <a:off x="3831" y="2044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3" name="任意多边形 89721"/>
            <p:cNvSpPr/>
            <p:nvPr/>
          </p:nvSpPr>
          <p:spPr>
            <a:xfrm>
              <a:off x="3831" y="2038"/>
              <a:ext cx="44" cy="29"/>
            </a:xfrm>
            <a:custGeom>
              <a:avLst/>
              <a:gdLst/>
              <a:ahLst/>
              <a:cxnLst/>
              <a:rect l="0" t="0" r="0" b="0"/>
              <a:pathLst>
                <a:path w="260" h="178">
                  <a:moveTo>
                    <a:pt x="234" y="0"/>
                  </a:moveTo>
                  <a:lnTo>
                    <a:pt x="117" y="23"/>
                  </a:lnTo>
                  <a:lnTo>
                    <a:pt x="0" y="45"/>
                  </a:lnTo>
                  <a:lnTo>
                    <a:pt x="26" y="178"/>
                  </a:lnTo>
                  <a:lnTo>
                    <a:pt x="143" y="155"/>
                  </a:lnTo>
                  <a:lnTo>
                    <a:pt x="260" y="13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4" name="任意多边形 89722"/>
            <p:cNvSpPr/>
            <p:nvPr/>
          </p:nvSpPr>
          <p:spPr>
            <a:xfrm>
              <a:off x="3831" y="2038"/>
              <a:ext cx="44" cy="29"/>
            </a:xfrm>
            <a:custGeom>
              <a:avLst/>
              <a:gdLst/>
              <a:ahLst/>
              <a:cxnLst/>
              <a:rect l="0" t="0" r="0" b="0"/>
              <a:pathLst>
                <a:path w="260" h="178">
                  <a:moveTo>
                    <a:pt x="234" y="0"/>
                  </a:moveTo>
                  <a:lnTo>
                    <a:pt x="117" y="23"/>
                  </a:lnTo>
                  <a:lnTo>
                    <a:pt x="0" y="45"/>
                  </a:lnTo>
                  <a:lnTo>
                    <a:pt x="26" y="178"/>
                  </a:lnTo>
                  <a:lnTo>
                    <a:pt x="143" y="155"/>
                  </a:lnTo>
                  <a:lnTo>
                    <a:pt x="260" y="13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5" name="任意多边形 89723"/>
            <p:cNvSpPr/>
            <p:nvPr/>
          </p:nvSpPr>
          <p:spPr>
            <a:xfrm>
              <a:off x="3835" y="2063"/>
              <a:ext cx="20" cy="4"/>
            </a:xfrm>
            <a:custGeom>
              <a:avLst/>
              <a:gdLst/>
              <a:ahLst/>
              <a:cxnLst/>
              <a:rect l="0" t="0" r="0" b="0"/>
              <a:pathLst>
                <a:path w="117" h="26">
                  <a:moveTo>
                    <a:pt x="117" y="0"/>
                  </a:moveTo>
                  <a:lnTo>
                    <a:pt x="0" y="23"/>
                  </a:lnTo>
                  <a:lnTo>
                    <a:pt x="0" y="26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6" name="直接连接符 89724"/>
            <p:cNvSpPr/>
            <p:nvPr/>
          </p:nvSpPr>
          <p:spPr>
            <a:xfrm>
              <a:off x="3835" y="206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7" name="任意多边形 89725"/>
            <p:cNvSpPr/>
            <p:nvPr/>
          </p:nvSpPr>
          <p:spPr>
            <a:xfrm>
              <a:off x="3835" y="2059"/>
              <a:ext cx="44" cy="30"/>
            </a:xfrm>
            <a:custGeom>
              <a:avLst/>
              <a:gdLst/>
              <a:ahLst/>
              <a:cxnLst/>
              <a:rect l="0" t="0" r="0" b="0"/>
              <a:pathLst>
                <a:path w="263" h="184">
                  <a:moveTo>
                    <a:pt x="234" y="0"/>
                  </a:moveTo>
                  <a:lnTo>
                    <a:pt x="117" y="25"/>
                  </a:lnTo>
                  <a:lnTo>
                    <a:pt x="0" y="51"/>
                  </a:lnTo>
                  <a:lnTo>
                    <a:pt x="29" y="184"/>
                  </a:lnTo>
                  <a:lnTo>
                    <a:pt x="146" y="158"/>
                  </a:lnTo>
                  <a:lnTo>
                    <a:pt x="263" y="13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8" name="任意多边形 89726"/>
            <p:cNvSpPr/>
            <p:nvPr/>
          </p:nvSpPr>
          <p:spPr>
            <a:xfrm>
              <a:off x="3835" y="2059"/>
              <a:ext cx="44" cy="30"/>
            </a:xfrm>
            <a:custGeom>
              <a:avLst/>
              <a:gdLst/>
              <a:ahLst/>
              <a:cxnLst/>
              <a:rect l="0" t="0" r="0" b="0"/>
              <a:pathLst>
                <a:path w="263" h="184">
                  <a:moveTo>
                    <a:pt x="234" y="0"/>
                  </a:moveTo>
                  <a:lnTo>
                    <a:pt x="117" y="25"/>
                  </a:lnTo>
                  <a:lnTo>
                    <a:pt x="0" y="51"/>
                  </a:lnTo>
                  <a:lnTo>
                    <a:pt x="29" y="184"/>
                  </a:lnTo>
                  <a:lnTo>
                    <a:pt x="146" y="158"/>
                  </a:lnTo>
                  <a:lnTo>
                    <a:pt x="263" y="13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49" name="任意多边形 89727"/>
            <p:cNvSpPr/>
            <p:nvPr/>
          </p:nvSpPr>
          <p:spPr>
            <a:xfrm>
              <a:off x="3841" y="2085"/>
              <a:ext cx="19" cy="4"/>
            </a:xfrm>
            <a:custGeom>
              <a:avLst/>
              <a:gdLst/>
              <a:ahLst/>
              <a:cxnLst/>
              <a:rect l="0" t="0" r="0" b="0"/>
              <a:pathLst>
                <a:path w="117" h="28">
                  <a:moveTo>
                    <a:pt x="117" y="0"/>
                  </a:moveTo>
                  <a:lnTo>
                    <a:pt x="0" y="26"/>
                  </a:lnTo>
                  <a:lnTo>
                    <a:pt x="1" y="2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0" name="直接连接符 89728"/>
            <p:cNvSpPr/>
            <p:nvPr/>
          </p:nvSpPr>
          <p:spPr>
            <a:xfrm>
              <a:off x="3841" y="208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1" name="任意多边形 89729"/>
            <p:cNvSpPr/>
            <p:nvPr/>
          </p:nvSpPr>
          <p:spPr>
            <a:xfrm>
              <a:off x="3841" y="2080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3" h="188">
                  <a:moveTo>
                    <a:pt x="232" y="0"/>
                  </a:moveTo>
                  <a:lnTo>
                    <a:pt x="116" y="28"/>
                  </a:lnTo>
                  <a:lnTo>
                    <a:pt x="0" y="56"/>
                  </a:lnTo>
                  <a:lnTo>
                    <a:pt x="31" y="188"/>
                  </a:lnTo>
                  <a:lnTo>
                    <a:pt x="147" y="160"/>
                  </a:lnTo>
                  <a:lnTo>
                    <a:pt x="263" y="132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2" name="任意多边形 89730"/>
            <p:cNvSpPr/>
            <p:nvPr/>
          </p:nvSpPr>
          <p:spPr>
            <a:xfrm>
              <a:off x="3841" y="2080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3" h="188">
                  <a:moveTo>
                    <a:pt x="232" y="0"/>
                  </a:moveTo>
                  <a:lnTo>
                    <a:pt x="116" y="28"/>
                  </a:lnTo>
                  <a:lnTo>
                    <a:pt x="0" y="56"/>
                  </a:lnTo>
                  <a:lnTo>
                    <a:pt x="31" y="188"/>
                  </a:lnTo>
                  <a:lnTo>
                    <a:pt x="147" y="160"/>
                  </a:lnTo>
                  <a:lnTo>
                    <a:pt x="263" y="132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3" name="任意多边形 89731"/>
            <p:cNvSpPr/>
            <p:nvPr/>
          </p:nvSpPr>
          <p:spPr>
            <a:xfrm>
              <a:off x="3846" y="2106"/>
              <a:ext cx="19" cy="6"/>
            </a:xfrm>
            <a:custGeom>
              <a:avLst/>
              <a:gdLst/>
              <a:ahLst/>
              <a:cxnLst/>
              <a:rect l="0" t="0" r="0" b="0"/>
              <a:pathLst>
                <a:path w="116" h="30">
                  <a:moveTo>
                    <a:pt x="116" y="0"/>
                  </a:moveTo>
                  <a:lnTo>
                    <a:pt x="0" y="28"/>
                  </a:lnTo>
                  <a:lnTo>
                    <a:pt x="1" y="3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4" name="直接连接符 89732"/>
            <p:cNvSpPr/>
            <p:nvPr/>
          </p:nvSpPr>
          <p:spPr>
            <a:xfrm>
              <a:off x="3846" y="2110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5" name="任意多边形 89733"/>
            <p:cNvSpPr/>
            <p:nvPr/>
          </p:nvSpPr>
          <p:spPr>
            <a:xfrm>
              <a:off x="3846" y="2101"/>
              <a:ext cx="43" cy="32"/>
            </a:xfrm>
            <a:custGeom>
              <a:avLst/>
              <a:gdLst/>
              <a:ahLst/>
              <a:cxnLst/>
              <a:rect l="0" t="0" r="0" b="0"/>
              <a:pathLst>
                <a:path w="265" h="192">
                  <a:moveTo>
                    <a:pt x="230" y="0"/>
                  </a:moveTo>
                  <a:lnTo>
                    <a:pt x="115" y="30"/>
                  </a:lnTo>
                  <a:lnTo>
                    <a:pt x="0" y="60"/>
                  </a:lnTo>
                  <a:lnTo>
                    <a:pt x="35" y="192"/>
                  </a:lnTo>
                  <a:lnTo>
                    <a:pt x="150" y="162"/>
                  </a:lnTo>
                  <a:lnTo>
                    <a:pt x="265" y="132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6" name="任意多边形 89734"/>
            <p:cNvSpPr/>
            <p:nvPr/>
          </p:nvSpPr>
          <p:spPr>
            <a:xfrm>
              <a:off x="3846" y="2101"/>
              <a:ext cx="43" cy="32"/>
            </a:xfrm>
            <a:custGeom>
              <a:avLst/>
              <a:gdLst/>
              <a:ahLst/>
              <a:cxnLst/>
              <a:rect l="0" t="0" r="0" b="0"/>
              <a:pathLst>
                <a:path w="265" h="192">
                  <a:moveTo>
                    <a:pt x="230" y="0"/>
                  </a:moveTo>
                  <a:lnTo>
                    <a:pt x="115" y="30"/>
                  </a:lnTo>
                  <a:lnTo>
                    <a:pt x="0" y="60"/>
                  </a:lnTo>
                  <a:lnTo>
                    <a:pt x="35" y="192"/>
                  </a:lnTo>
                  <a:lnTo>
                    <a:pt x="150" y="162"/>
                  </a:lnTo>
                  <a:lnTo>
                    <a:pt x="265" y="132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7" name="任意多边形 89735"/>
            <p:cNvSpPr/>
            <p:nvPr/>
          </p:nvSpPr>
          <p:spPr>
            <a:xfrm>
              <a:off x="3852" y="2127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5" h="32">
                  <a:moveTo>
                    <a:pt x="115" y="0"/>
                  </a:moveTo>
                  <a:lnTo>
                    <a:pt x="0" y="30"/>
                  </a:lnTo>
                  <a:lnTo>
                    <a:pt x="0" y="3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8" name="直接连接符 89736"/>
            <p:cNvSpPr/>
            <p:nvPr/>
          </p:nvSpPr>
          <p:spPr>
            <a:xfrm>
              <a:off x="3852" y="213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59" name="任意多边形 89737"/>
            <p:cNvSpPr/>
            <p:nvPr/>
          </p:nvSpPr>
          <p:spPr>
            <a:xfrm>
              <a:off x="3852" y="2122"/>
              <a:ext cx="44" cy="33"/>
            </a:xfrm>
            <a:custGeom>
              <a:avLst/>
              <a:gdLst/>
              <a:ahLst/>
              <a:cxnLst/>
              <a:rect l="0" t="0" r="0" b="0"/>
              <a:pathLst>
                <a:path w="266" h="196">
                  <a:moveTo>
                    <a:pt x="230" y="0"/>
                  </a:moveTo>
                  <a:lnTo>
                    <a:pt x="115" y="33"/>
                  </a:lnTo>
                  <a:lnTo>
                    <a:pt x="0" y="65"/>
                  </a:lnTo>
                  <a:lnTo>
                    <a:pt x="36" y="196"/>
                  </a:lnTo>
                  <a:lnTo>
                    <a:pt x="151" y="163"/>
                  </a:lnTo>
                  <a:lnTo>
                    <a:pt x="266" y="13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0" name="任意多边形 89738"/>
            <p:cNvSpPr/>
            <p:nvPr/>
          </p:nvSpPr>
          <p:spPr>
            <a:xfrm>
              <a:off x="3852" y="2122"/>
              <a:ext cx="44" cy="33"/>
            </a:xfrm>
            <a:custGeom>
              <a:avLst/>
              <a:gdLst/>
              <a:ahLst/>
              <a:cxnLst/>
              <a:rect l="0" t="0" r="0" b="0"/>
              <a:pathLst>
                <a:path w="266" h="196">
                  <a:moveTo>
                    <a:pt x="230" y="0"/>
                  </a:moveTo>
                  <a:lnTo>
                    <a:pt x="115" y="33"/>
                  </a:lnTo>
                  <a:lnTo>
                    <a:pt x="0" y="65"/>
                  </a:lnTo>
                  <a:lnTo>
                    <a:pt x="36" y="196"/>
                  </a:lnTo>
                  <a:lnTo>
                    <a:pt x="151" y="163"/>
                  </a:lnTo>
                  <a:lnTo>
                    <a:pt x="266" y="13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1" name="任意多边形 89739"/>
            <p:cNvSpPr/>
            <p:nvPr/>
          </p:nvSpPr>
          <p:spPr>
            <a:xfrm>
              <a:off x="3858" y="2150"/>
              <a:ext cx="19" cy="5"/>
            </a:xfrm>
            <a:custGeom>
              <a:avLst/>
              <a:gdLst/>
              <a:ahLst/>
              <a:cxnLst/>
              <a:rect l="0" t="0" r="0" b="0"/>
              <a:pathLst>
                <a:path w="115" h="35">
                  <a:moveTo>
                    <a:pt x="115" y="0"/>
                  </a:moveTo>
                  <a:lnTo>
                    <a:pt x="0" y="33"/>
                  </a:lnTo>
                  <a:lnTo>
                    <a:pt x="2" y="3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2" name="直接连接符 89740"/>
            <p:cNvSpPr/>
            <p:nvPr/>
          </p:nvSpPr>
          <p:spPr>
            <a:xfrm>
              <a:off x="3858" y="215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3" name="任意多边形 89741"/>
            <p:cNvSpPr/>
            <p:nvPr/>
          </p:nvSpPr>
          <p:spPr>
            <a:xfrm>
              <a:off x="3858" y="2143"/>
              <a:ext cx="44" cy="33"/>
            </a:xfrm>
            <a:custGeom>
              <a:avLst/>
              <a:gdLst/>
              <a:ahLst/>
              <a:cxnLst/>
              <a:rect l="0" t="0" r="0" b="0"/>
              <a:pathLst>
                <a:path w="266" h="198">
                  <a:moveTo>
                    <a:pt x="227" y="0"/>
                  </a:moveTo>
                  <a:lnTo>
                    <a:pt x="113" y="34"/>
                  </a:lnTo>
                  <a:lnTo>
                    <a:pt x="0" y="69"/>
                  </a:lnTo>
                  <a:lnTo>
                    <a:pt x="39" y="198"/>
                  </a:lnTo>
                  <a:lnTo>
                    <a:pt x="153" y="164"/>
                  </a:lnTo>
                  <a:lnTo>
                    <a:pt x="266" y="1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4" name="任意多边形 89742"/>
            <p:cNvSpPr/>
            <p:nvPr/>
          </p:nvSpPr>
          <p:spPr>
            <a:xfrm>
              <a:off x="3858" y="2143"/>
              <a:ext cx="44" cy="33"/>
            </a:xfrm>
            <a:custGeom>
              <a:avLst/>
              <a:gdLst/>
              <a:ahLst/>
              <a:cxnLst/>
              <a:rect l="0" t="0" r="0" b="0"/>
              <a:pathLst>
                <a:path w="266" h="198">
                  <a:moveTo>
                    <a:pt x="227" y="0"/>
                  </a:moveTo>
                  <a:lnTo>
                    <a:pt x="113" y="34"/>
                  </a:lnTo>
                  <a:lnTo>
                    <a:pt x="0" y="69"/>
                  </a:lnTo>
                  <a:lnTo>
                    <a:pt x="39" y="198"/>
                  </a:lnTo>
                  <a:lnTo>
                    <a:pt x="153" y="164"/>
                  </a:lnTo>
                  <a:lnTo>
                    <a:pt x="266" y="1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5" name="任意多边形 89743"/>
            <p:cNvSpPr/>
            <p:nvPr/>
          </p:nvSpPr>
          <p:spPr>
            <a:xfrm>
              <a:off x="3864" y="2171"/>
              <a:ext cx="18" cy="7"/>
            </a:xfrm>
            <a:custGeom>
              <a:avLst/>
              <a:gdLst/>
              <a:ahLst/>
              <a:cxnLst/>
              <a:rect l="0" t="0" r="0" b="0"/>
              <a:pathLst>
                <a:path w="114" h="37">
                  <a:moveTo>
                    <a:pt x="114" y="0"/>
                  </a:moveTo>
                  <a:lnTo>
                    <a:pt x="0" y="34"/>
                  </a:lnTo>
                  <a:lnTo>
                    <a:pt x="0" y="3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6" name="直接连接符 89744"/>
            <p:cNvSpPr/>
            <p:nvPr/>
          </p:nvSpPr>
          <p:spPr>
            <a:xfrm>
              <a:off x="3864" y="217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7" name="任意多边形 89745"/>
            <p:cNvSpPr/>
            <p:nvPr/>
          </p:nvSpPr>
          <p:spPr>
            <a:xfrm>
              <a:off x="3864" y="2164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9" h="203">
                  <a:moveTo>
                    <a:pt x="227" y="0"/>
                  </a:moveTo>
                  <a:lnTo>
                    <a:pt x="114" y="37"/>
                  </a:lnTo>
                  <a:lnTo>
                    <a:pt x="0" y="74"/>
                  </a:lnTo>
                  <a:lnTo>
                    <a:pt x="41" y="203"/>
                  </a:lnTo>
                  <a:lnTo>
                    <a:pt x="155" y="166"/>
                  </a:lnTo>
                  <a:lnTo>
                    <a:pt x="269" y="1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8" name="任意多边形 89746"/>
            <p:cNvSpPr/>
            <p:nvPr/>
          </p:nvSpPr>
          <p:spPr>
            <a:xfrm>
              <a:off x="3864" y="2164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9" h="203">
                  <a:moveTo>
                    <a:pt x="227" y="0"/>
                  </a:moveTo>
                  <a:lnTo>
                    <a:pt x="114" y="37"/>
                  </a:lnTo>
                  <a:lnTo>
                    <a:pt x="0" y="74"/>
                  </a:lnTo>
                  <a:lnTo>
                    <a:pt x="41" y="203"/>
                  </a:lnTo>
                  <a:lnTo>
                    <a:pt x="155" y="166"/>
                  </a:lnTo>
                  <a:lnTo>
                    <a:pt x="269" y="1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69" name="任意多边形 89747"/>
            <p:cNvSpPr/>
            <p:nvPr/>
          </p:nvSpPr>
          <p:spPr>
            <a:xfrm>
              <a:off x="3871" y="2192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4" h="39">
                  <a:moveTo>
                    <a:pt x="114" y="0"/>
                  </a:moveTo>
                  <a:lnTo>
                    <a:pt x="0" y="37"/>
                  </a:lnTo>
                  <a:lnTo>
                    <a:pt x="1" y="3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0" name="直接连接符 89748"/>
            <p:cNvSpPr/>
            <p:nvPr/>
          </p:nvSpPr>
          <p:spPr>
            <a:xfrm>
              <a:off x="3871" y="21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1" name="任意多边形 89749"/>
            <p:cNvSpPr/>
            <p:nvPr/>
          </p:nvSpPr>
          <p:spPr>
            <a:xfrm>
              <a:off x="3872" y="2185"/>
              <a:ext cx="43" cy="35"/>
            </a:xfrm>
            <a:custGeom>
              <a:avLst/>
              <a:gdLst/>
              <a:ahLst/>
              <a:cxnLst/>
              <a:rect l="0" t="0" r="0" b="0"/>
              <a:pathLst>
                <a:path w="270" h="207">
                  <a:moveTo>
                    <a:pt x="226" y="0"/>
                  </a:moveTo>
                  <a:lnTo>
                    <a:pt x="113" y="39"/>
                  </a:lnTo>
                  <a:lnTo>
                    <a:pt x="0" y="78"/>
                  </a:lnTo>
                  <a:lnTo>
                    <a:pt x="45" y="207"/>
                  </a:lnTo>
                  <a:lnTo>
                    <a:pt x="157" y="168"/>
                  </a:lnTo>
                  <a:lnTo>
                    <a:pt x="270" y="129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2" name="任意多边形 89750"/>
            <p:cNvSpPr/>
            <p:nvPr/>
          </p:nvSpPr>
          <p:spPr>
            <a:xfrm>
              <a:off x="3872" y="2185"/>
              <a:ext cx="43" cy="35"/>
            </a:xfrm>
            <a:custGeom>
              <a:avLst/>
              <a:gdLst/>
              <a:ahLst/>
              <a:cxnLst/>
              <a:rect l="0" t="0" r="0" b="0"/>
              <a:pathLst>
                <a:path w="270" h="207">
                  <a:moveTo>
                    <a:pt x="226" y="0"/>
                  </a:moveTo>
                  <a:lnTo>
                    <a:pt x="113" y="39"/>
                  </a:lnTo>
                  <a:lnTo>
                    <a:pt x="0" y="78"/>
                  </a:lnTo>
                  <a:lnTo>
                    <a:pt x="45" y="207"/>
                  </a:lnTo>
                  <a:lnTo>
                    <a:pt x="157" y="168"/>
                  </a:lnTo>
                  <a:lnTo>
                    <a:pt x="270" y="129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3" name="任意多边形 89751"/>
            <p:cNvSpPr/>
            <p:nvPr/>
          </p:nvSpPr>
          <p:spPr>
            <a:xfrm>
              <a:off x="3879" y="2213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2" h="42">
                  <a:moveTo>
                    <a:pt x="112" y="0"/>
                  </a:moveTo>
                  <a:lnTo>
                    <a:pt x="0" y="39"/>
                  </a:lnTo>
                  <a:lnTo>
                    <a:pt x="1" y="4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4" name="直接连接符 89752"/>
            <p:cNvSpPr/>
            <p:nvPr/>
          </p:nvSpPr>
          <p:spPr>
            <a:xfrm>
              <a:off x="3879" y="222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5" name="任意多边形 89753"/>
            <p:cNvSpPr/>
            <p:nvPr/>
          </p:nvSpPr>
          <p:spPr>
            <a:xfrm>
              <a:off x="3879" y="2207"/>
              <a:ext cx="44" cy="34"/>
            </a:xfrm>
            <a:custGeom>
              <a:avLst/>
              <a:gdLst/>
              <a:ahLst/>
              <a:cxnLst/>
              <a:rect l="0" t="0" r="0" b="0"/>
              <a:pathLst>
                <a:path w="271" h="212">
                  <a:moveTo>
                    <a:pt x="223" y="0"/>
                  </a:moveTo>
                  <a:lnTo>
                    <a:pt x="111" y="43"/>
                  </a:lnTo>
                  <a:lnTo>
                    <a:pt x="0" y="85"/>
                  </a:lnTo>
                  <a:lnTo>
                    <a:pt x="48" y="212"/>
                  </a:lnTo>
                  <a:lnTo>
                    <a:pt x="159" y="170"/>
                  </a:lnTo>
                  <a:lnTo>
                    <a:pt x="271" y="128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6" name="任意多边形 89754"/>
            <p:cNvSpPr/>
            <p:nvPr/>
          </p:nvSpPr>
          <p:spPr>
            <a:xfrm>
              <a:off x="3879" y="2207"/>
              <a:ext cx="44" cy="34"/>
            </a:xfrm>
            <a:custGeom>
              <a:avLst/>
              <a:gdLst/>
              <a:ahLst/>
              <a:cxnLst/>
              <a:rect l="0" t="0" r="0" b="0"/>
              <a:pathLst>
                <a:path w="271" h="212">
                  <a:moveTo>
                    <a:pt x="223" y="0"/>
                  </a:moveTo>
                  <a:lnTo>
                    <a:pt x="111" y="43"/>
                  </a:lnTo>
                  <a:lnTo>
                    <a:pt x="0" y="85"/>
                  </a:lnTo>
                  <a:lnTo>
                    <a:pt x="48" y="212"/>
                  </a:lnTo>
                  <a:lnTo>
                    <a:pt x="159" y="170"/>
                  </a:lnTo>
                  <a:lnTo>
                    <a:pt x="271" y="128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7" name="任意多边形 89755"/>
            <p:cNvSpPr/>
            <p:nvPr/>
          </p:nvSpPr>
          <p:spPr>
            <a:xfrm>
              <a:off x="3886" y="2234"/>
              <a:ext cx="19" cy="8"/>
            </a:xfrm>
            <a:custGeom>
              <a:avLst/>
              <a:gdLst/>
              <a:ahLst/>
              <a:cxnLst/>
              <a:rect l="0" t="0" r="0" b="0"/>
              <a:pathLst>
                <a:path w="111" h="43">
                  <a:moveTo>
                    <a:pt x="111" y="0"/>
                  </a:moveTo>
                  <a:lnTo>
                    <a:pt x="0" y="42"/>
                  </a:lnTo>
                  <a:lnTo>
                    <a:pt x="0" y="43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8" name="直接连接符 89756"/>
            <p:cNvSpPr/>
            <p:nvPr/>
          </p:nvSpPr>
          <p:spPr>
            <a:xfrm>
              <a:off x="3886" y="2241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79" name="任意多边形 89757"/>
            <p:cNvSpPr/>
            <p:nvPr/>
          </p:nvSpPr>
          <p:spPr>
            <a:xfrm>
              <a:off x="3886" y="2228"/>
              <a:ext cx="45" cy="34"/>
            </a:xfrm>
            <a:custGeom>
              <a:avLst/>
              <a:gdLst/>
              <a:ahLst/>
              <a:cxnLst/>
              <a:rect l="0" t="0" r="0" b="0"/>
              <a:pathLst>
                <a:path w="272" h="214">
                  <a:moveTo>
                    <a:pt x="223" y="0"/>
                  </a:moveTo>
                  <a:lnTo>
                    <a:pt x="111" y="44"/>
                  </a:lnTo>
                  <a:lnTo>
                    <a:pt x="0" y="87"/>
                  </a:lnTo>
                  <a:lnTo>
                    <a:pt x="49" y="214"/>
                  </a:lnTo>
                  <a:lnTo>
                    <a:pt x="161" y="170"/>
                  </a:lnTo>
                  <a:lnTo>
                    <a:pt x="272" y="127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0" name="任意多边形 89758"/>
            <p:cNvSpPr/>
            <p:nvPr/>
          </p:nvSpPr>
          <p:spPr>
            <a:xfrm>
              <a:off x="3886" y="2228"/>
              <a:ext cx="45" cy="34"/>
            </a:xfrm>
            <a:custGeom>
              <a:avLst/>
              <a:gdLst/>
              <a:ahLst/>
              <a:cxnLst/>
              <a:rect l="0" t="0" r="0" b="0"/>
              <a:pathLst>
                <a:path w="272" h="214">
                  <a:moveTo>
                    <a:pt x="223" y="0"/>
                  </a:moveTo>
                  <a:lnTo>
                    <a:pt x="111" y="44"/>
                  </a:lnTo>
                  <a:lnTo>
                    <a:pt x="0" y="87"/>
                  </a:lnTo>
                  <a:lnTo>
                    <a:pt x="49" y="214"/>
                  </a:lnTo>
                  <a:lnTo>
                    <a:pt x="161" y="170"/>
                  </a:lnTo>
                  <a:lnTo>
                    <a:pt x="272" y="127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1" name="任意多边形 89759"/>
            <p:cNvSpPr/>
            <p:nvPr/>
          </p:nvSpPr>
          <p:spPr>
            <a:xfrm>
              <a:off x="3894" y="2255"/>
              <a:ext cx="19" cy="8"/>
            </a:xfrm>
            <a:custGeom>
              <a:avLst/>
              <a:gdLst/>
              <a:ahLst/>
              <a:cxnLst/>
              <a:rect l="0" t="0" r="0" b="0"/>
              <a:pathLst>
                <a:path w="112" h="46">
                  <a:moveTo>
                    <a:pt x="112" y="0"/>
                  </a:moveTo>
                  <a:lnTo>
                    <a:pt x="0" y="44"/>
                  </a:lnTo>
                  <a:lnTo>
                    <a:pt x="1" y="4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2" name="直接连接符 89760"/>
            <p:cNvSpPr/>
            <p:nvPr/>
          </p:nvSpPr>
          <p:spPr>
            <a:xfrm>
              <a:off x="3894" y="2262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3" name="任意多边形 89761"/>
            <p:cNvSpPr/>
            <p:nvPr/>
          </p:nvSpPr>
          <p:spPr>
            <a:xfrm>
              <a:off x="3896" y="2247"/>
              <a:ext cx="44" cy="36"/>
            </a:xfrm>
            <a:custGeom>
              <a:avLst/>
              <a:gdLst/>
              <a:ahLst/>
              <a:cxnLst/>
              <a:rect l="0" t="0" r="0" b="0"/>
              <a:pathLst>
                <a:path w="274" h="217">
                  <a:moveTo>
                    <a:pt x="221" y="0"/>
                  </a:moveTo>
                  <a:lnTo>
                    <a:pt x="111" y="46"/>
                  </a:lnTo>
                  <a:lnTo>
                    <a:pt x="0" y="92"/>
                  </a:lnTo>
                  <a:lnTo>
                    <a:pt x="53" y="217"/>
                  </a:lnTo>
                  <a:lnTo>
                    <a:pt x="163" y="171"/>
                  </a:lnTo>
                  <a:lnTo>
                    <a:pt x="274" y="125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4" name="任意多边形 89762"/>
            <p:cNvSpPr/>
            <p:nvPr/>
          </p:nvSpPr>
          <p:spPr>
            <a:xfrm>
              <a:off x="3896" y="2247"/>
              <a:ext cx="44" cy="36"/>
            </a:xfrm>
            <a:custGeom>
              <a:avLst/>
              <a:gdLst/>
              <a:ahLst/>
              <a:cxnLst/>
              <a:rect l="0" t="0" r="0" b="0"/>
              <a:pathLst>
                <a:path w="274" h="217">
                  <a:moveTo>
                    <a:pt x="221" y="0"/>
                  </a:moveTo>
                  <a:lnTo>
                    <a:pt x="111" y="46"/>
                  </a:lnTo>
                  <a:lnTo>
                    <a:pt x="0" y="92"/>
                  </a:lnTo>
                  <a:lnTo>
                    <a:pt x="53" y="217"/>
                  </a:lnTo>
                  <a:lnTo>
                    <a:pt x="163" y="171"/>
                  </a:lnTo>
                  <a:lnTo>
                    <a:pt x="274" y="125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5" name="任意多边形 89763"/>
            <p:cNvSpPr/>
            <p:nvPr/>
          </p:nvSpPr>
          <p:spPr>
            <a:xfrm>
              <a:off x="3903" y="2276"/>
              <a:ext cx="19" cy="8"/>
            </a:xfrm>
            <a:custGeom>
              <a:avLst/>
              <a:gdLst/>
              <a:ahLst/>
              <a:cxnLst/>
              <a:rect l="0" t="0" r="0" b="0"/>
              <a:pathLst>
                <a:path w="110" h="48">
                  <a:moveTo>
                    <a:pt x="110" y="0"/>
                  </a:moveTo>
                  <a:lnTo>
                    <a:pt x="0" y="46"/>
                  </a:lnTo>
                  <a:lnTo>
                    <a:pt x="1" y="48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6" name="直接连接符 89764"/>
            <p:cNvSpPr/>
            <p:nvPr/>
          </p:nvSpPr>
          <p:spPr>
            <a:xfrm>
              <a:off x="3903" y="228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7" name="任意多边形 89765"/>
            <p:cNvSpPr/>
            <p:nvPr/>
          </p:nvSpPr>
          <p:spPr>
            <a:xfrm>
              <a:off x="3903" y="2269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73" h="221">
                  <a:moveTo>
                    <a:pt x="218" y="0"/>
                  </a:moveTo>
                  <a:lnTo>
                    <a:pt x="109" y="48"/>
                  </a:lnTo>
                  <a:lnTo>
                    <a:pt x="0" y="96"/>
                  </a:lnTo>
                  <a:lnTo>
                    <a:pt x="54" y="221"/>
                  </a:lnTo>
                  <a:lnTo>
                    <a:pt x="164" y="173"/>
                  </a:lnTo>
                  <a:lnTo>
                    <a:pt x="273" y="125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8" name="任意多边形 89766"/>
            <p:cNvSpPr/>
            <p:nvPr/>
          </p:nvSpPr>
          <p:spPr>
            <a:xfrm>
              <a:off x="3903" y="2269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73" h="221">
                  <a:moveTo>
                    <a:pt x="218" y="0"/>
                  </a:moveTo>
                  <a:lnTo>
                    <a:pt x="109" y="48"/>
                  </a:lnTo>
                  <a:lnTo>
                    <a:pt x="0" y="96"/>
                  </a:lnTo>
                  <a:lnTo>
                    <a:pt x="54" y="221"/>
                  </a:lnTo>
                  <a:lnTo>
                    <a:pt x="164" y="173"/>
                  </a:lnTo>
                  <a:lnTo>
                    <a:pt x="273" y="125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89" name="任意多边形 89767"/>
            <p:cNvSpPr/>
            <p:nvPr/>
          </p:nvSpPr>
          <p:spPr>
            <a:xfrm>
              <a:off x="3913" y="2296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0" h="50">
                  <a:moveTo>
                    <a:pt x="110" y="0"/>
                  </a:moveTo>
                  <a:lnTo>
                    <a:pt x="0" y="48"/>
                  </a:lnTo>
                  <a:lnTo>
                    <a:pt x="1" y="5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0" name="直接连接符 89768"/>
            <p:cNvSpPr/>
            <p:nvPr/>
          </p:nvSpPr>
          <p:spPr>
            <a:xfrm>
              <a:off x="3913" y="2304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1" name="任意多边形 89769"/>
            <p:cNvSpPr/>
            <p:nvPr/>
          </p:nvSpPr>
          <p:spPr>
            <a:xfrm>
              <a:off x="3913" y="2288"/>
              <a:ext cx="44" cy="37"/>
            </a:xfrm>
            <a:custGeom>
              <a:avLst/>
              <a:gdLst/>
              <a:ahLst/>
              <a:cxnLst/>
              <a:rect l="0" t="0" r="0" b="0"/>
              <a:pathLst>
                <a:path w="274" h="223">
                  <a:moveTo>
                    <a:pt x="217" y="0"/>
                  </a:moveTo>
                  <a:lnTo>
                    <a:pt x="109" y="50"/>
                  </a:lnTo>
                  <a:lnTo>
                    <a:pt x="0" y="100"/>
                  </a:lnTo>
                  <a:lnTo>
                    <a:pt x="57" y="223"/>
                  </a:lnTo>
                  <a:lnTo>
                    <a:pt x="166" y="173"/>
                  </a:lnTo>
                  <a:lnTo>
                    <a:pt x="274" y="123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2" name="任意多边形 89770"/>
            <p:cNvSpPr/>
            <p:nvPr/>
          </p:nvSpPr>
          <p:spPr>
            <a:xfrm>
              <a:off x="3913" y="2288"/>
              <a:ext cx="44" cy="37"/>
            </a:xfrm>
            <a:custGeom>
              <a:avLst/>
              <a:gdLst/>
              <a:ahLst/>
              <a:cxnLst/>
              <a:rect l="0" t="0" r="0" b="0"/>
              <a:pathLst>
                <a:path w="274" h="223">
                  <a:moveTo>
                    <a:pt x="217" y="0"/>
                  </a:moveTo>
                  <a:lnTo>
                    <a:pt x="109" y="50"/>
                  </a:lnTo>
                  <a:lnTo>
                    <a:pt x="0" y="100"/>
                  </a:lnTo>
                  <a:lnTo>
                    <a:pt x="57" y="223"/>
                  </a:lnTo>
                  <a:lnTo>
                    <a:pt x="166" y="173"/>
                  </a:lnTo>
                  <a:lnTo>
                    <a:pt x="274" y="123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3" name="任意多边形 89771"/>
            <p:cNvSpPr/>
            <p:nvPr/>
          </p:nvSpPr>
          <p:spPr>
            <a:xfrm>
              <a:off x="3922" y="2316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9" h="52">
                  <a:moveTo>
                    <a:pt x="109" y="0"/>
                  </a:moveTo>
                  <a:lnTo>
                    <a:pt x="0" y="50"/>
                  </a:lnTo>
                  <a:lnTo>
                    <a:pt x="2" y="52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4" name="直接连接符 89772"/>
            <p:cNvSpPr/>
            <p:nvPr/>
          </p:nvSpPr>
          <p:spPr>
            <a:xfrm>
              <a:off x="3922" y="2325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5" name="任意多边形 89773"/>
            <p:cNvSpPr/>
            <p:nvPr/>
          </p:nvSpPr>
          <p:spPr>
            <a:xfrm>
              <a:off x="3922" y="2308"/>
              <a:ext cx="46" cy="37"/>
            </a:xfrm>
            <a:custGeom>
              <a:avLst/>
              <a:gdLst/>
              <a:ahLst/>
              <a:cxnLst/>
              <a:rect l="0" t="0" r="0" b="0"/>
              <a:pathLst>
                <a:path w="274" h="228">
                  <a:moveTo>
                    <a:pt x="214" y="0"/>
                  </a:moveTo>
                  <a:lnTo>
                    <a:pt x="107" y="54"/>
                  </a:lnTo>
                  <a:lnTo>
                    <a:pt x="0" y="106"/>
                  </a:lnTo>
                  <a:lnTo>
                    <a:pt x="60" y="228"/>
                  </a:lnTo>
                  <a:lnTo>
                    <a:pt x="167" y="176"/>
                  </a:lnTo>
                  <a:lnTo>
                    <a:pt x="274" y="122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6" name="任意多边形 89774"/>
            <p:cNvSpPr/>
            <p:nvPr/>
          </p:nvSpPr>
          <p:spPr>
            <a:xfrm>
              <a:off x="3922" y="2308"/>
              <a:ext cx="46" cy="37"/>
            </a:xfrm>
            <a:custGeom>
              <a:avLst/>
              <a:gdLst/>
              <a:ahLst/>
              <a:cxnLst/>
              <a:rect l="0" t="0" r="0" b="0"/>
              <a:pathLst>
                <a:path w="274" h="228">
                  <a:moveTo>
                    <a:pt x="214" y="0"/>
                  </a:moveTo>
                  <a:lnTo>
                    <a:pt x="107" y="54"/>
                  </a:lnTo>
                  <a:lnTo>
                    <a:pt x="0" y="106"/>
                  </a:lnTo>
                  <a:lnTo>
                    <a:pt x="60" y="228"/>
                  </a:lnTo>
                  <a:lnTo>
                    <a:pt x="167" y="176"/>
                  </a:lnTo>
                  <a:lnTo>
                    <a:pt x="274" y="122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7" name="任意多边形 89775"/>
            <p:cNvSpPr/>
            <p:nvPr/>
          </p:nvSpPr>
          <p:spPr>
            <a:xfrm>
              <a:off x="3932" y="2337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7" h="54">
                  <a:moveTo>
                    <a:pt x="107" y="0"/>
                  </a:moveTo>
                  <a:lnTo>
                    <a:pt x="0" y="52"/>
                  </a:lnTo>
                  <a:lnTo>
                    <a:pt x="1" y="5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8" name="直接连接符 89776"/>
            <p:cNvSpPr/>
            <p:nvPr/>
          </p:nvSpPr>
          <p:spPr>
            <a:xfrm>
              <a:off x="3932" y="2345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199" name="任意多边形 89777"/>
            <p:cNvSpPr/>
            <p:nvPr/>
          </p:nvSpPr>
          <p:spPr>
            <a:xfrm>
              <a:off x="3932" y="2328"/>
              <a:ext cx="45" cy="38"/>
            </a:xfrm>
            <a:custGeom>
              <a:avLst/>
              <a:gdLst/>
              <a:ahLst/>
              <a:cxnLst/>
              <a:rect l="0" t="0" r="0" b="0"/>
              <a:pathLst>
                <a:path w="275" h="230">
                  <a:moveTo>
                    <a:pt x="212" y="0"/>
                  </a:moveTo>
                  <a:lnTo>
                    <a:pt x="106" y="55"/>
                  </a:lnTo>
                  <a:lnTo>
                    <a:pt x="0" y="109"/>
                  </a:lnTo>
                  <a:lnTo>
                    <a:pt x="62" y="230"/>
                  </a:lnTo>
                  <a:lnTo>
                    <a:pt x="168" y="175"/>
                  </a:lnTo>
                  <a:lnTo>
                    <a:pt x="275" y="12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0" name="任意多边形 89778"/>
            <p:cNvSpPr/>
            <p:nvPr/>
          </p:nvSpPr>
          <p:spPr>
            <a:xfrm>
              <a:off x="3932" y="2328"/>
              <a:ext cx="45" cy="38"/>
            </a:xfrm>
            <a:custGeom>
              <a:avLst/>
              <a:gdLst/>
              <a:ahLst/>
              <a:cxnLst/>
              <a:rect l="0" t="0" r="0" b="0"/>
              <a:pathLst>
                <a:path w="275" h="230">
                  <a:moveTo>
                    <a:pt x="212" y="0"/>
                  </a:moveTo>
                  <a:lnTo>
                    <a:pt x="106" y="55"/>
                  </a:lnTo>
                  <a:lnTo>
                    <a:pt x="0" y="109"/>
                  </a:lnTo>
                  <a:lnTo>
                    <a:pt x="62" y="230"/>
                  </a:lnTo>
                  <a:lnTo>
                    <a:pt x="168" y="175"/>
                  </a:lnTo>
                  <a:lnTo>
                    <a:pt x="275" y="12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1" name="任意多边形 89779"/>
            <p:cNvSpPr/>
            <p:nvPr/>
          </p:nvSpPr>
          <p:spPr>
            <a:xfrm>
              <a:off x="3943" y="2357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6" h="57">
                  <a:moveTo>
                    <a:pt x="106" y="0"/>
                  </a:moveTo>
                  <a:lnTo>
                    <a:pt x="0" y="55"/>
                  </a:lnTo>
                  <a:lnTo>
                    <a:pt x="2" y="5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2" name="直接连接符 89780"/>
            <p:cNvSpPr/>
            <p:nvPr/>
          </p:nvSpPr>
          <p:spPr>
            <a:xfrm>
              <a:off x="3943" y="236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3" name="任意多边形 89781"/>
            <p:cNvSpPr/>
            <p:nvPr/>
          </p:nvSpPr>
          <p:spPr>
            <a:xfrm>
              <a:off x="3943" y="2348"/>
              <a:ext cx="44" cy="38"/>
            </a:xfrm>
            <a:custGeom>
              <a:avLst/>
              <a:gdLst/>
              <a:ahLst/>
              <a:cxnLst/>
              <a:rect l="0" t="0" r="0" b="0"/>
              <a:pathLst>
                <a:path w="274" h="234">
                  <a:moveTo>
                    <a:pt x="209" y="0"/>
                  </a:moveTo>
                  <a:lnTo>
                    <a:pt x="104" y="57"/>
                  </a:lnTo>
                  <a:lnTo>
                    <a:pt x="0" y="114"/>
                  </a:lnTo>
                  <a:lnTo>
                    <a:pt x="64" y="234"/>
                  </a:lnTo>
                  <a:lnTo>
                    <a:pt x="169" y="177"/>
                  </a:lnTo>
                  <a:lnTo>
                    <a:pt x="274" y="12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4" name="任意多边形 89782"/>
            <p:cNvSpPr/>
            <p:nvPr/>
          </p:nvSpPr>
          <p:spPr>
            <a:xfrm>
              <a:off x="3943" y="2348"/>
              <a:ext cx="44" cy="38"/>
            </a:xfrm>
            <a:custGeom>
              <a:avLst/>
              <a:gdLst/>
              <a:ahLst/>
              <a:cxnLst/>
              <a:rect l="0" t="0" r="0" b="0"/>
              <a:pathLst>
                <a:path w="274" h="234">
                  <a:moveTo>
                    <a:pt x="209" y="0"/>
                  </a:moveTo>
                  <a:lnTo>
                    <a:pt x="104" y="57"/>
                  </a:lnTo>
                  <a:lnTo>
                    <a:pt x="0" y="114"/>
                  </a:lnTo>
                  <a:lnTo>
                    <a:pt x="64" y="234"/>
                  </a:lnTo>
                  <a:lnTo>
                    <a:pt x="169" y="177"/>
                  </a:lnTo>
                  <a:lnTo>
                    <a:pt x="274" y="12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5" name="任意多边形 89783"/>
            <p:cNvSpPr/>
            <p:nvPr/>
          </p:nvSpPr>
          <p:spPr>
            <a:xfrm>
              <a:off x="3953" y="2377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5" h="59">
                  <a:moveTo>
                    <a:pt x="105" y="0"/>
                  </a:moveTo>
                  <a:lnTo>
                    <a:pt x="0" y="57"/>
                  </a:lnTo>
                  <a:lnTo>
                    <a:pt x="1" y="5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6" name="直接连接符 89784"/>
            <p:cNvSpPr/>
            <p:nvPr/>
          </p:nvSpPr>
          <p:spPr>
            <a:xfrm>
              <a:off x="3953" y="2386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7" name="任意多边形 89785"/>
            <p:cNvSpPr/>
            <p:nvPr/>
          </p:nvSpPr>
          <p:spPr>
            <a:xfrm>
              <a:off x="3953" y="2366"/>
              <a:ext cx="46" cy="40"/>
            </a:xfrm>
            <a:custGeom>
              <a:avLst/>
              <a:gdLst/>
              <a:ahLst/>
              <a:cxnLst/>
              <a:rect l="0" t="0" r="0" b="0"/>
              <a:pathLst>
                <a:path w="275" h="237">
                  <a:moveTo>
                    <a:pt x="208" y="0"/>
                  </a:moveTo>
                  <a:lnTo>
                    <a:pt x="104" y="60"/>
                  </a:lnTo>
                  <a:lnTo>
                    <a:pt x="0" y="119"/>
                  </a:lnTo>
                  <a:lnTo>
                    <a:pt x="67" y="237"/>
                  </a:lnTo>
                  <a:lnTo>
                    <a:pt x="171" y="178"/>
                  </a:lnTo>
                  <a:lnTo>
                    <a:pt x="275" y="119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8" name="任意多边形 89786"/>
            <p:cNvSpPr/>
            <p:nvPr/>
          </p:nvSpPr>
          <p:spPr>
            <a:xfrm>
              <a:off x="3953" y="2366"/>
              <a:ext cx="46" cy="40"/>
            </a:xfrm>
            <a:custGeom>
              <a:avLst/>
              <a:gdLst/>
              <a:ahLst/>
              <a:cxnLst/>
              <a:rect l="0" t="0" r="0" b="0"/>
              <a:pathLst>
                <a:path w="275" h="237">
                  <a:moveTo>
                    <a:pt x="208" y="0"/>
                  </a:moveTo>
                  <a:lnTo>
                    <a:pt x="104" y="60"/>
                  </a:lnTo>
                  <a:lnTo>
                    <a:pt x="0" y="119"/>
                  </a:lnTo>
                  <a:lnTo>
                    <a:pt x="67" y="237"/>
                  </a:lnTo>
                  <a:lnTo>
                    <a:pt x="171" y="178"/>
                  </a:lnTo>
                  <a:lnTo>
                    <a:pt x="275" y="119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09" name="任意多边形 89787"/>
            <p:cNvSpPr/>
            <p:nvPr/>
          </p:nvSpPr>
          <p:spPr>
            <a:xfrm>
              <a:off x="3965" y="2395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4" h="61">
                  <a:moveTo>
                    <a:pt x="104" y="0"/>
                  </a:moveTo>
                  <a:lnTo>
                    <a:pt x="0" y="59"/>
                  </a:lnTo>
                  <a:lnTo>
                    <a:pt x="2" y="6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0" name="直接连接符 89788"/>
            <p:cNvSpPr/>
            <p:nvPr/>
          </p:nvSpPr>
          <p:spPr>
            <a:xfrm>
              <a:off x="3965" y="240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1" name="任意多边形 89789"/>
            <p:cNvSpPr/>
            <p:nvPr/>
          </p:nvSpPr>
          <p:spPr>
            <a:xfrm>
              <a:off x="3965" y="2386"/>
              <a:ext cx="45" cy="40"/>
            </a:xfrm>
            <a:custGeom>
              <a:avLst/>
              <a:gdLst/>
              <a:ahLst/>
              <a:cxnLst/>
              <a:rect l="0" t="0" r="0" b="0"/>
              <a:pathLst>
                <a:path w="274" h="238">
                  <a:moveTo>
                    <a:pt x="205" y="0"/>
                  </a:moveTo>
                  <a:lnTo>
                    <a:pt x="102" y="61"/>
                  </a:lnTo>
                  <a:lnTo>
                    <a:pt x="0" y="122"/>
                  </a:lnTo>
                  <a:lnTo>
                    <a:pt x="69" y="238"/>
                  </a:lnTo>
                  <a:lnTo>
                    <a:pt x="171" y="177"/>
                  </a:lnTo>
                  <a:lnTo>
                    <a:pt x="274" y="116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2" name="任意多边形 89790"/>
            <p:cNvSpPr/>
            <p:nvPr/>
          </p:nvSpPr>
          <p:spPr>
            <a:xfrm>
              <a:off x="3965" y="2386"/>
              <a:ext cx="45" cy="40"/>
            </a:xfrm>
            <a:custGeom>
              <a:avLst/>
              <a:gdLst/>
              <a:ahLst/>
              <a:cxnLst/>
              <a:rect l="0" t="0" r="0" b="0"/>
              <a:pathLst>
                <a:path w="274" h="238">
                  <a:moveTo>
                    <a:pt x="205" y="0"/>
                  </a:moveTo>
                  <a:lnTo>
                    <a:pt x="102" y="61"/>
                  </a:lnTo>
                  <a:lnTo>
                    <a:pt x="0" y="122"/>
                  </a:lnTo>
                  <a:lnTo>
                    <a:pt x="69" y="238"/>
                  </a:lnTo>
                  <a:lnTo>
                    <a:pt x="171" y="177"/>
                  </a:lnTo>
                  <a:lnTo>
                    <a:pt x="274" y="116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3" name="任意多边形 89791"/>
            <p:cNvSpPr/>
            <p:nvPr/>
          </p:nvSpPr>
          <p:spPr>
            <a:xfrm>
              <a:off x="3976" y="2415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2" h="63">
                  <a:moveTo>
                    <a:pt x="102" y="0"/>
                  </a:moveTo>
                  <a:lnTo>
                    <a:pt x="0" y="61"/>
                  </a:lnTo>
                  <a:lnTo>
                    <a:pt x="1" y="6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4" name="直接连接符 89792"/>
            <p:cNvSpPr/>
            <p:nvPr/>
          </p:nvSpPr>
          <p:spPr>
            <a:xfrm>
              <a:off x="3976" y="242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5" name="任意多边形 89793"/>
            <p:cNvSpPr/>
            <p:nvPr/>
          </p:nvSpPr>
          <p:spPr>
            <a:xfrm>
              <a:off x="3977" y="2404"/>
              <a:ext cx="44" cy="40"/>
            </a:xfrm>
            <a:custGeom>
              <a:avLst/>
              <a:gdLst/>
              <a:ahLst/>
              <a:cxnLst/>
              <a:rect l="0" t="0" r="0" b="0"/>
              <a:pathLst>
                <a:path w="274" h="242">
                  <a:moveTo>
                    <a:pt x="203" y="0"/>
                  </a:moveTo>
                  <a:lnTo>
                    <a:pt x="101" y="63"/>
                  </a:lnTo>
                  <a:lnTo>
                    <a:pt x="0" y="126"/>
                  </a:lnTo>
                  <a:lnTo>
                    <a:pt x="71" y="242"/>
                  </a:lnTo>
                  <a:lnTo>
                    <a:pt x="173" y="179"/>
                  </a:lnTo>
                  <a:lnTo>
                    <a:pt x="274" y="117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6" name="任意多边形 89794"/>
            <p:cNvSpPr/>
            <p:nvPr/>
          </p:nvSpPr>
          <p:spPr>
            <a:xfrm>
              <a:off x="3977" y="2404"/>
              <a:ext cx="44" cy="40"/>
            </a:xfrm>
            <a:custGeom>
              <a:avLst/>
              <a:gdLst/>
              <a:ahLst/>
              <a:cxnLst/>
              <a:rect l="0" t="0" r="0" b="0"/>
              <a:pathLst>
                <a:path w="274" h="242">
                  <a:moveTo>
                    <a:pt x="203" y="0"/>
                  </a:moveTo>
                  <a:lnTo>
                    <a:pt x="101" y="63"/>
                  </a:lnTo>
                  <a:lnTo>
                    <a:pt x="0" y="126"/>
                  </a:lnTo>
                  <a:lnTo>
                    <a:pt x="71" y="242"/>
                  </a:lnTo>
                  <a:lnTo>
                    <a:pt x="173" y="179"/>
                  </a:lnTo>
                  <a:lnTo>
                    <a:pt x="274" y="117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7" name="任意多边形 89795"/>
            <p:cNvSpPr/>
            <p:nvPr/>
          </p:nvSpPr>
          <p:spPr>
            <a:xfrm>
              <a:off x="3989" y="2435"/>
              <a:ext cx="15" cy="10"/>
            </a:xfrm>
            <a:custGeom>
              <a:avLst/>
              <a:gdLst/>
              <a:ahLst/>
              <a:cxnLst/>
              <a:rect l="0" t="0" r="0" b="0"/>
              <a:pathLst>
                <a:path w="102" h="66">
                  <a:moveTo>
                    <a:pt x="102" y="0"/>
                  </a:moveTo>
                  <a:lnTo>
                    <a:pt x="0" y="63"/>
                  </a:lnTo>
                  <a:lnTo>
                    <a:pt x="3" y="6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8" name="直接连接符 89796"/>
            <p:cNvSpPr/>
            <p:nvPr/>
          </p:nvSpPr>
          <p:spPr>
            <a:xfrm>
              <a:off x="3989" y="244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19" name="任意多边形 89797"/>
            <p:cNvSpPr/>
            <p:nvPr/>
          </p:nvSpPr>
          <p:spPr>
            <a:xfrm>
              <a:off x="3989" y="2423"/>
              <a:ext cx="44" cy="41"/>
            </a:xfrm>
            <a:custGeom>
              <a:avLst/>
              <a:gdLst/>
              <a:ahLst/>
              <a:cxnLst/>
              <a:rect l="0" t="0" r="0" b="0"/>
              <a:pathLst>
                <a:path w="273" h="245">
                  <a:moveTo>
                    <a:pt x="198" y="0"/>
                  </a:moveTo>
                  <a:lnTo>
                    <a:pt x="99" y="66"/>
                  </a:lnTo>
                  <a:lnTo>
                    <a:pt x="0" y="132"/>
                  </a:lnTo>
                  <a:lnTo>
                    <a:pt x="74" y="245"/>
                  </a:lnTo>
                  <a:lnTo>
                    <a:pt x="174" y="179"/>
                  </a:lnTo>
                  <a:lnTo>
                    <a:pt x="273" y="11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0" name="任意多边形 89798"/>
            <p:cNvSpPr/>
            <p:nvPr/>
          </p:nvSpPr>
          <p:spPr>
            <a:xfrm>
              <a:off x="3989" y="2423"/>
              <a:ext cx="44" cy="41"/>
            </a:xfrm>
            <a:custGeom>
              <a:avLst/>
              <a:gdLst/>
              <a:ahLst/>
              <a:cxnLst/>
              <a:rect l="0" t="0" r="0" b="0"/>
              <a:pathLst>
                <a:path w="273" h="245">
                  <a:moveTo>
                    <a:pt x="198" y="0"/>
                  </a:moveTo>
                  <a:lnTo>
                    <a:pt x="99" y="66"/>
                  </a:lnTo>
                  <a:lnTo>
                    <a:pt x="0" y="132"/>
                  </a:lnTo>
                  <a:lnTo>
                    <a:pt x="74" y="245"/>
                  </a:lnTo>
                  <a:lnTo>
                    <a:pt x="174" y="179"/>
                  </a:lnTo>
                  <a:lnTo>
                    <a:pt x="273" y="113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1" name="任意多边形 89799"/>
            <p:cNvSpPr/>
            <p:nvPr/>
          </p:nvSpPr>
          <p:spPr>
            <a:xfrm>
              <a:off x="4000" y="2453"/>
              <a:ext cx="18" cy="11"/>
            </a:xfrm>
            <a:custGeom>
              <a:avLst/>
              <a:gdLst/>
              <a:ahLst/>
              <a:cxnLst/>
              <a:rect l="0" t="0" r="0" b="0"/>
              <a:pathLst>
                <a:path w="100" h="67">
                  <a:moveTo>
                    <a:pt x="100" y="0"/>
                  </a:moveTo>
                  <a:lnTo>
                    <a:pt x="0" y="66"/>
                  </a:lnTo>
                  <a:lnTo>
                    <a:pt x="0" y="6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2" name="直接连接符 89800"/>
            <p:cNvSpPr/>
            <p:nvPr/>
          </p:nvSpPr>
          <p:spPr>
            <a:xfrm>
              <a:off x="4000" y="246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3" name="任意多边形 89801"/>
            <p:cNvSpPr/>
            <p:nvPr/>
          </p:nvSpPr>
          <p:spPr>
            <a:xfrm>
              <a:off x="4000" y="2441"/>
              <a:ext cx="45" cy="41"/>
            </a:xfrm>
            <a:custGeom>
              <a:avLst/>
              <a:gdLst/>
              <a:ahLst/>
              <a:cxnLst/>
              <a:rect l="0" t="0" r="0" b="0"/>
              <a:pathLst>
                <a:path w="275" h="247">
                  <a:moveTo>
                    <a:pt x="199" y="0"/>
                  </a:moveTo>
                  <a:lnTo>
                    <a:pt x="100" y="67"/>
                  </a:lnTo>
                  <a:lnTo>
                    <a:pt x="0" y="134"/>
                  </a:lnTo>
                  <a:lnTo>
                    <a:pt x="76" y="247"/>
                  </a:lnTo>
                  <a:lnTo>
                    <a:pt x="176" y="180"/>
                  </a:lnTo>
                  <a:lnTo>
                    <a:pt x="275" y="113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4" name="任意多边形 89802"/>
            <p:cNvSpPr/>
            <p:nvPr/>
          </p:nvSpPr>
          <p:spPr>
            <a:xfrm>
              <a:off x="4000" y="2441"/>
              <a:ext cx="45" cy="41"/>
            </a:xfrm>
            <a:custGeom>
              <a:avLst/>
              <a:gdLst/>
              <a:ahLst/>
              <a:cxnLst/>
              <a:rect l="0" t="0" r="0" b="0"/>
              <a:pathLst>
                <a:path w="275" h="247">
                  <a:moveTo>
                    <a:pt x="199" y="0"/>
                  </a:moveTo>
                  <a:lnTo>
                    <a:pt x="100" y="67"/>
                  </a:lnTo>
                  <a:lnTo>
                    <a:pt x="0" y="134"/>
                  </a:lnTo>
                  <a:lnTo>
                    <a:pt x="76" y="247"/>
                  </a:lnTo>
                  <a:lnTo>
                    <a:pt x="176" y="180"/>
                  </a:lnTo>
                  <a:lnTo>
                    <a:pt x="275" y="113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5" name="任意多边形 89803"/>
            <p:cNvSpPr/>
            <p:nvPr/>
          </p:nvSpPr>
          <p:spPr>
            <a:xfrm>
              <a:off x="4014" y="2472"/>
              <a:ext cx="15" cy="10"/>
            </a:xfrm>
            <a:custGeom>
              <a:avLst/>
              <a:gdLst/>
              <a:ahLst/>
              <a:cxnLst/>
              <a:rect l="0" t="0" r="0" b="0"/>
              <a:pathLst>
                <a:path w="100" h="69">
                  <a:moveTo>
                    <a:pt x="100" y="0"/>
                  </a:moveTo>
                  <a:lnTo>
                    <a:pt x="0" y="67"/>
                  </a:lnTo>
                  <a:lnTo>
                    <a:pt x="2" y="6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6" name="直接连接符 89804"/>
            <p:cNvSpPr/>
            <p:nvPr/>
          </p:nvSpPr>
          <p:spPr>
            <a:xfrm>
              <a:off x="4014" y="248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7" name="任意多边形 89805"/>
            <p:cNvSpPr/>
            <p:nvPr/>
          </p:nvSpPr>
          <p:spPr>
            <a:xfrm>
              <a:off x="4014" y="2460"/>
              <a:ext cx="44" cy="41"/>
            </a:xfrm>
            <a:custGeom>
              <a:avLst/>
              <a:gdLst/>
              <a:ahLst/>
              <a:cxnLst/>
              <a:rect l="0" t="0" r="0" b="0"/>
              <a:pathLst>
                <a:path w="274" h="249">
                  <a:moveTo>
                    <a:pt x="195" y="0"/>
                  </a:moveTo>
                  <a:lnTo>
                    <a:pt x="98" y="70"/>
                  </a:lnTo>
                  <a:lnTo>
                    <a:pt x="0" y="139"/>
                  </a:lnTo>
                  <a:lnTo>
                    <a:pt x="80" y="249"/>
                  </a:lnTo>
                  <a:lnTo>
                    <a:pt x="177" y="180"/>
                  </a:lnTo>
                  <a:lnTo>
                    <a:pt x="274" y="111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8" name="任意多边形 89806"/>
            <p:cNvSpPr/>
            <p:nvPr/>
          </p:nvSpPr>
          <p:spPr>
            <a:xfrm>
              <a:off x="4014" y="2460"/>
              <a:ext cx="44" cy="41"/>
            </a:xfrm>
            <a:custGeom>
              <a:avLst/>
              <a:gdLst/>
              <a:ahLst/>
              <a:cxnLst/>
              <a:rect l="0" t="0" r="0" b="0"/>
              <a:pathLst>
                <a:path w="274" h="249">
                  <a:moveTo>
                    <a:pt x="195" y="0"/>
                  </a:moveTo>
                  <a:lnTo>
                    <a:pt x="98" y="70"/>
                  </a:lnTo>
                  <a:lnTo>
                    <a:pt x="0" y="139"/>
                  </a:lnTo>
                  <a:lnTo>
                    <a:pt x="80" y="249"/>
                  </a:lnTo>
                  <a:lnTo>
                    <a:pt x="177" y="180"/>
                  </a:lnTo>
                  <a:lnTo>
                    <a:pt x="274" y="111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29" name="任意多边形 89807"/>
            <p:cNvSpPr/>
            <p:nvPr/>
          </p:nvSpPr>
          <p:spPr>
            <a:xfrm>
              <a:off x="4027" y="2490"/>
              <a:ext cx="15" cy="11"/>
            </a:xfrm>
            <a:custGeom>
              <a:avLst/>
              <a:gdLst/>
              <a:ahLst/>
              <a:cxnLst/>
              <a:rect l="0" t="0" r="0" b="0"/>
              <a:pathLst>
                <a:path w="97" h="70">
                  <a:moveTo>
                    <a:pt x="97" y="0"/>
                  </a:moveTo>
                  <a:lnTo>
                    <a:pt x="0" y="69"/>
                  </a:lnTo>
                  <a:lnTo>
                    <a:pt x="1" y="7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0" name="直接连接符 89808"/>
            <p:cNvSpPr/>
            <p:nvPr/>
          </p:nvSpPr>
          <p:spPr>
            <a:xfrm>
              <a:off x="4027" y="250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1" name="任意多边形 89809"/>
            <p:cNvSpPr/>
            <p:nvPr/>
          </p:nvSpPr>
          <p:spPr>
            <a:xfrm>
              <a:off x="4027" y="2478"/>
              <a:ext cx="44" cy="41"/>
            </a:xfrm>
            <a:custGeom>
              <a:avLst/>
              <a:gdLst/>
              <a:ahLst/>
              <a:cxnLst/>
              <a:rect l="0" t="0" r="0" b="0"/>
              <a:pathLst>
                <a:path w="272" h="250">
                  <a:moveTo>
                    <a:pt x="192" y="0"/>
                  </a:moveTo>
                  <a:lnTo>
                    <a:pt x="96" y="70"/>
                  </a:lnTo>
                  <a:lnTo>
                    <a:pt x="0" y="140"/>
                  </a:lnTo>
                  <a:lnTo>
                    <a:pt x="80" y="250"/>
                  </a:lnTo>
                  <a:lnTo>
                    <a:pt x="176" y="179"/>
                  </a:lnTo>
                  <a:lnTo>
                    <a:pt x="272" y="10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2" name="任意多边形 89810"/>
            <p:cNvSpPr/>
            <p:nvPr/>
          </p:nvSpPr>
          <p:spPr>
            <a:xfrm>
              <a:off x="4027" y="2478"/>
              <a:ext cx="44" cy="41"/>
            </a:xfrm>
            <a:custGeom>
              <a:avLst/>
              <a:gdLst/>
              <a:ahLst/>
              <a:cxnLst/>
              <a:rect l="0" t="0" r="0" b="0"/>
              <a:pathLst>
                <a:path w="272" h="250">
                  <a:moveTo>
                    <a:pt x="192" y="0"/>
                  </a:moveTo>
                  <a:lnTo>
                    <a:pt x="96" y="70"/>
                  </a:lnTo>
                  <a:lnTo>
                    <a:pt x="0" y="140"/>
                  </a:lnTo>
                  <a:lnTo>
                    <a:pt x="80" y="250"/>
                  </a:lnTo>
                  <a:lnTo>
                    <a:pt x="176" y="179"/>
                  </a:lnTo>
                  <a:lnTo>
                    <a:pt x="272" y="10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3" name="任意多边形 89811"/>
            <p:cNvSpPr/>
            <p:nvPr/>
          </p:nvSpPr>
          <p:spPr>
            <a:xfrm>
              <a:off x="4040" y="2507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6" h="74">
                  <a:moveTo>
                    <a:pt x="96" y="0"/>
                  </a:moveTo>
                  <a:lnTo>
                    <a:pt x="0" y="71"/>
                  </a:lnTo>
                  <a:lnTo>
                    <a:pt x="2" y="7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4" name="直接连接符 89812"/>
            <p:cNvSpPr/>
            <p:nvPr/>
          </p:nvSpPr>
          <p:spPr>
            <a:xfrm>
              <a:off x="4040" y="251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5" name="任意多边形 89813"/>
            <p:cNvSpPr/>
            <p:nvPr/>
          </p:nvSpPr>
          <p:spPr>
            <a:xfrm>
              <a:off x="4040" y="2495"/>
              <a:ext cx="44" cy="43"/>
            </a:xfrm>
            <a:custGeom>
              <a:avLst/>
              <a:gdLst/>
              <a:ahLst/>
              <a:cxnLst/>
              <a:rect l="0" t="0" r="0" b="0"/>
              <a:pathLst>
                <a:path w="272" h="254">
                  <a:moveTo>
                    <a:pt x="188" y="0"/>
                  </a:moveTo>
                  <a:lnTo>
                    <a:pt x="94" y="73"/>
                  </a:lnTo>
                  <a:lnTo>
                    <a:pt x="0" y="147"/>
                  </a:lnTo>
                  <a:lnTo>
                    <a:pt x="84" y="254"/>
                  </a:lnTo>
                  <a:lnTo>
                    <a:pt x="178" y="181"/>
                  </a:lnTo>
                  <a:lnTo>
                    <a:pt x="272" y="10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6" name="任意多边形 89814"/>
            <p:cNvSpPr/>
            <p:nvPr/>
          </p:nvSpPr>
          <p:spPr>
            <a:xfrm>
              <a:off x="4040" y="2495"/>
              <a:ext cx="44" cy="43"/>
            </a:xfrm>
            <a:custGeom>
              <a:avLst/>
              <a:gdLst/>
              <a:ahLst/>
              <a:cxnLst/>
              <a:rect l="0" t="0" r="0" b="0"/>
              <a:pathLst>
                <a:path w="272" h="254">
                  <a:moveTo>
                    <a:pt x="188" y="0"/>
                  </a:moveTo>
                  <a:lnTo>
                    <a:pt x="94" y="73"/>
                  </a:lnTo>
                  <a:lnTo>
                    <a:pt x="0" y="147"/>
                  </a:lnTo>
                  <a:lnTo>
                    <a:pt x="84" y="254"/>
                  </a:lnTo>
                  <a:lnTo>
                    <a:pt x="178" y="181"/>
                  </a:lnTo>
                  <a:lnTo>
                    <a:pt x="272" y="10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7" name="任意多边形 89815"/>
            <p:cNvSpPr/>
            <p:nvPr/>
          </p:nvSpPr>
          <p:spPr>
            <a:xfrm>
              <a:off x="4054" y="2526"/>
              <a:ext cx="15" cy="12"/>
            </a:xfrm>
            <a:custGeom>
              <a:avLst/>
              <a:gdLst/>
              <a:ahLst/>
              <a:cxnLst/>
              <a:rect l="0" t="0" r="0" b="0"/>
              <a:pathLst>
                <a:path w="94" h="74">
                  <a:moveTo>
                    <a:pt x="94" y="0"/>
                  </a:moveTo>
                  <a:lnTo>
                    <a:pt x="0" y="73"/>
                  </a:lnTo>
                  <a:lnTo>
                    <a:pt x="1" y="74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8" name="直接连接符 89816"/>
            <p:cNvSpPr/>
            <p:nvPr/>
          </p:nvSpPr>
          <p:spPr>
            <a:xfrm>
              <a:off x="4054" y="2538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39" name="任意多边形 89817"/>
            <p:cNvSpPr/>
            <p:nvPr/>
          </p:nvSpPr>
          <p:spPr>
            <a:xfrm>
              <a:off x="4054" y="2513"/>
              <a:ext cx="45" cy="42"/>
            </a:xfrm>
            <a:custGeom>
              <a:avLst/>
              <a:gdLst/>
              <a:ahLst/>
              <a:cxnLst/>
              <a:rect l="0" t="0" r="0" b="0"/>
              <a:pathLst>
                <a:path w="270" h="254">
                  <a:moveTo>
                    <a:pt x="186" y="0"/>
                  </a:moveTo>
                  <a:lnTo>
                    <a:pt x="93" y="75"/>
                  </a:lnTo>
                  <a:lnTo>
                    <a:pt x="0" y="149"/>
                  </a:lnTo>
                  <a:lnTo>
                    <a:pt x="85" y="254"/>
                  </a:lnTo>
                  <a:lnTo>
                    <a:pt x="178" y="180"/>
                  </a:lnTo>
                  <a:lnTo>
                    <a:pt x="270" y="105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0" name="任意多边形 89818"/>
            <p:cNvSpPr/>
            <p:nvPr/>
          </p:nvSpPr>
          <p:spPr>
            <a:xfrm>
              <a:off x="4054" y="2513"/>
              <a:ext cx="45" cy="42"/>
            </a:xfrm>
            <a:custGeom>
              <a:avLst/>
              <a:gdLst/>
              <a:ahLst/>
              <a:cxnLst/>
              <a:rect l="0" t="0" r="0" b="0"/>
              <a:pathLst>
                <a:path w="270" h="254">
                  <a:moveTo>
                    <a:pt x="186" y="0"/>
                  </a:moveTo>
                  <a:lnTo>
                    <a:pt x="93" y="75"/>
                  </a:lnTo>
                  <a:lnTo>
                    <a:pt x="0" y="149"/>
                  </a:lnTo>
                  <a:lnTo>
                    <a:pt x="85" y="254"/>
                  </a:lnTo>
                  <a:lnTo>
                    <a:pt x="178" y="180"/>
                  </a:lnTo>
                  <a:lnTo>
                    <a:pt x="270" y="105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1" name="任意多边形 89819"/>
            <p:cNvSpPr/>
            <p:nvPr/>
          </p:nvSpPr>
          <p:spPr>
            <a:xfrm>
              <a:off x="4069" y="2543"/>
              <a:ext cx="14" cy="12"/>
            </a:xfrm>
            <a:custGeom>
              <a:avLst/>
              <a:gdLst/>
              <a:ahLst/>
              <a:cxnLst/>
              <a:rect l="0" t="0" r="0" b="0"/>
              <a:pathLst>
                <a:path w="93" h="77">
                  <a:moveTo>
                    <a:pt x="93" y="0"/>
                  </a:moveTo>
                  <a:lnTo>
                    <a:pt x="0" y="74"/>
                  </a:lnTo>
                  <a:lnTo>
                    <a:pt x="1" y="7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2" name="直接连接符 89820"/>
            <p:cNvSpPr/>
            <p:nvPr/>
          </p:nvSpPr>
          <p:spPr>
            <a:xfrm>
              <a:off x="4069" y="255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3" name="任意多边形 89821"/>
            <p:cNvSpPr/>
            <p:nvPr/>
          </p:nvSpPr>
          <p:spPr>
            <a:xfrm>
              <a:off x="4069" y="2530"/>
              <a:ext cx="43" cy="42"/>
            </a:xfrm>
            <a:custGeom>
              <a:avLst/>
              <a:gdLst/>
              <a:ahLst/>
              <a:cxnLst/>
              <a:rect l="0" t="0" r="0" b="0"/>
              <a:pathLst>
                <a:path w="270" h="257">
                  <a:moveTo>
                    <a:pt x="183" y="0"/>
                  </a:moveTo>
                  <a:lnTo>
                    <a:pt x="92" y="77"/>
                  </a:lnTo>
                  <a:lnTo>
                    <a:pt x="0" y="154"/>
                  </a:lnTo>
                  <a:lnTo>
                    <a:pt x="87" y="257"/>
                  </a:lnTo>
                  <a:lnTo>
                    <a:pt x="179" y="180"/>
                  </a:lnTo>
                  <a:lnTo>
                    <a:pt x="270" y="103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4" name="任意多边形 89822"/>
            <p:cNvSpPr/>
            <p:nvPr/>
          </p:nvSpPr>
          <p:spPr>
            <a:xfrm>
              <a:off x="4069" y="2530"/>
              <a:ext cx="43" cy="42"/>
            </a:xfrm>
            <a:custGeom>
              <a:avLst/>
              <a:gdLst/>
              <a:ahLst/>
              <a:cxnLst/>
              <a:rect l="0" t="0" r="0" b="0"/>
              <a:pathLst>
                <a:path w="270" h="257">
                  <a:moveTo>
                    <a:pt x="183" y="0"/>
                  </a:moveTo>
                  <a:lnTo>
                    <a:pt x="92" y="77"/>
                  </a:lnTo>
                  <a:lnTo>
                    <a:pt x="0" y="154"/>
                  </a:lnTo>
                  <a:lnTo>
                    <a:pt x="87" y="257"/>
                  </a:lnTo>
                  <a:lnTo>
                    <a:pt x="179" y="180"/>
                  </a:lnTo>
                  <a:lnTo>
                    <a:pt x="270" y="103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5" name="任意多边形 89823"/>
            <p:cNvSpPr/>
            <p:nvPr/>
          </p:nvSpPr>
          <p:spPr>
            <a:xfrm>
              <a:off x="4083" y="2560"/>
              <a:ext cx="14" cy="12"/>
            </a:xfrm>
            <a:custGeom>
              <a:avLst/>
              <a:gdLst/>
              <a:ahLst/>
              <a:cxnLst/>
              <a:rect l="0" t="0" r="0" b="0"/>
              <a:pathLst>
                <a:path w="92" h="79">
                  <a:moveTo>
                    <a:pt x="92" y="0"/>
                  </a:moveTo>
                  <a:lnTo>
                    <a:pt x="0" y="77"/>
                  </a:lnTo>
                  <a:lnTo>
                    <a:pt x="1" y="7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6" name="直接连接符 89824"/>
            <p:cNvSpPr/>
            <p:nvPr/>
          </p:nvSpPr>
          <p:spPr>
            <a:xfrm>
              <a:off x="4083" y="257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7" name="任意多边形 89825"/>
            <p:cNvSpPr/>
            <p:nvPr/>
          </p:nvSpPr>
          <p:spPr>
            <a:xfrm>
              <a:off x="4083" y="2547"/>
              <a:ext cx="43" cy="42"/>
            </a:xfrm>
            <a:custGeom>
              <a:avLst/>
              <a:gdLst/>
              <a:ahLst/>
              <a:cxnLst/>
              <a:rect l="0" t="0" r="0" b="0"/>
              <a:pathLst>
                <a:path w="271" h="259">
                  <a:moveTo>
                    <a:pt x="181" y="0"/>
                  </a:moveTo>
                  <a:lnTo>
                    <a:pt x="91" y="78"/>
                  </a:lnTo>
                  <a:lnTo>
                    <a:pt x="0" y="157"/>
                  </a:lnTo>
                  <a:lnTo>
                    <a:pt x="90" y="259"/>
                  </a:lnTo>
                  <a:lnTo>
                    <a:pt x="180" y="181"/>
                  </a:lnTo>
                  <a:lnTo>
                    <a:pt x="271" y="103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8" name="任意多边形 89826"/>
            <p:cNvSpPr/>
            <p:nvPr/>
          </p:nvSpPr>
          <p:spPr>
            <a:xfrm>
              <a:off x="4083" y="2547"/>
              <a:ext cx="43" cy="42"/>
            </a:xfrm>
            <a:custGeom>
              <a:avLst/>
              <a:gdLst/>
              <a:ahLst/>
              <a:cxnLst/>
              <a:rect l="0" t="0" r="0" b="0"/>
              <a:pathLst>
                <a:path w="271" h="259">
                  <a:moveTo>
                    <a:pt x="181" y="0"/>
                  </a:moveTo>
                  <a:lnTo>
                    <a:pt x="91" y="78"/>
                  </a:lnTo>
                  <a:lnTo>
                    <a:pt x="0" y="157"/>
                  </a:lnTo>
                  <a:lnTo>
                    <a:pt x="90" y="259"/>
                  </a:lnTo>
                  <a:lnTo>
                    <a:pt x="180" y="181"/>
                  </a:lnTo>
                  <a:lnTo>
                    <a:pt x="271" y="103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49" name="任意多边形 89827"/>
            <p:cNvSpPr/>
            <p:nvPr/>
          </p:nvSpPr>
          <p:spPr>
            <a:xfrm>
              <a:off x="4097" y="2577"/>
              <a:ext cx="15" cy="13"/>
            </a:xfrm>
            <a:custGeom>
              <a:avLst/>
              <a:gdLst/>
              <a:ahLst/>
              <a:cxnLst/>
              <a:rect l="0" t="0" r="0" b="0"/>
              <a:pathLst>
                <a:path w="90" h="80">
                  <a:moveTo>
                    <a:pt x="90" y="0"/>
                  </a:moveTo>
                  <a:lnTo>
                    <a:pt x="0" y="78"/>
                  </a:lnTo>
                  <a:lnTo>
                    <a:pt x="2" y="8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0" name="直接连接符 89828"/>
            <p:cNvSpPr/>
            <p:nvPr/>
          </p:nvSpPr>
          <p:spPr>
            <a:xfrm>
              <a:off x="4097" y="2589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1" name="任意多边形 89829"/>
            <p:cNvSpPr/>
            <p:nvPr/>
          </p:nvSpPr>
          <p:spPr>
            <a:xfrm>
              <a:off x="4097" y="2563"/>
              <a:ext cx="45" cy="43"/>
            </a:xfrm>
            <a:custGeom>
              <a:avLst/>
              <a:gdLst/>
              <a:ahLst/>
              <a:cxnLst/>
              <a:rect l="0" t="0" r="0" b="0"/>
              <a:pathLst>
                <a:path w="268" h="261">
                  <a:moveTo>
                    <a:pt x="176" y="0"/>
                  </a:moveTo>
                  <a:lnTo>
                    <a:pt x="88" y="80"/>
                  </a:lnTo>
                  <a:lnTo>
                    <a:pt x="0" y="160"/>
                  </a:lnTo>
                  <a:lnTo>
                    <a:pt x="91" y="261"/>
                  </a:lnTo>
                  <a:lnTo>
                    <a:pt x="180" y="181"/>
                  </a:lnTo>
                  <a:lnTo>
                    <a:pt x="268" y="10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2" name="任意多边形 89830"/>
            <p:cNvSpPr/>
            <p:nvPr/>
          </p:nvSpPr>
          <p:spPr>
            <a:xfrm>
              <a:off x="4097" y="2563"/>
              <a:ext cx="45" cy="43"/>
            </a:xfrm>
            <a:custGeom>
              <a:avLst/>
              <a:gdLst/>
              <a:ahLst/>
              <a:cxnLst/>
              <a:rect l="0" t="0" r="0" b="0"/>
              <a:pathLst>
                <a:path w="268" h="261">
                  <a:moveTo>
                    <a:pt x="176" y="0"/>
                  </a:moveTo>
                  <a:lnTo>
                    <a:pt x="88" y="80"/>
                  </a:lnTo>
                  <a:lnTo>
                    <a:pt x="0" y="160"/>
                  </a:lnTo>
                  <a:lnTo>
                    <a:pt x="91" y="261"/>
                  </a:lnTo>
                  <a:lnTo>
                    <a:pt x="180" y="181"/>
                  </a:lnTo>
                  <a:lnTo>
                    <a:pt x="268" y="10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3" name="任意多边形 89831"/>
            <p:cNvSpPr/>
            <p:nvPr/>
          </p:nvSpPr>
          <p:spPr>
            <a:xfrm>
              <a:off x="4113" y="2593"/>
              <a:ext cx="15" cy="13"/>
            </a:xfrm>
            <a:custGeom>
              <a:avLst/>
              <a:gdLst/>
              <a:ahLst/>
              <a:cxnLst/>
              <a:rect l="0" t="0" r="0" b="0"/>
              <a:pathLst>
                <a:path w="89" h="82">
                  <a:moveTo>
                    <a:pt x="89" y="0"/>
                  </a:moveTo>
                  <a:lnTo>
                    <a:pt x="0" y="80"/>
                  </a:lnTo>
                  <a:lnTo>
                    <a:pt x="3" y="8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4" name="直接连接符 89832"/>
            <p:cNvSpPr/>
            <p:nvPr/>
          </p:nvSpPr>
          <p:spPr>
            <a:xfrm>
              <a:off x="4113" y="2606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5" name="任意多边形 89833"/>
            <p:cNvSpPr/>
            <p:nvPr/>
          </p:nvSpPr>
          <p:spPr>
            <a:xfrm>
              <a:off x="4113" y="2580"/>
              <a:ext cx="43" cy="43"/>
            </a:xfrm>
            <a:custGeom>
              <a:avLst/>
              <a:gdLst/>
              <a:ahLst/>
              <a:cxnLst/>
              <a:rect l="0" t="0" r="0" b="0"/>
              <a:pathLst>
                <a:path w="265" h="263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93" y="263"/>
                  </a:lnTo>
                  <a:lnTo>
                    <a:pt x="179" y="181"/>
                  </a:lnTo>
                  <a:lnTo>
                    <a:pt x="265" y="98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6" name="任意多边形 89834"/>
            <p:cNvSpPr/>
            <p:nvPr/>
          </p:nvSpPr>
          <p:spPr>
            <a:xfrm>
              <a:off x="4113" y="2580"/>
              <a:ext cx="43" cy="43"/>
            </a:xfrm>
            <a:custGeom>
              <a:avLst/>
              <a:gdLst/>
              <a:ahLst/>
              <a:cxnLst/>
              <a:rect l="0" t="0" r="0" b="0"/>
              <a:pathLst>
                <a:path w="265" h="263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93" y="263"/>
                  </a:lnTo>
                  <a:lnTo>
                    <a:pt x="179" y="181"/>
                  </a:lnTo>
                  <a:lnTo>
                    <a:pt x="265" y="98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7" name="任意多边形 89835"/>
            <p:cNvSpPr/>
            <p:nvPr/>
          </p:nvSpPr>
          <p:spPr>
            <a:xfrm>
              <a:off x="4129" y="2609"/>
              <a:ext cx="13" cy="14"/>
            </a:xfrm>
            <a:custGeom>
              <a:avLst/>
              <a:gdLst/>
              <a:ahLst/>
              <a:cxnLst/>
              <a:rect l="0" t="0" r="0" b="0"/>
              <a:pathLst>
                <a:path w="86" h="85">
                  <a:moveTo>
                    <a:pt x="86" y="0"/>
                  </a:moveTo>
                  <a:lnTo>
                    <a:pt x="0" y="82"/>
                  </a:lnTo>
                  <a:lnTo>
                    <a:pt x="2" y="85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8" name="直接连接符 89836"/>
            <p:cNvSpPr/>
            <p:nvPr/>
          </p:nvSpPr>
          <p:spPr>
            <a:xfrm>
              <a:off x="4129" y="2623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59" name="任意多边形 89837"/>
            <p:cNvSpPr/>
            <p:nvPr/>
          </p:nvSpPr>
          <p:spPr>
            <a:xfrm>
              <a:off x="4129" y="2596"/>
              <a:ext cx="43" cy="43"/>
            </a:xfrm>
            <a:custGeom>
              <a:avLst/>
              <a:gdLst/>
              <a:ahLst/>
              <a:cxnLst/>
              <a:rect l="0" t="0" r="0" b="0"/>
              <a:pathLst>
                <a:path w="265" h="266">
                  <a:moveTo>
                    <a:pt x="169" y="0"/>
                  </a:moveTo>
                  <a:lnTo>
                    <a:pt x="84" y="85"/>
                  </a:lnTo>
                  <a:lnTo>
                    <a:pt x="0" y="170"/>
                  </a:lnTo>
                  <a:lnTo>
                    <a:pt x="96" y="266"/>
                  </a:lnTo>
                  <a:lnTo>
                    <a:pt x="180" y="181"/>
                  </a:lnTo>
                  <a:lnTo>
                    <a:pt x="265" y="96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0" name="任意多边形 89838"/>
            <p:cNvSpPr/>
            <p:nvPr/>
          </p:nvSpPr>
          <p:spPr>
            <a:xfrm>
              <a:off x="4129" y="2596"/>
              <a:ext cx="43" cy="43"/>
            </a:xfrm>
            <a:custGeom>
              <a:avLst/>
              <a:gdLst/>
              <a:ahLst/>
              <a:cxnLst/>
              <a:rect l="0" t="0" r="0" b="0"/>
              <a:pathLst>
                <a:path w="265" h="266">
                  <a:moveTo>
                    <a:pt x="169" y="0"/>
                  </a:moveTo>
                  <a:lnTo>
                    <a:pt x="84" y="85"/>
                  </a:lnTo>
                  <a:lnTo>
                    <a:pt x="0" y="170"/>
                  </a:lnTo>
                  <a:lnTo>
                    <a:pt x="96" y="266"/>
                  </a:lnTo>
                  <a:lnTo>
                    <a:pt x="180" y="181"/>
                  </a:lnTo>
                  <a:lnTo>
                    <a:pt x="265" y="96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1" name="任意多边形 89839"/>
            <p:cNvSpPr/>
            <p:nvPr/>
          </p:nvSpPr>
          <p:spPr>
            <a:xfrm>
              <a:off x="4145" y="2625"/>
              <a:ext cx="13" cy="14"/>
            </a:xfrm>
            <a:custGeom>
              <a:avLst/>
              <a:gdLst/>
              <a:ahLst/>
              <a:cxnLst/>
              <a:rect l="0" t="0" r="0" b="0"/>
              <a:pathLst>
                <a:path w="84" h="86">
                  <a:moveTo>
                    <a:pt x="84" y="0"/>
                  </a:moveTo>
                  <a:lnTo>
                    <a:pt x="0" y="85"/>
                  </a:lnTo>
                  <a:lnTo>
                    <a:pt x="1" y="86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2" name="直接连接符 89840"/>
            <p:cNvSpPr/>
            <p:nvPr/>
          </p:nvSpPr>
          <p:spPr>
            <a:xfrm>
              <a:off x="4145" y="263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3" name="任意多边形 89841"/>
            <p:cNvSpPr/>
            <p:nvPr/>
          </p:nvSpPr>
          <p:spPr>
            <a:xfrm>
              <a:off x="4145" y="2612"/>
              <a:ext cx="43" cy="43"/>
            </a:xfrm>
            <a:custGeom>
              <a:avLst/>
              <a:gdLst/>
              <a:ahLst/>
              <a:cxnLst/>
              <a:rect l="0" t="0" r="0" b="0"/>
              <a:pathLst>
                <a:path w="264" h="267">
                  <a:moveTo>
                    <a:pt x="167" y="0"/>
                  </a:moveTo>
                  <a:lnTo>
                    <a:pt x="83" y="86"/>
                  </a:lnTo>
                  <a:lnTo>
                    <a:pt x="0" y="172"/>
                  </a:lnTo>
                  <a:lnTo>
                    <a:pt x="97" y="267"/>
                  </a:lnTo>
                  <a:lnTo>
                    <a:pt x="181" y="181"/>
                  </a:lnTo>
                  <a:lnTo>
                    <a:pt x="264" y="9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4" name="任意多边形 89842"/>
            <p:cNvSpPr/>
            <p:nvPr/>
          </p:nvSpPr>
          <p:spPr>
            <a:xfrm>
              <a:off x="4145" y="2612"/>
              <a:ext cx="43" cy="43"/>
            </a:xfrm>
            <a:custGeom>
              <a:avLst/>
              <a:gdLst/>
              <a:ahLst/>
              <a:cxnLst/>
              <a:rect l="0" t="0" r="0" b="0"/>
              <a:pathLst>
                <a:path w="264" h="267">
                  <a:moveTo>
                    <a:pt x="167" y="0"/>
                  </a:moveTo>
                  <a:lnTo>
                    <a:pt x="83" y="86"/>
                  </a:lnTo>
                  <a:lnTo>
                    <a:pt x="0" y="172"/>
                  </a:lnTo>
                  <a:lnTo>
                    <a:pt x="97" y="267"/>
                  </a:lnTo>
                  <a:lnTo>
                    <a:pt x="181" y="181"/>
                  </a:lnTo>
                  <a:lnTo>
                    <a:pt x="264" y="9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5" name="任意多边形 89843"/>
            <p:cNvSpPr/>
            <p:nvPr/>
          </p:nvSpPr>
          <p:spPr>
            <a:xfrm>
              <a:off x="4160" y="2641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84" h="87">
                  <a:moveTo>
                    <a:pt x="84" y="0"/>
                  </a:moveTo>
                  <a:lnTo>
                    <a:pt x="0" y="86"/>
                  </a:lnTo>
                  <a:lnTo>
                    <a:pt x="2" y="87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6" name="直接连接符 89844"/>
            <p:cNvSpPr/>
            <p:nvPr/>
          </p:nvSpPr>
          <p:spPr>
            <a:xfrm>
              <a:off x="4160" y="2655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7" name="任意多边形 89845"/>
            <p:cNvSpPr/>
            <p:nvPr/>
          </p:nvSpPr>
          <p:spPr>
            <a:xfrm>
              <a:off x="4160" y="2626"/>
              <a:ext cx="44" cy="45"/>
            </a:xfrm>
            <a:custGeom>
              <a:avLst/>
              <a:gdLst/>
              <a:ahLst/>
              <a:cxnLst/>
              <a:rect l="0" t="0" r="0" b="0"/>
              <a:pathLst>
                <a:path w="262" h="266">
                  <a:moveTo>
                    <a:pt x="163" y="0"/>
                  </a:moveTo>
                  <a:lnTo>
                    <a:pt x="82" y="87"/>
                  </a:lnTo>
                  <a:lnTo>
                    <a:pt x="0" y="174"/>
                  </a:lnTo>
                  <a:lnTo>
                    <a:pt x="99" y="266"/>
                  </a:lnTo>
                  <a:lnTo>
                    <a:pt x="181" y="179"/>
                  </a:lnTo>
                  <a:lnTo>
                    <a:pt x="262" y="9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8" name="任意多边形 89846"/>
            <p:cNvSpPr/>
            <p:nvPr/>
          </p:nvSpPr>
          <p:spPr>
            <a:xfrm>
              <a:off x="4160" y="2626"/>
              <a:ext cx="44" cy="45"/>
            </a:xfrm>
            <a:custGeom>
              <a:avLst/>
              <a:gdLst/>
              <a:ahLst/>
              <a:cxnLst/>
              <a:rect l="0" t="0" r="0" b="0"/>
              <a:pathLst>
                <a:path w="262" h="266">
                  <a:moveTo>
                    <a:pt x="163" y="0"/>
                  </a:moveTo>
                  <a:lnTo>
                    <a:pt x="82" y="87"/>
                  </a:lnTo>
                  <a:lnTo>
                    <a:pt x="0" y="174"/>
                  </a:lnTo>
                  <a:lnTo>
                    <a:pt x="99" y="266"/>
                  </a:lnTo>
                  <a:lnTo>
                    <a:pt x="181" y="179"/>
                  </a:lnTo>
                  <a:lnTo>
                    <a:pt x="262" y="9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69" name="任意多边形 89847"/>
            <p:cNvSpPr/>
            <p:nvPr/>
          </p:nvSpPr>
          <p:spPr>
            <a:xfrm>
              <a:off x="4177" y="2656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2" h="90">
                  <a:moveTo>
                    <a:pt x="82" y="0"/>
                  </a:moveTo>
                  <a:lnTo>
                    <a:pt x="0" y="87"/>
                  </a:lnTo>
                  <a:lnTo>
                    <a:pt x="3" y="9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0" name="直接连接符 89848"/>
            <p:cNvSpPr/>
            <p:nvPr/>
          </p:nvSpPr>
          <p:spPr>
            <a:xfrm>
              <a:off x="4177" y="2671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1" name="任意多边形 89849"/>
            <p:cNvSpPr/>
            <p:nvPr/>
          </p:nvSpPr>
          <p:spPr>
            <a:xfrm>
              <a:off x="4177" y="2642"/>
              <a:ext cx="42" cy="43"/>
            </a:xfrm>
            <a:custGeom>
              <a:avLst/>
              <a:gdLst/>
              <a:ahLst/>
              <a:cxnLst/>
              <a:rect l="0" t="0" r="0" b="0"/>
              <a:pathLst>
                <a:path w="260" h="269">
                  <a:moveTo>
                    <a:pt x="158" y="0"/>
                  </a:moveTo>
                  <a:lnTo>
                    <a:pt x="79" y="89"/>
                  </a:lnTo>
                  <a:lnTo>
                    <a:pt x="0" y="179"/>
                  </a:lnTo>
                  <a:lnTo>
                    <a:pt x="101" y="269"/>
                  </a:lnTo>
                  <a:lnTo>
                    <a:pt x="180" y="180"/>
                  </a:lnTo>
                  <a:lnTo>
                    <a:pt x="260" y="9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2" name="任意多边形 89850"/>
            <p:cNvSpPr/>
            <p:nvPr/>
          </p:nvSpPr>
          <p:spPr>
            <a:xfrm>
              <a:off x="4177" y="2642"/>
              <a:ext cx="42" cy="43"/>
            </a:xfrm>
            <a:custGeom>
              <a:avLst/>
              <a:gdLst/>
              <a:ahLst/>
              <a:cxnLst/>
              <a:rect l="0" t="0" r="0" b="0"/>
              <a:pathLst>
                <a:path w="260" h="269">
                  <a:moveTo>
                    <a:pt x="158" y="0"/>
                  </a:moveTo>
                  <a:lnTo>
                    <a:pt x="79" y="89"/>
                  </a:lnTo>
                  <a:lnTo>
                    <a:pt x="0" y="179"/>
                  </a:lnTo>
                  <a:lnTo>
                    <a:pt x="101" y="269"/>
                  </a:lnTo>
                  <a:lnTo>
                    <a:pt x="180" y="180"/>
                  </a:lnTo>
                  <a:lnTo>
                    <a:pt x="260" y="9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3" name="任意多边形 89851"/>
            <p:cNvSpPr/>
            <p:nvPr/>
          </p:nvSpPr>
          <p:spPr>
            <a:xfrm>
              <a:off x="4194" y="2671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79" h="90">
                  <a:moveTo>
                    <a:pt x="79" y="0"/>
                  </a:moveTo>
                  <a:lnTo>
                    <a:pt x="0" y="89"/>
                  </a:lnTo>
                  <a:lnTo>
                    <a:pt x="1" y="9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4" name="直接连接符 89852"/>
            <p:cNvSpPr/>
            <p:nvPr/>
          </p:nvSpPr>
          <p:spPr>
            <a:xfrm>
              <a:off x="4194" y="2685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5" name="任意多边形 89853"/>
            <p:cNvSpPr/>
            <p:nvPr/>
          </p:nvSpPr>
          <p:spPr>
            <a:xfrm>
              <a:off x="4194" y="2656"/>
              <a:ext cx="42" cy="44"/>
            </a:xfrm>
            <a:custGeom>
              <a:avLst/>
              <a:gdLst/>
              <a:ahLst/>
              <a:cxnLst/>
              <a:rect l="0" t="0" r="0" b="0"/>
              <a:pathLst>
                <a:path w="259" h="269">
                  <a:moveTo>
                    <a:pt x="157" y="0"/>
                  </a:moveTo>
                  <a:lnTo>
                    <a:pt x="78" y="91"/>
                  </a:lnTo>
                  <a:lnTo>
                    <a:pt x="0" y="181"/>
                  </a:lnTo>
                  <a:lnTo>
                    <a:pt x="103" y="269"/>
                  </a:lnTo>
                  <a:lnTo>
                    <a:pt x="181" y="179"/>
                  </a:lnTo>
                  <a:lnTo>
                    <a:pt x="259" y="89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6" name="任意多边形 89854"/>
            <p:cNvSpPr/>
            <p:nvPr/>
          </p:nvSpPr>
          <p:spPr>
            <a:xfrm>
              <a:off x="4194" y="2656"/>
              <a:ext cx="42" cy="44"/>
            </a:xfrm>
            <a:custGeom>
              <a:avLst/>
              <a:gdLst/>
              <a:ahLst/>
              <a:cxnLst/>
              <a:rect l="0" t="0" r="0" b="0"/>
              <a:pathLst>
                <a:path w="259" h="269">
                  <a:moveTo>
                    <a:pt x="157" y="0"/>
                  </a:moveTo>
                  <a:lnTo>
                    <a:pt x="78" y="91"/>
                  </a:lnTo>
                  <a:lnTo>
                    <a:pt x="0" y="181"/>
                  </a:lnTo>
                  <a:lnTo>
                    <a:pt x="103" y="269"/>
                  </a:lnTo>
                  <a:lnTo>
                    <a:pt x="181" y="179"/>
                  </a:lnTo>
                  <a:lnTo>
                    <a:pt x="259" y="89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7" name="任意多边形 89855"/>
            <p:cNvSpPr/>
            <p:nvPr/>
          </p:nvSpPr>
          <p:spPr>
            <a:xfrm>
              <a:off x="4212" y="2685"/>
              <a:ext cx="11" cy="16"/>
            </a:xfrm>
            <a:custGeom>
              <a:avLst/>
              <a:gdLst/>
              <a:ahLst/>
              <a:cxnLst/>
              <a:rect l="0" t="0" r="0" b="0"/>
              <a:pathLst>
                <a:path w="78" h="93">
                  <a:moveTo>
                    <a:pt x="78" y="0"/>
                  </a:moveTo>
                  <a:lnTo>
                    <a:pt x="0" y="90"/>
                  </a:lnTo>
                  <a:lnTo>
                    <a:pt x="2" y="9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8" name="直接连接符 89856"/>
            <p:cNvSpPr/>
            <p:nvPr/>
          </p:nvSpPr>
          <p:spPr>
            <a:xfrm>
              <a:off x="4212" y="270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79" name="任意多边形 89857"/>
            <p:cNvSpPr/>
            <p:nvPr/>
          </p:nvSpPr>
          <p:spPr>
            <a:xfrm>
              <a:off x="4212" y="2671"/>
              <a:ext cx="41" cy="43"/>
            </a:xfrm>
            <a:custGeom>
              <a:avLst/>
              <a:gdLst/>
              <a:ahLst/>
              <a:cxnLst/>
              <a:rect l="0" t="0" r="0" b="0"/>
              <a:pathLst>
                <a:path w="257" h="272">
                  <a:moveTo>
                    <a:pt x="152" y="0"/>
                  </a:moveTo>
                  <a:lnTo>
                    <a:pt x="76" y="93"/>
                  </a:lnTo>
                  <a:lnTo>
                    <a:pt x="0" y="186"/>
                  </a:lnTo>
                  <a:lnTo>
                    <a:pt x="105" y="272"/>
                  </a:lnTo>
                  <a:lnTo>
                    <a:pt x="181" y="179"/>
                  </a:lnTo>
                  <a:lnTo>
                    <a:pt x="257" y="86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0" name="任意多边形 89858"/>
            <p:cNvSpPr/>
            <p:nvPr/>
          </p:nvSpPr>
          <p:spPr>
            <a:xfrm>
              <a:off x="4212" y="2671"/>
              <a:ext cx="41" cy="43"/>
            </a:xfrm>
            <a:custGeom>
              <a:avLst/>
              <a:gdLst/>
              <a:ahLst/>
              <a:cxnLst/>
              <a:rect l="0" t="0" r="0" b="0"/>
              <a:pathLst>
                <a:path w="257" h="272">
                  <a:moveTo>
                    <a:pt x="152" y="0"/>
                  </a:moveTo>
                  <a:lnTo>
                    <a:pt x="76" y="93"/>
                  </a:lnTo>
                  <a:lnTo>
                    <a:pt x="0" y="186"/>
                  </a:lnTo>
                  <a:lnTo>
                    <a:pt x="105" y="272"/>
                  </a:lnTo>
                  <a:lnTo>
                    <a:pt x="181" y="179"/>
                  </a:lnTo>
                  <a:lnTo>
                    <a:pt x="257" y="86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1" name="任意多边形 89859"/>
            <p:cNvSpPr/>
            <p:nvPr/>
          </p:nvSpPr>
          <p:spPr>
            <a:xfrm>
              <a:off x="4229" y="2700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6" h="94">
                  <a:moveTo>
                    <a:pt x="76" y="0"/>
                  </a:moveTo>
                  <a:lnTo>
                    <a:pt x="0" y="93"/>
                  </a:lnTo>
                  <a:lnTo>
                    <a:pt x="1" y="9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2" name="直接连接符 89860"/>
            <p:cNvSpPr/>
            <p:nvPr/>
          </p:nvSpPr>
          <p:spPr>
            <a:xfrm>
              <a:off x="4229" y="2714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3" name="任意多边形 89861"/>
            <p:cNvSpPr/>
            <p:nvPr/>
          </p:nvSpPr>
          <p:spPr>
            <a:xfrm>
              <a:off x="4229" y="2684"/>
              <a:ext cx="42" cy="45"/>
            </a:xfrm>
            <a:custGeom>
              <a:avLst/>
              <a:gdLst/>
              <a:ahLst/>
              <a:cxnLst/>
              <a:rect l="0" t="0" r="0" b="0"/>
              <a:pathLst>
                <a:path w="256" h="272">
                  <a:moveTo>
                    <a:pt x="150" y="0"/>
                  </a:moveTo>
                  <a:lnTo>
                    <a:pt x="75" y="94"/>
                  </a:lnTo>
                  <a:lnTo>
                    <a:pt x="0" y="188"/>
                  </a:lnTo>
                  <a:lnTo>
                    <a:pt x="106" y="272"/>
                  </a:lnTo>
                  <a:lnTo>
                    <a:pt x="181" y="179"/>
                  </a:lnTo>
                  <a:lnTo>
                    <a:pt x="256" y="8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4" name="任意多边形 89862"/>
            <p:cNvSpPr/>
            <p:nvPr/>
          </p:nvSpPr>
          <p:spPr>
            <a:xfrm>
              <a:off x="4229" y="2684"/>
              <a:ext cx="42" cy="45"/>
            </a:xfrm>
            <a:custGeom>
              <a:avLst/>
              <a:gdLst/>
              <a:ahLst/>
              <a:cxnLst/>
              <a:rect l="0" t="0" r="0" b="0"/>
              <a:pathLst>
                <a:path w="256" h="272">
                  <a:moveTo>
                    <a:pt x="150" y="0"/>
                  </a:moveTo>
                  <a:lnTo>
                    <a:pt x="75" y="94"/>
                  </a:lnTo>
                  <a:lnTo>
                    <a:pt x="0" y="188"/>
                  </a:lnTo>
                  <a:lnTo>
                    <a:pt x="106" y="272"/>
                  </a:lnTo>
                  <a:lnTo>
                    <a:pt x="181" y="179"/>
                  </a:lnTo>
                  <a:lnTo>
                    <a:pt x="256" y="8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5" name="任意多边形 89863"/>
            <p:cNvSpPr/>
            <p:nvPr/>
          </p:nvSpPr>
          <p:spPr>
            <a:xfrm>
              <a:off x="4246" y="2713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5" h="95">
                  <a:moveTo>
                    <a:pt x="75" y="0"/>
                  </a:moveTo>
                  <a:lnTo>
                    <a:pt x="0" y="93"/>
                  </a:lnTo>
                  <a:lnTo>
                    <a:pt x="4" y="95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9865" name="组合 89864"/>
          <p:cNvGrpSpPr/>
          <p:nvPr/>
        </p:nvGrpSpPr>
        <p:grpSpPr>
          <a:xfrm>
            <a:off x="5359400" y="4821238"/>
            <a:ext cx="739775" cy="1273175"/>
            <a:chOff x="3376" y="3037"/>
            <a:chExt cx="466" cy="802"/>
          </a:xfrm>
        </p:grpSpPr>
        <p:sp>
          <p:nvSpPr>
            <p:cNvPr id="77287" name="任意多边形 89865"/>
            <p:cNvSpPr/>
            <p:nvPr/>
          </p:nvSpPr>
          <p:spPr>
            <a:xfrm>
              <a:off x="3376" y="3037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9" h="121">
                  <a:moveTo>
                    <a:pt x="120" y="120"/>
                  </a:moveTo>
                  <a:lnTo>
                    <a:pt x="0" y="121"/>
                  </a:lnTo>
                  <a:lnTo>
                    <a:pt x="1" y="103"/>
                  </a:lnTo>
                  <a:lnTo>
                    <a:pt x="5" y="85"/>
                  </a:lnTo>
                  <a:lnTo>
                    <a:pt x="11" y="68"/>
                  </a:lnTo>
                  <a:lnTo>
                    <a:pt x="20" y="54"/>
                  </a:lnTo>
                  <a:lnTo>
                    <a:pt x="32" y="39"/>
                  </a:lnTo>
                  <a:lnTo>
                    <a:pt x="45" y="27"/>
                  </a:lnTo>
                  <a:lnTo>
                    <a:pt x="59" y="17"/>
                  </a:lnTo>
                  <a:lnTo>
                    <a:pt x="75" y="9"/>
                  </a:lnTo>
                  <a:lnTo>
                    <a:pt x="92" y="4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5" y="3"/>
                  </a:lnTo>
                  <a:lnTo>
                    <a:pt x="162" y="8"/>
                  </a:lnTo>
                  <a:lnTo>
                    <a:pt x="179" y="16"/>
                  </a:lnTo>
                  <a:lnTo>
                    <a:pt x="193" y="26"/>
                  </a:lnTo>
                  <a:lnTo>
                    <a:pt x="207" y="38"/>
                  </a:lnTo>
                  <a:lnTo>
                    <a:pt x="218" y="52"/>
                  </a:lnTo>
                  <a:lnTo>
                    <a:pt x="227" y="67"/>
                  </a:lnTo>
                  <a:lnTo>
                    <a:pt x="234" y="84"/>
                  </a:lnTo>
                  <a:lnTo>
                    <a:pt x="238" y="101"/>
                  </a:lnTo>
                  <a:lnTo>
                    <a:pt x="239" y="119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8" name="任意多边形 89866"/>
            <p:cNvSpPr/>
            <p:nvPr/>
          </p:nvSpPr>
          <p:spPr>
            <a:xfrm>
              <a:off x="3376" y="3037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9" h="121">
                  <a:moveTo>
                    <a:pt x="0" y="121"/>
                  </a:moveTo>
                  <a:lnTo>
                    <a:pt x="1" y="103"/>
                  </a:lnTo>
                  <a:lnTo>
                    <a:pt x="5" y="85"/>
                  </a:lnTo>
                  <a:lnTo>
                    <a:pt x="11" y="68"/>
                  </a:lnTo>
                  <a:lnTo>
                    <a:pt x="20" y="54"/>
                  </a:lnTo>
                  <a:lnTo>
                    <a:pt x="32" y="39"/>
                  </a:lnTo>
                  <a:lnTo>
                    <a:pt x="45" y="27"/>
                  </a:lnTo>
                  <a:lnTo>
                    <a:pt x="59" y="17"/>
                  </a:lnTo>
                  <a:lnTo>
                    <a:pt x="75" y="9"/>
                  </a:lnTo>
                  <a:lnTo>
                    <a:pt x="92" y="4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5" y="3"/>
                  </a:lnTo>
                  <a:lnTo>
                    <a:pt x="162" y="8"/>
                  </a:lnTo>
                  <a:lnTo>
                    <a:pt x="179" y="16"/>
                  </a:lnTo>
                  <a:lnTo>
                    <a:pt x="193" y="26"/>
                  </a:lnTo>
                  <a:lnTo>
                    <a:pt x="207" y="38"/>
                  </a:lnTo>
                  <a:lnTo>
                    <a:pt x="218" y="52"/>
                  </a:lnTo>
                  <a:lnTo>
                    <a:pt x="227" y="67"/>
                  </a:lnTo>
                  <a:lnTo>
                    <a:pt x="234" y="84"/>
                  </a:lnTo>
                  <a:lnTo>
                    <a:pt x="238" y="101"/>
                  </a:lnTo>
                  <a:lnTo>
                    <a:pt x="239" y="119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89" name="任意多边形 89867"/>
            <p:cNvSpPr/>
            <p:nvPr/>
          </p:nvSpPr>
          <p:spPr>
            <a:xfrm>
              <a:off x="3376" y="305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40" h="124">
                  <a:moveTo>
                    <a:pt x="239" y="0"/>
                  </a:moveTo>
                  <a:lnTo>
                    <a:pt x="120" y="1"/>
                  </a:lnTo>
                  <a:lnTo>
                    <a:pt x="0" y="2"/>
                  </a:lnTo>
                  <a:lnTo>
                    <a:pt x="1" y="124"/>
                  </a:lnTo>
                  <a:lnTo>
                    <a:pt x="121" y="122"/>
                  </a:lnTo>
                  <a:lnTo>
                    <a:pt x="240" y="12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0" name="任意多边形 89868"/>
            <p:cNvSpPr/>
            <p:nvPr/>
          </p:nvSpPr>
          <p:spPr>
            <a:xfrm>
              <a:off x="3376" y="305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40" h="124">
                  <a:moveTo>
                    <a:pt x="239" y="0"/>
                  </a:moveTo>
                  <a:lnTo>
                    <a:pt x="120" y="1"/>
                  </a:lnTo>
                  <a:lnTo>
                    <a:pt x="0" y="2"/>
                  </a:lnTo>
                  <a:lnTo>
                    <a:pt x="1" y="124"/>
                  </a:lnTo>
                  <a:lnTo>
                    <a:pt x="121" y="122"/>
                  </a:lnTo>
                  <a:lnTo>
                    <a:pt x="240" y="12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1" name="任意多边形 89869"/>
            <p:cNvSpPr/>
            <p:nvPr/>
          </p:nvSpPr>
          <p:spPr>
            <a:xfrm>
              <a:off x="3376" y="3077"/>
              <a:ext cx="20" cy="1"/>
            </a:xfrm>
            <a:custGeom>
              <a:avLst/>
              <a:gdLst/>
              <a:ahLst/>
              <a:cxnLst/>
              <a:rect l="0" t="0" r="0" b="0"/>
              <a:pathLst>
                <a:path w="120" h="5">
                  <a:moveTo>
                    <a:pt x="12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2" name="直接连接符 89870"/>
            <p:cNvSpPr/>
            <p:nvPr/>
          </p:nvSpPr>
          <p:spPr>
            <a:xfrm>
              <a:off x="3376" y="307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3" name="任意多边形 89871"/>
            <p:cNvSpPr/>
            <p:nvPr/>
          </p:nvSpPr>
          <p:spPr>
            <a:xfrm>
              <a:off x="3376" y="3077"/>
              <a:ext cx="39" cy="21"/>
            </a:xfrm>
            <a:custGeom>
              <a:avLst/>
              <a:gdLst/>
              <a:ahLst/>
              <a:cxnLst/>
              <a:rect l="0" t="0" r="0" b="0"/>
              <a:pathLst>
                <a:path w="244" h="131">
                  <a:moveTo>
                    <a:pt x="239" y="0"/>
                  </a:moveTo>
                  <a:lnTo>
                    <a:pt x="120" y="4"/>
                  </a:lnTo>
                  <a:lnTo>
                    <a:pt x="0" y="9"/>
                  </a:lnTo>
                  <a:lnTo>
                    <a:pt x="5" y="131"/>
                  </a:lnTo>
                  <a:lnTo>
                    <a:pt x="124" y="126"/>
                  </a:lnTo>
                  <a:lnTo>
                    <a:pt x="244" y="12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4" name="任意多边形 89872"/>
            <p:cNvSpPr/>
            <p:nvPr/>
          </p:nvSpPr>
          <p:spPr>
            <a:xfrm>
              <a:off x="3376" y="3077"/>
              <a:ext cx="39" cy="21"/>
            </a:xfrm>
            <a:custGeom>
              <a:avLst/>
              <a:gdLst/>
              <a:ahLst/>
              <a:cxnLst/>
              <a:rect l="0" t="0" r="0" b="0"/>
              <a:pathLst>
                <a:path w="244" h="131">
                  <a:moveTo>
                    <a:pt x="239" y="0"/>
                  </a:moveTo>
                  <a:lnTo>
                    <a:pt x="120" y="4"/>
                  </a:lnTo>
                  <a:lnTo>
                    <a:pt x="0" y="9"/>
                  </a:lnTo>
                  <a:lnTo>
                    <a:pt x="5" y="131"/>
                  </a:lnTo>
                  <a:lnTo>
                    <a:pt x="124" y="126"/>
                  </a:lnTo>
                  <a:lnTo>
                    <a:pt x="244" y="12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5" name="任意多边形 89873"/>
            <p:cNvSpPr/>
            <p:nvPr/>
          </p:nvSpPr>
          <p:spPr>
            <a:xfrm>
              <a:off x="3376" y="3096"/>
              <a:ext cx="20" cy="2"/>
            </a:xfrm>
            <a:custGeom>
              <a:avLst/>
              <a:gdLst/>
              <a:ahLst/>
              <a:cxnLst/>
              <a:rect l="0" t="0" r="0" b="0"/>
              <a:pathLst>
                <a:path w="119" h="7">
                  <a:moveTo>
                    <a:pt x="119" y="0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6" name="直接连接符 89874"/>
            <p:cNvSpPr/>
            <p:nvPr/>
          </p:nvSpPr>
          <p:spPr>
            <a:xfrm>
              <a:off x="3376" y="309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7" name="任意多边形 89875"/>
            <p:cNvSpPr/>
            <p:nvPr/>
          </p:nvSpPr>
          <p:spPr>
            <a:xfrm>
              <a:off x="3376" y="3096"/>
              <a:ext cx="41" cy="21"/>
            </a:xfrm>
            <a:custGeom>
              <a:avLst/>
              <a:gdLst/>
              <a:ahLst/>
              <a:cxnLst/>
              <a:rect l="0" t="0" r="0" b="0"/>
              <a:pathLst>
                <a:path w="245" h="136">
                  <a:moveTo>
                    <a:pt x="239" y="0"/>
                  </a:moveTo>
                  <a:lnTo>
                    <a:pt x="119" y="7"/>
                  </a:lnTo>
                  <a:lnTo>
                    <a:pt x="0" y="14"/>
                  </a:lnTo>
                  <a:lnTo>
                    <a:pt x="7" y="136"/>
                  </a:lnTo>
                  <a:lnTo>
                    <a:pt x="126" y="129"/>
                  </a:lnTo>
                  <a:lnTo>
                    <a:pt x="245" y="12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8" name="任意多边形 89876"/>
            <p:cNvSpPr/>
            <p:nvPr/>
          </p:nvSpPr>
          <p:spPr>
            <a:xfrm>
              <a:off x="3376" y="3096"/>
              <a:ext cx="41" cy="21"/>
            </a:xfrm>
            <a:custGeom>
              <a:avLst/>
              <a:gdLst/>
              <a:ahLst/>
              <a:cxnLst/>
              <a:rect l="0" t="0" r="0" b="0"/>
              <a:pathLst>
                <a:path w="245" h="136">
                  <a:moveTo>
                    <a:pt x="239" y="0"/>
                  </a:moveTo>
                  <a:lnTo>
                    <a:pt x="119" y="7"/>
                  </a:lnTo>
                  <a:lnTo>
                    <a:pt x="0" y="14"/>
                  </a:lnTo>
                  <a:lnTo>
                    <a:pt x="7" y="136"/>
                  </a:lnTo>
                  <a:lnTo>
                    <a:pt x="126" y="129"/>
                  </a:lnTo>
                  <a:lnTo>
                    <a:pt x="245" y="12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299" name="任意多边形 89877"/>
            <p:cNvSpPr/>
            <p:nvPr/>
          </p:nvSpPr>
          <p:spPr>
            <a:xfrm>
              <a:off x="3377" y="3117"/>
              <a:ext cx="20" cy="2"/>
            </a:xfrm>
            <a:custGeom>
              <a:avLst/>
              <a:gdLst/>
              <a:ahLst/>
              <a:cxnLst/>
              <a:rect l="0" t="0" r="0" b="0"/>
              <a:pathLst>
                <a:path w="119" h="10">
                  <a:moveTo>
                    <a:pt x="119" y="0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0" name="直接连接符 89878"/>
            <p:cNvSpPr/>
            <p:nvPr/>
          </p:nvSpPr>
          <p:spPr>
            <a:xfrm>
              <a:off x="3377" y="3117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1" name="任意多边形 89879"/>
            <p:cNvSpPr/>
            <p:nvPr/>
          </p:nvSpPr>
          <p:spPr>
            <a:xfrm>
              <a:off x="3377" y="3115"/>
              <a:ext cx="41" cy="24"/>
            </a:xfrm>
            <a:custGeom>
              <a:avLst/>
              <a:gdLst/>
              <a:ahLst/>
              <a:cxnLst/>
              <a:rect l="0" t="0" r="0" b="0"/>
              <a:pathLst>
                <a:path w="248" h="142">
                  <a:moveTo>
                    <a:pt x="238" y="0"/>
                  </a:moveTo>
                  <a:lnTo>
                    <a:pt x="119" y="10"/>
                  </a:lnTo>
                  <a:lnTo>
                    <a:pt x="0" y="20"/>
                  </a:lnTo>
                  <a:lnTo>
                    <a:pt x="10" y="142"/>
                  </a:lnTo>
                  <a:lnTo>
                    <a:pt x="129" y="132"/>
                  </a:lnTo>
                  <a:lnTo>
                    <a:pt x="248" y="121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2" name="任意多边形 89880"/>
            <p:cNvSpPr/>
            <p:nvPr/>
          </p:nvSpPr>
          <p:spPr>
            <a:xfrm>
              <a:off x="3377" y="3115"/>
              <a:ext cx="41" cy="24"/>
            </a:xfrm>
            <a:custGeom>
              <a:avLst/>
              <a:gdLst/>
              <a:ahLst/>
              <a:cxnLst/>
              <a:rect l="0" t="0" r="0" b="0"/>
              <a:pathLst>
                <a:path w="248" h="142">
                  <a:moveTo>
                    <a:pt x="238" y="0"/>
                  </a:moveTo>
                  <a:lnTo>
                    <a:pt x="119" y="10"/>
                  </a:lnTo>
                  <a:lnTo>
                    <a:pt x="0" y="20"/>
                  </a:lnTo>
                  <a:lnTo>
                    <a:pt x="10" y="142"/>
                  </a:lnTo>
                  <a:lnTo>
                    <a:pt x="129" y="132"/>
                  </a:lnTo>
                  <a:lnTo>
                    <a:pt x="248" y="121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3" name="任意多边形 89881"/>
            <p:cNvSpPr/>
            <p:nvPr/>
          </p:nvSpPr>
          <p:spPr>
            <a:xfrm>
              <a:off x="3379" y="3137"/>
              <a:ext cx="19" cy="2"/>
            </a:xfrm>
            <a:custGeom>
              <a:avLst/>
              <a:gdLst/>
              <a:ahLst/>
              <a:cxnLst/>
              <a:rect l="0" t="0" r="0" b="0"/>
              <a:pathLst>
                <a:path w="119" h="12">
                  <a:moveTo>
                    <a:pt x="119" y="0"/>
                  </a:moveTo>
                  <a:lnTo>
                    <a:pt x="0" y="10"/>
                  </a:lnTo>
                  <a:lnTo>
                    <a:pt x="1" y="1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4" name="直接连接符 89882"/>
            <p:cNvSpPr/>
            <p:nvPr/>
          </p:nvSpPr>
          <p:spPr>
            <a:xfrm>
              <a:off x="3379" y="313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5" name="任意多边形 89883"/>
            <p:cNvSpPr/>
            <p:nvPr/>
          </p:nvSpPr>
          <p:spPr>
            <a:xfrm>
              <a:off x="3379" y="3135"/>
              <a:ext cx="42" cy="23"/>
            </a:xfrm>
            <a:custGeom>
              <a:avLst/>
              <a:gdLst/>
              <a:ahLst/>
              <a:cxnLst/>
              <a:rect l="0" t="0" r="0" b="0"/>
              <a:pathLst>
                <a:path w="249" h="145">
                  <a:moveTo>
                    <a:pt x="236" y="0"/>
                  </a:moveTo>
                  <a:lnTo>
                    <a:pt x="118" y="13"/>
                  </a:lnTo>
                  <a:lnTo>
                    <a:pt x="0" y="25"/>
                  </a:lnTo>
                  <a:lnTo>
                    <a:pt x="12" y="145"/>
                  </a:lnTo>
                  <a:lnTo>
                    <a:pt x="130" y="133"/>
                  </a:lnTo>
                  <a:lnTo>
                    <a:pt x="249" y="12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6" name="任意多边形 89884"/>
            <p:cNvSpPr/>
            <p:nvPr/>
          </p:nvSpPr>
          <p:spPr>
            <a:xfrm>
              <a:off x="3379" y="3135"/>
              <a:ext cx="42" cy="23"/>
            </a:xfrm>
            <a:custGeom>
              <a:avLst/>
              <a:gdLst/>
              <a:ahLst/>
              <a:cxnLst/>
              <a:rect l="0" t="0" r="0" b="0"/>
              <a:pathLst>
                <a:path w="249" h="145">
                  <a:moveTo>
                    <a:pt x="236" y="0"/>
                  </a:moveTo>
                  <a:lnTo>
                    <a:pt x="118" y="13"/>
                  </a:lnTo>
                  <a:lnTo>
                    <a:pt x="0" y="25"/>
                  </a:lnTo>
                  <a:lnTo>
                    <a:pt x="12" y="145"/>
                  </a:lnTo>
                  <a:lnTo>
                    <a:pt x="130" y="133"/>
                  </a:lnTo>
                  <a:lnTo>
                    <a:pt x="249" y="12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7" name="任意多边形 89885"/>
            <p:cNvSpPr/>
            <p:nvPr/>
          </p:nvSpPr>
          <p:spPr>
            <a:xfrm>
              <a:off x="3381" y="3157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8" h="15">
                  <a:moveTo>
                    <a:pt x="118" y="0"/>
                  </a:moveTo>
                  <a:lnTo>
                    <a:pt x="0" y="12"/>
                  </a:lnTo>
                  <a:lnTo>
                    <a:pt x="0" y="1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8" name="直接连接符 89886"/>
            <p:cNvSpPr/>
            <p:nvPr/>
          </p:nvSpPr>
          <p:spPr>
            <a:xfrm>
              <a:off x="3381" y="3158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09" name="任意多边形 89887"/>
            <p:cNvSpPr/>
            <p:nvPr/>
          </p:nvSpPr>
          <p:spPr>
            <a:xfrm>
              <a:off x="3381" y="3154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1" h="150">
                  <a:moveTo>
                    <a:pt x="237" y="0"/>
                  </a:moveTo>
                  <a:lnTo>
                    <a:pt x="118" y="14"/>
                  </a:lnTo>
                  <a:lnTo>
                    <a:pt x="0" y="29"/>
                  </a:lnTo>
                  <a:lnTo>
                    <a:pt x="15" y="150"/>
                  </a:lnTo>
                  <a:lnTo>
                    <a:pt x="133" y="136"/>
                  </a:lnTo>
                  <a:lnTo>
                    <a:pt x="251" y="121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0" name="任意多边形 89888"/>
            <p:cNvSpPr/>
            <p:nvPr/>
          </p:nvSpPr>
          <p:spPr>
            <a:xfrm>
              <a:off x="3381" y="3154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1" h="150">
                  <a:moveTo>
                    <a:pt x="237" y="0"/>
                  </a:moveTo>
                  <a:lnTo>
                    <a:pt x="118" y="14"/>
                  </a:lnTo>
                  <a:lnTo>
                    <a:pt x="0" y="29"/>
                  </a:lnTo>
                  <a:lnTo>
                    <a:pt x="15" y="150"/>
                  </a:lnTo>
                  <a:lnTo>
                    <a:pt x="133" y="136"/>
                  </a:lnTo>
                  <a:lnTo>
                    <a:pt x="251" y="121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1" name="任意多边形 89889"/>
            <p:cNvSpPr/>
            <p:nvPr/>
          </p:nvSpPr>
          <p:spPr>
            <a:xfrm>
              <a:off x="3384" y="3177"/>
              <a:ext cx="20" cy="2"/>
            </a:xfrm>
            <a:custGeom>
              <a:avLst/>
              <a:gdLst/>
              <a:ahLst/>
              <a:cxnLst/>
              <a:rect l="0" t="0" r="0" b="0"/>
              <a:pathLst>
                <a:path w="118" h="18">
                  <a:moveTo>
                    <a:pt x="118" y="0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2" name="直接连接符 89890"/>
            <p:cNvSpPr/>
            <p:nvPr/>
          </p:nvSpPr>
          <p:spPr>
            <a:xfrm>
              <a:off x="3384" y="317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3" name="任意多边形 89891"/>
            <p:cNvSpPr/>
            <p:nvPr/>
          </p:nvSpPr>
          <p:spPr>
            <a:xfrm>
              <a:off x="3384" y="3174"/>
              <a:ext cx="42" cy="25"/>
            </a:xfrm>
            <a:custGeom>
              <a:avLst/>
              <a:gdLst/>
              <a:ahLst/>
              <a:cxnLst/>
              <a:rect l="0" t="0" r="0" b="0"/>
              <a:pathLst>
                <a:path w="254" h="156">
                  <a:moveTo>
                    <a:pt x="236" y="0"/>
                  </a:moveTo>
                  <a:lnTo>
                    <a:pt x="118" y="18"/>
                  </a:lnTo>
                  <a:lnTo>
                    <a:pt x="0" y="36"/>
                  </a:lnTo>
                  <a:lnTo>
                    <a:pt x="17" y="156"/>
                  </a:lnTo>
                  <a:lnTo>
                    <a:pt x="136" y="138"/>
                  </a:lnTo>
                  <a:lnTo>
                    <a:pt x="254" y="120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4" name="任意多边形 89892"/>
            <p:cNvSpPr/>
            <p:nvPr/>
          </p:nvSpPr>
          <p:spPr>
            <a:xfrm>
              <a:off x="3384" y="3174"/>
              <a:ext cx="42" cy="25"/>
            </a:xfrm>
            <a:custGeom>
              <a:avLst/>
              <a:gdLst/>
              <a:ahLst/>
              <a:cxnLst/>
              <a:rect l="0" t="0" r="0" b="0"/>
              <a:pathLst>
                <a:path w="254" h="156">
                  <a:moveTo>
                    <a:pt x="236" y="0"/>
                  </a:moveTo>
                  <a:lnTo>
                    <a:pt x="118" y="18"/>
                  </a:lnTo>
                  <a:lnTo>
                    <a:pt x="0" y="36"/>
                  </a:lnTo>
                  <a:lnTo>
                    <a:pt x="17" y="156"/>
                  </a:lnTo>
                  <a:lnTo>
                    <a:pt x="136" y="138"/>
                  </a:lnTo>
                  <a:lnTo>
                    <a:pt x="254" y="120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5" name="任意多边形 89893"/>
            <p:cNvSpPr/>
            <p:nvPr/>
          </p:nvSpPr>
          <p:spPr>
            <a:xfrm>
              <a:off x="3386" y="3197"/>
              <a:ext cx="20" cy="4"/>
            </a:xfrm>
            <a:custGeom>
              <a:avLst/>
              <a:gdLst/>
              <a:ahLst/>
              <a:cxnLst/>
              <a:rect l="0" t="0" r="0" b="0"/>
              <a:pathLst>
                <a:path w="119" h="22">
                  <a:moveTo>
                    <a:pt x="119" y="0"/>
                  </a:moveTo>
                  <a:lnTo>
                    <a:pt x="0" y="18"/>
                  </a:lnTo>
                  <a:lnTo>
                    <a:pt x="1" y="2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6" name="直接连接符 89894"/>
            <p:cNvSpPr/>
            <p:nvPr/>
          </p:nvSpPr>
          <p:spPr>
            <a:xfrm>
              <a:off x="3386" y="3199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7" name="任意多边形 89895"/>
            <p:cNvSpPr/>
            <p:nvPr/>
          </p:nvSpPr>
          <p:spPr>
            <a:xfrm>
              <a:off x="3386" y="3194"/>
              <a:ext cx="42" cy="26"/>
            </a:xfrm>
            <a:custGeom>
              <a:avLst/>
              <a:gdLst/>
              <a:ahLst/>
              <a:cxnLst/>
              <a:rect l="0" t="0" r="0" b="0"/>
              <a:pathLst>
                <a:path w="256" h="162">
                  <a:moveTo>
                    <a:pt x="235" y="0"/>
                  </a:moveTo>
                  <a:lnTo>
                    <a:pt x="118" y="21"/>
                  </a:lnTo>
                  <a:lnTo>
                    <a:pt x="0" y="43"/>
                  </a:lnTo>
                  <a:lnTo>
                    <a:pt x="22" y="162"/>
                  </a:lnTo>
                  <a:lnTo>
                    <a:pt x="139" y="141"/>
                  </a:lnTo>
                  <a:lnTo>
                    <a:pt x="256" y="12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8" name="任意多边形 89896"/>
            <p:cNvSpPr/>
            <p:nvPr/>
          </p:nvSpPr>
          <p:spPr>
            <a:xfrm>
              <a:off x="3386" y="3194"/>
              <a:ext cx="42" cy="26"/>
            </a:xfrm>
            <a:custGeom>
              <a:avLst/>
              <a:gdLst/>
              <a:ahLst/>
              <a:cxnLst/>
              <a:rect l="0" t="0" r="0" b="0"/>
              <a:pathLst>
                <a:path w="256" h="162">
                  <a:moveTo>
                    <a:pt x="235" y="0"/>
                  </a:moveTo>
                  <a:lnTo>
                    <a:pt x="118" y="21"/>
                  </a:lnTo>
                  <a:lnTo>
                    <a:pt x="0" y="43"/>
                  </a:lnTo>
                  <a:lnTo>
                    <a:pt x="22" y="162"/>
                  </a:lnTo>
                  <a:lnTo>
                    <a:pt x="139" y="141"/>
                  </a:lnTo>
                  <a:lnTo>
                    <a:pt x="256" y="12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19" name="任意多边形 89897"/>
            <p:cNvSpPr/>
            <p:nvPr/>
          </p:nvSpPr>
          <p:spPr>
            <a:xfrm>
              <a:off x="3390" y="3216"/>
              <a:ext cx="19" cy="4"/>
            </a:xfrm>
            <a:custGeom>
              <a:avLst/>
              <a:gdLst/>
              <a:ahLst/>
              <a:cxnLst/>
              <a:rect l="0" t="0" r="0" b="0"/>
              <a:pathLst>
                <a:path w="117" h="23">
                  <a:moveTo>
                    <a:pt x="117" y="0"/>
                  </a:moveTo>
                  <a:lnTo>
                    <a:pt x="0" y="21"/>
                  </a:lnTo>
                  <a:lnTo>
                    <a:pt x="0" y="2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0" name="直接连接符 89898"/>
            <p:cNvSpPr/>
            <p:nvPr/>
          </p:nvSpPr>
          <p:spPr>
            <a:xfrm>
              <a:off x="3390" y="3220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1" name="任意多边形 89899"/>
            <p:cNvSpPr/>
            <p:nvPr/>
          </p:nvSpPr>
          <p:spPr>
            <a:xfrm>
              <a:off x="3390" y="3212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8" h="167">
                  <a:moveTo>
                    <a:pt x="234" y="0"/>
                  </a:moveTo>
                  <a:lnTo>
                    <a:pt x="117" y="24"/>
                  </a:lnTo>
                  <a:lnTo>
                    <a:pt x="0" y="47"/>
                  </a:lnTo>
                  <a:lnTo>
                    <a:pt x="23" y="167"/>
                  </a:lnTo>
                  <a:lnTo>
                    <a:pt x="140" y="143"/>
                  </a:lnTo>
                  <a:lnTo>
                    <a:pt x="258" y="12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2" name="任意多边形 89900"/>
            <p:cNvSpPr/>
            <p:nvPr/>
          </p:nvSpPr>
          <p:spPr>
            <a:xfrm>
              <a:off x="3390" y="3212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8" h="167">
                  <a:moveTo>
                    <a:pt x="234" y="0"/>
                  </a:moveTo>
                  <a:lnTo>
                    <a:pt x="117" y="24"/>
                  </a:lnTo>
                  <a:lnTo>
                    <a:pt x="0" y="47"/>
                  </a:lnTo>
                  <a:lnTo>
                    <a:pt x="23" y="167"/>
                  </a:lnTo>
                  <a:lnTo>
                    <a:pt x="140" y="143"/>
                  </a:lnTo>
                  <a:lnTo>
                    <a:pt x="258" y="12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3" name="任意多边形 89901"/>
            <p:cNvSpPr/>
            <p:nvPr/>
          </p:nvSpPr>
          <p:spPr>
            <a:xfrm>
              <a:off x="3394" y="3236"/>
              <a:ext cx="19" cy="4"/>
            </a:xfrm>
            <a:custGeom>
              <a:avLst/>
              <a:gdLst/>
              <a:ahLst/>
              <a:cxnLst/>
              <a:rect l="0" t="0" r="0" b="0"/>
              <a:pathLst>
                <a:path w="117" h="25">
                  <a:moveTo>
                    <a:pt x="117" y="0"/>
                  </a:moveTo>
                  <a:lnTo>
                    <a:pt x="0" y="24"/>
                  </a:lnTo>
                  <a:lnTo>
                    <a:pt x="0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4" name="直接连接符 89902"/>
            <p:cNvSpPr/>
            <p:nvPr/>
          </p:nvSpPr>
          <p:spPr>
            <a:xfrm>
              <a:off x="3394" y="3240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5" name="任意多边形 89903"/>
            <p:cNvSpPr/>
            <p:nvPr/>
          </p:nvSpPr>
          <p:spPr>
            <a:xfrm>
              <a:off x="3394" y="3232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60" h="168">
                  <a:moveTo>
                    <a:pt x="235" y="0"/>
                  </a:moveTo>
                  <a:lnTo>
                    <a:pt x="117" y="24"/>
                  </a:lnTo>
                  <a:lnTo>
                    <a:pt x="0" y="49"/>
                  </a:lnTo>
                  <a:lnTo>
                    <a:pt x="26" y="168"/>
                  </a:lnTo>
                  <a:lnTo>
                    <a:pt x="143" y="144"/>
                  </a:lnTo>
                  <a:lnTo>
                    <a:pt x="260" y="11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6" name="任意多边形 89904"/>
            <p:cNvSpPr/>
            <p:nvPr/>
          </p:nvSpPr>
          <p:spPr>
            <a:xfrm>
              <a:off x="3394" y="3232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60" h="168">
                  <a:moveTo>
                    <a:pt x="235" y="0"/>
                  </a:moveTo>
                  <a:lnTo>
                    <a:pt x="117" y="24"/>
                  </a:lnTo>
                  <a:lnTo>
                    <a:pt x="0" y="49"/>
                  </a:lnTo>
                  <a:lnTo>
                    <a:pt x="26" y="168"/>
                  </a:lnTo>
                  <a:lnTo>
                    <a:pt x="143" y="144"/>
                  </a:lnTo>
                  <a:lnTo>
                    <a:pt x="260" y="11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7" name="任意多边形 89905"/>
            <p:cNvSpPr/>
            <p:nvPr/>
          </p:nvSpPr>
          <p:spPr>
            <a:xfrm>
              <a:off x="3398" y="3256"/>
              <a:ext cx="20" cy="4"/>
            </a:xfrm>
            <a:custGeom>
              <a:avLst/>
              <a:gdLst/>
              <a:ahLst/>
              <a:cxnLst/>
              <a:rect l="0" t="0" r="0" b="0"/>
              <a:pathLst>
                <a:path w="117" h="28">
                  <a:moveTo>
                    <a:pt x="117" y="0"/>
                  </a:moveTo>
                  <a:lnTo>
                    <a:pt x="0" y="24"/>
                  </a:lnTo>
                  <a:lnTo>
                    <a:pt x="1" y="2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8" name="直接连接符 89906"/>
            <p:cNvSpPr/>
            <p:nvPr/>
          </p:nvSpPr>
          <p:spPr>
            <a:xfrm>
              <a:off x="3398" y="3260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29" name="任意多边形 89907"/>
            <p:cNvSpPr/>
            <p:nvPr/>
          </p:nvSpPr>
          <p:spPr>
            <a:xfrm>
              <a:off x="3398" y="3251"/>
              <a:ext cx="43" cy="29"/>
            </a:xfrm>
            <a:custGeom>
              <a:avLst/>
              <a:gdLst/>
              <a:ahLst/>
              <a:cxnLst/>
              <a:rect l="0" t="0" r="0" b="0"/>
              <a:pathLst>
                <a:path w="261" h="174">
                  <a:moveTo>
                    <a:pt x="232" y="0"/>
                  </a:moveTo>
                  <a:lnTo>
                    <a:pt x="116" y="28"/>
                  </a:lnTo>
                  <a:lnTo>
                    <a:pt x="0" y="56"/>
                  </a:lnTo>
                  <a:lnTo>
                    <a:pt x="29" y="174"/>
                  </a:lnTo>
                  <a:lnTo>
                    <a:pt x="145" y="146"/>
                  </a:lnTo>
                  <a:lnTo>
                    <a:pt x="261" y="118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0" name="任意多边形 89908"/>
            <p:cNvSpPr/>
            <p:nvPr/>
          </p:nvSpPr>
          <p:spPr>
            <a:xfrm>
              <a:off x="3398" y="3251"/>
              <a:ext cx="43" cy="29"/>
            </a:xfrm>
            <a:custGeom>
              <a:avLst/>
              <a:gdLst/>
              <a:ahLst/>
              <a:cxnLst/>
              <a:rect l="0" t="0" r="0" b="0"/>
              <a:pathLst>
                <a:path w="261" h="174">
                  <a:moveTo>
                    <a:pt x="232" y="0"/>
                  </a:moveTo>
                  <a:lnTo>
                    <a:pt x="116" y="28"/>
                  </a:lnTo>
                  <a:lnTo>
                    <a:pt x="0" y="56"/>
                  </a:lnTo>
                  <a:lnTo>
                    <a:pt x="29" y="174"/>
                  </a:lnTo>
                  <a:lnTo>
                    <a:pt x="145" y="146"/>
                  </a:lnTo>
                  <a:lnTo>
                    <a:pt x="261" y="118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1" name="任意多边形 89909"/>
            <p:cNvSpPr/>
            <p:nvPr/>
          </p:nvSpPr>
          <p:spPr>
            <a:xfrm>
              <a:off x="3404" y="3276"/>
              <a:ext cx="18" cy="5"/>
            </a:xfrm>
            <a:custGeom>
              <a:avLst/>
              <a:gdLst/>
              <a:ahLst/>
              <a:cxnLst/>
              <a:rect l="0" t="0" r="0" b="0"/>
              <a:pathLst>
                <a:path w="116" h="31">
                  <a:moveTo>
                    <a:pt x="116" y="0"/>
                  </a:moveTo>
                  <a:lnTo>
                    <a:pt x="0" y="28"/>
                  </a:lnTo>
                  <a:lnTo>
                    <a:pt x="1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2" name="直接连接符 89910"/>
            <p:cNvSpPr/>
            <p:nvPr/>
          </p:nvSpPr>
          <p:spPr>
            <a:xfrm>
              <a:off x="3404" y="328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3" name="任意多边形 89911"/>
            <p:cNvSpPr/>
            <p:nvPr/>
          </p:nvSpPr>
          <p:spPr>
            <a:xfrm>
              <a:off x="3404" y="3270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1" h="179">
                  <a:moveTo>
                    <a:pt x="230" y="0"/>
                  </a:moveTo>
                  <a:lnTo>
                    <a:pt x="115" y="31"/>
                  </a:lnTo>
                  <a:lnTo>
                    <a:pt x="0" y="62"/>
                  </a:lnTo>
                  <a:lnTo>
                    <a:pt x="31" y="179"/>
                  </a:lnTo>
                  <a:lnTo>
                    <a:pt x="146" y="148"/>
                  </a:lnTo>
                  <a:lnTo>
                    <a:pt x="261" y="11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4" name="任意多边形 89912"/>
            <p:cNvSpPr/>
            <p:nvPr/>
          </p:nvSpPr>
          <p:spPr>
            <a:xfrm>
              <a:off x="3404" y="3270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1" h="179">
                  <a:moveTo>
                    <a:pt x="230" y="0"/>
                  </a:moveTo>
                  <a:lnTo>
                    <a:pt x="115" y="31"/>
                  </a:lnTo>
                  <a:lnTo>
                    <a:pt x="0" y="62"/>
                  </a:lnTo>
                  <a:lnTo>
                    <a:pt x="31" y="179"/>
                  </a:lnTo>
                  <a:lnTo>
                    <a:pt x="146" y="148"/>
                  </a:lnTo>
                  <a:lnTo>
                    <a:pt x="261" y="11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5" name="任意多边形 89913"/>
            <p:cNvSpPr/>
            <p:nvPr/>
          </p:nvSpPr>
          <p:spPr>
            <a:xfrm>
              <a:off x="3409" y="3294"/>
              <a:ext cx="18" cy="7"/>
            </a:xfrm>
            <a:custGeom>
              <a:avLst/>
              <a:gdLst/>
              <a:ahLst/>
              <a:cxnLst/>
              <a:rect l="0" t="0" r="0" b="0"/>
              <a:pathLst>
                <a:path w="115" h="34">
                  <a:moveTo>
                    <a:pt x="115" y="0"/>
                  </a:moveTo>
                  <a:lnTo>
                    <a:pt x="0" y="31"/>
                  </a:lnTo>
                  <a:lnTo>
                    <a:pt x="0" y="34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6" name="直接连接符 89914"/>
            <p:cNvSpPr/>
            <p:nvPr/>
          </p:nvSpPr>
          <p:spPr>
            <a:xfrm>
              <a:off x="3409" y="330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7" name="任意多边形 89915"/>
            <p:cNvSpPr/>
            <p:nvPr/>
          </p:nvSpPr>
          <p:spPr>
            <a:xfrm>
              <a:off x="3409" y="3289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5" h="184">
                  <a:moveTo>
                    <a:pt x="230" y="0"/>
                  </a:moveTo>
                  <a:lnTo>
                    <a:pt x="115" y="33"/>
                  </a:lnTo>
                  <a:lnTo>
                    <a:pt x="0" y="67"/>
                  </a:lnTo>
                  <a:lnTo>
                    <a:pt x="35" y="184"/>
                  </a:lnTo>
                  <a:lnTo>
                    <a:pt x="150" y="150"/>
                  </a:lnTo>
                  <a:lnTo>
                    <a:pt x="265" y="11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8" name="任意多边形 89916"/>
            <p:cNvSpPr/>
            <p:nvPr/>
          </p:nvSpPr>
          <p:spPr>
            <a:xfrm>
              <a:off x="3409" y="3289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5" h="184">
                  <a:moveTo>
                    <a:pt x="230" y="0"/>
                  </a:moveTo>
                  <a:lnTo>
                    <a:pt x="115" y="33"/>
                  </a:lnTo>
                  <a:lnTo>
                    <a:pt x="0" y="67"/>
                  </a:lnTo>
                  <a:lnTo>
                    <a:pt x="35" y="184"/>
                  </a:lnTo>
                  <a:lnTo>
                    <a:pt x="150" y="150"/>
                  </a:lnTo>
                  <a:lnTo>
                    <a:pt x="265" y="117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39" name="任意多边形 89917"/>
            <p:cNvSpPr/>
            <p:nvPr/>
          </p:nvSpPr>
          <p:spPr>
            <a:xfrm>
              <a:off x="3414" y="3314"/>
              <a:ext cx="18" cy="7"/>
            </a:xfrm>
            <a:custGeom>
              <a:avLst/>
              <a:gdLst/>
              <a:ahLst/>
              <a:cxnLst/>
              <a:rect l="0" t="0" r="0" b="0"/>
              <a:pathLst>
                <a:path w="115" h="36">
                  <a:moveTo>
                    <a:pt x="115" y="0"/>
                  </a:moveTo>
                  <a:lnTo>
                    <a:pt x="0" y="34"/>
                  </a:lnTo>
                  <a:lnTo>
                    <a:pt x="1" y="36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0" name="直接连接符 89918"/>
            <p:cNvSpPr/>
            <p:nvPr/>
          </p:nvSpPr>
          <p:spPr>
            <a:xfrm>
              <a:off x="3414" y="331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1" name="任意多边形 89919"/>
            <p:cNvSpPr/>
            <p:nvPr/>
          </p:nvSpPr>
          <p:spPr>
            <a:xfrm>
              <a:off x="3414" y="3309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5" h="187">
                  <a:moveTo>
                    <a:pt x="228" y="0"/>
                  </a:moveTo>
                  <a:lnTo>
                    <a:pt x="114" y="35"/>
                  </a:lnTo>
                  <a:lnTo>
                    <a:pt x="0" y="71"/>
                  </a:lnTo>
                  <a:lnTo>
                    <a:pt x="37" y="187"/>
                  </a:lnTo>
                  <a:lnTo>
                    <a:pt x="151" y="151"/>
                  </a:lnTo>
                  <a:lnTo>
                    <a:pt x="265" y="11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2" name="任意多边形 89920"/>
            <p:cNvSpPr/>
            <p:nvPr/>
          </p:nvSpPr>
          <p:spPr>
            <a:xfrm>
              <a:off x="3414" y="3309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5" h="187">
                  <a:moveTo>
                    <a:pt x="228" y="0"/>
                  </a:moveTo>
                  <a:lnTo>
                    <a:pt x="114" y="35"/>
                  </a:lnTo>
                  <a:lnTo>
                    <a:pt x="0" y="71"/>
                  </a:lnTo>
                  <a:lnTo>
                    <a:pt x="37" y="187"/>
                  </a:lnTo>
                  <a:lnTo>
                    <a:pt x="151" y="151"/>
                  </a:lnTo>
                  <a:lnTo>
                    <a:pt x="265" y="11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3" name="任意多边形 89921"/>
            <p:cNvSpPr/>
            <p:nvPr/>
          </p:nvSpPr>
          <p:spPr>
            <a:xfrm>
              <a:off x="3421" y="3334"/>
              <a:ext cx="18" cy="5"/>
            </a:xfrm>
            <a:custGeom>
              <a:avLst/>
              <a:gdLst/>
              <a:ahLst/>
              <a:cxnLst/>
              <a:rect l="0" t="0" r="0" b="0"/>
              <a:pathLst>
                <a:path w="114" h="38">
                  <a:moveTo>
                    <a:pt x="114" y="0"/>
                  </a:moveTo>
                  <a:lnTo>
                    <a:pt x="0" y="36"/>
                  </a:lnTo>
                  <a:lnTo>
                    <a:pt x="1" y="3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4" name="直接连接符 89922"/>
            <p:cNvSpPr/>
            <p:nvPr/>
          </p:nvSpPr>
          <p:spPr>
            <a:xfrm>
              <a:off x="3421" y="333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5" name="任意多边形 89923"/>
            <p:cNvSpPr/>
            <p:nvPr/>
          </p:nvSpPr>
          <p:spPr>
            <a:xfrm>
              <a:off x="3421" y="3327"/>
              <a:ext cx="43" cy="32"/>
            </a:xfrm>
            <a:custGeom>
              <a:avLst/>
              <a:gdLst/>
              <a:ahLst/>
              <a:cxnLst/>
              <a:rect l="0" t="0" r="0" b="0"/>
              <a:pathLst>
                <a:path w="265" h="190">
                  <a:moveTo>
                    <a:pt x="225" y="0"/>
                  </a:moveTo>
                  <a:lnTo>
                    <a:pt x="113" y="37"/>
                  </a:lnTo>
                  <a:lnTo>
                    <a:pt x="0" y="75"/>
                  </a:lnTo>
                  <a:lnTo>
                    <a:pt x="39" y="190"/>
                  </a:lnTo>
                  <a:lnTo>
                    <a:pt x="152" y="152"/>
                  </a:lnTo>
                  <a:lnTo>
                    <a:pt x="265" y="114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6" name="任意多边形 89924"/>
            <p:cNvSpPr/>
            <p:nvPr/>
          </p:nvSpPr>
          <p:spPr>
            <a:xfrm>
              <a:off x="3421" y="3327"/>
              <a:ext cx="43" cy="32"/>
            </a:xfrm>
            <a:custGeom>
              <a:avLst/>
              <a:gdLst/>
              <a:ahLst/>
              <a:cxnLst/>
              <a:rect l="0" t="0" r="0" b="0"/>
              <a:pathLst>
                <a:path w="265" h="190">
                  <a:moveTo>
                    <a:pt x="225" y="0"/>
                  </a:moveTo>
                  <a:lnTo>
                    <a:pt x="113" y="37"/>
                  </a:lnTo>
                  <a:lnTo>
                    <a:pt x="0" y="75"/>
                  </a:lnTo>
                  <a:lnTo>
                    <a:pt x="39" y="190"/>
                  </a:lnTo>
                  <a:lnTo>
                    <a:pt x="152" y="152"/>
                  </a:lnTo>
                  <a:lnTo>
                    <a:pt x="265" y="114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7" name="任意多边形 89925"/>
            <p:cNvSpPr/>
            <p:nvPr/>
          </p:nvSpPr>
          <p:spPr>
            <a:xfrm>
              <a:off x="3427" y="3352"/>
              <a:ext cx="18" cy="7"/>
            </a:xfrm>
            <a:custGeom>
              <a:avLst/>
              <a:gdLst/>
              <a:ahLst/>
              <a:cxnLst/>
              <a:rect l="0" t="0" r="0" b="0"/>
              <a:pathLst>
                <a:path w="113" h="42">
                  <a:moveTo>
                    <a:pt x="113" y="0"/>
                  </a:moveTo>
                  <a:lnTo>
                    <a:pt x="0" y="38"/>
                  </a:lnTo>
                  <a:lnTo>
                    <a:pt x="1" y="42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8" name="直接连接符 89926"/>
            <p:cNvSpPr/>
            <p:nvPr/>
          </p:nvSpPr>
          <p:spPr>
            <a:xfrm>
              <a:off x="3427" y="335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49" name="任意多边形 89927"/>
            <p:cNvSpPr/>
            <p:nvPr/>
          </p:nvSpPr>
          <p:spPr>
            <a:xfrm>
              <a:off x="3427" y="3346"/>
              <a:ext cx="43" cy="31"/>
            </a:xfrm>
            <a:custGeom>
              <a:avLst/>
              <a:gdLst/>
              <a:ahLst/>
              <a:cxnLst/>
              <a:rect l="0" t="0" r="0" b="0"/>
              <a:pathLst>
                <a:path w="266" h="198">
                  <a:moveTo>
                    <a:pt x="223" y="0"/>
                  </a:moveTo>
                  <a:lnTo>
                    <a:pt x="112" y="41"/>
                  </a:lnTo>
                  <a:lnTo>
                    <a:pt x="0" y="83"/>
                  </a:lnTo>
                  <a:lnTo>
                    <a:pt x="43" y="198"/>
                  </a:lnTo>
                  <a:lnTo>
                    <a:pt x="154" y="156"/>
                  </a:lnTo>
                  <a:lnTo>
                    <a:pt x="266" y="115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0" name="任意多边形 89928"/>
            <p:cNvSpPr/>
            <p:nvPr/>
          </p:nvSpPr>
          <p:spPr>
            <a:xfrm>
              <a:off x="3427" y="3346"/>
              <a:ext cx="43" cy="31"/>
            </a:xfrm>
            <a:custGeom>
              <a:avLst/>
              <a:gdLst/>
              <a:ahLst/>
              <a:cxnLst/>
              <a:rect l="0" t="0" r="0" b="0"/>
              <a:pathLst>
                <a:path w="266" h="198">
                  <a:moveTo>
                    <a:pt x="223" y="0"/>
                  </a:moveTo>
                  <a:lnTo>
                    <a:pt x="112" y="41"/>
                  </a:lnTo>
                  <a:lnTo>
                    <a:pt x="0" y="83"/>
                  </a:lnTo>
                  <a:lnTo>
                    <a:pt x="43" y="198"/>
                  </a:lnTo>
                  <a:lnTo>
                    <a:pt x="154" y="156"/>
                  </a:lnTo>
                  <a:lnTo>
                    <a:pt x="266" y="115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1" name="任意多边形 89929"/>
            <p:cNvSpPr/>
            <p:nvPr/>
          </p:nvSpPr>
          <p:spPr>
            <a:xfrm>
              <a:off x="3434" y="3371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1" h="44">
                  <a:moveTo>
                    <a:pt x="111" y="0"/>
                  </a:moveTo>
                  <a:lnTo>
                    <a:pt x="0" y="42"/>
                  </a:lnTo>
                  <a:lnTo>
                    <a:pt x="1" y="44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2" name="直接连接符 89930"/>
            <p:cNvSpPr/>
            <p:nvPr/>
          </p:nvSpPr>
          <p:spPr>
            <a:xfrm>
              <a:off x="3434" y="3377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3" name="任意多边形 89931"/>
            <p:cNvSpPr/>
            <p:nvPr/>
          </p:nvSpPr>
          <p:spPr>
            <a:xfrm>
              <a:off x="3434" y="3364"/>
              <a:ext cx="44" cy="33"/>
            </a:xfrm>
            <a:custGeom>
              <a:avLst/>
              <a:gdLst/>
              <a:ahLst/>
              <a:cxnLst/>
              <a:rect l="0" t="0" r="0" b="0"/>
              <a:pathLst>
                <a:path w="265" h="200">
                  <a:moveTo>
                    <a:pt x="221" y="0"/>
                  </a:moveTo>
                  <a:lnTo>
                    <a:pt x="110" y="43"/>
                  </a:lnTo>
                  <a:lnTo>
                    <a:pt x="0" y="87"/>
                  </a:lnTo>
                  <a:lnTo>
                    <a:pt x="44" y="200"/>
                  </a:lnTo>
                  <a:lnTo>
                    <a:pt x="155" y="156"/>
                  </a:lnTo>
                  <a:lnTo>
                    <a:pt x="265" y="113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4" name="任意多边形 89932"/>
            <p:cNvSpPr/>
            <p:nvPr/>
          </p:nvSpPr>
          <p:spPr>
            <a:xfrm>
              <a:off x="3434" y="3364"/>
              <a:ext cx="44" cy="33"/>
            </a:xfrm>
            <a:custGeom>
              <a:avLst/>
              <a:gdLst/>
              <a:ahLst/>
              <a:cxnLst/>
              <a:rect l="0" t="0" r="0" b="0"/>
              <a:pathLst>
                <a:path w="265" h="200">
                  <a:moveTo>
                    <a:pt x="221" y="0"/>
                  </a:moveTo>
                  <a:lnTo>
                    <a:pt x="110" y="43"/>
                  </a:lnTo>
                  <a:lnTo>
                    <a:pt x="0" y="87"/>
                  </a:lnTo>
                  <a:lnTo>
                    <a:pt x="44" y="200"/>
                  </a:lnTo>
                  <a:lnTo>
                    <a:pt x="155" y="156"/>
                  </a:lnTo>
                  <a:lnTo>
                    <a:pt x="265" y="113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5" name="任意多边形 89933"/>
            <p:cNvSpPr/>
            <p:nvPr/>
          </p:nvSpPr>
          <p:spPr>
            <a:xfrm>
              <a:off x="3441" y="3389"/>
              <a:ext cx="19" cy="8"/>
            </a:xfrm>
            <a:custGeom>
              <a:avLst/>
              <a:gdLst/>
              <a:ahLst/>
              <a:cxnLst/>
              <a:rect l="0" t="0" r="0" b="0"/>
              <a:pathLst>
                <a:path w="111" h="46">
                  <a:moveTo>
                    <a:pt x="111" y="0"/>
                  </a:moveTo>
                  <a:lnTo>
                    <a:pt x="0" y="44"/>
                  </a:lnTo>
                  <a:lnTo>
                    <a:pt x="0" y="4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6" name="直接连接符 89934"/>
            <p:cNvSpPr/>
            <p:nvPr/>
          </p:nvSpPr>
          <p:spPr>
            <a:xfrm>
              <a:off x="3441" y="339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7" name="任意多边形 89935"/>
            <p:cNvSpPr/>
            <p:nvPr/>
          </p:nvSpPr>
          <p:spPr>
            <a:xfrm>
              <a:off x="3441" y="3383"/>
              <a:ext cx="45" cy="33"/>
            </a:xfrm>
            <a:custGeom>
              <a:avLst/>
              <a:gdLst/>
              <a:ahLst/>
              <a:cxnLst/>
              <a:rect l="0" t="0" r="0" b="0"/>
              <a:pathLst>
                <a:path w="268" h="205">
                  <a:moveTo>
                    <a:pt x="221" y="0"/>
                  </a:moveTo>
                  <a:lnTo>
                    <a:pt x="111" y="46"/>
                  </a:lnTo>
                  <a:lnTo>
                    <a:pt x="0" y="92"/>
                  </a:lnTo>
                  <a:lnTo>
                    <a:pt x="47" y="205"/>
                  </a:lnTo>
                  <a:lnTo>
                    <a:pt x="158" y="159"/>
                  </a:lnTo>
                  <a:lnTo>
                    <a:pt x="268" y="113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8" name="任意多边形 89936"/>
            <p:cNvSpPr/>
            <p:nvPr/>
          </p:nvSpPr>
          <p:spPr>
            <a:xfrm>
              <a:off x="3441" y="3383"/>
              <a:ext cx="45" cy="33"/>
            </a:xfrm>
            <a:custGeom>
              <a:avLst/>
              <a:gdLst/>
              <a:ahLst/>
              <a:cxnLst/>
              <a:rect l="0" t="0" r="0" b="0"/>
              <a:pathLst>
                <a:path w="268" h="205">
                  <a:moveTo>
                    <a:pt x="221" y="0"/>
                  </a:moveTo>
                  <a:lnTo>
                    <a:pt x="111" y="46"/>
                  </a:lnTo>
                  <a:lnTo>
                    <a:pt x="0" y="92"/>
                  </a:lnTo>
                  <a:lnTo>
                    <a:pt x="47" y="205"/>
                  </a:lnTo>
                  <a:lnTo>
                    <a:pt x="158" y="159"/>
                  </a:lnTo>
                  <a:lnTo>
                    <a:pt x="268" y="113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59" name="任意多边形 89937"/>
            <p:cNvSpPr/>
            <p:nvPr/>
          </p:nvSpPr>
          <p:spPr>
            <a:xfrm>
              <a:off x="3449" y="3408"/>
              <a:ext cx="19" cy="9"/>
            </a:xfrm>
            <a:custGeom>
              <a:avLst/>
              <a:gdLst/>
              <a:ahLst/>
              <a:cxnLst/>
              <a:rect l="0" t="0" r="0" b="0"/>
              <a:pathLst>
                <a:path w="111" h="49">
                  <a:moveTo>
                    <a:pt x="111" y="0"/>
                  </a:moveTo>
                  <a:lnTo>
                    <a:pt x="0" y="46"/>
                  </a:lnTo>
                  <a:lnTo>
                    <a:pt x="1" y="49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0" name="直接连接符 89938"/>
            <p:cNvSpPr/>
            <p:nvPr/>
          </p:nvSpPr>
          <p:spPr>
            <a:xfrm>
              <a:off x="3449" y="3416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1" name="任意多边形 89939"/>
            <p:cNvSpPr/>
            <p:nvPr/>
          </p:nvSpPr>
          <p:spPr>
            <a:xfrm>
              <a:off x="3449" y="3400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9" h="210">
                  <a:moveTo>
                    <a:pt x="219" y="0"/>
                  </a:moveTo>
                  <a:lnTo>
                    <a:pt x="110" y="49"/>
                  </a:lnTo>
                  <a:lnTo>
                    <a:pt x="0" y="98"/>
                  </a:lnTo>
                  <a:lnTo>
                    <a:pt x="51" y="210"/>
                  </a:lnTo>
                  <a:lnTo>
                    <a:pt x="160" y="161"/>
                  </a:lnTo>
                  <a:lnTo>
                    <a:pt x="269" y="111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2" name="任意多边形 89940"/>
            <p:cNvSpPr/>
            <p:nvPr/>
          </p:nvSpPr>
          <p:spPr>
            <a:xfrm>
              <a:off x="3449" y="3400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9" h="210">
                  <a:moveTo>
                    <a:pt x="219" y="0"/>
                  </a:moveTo>
                  <a:lnTo>
                    <a:pt x="110" y="49"/>
                  </a:lnTo>
                  <a:lnTo>
                    <a:pt x="0" y="98"/>
                  </a:lnTo>
                  <a:lnTo>
                    <a:pt x="51" y="210"/>
                  </a:lnTo>
                  <a:lnTo>
                    <a:pt x="160" y="161"/>
                  </a:lnTo>
                  <a:lnTo>
                    <a:pt x="269" y="111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3" name="任意多边形 89941"/>
            <p:cNvSpPr/>
            <p:nvPr/>
          </p:nvSpPr>
          <p:spPr>
            <a:xfrm>
              <a:off x="3457" y="3426"/>
              <a:ext cx="19" cy="9"/>
            </a:xfrm>
            <a:custGeom>
              <a:avLst/>
              <a:gdLst/>
              <a:ahLst/>
              <a:cxnLst/>
              <a:rect l="0" t="0" r="0" b="0"/>
              <a:pathLst>
                <a:path w="109" h="50">
                  <a:moveTo>
                    <a:pt x="109" y="0"/>
                  </a:moveTo>
                  <a:lnTo>
                    <a:pt x="0" y="49"/>
                  </a:lnTo>
                  <a:lnTo>
                    <a:pt x="1" y="5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4" name="直接连接符 89942"/>
            <p:cNvSpPr/>
            <p:nvPr/>
          </p:nvSpPr>
          <p:spPr>
            <a:xfrm>
              <a:off x="3457" y="3435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5" name="任意多边形 89943"/>
            <p:cNvSpPr/>
            <p:nvPr/>
          </p:nvSpPr>
          <p:spPr>
            <a:xfrm>
              <a:off x="3457" y="3418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8" h="210">
                  <a:moveTo>
                    <a:pt x="216" y="0"/>
                  </a:moveTo>
                  <a:lnTo>
                    <a:pt x="108" y="51"/>
                  </a:lnTo>
                  <a:lnTo>
                    <a:pt x="0" y="101"/>
                  </a:lnTo>
                  <a:lnTo>
                    <a:pt x="51" y="210"/>
                  </a:lnTo>
                  <a:lnTo>
                    <a:pt x="159" y="160"/>
                  </a:lnTo>
                  <a:lnTo>
                    <a:pt x="268" y="11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6" name="任意多边形 89944"/>
            <p:cNvSpPr/>
            <p:nvPr/>
          </p:nvSpPr>
          <p:spPr>
            <a:xfrm>
              <a:off x="3457" y="3418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8" h="210">
                  <a:moveTo>
                    <a:pt x="216" y="0"/>
                  </a:moveTo>
                  <a:lnTo>
                    <a:pt x="108" y="51"/>
                  </a:lnTo>
                  <a:lnTo>
                    <a:pt x="0" y="101"/>
                  </a:lnTo>
                  <a:lnTo>
                    <a:pt x="51" y="210"/>
                  </a:lnTo>
                  <a:lnTo>
                    <a:pt x="159" y="160"/>
                  </a:lnTo>
                  <a:lnTo>
                    <a:pt x="268" y="11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7" name="任意多边形 89945"/>
            <p:cNvSpPr/>
            <p:nvPr/>
          </p:nvSpPr>
          <p:spPr>
            <a:xfrm>
              <a:off x="3466" y="3445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8" h="54">
                  <a:moveTo>
                    <a:pt x="108" y="0"/>
                  </a:moveTo>
                  <a:lnTo>
                    <a:pt x="0" y="50"/>
                  </a:lnTo>
                  <a:lnTo>
                    <a:pt x="1" y="54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8" name="直接连接符 89946"/>
            <p:cNvSpPr/>
            <p:nvPr/>
          </p:nvSpPr>
          <p:spPr>
            <a:xfrm>
              <a:off x="3466" y="345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69" name="任意多边形 89947"/>
            <p:cNvSpPr/>
            <p:nvPr/>
          </p:nvSpPr>
          <p:spPr>
            <a:xfrm>
              <a:off x="3466" y="3435"/>
              <a:ext cx="45" cy="36"/>
            </a:xfrm>
            <a:custGeom>
              <a:avLst/>
              <a:gdLst/>
              <a:ahLst/>
              <a:cxnLst/>
              <a:rect l="0" t="0" r="0" b="0"/>
              <a:pathLst>
                <a:path w="269" h="217">
                  <a:moveTo>
                    <a:pt x="215" y="0"/>
                  </a:moveTo>
                  <a:lnTo>
                    <a:pt x="107" y="54"/>
                  </a:lnTo>
                  <a:lnTo>
                    <a:pt x="0" y="108"/>
                  </a:lnTo>
                  <a:lnTo>
                    <a:pt x="55" y="217"/>
                  </a:lnTo>
                  <a:lnTo>
                    <a:pt x="162" y="163"/>
                  </a:lnTo>
                  <a:lnTo>
                    <a:pt x="269" y="11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0" name="任意多边形 89948"/>
            <p:cNvSpPr/>
            <p:nvPr/>
          </p:nvSpPr>
          <p:spPr>
            <a:xfrm>
              <a:off x="3466" y="3435"/>
              <a:ext cx="45" cy="36"/>
            </a:xfrm>
            <a:custGeom>
              <a:avLst/>
              <a:gdLst/>
              <a:ahLst/>
              <a:cxnLst/>
              <a:rect l="0" t="0" r="0" b="0"/>
              <a:pathLst>
                <a:path w="269" h="217">
                  <a:moveTo>
                    <a:pt x="215" y="0"/>
                  </a:moveTo>
                  <a:lnTo>
                    <a:pt x="107" y="54"/>
                  </a:lnTo>
                  <a:lnTo>
                    <a:pt x="0" y="108"/>
                  </a:lnTo>
                  <a:lnTo>
                    <a:pt x="55" y="217"/>
                  </a:lnTo>
                  <a:lnTo>
                    <a:pt x="162" y="163"/>
                  </a:lnTo>
                  <a:lnTo>
                    <a:pt x="269" y="11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1" name="任意多边形 89949"/>
            <p:cNvSpPr/>
            <p:nvPr/>
          </p:nvSpPr>
          <p:spPr>
            <a:xfrm>
              <a:off x="3476" y="3463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7" h="57">
                  <a:moveTo>
                    <a:pt x="107" y="0"/>
                  </a:moveTo>
                  <a:lnTo>
                    <a:pt x="0" y="54"/>
                  </a:lnTo>
                  <a:lnTo>
                    <a:pt x="2" y="57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2" name="直接连接符 89950"/>
            <p:cNvSpPr/>
            <p:nvPr/>
          </p:nvSpPr>
          <p:spPr>
            <a:xfrm>
              <a:off x="3476" y="347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3" name="任意多边形 89951"/>
            <p:cNvSpPr/>
            <p:nvPr/>
          </p:nvSpPr>
          <p:spPr>
            <a:xfrm>
              <a:off x="3476" y="3454"/>
              <a:ext cx="44" cy="35"/>
            </a:xfrm>
            <a:custGeom>
              <a:avLst/>
              <a:gdLst/>
              <a:ahLst/>
              <a:cxnLst/>
              <a:rect l="0" t="0" r="0" b="0"/>
              <a:pathLst>
                <a:path w="268" h="221">
                  <a:moveTo>
                    <a:pt x="210" y="0"/>
                  </a:moveTo>
                  <a:lnTo>
                    <a:pt x="105" y="57"/>
                  </a:lnTo>
                  <a:lnTo>
                    <a:pt x="0" y="114"/>
                  </a:lnTo>
                  <a:lnTo>
                    <a:pt x="58" y="221"/>
                  </a:lnTo>
                  <a:lnTo>
                    <a:pt x="163" y="164"/>
                  </a:lnTo>
                  <a:lnTo>
                    <a:pt x="268" y="108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4" name="任意多边形 89952"/>
            <p:cNvSpPr/>
            <p:nvPr/>
          </p:nvSpPr>
          <p:spPr>
            <a:xfrm>
              <a:off x="3476" y="3454"/>
              <a:ext cx="44" cy="35"/>
            </a:xfrm>
            <a:custGeom>
              <a:avLst/>
              <a:gdLst/>
              <a:ahLst/>
              <a:cxnLst/>
              <a:rect l="0" t="0" r="0" b="0"/>
              <a:pathLst>
                <a:path w="268" h="221">
                  <a:moveTo>
                    <a:pt x="210" y="0"/>
                  </a:moveTo>
                  <a:lnTo>
                    <a:pt x="105" y="57"/>
                  </a:lnTo>
                  <a:lnTo>
                    <a:pt x="0" y="114"/>
                  </a:lnTo>
                  <a:lnTo>
                    <a:pt x="58" y="221"/>
                  </a:lnTo>
                  <a:lnTo>
                    <a:pt x="163" y="164"/>
                  </a:lnTo>
                  <a:lnTo>
                    <a:pt x="268" y="108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5" name="任意多边形 89953"/>
            <p:cNvSpPr/>
            <p:nvPr/>
          </p:nvSpPr>
          <p:spPr>
            <a:xfrm>
              <a:off x="3485" y="3480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5" h="59">
                  <a:moveTo>
                    <a:pt x="105" y="0"/>
                  </a:moveTo>
                  <a:lnTo>
                    <a:pt x="0" y="57"/>
                  </a:lnTo>
                  <a:lnTo>
                    <a:pt x="1" y="5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6" name="直接连接符 89954"/>
            <p:cNvSpPr/>
            <p:nvPr/>
          </p:nvSpPr>
          <p:spPr>
            <a:xfrm>
              <a:off x="3485" y="348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7" name="任意多边形 89955"/>
            <p:cNvSpPr/>
            <p:nvPr/>
          </p:nvSpPr>
          <p:spPr>
            <a:xfrm>
              <a:off x="3486" y="3471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7" h="223">
                  <a:moveTo>
                    <a:pt x="208" y="0"/>
                  </a:moveTo>
                  <a:lnTo>
                    <a:pt x="104" y="58"/>
                  </a:lnTo>
                  <a:lnTo>
                    <a:pt x="0" y="117"/>
                  </a:lnTo>
                  <a:lnTo>
                    <a:pt x="59" y="223"/>
                  </a:lnTo>
                  <a:lnTo>
                    <a:pt x="163" y="165"/>
                  </a:lnTo>
                  <a:lnTo>
                    <a:pt x="267" y="10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8" name="任意多边形 89956"/>
            <p:cNvSpPr/>
            <p:nvPr/>
          </p:nvSpPr>
          <p:spPr>
            <a:xfrm>
              <a:off x="3486" y="3471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7" h="223">
                  <a:moveTo>
                    <a:pt x="208" y="0"/>
                  </a:moveTo>
                  <a:lnTo>
                    <a:pt x="104" y="58"/>
                  </a:lnTo>
                  <a:lnTo>
                    <a:pt x="0" y="117"/>
                  </a:lnTo>
                  <a:lnTo>
                    <a:pt x="59" y="223"/>
                  </a:lnTo>
                  <a:lnTo>
                    <a:pt x="163" y="165"/>
                  </a:lnTo>
                  <a:lnTo>
                    <a:pt x="267" y="10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79" name="任意多边形 89957"/>
            <p:cNvSpPr/>
            <p:nvPr/>
          </p:nvSpPr>
          <p:spPr>
            <a:xfrm>
              <a:off x="3495" y="3497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4" h="61">
                  <a:moveTo>
                    <a:pt x="104" y="0"/>
                  </a:moveTo>
                  <a:lnTo>
                    <a:pt x="0" y="58"/>
                  </a:lnTo>
                  <a:lnTo>
                    <a:pt x="2" y="6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0" name="直接连接符 89958"/>
            <p:cNvSpPr/>
            <p:nvPr/>
          </p:nvSpPr>
          <p:spPr>
            <a:xfrm>
              <a:off x="3495" y="350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1" name="任意多边形 89959"/>
            <p:cNvSpPr/>
            <p:nvPr/>
          </p:nvSpPr>
          <p:spPr>
            <a:xfrm>
              <a:off x="3495" y="3488"/>
              <a:ext cx="45" cy="37"/>
            </a:xfrm>
            <a:custGeom>
              <a:avLst/>
              <a:gdLst/>
              <a:ahLst/>
              <a:cxnLst/>
              <a:rect l="0" t="0" r="0" b="0"/>
              <a:pathLst>
                <a:path w="267" h="228">
                  <a:moveTo>
                    <a:pt x="205" y="0"/>
                  </a:moveTo>
                  <a:lnTo>
                    <a:pt x="102" y="62"/>
                  </a:lnTo>
                  <a:lnTo>
                    <a:pt x="0" y="123"/>
                  </a:lnTo>
                  <a:lnTo>
                    <a:pt x="62" y="228"/>
                  </a:lnTo>
                  <a:lnTo>
                    <a:pt x="165" y="166"/>
                  </a:lnTo>
                  <a:lnTo>
                    <a:pt x="267" y="10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2" name="任意多边形 89960"/>
            <p:cNvSpPr/>
            <p:nvPr/>
          </p:nvSpPr>
          <p:spPr>
            <a:xfrm>
              <a:off x="3495" y="3488"/>
              <a:ext cx="45" cy="37"/>
            </a:xfrm>
            <a:custGeom>
              <a:avLst/>
              <a:gdLst/>
              <a:ahLst/>
              <a:cxnLst/>
              <a:rect l="0" t="0" r="0" b="0"/>
              <a:pathLst>
                <a:path w="267" h="228">
                  <a:moveTo>
                    <a:pt x="205" y="0"/>
                  </a:moveTo>
                  <a:lnTo>
                    <a:pt x="102" y="62"/>
                  </a:lnTo>
                  <a:lnTo>
                    <a:pt x="0" y="123"/>
                  </a:lnTo>
                  <a:lnTo>
                    <a:pt x="62" y="228"/>
                  </a:lnTo>
                  <a:lnTo>
                    <a:pt x="165" y="166"/>
                  </a:lnTo>
                  <a:lnTo>
                    <a:pt x="267" y="10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3" name="任意多边形 89961"/>
            <p:cNvSpPr/>
            <p:nvPr/>
          </p:nvSpPr>
          <p:spPr>
            <a:xfrm>
              <a:off x="3506" y="3516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3" h="63">
                  <a:moveTo>
                    <a:pt x="103" y="0"/>
                  </a:moveTo>
                  <a:lnTo>
                    <a:pt x="0" y="62"/>
                  </a:lnTo>
                  <a:lnTo>
                    <a:pt x="1" y="6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4" name="直接连接符 89962"/>
            <p:cNvSpPr/>
            <p:nvPr/>
          </p:nvSpPr>
          <p:spPr>
            <a:xfrm>
              <a:off x="3506" y="352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5" name="任意多边形 89963"/>
            <p:cNvSpPr/>
            <p:nvPr/>
          </p:nvSpPr>
          <p:spPr>
            <a:xfrm>
              <a:off x="3506" y="3505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7" h="229">
                  <a:moveTo>
                    <a:pt x="203" y="0"/>
                  </a:moveTo>
                  <a:lnTo>
                    <a:pt x="102" y="62"/>
                  </a:lnTo>
                  <a:lnTo>
                    <a:pt x="0" y="125"/>
                  </a:lnTo>
                  <a:lnTo>
                    <a:pt x="64" y="229"/>
                  </a:lnTo>
                  <a:lnTo>
                    <a:pt x="165" y="166"/>
                  </a:lnTo>
                  <a:lnTo>
                    <a:pt x="267" y="10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6" name="任意多边形 89964"/>
            <p:cNvSpPr/>
            <p:nvPr/>
          </p:nvSpPr>
          <p:spPr>
            <a:xfrm>
              <a:off x="3506" y="3505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7" h="229">
                  <a:moveTo>
                    <a:pt x="203" y="0"/>
                  </a:moveTo>
                  <a:lnTo>
                    <a:pt x="102" y="62"/>
                  </a:lnTo>
                  <a:lnTo>
                    <a:pt x="0" y="125"/>
                  </a:lnTo>
                  <a:lnTo>
                    <a:pt x="64" y="229"/>
                  </a:lnTo>
                  <a:lnTo>
                    <a:pt x="165" y="166"/>
                  </a:lnTo>
                  <a:lnTo>
                    <a:pt x="267" y="10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7" name="任意多边形 89965"/>
            <p:cNvSpPr/>
            <p:nvPr/>
          </p:nvSpPr>
          <p:spPr>
            <a:xfrm>
              <a:off x="3516" y="3533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1" h="66">
                  <a:moveTo>
                    <a:pt x="101" y="0"/>
                  </a:moveTo>
                  <a:lnTo>
                    <a:pt x="0" y="63"/>
                  </a:lnTo>
                  <a:lnTo>
                    <a:pt x="2" y="66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8" name="直接连接符 89966"/>
            <p:cNvSpPr/>
            <p:nvPr/>
          </p:nvSpPr>
          <p:spPr>
            <a:xfrm>
              <a:off x="3516" y="354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89" name="任意多边形 89967"/>
            <p:cNvSpPr/>
            <p:nvPr/>
          </p:nvSpPr>
          <p:spPr>
            <a:xfrm>
              <a:off x="3516" y="3521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6" h="234">
                  <a:moveTo>
                    <a:pt x="199" y="0"/>
                  </a:moveTo>
                  <a:lnTo>
                    <a:pt x="99" y="66"/>
                  </a:lnTo>
                  <a:lnTo>
                    <a:pt x="0" y="132"/>
                  </a:lnTo>
                  <a:lnTo>
                    <a:pt x="67" y="234"/>
                  </a:lnTo>
                  <a:lnTo>
                    <a:pt x="166" y="168"/>
                  </a:lnTo>
                  <a:lnTo>
                    <a:pt x="266" y="10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0" name="任意多边形 89968"/>
            <p:cNvSpPr/>
            <p:nvPr/>
          </p:nvSpPr>
          <p:spPr>
            <a:xfrm>
              <a:off x="3516" y="3521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6" h="234">
                  <a:moveTo>
                    <a:pt x="199" y="0"/>
                  </a:moveTo>
                  <a:lnTo>
                    <a:pt x="99" y="66"/>
                  </a:lnTo>
                  <a:lnTo>
                    <a:pt x="0" y="132"/>
                  </a:lnTo>
                  <a:lnTo>
                    <a:pt x="67" y="234"/>
                  </a:lnTo>
                  <a:lnTo>
                    <a:pt x="166" y="168"/>
                  </a:lnTo>
                  <a:lnTo>
                    <a:pt x="266" y="10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1" name="任意多边形 89969"/>
            <p:cNvSpPr/>
            <p:nvPr/>
          </p:nvSpPr>
          <p:spPr>
            <a:xfrm>
              <a:off x="3528" y="3549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9" h="68">
                  <a:moveTo>
                    <a:pt x="99" y="0"/>
                  </a:moveTo>
                  <a:lnTo>
                    <a:pt x="0" y="66"/>
                  </a:lnTo>
                  <a:lnTo>
                    <a:pt x="1" y="6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2" name="直接连接符 89970"/>
            <p:cNvSpPr/>
            <p:nvPr/>
          </p:nvSpPr>
          <p:spPr>
            <a:xfrm>
              <a:off x="3528" y="355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3" name="任意多边形 89971"/>
            <p:cNvSpPr/>
            <p:nvPr/>
          </p:nvSpPr>
          <p:spPr>
            <a:xfrm>
              <a:off x="3528" y="3538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6" h="236">
                  <a:moveTo>
                    <a:pt x="197" y="0"/>
                  </a:moveTo>
                  <a:lnTo>
                    <a:pt x="98" y="68"/>
                  </a:lnTo>
                  <a:lnTo>
                    <a:pt x="0" y="136"/>
                  </a:lnTo>
                  <a:lnTo>
                    <a:pt x="69" y="236"/>
                  </a:lnTo>
                  <a:lnTo>
                    <a:pt x="168" y="168"/>
                  </a:lnTo>
                  <a:lnTo>
                    <a:pt x="266" y="10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4" name="任意多边形 89972"/>
            <p:cNvSpPr/>
            <p:nvPr/>
          </p:nvSpPr>
          <p:spPr>
            <a:xfrm>
              <a:off x="3528" y="3538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6" h="236">
                  <a:moveTo>
                    <a:pt x="197" y="0"/>
                  </a:moveTo>
                  <a:lnTo>
                    <a:pt x="98" y="68"/>
                  </a:lnTo>
                  <a:lnTo>
                    <a:pt x="0" y="136"/>
                  </a:lnTo>
                  <a:lnTo>
                    <a:pt x="69" y="236"/>
                  </a:lnTo>
                  <a:lnTo>
                    <a:pt x="168" y="168"/>
                  </a:lnTo>
                  <a:lnTo>
                    <a:pt x="266" y="10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5" name="任意多边形 89973"/>
            <p:cNvSpPr/>
            <p:nvPr/>
          </p:nvSpPr>
          <p:spPr>
            <a:xfrm>
              <a:off x="3538" y="3566"/>
              <a:ext cx="17" cy="12"/>
            </a:xfrm>
            <a:custGeom>
              <a:avLst/>
              <a:gdLst/>
              <a:ahLst/>
              <a:cxnLst/>
              <a:rect l="0" t="0" r="0" b="0"/>
              <a:pathLst>
                <a:path w="99" h="71">
                  <a:moveTo>
                    <a:pt x="99" y="0"/>
                  </a:moveTo>
                  <a:lnTo>
                    <a:pt x="0" y="68"/>
                  </a:lnTo>
                  <a:lnTo>
                    <a:pt x="1" y="7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6" name="直接连接符 89974"/>
            <p:cNvSpPr/>
            <p:nvPr/>
          </p:nvSpPr>
          <p:spPr>
            <a:xfrm>
              <a:off x="3538" y="357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7" name="任意多边形 89975"/>
            <p:cNvSpPr/>
            <p:nvPr/>
          </p:nvSpPr>
          <p:spPr>
            <a:xfrm>
              <a:off x="3540" y="3554"/>
              <a:ext cx="43" cy="40"/>
            </a:xfrm>
            <a:custGeom>
              <a:avLst/>
              <a:gdLst/>
              <a:ahLst/>
              <a:cxnLst/>
              <a:rect l="0" t="0" r="0" b="0"/>
              <a:pathLst>
                <a:path w="266" h="239">
                  <a:moveTo>
                    <a:pt x="195" y="0"/>
                  </a:moveTo>
                  <a:lnTo>
                    <a:pt x="98" y="70"/>
                  </a:lnTo>
                  <a:lnTo>
                    <a:pt x="0" y="141"/>
                  </a:lnTo>
                  <a:lnTo>
                    <a:pt x="72" y="239"/>
                  </a:lnTo>
                  <a:lnTo>
                    <a:pt x="169" y="169"/>
                  </a:lnTo>
                  <a:lnTo>
                    <a:pt x="266" y="98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8" name="任意多边形 89976"/>
            <p:cNvSpPr/>
            <p:nvPr/>
          </p:nvSpPr>
          <p:spPr>
            <a:xfrm>
              <a:off x="3540" y="3554"/>
              <a:ext cx="43" cy="40"/>
            </a:xfrm>
            <a:custGeom>
              <a:avLst/>
              <a:gdLst/>
              <a:ahLst/>
              <a:cxnLst/>
              <a:rect l="0" t="0" r="0" b="0"/>
              <a:pathLst>
                <a:path w="266" h="239">
                  <a:moveTo>
                    <a:pt x="195" y="0"/>
                  </a:moveTo>
                  <a:lnTo>
                    <a:pt x="98" y="70"/>
                  </a:lnTo>
                  <a:lnTo>
                    <a:pt x="0" y="141"/>
                  </a:lnTo>
                  <a:lnTo>
                    <a:pt x="72" y="239"/>
                  </a:lnTo>
                  <a:lnTo>
                    <a:pt x="169" y="169"/>
                  </a:lnTo>
                  <a:lnTo>
                    <a:pt x="266" y="98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399" name="任意多边形 89977"/>
            <p:cNvSpPr/>
            <p:nvPr/>
          </p:nvSpPr>
          <p:spPr>
            <a:xfrm>
              <a:off x="3550" y="3582"/>
              <a:ext cx="17" cy="12"/>
            </a:xfrm>
            <a:custGeom>
              <a:avLst/>
              <a:gdLst/>
              <a:ahLst/>
              <a:cxnLst/>
              <a:rect l="0" t="0" r="0" b="0"/>
              <a:pathLst>
                <a:path w="97" h="72">
                  <a:moveTo>
                    <a:pt x="97" y="0"/>
                  </a:moveTo>
                  <a:lnTo>
                    <a:pt x="0" y="70"/>
                  </a:lnTo>
                  <a:lnTo>
                    <a:pt x="2" y="7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0" name="直接连接符 89978"/>
            <p:cNvSpPr/>
            <p:nvPr/>
          </p:nvSpPr>
          <p:spPr>
            <a:xfrm>
              <a:off x="3550" y="359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1" name="任意多边形 89979"/>
            <p:cNvSpPr/>
            <p:nvPr/>
          </p:nvSpPr>
          <p:spPr>
            <a:xfrm>
              <a:off x="3551" y="3570"/>
              <a:ext cx="44" cy="39"/>
            </a:xfrm>
            <a:custGeom>
              <a:avLst/>
              <a:gdLst/>
              <a:ahLst/>
              <a:cxnLst/>
              <a:rect l="0" t="0" r="0" b="0"/>
              <a:pathLst>
                <a:path w="264" h="242">
                  <a:moveTo>
                    <a:pt x="190" y="0"/>
                  </a:moveTo>
                  <a:lnTo>
                    <a:pt x="95" y="73"/>
                  </a:lnTo>
                  <a:lnTo>
                    <a:pt x="0" y="145"/>
                  </a:lnTo>
                  <a:lnTo>
                    <a:pt x="74" y="242"/>
                  </a:lnTo>
                  <a:lnTo>
                    <a:pt x="169" y="170"/>
                  </a:lnTo>
                  <a:lnTo>
                    <a:pt x="264" y="9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2" name="任意多边形 89980"/>
            <p:cNvSpPr/>
            <p:nvPr/>
          </p:nvSpPr>
          <p:spPr>
            <a:xfrm>
              <a:off x="3551" y="3570"/>
              <a:ext cx="44" cy="39"/>
            </a:xfrm>
            <a:custGeom>
              <a:avLst/>
              <a:gdLst/>
              <a:ahLst/>
              <a:cxnLst/>
              <a:rect l="0" t="0" r="0" b="0"/>
              <a:pathLst>
                <a:path w="264" h="242">
                  <a:moveTo>
                    <a:pt x="190" y="0"/>
                  </a:moveTo>
                  <a:lnTo>
                    <a:pt x="95" y="73"/>
                  </a:lnTo>
                  <a:lnTo>
                    <a:pt x="0" y="145"/>
                  </a:lnTo>
                  <a:lnTo>
                    <a:pt x="74" y="242"/>
                  </a:lnTo>
                  <a:lnTo>
                    <a:pt x="169" y="170"/>
                  </a:lnTo>
                  <a:lnTo>
                    <a:pt x="264" y="9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3" name="任意多边形 89981"/>
            <p:cNvSpPr/>
            <p:nvPr/>
          </p:nvSpPr>
          <p:spPr>
            <a:xfrm>
              <a:off x="3563" y="3598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95" h="73">
                  <a:moveTo>
                    <a:pt x="95" y="0"/>
                  </a:moveTo>
                  <a:lnTo>
                    <a:pt x="0" y="72"/>
                  </a:lnTo>
                  <a:lnTo>
                    <a:pt x="1" y="73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4" name="直接连接符 89982"/>
            <p:cNvSpPr/>
            <p:nvPr/>
          </p:nvSpPr>
          <p:spPr>
            <a:xfrm>
              <a:off x="3563" y="3609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5" name="任意多边形 89983"/>
            <p:cNvSpPr/>
            <p:nvPr/>
          </p:nvSpPr>
          <p:spPr>
            <a:xfrm>
              <a:off x="3563" y="3586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3" h="243">
                  <a:moveTo>
                    <a:pt x="187" y="0"/>
                  </a:moveTo>
                  <a:lnTo>
                    <a:pt x="94" y="74"/>
                  </a:lnTo>
                  <a:lnTo>
                    <a:pt x="0" y="147"/>
                  </a:lnTo>
                  <a:lnTo>
                    <a:pt x="76" y="243"/>
                  </a:lnTo>
                  <a:lnTo>
                    <a:pt x="170" y="170"/>
                  </a:lnTo>
                  <a:lnTo>
                    <a:pt x="263" y="96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6" name="任意多边形 89984"/>
            <p:cNvSpPr/>
            <p:nvPr/>
          </p:nvSpPr>
          <p:spPr>
            <a:xfrm>
              <a:off x="3563" y="3586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3" h="243">
                  <a:moveTo>
                    <a:pt x="187" y="0"/>
                  </a:moveTo>
                  <a:lnTo>
                    <a:pt x="94" y="74"/>
                  </a:lnTo>
                  <a:lnTo>
                    <a:pt x="0" y="147"/>
                  </a:lnTo>
                  <a:lnTo>
                    <a:pt x="76" y="243"/>
                  </a:lnTo>
                  <a:lnTo>
                    <a:pt x="170" y="170"/>
                  </a:lnTo>
                  <a:lnTo>
                    <a:pt x="263" y="96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7" name="任意多边形 89985"/>
            <p:cNvSpPr/>
            <p:nvPr/>
          </p:nvSpPr>
          <p:spPr>
            <a:xfrm>
              <a:off x="3576" y="3613"/>
              <a:ext cx="15" cy="14"/>
            </a:xfrm>
            <a:custGeom>
              <a:avLst/>
              <a:gdLst/>
              <a:ahLst/>
              <a:cxnLst/>
              <a:rect l="0" t="0" r="0" b="0"/>
              <a:pathLst>
                <a:path w="94" h="76">
                  <a:moveTo>
                    <a:pt x="94" y="0"/>
                  </a:moveTo>
                  <a:lnTo>
                    <a:pt x="0" y="73"/>
                  </a:lnTo>
                  <a:lnTo>
                    <a:pt x="1" y="7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8" name="直接连接符 89986"/>
            <p:cNvSpPr/>
            <p:nvPr/>
          </p:nvSpPr>
          <p:spPr>
            <a:xfrm>
              <a:off x="3576" y="3625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09" name="任意多边形 89987"/>
            <p:cNvSpPr/>
            <p:nvPr/>
          </p:nvSpPr>
          <p:spPr>
            <a:xfrm>
              <a:off x="3576" y="3602"/>
              <a:ext cx="44" cy="39"/>
            </a:xfrm>
            <a:custGeom>
              <a:avLst/>
              <a:gdLst/>
              <a:ahLst/>
              <a:cxnLst/>
              <a:rect l="0" t="0" r="0" b="0"/>
              <a:pathLst>
                <a:path w="262" h="245">
                  <a:moveTo>
                    <a:pt x="185" y="0"/>
                  </a:moveTo>
                  <a:lnTo>
                    <a:pt x="93" y="76"/>
                  </a:lnTo>
                  <a:lnTo>
                    <a:pt x="0" y="152"/>
                  </a:lnTo>
                  <a:lnTo>
                    <a:pt x="77" y="245"/>
                  </a:lnTo>
                  <a:lnTo>
                    <a:pt x="170" y="169"/>
                  </a:lnTo>
                  <a:lnTo>
                    <a:pt x="262" y="9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0" name="任意多边形 89988"/>
            <p:cNvSpPr/>
            <p:nvPr/>
          </p:nvSpPr>
          <p:spPr>
            <a:xfrm>
              <a:off x="3576" y="3602"/>
              <a:ext cx="44" cy="39"/>
            </a:xfrm>
            <a:custGeom>
              <a:avLst/>
              <a:gdLst/>
              <a:ahLst/>
              <a:cxnLst/>
              <a:rect l="0" t="0" r="0" b="0"/>
              <a:pathLst>
                <a:path w="262" h="245">
                  <a:moveTo>
                    <a:pt x="185" y="0"/>
                  </a:moveTo>
                  <a:lnTo>
                    <a:pt x="93" y="76"/>
                  </a:lnTo>
                  <a:lnTo>
                    <a:pt x="0" y="152"/>
                  </a:lnTo>
                  <a:lnTo>
                    <a:pt x="77" y="245"/>
                  </a:lnTo>
                  <a:lnTo>
                    <a:pt x="170" y="169"/>
                  </a:lnTo>
                  <a:lnTo>
                    <a:pt x="262" y="9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1" name="任意多边形 89989"/>
            <p:cNvSpPr/>
            <p:nvPr/>
          </p:nvSpPr>
          <p:spPr>
            <a:xfrm>
              <a:off x="3588" y="3629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3" h="80">
                  <a:moveTo>
                    <a:pt x="93" y="0"/>
                  </a:moveTo>
                  <a:lnTo>
                    <a:pt x="0" y="76"/>
                  </a:lnTo>
                  <a:lnTo>
                    <a:pt x="3" y="8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2" name="直接连接符 89990"/>
            <p:cNvSpPr/>
            <p:nvPr/>
          </p:nvSpPr>
          <p:spPr>
            <a:xfrm>
              <a:off x="3588" y="364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3" name="任意多边形 89991"/>
            <p:cNvSpPr/>
            <p:nvPr/>
          </p:nvSpPr>
          <p:spPr>
            <a:xfrm>
              <a:off x="3589" y="3616"/>
              <a:ext cx="42" cy="41"/>
            </a:xfrm>
            <a:custGeom>
              <a:avLst/>
              <a:gdLst/>
              <a:ahLst/>
              <a:cxnLst/>
              <a:rect l="0" t="0" r="0" b="0"/>
              <a:pathLst>
                <a:path w="259" h="250">
                  <a:moveTo>
                    <a:pt x="179" y="0"/>
                  </a:moveTo>
                  <a:lnTo>
                    <a:pt x="90" y="79"/>
                  </a:lnTo>
                  <a:lnTo>
                    <a:pt x="0" y="159"/>
                  </a:lnTo>
                  <a:lnTo>
                    <a:pt x="81" y="250"/>
                  </a:lnTo>
                  <a:lnTo>
                    <a:pt x="170" y="171"/>
                  </a:lnTo>
                  <a:lnTo>
                    <a:pt x="259" y="92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4" name="任意多边形 89992"/>
            <p:cNvSpPr/>
            <p:nvPr/>
          </p:nvSpPr>
          <p:spPr>
            <a:xfrm>
              <a:off x="3589" y="3616"/>
              <a:ext cx="42" cy="41"/>
            </a:xfrm>
            <a:custGeom>
              <a:avLst/>
              <a:gdLst/>
              <a:ahLst/>
              <a:cxnLst/>
              <a:rect l="0" t="0" r="0" b="0"/>
              <a:pathLst>
                <a:path w="259" h="250">
                  <a:moveTo>
                    <a:pt x="179" y="0"/>
                  </a:moveTo>
                  <a:lnTo>
                    <a:pt x="90" y="79"/>
                  </a:lnTo>
                  <a:lnTo>
                    <a:pt x="0" y="159"/>
                  </a:lnTo>
                  <a:lnTo>
                    <a:pt x="81" y="250"/>
                  </a:lnTo>
                  <a:lnTo>
                    <a:pt x="170" y="171"/>
                  </a:lnTo>
                  <a:lnTo>
                    <a:pt x="259" y="92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5" name="任意多边形 89993"/>
            <p:cNvSpPr/>
            <p:nvPr/>
          </p:nvSpPr>
          <p:spPr>
            <a:xfrm>
              <a:off x="3603" y="3644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89" h="80">
                  <a:moveTo>
                    <a:pt x="89" y="0"/>
                  </a:moveTo>
                  <a:lnTo>
                    <a:pt x="0" y="79"/>
                  </a:lnTo>
                  <a:lnTo>
                    <a:pt x="1" y="8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6" name="直接连接符 89994"/>
            <p:cNvSpPr/>
            <p:nvPr/>
          </p:nvSpPr>
          <p:spPr>
            <a:xfrm>
              <a:off x="3603" y="365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7" name="任意多边形 89995"/>
            <p:cNvSpPr/>
            <p:nvPr/>
          </p:nvSpPr>
          <p:spPr>
            <a:xfrm>
              <a:off x="3603" y="3631"/>
              <a:ext cx="41" cy="42"/>
            </a:xfrm>
            <a:custGeom>
              <a:avLst/>
              <a:gdLst/>
              <a:ahLst/>
              <a:cxnLst/>
              <a:rect l="0" t="0" r="0" b="0"/>
              <a:pathLst>
                <a:path w="258" h="251">
                  <a:moveTo>
                    <a:pt x="176" y="0"/>
                  </a:moveTo>
                  <a:lnTo>
                    <a:pt x="88" y="80"/>
                  </a:lnTo>
                  <a:lnTo>
                    <a:pt x="0" y="160"/>
                  </a:lnTo>
                  <a:lnTo>
                    <a:pt x="81" y="251"/>
                  </a:lnTo>
                  <a:lnTo>
                    <a:pt x="169" y="170"/>
                  </a:lnTo>
                  <a:lnTo>
                    <a:pt x="258" y="9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8" name="任意多边形 89996"/>
            <p:cNvSpPr/>
            <p:nvPr/>
          </p:nvSpPr>
          <p:spPr>
            <a:xfrm>
              <a:off x="3603" y="3631"/>
              <a:ext cx="41" cy="42"/>
            </a:xfrm>
            <a:custGeom>
              <a:avLst/>
              <a:gdLst/>
              <a:ahLst/>
              <a:cxnLst/>
              <a:rect l="0" t="0" r="0" b="0"/>
              <a:pathLst>
                <a:path w="258" h="251">
                  <a:moveTo>
                    <a:pt x="176" y="0"/>
                  </a:moveTo>
                  <a:lnTo>
                    <a:pt x="88" y="80"/>
                  </a:lnTo>
                  <a:lnTo>
                    <a:pt x="0" y="160"/>
                  </a:lnTo>
                  <a:lnTo>
                    <a:pt x="81" y="251"/>
                  </a:lnTo>
                  <a:lnTo>
                    <a:pt x="169" y="170"/>
                  </a:lnTo>
                  <a:lnTo>
                    <a:pt x="258" y="9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19" name="任意多边形 89997"/>
            <p:cNvSpPr/>
            <p:nvPr/>
          </p:nvSpPr>
          <p:spPr>
            <a:xfrm>
              <a:off x="3616" y="3660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88" h="83">
                  <a:moveTo>
                    <a:pt x="88" y="0"/>
                  </a:moveTo>
                  <a:lnTo>
                    <a:pt x="0" y="81"/>
                  </a:lnTo>
                  <a:lnTo>
                    <a:pt x="3" y="8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0" name="直接连接符 89998"/>
            <p:cNvSpPr/>
            <p:nvPr/>
          </p:nvSpPr>
          <p:spPr>
            <a:xfrm>
              <a:off x="3616" y="367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1" name="任意多边形 89999"/>
            <p:cNvSpPr/>
            <p:nvPr/>
          </p:nvSpPr>
          <p:spPr>
            <a:xfrm>
              <a:off x="3616" y="3645"/>
              <a:ext cx="43" cy="42"/>
            </a:xfrm>
            <a:custGeom>
              <a:avLst/>
              <a:gdLst/>
              <a:ahLst/>
              <a:cxnLst/>
              <a:rect l="0" t="0" r="0" b="0"/>
              <a:pathLst>
                <a:path w="256" h="253">
                  <a:moveTo>
                    <a:pt x="171" y="0"/>
                  </a:moveTo>
                  <a:lnTo>
                    <a:pt x="85" y="82"/>
                  </a:lnTo>
                  <a:lnTo>
                    <a:pt x="0" y="165"/>
                  </a:lnTo>
                  <a:lnTo>
                    <a:pt x="84" y="253"/>
                  </a:lnTo>
                  <a:lnTo>
                    <a:pt x="170" y="171"/>
                  </a:lnTo>
                  <a:lnTo>
                    <a:pt x="256" y="88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2" name="任意多边形 90000"/>
            <p:cNvSpPr/>
            <p:nvPr/>
          </p:nvSpPr>
          <p:spPr>
            <a:xfrm>
              <a:off x="3616" y="3645"/>
              <a:ext cx="43" cy="42"/>
            </a:xfrm>
            <a:custGeom>
              <a:avLst/>
              <a:gdLst/>
              <a:ahLst/>
              <a:cxnLst/>
              <a:rect l="0" t="0" r="0" b="0"/>
              <a:pathLst>
                <a:path w="256" h="253">
                  <a:moveTo>
                    <a:pt x="171" y="0"/>
                  </a:moveTo>
                  <a:lnTo>
                    <a:pt x="85" y="82"/>
                  </a:lnTo>
                  <a:lnTo>
                    <a:pt x="0" y="165"/>
                  </a:lnTo>
                  <a:lnTo>
                    <a:pt x="84" y="253"/>
                  </a:lnTo>
                  <a:lnTo>
                    <a:pt x="170" y="171"/>
                  </a:lnTo>
                  <a:lnTo>
                    <a:pt x="256" y="88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3" name="任意多边形 90001"/>
            <p:cNvSpPr/>
            <p:nvPr/>
          </p:nvSpPr>
          <p:spPr>
            <a:xfrm>
              <a:off x="3630" y="3674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86" h="84">
                  <a:moveTo>
                    <a:pt x="86" y="0"/>
                  </a:moveTo>
                  <a:lnTo>
                    <a:pt x="0" y="82"/>
                  </a:lnTo>
                  <a:lnTo>
                    <a:pt x="1" y="8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4" name="直接连接符 90002"/>
            <p:cNvSpPr/>
            <p:nvPr/>
          </p:nvSpPr>
          <p:spPr>
            <a:xfrm>
              <a:off x="3630" y="3687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5" name="任意多边形 90003"/>
            <p:cNvSpPr/>
            <p:nvPr/>
          </p:nvSpPr>
          <p:spPr>
            <a:xfrm>
              <a:off x="3630" y="3660"/>
              <a:ext cx="42" cy="42"/>
            </a:xfrm>
            <a:custGeom>
              <a:avLst/>
              <a:gdLst/>
              <a:ahLst/>
              <a:cxnLst/>
              <a:rect l="0" t="0" r="0" b="0"/>
              <a:pathLst>
                <a:path w="256" h="255">
                  <a:moveTo>
                    <a:pt x="170" y="0"/>
                  </a:moveTo>
                  <a:lnTo>
                    <a:pt x="85" y="85"/>
                  </a:lnTo>
                  <a:lnTo>
                    <a:pt x="0" y="169"/>
                  </a:lnTo>
                  <a:lnTo>
                    <a:pt x="86" y="255"/>
                  </a:lnTo>
                  <a:lnTo>
                    <a:pt x="171" y="171"/>
                  </a:lnTo>
                  <a:lnTo>
                    <a:pt x="256" y="86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6" name="任意多边形 90004"/>
            <p:cNvSpPr/>
            <p:nvPr/>
          </p:nvSpPr>
          <p:spPr>
            <a:xfrm>
              <a:off x="3630" y="3660"/>
              <a:ext cx="42" cy="42"/>
            </a:xfrm>
            <a:custGeom>
              <a:avLst/>
              <a:gdLst/>
              <a:ahLst/>
              <a:cxnLst/>
              <a:rect l="0" t="0" r="0" b="0"/>
              <a:pathLst>
                <a:path w="256" h="255">
                  <a:moveTo>
                    <a:pt x="170" y="0"/>
                  </a:moveTo>
                  <a:lnTo>
                    <a:pt x="85" y="85"/>
                  </a:lnTo>
                  <a:lnTo>
                    <a:pt x="0" y="169"/>
                  </a:lnTo>
                  <a:lnTo>
                    <a:pt x="86" y="255"/>
                  </a:lnTo>
                  <a:lnTo>
                    <a:pt x="171" y="171"/>
                  </a:lnTo>
                  <a:lnTo>
                    <a:pt x="256" y="86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7" name="任意多边形 90005"/>
            <p:cNvSpPr/>
            <p:nvPr/>
          </p:nvSpPr>
          <p:spPr>
            <a:xfrm>
              <a:off x="3644" y="3687"/>
              <a:ext cx="15" cy="15"/>
            </a:xfrm>
            <a:custGeom>
              <a:avLst/>
              <a:gdLst/>
              <a:ahLst/>
              <a:cxnLst/>
              <a:rect l="0" t="0" r="0" b="0"/>
              <a:pathLst>
                <a:path w="85" h="87">
                  <a:moveTo>
                    <a:pt x="85" y="0"/>
                  </a:moveTo>
                  <a:lnTo>
                    <a:pt x="0" y="84"/>
                  </a:lnTo>
                  <a:lnTo>
                    <a:pt x="3" y="8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8" name="直接连接符 90006"/>
            <p:cNvSpPr/>
            <p:nvPr/>
          </p:nvSpPr>
          <p:spPr>
            <a:xfrm>
              <a:off x="3644" y="3702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29" name="任意多边形 90007"/>
            <p:cNvSpPr/>
            <p:nvPr/>
          </p:nvSpPr>
          <p:spPr>
            <a:xfrm>
              <a:off x="3644" y="3674"/>
              <a:ext cx="42" cy="42"/>
            </a:xfrm>
            <a:custGeom>
              <a:avLst/>
              <a:gdLst/>
              <a:ahLst/>
              <a:cxnLst/>
              <a:rect l="0" t="0" r="0" b="0"/>
              <a:pathLst>
                <a:path w="253" h="258">
                  <a:moveTo>
                    <a:pt x="165" y="0"/>
                  </a:moveTo>
                  <a:lnTo>
                    <a:pt x="82" y="88"/>
                  </a:lnTo>
                  <a:lnTo>
                    <a:pt x="0" y="175"/>
                  </a:lnTo>
                  <a:lnTo>
                    <a:pt x="88" y="258"/>
                  </a:lnTo>
                  <a:lnTo>
                    <a:pt x="170" y="171"/>
                  </a:lnTo>
                  <a:lnTo>
                    <a:pt x="253" y="84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0" name="任意多边形 90008"/>
            <p:cNvSpPr/>
            <p:nvPr/>
          </p:nvSpPr>
          <p:spPr>
            <a:xfrm>
              <a:off x="3644" y="3674"/>
              <a:ext cx="42" cy="42"/>
            </a:xfrm>
            <a:custGeom>
              <a:avLst/>
              <a:gdLst/>
              <a:ahLst/>
              <a:cxnLst/>
              <a:rect l="0" t="0" r="0" b="0"/>
              <a:pathLst>
                <a:path w="253" h="258">
                  <a:moveTo>
                    <a:pt x="165" y="0"/>
                  </a:moveTo>
                  <a:lnTo>
                    <a:pt x="82" y="88"/>
                  </a:lnTo>
                  <a:lnTo>
                    <a:pt x="0" y="175"/>
                  </a:lnTo>
                  <a:lnTo>
                    <a:pt x="88" y="258"/>
                  </a:lnTo>
                  <a:lnTo>
                    <a:pt x="170" y="171"/>
                  </a:lnTo>
                  <a:lnTo>
                    <a:pt x="253" y="84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1" name="任意多边形 90009"/>
            <p:cNvSpPr/>
            <p:nvPr/>
          </p:nvSpPr>
          <p:spPr>
            <a:xfrm>
              <a:off x="3659" y="3702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82" h="88">
                  <a:moveTo>
                    <a:pt x="82" y="0"/>
                  </a:moveTo>
                  <a:lnTo>
                    <a:pt x="0" y="87"/>
                  </a:lnTo>
                  <a:lnTo>
                    <a:pt x="1" y="8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2" name="直接连接符 90010"/>
            <p:cNvSpPr/>
            <p:nvPr/>
          </p:nvSpPr>
          <p:spPr>
            <a:xfrm>
              <a:off x="3659" y="371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3" name="任意多边形 90011"/>
            <p:cNvSpPr/>
            <p:nvPr/>
          </p:nvSpPr>
          <p:spPr>
            <a:xfrm>
              <a:off x="3659" y="3687"/>
              <a:ext cx="42" cy="43"/>
            </a:xfrm>
            <a:custGeom>
              <a:avLst/>
              <a:gdLst/>
              <a:ahLst/>
              <a:cxnLst/>
              <a:rect l="0" t="0" r="0" b="0"/>
              <a:pathLst>
                <a:path w="252" h="259">
                  <a:moveTo>
                    <a:pt x="163" y="0"/>
                  </a:moveTo>
                  <a:lnTo>
                    <a:pt x="81" y="88"/>
                  </a:lnTo>
                  <a:lnTo>
                    <a:pt x="0" y="176"/>
                  </a:lnTo>
                  <a:lnTo>
                    <a:pt x="89" y="259"/>
                  </a:lnTo>
                  <a:lnTo>
                    <a:pt x="171" y="171"/>
                  </a:lnTo>
                  <a:lnTo>
                    <a:pt x="252" y="83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4" name="任意多边形 90012"/>
            <p:cNvSpPr/>
            <p:nvPr/>
          </p:nvSpPr>
          <p:spPr>
            <a:xfrm>
              <a:off x="3659" y="3687"/>
              <a:ext cx="42" cy="43"/>
            </a:xfrm>
            <a:custGeom>
              <a:avLst/>
              <a:gdLst/>
              <a:ahLst/>
              <a:cxnLst/>
              <a:rect l="0" t="0" r="0" b="0"/>
              <a:pathLst>
                <a:path w="252" h="259">
                  <a:moveTo>
                    <a:pt x="163" y="0"/>
                  </a:moveTo>
                  <a:lnTo>
                    <a:pt x="81" y="88"/>
                  </a:lnTo>
                  <a:lnTo>
                    <a:pt x="0" y="176"/>
                  </a:lnTo>
                  <a:lnTo>
                    <a:pt x="89" y="259"/>
                  </a:lnTo>
                  <a:lnTo>
                    <a:pt x="171" y="171"/>
                  </a:lnTo>
                  <a:lnTo>
                    <a:pt x="252" y="83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5" name="任意多边形 90013"/>
            <p:cNvSpPr/>
            <p:nvPr/>
          </p:nvSpPr>
          <p:spPr>
            <a:xfrm>
              <a:off x="3675" y="3715"/>
              <a:ext cx="13" cy="15"/>
            </a:xfrm>
            <a:custGeom>
              <a:avLst/>
              <a:gdLst/>
              <a:ahLst/>
              <a:cxnLst/>
              <a:rect l="0" t="0" r="0" b="0"/>
              <a:pathLst>
                <a:path w="82" h="89">
                  <a:moveTo>
                    <a:pt x="82" y="0"/>
                  </a:moveTo>
                  <a:lnTo>
                    <a:pt x="0" y="88"/>
                  </a:lnTo>
                  <a:lnTo>
                    <a:pt x="3" y="89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6" name="直接连接符 90014"/>
            <p:cNvSpPr/>
            <p:nvPr/>
          </p:nvSpPr>
          <p:spPr>
            <a:xfrm>
              <a:off x="3675" y="373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7" name="任意多边形 90015"/>
            <p:cNvSpPr/>
            <p:nvPr/>
          </p:nvSpPr>
          <p:spPr>
            <a:xfrm>
              <a:off x="3675" y="3701"/>
              <a:ext cx="40" cy="42"/>
            </a:xfrm>
            <a:custGeom>
              <a:avLst/>
              <a:gdLst/>
              <a:ahLst/>
              <a:cxnLst/>
              <a:rect l="0" t="0" r="0" b="0"/>
              <a:pathLst>
                <a:path w="250" h="259">
                  <a:moveTo>
                    <a:pt x="158" y="0"/>
                  </a:moveTo>
                  <a:lnTo>
                    <a:pt x="79" y="89"/>
                  </a:lnTo>
                  <a:lnTo>
                    <a:pt x="0" y="178"/>
                  </a:lnTo>
                  <a:lnTo>
                    <a:pt x="91" y="259"/>
                  </a:lnTo>
                  <a:lnTo>
                    <a:pt x="170" y="169"/>
                  </a:lnTo>
                  <a:lnTo>
                    <a:pt x="250" y="8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8" name="任意多边形 90016"/>
            <p:cNvSpPr/>
            <p:nvPr/>
          </p:nvSpPr>
          <p:spPr>
            <a:xfrm>
              <a:off x="3675" y="3701"/>
              <a:ext cx="40" cy="42"/>
            </a:xfrm>
            <a:custGeom>
              <a:avLst/>
              <a:gdLst/>
              <a:ahLst/>
              <a:cxnLst/>
              <a:rect l="0" t="0" r="0" b="0"/>
              <a:pathLst>
                <a:path w="250" h="259">
                  <a:moveTo>
                    <a:pt x="158" y="0"/>
                  </a:moveTo>
                  <a:lnTo>
                    <a:pt x="79" y="89"/>
                  </a:lnTo>
                  <a:lnTo>
                    <a:pt x="0" y="178"/>
                  </a:lnTo>
                  <a:lnTo>
                    <a:pt x="91" y="259"/>
                  </a:lnTo>
                  <a:lnTo>
                    <a:pt x="170" y="169"/>
                  </a:lnTo>
                  <a:lnTo>
                    <a:pt x="250" y="8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39" name="任意多边形 90017"/>
            <p:cNvSpPr/>
            <p:nvPr/>
          </p:nvSpPr>
          <p:spPr>
            <a:xfrm>
              <a:off x="3689" y="3728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9" h="92">
                  <a:moveTo>
                    <a:pt x="79" y="0"/>
                  </a:moveTo>
                  <a:lnTo>
                    <a:pt x="0" y="90"/>
                  </a:lnTo>
                  <a:lnTo>
                    <a:pt x="3" y="92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0" name="直接连接符 90018"/>
            <p:cNvSpPr/>
            <p:nvPr/>
          </p:nvSpPr>
          <p:spPr>
            <a:xfrm>
              <a:off x="3689" y="374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1" name="任意多边形 90019"/>
            <p:cNvSpPr/>
            <p:nvPr/>
          </p:nvSpPr>
          <p:spPr>
            <a:xfrm>
              <a:off x="3690" y="3714"/>
              <a:ext cx="41" cy="42"/>
            </a:xfrm>
            <a:custGeom>
              <a:avLst/>
              <a:gdLst/>
              <a:ahLst/>
              <a:cxnLst/>
              <a:rect l="0" t="0" r="0" b="0"/>
              <a:pathLst>
                <a:path w="247" h="261">
                  <a:moveTo>
                    <a:pt x="153" y="0"/>
                  </a:moveTo>
                  <a:lnTo>
                    <a:pt x="76" y="91"/>
                  </a:lnTo>
                  <a:lnTo>
                    <a:pt x="0" y="183"/>
                  </a:lnTo>
                  <a:lnTo>
                    <a:pt x="94" y="261"/>
                  </a:lnTo>
                  <a:lnTo>
                    <a:pt x="170" y="169"/>
                  </a:lnTo>
                  <a:lnTo>
                    <a:pt x="247" y="78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2" name="任意多边形 90020"/>
            <p:cNvSpPr/>
            <p:nvPr/>
          </p:nvSpPr>
          <p:spPr>
            <a:xfrm>
              <a:off x="3690" y="3714"/>
              <a:ext cx="41" cy="42"/>
            </a:xfrm>
            <a:custGeom>
              <a:avLst/>
              <a:gdLst/>
              <a:ahLst/>
              <a:cxnLst/>
              <a:rect l="0" t="0" r="0" b="0"/>
              <a:pathLst>
                <a:path w="247" h="261">
                  <a:moveTo>
                    <a:pt x="153" y="0"/>
                  </a:moveTo>
                  <a:lnTo>
                    <a:pt x="76" y="91"/>
                  </a:lnTo>
                  <a:lnTo>
                    <a:pt x="0" y="183"/>
                  </a:lnTo>
                  <a:lnTo>
                    <a:pt x="94" y="261"/>
                  </a:lnTo>
                  <a:lnTo>
                    <a:pt x="170" y="169"/>
                  </a:lnTo>
                  <a:lnTo>
                    <a:pt x="247" y="78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3" name="任意多边形 90021"/>
            <p:cNvSpPr/>
            <p:nvPr/>
          </p:nvSpPr>
          <p:spPr>
            <a:xfrm>
              <a:off x="3705" y="3741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6" h="94">
                  <a:moveTo>
                    <a:pt x="76" y="0"/>
                  </a:moveTo>
                  <a:lnTo>
                    <a:pt x="0" y="92"/>
                  </a:lnTo>
                  <a:lnTo>
                    <a:pt x="1" y="9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4" name="直接连接符 90022"/>
            <p:cNvSpPr/>
            <p:nvPr/>
          </p:nvSpPr>
          <p:spPr>
            <a:xfrm>
              <a:off x="3705" y="375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5" name="任意多边形 90023"/>
            <p:cNvSpPr/>
            <p:nvPr/>
          </p:nvSpPr>
          <p:spPr>
            <a:xfrm>
              <a:off x="3706" y="3726"/>
              <a:ext cx="39" cy="43"/>
            </a:xfrm>
            <a:custGeom>
              <a:avLst/>
              <a:gdLst/>
              <a:ahLst/>
              <a:cxnLst/>
              <a:rect l="0" t="0" r="0" b="0"/>
              <a:pathLst>
                <a:path w="245" h="263">
                  <a:moveTo>
                    <a:pt x="150" y="0"/>
                  </a:moveTo>
                  <a:lnTo>
                    <a:pt x="75" y="93"/>
                  </a:lnTo>
                  <a:lnTo>
                    <a:pt x="0" y="187"/>
                  </a:lnTo>
                  <a:lnTo>
                    <a:pt x="95" y="263"/>
                  </a:lnTo>
                  <a:lnTo>
                    <a:pt x="170" y="169"/>
                  </a:lnTo>
                  <a:lnTo>
                    <a:pt x="245" y="7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6" name="任意多边形 90024"/>
            <p:cNvSpPr/>
            <p:nvPr/>
          </p:nvSpPr>
          <p:spPr>
            <a:xfrm>
              <a:off x="3706" y="3726"/>
              <a:ext cx="39" cy="43"/>
            </a:xfrm>
            <a:custGeom>
              <a:avLst/>
              <a:gdLst/>
              <a:ahLst/>
              <a:cxnLst/>
              <a:rect l="0" t="0" r="0" b="0"/>
              <a:pathLst>
                <a:path w="245" h="263">
                  <a:moveTo>
                    <a:pt x="150" y="0"/>
                  </a:moveTo>
                  <a:lnTo>
                    <a:pt x="75" y="93"/>
                  </a:lnTo>
                  <a:lnTo>
                    <a:pt x="0" y="187"/>
                  </a:lnTo>
                  <a:lnTo>
                    <a:pt x="95" y="263"/>
                  </a:lnTo>
                  <a:lnTo>
                    <a:pt x="170" y="169"/>
                  </a:lnTo>
                  <a:lnTo>
                    <a:pt x="245" y="7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7" name="任意多边形 90025"/>
            <p:cNvSpPr/>
            <p:nvPr/>
          </p:nvSpPr>
          <p:spPr>
            <a:xfrm>
              <a:off x="3720" y="3755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75" h="95">
                  <a:moveTo>
                    <a:pt x="75" y="0"/>
                  </a:moveTo>
                  <a:lnTo>
                    <a:pt x="0" y="94"/>
                  </a:lnTo>
                  <a:lnTo>
                    <a:pt x="2" y="95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8" name="直接连接符 90026"/>
            <p:cNvSpPr/>
            <p:nvPr/>
          </p:nvSpPr>
          <p:spPr>
            <a:xfrm>
              <a:off x="3720" y="3769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49" name="任意多边形 90027"/>
            <p:cNvSpPr/>
            <p:nvPr/>
          </p:nvSpPr>
          <p:spPr>
            <a:xfrm>
              <a:off x="3722" y="3739"/>
              <a:ext cx="39" cy="43"/>
            </a:xfrm>
            <a:custGeom>
              <a:avLst/>
              <a:gdLst/>
              <a:ahLst/>
              <a:cxnLst/>
              <a:rect l="0" t="0" r="0" b="0"/>
              <a:pathLst>
                <a:path w="243" h="264">
                  <a:moveTo>
                    <a:pt x="146" y="0"/>
                  </a:moveTo>
                  <a:lnTo>
                    <a:pt x="73" y="95"/>
                  </a:lnTo>
                  <a:lnTo>
                    <a:pt x="0" y="190"/>
                  </a:lnTo>
                  <a:lnTo>
                    <a:pt x="98" y="264"/>
                  </a:lnTo>
                  <a:lnTo>
                    <a:pt x="170" y="169"/>
                  </a:lnTo>
                  <a:lnTo>
                    <a:pt x="243" y="74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0" name="任意多边形 90028"/>
            <p:cNvSpPr/>
            <p:nvPr/>
          </p:nvSpPr>
          <p:spPr>
            <a:xfrm>
              <a:off x="3722" y="3739"/>
              <a:ext cx="39" cy="43"/>
            </a:xfrm>
            <a:custGeom>
              <a:avLst/>
              <a:gdLst/>
              <a:ahLst/>
              <a:cxnLst/>
              <a:rect l="0" t="0" r="0" b="0"/>
              <a:pathLst>
                <a:path w="243" h="264">
                  <a:moveTo>
                    <a:pt x="146" y="0"/>
                  </a:moveTo>
                  <a:lnTo>
                    <a:pt x="73" y="95"/>
                  </a:lnTo>
                  <a:lnTo>
                    <a:pt x="0" y="190"/>
                  </a:lnTo>
                  <a:lnTo>
                    <a:pt x="98" y="264"/>
                  </a:lnTo>
                  <a:lnTo>
                    <a:pt x="170" y="169"/>
                  </a:lnTo>
                  <a:lnTo>
                    <a:pt x="243" y="74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1" name="任意多边形 90029"/>
            <p:cNvSpPr/>
            <p:nvPr/>
          </p:nvSpPr>
          <p:spPr>
            <a:xfrm>
              <a:off x="3737" y="3766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2" h="97">
                  <a:moveTo>
                    <a:pt x="72" y="0"/>
                  </a:moveTo>
                  <a:lnTo>
                    <a:pt x="0" y="95"/>
                  </a:lnTo>
                  <a:lnTo>
                    <a:pt x="3" y="97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2" name="直接连接符 90030"/>
            <p:cNvSpPr/>
            <p:nvPr/>
          </p:nvSpPr>
          <p:spPr>
            <a:xfrm>
              <a:off x="3737" y="3782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3" name="任意多边形 90031"/>
            <p:cNvSpPr/>
            <p:nvPr/>
          </p:nvSpPr>
          <p:spPr>
            <a:xfrm>
              <a:off x="3737" y="3751"/>
              <a:ext cx="40" cy="43"/>
            </a:xfrm>
            <a:custGeom>
              <a:avLst/>
              <a:gdLst/>
              <a:ahLst/>
              <a:cxnLst/>
              <a:rect l="0" t="0" r="0" b="0"/>
              <a:pathLst>
                <a:path w="238" h="266">
                  <a:moveTo>
                    <a:pt x="138" y="0"/>
                  </a:moveTo>
                  <a:lnTo>
                    <a:pt x="69" y="97"/>
                  </a:lnTo>
                  <a:lnTo>
                    <a:pt x="0" y="194"/>
                  </a:lnTo>
                  <a:lnTo>
                    <a:pt x="99" y="266"/>
                  </a:lnTo>
                  <a:lnTo>
                    <a:pt x="168" y="168"/>
                  </a:lnTo>
                  <a:lnTo>
                    <a:pt x="238" y="71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4" name="任意多边形 90032"/>
            <p:cNvSpPr/>
            <p:nvPr/>
          </p:nvSpPr>
          <p:spPr>
            <a:xfrm>
              <a:off x="3737" y="3751"/>
              <a:ext cx="40" cy="43"/>
            </a:xfrm>
            <a:custGeom>
              <a:avLst/>
              <a:gdLst/>
              <a:ahLst/>
              <a:cxnLst/>
              <a:rect l="0" t="0" r="0" b="0"/>
              <a:pathLst>
                <a:path w="238" h="266">
                  <a:moveTo>
                    <a:pt x="138" y="0"/>
                  </a:moveTo>
                  <a:lnTo>
                    <a:pt x="69" y="97"/>
                  </a:lnTo>
                  <a:lnTo>
                    <a:pt x="0" y="194"/>
                  </a:lnTo>
                  <a:lnTo>
                    <a:pt x="99" y="266"/>
                  </a:lnTo>
                  <a:lnTo>
                    <a:pt x="168" y="168"/>
                  </a:lnTo>
                  <a:lnTo>
                    <a:pt x="238" y="71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5" name="任意多边形 90033"/>
            <p:cNvSpPr/>
            <p:nvPr/>
          </p:nvSpPr>
          <p:spPr>
            <a:xfrm>
              <a:off x="3754" y="3778"/>
              <a:ext cx="11" cy="16"/>
            </a:xfrm>
            <a:custGeom>
              <a:avLst/>
              <a:gdLst/>
              <a:ahLst/>
              <a:cxnLst/>
              <a:rect l="0" t="0" r="0" b="0"/>
              <a:pathLst>
                <a:path w="69" h="99">
                  <a:moveTo>
                    <a:pt x="69" y="0"/>
                  </a:moveTo>
                  <a:lnTo>
                    <a:pt x="0" y="98"/>
                  </a:lnTo>
                  <a:lnTo>
                    <a:pt x="1" y="9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6" name="直接连接符 90034"/>
            <p:cNvSpPr/>
            <p:nvPr/>
          </p:nvSpPr>
          <p:spPr>
            <a:xfrm>
              <a:off x="3754" y="379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7" name="任意多边形 90035"/>
            <p:cNvSpPr/>
            <p:nvPr/>
          </p:nvSpPr>
          <p:spPr>
            <a:xfrm>
              <a:off x="3754" y="3761"/>
              <a:ext cx="38" cy="45"/>
            </a:xfrm>
            <a:custGeom>
              <a:avLst/>
              <a:gdLst/>
              <a:ahLst/>
              <a:cxnLst/>
              <a:rect l="0" t="0" r="0" b="0"/>
              <a:pathLst>
                <a:path w="236" h="266">
                  <a:moveTo>
                    <a:pt x="137" y="0"/>
                  </a:moveTo>
                  <a:lnTo>
                    <a:pt x="68" y="98"/>
                  </a:lnTo>
                  <a:lnTo>
                    <a:pt x="0" y="197"/>
                  </a:lnTo>
                  <a:lnTo>
                    <a:pt x="100" y="266"/>
                  </a:lnTo>
                  <a:lnTo>
                    <a:pt x="168" y="168"/>
                  </a:lnTo>
                  <a:lnTo>
                    <a:pt x="236" y="6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8" name="任意多边形 90036"/>
            <p:cNvSpPr/>
            <p:nvPr/>
          </p:nvSpPr>
          <p:spPr>
            <a:xfrm>
              <a:off x="3754" y="3761"/>
              <a:ext cx="38" cy="45"/>
            </a:xfrm>
            <a:custGeom>
              <a:avLst/>
              <a:gdLst/>
              <a:ahLst/>
              <a:cxnLst/>
              <a:rect l="0" t="0" r="0" b="0"/>
              <a:pathLst>
                <a:path w="236" h="266">
                  <a:moveTo>
                    <a:pt x="137" y="0"/>
                  </a:moveTo>
                  <a:lnTo>
                    <a:pt x="68" y="98"/>
                  </a:lnTo>
                  <a:lnTo>
                    <a:pt x="0" y="197"/>
                  </a:lnTo>
                  <a:lnTo>
                    <a:pt x="100" y="266"/>
                  </a:lnTo>
                  <a:lnTo>
                    <a:pt x="168" y="168"/>
                  </a:lnTo>
                  <a:lnTo>
                    <a:pt x="236" y="6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59" name="任意多边形 90037"/>
            <p:cNvSpPr/>
            <p:nvPr/>
          </p:nvSpPr>
          <p:spPr>
            <a:xfrm>
              <a:off x="3770" y="3789"/>
              <a:ext cx="12" cy="17"/>
            </a:xfrm>
            <a:custGeom>
              <a:avLst/>
              <a:gdLst/>
              <a:ahLst/>
              <a:cxnLst/>
              <a:rect l="0" t="0" r="0" b="0"/>
              <a:pathLst>
                <a:path w="68" h="99">
                  <a:moveTo>
                    <a:pt x="68" y="0"/>
                  </a:moveTo>
                  <a:lnTo>
                    <a:pt x="0" y="98"/>
                  </a:lnTo>
                  <a:lnTo>
                    <a:pt x="2" y="9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0" name="直接连接符 90038"/>
            <p:cNvSpPr/>
            <p:nvPr/>
          </p:nvSpPr>
          <p:spPr>
            <a:xfrm>
              <a:off x="3770" y="380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1" name="任意多边形 90039"/>
            <p:cNvSpPr/>
            <p:nvPr/>
          </p:nvSpPr>
          <p:spPr>
            <a:xfrm>
              <a:off x="3770" y="3773"/>
              <a:ext cx="39" cy="44"/>
            </a:xfrm>
            <a:custGeom>
              <a:avLst/>
              <a:gdLst/>
              <a:ahLst/>
              <a:cxnLst/>
              <a:rect l="0" t="0" r="0" b="0"/>
              <a:pathLst>
                <a:path w="233" h="266">
                  <a:moveTo>
                    <a:pt x="132" y="0"/>
                  </a:moveTo>
                  <a:lnTo>
                    <a:pt x="66" y="100"/>
                  </a:lnTo>
                  <a:lnTo>
                    <a:pt x="0" y="199"/>
                  </a:lnTo>
                  <a:lnTo>
                    <a:pt x="101" y="266"/>
                  </a:lnTo>
                  <a:lnTo>
                    <a:pt x="167" y="167"/>
                  </a:lnTo>
                  <a:lnTo>
                    <a:pt x="233" y="6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2" name="任意多边形 90040"/>
            <p:cNvSpPr/>
            <p:nvPr/>
          </p:nvSpPr>
          <p:spPr>
            <a:xfrm>
              <a:off x="3770" y="3773"/>
              <a:ext cx="39" cy="44"/>
            </a:xfrm>
            <a:custGeom>
              <a:avLst/>
              <a:gdLst/>
              <a:ahLst/>
              <a:cxnLst/>
              <a:rect l="0" t="0" r="0" b="0"/>
              <a:pathLst>
                <a:path w="233" h="266">
                  <a:moveTo>
                    <a:pt x="132" y="0"/>
                  </a:moveTo>
                  <a:lnTo>
                    <a:pt x="66" y="100"/>
                  </a:lnTo>
                  <a:lnTo>
                    <a:pt x="0" y="199"/>
                  </a:lnTo>
                  <a:lnTo>
                    <a:pt x="101" y="266"/>
                  </a:lnTo>
                  <a:lnTo>
                    <a:pt x="167" y="167"/>
                  </a:lnTo>
                  <a:lnTo>
                    <a:pt x="233" y="6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3" name="任意多边形 90041"/>
            <p:cNvSpPr/>
            <p:nvPr/>
          </p:nvSpPr>
          <p:spPr>
            <a:xfrm>
              <a:off x="3787" y="3801"/>
              <a:ext cx="11" cy="16"/>
            </a:xfrm>
            <a:custGeom>
              <a:avLst/>
              <a:gdLst/>
              <a:ahLst/>
              <a:cxnLst/>
              <a:rect l="0" t="0" r="0" b="0"/>
              <a:pathLst>
                <a:path w="66" h="101">
                  <a:moveTo>
                    <a:pt x="66" y="0"/>
                  </a:moveTo>
                  <a:lnTo>
                    <a:pt x="0" y="99"/>
                  </a:lnTo>
                  <a:lnTo>
                    <a:pt x="4" y="10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4" name="直接连接符 90042"/>
            <p:cNvSpPr/>
            <p:nvPr/>
          </p:nvSpPr>
          <p:spPr>
            <a:xfrm>
              <a:off x="3787" y="381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5" name="任意多边形 90043"/>
            <p:cNvSpPr/>
            <p:nvPr/>
          </p:nvSpPr>
          <p:spPr>
            <a:xfrm>
              <a:off x="3789" y="3784"/>
              <a:ext cx="36" cy="43"/>
            </a:xfrm>
            <a:custGeom>
              <a:avLst/>
              <a:gdLst/>
              <a:ahLst/>
              <a:cxnLst/>
              <a:rect l="0" t="0" r="0" b="0"/>
              <a:pathLst>
                <a:path w="229" h="267">
                  <a:moveTo>
                    <a:pt x="125" y="0"/>
                  </a:moveTo>
                  <a:lnTo>
                    <a:pt x="62" y="102"/>
                  </a:lnTo>
                  <a:lnTo>
                    <a:pt x="0" y="203"/>
                  </a:lnTo>
                  <a:lnTo>
                    <a:pt x="104" y="267"/>
                  </a:lnTo>
                  <a:lnTo>
                    <a:pt x="166" y="165"/>
                  </a:lnTo>
                  <a:lnTo>
                    <a:pt x="229" y="64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6" name="任意多边形 90044"/>
            <p:cNvSpPr/>
            <p:nvPr/>
          </p:nvSpPr>
          <p:spPr>
            <a:xfrm>
              <a:off x="3789" y="3784"/>
              <a:ext cx="36" cy="43"/>
            </a:xfrm>
            <a:custGeom>
              <a:avLst/>
              <a:gdLst/>
              <a:ahLst/>
              <a:cxnLst/>
              <a:rect l="0" t="0" r="0" b="0"/>
              <a:pathLst>
                <a:path w="229" h="267">
                  <a:moveTo>
                    <a:pt x="125" y="0"/>
                  </a:moveTo>
                  <a:lnTo>
                    <a:pt x="62" y="102"/>
                  </a:lnTo>
                  <a:lnTo>
                    <a:pt x="0" y="203"/>
                  </a:lnTo>
                  <a:lnTo>
                    <a:pt x="104" y="267"/>
                  </a:lnTo>
                  <a:lnTo>
                    <a:pt x="166" y="165"/>
                  </a:lnTo>
                  <a:lnTo>
                    <a:pt x="229" y="64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7" name="任意多边形 90045"/>
            <p:cNvSpPr/>
            <p:nvPr/>
          </p:nvSpPr>
          <p:spPr>
            <a:xfrm>
              <a:off x="3806" y="3811"/>
              <a:ext cx="9" cy="16"/>
            </a:xfrm>
            <a:custGeom>
              <a:avLst/>
              <a:gdLst/>
              <a:ahLst/>
              <a:cxnLst/>
              <a:rect l="0" t="0" r="0" b="0"/>
              <a:pathLst>
                <a:path w="62" h="103">
                  <a:moveTo>
                    <a:pt x="62" y="0"/>
                  </a:moveTo>
                  <a:lnTo>
                    <a:pt x="0" y="102"/>
                  </a:lnTo>
                  <a:lnTo>
                    <a:pt x="1" y="10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8" name="直接连接符 90046"/>
            <p:cNvSpPr/>
            <p:nvPr/>
          </p:nvSpPr>
          <p:spPr>
            <a:xfrm>
              <a:off x="3806" y="382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69" name="任意多边形 90047"/>
            <p:cNvSpPr/>
            <p:nvPr/>
          </p:nvSpPr>
          <p:spPr>
            <a:xfrm>
              <a:off x="3806" y="3794"/>
              <a:ext cx="36" cy="44"/>
            </a:xfrm>
            <a:custGeom>
              <a:avLst/>
              <a:gdLst/>
              <a:ahLst/>
              <a:cxnLst/>
              <a:rect l="0" t="0" r="0" b="0"/>
              <a:pathLst>
                <a:path w="227" h="267">
                  <a:moveTo>
                    <a:pt x="123" y="0"/>
                  </a:moveTo>
                  <a:lnTo>
                    <a:pt x="61" y="102"/>
                  </a:lnTo>
                  <a:lnTo>
                    <a:pt x="0" y="205"/>
                  </a:lnTo>
                  <a:lnTo>
                    <a:pt x="105" y="267"/>
                  </a:lnTo>
                  <a:lnTo>
                    <a:pt x="166" y="165"/>
                  </a:lnTo>
                  <a:lnTo>
                    <a:pt x="227" y="6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0" name="任意多边形 90048"/>
            <p:cNvSpPr/>
            <p:nvPr/>
          </p:nvSpPr>
          <p:spPr>
            <a:xfrm>
              <a:off x="3806" y="3794"/>
              <a:ext cx="36" cy="44"/>
            </a:xfrm>
            <a:custGeom>
              <a:avLst/>
              <a:gdLst/>
              <a:ahLst/>
              <a:cxnLst/>
              <a:rect l="0" t="0" r="0" b="0"/>
              <a:pathLst>
                <a:path w="227" h="267">
                  <a:moveTo>
                    <a:pt x="123" y="0"/>
                  </a:moveTo>
                  <a:lnTo>
                    <a:pt x="61" y="102"/>
                  </a:lnTo>
                  <a:lnTo>
                    <a:pt x="0" y="205"/>
                  </a:lnTo>
                  <a:lnTo>
                    <a:pt x="105" y="267"/>
                  </a:lnTo>
                  <a:lnTo>
                    <a:pt x="166" y="165"/>
                  </a:lnTo>
                  <a:lnTo>
                    <a:pt x="227" y="6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1" name="任意多边形 90049"/>
            <p:cNvSpPr/>
            <p:nvPr/>
          </p:nvSpPr>
          <p:spPr>
            <a:xfrm>
              <a:off x="3823" y="3821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1" h="104">
                  <a:moveTo>
                    <a:pt x="61" y="0"/>
                  </a:moveTo>
                  <a:lnTo>
                    <a:pt x="0" y="102"/>
                  </a:lnTo>
                  <a:lnTo>
                    <a:pt x="2" y="10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2" name="直接连接符 90050"/>
            <p:cNvSpPr/>
            <p:nvPr/>
          </p:nvSpPr>
          <p:spPr>
            <a:xfrm>
              <a:off x="3823" y="383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052" name="组合 90051"/>
          <p:cNvGrpSpPr/>
          <p:nvPr/>
        </p:nvGrpSpPr>
        <p:grpSpPr>
          <a:xfrm>
            <a:off x="6067425" y="5973763"/>
            <a:ext cx="1533525" cy="314325"/>
            <a:chOff x="2953" y="3374"/>
            <a:chExt cx="737" cy="150"/>
          </a:xfrm>
        </p:grpSpPr>
        <p:sp>
          <p:nvSpPr>
            <p:cNvPr id="77474" name="任意多边形 90052"/>
            <p:cNvSpPr/>
            <p:nvPr/>
          </p:nvSpPr>
          <p:spPr>
            <a:xfrm>
              <a:off x="2953" y="3405"/>
              <a:ext cx="28" cy="34"/>
            </a:xfrm>
            <a:custGeom>
              <a:avLst/>
              <a:gdLst/>
              <a:ahLst/>
              <a:cxnLst/>
              <a:rect l="0" t="0" r="0" b="0"/>
              <a:pathLst>
                <a:path w="224" h="268">
                  <a:moveTo>
                    <a:pt x="118" y="0"/>
                  </a:moveTo>
                  <a:lnTo>
                    <a:pt x="59" y="104"/>
                  </a:lnTo>
                  <a:lnTo>
                    <a:pt x="0" y="208"/>
                  </a:lnTo>
                  <a:lnTo>
                    <a:pt x="106" y="268"/>
                  </a:lnTo>
                  <a:lnTo>
                    <a:pt x="165" y="164"/>
                  </a:lnTo>
                  <a:lnTo>
                    <a:pt x="224" y="6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5" name="任意多边形 90053"/>
            <p:cNvSpPr/>
            <p:nvPr/>
          </p:nvSpPr>
          <p:spPr>
            <a:xfrm>
              <a:off x="2953" y="3405"/>
              <a:ext cx="28" cy="34"/>
            </a:xfrm>
            <a:custGeom>
              <a:avLst/>
              <a:gdLst/>
              <a:ahLst/>
              <a:cxnLst/>
              <a:rect l="0" t="0" r="0" b="0"/>
              <a:pathLst>
                <a:path w="224" h="268">
                  <a:moveTo>
                    <a:pt x="118" y="0"/>
                  </a:moveTo>
                  <a:lnTo>
                    <a:pt x="59" y="104"/>
                  </a:lnTo>
                  <a:lnTo>
                    <a:pt x="0" y="208"/>
                  </a:lnTo>
                  <a:lnTo>
                    <a:pt x="106" y="268"/>
                  </a:lnTo>
                  <a:lnTo>
                    <a:pt x="165" y="164"/>
                  </a:lnTo>
                  <a:lnTo>
                    <a:pt x="224" y="6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6" name="任意多边形 90054"/>
            <p:cNvSpPr/>
            <p:nvPr/>
          </p:nvSpPr>
          <p:spPr>
            <a:xfrm>
              <a:off x="2966" y="3426"/>
              <a:ext cx="8" cy="13"/>
            </a:xfrm>
            <a:custGeom>
              <a:avLst/>
              <a:gdLst/>
              <a:ahLst/>
              <a:cxnLst/>
              <a:rect l="0" t="0" r="0" b="0"/>
              <a:pathLst>
                <a:path w="59" h="105">
                  <a:moveTo>
                    <a:pt x="59" y="0"/>
                  </a:moveTo>
                  <a:lnTo>
                    <a:pt x="0" y="104"/>
                  </a:lnTo>
                  <a:lnTo>
                    <a:pt x="3" y="105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7" name="直接连接符 90055"/>
            <p:cNvSpPr/>
            <p:nvPr/>
          </p:nvSpPr>
          <p:spPr>
            <a:xfrm>
              <a:off x="2966" y="343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8" name="任意多边形 90056"/>
            <p:cNvSpPr/>
            <p:nvPr/>
          </p:nvSpPr>
          <p:spPr>
            <a:xfrm>
              <a:off x="2967" y="3413"/>
              <a:ext cx="27" cy="33"/>
            </a:xfrm>
            <a:custGeom>
              <a:avLst/>
              <a:gdLst/>
              <a:ahLst/>
              <a:cxnLst/>
              <a:rect l="0" t="0" r="0" b="0"/>
              <a:pathLst>
                <a:path w="219" h="267">
                  <a:moveTo>
                    <a:pt x="112" y="0"/>
                  </a:moveTo>
                  <a:lnTo>
                    <a:pt x="56" y="105"/>
                  </a:lnTo>
                  <a:lnTo>
                    <a:pt x="0" y="210"/>
                  </a:lnTo>
                  <a:lnTo>
                    <a:pt x="107" y="267"/>
                  </a:lnTo>
                  <a:lnTo>
                    <a:pt x="163" y="162"/>
                  </a:lnTo>
                  <a:lnTo>
                    <a:pt x="219" y="5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79" name="任意多边形 90057"/>
            <p:cNvSpPr/>
            <p:nvPr/>
          </p:nvSpPr>
          <p:spPr>
            <a:xfrm>
              <a:off x="2967" y="3413"/>
              <a:ext cx="27" cy="33"/>
            </a:xfrm>
            <a:custGeom>
              <a:avLst/>
              <a:gdLst/>
              <a:ahLst/>
              <a:cxnLst/>
              <a:rect l="0" t="0" r="0" b="0"/>
              <a:pathLst>
                <a:path w="219" h="267">
                  <a:moveTo>
                    <a:pt x="112" y="0"/>
                  </a:moveTo>
                  <a:lnTo>
                    <a:pt x="56" y="105"/>
                  </a:lnTo>
                  <a:lnTo>
                    <a:pt x="0" y="210"/>
                  </a:lnTo>
                  <a:lnTo>
                    <a:pt x="107" y="267"/>
                  </a:lnTo>
                  <a:lnTo>
                    <a:pt x="163" y="162"/>
                  </a:lnTo>
                  <a:lnTo>
                    <a:pt x="219" y="5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0" name="任意多边形 90058"/>
            <p:cNvSpPr/>
            <p:nvPr/>
          </p:nvSpPr>
          <p:spPr>
            <a:xfrm>
              <a:off x="2980" y="3433"/>
              <a:ext cx="7" cy="14"/>
            </a:xfrm>
            <a:custGeom>
              <a:avLst/>
              <a:gdLst/>
              <a:ahLst/>
              <a:cxnLst/>
              <a:rect l="0" t="0" r="0" b="0"/>
              <a:pathLst>
                <a:path w="56" h="107">
                  <a:moveTo>
                    <a:pt x="56" y="0"/>
                  </a:moveTo>
                  <a:lnTo>
                    <a:pt x="0" y="105"/>
                  </a:lnTo>
                  <a:lnTo>
                    <a:pt x="3" y="10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1" name="直接连接符 90059"/>
            <p:cNvSpPr/>
            <p:nvPr/>
          </p:nvSpPr>
          <p:spPr>
            <a:xfrm>
              <a:off x="2980" y="344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2" name="任意多边形 90060"/>
            <p:cNvSpPr/>
            <p:nvPr/>
          </p:nvSpPr>
          <p:spPr>
            <a:xfrm>
              <a:off x="2980" y="3420"/>
              <a:ext cx="27" cy="33"/>
            </a:xfrm>
            <a:custGeom>
              <a:avLst/>
              <a:gdLst/>
              <a:ahLst/>
              <a:cxnLst/>
              <a:rect l="0" t="0" r="0" b="0"/>
              <a:pathLst>
                <a:path w="215" h="269">
                  <a:moveTo>
                    <a:pt x="107" y="0"/>
                  </a:moveTo>
                  <a:lnTo>
                    <a:pt x="53" y="107"/>
                  </a:lnTo>
                  <a:lnTo>
                    <a:pt x="0" y="214"/>
                  </a:lnTo>
                  <a:lnTo>
                    <a:pt x="108" y="269"/>
                  </a:lnTo>
                  <a:lnTo>
                    <a:pt x="162" y="162"/>
                  </a:lnTo>
                  <a:lnTo>
                    <a:pt x="215" y="5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3" name="任意多边形 90061"/>
            <p:cNvSpPr/>
            <p:nvPr/>
          </p:nvSpPr>
          <p:spPr>
            <a:xfrm>
              <a:off x="2980" y="3420"/>
              <a:ext cx="27" cy="33"/>
            </a:xfrm>
            <a:custGeom>
              <a:avLst/>
              <a:gdLst/>
              <a:ahLst/>
              <a:cxnLst/>
              <a:rect l="0" t="0" r="0" b="0"/>
              <a:pathLst>
                <a:path w="215" h="269">
                  <a:moveTo>
                    <a:pt x="107" y="0"/>
                  </a:moveTo>
                  <a:lnTo>
                    <a:pt x="53" y="107"/>
                  </a:lnTo>
                  <a:lnTo>
                    <a:pt x="0" y="214"/>
                  </a:lnTo>
                  <a:lnTo>
                    <a:pt x="108" y="269"/>
                  </a:lnTo>
                  <a:lnTo>
                    <a:pt x="162" y="162"/>
                  </a:lnTo>
                  <a:lnTo>
                    <a:pt x="215" y="5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4" name="任意多边形 90062"/>
            <p:cNvSpPr/>
            <p:nvPr/>
          </p:nvSpPr>
          <p:spPr>
            <a:xfrm>
              <a:off x="2994" y="3440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54" h="108">
                  <a:moveTo>
                    <a:pt x="54" y="0"/>
                  </a:moveTo>
                  <a:lnTo>
                    <a:pt x="0" y="107"/>
                  </a:lnTo>
                  <a:lnTo>
                    <a:pt x="2" y="10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5" name="直接连接符 90063"/>
            <p:cNvSpPr/>
            <p:nvPr/>
          </p:nvSpPr>
          <p:spPr>
            <a:xfrm>
              <a:off x="2994" y="345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6" name="任意多边形 90064"/>
            <p:cNvSpPr/>
            <p:nvPr/>
          </p:nvSpPr>
          <p:spPr>
            <a:xfrm>
              <a:off x="2994" y="3426"/>
              <a:ext cx="27" cy="34"/>
            </a:xfrm>
            <a:custGeom>
              <a:avLst/>
              <a:gdLst/>
              <a:ahLst/>
              <a:cxnLst/>
              <a:rect l="0" t="0" r="0" b="0"/>
              <a:pathLst>
                <a:path w="213" h="269">
                  <a:moveTo>
                    <a:pt x="103" y="0"/>
                  </a:moveTo>
                  <a:lnTo>
                    <a:pt x="52" y="109"/>
                  </a:lnTo>
                  <a:lnTo>
                    <a:pt x="0" y="217"/>
                  </a:lnTo>
                  <a:lnTo>
                    <a:pt x="111" y="269"/>
                  </a:lnTo>
                  <a:lnTo>
                    <a:pt x="162" y="161"/>
                  </a:lnTo>
                  <a:lnTo>
                    <a:pt x="213" y="5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7" name="任意多边形 90065"/>
            <p:cNvSpPr/>
            <p:nvPr/>
          </p:nvSpPr>
          <p:spPr>
            <a:xfrm>
              <a:off x="2994" y="3426"/>
              <a:ext cx="27" cy="34"/>
            </a:xfrm>
            <a:custGeom>
              <a:avLst/>
              <a:gdLst/>
              <a:ahLst/>
              <a:cxnLst/>
              <a:rect l="0" t="0" r="0" b="0"/>
              <a:pathLst>
                <a:path w="213" h="269">
                  <a:moveTo>
                    <a:pt x="103" y="0"/>
                  </a:moveTo>
                  <a:lnTo>
                    <a:pt x="52" y="109"/>
                  </a:lnTo>
                  <a:lnTo>
                    <a:pt x="0" y="217"/>
                  </a:lnTo>
                  <a:lnTo>
                    <a:pt x="111" y="269"/>
                  </a:lnTo>
                  <a:lnTo>
                    <a:pt x="162" y="161"/>
                  </a:lnTo>
                  <a:lnTo>
                    <a:pt x="213" y="5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8" name="任意多边形 90066"/>
            <p:cNvSpPr/>
            <p:nvPr/>
          </p:nvSpPr>
          <p:spPr>
            <a:xfrm>
              <a:off x="3008" y="3447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51" h="108">
                  <a:moveTo>
                    <a:pt x="51" y="0"/>
                  </a:moveTo>
                  <a:lnTo>
                    <a:pt x="0" y="108"/>
                  </a:lnTo>
                  <a:lnTo>
                    <a:pt x="2" y="10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89" name="直接连接符 90067"/>
            <p:cNvSpPr/>
            <p:nvPr/>
          </p:nvSpPr>
          <p:spPr>
            <a:xfrm>
              <a:off x="3008" y="346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0" name="任意多边形 90068"/>
            <p:cNvSpPr/>
            <p:nvPr/>
          </p:nvSpPr>
          <p:spPr>
            <a:xfrm>
              <a:off x="3008" y="3433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9" h="267">
                  <a:moveTo>
                    <a:pt x="98" y="0"/>
                  </a:moveTo>
                  <a:lnTo>
                    <a:pt x="49" y="108"/>
                  </a:lnTo>
                  <a:lnTo>
                    <a:pt x="0" y="216"/>
                  </a:lnTo>
                  <a:lnTo>
                    <a:pt x="110" y="267"/>
                  </a:lnTo>
                  <a:lnTo>
                    <a:pt x="160" y="158"/>
                  </a:lnTo>
                  <a:lnTo>
                    <a:pt x="209" y="5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1" name="任意多边形 90069"/>
            <p:cNvSpPr/>
            <p:nvPr/>
          </p:nvSpPr>
          <p:spPr>
            <a:xfrm>
              <a:off x="3008" y="3433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9" h="267">
                  <a:moveTo>
                    <a:pt x="98" y="0"/>
                  </a:moveTo>
                  <a:lnTo>
                    <a:pt x="49" y="108"/>
                  </a:lnTo>
                  <a:lnTo>
                    <a:pt x="0" y="216"/>
                  </a:lnTo>
                  <a:lnTo>
                    <a:pt x="110" y="267"/>
                  </a:lnTo>
                  <a:lnTo>
                    <a:pt x="160" y="158"/>
                  </a:lnTo>
                  <a:lnTo>
                    <a:pt x="209" y="5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2" name="任意多边形 90070"/>
            <p:cNvSpPr/>
            <p:nvPr/>
          </p:nvSpPr>
          <p:spPr>
            <a:xfrm>
              <a:off x="3022" y="3453"/>
              <a:ext cx="6" cy="13"/>
            </a:xfrm>
            <a:custGeom>
              <a:avLst/>
              <a:gdLst/>
              <a:ahLst/>
              <a:cxnLst/>
              <a:rect l="0" t="0" r="0" b="0"/>
              <a:pathLst>
                <a:path w="50" h="110">
                  <a:moveTo>
                    <a:pt x="50" y="0"/>
                  </a:moveTo>
                  <a:lnTo>
                    <a:pt x="0" y="109"/>
                  </a:lnTo>
                  <a:lnTo>
                    <a:pt x="3" y="11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3" name="直接连接符 90071"/>
            <p:cNvSpPr/>
            <p:nvPr/>
          </p:nvSpPr>
          <p:spPr>
            <a:xfrm>
              <a:off x="3022" y="346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4" name="任意多边形 90072"/>
            <p:cNvSpPr/>
            <p:nvPr/>
          </p:nvSpPr>
          <p:spPr>
            <a:xfrm>
              <a:off x="3022" y="3439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6" h="267">
                  <a:moveTo>
                    <a:pt x="93" y="0"/>
                  </a:moveTo>
                  <a:lnTo>
                    <a:pt x="47" y="109"/>
                  </a:lnTo>
                  <a:lnTo>
                    <a:pt x="0" y="219"/>
                  </a:lnTo>
                  <a:lnTo>
                    <a:pt x="112" y="267"/>
                  </a:lnTo>
                  <a:lnTo>
                    <a:pt x="159" y="157"/>
                  </a:lnTo>
                  <a:lnTo>
                    <a:pt x="206" y="48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5" name="任意多边形 90073"/>
            <p:cNvSpPr/>
            <p:nvPr/>
          </p:nvSpPr>
          <p:spPr>
            <a:xfrm>
              <a:off x="3022" y="3439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6" h="267">
                  <a:moveTo>
                    <a:pt x="93" y="0"/>
                  </a:moveTo>
                  <a:lnTo>
                    <a:pt x="47" y="109"/>
                  </a:lnTo>
                  <a:lnTo>
                    <a:pt x="0" y="219"/>
                  </a:lnTo>
                  <a:lnTo>
                    <a:pt x="112" y="267"/>
                  </a:lnTo>
                  <a:lnTo>
                    <a:pt x="159" y="157"/>
                  </a:lnTo>
                  <a:lnTo>
                    <a:pt x="206" y="48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6" name="任意多边形 90074"/>
            <p:cNvSpPr/>
            <p:nvPr/>
          </p:nvSpPr>
          <p:spPr>
            <a:xfrm>
              <a:off x="3037" y="3459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47" h="111">
                  <a:moveTo>
                    <a:pt x="47" y="0"/>
                  </a:moveTo>
                  <a:lnTo>
                    <a:pt x="0" y="110"/>
                  </a:lnTo>
                  <a:lnTo>
                    <a:pt x="4" y="11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7" name="直接连接符 90075"/>
            <p:cNvSpPr/>
            <p:nvPr/>
          </p:nvSpPr>
          <p:spPr>
            <a:xfrm>
              <a:off x="3037" y="347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8" name="任意多边形 90076"/>
            <p:cNvSpPr/>
            <p:nvPr/>
          </p:nvSpPr>
          <p:spPr>
            <a:xfrm>
              <a:off x="3037" y="3445"/>
              <a:ext cx="25" cy="33"/>
            </a:xfrm>
            <a:custGeom>
              <a:avLst/>
              <a:gdLst/>
              <a:ahLst/>
              <a:cxnLst/>
              <a:rect l="0" t="0" r="0" b="0"/>
              <a:pathLst>
                <a:path w="200" h="265">
                  <a:moveTo>
                    <a:pt x="87" y="0"/>
                  </a:moveTo>
                  <a:lnTo>
                    <a:pt x="43" y="110"/>
                  </a:lnTo>
                  <a:lnTo>
                    <a:pt x="0" y="221"/>
                  </a:lnTo>
                  <a:lnTo>
                    <a:pt x="113" y="265"/>
                  </a:lnTo>
                  <a:lnTo>
                    <a:pt x="156" y="155"/>
                  </a:lnTo>
                  <a:lnTo>
                    <a:pt x="200" y="4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499" name="任意多边形 90077"/>
            <p:cNvSpPr/>
            <p:nvPr/>
          </p:nvSpPr>
          <p:spPr>
            <a:xfrm>
              <a:off x="3037" y="3445"/>
              <a:ext cx="25" cy="33"/>
            </a:xfrm>
            <a:custGeom>
              <a:avLst/>
              <a:gdLst/>
              <a:ahLst/>
              <a:cxnLst/>
              <a:rect l="0" t="0" r="0" b="0"/>
              <a:pathLst>
                <a:path w="200" h="265">
                  <a:moveTo>
                    <a:pt x="87" y="0"/>
                  </a:moveTo>
                  <a:lnTo>
                    <a:pt x="43" y="110"/>
                  </a:lnTo>
                  <a:lnTo>
                    <a:pt x="0" y="221"/>
                  </a:lnTo>
                  <a:lnTo>
                    <a:pt x="113" y="265"/>
                  </a:lnTo>
                  <a:lnTo>
                    <a:pt x="156" y="155"/>
                  </a:lnTo>
                  <a:lnTo>
                    <a:pt x="200" y="4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0" name="任意多边形 90078"/>
            <p:cNvSpPr/>
            <p:nvPr/>
          </p:nvSpPr>
          <p:spPr>
            <a:xfrm>
              <a:off x="3051" y="3464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43" h="113">
                  <a:moveTo>
                    <a:pt x="43" y="0"/>
                  </a:moveTo>
                  <a:lnTo>
                    <a:pt x="0" y="110"/>
                  </a:lnTo>
                  <a:lnTo>
                    <a:pt x="3" y="11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1" name="直接连接符 90079"/>
            <p:cNvSpPr/>
            <p:nvPr/>
          </p:nvSpPr>
          <p:spPr>
            <a:xfrm>
              <a:off x="3051" y="347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2" name="任意多边形 90080"/>
            <p:cNvSpPr/>
            <p:nvPr/>
          </p:nvSpPr>
          <p:spPr>
            <a:xfrm>
              <a:off x="3051" y="3450"/>
              <a:ext cx="25" cy="34"/>
            </a:xfrm>
            <a:custGeom>
              <a:avLst/>
              <a:gdLst/>
              <a:ahLst/>
              <a:cxnLst/>
              <a:rect l="0" t="0" r="0" b="0"/>
              <a:pathLst>
                <a:path w="195" h="267">
                  <a:moveTo>
                    <a:pt x="80" y="0"/>
                  </a:moveTo>
                  <a:lnTo>
                    <a:pt x="40" y="113"/>
                  </a:lnTo>
                  <a:lnTo>
                    <a:pt x="0" y="226"/>
                  </a:lnTo>
                  <a:lnTo>
                    <a:pt x="115" y="267"/>
                  </a:lnTo>
                  <a:lnTo>
                    <a:pt x="155" y="154"/>
                  </a:lnTo>
                  <a:lnTo>
                    <a:pt x="195" y="4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3" name="任意多边形 90081"/>
            <p:cNvSpPr/>
            <p:nvPr/>
          </p:nvSpPr>
          <p:spPr>
            <a:xfrm>
              <a:off x="3051" y="3450"/>
              <a:ext cx="25" cy="34"/>
            </a:xfrm>
            <a:custGeom>
              <a:avLst/>
              <a:gdLst/>
              <a:ahLst/>
              <a:cxnLst/>
              <a:rect l="0" t="0" r="0" b="0"/>
              <a:pathLst>
                <a:path w="195" h="267">
                  <a:moveTo>
                    <a:pt x="80" y="0"/>
                  </a:moveTo>
                  <a:lnTo>
                    <a:pt x="40" y="113"/>
                  </a:lnTo>
                  <a:lnTo>
                    <a:pt x="0" y="226"/>
                  </a:lnTo>
                  <a:lnTo>
                    <a:pt x="115" y="267"/>
                  </a:lnTo>
                  <a:lnTo>
                    <a:pt x="155" y="154"/>
                  </a:lnTo>
                  <a:lnTo>
                    <a:pt x="195" y="4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4" name="任意多边形 90082"/>
            <p:cNvSpPr/>
            <p:nvPr/>
          </p:nvSpPr>
          <p:spPr>
            <a:xfrm>
              <a:off x="3066" y="3470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40" h="113">
                  <a:moveTo>
                    <a:pt x="40" y="0"/>
                  </a:moveTo>
                  <a:lnTo>
                    <a:pt x="0" y="113"/>
                  </a:lnTo>
                  <a:lnTo>
                    <a:pt x="1" y="11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5" name="直接连接符 90083"/>
            <p:cNvSpPr/>
            <p:nvPr/>
          </p:nvSpPr>
          <p:spPr>
            <a:xfrm>
              <a:off x="3066" y="348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6" name="任意多边形 90084"/>
            <p:cNvSpPr/>
            <p:nvPr/>
          </p:nvSpPr>
          <p:spPr>
            <a:xfrm>
              <a:off x="3066" y="3455"/>
              <a:ext cx="24" cy="34"/>
            </a:xfrm>
            <a:custGeom>
              <a:avLst/>
              <a:gdLst/>
              <a:ahLst/>
              <a:cxnLst/>
              <a:rect l="0" t="0" r="0" b="0"/>
              <a:pathLst>
                <a:path w="193" h="265">
                  <a:moveTo>
                    <a:pt x="78" y="0"/>
                  </a:moveTo>
                  <a:lnTo>
                    <a:pt x="39" y="112"/>
                  </a:lnTo>
                  <a:lnTo>
                    <a:pt x="0" y="225"/>
                  </a:lnTo>
                  <a:lnTo>
                    <a:pt x="115" y="265"/>
                  </a:lnTo>
                  <a:lnTo>
                    <a:pt x="154" y="152"/>
                  </a:lnTo>
                  <a:lnTo>
                    <a:pt x="193" y="4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7" name="任意多边形 90085"/>
            <p:cNvSpPr/>
            <p:nvPr/>
          </p:nvSpPr>
          <p:spPr>
            <a:xfrm>
              <a:off x="3066" y="3455"/>
              <a:ext cx="24" cy="34"/>
            </a:xfrm>
            <a:custGeom>
              <a:avLst/>
              <a:gdLst/>
              <a:ahLst/>
              <a:cxnLst/>
              <a:rect l="0" t="0" r="0" b="0"/>
              <a:pathLst>
                <a:path w="193" h="265">
                  <a:moveTo>
                    <a:pt x="78" y="0"/>
                  </a:moveTo>
                  <a:lnTo>
                    <a:pt x="39" y="112"/>
                  </a:lnTo>
                  <a:lnTo>
                    <a:pt x="0" y="225"/>
                  </a:lnTo>
                  <a:lnTo>
                    <a:pt x="115" y="265"/>
                  </a:lnTo>
                  <a:lnTo>
                    <a:pt x="154" y="152"/>
                  </a:lnTo>
                  <a:lnTo>
                    <a:pt x="193" y="4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8" name="任意多边形 90086"/>
            <p:cNvSpPr/>
            <p:nvPr/>
          </p:nvSpPr>
          <p:spPr>
            <a:xfrm>
              <a:off x="3080" y="3475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39" h="114">
                  <a:moveTo>
                    <a:pt x="39" y="0"/>
                  </a:moveTo>
                  <a:lnTo>
                    <a:pt x="0" y="113"/>
                  </a:lnTo>
                  <a:lnTo>
                    <a:pt x="3" y="11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09" name="直接连接符 90087"/>
            <p:cNvSpPr/>
            <p:nvPr/>
          </p:nvSpPr>
          <p:spPr>
            <a:xfrm>
              <a:off x="3080" y="348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0" name="任意多边形 90088"/>
            <p:cNvSpPr/>
            <p:nvPr/>
          </p:nvSpPr>
          <p:spPr>
            <a:xfrm>
              <a:off x="3081" y="3460"/>
              <a:ext cx="23" cy="33"/>
            </a:xfrm>
            <a:custGeom>
              <a:avLst/>
              <a:gdLst/>
              <a:ahLst/>
              <a:cxnLst/>
              <a:rect l="0" t="0" r="0" b="0"/>
              <a:pathLst>
                <a:path w="188" h="264">
                  <a:moveTo>
                    <a:pt x="72" y="0"/>
                  </a:moveTo>
                  <a:lnTo>
                    <a:pt x="36" y="113"/>
                  </a:lnTo>
                  <a:lnTo>
                    <a:pt x="0" y="227"/>
                  </a:lnTo>
                  <a:lnTo>
                    <a:pt x="116" y="264"/>
                  </a:lnTo>
                  <a:lnTo>
                    <a:pt x="152" y="150"/>
                  </a:lnTo>
                  <a:lnTo>
                    <a:pt x="188" y="3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1" name="任意多边形 90089"/>
            <p:cNvSpPr/>
            <p:nvPr/>
          </p:nvSpPr>
          <p:spPr>
            <a:xfrm>
              <a:off x="3081" y="3460"/>
              <a:ext cx="23" cy="33"/>
            </a:xfrm>
            <a:custGeom>
              <a:avLst/>
              <a:gdLst/>
              <a:ahLst/>
              <a:cxnLst/>
              <a:rect l="0" t="0" r="0" b="0"/>
              <a:pathLst>
                <a:path w="188" h="264">
                  <a:moveTo>
                    <a:pt x="72" y="0"/>
                  </a:moveTo>
                  <a:lnTo>
                    <a:pt x="36" y="113"/>
                  </a:lnTo>
                  <a:lnTo>
                    <a:pt x="0" y="227"/>
                  </a:lnTo>
                  <a:lnTo>
                    <a:pt x="116" y="264"/>
                  </a:lnTo>
                  <a:lnTo>
                    <a:pt x="152" y="150"/>
                  </a:lnTo>
                  <a:lnTo>
                    <a:pt x="188" y="3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2" name="任意多边形 90090"/>
            <p:cNvSpPr/>
            <p:nvPr/>
          </p:nvSpPr>
          <p:spPr>
            <a:xfrm>
              <a:off x="3095" y="3479"/>
              <a:ext cx="5" cy="15"/>
            </a:xfrm>
            <a:custGeom>
              <a:avLst/>
              <a:gdLst/>
              <a:ahLst/>
              <a:cxnLst/>
              <a:rect l="0" t="0" r="0" b="0"/>
              <a:pathLst>
                <a:path w="36" h="115">
                  <a:moveTo>
                    <a:pt x="36" y="0"/>
                  </a:moveTo>
                  <a:lnTo>
                    <a:pt x="0" y="114"/>
                  </a:lnTo>
                  <a:lnTo>
                    <a:pt x="2" y="11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3" name="直接连接符 90091"/>
            <p:cNvSpPr/>
            <p:nvPr/>
          </p:nvSpPr>
          <p:spPr>
            <a:xfrm>
              <a:off x="3095" y="349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4" name="任意多边形 90092"/>
            <p:cNvSpPr/>
            <p:nvPr/>
          </p:nvSpPr>
          <p:spPr>
            <a:xfrm>
              <a:off x="3095" y="3465"/>
              <a:ext cx="24" cy="33"/>
            </a:xfrm>
            <a:custGeom>
              <a:avLst/>
              <a:gdLst/>
              <a:ahLst/>
              <a:cxnLst/>
              <a:rect l="0" t="0" r="0" b="0"/>
              <a:pathLst>
                <a:path w="185" h="265">
                  <a:moveTo>
                    <a:pt x="69" y="0"/>
                  </a:moveTo>
                  <a:lnTo>
                    <a:pt x="34" y="115"/>
                  </a:lnTo>
                  <a:lnTo>
                    <a:pt x="0" y="230"/>
                  </a:lnTo>
                  <a:lnTo>
                    <a:pt x="116" y="265"/>
                  </a:lnTo>
                  <a:lnTo>
                    <a:pt x="150" y="150"/>
                  </a:lnTo>
                  <a:lnTo>
                    <a:pt x="185" y="3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5" name="任意多边形 90093"/>
            <p:cNvSpPr/>
            <p:nvPr/>
          </p:nvSpPr>
          <p:spPr>
            <a:xfrm>
              <a:off x="3095" y="3465"/>
              <a:ext cx="24" cy="33"/>
            </a:xfrm>
            <a:custGeom>
              <a:avLst/>
              <a:gdLst/>
              <a:ahLst/>
              <a:cxnLst/>
              <a:rect l="0" t="0" r="0" b="0"/>
              <a:pathLst>
                <a:path w="185" h="265">
                  <a:moveTo>
                    <a:pt x="69" y="0"/>
                  </a:moveTo>
                  <a:lnTo>
                    <a:pt x="34" y="115"/>
                  </a:lnTo>
                  <a:lnTo>
                    <a:pt x="0" y="230"/>
                  </a:lnTo>
                  <a:lnTo>
                    <a:pt x="116" y="265"/>
                  </a:lnTo>
                  <a:lnTo>
                    <a:pt x="150" y="150"/>
                  </a:lnTo>
                  <a:lnTo>
                    <a:pt x="185" y="3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6" name="任意多边形 90094"/>
            <p:cNvSpPr/>
            <p:nvPr/>
          </p:nvSpPr>
          <p:spPr>
            <a:xfrm>
              <a:off x="3110" y="3483"/>
              <a:ext cx="4" cy="15"/>
            </a:xfrm>
            <a:custGeom>
              <a:avLst/>
              <a:gdLst/>
              <a:ahLst/>
              <a:cxnLst/>
              <a:rect l="0" t="0" r="0" b="0"/>
              <a:pathLst>
                <a:path w="34" h="115">
                  <a:moveTo>
                    <a:pt x="34" y="0"/>
                  </a:moveTo>
                  <a:lnTo>
                    <a:pt x="0" y="115"/>
                  </a:lnTo>
                  <a:lnTo>
                    <a:pt x="4" y="11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7" name="直接连接符 90095"/>
            <p:cNvSpPr/>
            <p:nvPr/>
          </p:nvSpPr>
          <p:spPr>
            <a:xfrm>
              <a:off x="3110" y="349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8" name="任意多边形 90096"/>
            <p:cNvSpPr/>
            <p:nvPr/>
          </p:nvSpPr>
          <p:spPr>
            <a:xfrm>
              <a:off x="3111" y="3469"/>
              <a:ext cx="22" cy="33"/>
            </a:xfrm>
            <a:custGeom>
              <a:avLst/>
              <a:gdLst/>
              <a:ahLst/>
              <a:cxnLst/>
              <a:rect l="0" t="0" r="0" b="0"/>
              <a:pathLst>
                <a:path w="179" h="261">
                  <a:moveTo>
                    <a:pt x="60" y="0"/>
                  </a:moveTo>
                  <a:lnTo>
                    <a:pt x="30" y="115"/>
                  </a:lnTo>
                  <a:lnTo>
                    <a:pt x="0" y="230"/>
                  </a:lnTo>
                  <a:lnTo>
                    <a:pt x="118" y="261"/>
                  </a:lnTo>
                  <a:lnTo>
                    <a:pt x="149" y="146"/>
                  </a:lnTo>
                  <a:lnTo>
                    <a:pt x="179" y="3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19" name="任意多边形 90097"/>
            <p:cNvSpPr/>
            <p:nvPr/>
          </p:nvSpPr>
          <p:spPr>
            <a:xfrm>
              <a:off x="3111" y="3469"/>
              <a:ext cx="22" cy="33"/>
            </a:xfrm>
            <a:custGeom>
              <a:avLst/>
              <a:gdLst/>
              <a:ahLst/>
              <a:cxnLst/>
              <a:rect l="0" t="0" r="0" b="0"/>
              <a:pathLst>
                <a:path w="179" h="261">
                  <a:moveTo>
                    <a:pt x="60" y="0"/>
                  </a:moveTo>
                  <a:lnTo>
                    <a:pt x="30" y="115"/>
                  </a:lnTo>
                  <a:lnTo>
                    <a:pt x="0" y="230"/>
                  </a:lnTo>
                  <a:lnTo>
                    <a:pt x="118" y="261"/>
                  </a:lnTo>
                  <a:lnTo>
                    <a:pt x="149" y="146"/>
                  </a:lnTo>
                  <a:lnTo>
                    <a:pt x="179" y="3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0" name="任意多边形 90098"/>
            <p:cNvSpPr/>
            <p:nvPr/>
          </p:nvSpPr>
          <p:spPr>
            <a:xfrm>
              <a:off x="3125" y="3487"/>
              <a:ext cx="4" cy="15"/>
            </a:xfrm>
            <a:custGeom>
              <a:avLst/>
              <a:gdLst/>
              <a:ahLst/>
              <a:cxnLst/>
              <a:rect l="0" t="0" r="0" b="0"/>
              <a:pathLst>
                <a:path w="31" h="116">
                  <a:moveTo>
                    <a:pt x="31" y="0"/>
                  </a:moveTo>
                  <a:lnTo>
                    <a:pt x="0" y="115"/>
                  </a:lnTo>
                  <a:lnTo>
                    <a:pt x="3" y="11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1" name="直接连接符 90099"/>
            <p:cNvSpPr/>
            <p:nvPr/>
          </p:nvSpPr>
          <p:spPr>
            <a:xfrm>
              <a:off x="3125" y="350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2" name="任意多边形 90100"/>
            <p:cNvSpPr/>
            <p:nvPr/>
          </p:nvSpPr>
          <p:spPr>
            <a:xfrm>
              <a:off x="3126" y="3473"/>
              <a:ext cx="21" cy="33"/>
            </a:xfrm>
            <a:custGeom>
              <a:avLst/>
              <a:gdLst/>
              <a:ahLst/>
              <a:cxnLst/>
              <a:rect l="0" t="0" r="0" b="0"/>
              <a:pathLst>
                <a:path w="174" h="261">
                  <a:moveTo>
                    <a:pt x="55" y="0"/>
                  </a:moveTo>
                  <a:lnTo>
                    <a:pt x="28" y="116"/>
                  </a:lnTo>
                  <a:lnTo>
                    <a:pt x="0" y="232"/>
                  </a:lnTo>
                  <a:lnTo>
                    <a:pt x="118" y="261"/>
                  </a:lnTo>
                  <a:lnTo>
                    <a:pt x="146" y="145"/>
                  </a:lnTo>
                  <a:lnTo>
                    <a:pt x="174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3" name="任意多边形 90101"/>
            <p:cNvSpPr/>
            <p:nvPr/>
          </p:nvSpPr>
          <p:spPr>
            <a:xfrm>
              <a:off x="3126" y="3473"/>
              <a:ext cx="21" cy="33"/>
            </a:xfrm>
            <a:custGeom>
              <a:avLst/>
              <a:gdLst/>
              <a:ahLst/>
              <a:cxnLst/>
              <a:rect l="0" t="0" r="0" b="0"/>
              <a:pathLst>
                <a:path w="174" h="261">
                  <a:moveTo>
                    <a:pt x="55" y="0"/>
                  </a:moveTo>
                  <a:lnTo>
                    <a:pt x="28" y="116"/>
                  </a:lnTo>
                  <a:lnTo>
                    <a:pt x="0" y="232"/>
                  </a:lnTo>
                  <a:lnTo>
                    <a:pt x="118" y="261"/>
                  </a:lnTo>
                  <a:lnTo>
                    <a:pt x="146" y="145"/>
                  </a:lnTo>
                  <a:lnTo>
                    <a:pt x="174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4" name="任意多边形 90102"/>
            <p:cNvSpPr/>
            <p:nvPr/>
          </p:nvSpPr>
          <p:spPr>
            <a:xfrm>
              <a:off x="3140" y="3491"/>
              <a:ext cx="4" cy="15"/>
            </a:xfrm>
            <a:custGeom>
              <a:avLst/>
              <a:gdLst/>
              <a:ahLst/>
              <a:cxnLst/>
              <a:rect l="0" t="0" r="0" b="0"/>
              <a:pathLst>
                <a:path w="28" h="116">
                  <a:moveTo>
                    <a:pt x="28" y="0"/>
                  </a:moveTo>
                  <a:lnTo>
                    <a:pt x="0" y="116"/>
                  </a:lnTo>
                  <a:lnTo>
                    <a:pt x="1" y="11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5" name="直接连接符 90103"/>
            <p:cNvSpPr/>
            <p:nvPr/>
          </p:nvSpPr>
          <p:spPr>
            <a:xfrm>
              <a:off x="3140" y="350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6" name="任意多边形 90104"/>
            <p:cNvSpPr/>
            <p:nvPr/>
          </p:nvSpPr>
          <p:spPr>
            <a:xfrm>
              <a:off x="3141" y="3477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72" h="259">
                  <a:moveTo>
                    <a:pt x="54" y="0"/>
                  </a:moveTo>
                  <a:lnTo>
                    <a:pt x="27" y="116"/>
                  </a:lnTo>
                  <a:lnTo>
                    <a:pt x="0" y="232"/>
                  </a:lnTo>
                  <a:lnTo>
                    <a:pt x="118" y="259"/>
                  </a:lnTo>
                  <a:lnTo>
                    <a:pt x="145" y="143"/>
                  </a:lnTo>
                  <a:lnTo>
                    <a:pt x="172" y="2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7" name="任意多边形 90105"/>
            <p:cNvSpPr/>
            <p:nvPr/>
          </p:nvSpPr>
          <p:spPr>
            <a:xfrm>
              <a:off x="3141" y="3477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72" h="259">
                  <a:moveTo>
                    <a:pt x="54" y="0"/>
                  </a:moveTo>
                  <a:lnTo>
                    <a:pt x="27" y="116"/>
                  </a:lnTo>
                  <a:lnTo>
                    <a:pt x="0" y="232"/>
                  </a:lnTo>
                  <a:lnTo>
                    <a:pt x="118" y="259"/>
                  </a:lnTo>
                  <a:lnTo>
                    <a:pt x="145" y="143"/>
                  </a:lnTo>
                  <a:lnTo>
                    <a:pt x="172" y="2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8" name="任意多边形 90106"/>
            <p:cNvSpPr/>
            <p:nvPr/>
          </p:nvSpPr>
          <p:spPr>
            <a:xfrm>
              <a:off x="3155" y="3494"/>
              <a:ext cx="4" cy="15"/>
            </a:xfrm>
            <a:custGeom>
              <a:avLst/>
              <a:gdLst/>
              <a:ahLst/>
              <a:cxnLst/>
              <a:rect l="0" t="0" r="0" b="0"/>
              <a:pathLst>
                <a:path w="27" h="117">
                  <a:moveTo>
                    <a:pt x="27" y="0"/>
                  </a:moveTo>
                  <a:lnTo>
                    <a:pt x="0" y="116"/>
                  </a:lnTo>
                  <a:lnTo>
                    <a:pt x="4" y="11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29" name="直接连接符 90107"/>
            <p:cNvSpPr/>
            <p:nvPr/>
          </p:nvSpPr>
          <p:spPr>
            <a:xfrm>
              <a:off x="3155" y="350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0" name="任意多边形 90108"/>
            <p:cNvSpPr/>
            <p:nvPr/>
          </p:nvSpPr>
          <p:spPr>
            <a:xfrm>
              <a:off x="3156" y="3480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66" h="258">
                  <a:moveTo>
                    <a:pt x="47" y="0"/>
                  </a:moveTo>
                  <a:lnTo>
                    <a:pt x="23" y="117"/>
                  </a:lnTo>
                  <a:lnTo>
                    <a:pt x="0" y="234"/>
                  </a:lnTo>
                  <a:lnTo>
                    <a:pt x="119" y="258"/>
                  </a:lnTo>
                  <a:lnTo>
                    <a:pt x="143" y="140"/>
                  </a:lnTo>
                  <a:lnTo>
                    <a:pt x="166" y="2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1" name="任意多边形 90109"/>
            <p:cNvSpPr/>
            <p:nvPr/>
          </p:nvSpPr>
          <p:spPr>
            <a:xfrm>
              <a:off x="3156" y="3480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66" h="258">
                  <a:moveTo>
                    <a:pt x="47" y="0"/>
                  </a:moveTo>
                  <a:lnTo>
                    <a:pt x="23" y="117"/>
                  </a:lnTo>
                  <a:lnTo>
                    <a:pt x="0" y="234"/>
                  </a:lnTo>
                  <a:lnTo>
                    <a:pt x="119" y="258"/>
                  </a:lnTo>
                  <a:lnTo>
                    <a:pt x="143" y="140"/>
                  </a:lnTo>
                  <a:lnTo>
                    <a:pt x="166" y="2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2" name="任意多边形 90110"/>
            <p:cNvSpPr/>
            <p:nvPr/>
          </p:nvSpPr>
          <p:spPr>
            <a:xfrm>
              <a:off x="3171" y="3497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24" h="118">
                  <a:moveTo>
                    <a:pt x="24" y="0"/>
                  </a:moveTo>
                  <a:lnTo>
                    <a:pt x="0" y="118"/>
                  </a:lnTo>
                  <a:lnTo>
                    <a:pt x="2" y="11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3" name="直接连接符 90111"/>
            <p:cNvSpPr/>
            <p:nvPr/>
          </p:nvSpPr>
          <p:spPr>
            <a:xfrm>
              <a:off x="3171" y="351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4" name="任意多边形 90112"/>
            <p:cNvSpPr/>
            <p:nvPr/>
          </p:nvSpPr>
          <p:spPr>
            <a:xfrm>
              <a:off x="3171" y="3483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63" h="256">
                  <a:moveTo>
                    <a:pt x="43" y="0"/>
                  </a:moveTo>
                  <a:lnTo>
                    <a:pt x="22" y="117"/>
                  </a:lnTo>
                  <a:lnTo>
                    <a:pt x="0" y="235"/>
                  </a:lnTo>
                  <a:lnTo>
                    <a:pt x="121" y="256"/>
                  </a:lnTo>
                  <a:lnTo>
                    <a:pt x="142" y="139"/>
                  </a:lnTo>
                  <a:lnTo>
                    <a:pt x="163" y="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5" name="任意多边形 90113"/>
            <p:cNvSpPr/>
            <p:nvPr/>
          </p:nvSpPr>
          <p:spPr>
            <a:xfrm>
              <a:off x="3171" y="3483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63" h="256">
                  <a:moveTo>
                    <a:pt x="43" y="0"/>
                  </a:moveTo>
                  <a:lnTo>
                    <a:pt x="22" y="117"/>
                  </a:lnTo>
                  <a:lnTo>
                    <a:pt x="0" y="235"/>
                  </a:lnTo>
                  <a:lnTo>
                    <a:pt x="121" y="256"/>
                  </a:lnTo>
                  <a:lnTo>
                    <a:pt x="142" y="139"/>
                  </a:lnTo>
                  <a:lnTo>
                    <a:pt x="163" y="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6" name="任意多边形 90114"/>
            <p:cNvSpPr/>
            <p:nvPr/>
          </p:nvSpPr>
          <p:spPr>
            <a:xfrm>
              <a:off x="3186" y="3500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21" h="118">
                  <a:moveTo>
                    <a:pt x="21" y="0"/>
                  </a:moveTo>
                  <a:lnTo>
                    <a:pt x="0" y="117"/>
                  </a:lnTo>
                  <a:lnTo>
                    <a:pt x="3" y="11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7" name="直接连接符 90115"/>
            <p:cNvSpPr/>
            <p:nvPr/>
          </p:nvSpPr>
          <p:spPr>
            <a:xfrm>
              <a:off x="3186" y="351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8" name="任意多边形 90116"/>
            <p:cNvSpPr/>
            <p:nvPr/>
          </p:nvSpPr>
          <p:spPr>
            <a:xfrm>
              <a:off x="3186" y="3485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56" h="255">
                  <a:moveTo>
                    <a:pt x="36" y="0"/>
                  </a:moveTo>
                  <a:lnTo>
                    <a:pt x="18" y="119"/>
                  </a:lnTo>
                  <a:lnTo>
                    <a:pt x="0" y="237"/>
                  </a:lnTo>
                  <a:lnTo>
                    <a:pt x="120" y="255"/>
                  </a:lnTo>
                  <a:lnTo>
                    <a:pt x="138" y="136"/>
                  </a:lnTo>
                  <a:lnTo>
                    <a:pt x="156" y="1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39" name="任意多边形 90117"/>
            <p:cNvSpPr/>
            <p:nvPr/>
          </p:nvSpPr>
          <p:spPr>
            <a:xfrm>
              <a:off x="3186" y="3485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56" h="255">
                  <a:moveTo>
                    <a:pt x="36" y="0"/>
                  </a:moveTo>
                  <a:lnTo>
                    <a:pt x="18" y="119"/>
                  </a:lnTo>
                  <a:lnTo>
                    <a:pt x="0" y="237"/>
                  </a:lnTo>
                  <a:lnTo>
                    <a:pt x="120" y="255"/>
                  </a:lnTo>
                  <a:lnTo>
                    <a:pt x="138" y="136"/>
                  </a:lnTo>
                  <a:lnTo>
                    <a:pt x="156" y="1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0" name="任意多边形 90118"/>
            <p:cNvSpPr/>
            <p:nvPr/>
          </p:nvSpPr>
          <p:spPr>
            <a:xfrm>
              <a:off x="3201" y="3502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18" h="119">
                  <a:moveTo>
                    <a:pt x="18" y="0"/>
                  </a:moveTo>
                  <a:lnTo>
                    <a:pt x="0" y="119"/>
                  </a:lnTo>
                  <a:lnTo>
                    <a:pt x="2" y="11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1" name="直接连接符 90119"/>
            <p:cNvSpPr/>
            <p:nvPr/>
          </p:nvSpPr>
          <p:spPr>
            <a:xfrm>
              <a:off x="3201" y="351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2" name="任意多边形 90120"/>
            <p:cNvSpPr/>
            <p:nvPr/>
          </p:nvSpPr>
          <p:spPr>
            <a:xfrm>
              <a:off x="3202" y="3487"/>
              <a:ext cx="19" cy="32"/>
            </a:xfrm>
            <a:custGeom>
              <a:avLst/>
              <a:gdLst/>
              <a:ahLst/>
              <a:cxnLst/>
              <a:rect l="0" t="0" r="0" b="0"/>
              <a:pathLst>
                <a:path w="153" h="252">
                  <a:moveTo>
                    <a:pt x="31" y="0"/>
                  </a:moveTo>
                  <a:lnTo>
                    <a:pt x="16" y="118"/>
                  </a:lnTo>
                  <a:lnTo>
                    <a:pt x="0" y="237"/>
                  </a:lnTo>
                  <a:lnTo>
                    <a:pt x="122" y="252"/>
                  </a:lnTo>
                  <a:lnTo>
                    <a:pt x="137" y="134"/>
                  </a:lnTo>
                  <a:lnTo>
                    <a:pt x="153" y="1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3" name="任意多边形 90121"/>
            <p:cNvSpPr/>
            <p:nvPr/>
          </p:nvSpPr>
          <p:spPr>
            <a:xfrm>
              <a:off x="3202" y="3487"/>
              <a:ext cx="19" cy="32"/>
            </a:xfrm>
            <a:custGeom>
              <a:avLst/>
              <a:gdLst/>
              <a:ahLst/>
              <a:cxnLst/>
              <a:rect l="0" t="0" r="0" b="0"/>
              <a:pathLst>
                <a:path w="153" h="252">
                  <a:moveTo>
                    <a:pt x="31" y="0"/>
                  </a:moveTo>
                  <a:lnTo>
                    <a:pt x="16" y="118"/>
                  </a:lnTo>
                  <a:lnTo>
                    <a:pt x="0" y="237"/>
                  </a:lnTo>
                  <a:lnTo>
                    <a:pt x="122" y="252"/>
                  </a:lnTo>
                  <a:lnTo>
                    <a:pt x="137" y="134"/>
                  </a:lnTo>
                  <a:lnTo>
                    <a:pt x="153" y="1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4" name="任意多边形 90122"/>
            <p:cNvSpPr/>
            <p:nvPr/>
          </p:nvSpPr>
          <p:spPr>
            <a:xfrm>
              <a:off x="3217" y="3504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15" h="118">
                  <a:moveTo>
                    <a:pt x="15" y="0"/>
                  </a:moveTo>
                  <a:lnTo>
                    <a:pt x="0" y="118"/>
                  </a:lnTo>
                  <a:lnTo>
                    <a:pt x="3" y="11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5" name="直接连接符 90123"/>
            <p:cNvSpPr/>
            <p:nvPr/>
          </p:nvSpPr>
          <p:spPr>
            <a:xfrm>
              <a:off x="3217" y="351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6" name="任意多边形 90124"/>
            <p:cNvSpPr/>
            <p:nvPr/>
          </p:nvSpPr>
          <p:spPr>
            <a:xfrm>
              <a:off x="3217" y="3489"/>
              <a:ext cx="18" cy="31"/>
            </a:xfrm>
            <a:custGeom>
              <a:avLst/>
              <a:gdLst/>
              <a:ahLst/>
              <a:cxnLst/>
              <a:rect l="0" t="0" r="0" b="0"/>
              <a:pathLst>
                <a:path w="145" h="249">
                  <a:moveTo>
                    <a:pt x="25" y="0"/>
                  </a:moveTo>
                  <a:lnTo>
                    <a:pt x="12" y="118"/>
                  </a:lnTo>
                  <a:lnTo>
                    <a:pt x="0" y="236"/>
                  </a:lnTo>
                  <a:lnTo>
                    <a:pt x="121" y="249"/>
                  </a:lnTo>
                  <a:lnTo>
                    <a:pt x="133" y="130"/>
                  </a:lnTo>
                  <a:lnTo>
                    <a:pt x="145" y="1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7" name="任意多边形 90125"/>
            <p:cNvSpPr/>
            <p:nvPr/>
          </p:nvSpPr>
          <p:spPr>
            <a:xfrm>
              <a:off x="3217" y="3489"/>
              <a:ext cx="18" cy="31"/>
            </a:xfrm>
            <a:custGeom>
              <a:avLst/>
              <a:gdLst/>
              <a:ahLst/>
              <a:cxnLst/>
              <a:rect l="0" t="0" r="0" b="0"/>
              <a:pathLst>
                <a:path w="145" h="249">
                  <a:moveTo>
                    <a:pt x="25" y="0"/>
                  </a:moveTo>
                  <a:lnTo>
                    <a:pt x="12" y="118"/>
                  </a:lnTo>
                  <a:lnTo>
                    <a:pt x="0" y="236"/>
                  </a:lnTo>
                  <a:lnTo>
                    <a:pt x="121" y="249"/>
                  </a:lnTo>
                  <a:lnTo>
                    <a:pt x="133" y="130"/>
                  </a:lnTo>
                  <a:lnTo>
                    <a:pt x="145" y="1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8" name="任意多边形 90126"/>
            <p:cNvSpPr/>
            <p:nvPr/>
          </p:nvSpPr>
          <p:spPr>
            <a:xfrm>
              <a:off x="3232" y="3506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12" h="120">
                  <a:moveTo>
                    <a:pt x="12" y="0"/>
                  </a:moveTo>
                  <a:lnTo>
                    <a:pt x="0" y="119"/>
                  </a:lnTo>
                  <a:lnTo>
                    <a:pt x="2" y="12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49" name="直接连接符 90127"/>
            <p:cNvSpPr/>
            <p:nvPr/>
          </p:nvSpPr>
          <p:spPr>
            <a:xfrm>
              <a:off x="3232" y="352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0" name="任意多边形 90128"/>
            <p:cNvSpPr/>
            <p:nvPr/>
          </p:nvSpPr>
          <p:spPr>
            <a:xfrm>
              <a:off x="3233" y="3491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42" h="249">
                  <a:moveTo>
                    <a:pt x="20" y="0"/>
                  </a:moveTo>
                  <a:lnTo>
                    <a:pt x="10" y="119"/>
                  </a:lnTo>
                  <a:lnTo>
                    <a:pt x="0" y="239"/>
                  </a:lnTo>
                  <a:lnTo>
                    <a:pt x="122" y="249"/>
                  </a:lnTo>
                  <a:lnTo>
                    <a:pt x="132" y="129"/>
                  </a:lnTo>
                  <a:lnTo>
                    <a:pt x="142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1" name="任意多边形 90129"/>
            <p:cNvSpPr/>
            <p:nvPr/>
          </p:nvSpPr>
          <p:spPr>
            <a:xfrm>
              <a:off x="3233" y="3491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42" h="249">
                  <a:moveTo>
                    <a:pt x="20" y="0"/>
                  </a:moveTo>
                  <a:lnTo>
                    <a:pt x="10" y="119"/>
                  </a:lnTo>
                  <a:lnTo>
                    <a:pt x="0" y="239"/>
                  </a:lnTo>
                  <a:lnTo>
                    <a:pt x="122" y="249"/>
                  </a:lnTo>
                  <a:lnTo>
                    <a:pt x="132" y="129"/>
                  </a:lnTo>
                  <a:lnTo>
                    <a:pt x="142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2" name="任意多边形 90130"/>
            <p:cNvSpPr/>
            <p:nvPr/>
          </p:nvSpPr>
          <p:spPr>
            <a:xfrm>
              <a:off x="3248" y="3507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10" h="120">
                  <a:moveTo>
                    <a:pt x="10" y="0"/>
                  </a:moveTo>
                  <a:lnTo>
                    <a:pt x="0" y="120"/>
                  </a:lnTo>
                  <a:lnTo>
                    <a:pt x="3" y="12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3" name="直接连接符 90131"/>
            <p:cNvSpPr/>
            <p:nvPr/>
          </p:nvSpPr>
          <p:spPr>
            <a:xfrm>
              <a:off x="3248" y="352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4" name="任意多边形 90132"/>
            <p:cNvSpPr/>
            <p:nvPr/>
          </p:nvSpPr>
          <p:spPr>
            <a:xfrm>
              <a:off x="3248" y="3492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5" h="246">
                  <a:moveTo>
                    <a:pt x="13" y="0"/>
                  </a:moveTo>
                  <a:lnTo>
                    <a:pt x="7" y="119"/>
                  </a:lnTo>
                  <a:lnTo>
                    <a:pt x="0" y="239"/>
                  </a:lnTo>
                  <a:lnTo>
                    <a:pt x="122" y="246"/>
                  </a:lnTo>
                  <a:lnTo>
                    <a:pt x="128" y="126"/>
                  </a:lnTo>
                  <a:lnTo>
                    <a:pt x="135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5" name="任意多边形 90133"/>
            <p:cNvSpPr/>
            <p:nvPr/>
          </p:nvSpPr>
          <p:spPr>
            <a:xfrm>
              <a:off x="3248" y="3492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5" h="246">
                  <a:moveTo>
                    <a:pt x="13" y="0"/>
                  </a:moveTo>
                  <a:lnTo>
                    <a:pt x="7" y="119"/>
                  </a:lnTo>
                  <a:lnTo>
                    <a:pt x="0" y="239"/>
                  </a:lnTo>
                  <a:lnTo>
                    <a:pt x="122" y="246"/>
                  </a:lnTo>
                  <a:lnTo>
                    <a:pt x="128" y="126"/>
                  </a:lnTo>
                  <a:lnTo>
                    <a:pt x="135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6" name="任意多边形 90134"/>
            <p:cNvSpPr/>
            <p:nvPr/>
          </p:nvSpPr>
          <p:spPr>
            <a:xfrm>
              <a:off x="3263" y="350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6" h="120">
                  <a:moveTo>
                    <a:pt x="6" y="0"/>
                  </a:moveTo>
                  <a:lnTo>
                    <a:pt x="0" y="120"/>
                  </a:lnTo>
                  <a:lnTo>
                    <a:pt x="2" y="12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7" name="直接连接符 90135"/>
            <p:cNvSpPr/>
            <p:nvPr/>
          </p:nvSpPr>
          <p:spPr>
            <a:xfrm>
              <a:off x="3263" y="352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8" name="任意多边形 90136"/>
            <p:cNvSpPr/>
            <p:nvPr/>
          </p:nvSpPr>
          <p:spPr>
            <a:xfrm>
              <a:off x="3264" y="3493"/>
              <a:ext cx="16" cy="30"/>
            </a:xfrm>
            <a:custGeom>
              <a:avLst/>
              <a:gdLst/>
              <a:ahLst/>
              <a:cxnLst/>
              <a:rect l="0" t="0" r="0" b="0"/>
              <a:pathLst>
                <a:path w="130" h="243">
                  <a:moveTo>
                    <a:pt x="9" y="0"/>
                  </a:moveTo>
                  <a:lnTo>
                    <a:pt x="4" y="119"/>
                  </a:lnTo>
                  <a:lnTo>
                    <a:pt x="0" y="239"/>
                  </a:lnTo>
                  <a:lnTo>
                    <a:pt x="121" y="243"/>
                  </a:lnTo>
                  <a:lnTo>
                    <a:pt x="126" y="124"/>
                  </a:lnTo>
                  <a:lnTo>
                    <a:pt x="130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59" name="任意多边形 90137"/>
            <p:cNvSpPr/>
            <p:nvPr/>
          </p:nvSpPr>
          <p:spPr>
            <a:xfrm>
              <a:off x="3264" y="3493"/>
              <a:ext cx="16" cy="30"/>
            </a:xfrm>
            <a:custGeom>
              <a:avLst/>
              <a:gdLst/>
              <a:ahLst/>
              <a:cxnLst/>
              <a:rect l="0" t="0" r="0" b="0"/>
              <a:pathLst>
                <a:path w="130" h="243">
                  <a:moveTo>
                    <a:pt x="9" y="0"/>
                  </a:moveTo>
                  <a:lnTo>
                    <a:pt x="4" y="119"/>
                  </a:lnTo>
                  <a:lnTo>
                    <a:pt x="0" y="239"/>
                  </a:lnTo>
                  <a:lnTo>
                    <a:pt x="121" y="243"/>
                  </a:lnTo>
                  <a:lnTo>
                    <a:pt x="126" y="124"/>
                  </a:lnTo>
                  <a:lnTo>
                    <a:pt x="130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0" name="任意多边形 90138"/>
            <p:cNvSpPr/>
            <p:nvPr/>
          </p:nvSpPr>
          <p:spPr>
            <a:xfrm>
              <a:off x="3279" y="350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5" h="119">
                  <a:moveTo>
                    <a:pt x="5" y="0"/>
                  </a:moveTo>
                  <a:lnTo>
                    <a:pt x="0" y="119"/>
                  </a:lnTo>
                  <a:lnTo>
                    <a:pt x="4" y="1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1" name="直接连接符 90139"/>
            <p:cNvSpPr/>
            <p:nvPr/>
          </p:nvSpPr>
          <p:spPr>
            <a:xfrm>
              <a:off x="3279" y="352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2" name="任意多边形 90140"/>
            <p:cNvSpPr/>
            <p:nvPr/>
          </p:nvSpPr>
          <p:spPr>
            <a:xfrm>
              <a:off x="3279" y="3493"/>
              <a:ext cx="16" cy="30"/>
            </a:xfrm>
            <a:custGeom>
              <a:avLst/>
              <a:gdLst/>
              <a:ahLst/>
              <a:cxnLst/>
              <a:rect l="0" t="0" r="0" b="0"/>
              <a:pathLst>
                <a:path w="124" h="240">
                  <a:moveTo>
                    <a:pt x="2" y="0"/>
                  </a:moveTo>
                  <a:lnTo>
                    <a:pt x="1" y="120"/>
                  </a:lnTo>
                  <a:lnTo>
                    <a:pt x="0" y="239"/>
                  </a:lnTo>
                  <a:lnTo>
                    <a:pt x="121" y="240"/>
                  </a:lnTo>
                  <a:lnTo>
                    <a:pt x="123" y="121"/>
                  </a:lnTo>
                  <a:lnTo>
                    <a:pt x="12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3" name="任意多边形 90141"/>
            <p:cNvSpPr/>
            <p:nvPr/>
          </p:nvSpPr>
          <p:spPr>
            <a:xfrm>
              <a:off x="3279" y="3493"/>
              <a:ext cx="16" cy="30"/>
            </a:xfrm>
            <a:custGeom>
              <a:avLst/>
              <a:gdLst/>
              <a:ahLst/>
              <a:cxnLst/>
              <a:rect l="0" t="0" r="0" b="0"/>
              <a:pathLst>
                <a:path w="124" h="240">
                  <a:moveTo>
                    <a:pt x="2" y="0"/>
                  </a:moveTo>
                  <a:lnTo>
                    <a:pt x="1" y="120"/>
                  </a:lnTo>
                  <a:lnTo>
                    <a:pt x="0" y="239"/>
                  </a:lnTo>
                  <a:lnTo>
                    <a:pt x="121" y="240"/>
                  </a:lnTo>
                  <a:lnTo>
                    <a:pt x="123" y="121"/>
                  </a:lnTo>
                  <a:lnTo>
                    <a:pt x="12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4" name="任意多边形 90142"/>
            <p:cNvSpPr/>
            <p:nvPr/>
          </p:nvSpPr>
          <p:spPr>
            <a:xfrm>
              <a:off x="3295" y="350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3" h="119">
                  <a:moveTo>
                    <a:pt x="2" y="0"/>
                  </a:moveTo>
                  <a:lnTo>
                    <a:pt x="0" y="119"/>
                  </a:lnTo>
                  <a:lnTo>
                    <a:pt x="3" y="11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5" name="直接连接符 90143"/>
            <p:cNvSpPr/>
            <p:nvPr/>
          </p:nvSpPr>
          <p:spPr>
            <a:xfrm>
              <a:off x="3295" y="352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6" name="任意多边形 90144"/>
            <p:cNvSpPr/>
            <p:nvPr/>
          </p:nvSpPr>
          <p:spPr>
            <a:xfrm>
              <a:off x="3295" y="3493"/>
              <a:ext cx="15" cy="30"/>
            </a:xfrm>
            <a:custGeom>
              <a:avLst/>
              <a:gdLst/>
              <a:ahLst/>
              <a:cxnLst/>
              <a:rect l="0" t="0" r="0" b="0"/>
              <a:pathLst>
                <a:path w="124" h="240">
                  <a:moveTo>
                    <a:pt x="0" y="1"/>
                  </a:moveTo>
                  <a:lnTo>
                    <a:pt x="2" y="121"/>
                  </a:lnTo>
                  <a:lnTo>
                    <a:pt x="3" y="240"/>
                  </a:lnTo>
                  <a:lnTo>
                    <a:pt x="124" y="239"/>
                  </a:lnTo>
                  <a:lnTo>
                    <a:pt x="123" y="120"/>
                  </a:lnTo>
                  <a:lnTo>
                    <a:pt x="12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7" name="任意多边形 90145"/>
            <p:cNvSpPr/>
            <p:nvPr/>
          </p:nvSpPr>
          <p:spPr>
            <a:xfrm>
              <a:off x="3295" y="3493"/>
              <a:ext cx="15" cy="30"/>
            </a:xfrm>
            <a:custGeom>
              <a:avLst/>
              <a:gdLst/>
              <a:ahLst/>
              <a:cxnLst/>
              <a:rect l="0" t="0" r="0" b="0"/>
              <a:pathLst>
                <a:path w="124" h="240">
                  <a:moveTo>
                    <a:pt x="0" y="1"/>
                  </a:moveTo>
                  <a:lnTo>
                    <a:pt x="2" y="121"/>
                  </a:lnTo>
                  <a:lnTo>
                    <a:pt x="3" y="240"/>
                  </a:lnTo>
                  <a:lnTo>
                    <a:pt x="124" y="239"/>
                  </a:lnTo>
                  <a:lnTo>
                    <a:pt x="123" y="120"/>
                  </a:lnTo>
                  <a:lnTo>
                    <a:pt x="12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8" name="任意多边形 90146"/>
            <p:cNvSpPr/>
            <p:nvPr/>
          </p:nvSpPr>
          <p:spPr>
            <a:xfrm>
              <a:off x="3310" y="350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4" h="119">
                  <a:moveTo>
                    <a:pt x="0" y="0"/>
                  </a:moveTo>
                  <a:lnTo>
                    <a:pt x="1" y="119"/>
                  </a:lnTo>
                  <a:lnTo>
                    <a:pt x="4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69" name="直接连接符 90147"/>
            <p:cNvSpPr/>
            <p:nvPr/>
          </p:nvSpPr>
          <p:spPr>
            <a:xfrm>
              <a:off x="3310" y="352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0" name="任意多边形 90148"/>
            <p:cNvSpPr/>
            <p:nvPr/>
          </p:nvSpPr>
          <p:spPr>
            <a:xfrm>
              <a:off x="3309" y="3493"/>
              <a:ext cx="17" cy="30"/>
            </a:xfrm>
            <a:custGeom>
              <a:avLst/>
              <a:gdLst/>
              <a:ahLst/>
              <a:cxnLst/>
              <a:rect l="0" t="0" r="0" b="0"/>
              <a:pathLst>
                <a:path w="128" h="242">
                  <a:moveTo>
                    <a:pt x="0" y="3"/>
                  </a:moveTo>
                  <a:lnTo>
                    <a:pt x="3" y="123"/>
                  </a:lnTo>
                  <a:lnTo>
                    <a:pt x="7" y="242"/>
                  </a:lnTo>
                  <a:lnTo>
                    <a:pt x="128" y="239"/>
                  </a:lnTo>
                  <a:lnTo>
                    <a:pt x="125" y="119"/>
                  </a:lnTo>
                  <a:lnTo>
                    <a:pt x="12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1" name="任意多边形 90149"/>
            <p:cNvSpPr/>
            <p:nvPr/>
          </p:nvSpPr>
          <p:spPr>
            <a:xfrm>
              <a:off x="3309" y="3493"/>
              <a:ext cx="17" cy="30"/>
            </a:xfrm>
            <a:custGeom>
              <a:avLst/>
              <a:gdLst/>
              <a:ahLst/>
              <a:cxnLst/>
              <a:rect l="0" t="0" r="0" b="0"/>
              <a:pathLst>
                <a:path w="128" h="242">
                  <a:moveTo>
                    <a:pt x="0" y="3"/>
                  </a:moveTo>
                  <a:lnTo>
                    <a:pt x="3" y="123"/>
                  </a:lnTo>
                  <a:lnTo>
                    <a:pt x="7" y="242"/>
                  </a:lnTo>
                  <a:lnTo>
                    <a:pt x="128" y="239"/>
                  </a:lnTo>
                  <a:lnTo>
                    <a:pt x="125" y="119"/>
                  </a:lnTo>
                  <a:lnTo>
                    <a:pt x="12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2" name="任意多边形 90150"/>
            <p:cNvSpPr/>
            <p:nvPr/>
          </p:nvSpPr>
          <p:spPr>
            <a:xfrm>
              <a:off x="3325" y="350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7" h="120">
                  <a:moveTo>
                    <a:pt x="0" y="0"/>
                  </a:moveTo>
                  <a:lnTo>
                    <a:pt x="3" y="120"/>
                  </a:lnTo>
                  <a:lnTo>
                    <a:pt x="7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3" name="直接连接符 90151"/>
            <p:cNvSpPr/>
            <p:nvPr/>
          </p:nvSpPr>
          <p:spPr>
            <a:xfrm>
              <a:off x="3326" y="352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4" name="任意多边形 90152"/>
            <p:cNvSpPr/>
            <p:nvPr/>
          </p:nvSpPr>
          <p:spPr>
            <a:xfrm>
              <a:off x="3324" y="3492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5" h="246">
                  <a:moveTo>
                    <a:pt x="0" y="7"/>
                  </a:moveTo>
                  <a:lnTo>
                    <a:pt x="7" y="126"/>
                  </a:lnTo>
                  <a:lnTo>
                    <a:pt x="14" y="246"/>
                  </a:lnTo>
                  <a:lnTo>
                    <a:pt x="135" y="239"/>
                  </a:lnTo>
                  <a:lnTo>
                    <a:pt x="129" y="120"/>
                  </a:lnTo>
                  <a:lnTo>
                    <a:pt x="12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5" name="任意多边形 90153"/>
            <p:cNvSpPr/>
            <p:nvPr/>
          </p:nvSpPr>
          <p:spPr>
            <a:xfrm>
              <a:off x="3324" y="3492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5" h="246">
                  <a:moveTo>
                    <a:pt x="0" y="7"/>
                  </a:moveTo>
                  <a:lnTo>
                    <a:pt x="7" y="126"/>
                  </a:lnTo>
                  <a:lnTo>
                    <a:pt x="14" y="246"/>
                  </a:lnTo>
                  <a:lnTo>
                    <a:pt x="135" y="239"/>
                  </a:lnTo>
                  <a:lnTo>
                    <a:pt x="129" y="120"/>
                  </a:lnTo>
                  <a:lnTo>
                    <a:pt x="12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6" name="任意多边形 90154"/>
            <p:cNvSpPr/>
            <p:nvPr/>
          </p:nvSpPr>
          <p:spPr>
            <a:xfrm>
              <a:off x="3340" y="3507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10" h="119">
                  <a:moveTo>
                    <a:pt x="0" y="0"/>
                  </a:moveTo>
                  <a:lnTo>
                    <a:pt x="6" y="119"/>
                  </a:lnTo>
                  <a:lnTo>
                    <a:pt x="1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7" name="直接连接符 90155"/>
            <p:cNvSpPr/>
            <p:nvPr/>
          </p:nvSpPr>
          <p:spPr>
            <a:xfrm>
              <a:off x="3341" y="352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8" name="任意多边形 90156"/>
            <p:cNvSpPr/>
            <p:nvPr/>
          </p:nvSpPr>
          <p:spPr>
            <a:xfrm>
              <a:off x="3339" y="3491"/>
              <a:ext cx="18" cy="31"/>
            </a:xfrm>
            <a:custGeom>
              <a:avLst/>
              <a:gdLst/>
              <a:ahLst/>
              <a:cxnLst/>
              <a:rect l="0" t="0" r="0" b="0"/>
              <a:pathLst>
                <a:path w="141" h="249">
                  <a:moveTo>
                    <a:pt x="0" y="10"/>
                  </a:moveTo>
                  <a:lnTo>
                    <a:pt x="10" y="130"/>
                  </a:lnTo>
                  <a:lnTo>
                    <a:pt x="20" y="249"/>
                  </a:lnTo>
                  <a:lnTo>
                    <a:pt x="141" y="239"/>
                  </a:lnTo>
                  <a:lnTo>
                    <a:pt x="131" y="120"/>
                  </a:lnTo>
                  <a:lnTo>
                    <a:pt x="12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79" name="任意多边形 90157"/>
            <p:cNvSpPr/>
            <p:nvPr/>
          </p:nvSpPr>
          <p:spPr>
            <a:xfrm>
              <a:off x="3339" y="3491"/>
              <a:ext cx="18" cy="31"/>
            </a:xfrm>
            <a:custGeom>
              <a:avLst/>
              <a:gdLst/>
              <a:ahLst/>
              <a:cxnLst/>
              <a:rect l="0" t="0" r="0" b="0"/>
              <a:pathLst>
                <a:path w="141" h="249">
                  <a:moveTo>
                    <a:pt x="0" y="10"/>
                  </a:moveTo>
                  <a:lnTo>
                    <a:pt x="10" y="130"/>
                  </a:lnTo>
                  <a:lnTo>
                    <a:pt x="20" y="249"/>
                  </a:lnTo>
                  <a:lnTo>
                    <a:pt x="141" y="239"/>
                  </a:lnTo>
                  <a:lnTo>
                    <a:pt x="131" y="120"/>
                  </a:lnTo>
                  <a:lnTo>
                    <a:pt x="12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0" name="任意多边形 90158"/>
            <p:cNvSpPr/>
            <p:nvPr/>
          </p:nvSpPr>
          <p:spPr>
            <a:xfrm>
              <a:off x="3356" y="3506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13" h="119">
                  <a:moveTo>
                    <a:pt x="0" y="0"/>
                  </a:moveTo>
                  <a:lnTo>
                    <a:pt x="10" y="119"/>
                  </a:lnTo>
                  <a:lnTo>
                    <a:pt x="13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1" name="直接连接符 90159"/>
            <p:cNvSpPr/>
            <p:nvPr/>
          </p:nvSpPr>
          <p:spPr>
            <a:xfrm flipV="1">
              <a:off x="3357" y="352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2" name="任意多边形 90160"/>
            <p:cNvSpPr/>
            <p:nvPr/>
          </p:nvSpPr>
          <p:spPr>
            <a:xfrm>
              <a:off x="3354" y="3489"/>
              <a:ext cx="18" cy="32"/>
            </a:xfrm>
            <a:custGeom>
              <a:avLst/>
              <a:gdLst/>
              <a:ahLst/>
              <a:cxnLst/>
              <a:rect l="0" t="0" r="0" b="0"/>
              <a:pathLst>
                <a:path w="145" h="249">
                  <a:moveTo>
                    <a:pt x="0" y="12"/>
                  </a:moveTo>
                  <a:lnTo>
                    <a:pt x="12" y="131"/>
                  </a:lnTo>
                  <a:lnTo>
                    <a:pt x="25" y="249"/>
                  </a:lnTo>
                  <a:lnTo>
                    <a:pt x="145" y="237"/>
                  </a:lnTo>
                  <a:lnTo>
                    <a:pt x="133" y="118"/>
                  </a:lnTo>
                  <a:lnTo>
                    <a:pt x="12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3" name="任意多边形 90161"/>
            <p:cNvSpPr/>
            <p:nvPr/>
          </p:nvSpPr>
          <p:spPr>
            <a:xfrm>
              <a:off x="3354" y="3489"/>
              <a:ext cx="18" cy="32"/>
            </a:xfrm>
            <a:custGeom>
              <a:avLst/>
              <a:gdLst/>
              <a:ahLst/>
              <a:cxnLst/>
              <a:rect l="0" t="0" r="0" b="0"/>
              <a:pathLst>
                <a:path w="145" h="249">
                  <a:moveTo>
                    <a:pt x="0" y="12"/>
                  </a:moveTo>
                  <a:lnTo>
                    <a:pt x="12" y="131"/>
                  </a:lnTo>
                  <a:lnTo>
                    <a:pt x="25" y="249"/>
                  </a:lnTo>
                  <a:lnTo>
                    <a:pt x="145" y="237"/>
                  </a:lnTo>
                  <a:lnTo>
                    <a:pt x="133" y="118"/>
                  </a:lnTo>
                  <a:lnTo>
                    <a:pt x="12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4" name="任意多边形 90162"/>
            <p:cNvSpPr/>
            <p:nvPr/>
          </p:nvSpPr>
          <p:spPr>
            <a:xfrm>
              <a:off x="3371" y="3504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14" h="119">
                  <a:moveTo>
                    <a:pt x="0" y="0"/>
                  </a:moveTo>
                  <a:lnTo>
                    <a:pt x="12" y="119"/>
                  </a:lnTo>
                  <a:lnTo>
                    <a:pt x="14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5" name="直接连接符 90163"/>
            <p:cNvSpPr/>
            <p:nvPr/>
          </p:nvSpPr>
          <p:spPr>
            <a:xfrm>
              <a:off x="3372" y="351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6" name="任意多边形 90164"/>
            <p:cNvSpPr/>
            <p:nvPr/>
          </p:nvSpPr>
          <p:spPr>
            <a:xfrm>
              <a:off x="3369" y="3488"/>
              <a:ext cx="18" cy="31"/>
            </a:xfrm>
            <a:custGeom>
              <a:avLst/>
              <a:gdLst/>
              <a:ahLst/>
              <a:cxnLst/>
              <a:rect l="0" t="0" r="0" b="0"/>
              <a:pathLst>
                <a:path w="150" h="252">
                  <a:moveTo>
                    <a:pt x="0" y="15"/>
                  </a:moveTo>
                  <a:lnTo>
                    <a:pt x="15" y="133"/>
                  </a:lnTo>
                  <a:lnTo>
                    <a:pt x="29" y="252"/>
                  </a:lnTo>
                  <a:lnTo>
                    <a:pt x="150" y="237"/>
                  </a:lnTo>
                  <a:lnTo>
                    <a:pt x="135" y="119"/>
                  </a:lnTo>
                  <a:lnTo>
                    <a:pt x="121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7" name="任意多边形 90165"/>
            <p:cNvSpPr/>
            <p:nvPr/>
          </p:nvSpPr>
          <p:spPr>
            <a:xfrm>
              <a:off x="3369" y="3488"/>
              <a:ext cx="18" cy="31"/>
            </a:xfrm>
            <a:custGeom>
              <a:avLst/>
              <a:gdLst/>
              <a:ahLst/>
              <a:cxnLst/>
              <a:rect l="0" t="0" r="0" b="0"/>
              <a:pathLst>
                <a:path w="150" h="252">
                  <a:moveTo>
                    <a:pt x="0" y="15"/>
                  </a:moveTo>
                  <a:lnTo>
                    <a:pt x="15" y="133"/>
                  </a:lnTo>
                  <a:lnTo>
                    <a:pt x="29" y="252"/>
                  </a:lnTo>
                  <a:lnTo>
                    <a:pt x="150" y="237"/>
                  </a:lnTo>
                  <a:lnTo>
                    <a:pt x="135" y="119"/>
                  </a:lnTo>
                  <a:lnTo>
                    <a:pt x="121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8" name="任意多边形 90166"/>
            <p:cNvSpPr/>
            <p:nvPr/>
          </p:nvSpPr>
          <p:spPr>
            <a:xfrm>
              <a:off x="3386" y="3502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18" h="118">
                  <a:moveTo>
                    <a:pt x="0" y="0"/>
                  </a:moveTo>
                  <a:lnTo>
                    <a:pt x="15" y="118"/>
                  </a:lnTo>
                  <a:lnTo>
                    <a:pt x="18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89" name="直接连接符 90167"/>
            <p:cNvSpPr/>
            <p:nvPr/>
          </p:nvSpPr>
          <p:spPr>
            <a:xfrm>
              <a:off x="3387" y="351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0" name="任意多边形 90168"/>
            <p:cNvSpPr/>
            <p:nvPr/>
          </p:nvSpPr>
          <p:spPr>
            <a:xfrm>
              <a:off x="3383" y="3485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56" h="254">
                  <a:moveTo>
                    <a:pt x="0" y="17"/>
                  </a:moveTo>
                  <a:lnTo>
                    <a:pt x="17" y="136"/>
                  </a:lnTo>
                  <a:lnTo>
                    <a:pt x="35" y="254"/>
                  </a:lnTo>
                  <a:lnTo>
                    <a:pt x="156" y="236"/>
                  </a:lnTo>
                  <a:lnTo>
                    <a:pt x="138" y="118"/>
                  </a:lnTo>
                  <a:lnTo>
                    <a:pt x="12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1" name="任意多边形 90169"/>
            <p:cNvSpPr/>
            <p:nvPr/>
          </p:nvSpPr>
          <p:spPr>
            <a:xfrm>
              <a:off x="3383" y="3485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56" h="254">
                  <a:moveTo>
                    <a:pt x="0" y="17"/>
                  </a:moveTo>
                  <a:lnTo>
                    <a:pt x="17" y="136"/>
                  </a:lnTo>
                  <a:lnTo>
                    <a:pt x="35" y="254"/>
                  </a:lnTo>
                  <a:lnTo>
                    <a:pt x="156" y="236"/>
                  </a:lnTo>
                  <a:lnTo>
                    <a:pt x="138" y="118"/>
                  </a:lnTo>
                  <a:lnTo>
                    <a:pt x="12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2" name="任意多边形 90170"/>
            <p:cNvSpPr/>
            <p:nvPr/>
          </p:nvSpPr>
          <p:spPr>
            <a:xfrm>
              <a:off x="3401" y="3500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21" h="118">
                  <a:moveTo>
                    <a:pt x="0" y="0"/>
                  </a:moveTo>
                  <a:lnTo>
                    <a:pt x="18" y="118"/>
                  </a:lnTo>
                  <a:lnTo>
                    <a:pt x="21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3" name="直接连接符 90171"/>
            <p:cNvSpPr/>
            <p:nvPr/>
          </p:nvSpPr>
          <p:spPr>
            <a:xfrm flipV="1">
              <a:off x="3403" y="351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4" name="任意多边形 90172"/>
            <p:cNvSpPr/>
            <p:nvPr/>
          </p:nvSpPr>
          <p:spPr>
            <a:xfrm>
              <a:off x="3398" y="3483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63" h="256">
                  <a:moveTo>
                    <a:pt x="0" y="22"/>
                  </a:moveTo>
                  <a:lnTo>
                    <a:pt x="21" y="139"/>
                  </a:lnTo>
                  <a:lnTo>
                    <a:pt x="42" y="256"/>
                  </a:lnTo>
                  <a:lnTo>
                    <a:pt x="163" y="235"/>
                  </a:lnTo>
                  <a:lnTo>
                    <a:pt x="142" y="118"/>
                  </a:lnTo>
                  <a:lnTo>
                    <a:pt x="12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5" name="任意多边形 90173"/>
            <p:cNvSpPr/>
            <p:nvPr/>
          </p:nvSpPr>
          <p:spPr>
            <a:xfrm>
              <a:off x="3398" y="3483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63" h="256">
                  <a:moveTo>
                    <a:pt x="0" y="22"/>
                  </a:moveTo>
                  <a:lnTo>
                    <a:pt x="21" y="139"/>
                  </a:lnTo>
                  <a:lnTo>
                    <a:pt x="42" y="256"/>
                  </a:lnTo>
                  <a:lnTo>
                    <a:pt x="163" y="235"/>
                  </a:lnTo>
                  <a:lnTo>
                    <a:pt x="142" y="118"/>
                  </a:lnTo>
                  <a:lnTo>
                    <a:pt x="12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6" name="任意多边形 90174"/>
            <p:cNvSpPr/>
            <p:nvPr/>
          </p:nvSpPr>
          <p:spPr>
            <a:xfrm>
              <a:off x="3416" y="3498"/>
              <a:ext cx="3" cy="14"/>
            </a:xfrm>
            <a:custGeom>
              <a:avLst/>
              <a:gdLst/>
              <a:ahLst/>
              <a:cxnLst/>
              <a:rect l="0" t="0" r="0" b="0"/>
              <a:pathLst>
                <a:path w="23" h="117">
                  <a:moveTo>
                    <a:pt x="0" y="0"/>
                  </a:moveTo>
                  <a:lnTo>
                    <a:pt x="21" y="117"/>
                  </a:lnTo>
                  <a:lnTo>
                    <a:pt x="23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7" name="直接连接符 90175"/>
            <p:cNvSpPr/>
            <p:nvPr/>
          </p:nvSpPr>
          <p:spPr>
            <a:xfrm>
              <a:off x="3418" y="351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8" name="任意多边形 90176"/>
            <p:cNvSpPr/>
            <p:nvPr/>
          </p:nvSpPr>
          <p:spPr>
            <a:xfrm>
              <a:off x="3413" y="3480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66" h="258">
                  <a:moveTo>
                    <a:pt x="0" y="23"/>
                  </a:moveTo>
                  <a:lnTo>
                    <a:pt x="24" y="141"/>
                  </a:lnTo>
                  <a:lnTo>
                    <a:pt x="47" y="258"/>
                  </a:lnTo>
                  <a:lnTo>
                    <a:pt x="166" y="234"/>
                  </a:lnTo>
                  <a:lnTo>
                    <a:pt x="143" y="117"/>
                  </a:lnTo>
                  <a:lnTo>
                    <a:pt x="120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599" name="任意多边形 90177"/>
            <p:cNvSpPr/>
            <p:nvPr/>
          </p:nvSpPr>
          <p:spPr>
            <a:xfrm>
              <a:off x="3413" y="3480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66" h="258">
                  <a:moveTo>
                    <a:pt x="0" y="23"/>
                  </a:moveTo>
                  <a:lnTo>
                    <a:pt x="24" y="141"/>
                  </a:lnTo>
                  <a:lnTo>
                    <a:pt x="47" y="258"/>
                  </a:lnTo>
                  <a:lnTo>
                    <a:pt x="166" y="234"/>
                  </a:lnTo>
                  <a:lnTo>
                    <a:pt x="143" y="117"/>
                  </a:lnTo>
                  <a:lnTo>
                    <a:pt x="120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0" name="任意多边形 90178"/>
            <p:cNvSpPr/>
            <p:nvPr/>
          </p:nvSpPr>
          <p:spPr>
            <a:xfrm>
              <a:off x="3431" y="3495"/>
              <a:ext cx="3" cy="14"/>
            </a:xfrm>
            <a:custGeom>
              <a:avLst/>
              <a:gdLst/>
              <a:ahLst/>
              <a:cxnLst/>
              <a:rect l="0" t="0" r="0" b="0"/>
              <a:pathLst>
                <a:path w="26" h="117">
                  <a:moveTo>
                    <a:pt x="0" y="0"/>
                  </a:moveTo>
                  <a:lnTo>
                    <a:pt x="23" y="117"/>
                  </a:lnTo>
                  <a:lnTo>
                    <a:pt x="26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1" name="直接连接符 90179"/>
            <p:cNvSpPr/>
            <p:nvPr/>
          </p:nvSpPr>
          <p:spPr>
            <a:xfrm>
              <a:off x="3434" y="350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2" name="任意多边形 90180"/>
            <p:cNvSpPr/>
            <p:nvPr/>
          </p:nvSpPr>
          <p:spPr>
            <a:xfrm>
              <a:off x="3428" y="3477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70" h="260">
                  <a:moveTo>
                    <a:pt x="0" y="26"/>
                  </a:moveTo>
                  <a:lnTo>
                    <a:pt x="26" y="143"/>
                  </a:lnTo>
                  <a:lnTo>
                    <a:pt x="52" y="260"/>
                  </a:lnTo>
                  <a:lnTo>
                    <a:pt x="170" y="235"/>
                  </a:lnTo>
                  <a:lnTo>
                    <a:pt x="144" y="118"/>
                  </a:lnTo>
                  <a:lnTo>
                    <a:pt x="119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3" name="任意多边形 90181"/>
            <p:cNvSpPr/>
            <p:nvPr/>
          </p:nvSpPr>
          <p:spPr>
            <a:xfrm>
              <a:off x="3428" y="3477"/>
              <a:ext cx="21" cy="32"/>
            </a:xfrm>
            <a:custGeom>
              <a:avLst/>
              <a:gdLst/>
              <a:ahLst/>
              <a:cxnLst/>
              <a:rect l="0" t="0" r="0" b="0"/>
              <a:pathLst>
                <a:path w="170" h="260">
                  <a:moveTo>
                    <a:pt x="0" y="26"/>
                  </a:moveTo>
                  <a:lnTo>
                    <a:pt x="26" y="143"/>
                  </a:lnTo>
                  <a:lnTo>
                    <a:pt x="52" y="260"/>
                  </a:lnTo>
                  <a:lnTo>
                    <a:pt x="170" y="235"/>
                  </a:lnTo>
                  <a:lnTo>
                    <a:pt x="144" y="118"/>
                  </a:lnTo>
                  <a:lnTo>
                    <a:pt x="119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4" name="任意多边形 90182"/>
            <p:cNvSpPr/>
            <p:nvPr/>
          </p:nvSpPr>
          <p:spPr>
            <a:xfrm>
              <a:off x="3446" y="3491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28" h="117">
                  <a:moveTo>
                    <a:pt x="0" y="0"/>
                  </a:moveTo>
                  <a:lnTo>
                    <a:pt x="26" y="117"/>
                  </a:lnTo>
                  <a:lnTo>
                    <a:pt x="28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5" name="直接连接符 90183"/>
            <p:cNvSpPr/>
            <p:nvPr/>
          </p:nvSpPr>
          <p:spPr>
            <a:xfrm flipV="1">
              <a:off x="3449" y="350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6" name="任意多边形 90184"/>
            <p:cNvSpPr/>
            <p:nvPr/>
          </p:nvSpPr>
          <p:spPr>
            <a:xfrm>
              <a:off x="3442" y="3473"/>
              <a:ext cx="22" cy="33"/>
            </a:xfrm>
            <a:custGeom>
              <a:avLst/>
              <a:gdLst/>
              <a:ahLst/>
              <a:cxnLst/>
              <a:rect l="0" t="0" r="0" b="0"/>
              <a:pathLst>
                <a:path w="175" h="260">
                  <a:moveTo>
                    <a:pt x="0" y="27"/>
                  </a:moveTo>
                  <a:lnTo>
                    <a:pt x="28" y="144"/>
                  </a:lnTo>
                  <a:lnTo>
                    <a:pt x="56" y="260"/>
                  </a:lnTo>
                  <a:lnTo>
                    <a:pt x="175" y="232"/>
                  </a:lnTo>
                  <a:lnTo>
                    <a:pt x="147" y="116"/>
                  </a:lnTo>
                  <a:lnTo>
                    <a:pt x="11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7" name="任意多边形 90185"/>
            <p:cNvSpPr/>
            <p:nvPr/>
          </p:nvSpPr>
          <p:spPr>
            <a:xfrm>
              <a:off x="3442" y="3473"/>
              <a:ext cx="22" cy="33"/>
            </a:xfrm>
            <a:custGeom>
              <a:avLst/>
              <a:gdLst/>
              <a:ahLst/>
              <a:cxnLst/>
              <a:rect l="0" t="0" r="0" b="0"/>
              <a:pathLst>
                <a:path w="175" h="260">
                  <a:moveTo>
                    <a:pt x="0" y="27"/>
                  </a:moveTo>
                  <a:lnTo>
                    <a:pt x="28" y="144"/>
                  </a:lnTo>
                  <a:lnTo>
                    <a:pt x="56" y="260"/>
                  </a:lnTo>
                  <a:lnTo>
                    <a:pt x="175" y="232"/>
                  </a:lnTo>
                  <a:lnTo>
                    <a:pt x="147" y="116"/>
                  </a:lnTo>
                  <a:lnTo>
                    <a:pt x="11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8" name="任意多边形 90186"/>
            <p:cNvSpPr/>
            <p:nvPr/>
          </p:nvSpPr>
          <p:spPr>
            <a:xfrm>
              <a:off x="3460" y="3488"/>
              <a:ext cx="4" cy="14"/>
            </a:xfrm>
            <a:custGeom>
              <a:avLst/>
              <a:gdLst/>
              <a:ahLst/>
              <a:cxnLst/>
              <a:rect l="0" t="0" r="0" b="0"/>
              <a:pathLst>
                <a:path w="31" h="116">
                  <a:moveTo>
                    <a:pt x="0" y="0"/>
                  </a:moveTo>
                  <a:lnTo>
                    <a:pt x="28" y="116"/>
                  </a:lnTo>
                  <a:lnTo>
                    <a:pt x="31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09" name="直接连接符 90187"/>
            <p:cNvSpPr/>
            <p:nvPr/>
          </p:nvSpPr>
          <p:spPr>
            <a:xfrm flipV="1">
              <a:off x="3464" y="350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0" name="任意多边形 90188"/>
            <p:cNvSpPr/>
            <p:nvPr/>
          </p:nvSpPr>
          <p:spPr>
            <a:xfrm>
              <a:off x="3456" y="3470"/>
              <a:ext cx="23" cy="32"/>
            </a:xfrm>
            <a:custGeom>
              <a:avLst/>
              <a:gdLst/>
              <a:ahLst/>
              <a:cxnLst/>
              <a:rect l="0" t="0" r="0" b="0"/>
              <a:pathLst>
                <a:path w="181" h="263">
                  <a:moveTo>
                    <a:pt x="0" y="33"/>
                  </a:moveTo>
                  <a:lnTo>
                    <a:pt x="32" y="148"/>
                  </a:lnTo>
                  <a:lnTo>
                    <a:pt x="63" y="263"/>
                  </a:lnTo>
                  <a:lnTo>
                    <a:pt x="181" y="230"/>
                  </a:lnTo>
                  <a:lnTo>
                    <a:pt x="150" y="115"/>
                  </a:lnTo>
                  <a:lnTo>
                    <a:pt x="119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1" name="任意多边形 90189"/>
            <p:cNvSpPr/>
            <p:nvPr/>
          </p:nvSpPr>
          <p:spPr>
            <a:xfrm>
              <a:off x="3456" y="3470"/>
              <a:ext cx="23" cy="32"/>
            </a:xfrm>
            <a:custGeom>
              <a:avLst/>
              <a:gdLst/>
              <a:ahLst/>
              <a:cxnLst/>
              <a:rect l="0" t="0" r="0" b="0"/>
              <a:pathLst>
                <a:path w="181" h="263">
                  <a:moveTo>
                    <a:pt x="0" y="33"/>
                  </a:moveTo>
                  <a:lnTo>
                    <a:pt x="32" y="148"/>
                  </a:lnTo>
                  <a:lnTo>
                    <a:pt x="63" y="263"/>
                  </a:lnTo>
                  <a:lnTo>
                    <a:pt x="181" y="230"/>
                  </a:lnTo>
                  <a:lnTo>
                    <a:pt x="150" y="115"/>
                  </a:lnTo>
                  <a:lnTo>
                    <a:pt x="119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2" name="任意多边形 90190"/>
            <p:cNvSpPr/>
            <p:nvPr/>
          </p:nvSpPr>
          <p:spPr>
            <a:xfrm>
              <a:off x="3475" y="3484"/>
              <a:ext cx="4" cy="14"/>
            </a:xfrm>
            <a:custGeom>
              <a:avLst/>
              <a:gdLst/>
              <a:ahLst/>
              <a:cxnLst/>
              <a:rect l="0" t="0" r="0" b="0"/>
              <a:pathLst>
                <a:path w="32" h="115">
                  <a:moveTo>
                    <a:pt x="0" y="0"/>
                  </a:moveTo>
                  <a:lnTo>
                    <a:pt x="31" y="115"/>
                  </a:lnTo>
                  <a:lnTo>
                    <a:pt x="32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3" name="直接连接符 90191"/>
            <p:cNvSpPr/>
            <p:nvPr/>
          </p:nvSpPr>
          <p:spPr>
            <a:xfrm>
              <a:off x="3479" y="349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4" name="任意多边形 90192"/>
            <p:cNvSpPr/>
            <p:nvPr/>
          </p:nvSpPr>
          <p:spPr>
            <a:xfrm>
              <a:off x="3471" y="3465"/>
              <a:ext cx="23" cy="33"/>
            </a:xfrm>
            <a:custGeom>
              <a:avLst/>
              <a:gdLst/>
              <a:ahLst/>
              <a:cxnLst/>
              <a:rect l="0" t="0" r="0" b="0"/>
              <a:pathLst>
                <a:path w="182" h="263">
                  <a:moveTo>
                    <a:pt x="0" y="33"/>
                  </a:moveTo>
                  <a:lnTo>
                    <a:pt x="32" y="148"/>
                  </a:lnTo>
                  <a:lnTo>
                    <a:pt x="64" y="263"/>
                  </a:lnTo>
                  <a:lnTo>
                    <a:pt x="182" y="230"/>
                  </a:lnTo>
                  <a:lnTo>
                    <a:pt x="149" y="115"/>
                  </a:lnTo>
                  <a:lnTo>
                    <a:pt x="11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5" name="任意多边形 90193"/>
            <p:cNvSpPr/>
            <p:nvPr/>
          </p:nvSpPr>
          <p:spPr>
            <a:xfrm>
              <a:off x="3471" y="3465"/>
              <a:ext cx="23" cy="33"/>
            </a:xfrm>
            <a:custGeom>
              <a:avLst/>
              <a:gdLst/>
              <a:ahLst/>
              <a:cxnLst/>
              <a:rect l="0" t="0" r="0" b="0"/>
              <a:pathLst>
                <a:path w="182" h="263">
                  <a:moveTo>
                    <a:pt x="0" y="33"/>
                  </a:moveTo>
                  <a:lnTo>
                    <a:pt x="32" y="148"/>
                  </a:lnTo>
                  <a:lnTo>
                    <a:pt x="64" y="263"/>
                  </a:lnTo>
                  <a:lnTo>
                    <a:pt x="182" y="230"/>
                  </a:lnTo>
                  <a:lnTo>
                    <a:pt x="149" y="115"/>
                  </a:lnTo>
                  <a:lnTo>
                    <a:pt x="11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6" name="任意多边形 90194"/>
            <p:cNvSpPr/>
            <p:nvPr/>
          </p:nvSpPr>
          <p:spPr>
            <a:xfrm>
              <a:off x="3490" y="3480"/>
              <a:ext cx="4" cy="14"/>
            </a:xfrm>
            <a:custGeom>
              <a:avLst/>
              <a:gdLst/>
              <a:ahLst/>
              <a:cxnLst/>
              <a:rect l="0" t="0" r="0" b="0"/>
              <a:pathLst>
                <a:path w="36" h="115">
                  <a:moveTo>
                    <a:pt x="0" y="0"/>
                  </a:moveTo>
                  <a:lnTo>
                    <a:pt x="33" y="115"/>
                  </a:lnTo>
                  <a:lnTo>
                    <a:pt x="36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7" name="直接连接符 90195"/>
            <p:cNvSpPr/>
            <p:nvPr/>
          </p:nvSpPr>
          <p:spPr>
            <a:xfrm flipV="1">
              <a:off x="3494" y="349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8" name="任意多边形 90196"/>
            <p:cNvSpPr/>
            <p:nvPr/>
          </p:nvSpPr>
          <p:spPr>
            <a:xfrm>
              <a:off x="3485" y="3461"/>
              <a:ext cx="24" cy="33"/>
            </a:xfrm>
            <a:custGeom>
              <a:avLst/>
              <a:gdLst/>
              <a:ahLst/>
              <a:cxnLst/>
              <a:rect l="0" t="0" r="0" b="0"/>
              <a:pathLst>
                <a:path w="188" h="265">
                  <a:moveTo>
                    <a:pt x="0" y="37"/>
                  </a:moveTo>
                  <a:lnTo>
                    <a:pt x="36" y="151"/>
                  </a:lnTo>
                  <a:lnTo>
                    <a:pt x="72" y="265"/>
                  </a:lnTo>
                  <a:lnTo>
                    <a:pt x="188" y="228"/>
                  </a:lnTo>
                  <a:lnTo>
                    <a:pt x="152" y="114"/>
                  </a:lnTo>
                  <a:lnTo>
                    <a:pt x="117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19" name="任意多边形 90197"/>
            <p:cNvSpPr/>
            <p:nvPr/>
          </p:nvSpPr>
          <p:spPr>
            <a:xfrm>
              <a:off x="3485" y="3461"/>
              <a:ext cx="24" cy="33"/>
            </a:xfrm>
            <a:custGeom>
              <a:avLst/>
              <a:gdLst/>
              <a:ahLst/>
              <a:cxnLst/>
              <a:rect l="0" t="0" r="0" b="0"/>
              <a:pathLst>
                <a:path w="188" h="265">
                  <a:moveTo>
                    <a:pt x="0" y="37"/>
                  </a:moveTo>
                  <a:lnTo>
                    <a:pt x="36" y="151"/>
                  </a:lnTo>
                  <a:lnTo>
                    <a:pt x="72" y="265"/>
                  </a:lnTo>
                  <a:lnTo>
                    <a:pt x="188" y="228"/>
                  </a:lnTo>
                  <a:lnTo>
                    <a:pt x="152" y="114"/>
                  </a:lnTo>
                  <a:lnTo>
                    <a:pt x="117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0" name="任意多边形 90198"/>
            <p:cNvSpPr/>
            <p:nvPr/>
          </p:nvSpPr>
          <p:spPr>
            <a:xfrm>
              <a:off x="3504" y="3475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38" h="114">
                  <a:moveTo>
                    <a:pt x="0" y="0"/>
                  </a:moveTo>
                  <a:lnTo>
                    <a:pt x="36" y="114"/>
                  </a:lnTo>
                  <a:lnTo>
                    <a:pt x="38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1" name="直接连接符 90199"/>
            <p:cNvSpPr/>
            <p:nvPr/>
          </p:nvSpPr>
          <p:spPr>
            <a:xfrm flipV="1">
              <a:off x="3509" y="348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2" name="任意多边形 90200"/>
            <p:cNvSpPr/>
            <p:nvPr/>
          </p:nvSpPr>
          <p:spPr>
            <a:xfrm>
              <a:off x="3500" y="3456"/>
              <a:ext cx="23" cy="33"/>
            </a:xfrm>
            <a:custGeom>
              <a:avLst/>
              <a:gdLst/>
              <a:ahLst/>
              <a:cxnLst/>
              <a:rect l="0" t="0" r="0" b="0"/>
              <a:pathLst>
                <a:path w="191" h="265">
                  <a:moveTo>
                    <a:pt x="0" y="39"/>
                  </a:moveTo>
                  <a:lnTo>
                    <a:pt x="38" y="152"/>
                  </a:lnTo>
                  <a:lnTo>
                    <a:pt x="76" y="265"/>
                  </a:lnTo>
                  <a:lnTo>
                    <a:pt x="191" y="226"/>
                  </a:lnTo>
                  <a:lnTo>
                    <a:pt x="153" y="113"/>
                  </a:lnTo>
                  <a:lnTo>
                    <a:pt x="115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3" name="任意多边形 90201"/>
            <p:cNvSpPr/>
            <p:nvPr/>
          </p:nvSpPr>
          <p:spPr>
            <a:xfrm>
              <a:off x="3500" y="3456"/>
              <a:ext cx="23" cy="33"/>
            </a:xfrm>
            <a:custGeom>
              <a:avLst/>
              <a:gdLst/>
              <a:ahLst/>
              <a:cxnLst/>
              <a:rect l="0" t="0" r="0" b="0"/>
              <a:pathLst>
                <a:path w="191" h="265">
                  <a:moveTo>
                    <a:pt x="0" y="39"/>
                  </a:moveTo>
                  <a:lnTo>
                    <a:pt x="38" y="152"/>
                  </a:lnTo>
                  <a:lnTo>
                    <a:pt x="76" y="265"/>
                  </a:lnTo>
                  <a:lnTo>
                    <a:pt x="191" y="226"/>
                  </a:lnTo>
                  <a:lnTo>
                    <a:pt x="153" y="113"/>
                  </a:lnTo>
                  <a:lnTo>
                    <a:pt x="115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4" name="任意多边形 90202"/>
            <p:cNvSpPr/>
            <p:nvPr/>
          </p:nvSpPr>
          <p:spPr>
            <a:xfrm>
              <a:off x="3519" y="3470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42" h="113">
                  <a:moveTo>
                    <a:pt x="0" y="0"/>
                  </a:moveTo>
                  <a:lnTo>
                    <a:pt x="38" y="113"/>
                  </a:lnTo>
                  <a:lnTo>
                    <a:pt x="42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5" name="直接连接符 90203"/>
            <p:cNvSpPr/>
            <p:nvPr/>
          </p:nvSpPr>
          <p:spPr>
            <a:xfrm flipV="1">
              <a:off x="3523" y="348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6" name="任意多边形 90204"/>
            <p:cNvSpPr/>
            <p:nvPr/>
          </p:nvSpPr>
          <p:spPr>
            <a:xfrm>
              <a:off x="3513" y="3451"/>
              <a:ext cx="25" cy="33"/>
            </a:xfrm>
            <a:custGeom>
              <a:avLst/>
              <a:gdLst/>
              <a:ahLst/>
              <a:cxnLst/>
              <a:rect l="0" t="0" r="0" b="0"/>
              <a:pathLst>
                <a:path w="196" h="265">
                  <a:moveTo>
                    <a:pt x="0" y="42"/>
                  </a:moveTo>
                  <a:lnTo>
                    <a:pt x="41" y="154"/>
                  </a:lnTo>
                  <a:lnTo>
                    <a:pt x="83" y="265"/>
                  </a:lnTo>
                  <a:lnTo>
                    <a:pt x="196" y="223"/>
                  </a:lnTo>
                  <a:lnTo>
                    <a:pt x="155" y="111"/>
                  </a:lnTo>
                  <a:lnTo>
                    <a:pt x="114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7" name="任意多边形 90205"/>
            <p:cNvSpPr/>
            <p:nvPr/>
          </p:nvSpPr>
          <p:spPr>
            <a:xfrm>
              <a:off x="3513" y="3451"/>
              <a:ext cx="25" cy="33"/>
            </a:xfrm>
            <a:custGeom>
              <a:avLst/>
              <a:gdLst/>
              <a:ahLst/>
              <a:cxnLst/>
              <a:rect l="0" t="0" r="0" b="0"/>
              <a:pathLst>
                <a:path w="196" h="265">
                  <a:moveTo>
                    <a:pt x="0" y="42"/>
                  </a:moveTo>
                  <a:lnTo>
                    <a:pt x="41" y="154"/>
                  </a:lnTo>
                  <a:lnTo>
                    <a:pt x="83" y="265"/>
                  </a:lnTo>
                  <a:lnTo>
                    <a:pt x="196" y="223"/>
                  </a:lnTo>
                  <a:lnTo>
                    <a:pt x="155" y="111"/>
                  </a:lnTo>
                  <a:lnTo>
                    <a:pt x="114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8" name="任意多边形 90206"/>
            <p:cNvSpPr/>
            <p:nvPr/>
          </p:nvSpPr>
          <p:spPr>
            <a:xfrm>
              <a:off x="3533" y="3465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42" h="112">
                  <a:moveTo>
                    <a:pt x="0" y="0"/>
                  </a:moveTo>
                  <a:lnTo>
                    <a:pt x="41" y="112"/>
                  </a:lnTo>
                  <a:lnTo>
                    <a:pt x="42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29" name="直接连接符 90207"/>
            <p:cNvSpPr/>
            <p:nvPr/>
          </p:nvSpPr>
          <p:spPr>
            <a:xfrm>
              <a:off x="3538" y="347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0" name="任意多边形 90208"/>
            <p:cNvSpPr/>
            <p:nvPr/>
          </p:nvSpPr>
          <p:spPr>
            <a:xfrm>
              <a:off x="3528" y="3446"/>
              <a:ext cx="24" cy="33"/>
            </a:xfrm>
            <a:custGeom>
              <a:avLst/>
              <a:gdLst/>
              <a:ahLst/>
              <a:cxnLst/>
              <a:rect l="0" t="0" r="0" b="0"/>
              <a:pathLst>
                <a:path w="198" h="267">
                  <a:moveTo>
                    <a:pt x="0" y="44"/>
                  </a:moveTo>
                  <a:lnTo>
                    <a:pt x="42" y="155"/>
                  </a:lnTo>
                  <a:lnTo>
                    <a:pt x="84" y="267"/>
                  </a:lnTo>
                  <a:lnTo>
                    <a:pt x="198" y="224"/>
                  </a:lnTo>
                  <a:lnTo>
                    <a:pt x="156" y="112"/>
                  </a:lnTo>
                  <a:lnTo>
                    <a:pt x="114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1" name="任意多边形 90209"/>
            <p:cNvSpPr/>
            <p:nvPr/>
          </p:nvSpPr>
          <p:spPr>
            <a:xfrm>
              <a:off x="3528" y="3446"/>
              <a:ext cx="24" cy="33"/>
            </a:xfrm>
            <a:custGeom>
              <a:avLst/>
              <a:gdLst/>
              <a:ahLst/>
              <a:cxnLst/>
              <a:rect l="0" t="0" r="0" b="0"/>
              <a:pathLst>
                <a:path w="198" h="267">
                  <a:moveTo>
                    <a:pt x="0" y="44"/>
                  </a:moveTo>
                  <a:lnTo>
                    <a:pt x="42" y="155"/>
                  </a:lnTo>
                  <a:lnTo>
                    <a:pt x="84" y="267"/>
                  </a:lnTo>
                  <a:lnTo>
                    <a:pt x="198" y="224"/>
                  </a:lnTo>
                  <a:lnTo>
                    <a:pt x="156" y="112"/>
                  </a:lnTo>
                  <a:lnTo>
                    <a:pt x="114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2" name="任意多边形 90210"/>
            <p:cNvSpPr/>
            <p:nvPr/>
          </p:nvSpPr>
          <p:spPr>
            <a:xfrm>
              <a:off x="3547" y="3459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47" h="112">
                  <a:moveTo>
                    <a:pt x="0" y="0"/>
                  </a:moveTo>
                  <a:lnTo>
                    <a:pt x="42" y="112"/>
                  </a:lnTo>
                  <a:lnTo>
                    <a:pt x="47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3" name="直接连接符 90211"/>
            <p:cNvSpPr/>
            <p:nvPr/>
          </p:nvSpPr>
          <p:spPr>
            <a:xfrm flipV="1">
              <a:off x="3552" y="347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4" name="任意多边形 90212"/>
            <p:cNvSpPr/>
            <p:nvPr/>
          </p:nvSpPr>
          <p:spPr>
            <a:xfrm>
              <a:off x="3541" y="3440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5" h="266">
                  <a:moveTo>
                    <a:pt x="0" y="48"/>
                  </a:moveTo>
                  <a:lnTo>
                    <a:pt x="47" y="157"/>
                  </a:lnTo>
                  <a:lnTo>
                    <a:pt x="94" y="266"/>
                  </a:lnTo>
                  <a:lnTo>
                    <a:pt x="205" y="218"/>
                  </a:lnTo>
                  <a:lnTo>
                    <a:pt x="159" y="109"/>
                  </a:lnTo>
                  <a:lnTo>
                    <a:pt x="11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5" name="任意多边形 90213"/>
            <p:cNvSpPr/>
            <p:nvPr/>
          </p:nvSpPr>
          <p:spPr>
            <a:xfrm>
              <a:off x="3541" y="3440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5" h="266">
                  <a:moveTo>
                    <a:pt x="0" y="48"/>
                  </a:moveTo>
                  <a:lnTo>
                    <a:pt x="47" y="157"/>
                  </a:lnTo>
                  <a:lnTo>
                    <a:pt x="94" y="266"/>
                  </a:lnTo>
                  <a:lnTo>
                    <a:pt x="205" y="218"/>
                  </a:lnTo>
                  <a:lnTo>
                    <a:pt x="159" y="109"/>
                  </a:lnTo>
                  <a:lnTo>
                    <a:pt x="11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6" name="任意多边形 90214"/>
            <p:cNvSpPr/>
            <p:nvPr/>
          </p:nvSpPr>
          <p:spPr>
            <a:xfrm>
              <a:off x="3561" y="3453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48" h="109">
                  <a:moveTo>
                    <a:pt x="0" y="0"/>
                  </a:moveTo>
                  <a:lnTo>
                    <a:pt x="46" y="109"/>
                  </a:lnTo>
                  <a:lnTo>
                    <a:pt x="48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7" name="直接连接符 90215"/>
            <p:cNvSpPr/>
            <p:nvPr/>
          </p:nvSpPr>
          <p:spPr>
            <a:xfrm>
              <a:off x="3567" y="346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8" name="任意多边形 90216"/>
            <p:cNvSpPr/>
            <p:nvPr/>
          </p:nvSpPr>
          <p:spPr>
            <a:xfrm>
              <a:off x="3555" y="3434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7" h="268">
                  <a:moveTo>
                    <a:pt x="0" y="50"/>
                  </a:moveTo>
                  <a:lnTo>
                    <a:pt x="48" y="159"/>
                  </a:lnTo>
                  <a:lnTo>
                    <a:pt x="96" y="268"/>
                  </a:lnTo>
                  <a:lnTo>
                    <a:pt x="207" y="219"/>
                  </a:lnTo>
                  <a:lnTo>
                    <a:pt x="159" y="110"/>
                  </a:lnTo>
                  <a:lnTo>
                    <a:pt x="111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39" name="任意多边形 90217"/>
            <p:cNvSpPr/>
            <p:nvPr/>
          </p:nvSpPr>
          <p:spPr>
            <a:xfrm>
              <a:off x="3555" y="3434"/>
              <a:ext cx="26" cy="33"/>
            </a:xfrm>
            <a:custGeom>
              <a:avLst/>
              <a:gdLst/>
              <a:ahLst/>
              <a:cxnLst/>
              <a:rect l="0" t="0" r="0" b="0"/>
              <a:pathLst>
                <a:path w="207" h="268">
                  <a:moveTo>
                    <a:pt x="0" y="50"/>
                  </a:moveTo>
                  <a:lnTo>
                    <a:pt x="48" y="159"/>
                  </a:lnTo>
                  <a:lnTo>
                    <a:pt x="96" y="268"/>
                  </a:lnTo>
                  <a:lnTo>
                    <a:pt x="207" y="219"/>
                  </a:lnTo>
                  <a:lnTo>
                    <a:pt x="159" y="110"/>
                  </a:lnTo>
                  <a:lnTo>
                    <a:pt x="111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0" name="任意多边形 90218"/>
            <p:cNvSpPr/>
            <p:nvPr/>
          </p:nvSpPr>
          <p:spPr>
            <a:xfrm>
              <a:off x="3575" y="3447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52" h="109">
                  <a:moveTo>
                    <a:pt x="0" y="0"/>
                  </a:moveTo>
                  <a:lnTo>
                    <a:pt x="48" y="109"/>
                  </a:lnTo>
                  <a:lnTo>
                    <a:pt x="52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1" name="直接连接符 90219"/>
            <p:cNvSpPr/>
            <p:nvPr/>
          </p:nvSpPr>
          <p:spPr>
            <a:xfrm flipV="1">
              <a:off x="3581" y="346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2" name="任意多边形 90220"/>
            <p:cNvSpPr/>
            <p:nvPr/>
          </p:nvSpPr>
          <p:spPr>
            <a:xfrm>
              <a:off x="3569" y="3427"/>
              <a:ext cx="26" cy="34"/>
            </a:xfrm>
            <a:custGeom>
              <a:avLst/>
              <a:gdLst/>
              <a:ahLst/>
              <a:cxnLst/>
              <a:rect l="0" t="0" r="0" b="0"/>
              <a:pathLst>
                <a:path w="213" h="269">
                  <a:moveTo>
                    <a:pt x="0" y="53"/>
                  </a:moveTo>
                  <a:lnTo>
                    <a:pt x="51" y="161"/>
                  </a:lnTo>
                  <a:lnTo>
                    <a:pt x="103" y="269"/>
                  </a:lnTo>
                  <a:lnTo>
                    <a:pt x="213" y="217"/>
                  </a:lnTo>
                  <a:lnTo>
                    <a:pt x="162" y="108"/>
                  </a:lnTo>
                  <a:lnTo>
                    <a:pt x="11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3" name="任意多边形 90221"/>
            <p:cNvSpPr/>
            <p:nvPr/>
          </p:nvSpPr>
          <p:spPr>
            <a:xfrm>
              <a:off x="3569" y="3427"/>
              <a:ext cx="26" cy="34"/>
            </a:xfrm>
            <a:custGeom>
              <a:avLst/>
              <a:gdLst/>
              <a:ahLst/>
              <a:cxnLst/>
              <a:rect l="0" t="0" r="0" b="0"/>
              <a:pathLst>
                <a:path w="213" h="269">
                  <a:moveTo>
                    <a:pt x="0" y="53"/>
                  </a:moveTo>
                  <a:lnTo>
                    <a:pt x="51" y="161"/>
                  </a:lnTo>
                  <a:lnTo>
                    <a:pt x="103" y="269"/>
                  </a:lnTo>
                  <a:lnTo>
                    <a:pt x="213" y="217"/>
                  </a:lnTo>
                  <a:lnTo>
                    <a:pt x="162" y="108"/>
                  </a:lnTo>
                  <a:lnTo>
                    <a:pt x="11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4" name="任意多边形 90222"/>
            <p:cNvSpPr/>
            <p:nvPr/>
          </p:nvSpPr>
          <p:spPr>
            <a:xfrm>
              <a:off x="3589" y="3441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53" h="109">
                  <a:moveTo>
                    <a:pt x="0" y="0"/>
                  </a:moveTo>
                  <a:lnTo>
                    <a:pt x="51" y="109"/>
                  </a:lnTo>
                  <a:lnTo>
                    <a:pt x="53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5" name="直接连接符 90223"/>
            <p:cNvSpPr/>
            <p:nvPr/>
          </p:nvSpPr>
          <p:spPr>
            <a:xfrm flipV="1">
              <a:off x="3595" y="345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6" name="任意多边形 90224"/>
            <p:cNvSpPr/>
            <p:nvPr/>
          </p:nvSpPr>
          <p:spPr>
            <a:xfrm>
              <a:off x="3582" y="3421"/>
              <a:ext cx="27" cy="33"/>
            </a:xfrm>
            <a:custGeom>
              <a:avLst/>
              <a:gdLst/>
              <a:ahLst/>
              <a:cxnLst/>
              <a:rect l="0" t="0" r="0" b="0"/>
              <a:pathLst>
                <a:path w="216" h="269">
                  <a:moveTo>
                    <a:pt x="0" y="55"/>
                  </a:moveTo>
                  <a:lnTo>
                    <a:pt x="54" y="162"/>
                  </a:lnTo>
                  <a:lnTo>
                    <a:pt x="107" y="269"/>
                  </a:lnTo>
                  <a:lnTo>
                    <a:pt x="216" y="215"/>
                  </a:lnTo>
                  <a:lnTo>
                    <a:pt x="162" y="108"/>
                  </a:lnTo>
                  <a:lnTo>
                    <a:pt x="108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7" name="任意多边形 90225"/>
            <p:cNvSpPr/>
            <p:nvPr/>
          </p:nvSpPr>
          <p:spPr>
            <a:xfrm>
              <a:off x="3582" y="3421"/>
              <a:ext cx="27" cy="33"/>
            </a:xfrm>
            <a:custGeom>
              <a:avLst/>
              <a:gdLst/>
              <a:ahLst/>
              <a:cxnLst/>
              <a:rect l="0" t="0" r="0" b="0"/>
              <a:pathLst>
                <a:path w="216" h="269">
                  <a:moveTo>
                    <a:pt x="0" y="55"/>
                  </a:moveTo>
                  <a:lnTo>
                    <a:pt x="54" y="162"/>
                  </a:lnTo>
                  <a:lnTo>
                    <a:pt x="107" y="269"/>
                  </a:lnTo>
                  <a:lnTo>
                    <a:pt x="216" y="215"/>
                  </a:lnTo>
                  <a:lnTo>
                    <a:pt x="162" y="108"/>
                  </a:lnTo>
                  <a:lnTo>
                    <a:pt x="108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8" name="任意多边形 90226"/>
            <p:cNvSpPr/>
            <p:nvPr/>
          </p:nvSpPr>
          <p:spPr>
            <a:xfrm>
              <a:off x="3602" y="3434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56" h="107">
                  <a:moveTo>
                    <a:pt x="0" y="0"/>
                  </a:moveTo>
                  <a:lnTo>
                    <a:pt x="54" y="107"/>
                  </a:lnTo>
                  <a:lnTo>
                    <a:pt x="56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49" name="直接连接符 90227"/>
            <p:cNvSpPr/>
            <p:nvPr/>
          </p:nvSpPr>
          <p:spPr>
            <a:xfrm flipV="1">
              <a:off x="3609" y="344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0" name="任意多边形 90228"/>
            <p:cNvSpPr/>
            <p:nvPr/>
          </p:nvSpPr>
          <p:spPr>
            <a:xfrm>
              <a:off x="3595" y="3414"/>
              <a:ext cx="28" cy="33"/>
            </a:xfrm>
            <a:custGeom>
              <a:avLst/>
              <a:gdLst/>
              <a:ahLst/>
              <a:cxnLst/>
              <a:rect l="0" t="0" r="0" b="0"/>
              <a:pathLst>
                <a:path w="219" h="267">
                  <a:moveTo>
                    <a:pt x="0" y="57"/>
                  </a:moveTo>
                  <a:lnTo>
                    <a:pt x="56" y="162"/>
                  </a:lnTo>
                  <a:lnTo>
                    <a:pt x="112" y="267"/>
                  </a:lnTo>
                  <a:lnTo>
                    <a:pt x="219" y="210"/>
                  </a:lnTo>
                  <a:lnTo>
                    <a:pt x="163" y="105"/>
                  </a:lnTo>
                  <a:lnTo>
                    <a:pt x="107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1" name="任意多边形 90229"/>
            <p:cNvSpPr/>
            <p:nvPr/>
          </p:nvSpPr>
          <p:spPr>
            <a:xfrm>
              <a:off x="3595" y="3414"/>
              <a:ext cx="28" cy="33"/>
            </a:xfrm>
            <a:custGeom>
              <a:avLst/>
              <a:gdLst/>
              <a:ahLst/>
              <a:cxnLst/>
              <a:rect l="0" t="0" r="0" b="0"/>
              <a:pathLst>
                <a:path w="219" h="267">
                  <a:moveTo>
                    <a:pt x="0" y="57"/>
                  </a:moveTo>
                  <a:lnTo>
                    <a:pt x="56" y="162"/>
                  </a:lnTo>
                  <a:lnTo>
                    <a:pt x="112" y="267"/>
                  </a:lnTo>
                  <a:lnTo>
                    <a:pt x="219" y="210"/>
                  </a:lnTo>
                  <a:lnTo>
                    <a:pt x="163" y="105"/>
                  </a:lnTo>
                  <a:lnTo>
                    <a:pt x="107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2" name="任意多边形 90230"/>
            <p:cNvSpPr/>
            <p:nvPr/>
          </p:nvSpPr>
          <p:spPr>
            <a:xfrm>
              <a:off x="3616" y="3427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58" h="105">
                  <a:moveTo>
                    <a:pt x="0" y="0"/>
                  </a:moveTo>
                  <a:lnTo>
                    <a:pt x="56" y="105"/>
                  </a:lnTo>
                  <a:lnTo>
                    <a:pt x="58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3" name="直接连接符 90231"/>
            <p:cNvSpPr/>
            <p:nvPr/>
          </p:nvSpPr>
          <p:spPr>
            <a:xfrm>
              <a:off x="3623" y="344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4" name="任意多边形 90232"/>
            <p:cNvSpPr/>
            <p:nvPr/>
          </p:nvSpPr>
          <p:spPr>
            <a:xfrm>
              <a:off x="3609" y="3406"/>
              <a:ext cx="27" cy="34"/>
            </a:xfrm>
            <a:custGeom>
              <a:avLst/>
              <a:gdLst/>
              <a:ahLst/>
              <a:cxnLst/>
              <a:rect l="0" t="0" r="0" b="0"/>
              <a:pathLst>
                <a:path w="223" h="269">
                  <a:moveTo>
                    <a:pt x="0" y="59"/>
                  </a:moveTo>
                  <a:lnTo>
                    <a:pt x="58" y="164"/>
                  </a:lnTo>
                  <a:lnTo>
                    <a:pt x="116" y="269"/>
                  </a:lnTo>
                  <a:lnTo>
                    <a:pt x="223" y="209"/>
                  </a:lnTo>
                  <a:lnTo>
                    <a:pt x="165" y="105"/>
                  </a:lnTo>
                  <a:lnTo>
                    <a:pt x="107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5" name="任意多边形 90233"/>
            <p:cNvSpPr/>
            <p:nvPr/>
          </p:nvSpPr>
          <p:spPr>
            <a:xfrm>
              <a:off x="3609" y="3406"/>
              <a:ext cx="27" cy="34"/>
            </a:xfrm>
            <a:custGeom>
              <a:avLst/>
              <a:gdLst/>
              <a:ahLst/>
              <a:cxnLst/>
              <a:rect l="0" t="0" r="0" b="0"/>
              <a:pathLst>
                <a:path w="223" h="269">
                  <a:moveTo>
                    <a:pt x="0" y="59"/>
                  </a:moveTo>
                  <a:lnTo>
                    <a:pt x="58" y="164"/>
                  </a:lnTo>
                  <a:lnTo>
                    <a:pt x="116" y="269"/>
                  </a:lnTo>
                  <a:lnTo>
                    <a:pt x="223" y="209"/>
                  </a:lnTo>
                  <a:lnTo>
                    <a:pt x="165" y="105"/>
                  </a:lnTo>
                  <a:lnTo>
                    <a:pt x="107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6" name="任意多边形 90234"/>
            <p:cNvSpPr/>
            <p:nvPr/>
          </p:nvSpPr>
          <p:spPr>
            <a:xfrm>
              <a:off x="3629" y="3419"/>
              <a:ext cx="8" cy="14"/>
            </a:xfrm>
            <a:custGeom>
              <a:avLst/>
              <a:gdLst/>
              <a:ahLst/>
              <a:cxnLst/>
              <a:rect l="0" t="0" r="0" b="0"/>
              <a:pathLst>
                <a:path w="62" h="104">
                  <a:moveTo>
                    <a:pt x="0" y="0"/>
                  </a:moveTo>
                  <a:lnTo>
                    <a:pt x="58" y="104"/>
                  </a:lnTo>
                  <a:lnTo>
                    <a:pt x="62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7" name="直接连接符 90235"/>
            <p:cNvSpPr/>
            <p:nvPr/>
          </p:nvSpPr>
          <p:spPr>
            <a:xfrm flipV="1">
              <a:off x="3636" y="343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8" name="任意多边形 90236"/>
            <p:cNvSpPr/>
            <p:nvPr/>
          </p:nvSpPr>
          <p:spPr>
            <a:xfrm>
              <a:off x="3621" y="3399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28" h="268">
                  <a:moveTo>
                    <a:pt x="0" y="63"/>
                  </a:moveTo>
                  <a:lnTo>
                    <a:pt x="61" y="166"/>
                  </a:lnTo>
                  <a:lnTo>
                    <a:pt x="123" y="268"/>
                  </a:lnTo>
                  <a:lnTo>
                    <a:pt x="228" y="206"/>
                  </a:lnTo>
                  <a:lnTo>
                    <a:pt x="166" y="103"/>
                  </a:lnTo>
                  <a:lnTo>
                    <a:pt x="10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59" name="任意多边形 90237"/>
            <p:cNvSpPr/>
            <p:nvPr/>
          </p:nvSpPr>
          <p:spPr>
            <a:xfrm>
              <a:off x="3621" y="3399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28" h="268">
                  <a:moveTo>
                    <a:pt x="0" y="63"/>
                  </a:moveTo>
                  <a:lnTo>
                    <a:pt x="61" y="166"/>
                  </a:lnTo>
                  <a:lnTo>
                    <a:pt x="123" y="268"/>
                  </a:lnTo>
                  <a:lnTo>
                    <a:pt x="228" y="206"/>
                  </a:lnTo>
                  <a:lnTo>
                    <a:pt x="166" y="103"/>
                  </a:lnTo>
                  <a:lnTo>
                    <a:pt x="10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0" name="任意多边形 90238"/>
            <p:cNvSpPr/>
            <p:nvPr/>
          </p:nvSpPr>
          <p:spPr>
            <a:xfrm>
              <a:off x="3642" y="3412"/>
              <a:ext cx="8" cy="12"/>
            </a:xfrm>
            <a:custGeom>
              <a:avLst/>
              <a:gdLst/>
              <a:ahLst/>
              <a:cxnLst/>
              <a:rect l="0" t="0" r="0" b="0"/>
              <a:pathLst>
                <a:path w="63" h="103">
                  <a:moveTo>
                    <a:pt x="0" y="0"/>
                  </a:moveTo>
                  <a:lnTo>
                    <a:pt x="62" y="103"/>
                  </a:lnTo>
                  <a:lnTo>
                    <a:pt x="63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1" name="直接连接符 90239"/>
            <p:cNvSpPr/>
            <p:nvPr/>
          </p:nvSpPr>
          <p:spPr>
            <a:xfrm flipV="1">
              <a:off x="3650" y="342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2" name="任意多边形 90240"/>
            <p:cNvSpPr/>
            <p:nvPr/>
          </p:nvSpPr>
          <p:spPr>
            <a:xfrm>
              <a:off x="3634" y="3391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27" h="267">
                  <a:moveTo>
                    <a:pt x="0" y="63"/>
                  </a:moveTo>
                  <a:lnTo>
                    <a:pt x="62" y="165"/>
                  </a:lnTo>
                  <a:lnTo>
                    <a:pt x="125" y="267"/>
                  </a:lnTo>
                  <a:lnTo>
                    <a:pt x="227" y="203"/>
                  </a:lnTo>
                  <a:lnTo>
                    <a:pt x="165" y="101"/>
                  </a:lnTo>
                  <a:lnTo>
                    <a:pt x="102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3" name="任意多边形 90241"/>
            <p:cNvSpPr/>
            <p:nvPr/>
          </p:nvSpPr>
          <p:spPr>
            <a:xfrm>
              <a:off x="3634" y="3391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27" h="267">
                  <a:moveTo>
                    <a:pt x="0" y="63"/>
                  </a:moveTo>
                  <a:lnTo>
                    <a:pt x="62" y="165"/>
                  </a:lnTo>
                  <a:lnTo>
                    <a:pt x="125" y="267"/>
                  </a:lnTo>
                  <a:lnTo>
                    <a:pt x="227" y="203"/>
                  </a:lnTo>
                  <a:lnTo>
                    <a:pt x="165" y="101"/>
                  </a:lnTo>
                  <a:lnTo>
                    <a:pt x="102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4" name="任意多边形 90242"/>
            <p:cNvSpPr/>
            <p:nvPr/>
          </p:nvSpPr>
          <p:spPr>
            <a:xfrm>
              <a:off x="3655" y="3404"/>
              <a:ext cx="8" cy="12"/>
            </a:xfrm>
            <a:custGeom>
              <a:avLst/>
              <a:gdLst/>
              <a:ahLst/>
              <a:cxnLst/>
              <a:rect l="0" t="0" r="0" b="0"/>
              <a:pathLst>
                <a:path w="65" h="102">
                  <a:moveTo>
                    <a:pt x="0" y="0"/>
                  </a:moveTo>
                  <a:lnTo>
                    <a:pt x="62" y="102"/>
                  </a:lnTo>
                  <a:lnTo>
                    <a:pt x="65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5" name="直接连接符 90243"/>
            <p:cNvSpPr/>
            <p:nvPr/>
          </p:nvSpPr>
          <p:spPr>
            <a:xfrm flipV="1">
              <a:off x="3663" y="341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6" name="任意多边形 90244"/>
            <p:cNvSpPr/>
            <p:nvPr/>
          </p:nvSpPr>
          <p:spPr>
            <a:xfrm>
              <a:off x="3647" y="3383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32" h="268">
                  <a:moveTo>
                    <a:pt x="0" y="67"/>
                  </a:moveTo>
                  <a:lnTo>
                    <a:pt x="65" y="167"/>
                  </a:lnTo>
                  <a:lnTo>
                    <a:pt x="130" y="268"/>
                  </a:lnTo>
                  <a:lnTo>
                    <a:pt x="232" y="201"/>
                  </a:lnTo>
                  <a:lnTo>
                    <a:pt x="168" y="100"/>
                  </a:lnTo>
                  <a:lnTo>
                    <a:pt x="10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7" name="任意多边形 90245"/>
            <p:cNvSpPr/>
            <p:nvPr/>
          </p:nvSpPr>
          <p:spPr>
            <a:xfrm>
              <a:off x="3647" y="3383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32" h="268">
                  <a:moveTo>
                    <a:pt x="0" y="67"/>
                  </a:moveTo>
                  <a:lnTo>
                    <a:pt x="65" y="167"/>
                  </a:lnTo>
                  <a:lnTo>
                    <a:pt x="130" y="268"/>
                  </a:lnTo>
                  <a:lnTo>
                    <a:pt x="232" y="201"/>
                  </a:lnTo>
                  <a:lnTo>
                    <a:pt x="168" y="100"/>
                  </a:lnTo>
                  <a:lnTo>
                    <a:pt x="10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8" name="任意多边形 90246"/>
            <p:cNvSpPr/>
            <p:nvPr/>
          </p:nvSpPr>
          <p:spPr>
            <a:xfrm>
              <a:off x="3668" y="3395"/>
              <a:ext cx="8" cy="13"/>
            </a:xfrm>
            <a:custGeom>
              <a:avLst/>
              <a:gdLst/>
              <a:ahLst/>
              <a:cxnLst/>
              <a:rect l="0" t="0" r="0" b="0"/>
              <a:pathLst>
                <a:path w="68" h="101">
                  <a:moveTo>
                    <a:pt x="0" y="0"/>
                  </a:moveTo>
                  <a:lnTo>
                    <a:pt x="64" y="101"/>
                  </a:lnTo>
                  <a:lnTo>
                    <a:pt x="68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69" name="直接连接符 90247"/>
            <p:cNvSpPr/>
            <p:nvPr/>
          </p:nvSpPr>
          <p:spPr>
            <a:xfrm flipV="1">
              <a:off x="3676" y="340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0" name="任意多边形 90248"/>
            <p:cNvSpPr/>
            <p:nvPr/>
          </p:nvSpPr>
          <p:spPr>
            <a:xfrm>
              <a:off x="3659" y="3374"/>
              <a:ext cx="30" cy="34"/>
            </a:xfrm>
            <a:custGeom>
              <a:avLst/>
              <a:gdLst/>
              <a:ahLst/>
              <a:cxnLst/>
              <a:rect l="0" t="0" r="0" b="0"/>
              <a:pathLst>
                <a:path w="235" h="266">
                  <a:moveTo>
                    <a:pt x="0" y="69"/>
                  </a:moveTo>
                  <a:lnTo>
                    <a:pt x="68" y="167"/>
                  </a:lnTo>
                  <a:lnTo>
                    <a:pt x="136" y="266"/>
                  </a:lnTo>
                  <a:lnTo>
                    <a:pt x="235" y="196"/>
                  </a:lnTo>
                  <a:lnTo>
                    <a:pt x="167" y="98"/>
                  </a:lnTo>
                  <a:lnTo>
                    <a:pt x="99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1" name="任意多边形 90249"/>
            <p:cNvSpPr/>
            <p:nvPr/>
          </p:nvSpPr>
          <p:spPr>
            <a:xfrm>
              <a:off x="3659" y="3374"/>
              <a:ext cx="30" cy="34"/>
            </a:xfrm>
            <a:custGeom>
              <a:avLst/>
              <a:gdLst/>
              <a:ahLst/>
              <a:cxnLst/>
              <a:rect l="0" t="0" r="0" b="0"/>
              <a:pathLst>
                <a:path w="235" h="266">
                  <a:moveTo>
                    <a:pt x="0" y="69"/>
                  </a:moveTo>
                  <a:lnTo>
                    <a:pt x="68" y="167"/>
                  </a:lnTo>
                  <a:lnTo>
                    <a:pt x="136" y="266"/>
                  </a:lnTo>
                  <a:lnTo>
                    <a:pt x="235" y="196"/>
                  </a:lnTo>
                  <a:lnTo>
                    <a:pt x="167" y="98"/>
                  </a:lnTo>
                  <a:lnTo>
                    <a:pt x="99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2" name="任意多边形 90250"/>
            <p:cNvSpPr/>
            <p:nvPr/>
          </p:nvSpPr>
          <p:spPr>
            <a:xfrm>
              <a:off x="3680" y="3387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69" h="98">
                  <a:moveTo>
                    <a:pt x="0" y="0"/>
                  </a:moveTo>
                  <a:lnTo>
                    <a:pt x="68" y="98"/>
                  </a:lnTo>
                  <a:lnTo>
                    <a:pt x="69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3" name="直接连接符 90251"/>
            <p:cNvSpPr/>
            <p:nvPr/>
          </p:nvSpPr>
          <p:spPr>
            <a:xfrm flipV="1">
              <a:off x="3689" y="33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253" name="组合 90252"/>
          <p:cNvGrpSpPr/>
          <p:nvPr/>
        </p:nvGrpSpPr>
        <p:grpSpPr>
          <a:xfrm>
            <a:off x="7564438" y="4597400"/>
            <a:ext cx="642937" cy="1428750"/>
            <a:chOff x="3672" y="2717"/>
            <a:chExt cx="309" cy="682"/>
          </a:xfrm>
        </p:grpSpPr>
        <p:sp>
          <p:nvSpPr>
            <p:cNvPr id="77675" name="任意多边形 90253"/>
            <p:cNvSpPr/>
            <p:nvPr/>
          </p:nvSpPr>
          <p:spPr>
            <a:xfrm>
              <a:off x="3672" y="3366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38" h="264">
                  <a:moveTo>
                    <a:pt x="0" y="70"/>
                  </a:moveTo>
                  <a:lnTo>
                    <a:pt x="69" y="167"/>
                  </a:lnTo>
                  <a:lnTo>
                    <a:pt x="138" y="264"/>
                  </a:lnTo>
                  <a:lnTo>
                    <a:pt x="238" y="194"/>
                  </a:lnTo>
                  <a:lnTo>
                    <a:pt x="168" y="97"/>
                  </a:lnTo>
                  <a:lnTo>
                    <a:pt x="99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6" name="任意多边形 90254"/>
            <p:cNvSpPr/>
            <p:nvPr/>
          </p:nvSpPr>
          <p:spPr>
            <a:xfrm>
              <a:off x="3672" y="3366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38" h="264">
                  <a:moveTo>
                    <a:pt x="0" y="70"/>
                  </a:moveTo>
                  <a:lnTo>
                    <a:pt x="69" y="167"/>
                  </a:lnTo>
                  <a:lnTo>
                    <a:pt x="138" y="264"/>
                  </a:lnTo>
                  <a:lnTo>
                    <a:pt x="238" y="194"/>
                  </a:lnTo>
                  <a:lnTo>
                    <a:pt x="168" y="97"/>
                  </a:lnTo>
                  <a:lnTo>
                    <a:pt x="99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7" name="任意多边形 90255"/>
            <p:cNvSpPr/>
            <p:nvPr/>
          </p:nvSpPr>
          <p:spPr>
            <a:xfrm>
              <a:off x="3693" y="3378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3" h="97">
                  <a:moveTo>
                    <a:pt x="0" y="0"/>
                  </a:moveTo>
                  <a:lnTo>
                    <a:pt x="70" y="97"/>
                  </a:lnTo>
                  <a:lnTo>
                    <a:pt x="73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8" name="直接连接符 90256"/>
            <p:cNvSpPr/>
            <p:nvPr/>
          </p:nvSpPr>
          <p:spPr>
            <a:xfrm flipV="1">
              <a:off x="3701" y="339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79" name="任意多边形 90257"/>
            <p:cNvSpPr/>
            <p:nvPr/>
          </p:nvSpPr>
          <p:spPr>
            <a:xfrm>
              <a:off x="3684" y="3357"/>
              <a:ext cx="30" cy="33"/>
            </a:xfrm>
            <a:custGeom>
              <a:avLst/>
              <a:gdLst/>
              <a:ahLst/>
              <a:cxnLst/>
              <a:rect l="0" t="0" r="0" b="0"/>
              <a:pathLst>
                <a:path w="242" h="264">
                  <a:moveTo>
                    <a:pt x="0" y="74"/>
                  </a:moveTo>
                  <a:lnTo>
                    <a:pt x="72" y="169"/>
                  </a:lnTo>
                  <a:lnTo>
                    <a:pt x="145" y="264"/>
                  </a:lnTo>
                  <a:lnTo>
                    <a:pt x="242" y="190"/>
                  </a:lnTo>
                  <a:lnTo>
                    <a:pt x="169" y="95"/>
                  </a:lnTo>
                  <a:lnTo>
                    <a:pt x="97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0" name="任意多边形 90258"/>
            <p:cNvSpPr/>
            <p:nvPr/>
          </p:nvSpPr>
          <p:spPr>
            <a:xfrm>
              <a:off x="3684" y="3357"/>
              <a:ext cx="30" cy="33"/>
            </a:xfrm>
            <a:custGeom>
              <a:avLst/>
              <a:gdLst/>
              <a:ahLst/>
              <a:cxnLst/>
              <a:rect l="0" t="0" r="0" b="0"/>
              <a:pathLst>
                <a:path w="242" h="264">
                  <a:moveTo>
                    <a:pt x="0" y="74"/>
                  </a:moveTo>
                  <a:lnTo>
                    <a:pt x="72" y="169"/>
                  </a:lnTo>
                  <a:lnTo>
                    <a:pt x="145" y="264"/>
                  </a:lnTo>
                  <a:lnTo>
                    <a:pt x="242" y="190"/>
                  </a:lnTo>
                  <a:lnTo>
                    <a:pt x="169" y="95"/>
                  </a:lnTo>
                  <a:lnTo>
                    <a:pt x="97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1" name="任意多边形 90259"/>
            <p:cNvSpPr/>
            <p:nvPr/>
          </p:nvSpPr>
          <p:spPr>
            <a:xfrm>
              <a:off x="3705" y="3369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4" h="95">
                  <a:moveTo>
                    <a:pt x="0" y="0"/>
                  </a:moveTo>
                  <a:lnTo>
                    <a:pt x="73" y="95"/>
                  </a:lnTo>
                  <a:lnTo>
                    <a:pt x="74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2" name="直接连接符 90260"/>
            <p:cNvSpPr/>
            <p:nvPr/>
          </p:nvSpPr>
          <p:spPr>
            <a:xfrm flipV="1">
              <a:off x="3714" y="338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3" name="任意多边形 90261"/>
            <p:cNvSpPr/>
            <p:nvPr/>
          </p:nvSpPr>
          <p:spPr>
            <a:xfrm>
              <a:off x="3696" y="3347"/>
              <a:ext cx="30" cy="33"/>
            </a:xfrm>
            <a:custGeom>
              <a:avLst/>
              <a:gdLst/>
              <a:ahLst/>
              <a:cxnLst/>
              <a:rect l="0" t="0" r="0" b="0"/>
              <a:pathLst>
                <a:path w="243" h="263">
                  <a:moveTo>
                    <a:pt x="0" y="75"/>
                  </a:moveTo>
                  <a:lnTo>
                    <a:pt x="73" y="169"/>
                  </a:lnTo>
                  <a:lnTo>
                    <a:pt x="147" y="263"/>
                  </a:lnTo>
                  <a:lnTo>
                    <a:pt x="243" y="187"/>
                  </a:lnTo>
                  <a:lnTo>
                    <a:pt x="169" y="93"/>
                  </a:lnTo>
                  <a:lnTo>
                    <a:pt x="96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4" name="任意多边形 90262"/>
            <p:cNvSpPr/>
            <p:nvPr/>
          </p:nvSpPr>
          <p:spPr>
            <a:xfrm>
              <a:off x="3696" y="3347"/>
              <a:ext cx="30" cy="33"/>
            </a:xfrm>
            <a:custGeom>
              <a:avLst/>
              <a:gdLst/>
              <a:ahLst/>
              <a:cxnLst/>
              <a:rect l="0" t="0" r="0" b="0"/>
              <a:pathLst>
                <a:path w="243" h="263">
                  <a:moveTo>
                    <a:pt x="0" y="75"/>
                  </a:moveTo>
                  <a:lnTo>
                    <a:pt x="73" y="169"/>
                  </a:lnTo>
                  <a:lnTo>
                    <a:pt x="147" y="263"/>
                  </a:lnTo>
                  <a:lnTo>
                    <a:pt x="243" y="187"/>
                  </a:lnTo>
                  <a:lnTo>
                    <a:pt x="169" y="93"/>
                  </a:lnTo>
                  <a:lnTo>
                    <a:pt x="96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5" name="任意多边形 90263"/>
            <p:cNvSpPr/>
            <p:nvPr/>
          </p:nvSpPr>
          <p:spPr>
            <a:xfrm>
              <a:off x="3717" y="3359"/>
              <a:ext cx="10" cy="12"/>
            </a:xfrm>
            <a:custGeom>
              <a:avLst/>
              <a:gdLst/>
              <a:ahLst/>
              <a:cxnLst/>
              <a:rect l="0" t="0" r="0" b="0"/>
              <a:pathLst>
                <a:path w="77" h="94">
                  <a:moveTo>
                    <a:pt x="0" y="0"/>
                  </a:moveTo>
                  <a:lnTo>
                    <a:pt x="74" y="94"/>
                  </a:lnTo>
                  <a:lnTo>
                    <a:pt x="77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6" name="直接连接符 90264"/>
            <p:cNvSpPr/>
            <p:nvPr/>
          </p:nvSpPr>
          <p:spPr>
            <a:xfrm flipV="1">
              <a:off x="3726" y="337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7" name="任意多边形 90265"/>
            <p:cNvSpPr/>
            <p:nvPr/>
          </p:nvSpPr>
          <p:spPr>
            <a:xfrm>
              <a:off x="3707" y="3338"/>
              <a:ext cx="31" cy="33"/>
            </a:xfrm>
            <a:custGeom>
              <a:avLst/>
              <a:gdLst/>
              <a:ahLst/>
              <a:cxnLst/>
              <a:rect l="0" t="0" r="0" b="0"/>
              <a:pathLst>
                <a:path w="246" h="261">
                  <a:moveTo>
                    <a:pt x="0" y="78"/>
                  </a:moveTo>
                  <a:lnTo>
                    <a:pt x="75" y="169"/>
                  </a:lnTo>
                  <a:lnTo>
                    <a:pt x="152" y="261"/>
                  </a:lnTo>
                  <a:lnTo>
                    <a:pt x="246" y="183"/>
                  </a:lnTo>
                  <a:lnTo>
                    <a:pt x="169" y="91"/>
                  </a:lnTo>
                  <a:lnTo>
                    <a:pt x="93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8" name="任意多边形 90266"/>
            <p:cNvSpPr/>
            <p:nvPr/>
          </p:nvSpPr>
          <p:spPr>
            <a:xfrm>
              <a:off x="3707" y="3338"/>
              <a:ext cx="31" cy="33"/>
            </a:xfrm>
            <a:custGeom>
              <a:avLst/>
              <a:gdLst/>
              <a:ahLst/>
              <a:cxnLst/>
              <a:rect l="0" t="0" r="0" b="0"/>
              <a:pathLst>
                <a:path w="246" h="261">
                  <a:moveTo>
                    <a:pt x="0" y="78"/>
                  </a:moveTo>
                  <a:lnTo>
                    <a:pt x="75" y="169"/>
                  </a:lnTo>
                  <a:lnTo>
                    <a:pt x="152" y="261"/>
                  </a:lnTo>
                  <a:lnTo>
                    <a:pt x="246" y="183"/>
                  </a:lnTo>
                  <a:lnTo>
                    <a:pt x="169" y="91"/>
                  </a:lnTo>
                  <a:lnTo>
                    <a:pt x="93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89" name="任意多边形 90267"/>
            <p:cNvSpPr/>
            <p:nvPr/>
          </p:nvSpPr>
          <p:spPr>
            <a:xfrm>
              <a:off x="3729" y="3349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8" h="92">
                  <a:moveTo>
                    <a:pt x="0" y="0"/>
                  </a:moveTo>
                  <a:lnTo>
                    <a:pt x="77" y="92"/>
                  </a:lnTo>
                  <a:lnTo>
                    <a:pt x="78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0" name="直接连接符 90268"/>
            <p:cNvSpPr/>
            <p:nvPr/>
          </p:nvSpPr>
          <p:spPr>
            <a:xfrm flipV="1">
              <a:off x="3738" y="336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1" name="任意多边形 90269"/>
            <p:cNvSpPr/>
            <p:nvPr/>
          </p:nvSpPr>
          <p:spPr>
            <a:xfrm>
              <a:off x="3719" y="3328"/>
              <a:ext cx="31" cy="33"/>
            </a:xfrm>
            <a:custGeom>
              <a:avLst/>
              <a:gdLst/>
              <a:ahLst/>
              <a:cxnLst/>
              <a:rect l="0" t="0" r="0" b="0"/>
              <a:pathLst>
                <a:path w="248" h="261">
                  <a:moveTo>
                    <a:pt x="0" y="80"/>
                  </a:moveTo>
                  <a:lnTo>
                    <a:pt x="78" y="170"/>
                  </a:lnTo>
                  <a:lnTo>
                    <a:pt x="156" y="261"/>
                  </a:lnTo>
                  <a:lnTo>
                    <a:pt x="248" y="181"/>
                  </a:lnTo>
                  <a:lnTo>
                    <a:pt x="170" y="91"/>
                  </a:lnTo>
                  <a:lnTo>
                    <a:pt x="92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2" name="任意多边形 90270"/>
            <p:cNvSpPr/>
            <p:nvPr/>
          </p:nvSpPr>
          <p:spPr>
            <a:xfrm>
              <a:off x="3719" y="3328"/>
              <a:ext cx="31" cy="33"/>
            </a:xfrm>
            <a:custGeom>
              <a:avLst/>
              <a:gdLst/>
              <a:ahLst/>
              <a:cxnLst/>
              <a:rect l="0" t="0" r="0" b="0"/>
              <a:pathLst>
                <a:path w="248" h="261">
                  <a:moveTo>
                    <a:pt x="0" y="80"/>
                  </a:moveTo>
                  <a:lnTo>
                    <a:pt x="78" y="170"/>
                  </a:lnTo>
                  <a:lnTo>
                    <a:pt x="156" y="261"/>
                  </a:lnTo>
                  <a:lnTo>
                    <a:pt x="248" y="181"/>
                  </a:lnTo>
                  <a:lnTo>
                    <a:pt x="170" y="91"/>
                  </a:lnTo>
                  <a:lnTo>
                    <a:pt x="92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3" name="任意多边形 90271"/>
            <p:cNvSpPr/>
            <p:nvPr/>
          </p:nvSpPr>
          <p:spPr>
            <a:xfrm>
              <a:off x="3740" y="3339"/>
              <a:ext cx="10" cy="12"/>
            </a:xfrm>
            <a:custGeom>
              <a:avLst/>
              <a:gdLst/>
              <a:ahLst/>
              <a:cxnLst/>
              <a:rect l="0" t="0" r="0" b="0"/>
              <a:pathLst>
                <a:path w="80" h="90">
                  <a:moveTo>
                    <a:pt x="0" y="0"/>
                  </a:moveTo>
                  <a:lnTo>
                    <a:pt x="78" y="90"/>
                  </a:lnTo>
                  <a:lnTo>
                    <a:pt x="8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4" name="直接连接符 90272"/>
            <p:cNvSpPr/>
            <p:nvPr/>
          </p:nvSpPr>
          <p:spPr>
            <a:xfrm flipV="1">
              <a:off x="3750" y="335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5" name="任意多边形 90273"/>
            <p:cNvSpPr/>
            <p:nvPr/>
          </p:nvSpPr>
          <p:spPr>
            <a:xfrm>
              <a:off x="3730" y="3318"/>
              <a:ext cx="31" cy="33"/>
            </a:xfrm>
            <a:custGeom>
              <a:avLst/>
              <a:gdLst/>
              <a:ahLst/>
              <a:cxnLst/>
              <a:rect l="0" t="0" r="0" b="0"/>
              <a:pathLst>
                <a:path w="252" h="259">
                  <a:moveTo>
                    <a:pt x="0" y="83"/>
                  </a:moveTo>
                  <a:lnTo>
                    <a:pt x="81" y="171"/>
                  </a:lnTo>
                  <a:lnTo>
                    <a:pt x="161" y="259"/>
                  </a:lnTo>
                  <a:lnTo>
                    <a:pt x="252" y="176"/>
                  </a:lnTo>
                  <a:lnTo>
                    <a:pt x="171" y="88"/>
                  </a:lnTo>
                  <a:lnTo>
                    <a:pt x="91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6" name="任意多边形 90274"/>
            <p:cNvSpPr/>
            <p:nvPr/>
          </p:nvSpPr>
          <p:spPr>
            <a:xfrm>
              <a:off x="3730" y="3318"/>
              <a:ext cx="31" cy="33"/>
            </a:xfrm>
            <a:custGeom>
              <a:avLst/>
              <a:gdLst/>
              <a:ahLst/>
              <a:cxnLst/>
              <a:rect l="0" t="0" r="0" b="0"/>
              <a:pathLst>
                <a:path w="252" h="259">
                  <a:moveTo>
                    <a:pt x="0" y="83"/>
                  </a:moveTo>
                  <a:lnTo>
                    <a:pt x="81" y="171"/>
                  </a:lnTo>
                  <a:lnTo>
                    <a:pt x="161" y="259"/>
                  </a:lnTo>
                  <a:lnTo>
                    <a:pt x="252" y="176"/>
                  </a:lnTo>
                  <a:lnTo>
                    <a:pt x="171" y="88"/>
                  </a:lnTo>
                  <a:lnTo>
                    <a:pt x="91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7" name="任意多边形 90275"/>
            <p:cNvSpPr/>
            <p:nvPr/>
          </p:nvSpPr>
          <p:spPr>
            <a:xfrm>
              <a:off x="3751" y="3329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3" h="88">
                  <a:moveTo>
                    <a:pt x="0" y="0"/>
                  </a:moveTo>
                  <a:lnTo>
                    <a:pt x="81" y="88"/>
                  </a:lnTo>
                  <a:lnTo>
                    <a:pt x="83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8" name="直接连接符 90276"/>
            <p:cNvSpPr/>
            <p:nvPr/>
          </p:nvSpPr>
          <p:spPr>
            <a:xfrm flipV="1">
              <a:off x="3761" y="334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699" name="任意多边形 90277"/>
            <p:cNvSpPr/>
            <p:nvPr/>
          </p:nvSpPr>
          <p:spPr>
            <a:xfrm>
              <a:off x="3741" y="3308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253" h="257">
                  <a:moveTo>
                    <a:pt x="0" y="83"/>
                  </a:moveTo>
                  <a:lnTo>
                    <a:pt x="82" y="170"/>
                  </a:lnTo>
                  <a:lnTo>
                    <a:pt x="165" y="257"/>
                  </a:lnTo>
                  <a:lnTo>
                    <a:pt x="253" y="174"/>
                  </a:lnTo>
                  <a:lnTo>
                    <a:pt x="170" y="87"/>
                  </a:lnTo>
                  <a:lnTo>
                    <a:pt x="88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0" name="任意多边形 90278"/>
            <p:cNvSpPr/>
            <p:nvPr/>
          </p:nvSpPr>
          <p:spPr>
            <a:xfrm>
              <a:off x="3741" y="3308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253" h="257">
                  <a:moveTo>
                    <a:pt x="0" y="83"/>
                  </a:moveTo>
                  <a:lnTo>
                    <a:pt x="82" y="170"/>
                  </a:lnTo>
                  <a:lnTo>
                    <a:pt x="165" y="257"/>
                  </a:lnTo>
                  <a:lnTo>
                    <a:pt x="253" y="174"/>
                  </a:lnTo>
                  <a:lnTo>
                    <a:pt x="170" y="87"/>
                  </a:lnTo>
                  <a:lnTo>
                    <a:pt x="88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1" name="任意多边形 90279"/>
            <p:cNvSpPr/>
            <p:nvPr/>
          </p:nvSpPr>
          <p:spPr>
            <a:xfrm>
              <a:off x="3762" y="3319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5" h="87">
                  <a:moveTo>
                    <a:pt x="0" y="0"/>
                  </a:moveTo>
                  <a:lnTo>
                    <a:pt x="83" y="87"/>
                  </a:lnTo>
                  <a:lnTo>
                    <a:pt x="85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2" name="直接连接符 90280"/>
            <p:cNvSpPr/>
            <p:nvPr/>
          </p:nvSpPr>
          <p:spPr>
            <a:xfrm flipV="1">
              <a:off x="3773" y="332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3" name="任意多边形 90281"/>
            <p:cNvSpPr/>
            <p:nvPr/>
          </p:nvSpPr>
          <p:spPr>
            <a:xfrm>
              <a:off x="3752" y="3297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255" h="255">
                  <a:moveTo>
                    <a:pt x="0" y="86"/>
                  </a:moveTo>
                  <a:lnTo>
                    <a:pt x="84" y="171"/>
                  </a:lnTo>
                  <a:lnTo>
                    <a:pt x="169" y="255"/>
                  </a:lnTo>
                  <a:lnTo>
                    <a:pt x="255" y="169"/>
                  </a:lnTo>
                  <a:lnTo>
                    <a:pt x="170" y="85"/>
                  </a:lnTo>
                  <a:lnTo>
                    <a:pt x="85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4" name="任意多边形 90282"/>
            <p:cNvSpPr/>
            <p:nvPr/>
          </p:nvSpPr>
          <p:spPr>
            <a:xfrm>
              <a:off x="3752" y="3297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255" h="255">
                  <a:moveTo>
                    <a:pt x="0" y="86"/>
                  </a:moveTo>
                  <a:lnTo>
                    <a:pt x="84" y="171"/>
                  </a:lnTo>
                  <a:lnTo>
                    <a:pt x="169" y="255"/>
                  </a:lnTo>
                  <a:lnTo>
                    <a:pt x="255" y="169"/>
                  </a:lnTo>
                  <a:lnTo>
                    <a:pt x="170" y="85"/>
                  </a:lnTo>
                  <a:lnTo>
                    <a:pt x="85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5" name="任意多边形 90283"/>
            <p:cNvSpPr/>
            <p:nvPr/>
          </p:nvSpPr>
          <p:spPr>
            <a:xfrm>
              <a:off x="3773" y="3308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7" h="84">
                  <a:moveTo>
                    <a:pt x="0" y="0"/>
                  </a:moveTo>
                  <a:lnTo>
                    <a:pt x="85" y="84"/>
                  </a:lnTo>
                  <a:lnTo>
                    <a:pt x="87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6" name="直接连接符 90284"/>
            <p:cNvSpPr/>
            <p:nvPr/>
          </p:nvSpPr>
          <p:spPr>
            <a:xfrm flipV="1">
              <a:off x="3784" y="331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7" name="任意多边形 90285"/>
            <p:cNvSpPr/>
            <p:nvPr/>
          </p:nvSpPr>
          <p:spPr>
            <a:xfrm>
              <a:off x="3762" y="3287"/>
              <a:ext cx="33" cy="31"/>
            </a:xfrm>
            <a:custGeom>
              <a:avLst/>
              <a:gdLst/>
              <a:ahLst/>
              <a:cxnLst/>
              <a:rect l="0" t="0" r="0" b="0"/>
              <a:pathLst>
                <a:path w="258" h="253">
                  <a:moveTo>
                    <a:pt x="0" y="88"/>
                  </a:moveTo>
                  <a:lnTo>
                    <a:pt x="87" y="171"/>
                  </a:lnTo>
                  <a:lnTo>
                    <a:pt x="174" y="253"/>
                  </a:lnTo>
                  <a:lnTo>
                    <a:pt x="258" y="165"/>
                  </a:lnTo>
                  <a:lnTo>
                    <a:pt x="171" y="82"/>
                  </a:lnTo>
                  <a:lnTo>
                    <a:pt x="84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8" name="任意多边形 90286"/>
            <p:cNvSpPr/>
            <p:nvPr/>
          </p:nvSpPr>
          <p:spPr>
            <a:xfrm>
              <a:off x="3762" y="3287"/>
              <a:ext cx="33" cy="31"/>
            </a:xfrm>
            <a:custGeom>
              <a:avLst/>
              <a:gdLst/>
              <a:ahLst/>
              <a:cxnLst/>
              <a:rect l="0" t="0" r="0" b="0"/>
              <a:pathLst>
                <a:path w="258" h="253">
                  <a:moveTo>
                    <a:pt x="0" y="88"/>
                  </a:moveTo>
                  <a:lnTo>
                    <a:pt x="87" y="171"/>
                  </a:lnTo>
                  <a:lnTo>
                    <a:pt x="174" y="253"/>
                  </a:lnTo>
                  <a:lnTo>
                    <a:pt x="258" y="165"/>
                  </a:lnTo>
                  <a:lnTo>
                    <a:pt x="171" y="82"/>
                  </a:lnTo>
                  <a:lnTo>
                    <a:pt x="84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09" name="任意多边形 90287"/>
            <p:cNvSpPr/>
            <p:nvPr/>
          </p:nvSpPr>
          <p:spPr>
            <a:xfrm>
              <a:off x="3784" y="3297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88" h="83">
                  <a:moveTo>
                    <a:pt x="0" y="0"/>
                  </a:moveTo>
                  <a:lnTo>
                    <a:pt x="87" y="83"/>
                  </a:lnTo>
                  <a:lnTo>
                    <a:pt x="88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0" name="直接连接符 90288"/>
            <p:cNvSpPr/>
            <p:nvPr/>
          </p:nvSpPr>
          <p:spPr>
            <a:xfrm flipV="1">
              <a:off x="3795" y="330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1" name="任意多边形 90289"/>
            <p:cNvSpPr/>
            <p:nvPr/>
          </p:nvSpPr>
          <p:spPr>
            <a:xfrm>
              <a:off x="3773" y="327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259" h="252">
                  <a:moveTo>
                    <a:pt x="0" y="89"/>
                  </a:moveTo>
                  <a:lnTo>
                    <a:pt x="88" y="170"/>
                  </a:lnTo>
                  <a:lnTo>
                    <a:pt x="176" y="252"/>
                  </a:lnTo>
                  <a:lnTo>
                    <a:pt x="259" y="163"/>
                  </a:lnTo>
                  <a:lnTo>
                    <a:pt x="171" y="81"/>
                  </a:lnTo>
                  <a:lnTo>
                    <a:pt x="82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2" name="任意多边形 90290"/>
            <p:cNvSpPr/>
            <p:nvPr/>
          </p:nvSpPr>
          <p:spPr>
            <a:xfrm>
              <a:off x="3773" y="327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259" h="252">
                  <a:moveTo>
                    <a:pt x="0" y="89"/>
                  </a:moveTo>
                  <a:lnTo>
                    <a:pt x="88" y="170"/>
                  </a:lnTo>
                  <a:lnTo>
                    <a:pt x="176" y="252"/>
                  </a:lnTo>
                  <a:lnTo>
                    <a:pt x="259" y="163"/>
                  </a:lnTo>
                  <a:lnTo>
                    <a:pt x="171" y="81"/>
                  </a:lnTo>
                  <a:lnTo>
                    <a:pt x="82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3" name="任意多边形 90291"/>
            <p:cNvSpPr/>
            <p:nvPr/>
          </p:nvSpPr>
          <p:spPr>
            <a:xfrm>
              <a:off x="3794" y="3286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89" h="82">
                  <a:moveTo>
                    <a:pt x="0" y="0"/>
                  </a:moveTo>
                  <a:lnTo>
                    <a:pt x="88" y="82"/>
                  </a:lnTo>
                  <a:lnTo>
                    <a:pt x="89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4" name="直接连接符 90292"/>
            <p:cNvSpPr/>
            <p:nvPr/>
          </p:nvSpPr>
          <p:spPr>
            <a:xfrm flipV="1">
              <a:off x="3805" y="329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5" name="任意多边形 90293"/>
            <p:cNvSpPr/>
            <p:nvPr/>
          </p:nvSpPr>
          <p:spPr>
            <a:xfrm>
              <a:off x="3783" y="3264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259" h="250">
                  <a:moveTo>
                    <a:pt x="0" y="92"/>
                  </a:moveTo>
                  <a:lnTo>
                    <a:pt x="90" y="171"/>
                  </a:lnTo>
                  <a:lnTo>
                    <a:pt x="179" y="250"/>
                  </a:lnTo>
                  <a:lnTo>
                    <a:pt x="259" y="159"/>
                  </a:lnTo>
                  <a:lnTo>
                    <a:pt x="170" y="80"/>
                  </a:lnTo>
                  <a:lnTo>
                    <a:pt x="81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6" name="任意多边形 90294"/>
            <p:cNvSpPr/>
            <p:nvPr/>
          </p:nvSpPr>
          <p:spPr>
            <a:xfrm>
              <a:off x="3783" y="3264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259" h="250">
                  <a:moveTo>
                    <a:pt x="0" y="92"/>
                  </a:moveTo>
                  <a:lnTo>
                    <a:pt x="90" y="171"/>
                  </a:lnTo>
                  <a:lnTo>
                    <a:pt x="179" y="250"/>
                  </a:lnTo>
                  <a:lnTo>
                    <a:pt x="259" y="159"/>
                  </a:lnTo>
                  <a:lnTo>
                    <a:pt x="170" y="80"/>
                  </a:lnTo>
                  <a:lnTo>
                    <a:pt x="81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7" name="任意多边形 90295"/>
            <p:cNvSpPr/>
            <p:nvPr/>
          </p:nvSpPr>
          <p:spPr>
            <a:xfrm>
              <a:off x="3804" y="3274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92" h="79">
                  <a:moveTo>
                    <a:pt x="0" y="0"/>
                  </a:moveTo>
                  <a:lnTo>
                    <a:pt x="89" y="79"/>
                  </a:lnTo>
                  <a:lnTo>
                    <a:pt x="92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8" name="直接连接符 90296"/>
            <p:cNvSpPr/>
            <p:nvPr/>
          </p:nvSpPr>
          <p:spPr>
            <a:xfrm flipV="1">
              <a:off x="3815" y="328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19" name="任意多边形 90297"/>
            <p:cNvSpPr/>
            <p:nvPr/>
          </p:nvSpPr>
          <p:spPr>
            <a:xfrm>
              <a:off x="3793" y="3253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262" h="246">
                  <a:moveTo>
                    <a:pt x="0" y="94"/>
                  </a:moveTo>
                  <a:lnTo>
                    <a:pt x="92" y="170"/>
                  </a:lnTo>
                  <a:lnTo>
                    <a:pt x="184" y="246"/>
                  </a:lnTo>
                  <a:lnTo>
                    <a:pt x="262" y="152"/>
                  </a:lnTo>
                  <a:lnTo>
                    <a:pt x="170" y="76"/>
                  </a:lnTo>
                  <a:lnTo>
                    <a:pt x="7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0" name="任意多边形 90298"/>
            <p:cNvSpPr/>
            <p:nvPr/>
          </p:nvSpPr>
          <p:spPr>
            <a:xfrm>
              <a:off x="3793" y="3253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262" h="246">
                  <a:moveTo>
                    <a:pt x="0" y="94"/>
                  </a:moveTo>
                  <a:lnTo>
                    <a:pt x="92" y="170"/>
                  </a:lnTo>
                  <a:lnTo>
                    <a:pt x="184" y="246"/>
                  </a:lnTo>
                  <a:lnTo>
                    <a:pt x="262" y="152"/>
                  </a:lnTo>
                  <a:lnTo>
                    <a:pt x="170" y="76"/>
                  </a:lnTo>
                  <a:lnTo>
                    <a:pt x="7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1" name="任意多边形 90299"/>
            <p:cNvSpPr/>
            <p:nvPr/>
          </p:nvSpPr>
          <p:spPr>
            <a:xfrm>
              <a:off x="3814" y="3263"/>
              <a:ext cx="11" cy="9"/>
            </a:xfrm>
            <a:custGeom>
              <a:avLst/>
              <a:gdLst/>
              <a:ahLst/>
              <a:cxnLst/>
              <a:rect l="0" t="0" r="0" b="0"/>
              <a:pathLst>
                <a:path w="94" h="76">
                  <a:moveTo>
                    <a:pt x="0" y="0"/>
                  </a:moveTo>
                  <a:lnTo>
                    <a:pt x="92" y="76"/>
                  </a:lnTo>
                  <a:lnTo>
                    <a:pt x="94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2" name="直接连接符 90300"/>
            <p:cNvSpPr/>
            <p:nvPr/>
          </p:nvSpPr>
          <p:spPr>
            <a:xfrm flipV="1">
              <a:off x="3825" y="327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3" name="任意多边形 90301"/>
            <p:cNvSpPr/>
            <p:nvPr/>
          </p:nvSpPr>
          <p:spPr>
            <a:xfrm>
              <a:off x="3802" y="3241"/>
              <a:ext cx="33" cy="31"/>
            </a:xfrm>
            <a:custGeom>
              <a:avLst/>
              <a:gdLst/>
              <a:ahLst/>
              <a:cxnLst/>
              <a:rect l="0" t="0" r="0" b="0"/>
              <a:pathLst>
                <a:path w="264" h="245">
                  <a:moveTo>
                    <a:pt x="0" y="95"/>
                  </a:moveTo>
                  <a:lnTo>
                    <a:pt x="94" y="170"/>
                  </a:lnTo>
                  <a:lnTo>
                    <a:pt x="188" y="245"/>
                  </a:lnTo>
                  <a:lnTo>
                    <a:pt x="264" y="150"/>
                  </a:lnTo>
                  <a:lnTo>
                    <a:pt x="170" y="75"/>
                  </a:lnTo>
                  <a:lnTo>
                    <a:pt x="76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4" name="任意多边形 90302"/>
            <p:cNvSpPr/>
            <p:nvPr/>
          </p:nvSpPr>
          <p:spPr>
            <a:xfrm>
              <a:off x="3802" y="3241"/>
              <a:ext cx="33" cy="31"/>
            </a:xfrm>
            <a:custGeom>
              <a:avLst/>
              <a:gdLst/>
              <a:ahLst/>
              <a:cxnLst/>
              <a:rect l="0" t="0" r="0" b="0"/>
              <a:pathLst>
                <a:path w="264" h="245">
                  <a:moveTo>
                    <a:pt x="0" y="95"/>
                  </a:moveTo>
                  <a:lnTo>
                    <a:pt x="94" y="170"/>
                  </a:lnTo>
                  <a:lnTo>
                    <a:pt x="188" y="245"/>
                  </a:lnTo>
                  <a:lnTo>
                    <a:pt x="264" y="150"/>
                  </a:lnTo>
                  <a:lnTo>
                    <a:pt x="170" y="75"/>
                  </a:lnTo>
                  <a:lnTo>
                    <a:pt x="76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5" name="任意多边形 90303"/>
            <p:cNvSpPr/>
            <p:nvPr/>
          </p:nvSpPr>
          <p:spPr>
            <a:xfrm>
              <a:off x="3823" y="3251"/>
              <a:ext cx="12" cy="9"/>
            </a:xfrm>
            <a:custGeom>
              <a:avLst/>
              <a:gdLst/>
              <a:ahLst/>
              <a:cxnLst/>
              <a:rect l="0" t="0" r="0" b="0"/>
              <a:pathLst>
                <a:path w="95" h="75">
                  <a:moveTo>
                    <a:pt x="0" y="0"/>
                  </a:moveTo>
                  <a:lnTo>
                    <a:pt x="94" y="75"/>
                  </a:lnTo>
                  <a:lnTo>
                    <a:pt x="95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6" name="直接连接符 90304"/>
            <p:cNvSpPr/>
            <p:nvPr/>
          </p:nvSpPr>
          <p:spPr>
            <a:xfrm flipV="1">
              <a:off x="3835" y="326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7" name="任意多边形 90305"/>
            <p:cNvSpPr/>
            <p:nvPr/>
          </p:nvSpPr>
          <p:spPr>
            <a:xfrm>
              <a:off x="3811" y="3230"/>
              <a:ext cx="33" cy="30"/>
            </a:xfrm>
            <a:custGeom>
              <a:avLst/>
              <a:gdLst/>
              <a:ahLst/>
              <a:cxnLst/>
              <a:rect l="0" t="0" r="0" b="0"/>
              <a:pathLst>
                <a:path w="264" h="243">
                  <a:moveTo>
                    <a:pt x="0" y="97"/>
                  </a:moveTo>
                  <a:lnTo>
                    <a:pt x="95" y="170"/>
                  </a:lnTo>
                  <a:lnTo>
                    <a:pt x="190" y="243"/>
                  </a:lnTo>
                  <a:lnTo>
                    <a:pt x="264" y="145"/>
                  </a:lnTo>
                  <a:lnTo>
                    <a:pt x="169" y="73"/>
                  </a:lnTo>
                  <a:lnTo>
                    <a:pt x="74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8" name="任意多边形 90306"/>
            <p:cNvSpPr/>
            <p:nvPr/>
          </p:nvSpPr>
          <p:spPr>
            <a:xfrm>
              <a:off x="3811" y="3230"/>
              <a:ext cx="33" cy="30"/>
            </a:xfrm>
            <a:custGeom>
              <a:avLst/>
              <a:gdLst/>
              <a:ahLst/>
              <a:cxnLst/>
              <a:rect l="0" t="0" r="0" b="0"/>
              <a:pathLst>
                <a:path w="264" h="243">
                  <a:moveTo>
                    <a:pt x="0" y="97"/>
                  </a:moveTo>
                  <a:lnTo>
                    <a:pt x="95" y="170"/>
                  </a:lnTo>
                  <a:lnTo>
                    <a:pt x="190" y="243"/>
                  </a:lnTo>
                  <a:lnTo>
                    <a:pt x="264" y="145"/>
                  </a:lnTo>
                  <a:lnTo>
                    <a:pt x="169" y="73"/>
                  </a:lnTo>
                  <a:lnTo>
                    <a:pt x="74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29" name="任意多边形 90307"/>
            <p:cNvSpPr/>
            <p:nvPr/>
          </p:nvSpPr>
          <p:spPr>
            <a:xfrm>
              <a:off x="3832" y="3239"/>
              <a:ext cx="13" cy="9"/>
            </a:xfrm>
            <a:custGeom>
              <a:avLst/>
              <a:gdLst/>
              <a:ahLst/>
              <a:cxnLst/>
              <a:rect l="0" t="0" r="0" b="0"/>
              <a:pathLst>
                <a:path w="97" h="72">
                  <a:moveTo>
                    <a:pt x="0" y="0"/>
                  </a:moveTo>
                  <a:lnTo>
                    <a:pt x="95" y="72"/>
                  </a:lnTo>
                  <a:lnTo>
                    <a:pt x="97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0" name="直接连接符 90308"/>
            <p:cNvSpPr/>
            <p:nvPr/>
          </p:nvSpPr>
          <p:spPr>
            <a:xfrm flipV="1">
              <a:off x="3844" y="324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1" name="任意多边形 90309"/>
            <p:cNvSpPr/>
            <p:nvPr/>
          </p:nvSpPr>
          <p:spPr>
            <a:xfrm>
              <a:off x="3820" y="3218"/>
              <a:ext cx="34" cy="29"/>
            </a:xfrm>
            <a:custGeom>
              <a:avLst/>
              <a:gdLst/>
              <a:ahLst/>
              <a:cxnLst/>
              <a:rect l="0" t="0" r="0" b="0"/>
              <a:pathLst>
                <a:path w="265" h="239">
                  <a:moveTo>
                    <a:pt x="0" y="99"/>
                  </a:moveTo>
                  <a:lnTo>
                    <a:pt x="97" y="169"/>
                  </a:lnTo>
                  <a:lnTo>
                    <a:pt x="194" y="239"/>
                  </a:lnTo>
                  <a:lnTo>
                    <a:pt x="265" y="141"/>
                  </a:lnTo>
                  <a:lnTo>
                    <a:pt x="168" y="71"/>
                  </a:lnTo>
                  <a:lnTo>
                    <a:pt x="71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2" name="任意多边形 90310"/>
            <p:cNvSpPr/>
            <p:nvPr/>
          </p:nvSpPr>
          <p:spPr>
            <a:xfrm>
              <a:off x="3820" y="3218"/>
              <a:ext cx="34" cy="29"/>
            </a:xfrm>
            <a:custGeom>
              <a:avLst/>
              <a:gdLst/>
              <a:ahLst/>
              <a:cxnLst/>
              <a:rect l="0" t="0" r="0" b="0"/>
              <a:pathLst>
                <a:path w="265" h="239">
                  <a:moveTo>
                    <a:pt x="0" y="99"/>
                  </a:moveTo>
                  <a:lnTo>
                    <a:pt x="97" y="169"/>
                  </a:lnTo>
                  <a:lnTo>
                    <a:pt x="194" y="239"/>
                  </a:lnTo>
                  <a:lnTo>
                    <a:pt x="265" y="141"/>
                  </a:lnTo>
                  <a:lnTo>
                    <a:pt x="168" y="71"/>
                  </a:lnTo>
                  <a:lnTo>
                    <a:pt x="71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3" name="任意多边形 90311"/>
            <p:cNvSpPr/>
            <p:nvPr/>
          </p:nvSpPr>
          <p:spPr>
            <a:xfrm>
              <a:off x="3841" y="3226"/>
              <a:ext cx="13" cy="9"/>
            </a:xfrm>
            <a:custGeom>
              <a:avLst/>
              <a:gdLst/>
              <a:ahLst/>
              <a:cxnLst/>
              <a:rect l="0" t="0" r="0" b="0"/>
              <a:pathLst>
                <a:path w="98" h="70">
                  <a:moveTo>
                    <a:pt x="0" y="0"/>
                  </a:moveTo>
                  <a:lnTo>
                    <a:pt x="97" y="70"/>
                  </a:lnTo>
                  <a:lnTo>
                    <a:pt x="98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4" name="直接连接符 90312"/>
            <p:cNvSpPr/>
            <p:nvPr/>
          </p:nvSpPr>
          <p:spPr>
            <a:xfrm flipV="1">
              <a:off x="3854" y="323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5" name="任意多边形 90313"/>
            <p:cNvSpPr/>
            <p:nvPr/>
          </p:nvSpPr>
          <p:spPr>
            <a:xfrm>
              <a:off x="3829" y="3205"/>
              <a:ext cx="33" cy="30"/>
            </a:xfrm>
            <a:custGeom>
              <a:avLst/>
              <a:gdLst/>
              <a:ahLst/>
              <a:cxnLst/>
              <a:rect l="0" t="0" r="0" b="0"/>
              <a:pathLst>
                <a:path w="266" h="237">
                  <a:moveTo>
                    <a:pt x="0" y="101"/>
                  </a:moveTo>
                  <a:lnTo>
                    <a:pt x="98" y="169"/>
                  </a:lnTo>
                  <a:lnTo>
                    <a:pt x="196" y="237"/>
                  </a:lnTo>
                  <a:lnTo>
                    <a:pt x="266" y="136"/>
                  </a:lnTo>
                  <a:lnTo>
                    <a:pt x="167" y="68"/>
                  </a:lnTo>
                  <a:lnTo>
                    <a:pt x="69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6" name="任意多边形 90314"/>
            <p:cNvSpPr/>
            <p:nvPr/>
          </p:nvSpPr>
          <p:spPr>
            <a:xfrm>
              <a:off x="3829" y="3205"/>
              <a:ext cx="33" cy="30"/>
            </a:xfrm>
            <a:custGeom>
              <a:avLst/>
              <a:gdLst/>
              <a:ahLst/>
              <a:cxnLst/>
              <a:rect l="0" t="0" r="0" b="0"/>
              <a:pathLst>
                <a:path w="266" h="237">
                  <a:moveTo>
                    <a:pt x="0" y="101"/>
                  </a:moveTo>
                  <a:lnTo>
                    <a:pt x="98" y="169"/>
                  </a:lnTo>
                  <a:lnTo>
                    <a:pt x="196" y="237"/>
                  </a:lnTo>
                  <a:lnTo>
                    <a:pt x="266" y="136"/>
                  </a:lnTo>
                  <a:lnTo>
                    <a:pt x="167" y="68"/>
                  </a:lnTo>
                  <a:lnTo>
                    <a:pt x="69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7" name="任意多边形 90315"/>
            <p:cNvSpPr/>
            <p:nvPr/>
          </p:nvSpPr>
          <p:spPr>
            <a:xfrm>
              <a:off x="3850" y="3214"/>
              <a:ext cx="12" cy="8"/>
            </a:xfrm>
            <a:custGeom>
              <a:avLst/>
              <a:gdLst/>
              <a:ahLst/>
              <a:cxnLst/>
              <a:rect l="0" t="0" r="0" b="0"/>
              <a:pathLst>
                <a:path w="100" h="68">
                  <a:moveTo>
                    <a:pt x="0" y="0"/>
                  </a:moveTo>
                  <a:lnTo>
                    <a:pt x="99" y="68"/>
                  </a:lnTo>
                  <a:lnTo>
                    <a:pt x="10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8" name="直接连接符 90316"/>
            <p:cNvSpPr/>
            <p:nvPr/>
          </p:nvSpPr>
          <p:spPr>
            <a:xfrm flipV="1">
              <a:off x="3862" y="322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39" name="任意多边形 90317"/>
            <p:cNvSpPr/>
            <p:nvPr/>
          </p:nvSpPr>
          <p:spPr>
            <a:xfrm>
              <a:off x="3838" y="3193"/>
              <a:ext cx="33" cy="29"/>
            </a:xfrm>
            <a:custGeom>
              <a:avLst/>
              <a:gdLst/>
              <a:ahLst/>
              <a:cxnLst/>
              <a:rect l="0" t="0" r="0" b="0"/>
              <a:pathLst>
                <a:path w="266" h="233">
                  <a:moveTo>
                    <a:pt x="0" y="101"/>
                  </a:moveTo>
                  <a:lnTo>
                    <a:pt x="99" y="167"/>
                  </a:lnTo>
                  <a:lnTo>
                    <a:pt x="199" y="233"/>
                  </a:lnTo>
                  <a:lnTo>
                    <a:pt x="266" y="131"/>
                  </a:lnTo>
                  <a:lnTo>
                    <a:pt x="166" y="66"/>
                  </a:lnTo>
                  <a:lnTo>
                    <a:pt x="67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0" name="任意多边形 90318"/>
            <p:cNvSpPr/>
            <p:nvPr/>
          </p:nvSpPr>
          <p:spPr>
            <a:xfrm>
              <a:off x="3838" y="3193"/>
              <a:ext cx="33" cy="29"/>
            </a:xfrm>
            <a:custGeom>
              <a:avLst/>
              <a:gdLst/>
              <a:ahLst/>
              <a:cxnLst/>
              <a:rect l="0" t="0" r="0" b="0"/>
              <a:pathLst>
                <a:path w="266" h="233">
                  <a:moveTo>
                    <a:pt x="0" y="101"/>
                  </a:moveTo>
                  <a:lnTo>
                    <a:pt x="99" y="167"/>
                  </a:lnTo>
                  <a:lnTo>
                    <a:pt x="199" y="233"/>
                  </a:lnTo>
                  <a:lnTo>
                    <a:pt x="266" y="131"/>
                  </a:lnTo>
                  <a:lnTo>
                    <a:pt x="166" y="66"/>
                  </a:lnTo>
                  <a:lnTo>
                    <a:pt x="67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1" name="任意多边形 90319"/>
            <p:cNvSpPr/>
            <p:nvPr/>
          </p:nvSpPr>
          <p:spPr>
            <a:xfrm>
              <a:off x="3858" y="3201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2" h="65">
                  <a:moveTo>
                    <a:pt x="0" y="0"/>
                  </a:moveTo>
                  <a:lnTo>
                    <a:pt x="100" y="65"/>
                  </a:lnTo>
                  <a:lnTo>
                    <a:pt x="102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2" name="直接连接符 90320"/>
            <p:cNvSpPr/>
            <p:nvPr/>
          </p:nvSpPr>
          <p:spPr>
            <a:xfrm flipV="1">
              <a:off x="3871" y="320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3" name="任意多边形 90321"/>
            <p:cNvSpPr/>
            <p:nvPr/>
          </p:nvSpPr>
          <p:spPr>
            <a:xfrm>
              <a:off x="3846" y="3180"/>
              <a:ext cx="33" cy="29"/>
            </a:xfrm>
            <a:custGeom>
              <a:avLst/>
              <a:gdLst/>
              <a:ahLst/>
              <a:cxnLst/>
              <a:rect l="0" t="0" r="0" b="0"/>
              <a:pathLst>
                <a:path w="268" h="231">
                  <a:moveTo>
                    <a:pt x="0" y="104"/>
                  </a:moveTo>
                  <a:lnTo>
                    <a:pt x="101" y="168"/>
                  </a:lnTo>
                  <a:lnTo>
                    <a:pt x="203" y="231"/>
                  </a:lnTo>
                  <a:lnTo>
                    <a:pt x="268" y="127"/>
                  </a:lnTo>
                  <a:lnTo>
                    <a:pt x="166" y="64"/>
                  </a:lnTo>
                  <a:lnTo>
                    <a:pt x="65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4" name="任意多边形 90322"/>
            <p:cNvSpPr/>
            <p:nvPr/>
          </p:nvSpPr>
          <p:spPr>
            <a:xfrm>
              <a:off x="3846" y="3180"/>
              <a:ext cx="33" cy="29"/>
            </a:xfrm>
            <a:custGeom>
              <a:avLst/>
              <a:gdLst/>
              <a:ahLst/>
              <a:cxnLst/>
              <a:rect l="0" t="0" r="0" b="0"/>
              <a:pathLst>
                <a:path w="268" h="231">
                  <a:moveTo>
                    <a:pt x="0" y="104"/>
                  </a:moveTo>
                  <a:lnTo>
                    <a:pt x="101" y="168"/>
                  </a:lnTo>
                  <a:lnTo>
                    <a:pt x="203" y="231"/>
                  </a:lnTo>
                  <a:lnTo>
                    <a:pt x="268" y="127"/>
                  </a:lnTo>
                  <a:lnTo>
                    <a:pt x="166" y="64"/>
                  </a:lnTo>
                  <a:lnTo>
                    <a:pt x="65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5" name="任意多边形 90323"/>
            <p:cNvSpPr/>
            <p:nvPr/>
          </p:nvSpPr>
          <p:spPr>
            <a:xfrm>
              <a:off x="3867" y="3188"/>
              <a:ext cx="12" cy="8"/>
            </a:xfrm>
            <a:custGeom>
              <a:avLst/>
              <a:gdLst/>
              <a:ahLst/>
              <a:cxnLst/>
              <a:rect l="0" t="0" r="0" b="0"/>
              <a:pathLst>
                <a:path w="103" h="63">
                  <a:moveTo>
                    <a:pt x="0" y="0"/>
                  </a:moveTo>
                  <a:lnTo>
                    <a:pt x="102" y="63"/>
                  </a:lnTo>
                  <a:lnTo>
                    <a:pt x="103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6" name="直接连接符 90324"/>
            <p:cNvSpPr/>
            <p:nvPr/>
          </p:nvSpPr>
          <p:spPr>
            <a:xfrm flipV="1">
              <a:off x="3879" y="319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7" name="任意多边形 90325"/>
            <p:cNvSpPr/>
            <p:nvPr/>
          </p:nvSpPr>
          <p:spPr>
            <a:xfrm>
              <a:off x="3854" y="3167"/>
              <a:ext cx="33" cy="29"/>
            </a:xfrm>
            <a:custGeom>
              <a:avLst/>
              <a:gdLst/>
              <a:ahLst/>
              <a:cxnLst/>
              <a:rect l="0" t="0" r="0" b="0"/>
              <a:pathLst>
                <a:path w="268" h="226">
                  <a:moveTo>
                    <a:pt x="0" y="103"/>
                  </a:moveTo>
                  <a:lnTo>
                    <a:pt x="103" y="165"/>
                  </a:lnTo>
                  <a:lnTo>
                    <a:pt x="206" y="226"/>
                  </a:lnTo>
                  <a:lnTo>
                    <a:pt x="268" y="122"/>
                  </a:lnTo>
                  <a:lnTo>
                    <a:pt x="166" y="61"/>
                  </a:lnTo>
                  <a:lnTo>
                    <a:pt x="63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8" name="任意多边形 90326"/>
            <p:cNvSpPr/>
            <p:nvPr/>
          </p:nvSpPr>
          <p:spPr>
            <a:xfrm>
              <a:off x="3854" y="3167"/>
              <a:ext cx="33" cy="29"/>
            </a:xfrm>
            <a:custGeom>
              <a:avLst/>
              <a:gdLst/>
              <a:ahLst/>
              <a:cxnLst/>
              <a:rect l="0" t="0" r="0" b="0"/>
              <a:pathLst>
                <a:path w="268" h="226">
                  <a:moveTo>
                    <a:pt x="0" y="103"/>
                  </a:moveTo>
                  <a:lnTo>
                    <a:pt x="103" y="165"/>
                  </a:lnTo>
                  <a:lnTo>
                    <a:pt x="206" y="226"/>
                  </a:lnTo>
                  <a:lnTo>
                    <a:pt x="268" y="122"/>
                  </a:lnTo>
                  <a:lnTo>
                    <a:pt x="166" y="61"/>
                  </a:lnTo>
                  <a:lnTo>
                    <a:pt x="63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49" name="任意多边形 90327"/>
            <p:cNvSpPr/>
            <p:nvPr/>
          </p:nvSpPr>
          <p:spPr>
            <a:xfrm>
              <a:off x="3874" y="3175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3" h="61">
                  <a:moveTo>
                    <a:pt x="0" y="0"/>
                  </a:moveTo>
                  <a:lnTo>
                    <a:pt x="102" y="61"/>
                  </a:lnTo>
                  <a:lnTo>
                    <a:pt x="103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0" name="直接连接符 90328"/>
            <p:cNvSpPr/>
            <p:nvPr/>
          </p:nvSpPr>
          <p:spPr>
            <a:xfrm flipV="1">
              <a:off x="3887" y="318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1" name="任意多边形 90329"/>
            <p:cNvSpPr/>
            <p:nvPr/>
          </p:nvSpPr>
          <p:spPr>
            <a:xfrm>
              <a:off x="3861" y="3154"/>
              <a:ext cx="34" cy="29"/>
            </a:xfrm>
            <a:custGeom>
              <a:avLst/>
              <a:gdLst/>
              <a:ahLst/>
              <a:cxnLst/>
              <a:rect l="0" t="0" r="0" b="0"/>
              <a:pathLst>
                <a:path w="268" h="224">
                  <a:moveTo>
                    <a:pt x="0" y="106"/>
                  </a:moveTo>
                  <a:lnTo>
                    <a:pt x="104" y="165"/>
                  </a:lnTo>
                  <a:lnTo>
                    <a:pt x="207" y="224"/>
                  </a:lnTo>
                  <a:lnTo>
                    <a:pt x="268" y="118"/>
                  </a:lnTo>
                  <a:lnTo>
                    <a:pt x="164" y="59"/>
                  </a:lnTo>
                  <a:lnTo>
                    <a:pt x="6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2" name="任意多边形 90330"/>
            <p:cNvSpPr/>
            <p:nvPr/>
          </p:nvSpPr>
          <p:spPr>
            <a:xfrm>
              <a:off x="3861" y="3154"/>
              <a:ext cx="34" cy="29"/>
            </a:xfrm>
            <a:custGeom>
              <a:avLst/>
              <a:gdLst/>
              <a:ahLst/>
              <a:cxnLst/>
              <a:rect l="0" t="0" r="0" b="0"/>
              <a:pathLst>
                <a:path w="268" h="224">
                  <a:moveTo>
                    <a:pt x="0" y="106"/>
                  </a:moveTo>
                  <a:lnTo>
                    <a:pt x="104" y="165"/>
                  </a:lnTo>
                  <a:lnTo>
                    <a:pt x="207" y="224"/>
                  </a:lnTo>
                  <a:lnTo>
                    <a:pt x="268" y="118"/>
                  </a:lnTo>
                  <a:lnTo>
                    <a:pt x="164" y="59"/>
                  </a:lnTo>
                  <a:lnTo>
                    <a:pt x="6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3" name="任意多边形 90331"/>
            <p:cNvSpPr/>
            <p:nvPr/>
          </p:nvSpPr>
          <p:spPr>
            <a:xfrm>
              <a:off x="3882" y="3162"/>
              <a:ext cx="13" cy="7"/>
            </a:xfrm>
            <a:custGeom>
              <a:avLst/>
              <a:gdLst/>
              <a:ahLst/>
              <a:cxnLst/>
              <a:rect l="0" t="0" r="0" b="0"/>
              <a:pathLst>
                <a:path w="105" h="59">
                  <a:moveTo>
                    <a:pt x="0" y="0"/>
                  </a:moveTo>
                  <a:lnTo>
                    <a:pt x="104" y="59"/>
                  </a:lnTo>
                  <a:lnTo>
                    <a:pt x="105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4" name="直接连接符 90332"/>
            <p:cNvSpPr/>
            <p:nvPr/>
          </p:nvSpPr>
          <p:spPr>
            <a:xfrm flipV="1">
              <a:off x="3895" y="316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5" name="任意多边形 90333"/>
            <p:cNvSpPr/>
            <p:nvPr/>
          </p:nvSpPr>
          <p:spPr>
            <a:xfrm>
              <a:off x="3869" y="3141"/>
              <a:ext cx="33" cy="28"/>
            </a:xfrm>
            <a:custGeom>
              <a:avLst/>
              <a:gdLst/>
              <a:ahLst/>
              <a:cxnLst/>
              <a:rect l="0" t="0" r="0" b="0"/>
              <a:pathLst>
                <a:path w="267" h="219">
                  <a:moveTo>
                    <a:pt x="0" y="107"/>
                  </a:moveTo>
                  <a:lnTo>
                    <a:pt x="105" y="163"/>
                  </a:lnTo>
                  <a:lnTo>
                    <a:pt x="210" y="219"/>
                  </a:lnTo>
                  <a:lnTo>
                    <a:pt x="267" y="112"/>
                  </a:lnTo>
                  <a:lnTo>
                    <a:pt x="162" y="56"/>
                  </a:lnTo>
                  <a:lnTo>
                    <a:pt x="57" y="0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6" name="任意多边形 90334"/>
            <p:cNvSpPr/>
            <p:nvPr/>
          </p:nvSpPr>
          <p:spPr>
            <a:xfrm>
              <a:off x="3869" y="3141"/>
              <a:ext cx="33" cy="28"/>
            </a:xfrm>
            <a:custGeom>
              <a:avLst/>
              <a:gdLst/>
              <a:ahLst/>
              <a:cxnLst/>
              <a:rect l="0" t="0" r="0" b="0"/>
              <a:pathLst>
                <a:path w="267" h="219">
                  <a:moveTo>
                    <a:pt x="0" y="107"/>
                  </a:moveTo>
                  <a:lnTo>
                    <a:pt x="105" y="163"/>
                  </a:lnTo>
                  <a:lnTo>
                    <a:pt x="210" y="219"/>
                  </a:lnTo>
                  <a:lnTo>
                    <a:pt x="267" y="112"/>
                  </a:lnTo>
                  <a:lnTo>
                    <a:pt x="162" y="56"/>
                  </a:lnTo>
                  <a:lnTo>
                    <a:pt x="57" y="0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7" name="任意多边形 90335"/>
            <p:cNvSpPr/>
            <p:nvPr/>
          </p:nvSpPr>
          <p:spPr>
            <a:xfrm>
              <a:off x="3889" y="3148"/>
              <a:ext cx="13" cy="7"/>
            </a:xfrm>
            <a:custGeom>
              <a:avLst/>
              <a:gdLst/>
              <a:ahLst/>
              <a:cxnLst/>
              <a:rect l="0" t="0" r="0" b="0"/>
              <a:pathLst>
                <a:path w="106" h="56">
                  <a:moveTo>
                    <a:pt x="0" y="0"/>
                  </a:moveTo>
                  <a:lnTo>
                    <a:pt x="105" y="56"/>
                  </a:lnTo>
                  <a:lnTo>
                    <a:pt x="106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8" name="直接连接符 90336"/>
            <p:cNvSpPr/>
            <p:nvPr/>
          </p:nvSpPr>
          <p:spPr>
            <a:xfrm flipV="1">
              <a:off x="3902" y="315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59" name="任意多边形 90337"/>
            <p:cNvSpPr/>
            <p:nvPr/>
          </p:nvSpPr>
          <p:spPr>
            <a:xfrm>
              <a:off x="3876" y="3128"/>
              <a:ext cx="33" cy="27"/>
            </a:xfrm>
            <a:custGeom>
              <a:avLst/>
              <a:gdLst/>
              <a:ahLst/>
              <a:cxnLst/>
              <a:rect l="0" t="0" r="0" b="0"/>
              <a:pathLst>
                <a:path w="268" h="218">
                  <a:moveTo>
                    <a:pt x="0" y="109"/>
                  </a:moveTo>
                  <a:lnTo>
                    <a:pt x="106" y="164"/>
                  </a:lnTo>
                  <a:lnTo>
                    <a:pt x="212" y="218"/>
                  </a:lnTo>
                  <a:lnTo>
                    <a:pt x="268" y="109"/>
                  </a:lnTo>
                  <a:lnTo>
                    <a:pt x="162" y="54"/>
                  </a:lnTo>
                  <a:lnTo>
                    <a:pt x="56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0" name="任意多边形 90338"/>
            <p:cNvSpPr/>
            <p:nvPr/>
          </p:nvSpPr>
          <p:spPr>
            <a:xfrm>
              <a:off x="3876" y="3128"/>
              <a:ext cx="33" cy="27"/>
            </a:xfrm>
            <a:custGeom>
              <a:avLst/>
              <a:gdLst/>
              <a:ahLst/>
              <a:cxnLst/>
              <a:rect l="0" t="0" r="0" b="0"/>
              <a:pathLst>
                <a:path w="268" h="218">
                  <a:moveTo>
                    <a:pt x="0" y="109"/>
                  </a:moveTo>
                  <a:lnTo>
                    <a:pt x="106" y="164"/>
                  </a:lnTo>
                  <a:lnTo>
                    <a:pt x="212" y="218"/>
                  </a:lnTo>
                  <a:lnTo>
                    <a:pt x="268" y="109"/>
                  </a:lnTo>
                  <a:lnTo>
                    <a:pt x="162" y="54"/>
                  </a:lnTo>
                  <a:lnTo>
                    <a:pt x="56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1" name="任意多边形 90339"/>
            <p:cNvSpPr/>
            <p:nvPr/>
          </p:nvSpPr>
          <p:spPr>
            <a:xfrm>
              <a:off x="3896" y="3135"/>
              <a:ext cx="13" cy="7"/>
            </a:xfrm>
            <a:custGeom>
              <a:avLst/>
              <a:gdLst/>
              <a:ahLst/>
              <a:cxnLst/>
              <a:rect l="0" t="0" r="0" b="0"/>
              <a:pathLst>
                <a:path w="107" h="55">
                  <a:moveTo>
                    <a:pt x="0" y="0"/>
                  </a:moveTo>
                  <a:lnTo>
                    <a:pt x="106" y="55"/>
                  </a:lnTo>
                  <a:lnTo>
                    <a:pt x="107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2" name="直接连接符 90340"/>
            <p:cNvSpPr/>
            <p:nvPr/>
          </p:nvSpPr>
          <p:spPr>
            <a:xfrm flipV="1">
              <a:off x="3909" y="314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3" name="任意多边形 90341"/>
            <p:cNvSpPr/>
            <p:nvPr/>
          </p:nvSpPr>
          <p:spPr>
            <a:xfrm>
              <a:off x="3883" y="3115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7" h="212">
                  <a:moveTo>
                    <a:pt x="0" y="109"/>
                  </a:moveTo>
                  <a:lnTo>
                    <a:pt x="108" y="160"/>
                  </a:lnTo>
                  <a:lnTo>
                    <a:pt x="215" y="212"/>
                  </a:lnTo>
                  <a:lnTo>
                    <a:pt x="267" y="102"/>
                  </a:lnTo>
                  <a:lnTo>
                    <a:pt x="160" y="51"/>
                  </a:lnTo>
                  <a:lnTo>
                    <a:pt x="53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4" name="任意多边形 90342"/>
            <p:cNvSpPr/>
            <p:nvPr/>
          </p:nvSpPr>
          <p:spPr>
            <a:xfrm>
              <a:off x="3883" y="3115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7" h="212">
                  <a:moveTo>
                    <a:pt x="0" y="109"/>
                  </a:moveTo>
                  <a:lnTo>
                    <a:pt x="108" y="160"/>
                  </a:lnTo>
                  <a:lnTo>
                    <a:pt x="215" y="212"/>
                  </a:lnTo>
                  <a:lnTo>
                    <a:pt x="267" y="102"/>
                  </a:lnTo>
                  <a:lnTo>
                    <a:pt x="160" y="51"/>
                  </a:lnTo>
                  <a:lnTo>
                    <a:pt x="53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5" name="任意多边形 90343"/>
            <p:cNvSpPr/>
            <p:nvPr/>
          </p:nvSpPr>
          <p:spPr>
            <a:xfrm>
              <a:off x="3903" y="3121"/>
              <a:ext cx="13" cy="7"/>
            </a:xfrm>
            <a:custGeom>
              <a:avLst/>
              <a:gdLst/>
              <a:ahLst/>
              <a:cxnLst/>
              <a:rect l="0" t="0" r="0" b="0"/>
              <a:pathLst>
                <a:path w="109" h="51">
                  <a:moveTo>
                    <a:pt x="0" y="0"/>
                  </a:moveTo>
                  <a:lnTo>
                    <a:pt x="107" y="51"/>
                  </a:lnTo>
                  <a:lnTo>
                    <a:pt x="109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6" name="直接连接符 90344"/>
            <p:cNvSpPr/>
            <p:nvPr/>
          </p:nvSpPr>
          <p:spPr>
            <a:xfrm flipV="1">
              <a:off x="3916" y="312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7" name="任意多边形 90345"/>
            <p:cNvSpPr/>
            <p:nvPr/>
          </p:nvSpPr>
          <p:spPr>
            <a:xfrm>
              <a:off x="3889" y="3101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9" h="210">
                  <a:moveTo>
                    <a:pt x="0" y="112"/>
                  </a:moveTo>
                  <a:lnTo>
                    <a:pt x="109" y="161"/>
                  </a:lnTo>
                  <a:lnTo>
                    <a:pt x="218" y="210"/>
                  </a:lnTo>
                  <a:lnTo>
                    <a:pt x="269" y="98"/>
                  </a:lnTo>
                  <a:lnTo>
                    <a:pt x="159" y="49"/>
                  </a:lnTo>
                  <a:lnTo>
                    <a:pt x="50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8" name="任意多边形 90346"/>
            <p:cNvSpPr/>
            <p:nvPr/>
          </p:nvSpPr>
          <p:spPr>
            <a:xfrm>
              <a:off x="3889" y="3101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9" h="210">
                  <a:moveTo>
                    <a:pt x="0" y="112"/>
                  </a:moveTo>
                  <a:lnTo>
                    <a:pt x="109" y="161"/>
                  </a:lnTo>
                  <a:lnTo>
                    <a:pt x="218" y="210"/>
                  </a:lnTo>
                  <a:lnTo>
                    <a:pt x="269" y="98"/>
                  </a:lnTo>
                  <a:lnTo>
                    <a:pt x="159" y="49"/>
                  </a:lnTo>
                  <a:lnTo>
                    <a:pt x="50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69" name="任意多边形 90347"/>
            <p:cNvSpPr/>
            <p:nvPr/>
          </p:nvSpPr>
          <p:spPr>
            <a:xfrm>
              <a:off x="3909" y="3107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1" h="49">
                  <a:moveTo>
                    <a:pt x="0" y="0"/>
                  </a:moveTo>
                  <a:lnTo>
                    <a:pt x="110" y="49"/>
                  </a:lnTo>
                  <a:lnTo>
                    <a:pt x="111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0" name="直接连接符 90348"/>
            <p:cNvSpPr/>
            <p:nvPr/>
          </p:nvSpPr>
          <p:spPr>
            <a:xfrm flipV="1">
              <a:off x="3922" y="311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1" name="任意多边形 90349"/>
            <p:cNvSpPr/>
            <p:nvPr/>
          </p:nvSpPr>
          <p:spPr>
            <a:xfrm>
              <a:off x="3895" y="3087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8" h="203">
                  <a:moveTo>
                    <a:pt x="0" y="112"/>
                  </a:moveTo>
                  <a:lnTo>
                    <a:pt x="110" y="157"/>
                  </a:lnTo>
                  <a:lnTo>
                    <a:pt x="221" y="203"/>
                  </a:lnTo>
                  <a:lnTo>
                    <a:pt x="268" y="91"/>
                  </a:lnTo>
                  <a:lnTo>
                    <a:pt x="157" y="46"/>
                  </a:lnTo>
                  <a:lnTo>
                    <a:pt x="47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2" name="任意多边形 90350"/>
            <p:cNvSpPr/>
            <p:nvPr/>
          </p:nvSpPr>
          <p:spPr>
            <a:xfrm>
              <a:off x="3895" y="3087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8" h="203">
                  <a:moveTo>
                    <a:pt x="0" y="112"/>
                  </a:moveTo>
                  <a:lnTo>
                    <a:pt x="110" y="157"/>
                  </a:lnTo>
                  <a:lnTo>
                    <a:pt x="221" y="203"/>
                  </a:lnTo>
                  <a:lnTo>
                    <a:pt x="268" y="91"/>
                  </a:lnTo>
                  <a:lnTo>
                    <a:pt x="157" y="46"/>
                  </a:lnTo>
                  <a:lnTo>
                    <a:pt x="47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3" name="任意多边形 90351"/>
            <p:cNvSpPr/>
            <p:nvPr/>
          </p:nvSpPr>
          <p:spPr>
            <a:xfrm>
              <a:off x="3915" y="3093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2" h="45">
                  <a:moveTo>
                    <a:pt x="0" y="0"/>
                  </a:moveTo>
                  <a:lnTo>
                    <a:pt x="111" y="45"/>
                  </a:lnTo>
                  <a:lnTo>
                    <a:pt x="112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4" name="直接连接符 90352"/>
            <p:cNvSpPr/>
            <p:nvPr/>
          </p:nvSpPr>
          <p:spPr>
            <a:xfrm flipV="1">
              <a:off x="3928" y="30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5" name="任意多边形 90353"/>
            <p:cNvSpPr/>
            <p:nvPr/>
          </p:nvSpPr>
          <p:spPr>
            <a:xfrm>
              <a:off x="3901" y="3074"/>
              <a:ext cx="33" cy="25"/>
            </a:xfrm>
            <a:custGeom>
              <a:avLst/>
              <a:gdLst/>
              <a:ahLst/>
              <a:cxnLst/>
              <a:rect l="0" t="0" r="0" b="0"/>
              <a:pathLst>
                <a:path w="267" h="201">
                  <a:moveTo>
                    <a:pt x="0" y="114"/>
                  </a:moveTo>
                  <a:lnTo>
                    <a:pt x="111" y="158"/>
                  </a:lnTo>
                  <a:lnTo>
                    <a:pt x="223" y="201"/>
                  </a:lnTo>
                  <a:lnTo>
                    <a:pt x="267" y="87"/>
                  </a:lnTo>
                  <a:lnTo>
                    <a:pt x="156" y="44"/>
                  </a:lnTo>
                  <a:lnTo>
                    <a:pt x="44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6" name="任意多边形 90354"/>
            <p:cNvSpPr/>
            <p:nvPr/>
          </p:nvSpPr>
          <p:spPr>
            <a:xfrm>
              <a:off x="3901" y="3074"/>
              <a:ext cx="33" cy="25"/>
            </a:xfrm>
            <a:custGeom>
              <a:avLst/>
              <a:gdLst/>
              <a:ahLst/>
              <a:cxnLst/>
              <a:rect l="0" t="0" r="0" b="0"/>
              <a:pathLst>
                <a:path w="267" h="201">
                  <a:moveTo>
                    <a:pt x="0" y="114"/>
                  </a:moveTo>
                  <a:lnTo>
                    <a:pt x="111" y="158"/>
                  </a:lnTo>
                  <a:lnTo>
                    <a:pt x="223" y="201"/>
                  </a:lnTo>
                  <a:lnTo>
                    <a:pt x="267" y="87"/>
                  </a:lnTo>
                  <a:lnTo>
                    <a:pt x="156" y="44"/>
                  </a:lnTo>
                  <a:lnTo>
                    <a:pt x="44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7" name="任意多边形 90355"/>
            <p:cNvSpPr/>
            <p:nvPr/>
          </p:nvSpPr>
          <p:spPr>
            <a:xfrm>
              <a:off x="3920" y="3079"/>
              <a:ext cx="14" cy="5"/>
            </a:xfrm>
            <a:custGeom>
              <a:avLst/>
              <a:gdLst/>
              <a:ahLst/>
              <a:cxnLst/>
              <a:rect l="0" t="0" r="0" b="0"/>
              <a:pathLst>
                <a:path w="111" h="43">
                  <a:moveTo>
                    <a:pt x="0" y="0"/>
                  </a:moveTo>
                  <a:lnTo>
                    <a:pt x="111" y="43"/>
                  </a:lnTo>
                  <a:lnTo>
                    <a:pt x="111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8" name="直接连接符 90356"/>
            <p:cNvSpPr/>
            <p:nvPr/>
          </p:nvSpPr>
          <p:spPr>
            <a:xfrm flipV="1">
              <a:off x="3934" y="308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79" name="任意多边形 90357"/>
            <p:cNvSpPr/>
            <p:nvPr/>
          </p:nvSpPr>
          <p:spPr>
            <a:xfrm>
              <a:off x="3906" y="3060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6" h="196">
                  <a:moveTo>
                    <a:pt x="0" y="114"/>
                  </a:moveTo>
                  <a:lnTo>
                    <a:pt x="112" y="155"/>
                  </a:lnTo>
                  <a:lnTo>
                    <a:pt x="223" y="196"/>
                  </a:lnTo>
                  <a:lnTo>
                    <a:pt x="266" y="82"/>
                  </a:lnTo>
                  <a:lnTo>
                    <a:pt x="154" y="41"/>
                  </a:lnTo>
                  <a:lnTo>
                    <a:pt x="43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0" name="任意多边形 90358"/>
            <p:cNvSpPr/>
            <p:nvPr/>
          </p:nvSpPr>
          <p:spPr>
            <a:xfrm>
              <a:off x="3906" y="3060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6" h="196">
                  <a:moveTo>
                    <a:pt x="0" y="114"/>
                  </a:moveTo>
                  <a:lnTo>
                    <a:pt x="112" y="155"/>
                  </a:lnTo>
                  <a:lnTo>
                    <a:pt x="223" y="196"/>
                  </a:lnTo>
                  <a:lnTo>
                    <a:pt x="266" y="82"/>
                  </a:lnTo>
                  <a:lnTo>
                    <a:pt x="154" y="41"/>
                  </a:lnTo>
                  <a:lnTo>
                    <a:pt x="43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1" name="任意多边形 90359"/>
            <p:cNvSpPr/>
            <p:nvPr/>
          </p:nvSpPr>
          <p:spPr>
            <a:xfrm>
              <a:off x="3926" y="3065"/>
              <a:ext cx="14" cy="5"/>
            </a:xfrm>
            <a:custGeom>
              <a:avLst/>
              <a:gdLst/>
              <a:ahLst/>
              <a:cxnLst/>
              <a:rect l="0" t="0" r="0" b="0"/>
              <a:pathLst>
                <a:path w="113" h="41">
                  <a:moveTo>
                    <a:pt x="0" y="0"/>
                  </a:moveTo>
                  <a:lnTo>
                    <a:pt x="112" y="41"/>
                  </a:lnTo>
                  <a:lnTo>
                    <a:pt x="113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2" name="直接连接符 90360"/>
            <p:cNvSpPr/>
            <p:nvPr/>
          </p:nvSpPr>
          <p:spPr>
            <a:xfrm flipV="1">
              <a:off x="3939" y="307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3" name="任意多边形 90361"/>
            <p:cNvSpPr/>
            <p:nvPr/>
          </p:nvSpPr>
          <p:spPr>
            <a:xfrm>
              <a:off x="3911" y="3045"/>
              <a:ext cx="34" cy="25"/>
            </a:xfrm>
            <a:custGeom>
              <a:avLst/>
              <a:gdLst/>
              <a:ahLst/>
              <a:cxnLst/>
              <a:rect l="0" t="0" r="0" b="0"/>
              <a:pathLst>
                <a:path w="265" h="193">
                  <a:moveTo>
                    <a:pt x="0" y="115"/>
                  </a:moveTo>
                  <a:lnTo>
                    <a:pt x="112" y="154"/>
                  </a:lnTo>
                  <a:lnTo>
                    <a:pt x="225" y="193"/>
                  </a:lnTo>
                  <a:lnTo>
                    <a:pt x="265" y="78"/>
                  </a:lnTo>
                  <a:lnTo>
                    <a:pt x="152" y="39"/>
                  </a:lnTo>
                  <a:lnTo>
                    <a:pt x="40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4" name="任意多边形 90362"/>
            <p:cNvSpPr/>
            <p:nvPr/>
          </p:nvSpPr>
          <p:spPr>
            <a:xfrm>
              <a:off x="3911" y="3045"/>
              <a:ext cx="34" cy="25"/>
            </a:xfrm>
            <a:custGeom>
              <a:avLst/>
              <a:gdLst/>
              <a:ahLst/>
              <a:cxnLst/>
              <a:rect l="0" t="0" r="0" b="0"/>
              <a:pathLst>
                <a:path w="265" h="193">
                  <a:moveTo>
                    <a:pt x="0" y="115"/>
                  </a:moveTo>
                  <a:lnTo>
                    <a:pt x="112" y="154"/>
                  </a:lnTo>
                  <a:lnTo>
                    <a:pt x="225" y="193"/>
                  </a:lnTo>
                  <a:lnTo>
                    <a:pt x="265" y="78"/>
                  </a:lnTo>
                  <a:lnTo>
                    <a:pt x="152" y="39"/>
                  </a:lnTo>
                  <a:lnTo>
                    <a:pt x="40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5" name="任意多边形 90363"/>
            <p:cNvSpPr/>
            <p:nvPr/>
          </p:nvSpPr>
          <p:spPr>
            <a:xfrm>
              <a:off x="3931" y="3050"/>
              <a:ext cx="14" cy="5"/>
            </a:xfrm>
            <a:custGeom>
              <a:avLst/>
              <a:gdLst/>
              <a:ahLst/>
              <a:cxnLst/>
              <a:rect l="0" t="0" r="0" b="0"/>
              <a:pathLst>
                <a:path w="114" h="39">
                  <a:moveTo>
                    <a:pt x="0" y="0"/>
                  </a:moveTo>
                  <a:lnTo>
                    <a:pt x="113" y="39"/>
                  </a:lnTo>
                  <a:lnTo>
                    <a:pt x="114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6" name="直接连接符 90364"/>
            <p:cNvSpPr/>
            <p:nvPr/>
          </p:nvSpPr>
          <p:spPr>
            <a:xfrm flipV="1">
              <a:off x="3945" y="305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7" name="任意多边形 90365"/>
            <p:cNvSpPr/>
            <p:nvPr/>
          </p:nvSpPr>
          <p:spPr>
            <a:xfrm>
              <a:off x="3916" y="3031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4" h="188">
                  <a:moveTo>
                    <a:pt x="0" y="116"/>
                  </a:moveTo>
                  <a:lnTo>
                    <a:pt x="113" y="152"/>
                  </a:lnTo>
                  <a:lnTo>
                    <a:pt x="227" y="188"/>
                  </a:lnTo>
                  <a:lnTo>
                    <a:pt x="264" y="72"/>
                  </a:lnTo>
                  <a:lnTo>
                    <a:pt x="150" y="36"/>
                  </a:lnTo>
                  <a:lnTo>
                    <a:pt x="36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8" name="任意多边形 90366"/>
            <p:cNvSpPr/>
            <p:nvPr/>
          </p:nvSpPr>
          <p:spPr>
            <a:xfrm>
              <a:off x="3916" y="3031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4" h="188">
                  <a:moveTo>
                    <a:pt x="0" y="116"/>
                  </a:moveTo>
                  <a:lnTo>
                    <a:pt x="113" y="152"/>
                  </a:lnTo>
                  <a:lnTo>
                    <a:pt x="227" y="188"/>
                  </a:lnTo>
                  <a:lnTo>
                    <a:pt x="264" y="72"/>
                  </a:lnTo>
                  <a:lnTo>
                    <a:pt x="150" y="36"/>
                  </a:lnTo>
                  <a:lnTo>
                    <a:pt x="36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89" name="任意多边形 90367"/>
            <p:cNvSpPr/>
            <p:nvPr/>
          </p:nvSpPr>
          <p:spPr>
            <a:xfrm>
              <a:off x="3935" y="3036"/>
              <a:ext cx="15" cy="4"/>
            </a:xfrm>
            <a:custGeom>
              <a:avLst/>
              <a:gdLst/>
              <a:ahLst/>
              <a:cxnLst/>
              <a:rect l="0" t="0" r="0" b="0"/>
              <a:pathLst>
                <a:path w="115" h="36">
                  <a:moveTo>
                    <a:pt x="0" y="0"/>
                  </a:moveTo>
                  <a:lnTo>
                    <a:pt x="114" y="36"/>
                  </a:lnTo>
                  <a:lnTo>
                    <a:pt x="115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0" name="直接连接符 90368"/>
            <p:cNvSpPr/>
            <p:nvPr/>
          </p:nvSpPr>
          <p:spPr>
            <a:xfrm flipV="1">
              <a:off x="3949" y="304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1" name="任意多边形 90369"/>
            <p:cNvSpPr/>
            <p:nvPr/>
          </p:nvSpPr>
          <p:spPr>
            <a:xfrm>
              <a:off x="3921" y="3017"/>
              <a:ext cx="33" cy="23"/>
            </a:xfrm>
            <a:custGeom>
              <a:avLst/>
              <a:gdLst/>
              <a:ahLst/>
              <a:cxnLst/>
              <a:rect l="0" t="0" r="0" b="0"/>
              <a:pathLst>
                <a:path w="265" h="184">
                  <a:moveTo>
                    <a:pt x="0" y="117"/>
                  </a:moveTo>
                  <a:lnTo>
                    <a:pt x="115" y="151"/>
                  </a:lnTo>
                  <a:lnTo>
                    <a:pt x="230" y="184"/>
                  </a:lnTo>
                  <a:lnTo>
                    <a:pt x="265" y="67"/>
                  </a:lnTo>
                  <a:lnTo>
                    <a:pt x="150" y="34"/>
                  </a:lnTo>
                  <a:lnTo>
                    <a:pt x="35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2" name="任意多边形 90370"/>
            <p:cNvSpPr/>
            <p:nvPr/>
          </p:nvSpPr>
          <p:spPr>
            <a:xfrm>
              <a:off x="3921" y="3017"/>
              <a:ext cx="33" cy="23"/>
            </a:xfrm>
            <a:custGeom>
              <a:avLst/>
              <a:gdLst/>
              <a:ahLst/>
              <a:cxnLst/>
              <a:rect l="0" t="0" r="0" b="0"/>
              <a:pathLst>
                <a:path w="265" h="184">
                  <a:moveTo>
                    <a:pt x="0" y="117"/>
                  </a:moveTo>
                  <a:lnTo>
                    <a:pt x="115" y="151"/>
                  </a:lnTo>
                  <a:lnTo>
                    <a:pt x="230" y="184"/>
                  </a:lnTo>
                  <a:lnTo>
                    <a:pt x="265" y="67"/>
                  </a:lnTo>
                  <a:lnTo>
                    <a:pt x="150" y="34"/>
                  </a:lnTo>
                  <a:lnTo>
                    <a:pt x="35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3" name="任意多边形 90371"/>
            <p:cNvSpPr/>
            <p:nvPr/>
          </p:nvSpPr>
          <p:spPr>
            <a:xfrm>
              <a:off x="3939" y="3021"/>
              <a:ext cx="15" cy="4"/>
            </a:xfrm>
            <a:custGeom>
              <a:avLst/>
              <a:gdLst/>
              <a:ahLst/>
              <a:cxnLst/>
              <a:rect l="0" t="0" r="0" b="0"/>
              <a:pathLst>
                <a:path w="115" h="33">
                  <a:moveTo>
                    <a:pt x="0" y="0"/>
                  </a:moveTo>
                  <a:lnTo>
                    <a:pt x="115" y="33"/>
                  </a:lnTo>
                  <a:lnTo>
                    <a:pt x="115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4" name="直接连接符 90372"/>
            <p:cNvSpPr/>
            <p:nvPr/>
          </p:nvSpPr>
          <p:spPr>
            <a:xfrm flipV="1">
              <a:off x="3954" y="302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5" name="任意多边形 90373"/>
            <p:cNvSpPr/>
            <p:nvPr/>
          </p:nvSpPr>
          <p:spPr>
            <a:xfrm>
              <a:off x="3925" y="3003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2" h="180">
                  <a:moveTo>
                    <a:pt x="0" y="117"/>
                  </a:moveTo>
                  <a:lnTo>
                    <a:pt x="115" y="149"/>
                  </a:lnTo>
                  <a:lnTo>
                    <a:pt x="230" y="180"/>
                  </a:lnTo>
                  <a:lnTo>
                    <a:pt x="262" y="63"/>
                  </a:lnTo>
                  <a:lnTo>
                    <a:pt x="147" y="31"/>
                  </a:lnTo>
                  <a:lnTo>
                    <a:pt x="32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6" name="任意多边形 90374"/>
            <p:cNvSpPr/>
            <p:nvPr/>
          </p:nvSpPr>
          <p:spPr>
            <a:xfrm>
              <a:off x="3925" y="3003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2" h="180">
                  <a:moveTo>
                    <a:pt x="0" y="117"/>
                  </a:moveTo>
                  <a:lnTo>
                    <a:pt x="115" y="149"/>
                  </a:lnTo>
                  <a:lnTo>
                    <a:pt x="230" y="180"/>
                  </a:lnTo>
                  <a:lnTo>
                    <a:pt x="262" y="63"/>
                  </a:lnTo>
                  <a:lnTo>
                    <a:pt x="147" y="31"/>
                  </a:lnTo>
                  <a:lnTo>
                    <a:pt x="32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7" name="任意多边形 90375"/>
            <p:cNvSpPr/>
            <p:nvPr/>
          </p:nvSpPr>
          <p:spPr>
            <a:xfrm>
              <a:off x="3944" y="3007"/>
              <a:ext cx="14" cy="3"/>
            </a:xfrm>
            <a:custGeom>
              <a:avLst/>
              <a:gdLst/>
              <a:ahLst/>
              <a:cxnLst/>
              <a:rect l="0" t="0" r="0" b="0"/>
              <a:pathLst>
                <a:path w="116" h="32">
                  <a:moveTo>
                    <a:pt x="0" y="0"/>
                  </a:moveTo>
                  <a:lnTo>
                    <a:pt x="115" y="32"/>
                  </a:lnTo>
                  <a:lnTo>
                    <a:pt x="116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8" name="直接连接符 90376"/>
            <p:cNvSpPr/>
            <p:nvPr/>
          </p:nvSpPr>
          <p:spPr>
            <a:xfrm flipV="1">
              <a:off x="3958" y="301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799" name="任意多边形 90377"/>
            <p:cNvSpPr/>
            <p:nvPr/>
          </p:nvSpPr>
          <p:spPr>
            <a:xfrm>
              <a:off x="3929" y="2988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1" h="174">
                  <a:moveTo>
                    <a:pt x="0" y="119"/>
                  </a:moveTo>
                  <a:lnTo>
                    <a:pt x="116" y="146"/>
                  </a:lnTo>
                  <a:lnTo>
                    <a:pt x="232" y="174"/>
                  </a:lnTo>
                  <a:lnTo>
                    <a:pt x="261" y="56"/>
                  </a:lnTo>
                  <a:lnTo>
                    <a:pt x="145" y="28"/>
                  </a:lnTo>
                  <a:lnTo>
                    <a:pt x="29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0" name="任意多边形 90378"/>
            <p:cNvSpPr/>
            <p:nvPr/>
          </p:nvSpPr>
          <p:spPr>
            <a:xfrm>
              <a:off x="3929" y="2988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1" h="174">
                  <a:moveTo>
                    <a:pt x="0" y="119"/>
                  </a:moveTo>
                  <a:lnTo>
                    <a:pt x="116" y="146"/>
                  </a:lnTo>
                  <a:lnTo>
                    <a:pt x="232" y="174"/>
                  </a:lnTo>
                  <a:lnTo>
                    <a:pt x="261" y="56"/>
                  </a:lnTo>
                  <a:lnTo>
                    <a:pt x="145" y="28"/>
                  </a:lnTo>
                  <a:lnTo>
                    <a:pt x="29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1" name="任意多边形 90379"/>
            <p:cNvSpPr/>
            <p:nvPr/>
          </p:nvSpPr>
          <p:spPr>
            <a:xfrm>
              <a:off x="3947" y="2992"/>
              <a:ext cx="15" cy="3"/>
            </a:xfrm>
            <a:custGeom>
              <a:avLst/>
              <a:gdLst/>
              <a:ahLst/>
              <a:cxnLst/>
              <a:rect l="0" t="0" r="0" b="0"/>
              <a:pathLst>
                <a:path w="118" h="28">
                  <a:moveTo>
                    <a:pt x="0" y="0"/>
                  </a:moveTo>
                  <a:lnTo>
                    <a:pt x="116" y="28"/>
                  </a:lnTo>
                  <a:lnTo>
                    <a:pt x="118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2" name="直接连接符 90380"/>
            <p:cNvSpPr/>
            <p:nvPr/>
          </p:nvSpPr>
          <p:spPr>
            <a:xfrm flipV="1">
              <a:off x="3962" y="299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3" name="任意多边形 90381"/>
            <p:cNvSpPr/>
            <p:nvPr/>
          </p:nvSpPr>
          <p:spPr>
            <a:xfrm>
              <a:off x="3933" y="2974"/>
              <a:ext cx="32" cy="21"/>
            </a:xfrm>
            <a:custGeom>
              <a:avLst/>
              <a:gdLst/>
              <a:ahLst/>
              <a:cxnLst/>
              <a:rect l="0" t="0" r="0" b="0"/>
              <a:pathLst>
                <a:path w="260" h="169">
                  <a:moveTo>
                    <a:pt x="0" y="120"/>
                  </a:moveTo>
                  <a:lnTo>
                    <a:pt x="117" y="144"/>
                  </a:lnTo>
                  <a:lnTo>
                    <a:pt x="235" y="169"/>
                  </a:lnTo>
                  <a:lnTo>
                    <a:pt x="260" y="49"/>
                  </a:lnTo>
                  <a:lnTo>
                    <a:pt x="143" y="25"/>
                  </a:lnTo>
                  <a:lnTo>
                    <a:pt x="26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4" name="任意多边形 90382"/>
            <p:cNvSpPr/>
            <p:nvPr/>
          </p:nvSpPr>
          <p:spPr>
            <a:xfrm>
              <a:off x="3933" y="2974"/>
              <a:ext cx="32" cy="21"/>
            </a:xfrm>
            <a:custGeom>
              <a:avLst/>
              <a:gdLst/>
              <a:ahLst/>
              <a:cxnLst/>
              <a:rect l="0" t="0" r="0" b="0"/>
              <a:pathLst>
                <a:path w="260" h="169">
                  <a:moveTo>
                    <a:pt x="0" y="120"/>
                  </a:moveTo>
                  <a:lnTo>
                    <a:pt x="117" y="144"/>
                  </a:lnTo>
                  <a:lnTo>
                    <a:pt x="235" y="169"/>
                  </a:lnTo>
                  <a:lnTo>
                    <a:pt x="260" y="49"/>
                  </a:lnTo>
                  <a:lnTo>
                    <a:pt x="143" y="25"/>
                  </a:lnTo>
                  <a:lnTo>
                    <a:pt x="26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5" name="任意多边形 90383"/>
            <p:cNvSpPr/>
            <p:nvPr/>
          </p:nvSpPr>
          <p:spPr>
            <a:xfrm>
              <a:off x="3950" y="2977"/>
              <a:ext cx="15" cy="3"/>
            </a:xfrm>
            <a:custGeom>
              <a:avLst/>
              <a:gdLst/>
              <a:ahLst/>
              <a:cxnLst/>
              <a:rect l="0" t="0" r="0" b="0"/>
              <a:pathLst>
                <a:path w="117" h="24">
                  <a:moveTo>
                    <a:pt x="0" y="0"/>
                  </a:moveTo>
                  <a:lnTo>
                    <a:pt x="117" y="24"/>
                  </a:lnTo>
                  <a:lnTo>
                    <a:pt x="117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6" name="直接连接符 90384"/>
            <p:cNvSpPr/>
            <p:nvPr/>
          </p:nvSpPr>
          <p:spPr>
            <a:xfrm>
              <a:off x="3965" y="298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7" name="任意多边形 90385"/>
            <p:cNvSpPr/>
            <p:nvPr/>
          </p:nvSpPr>
          <p:spPr>
            <a:xfrm>
              <a:off x="3936" y="2959"/>
              <a:ext cx="32" cy="21"/>
            </a:xfrm>
            <a:custGeom>
              <a:avLst/>
              <a:gdLst/>
              <a:ahLst/>
              <a:cxnLst/>
              <a:rect l="0" t="0" r="0" b="0"/>
              <a:pathLst>
                <a:path w="259" h="168">
                  <a:moveTo>
                    <a:pt x="0" y="119"/>
                  </a:moveTo>
                  <a:lnTo>
                    <a:pt x="117" y="144"/>
                  </a:lnTo>
                  <a:lnTo>
                    <a:pt x="234" y="168"/>
                  </a:lnTo>
                  <a:lnTo>
                    <a:pt x="259" y="49"/>
                  </a:lnTo>
                  <a:lnTo>
                    <a:pt x="142" y="24"/>
                  </a:lnTo>
                  <a:lnTo>
                    <a:pt x="24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8" name="任意多边形 90386"/>
            <p:cNvSpPr/>
            <p:nvPr/>
          </p:nvSpPr>
          <p:spPr>
            <a:xfrm>
              <a:off x="3936" y="2959"/>
              <a:ext cx="32" cy="21"/>
            </a:xfrm>
            <a:custGeom>
              <a:avLst/>
              <a:gdLst/>
              <a:ahLst/>
              <a:cxnLst/>
              <a:rect l="0" t="0" r="0" b="0"/>
              <a:pathLst>
                <a:path w="259" h="168">
                  <a:moveTo>
                    <a:pt x="0" y="119"/>
                  </a:moveTo>
                  <a:lnTo>
                    <a:pt x="117" y="144"/>
                  </a:lnTo>
                  <a:lnTo>
                    <a:pt x="234" y="168"/>
                  </a:lnTo>
                  <a:lnTo>
                    <a:pt x="259" y="49"/>
                  </a:lnTo>
                  <a:lnTo>
                    <a:pt x="142" y="24"/>
                  </a:lnTo>
                  <a:lnTo>
                    <a:pt x="24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09" name="任意多边形 90387"/>
            <p:cNvSpPr/>
            <p:nvPr/>
          </p:nvSpPr>
          <p:spPr>
            <a:xfrm>
              <a:off x="3953" y="2962"/>
              <a:ext cx="15" cy="3"/>
            </a:xfrm>
            <a:custGeom>
              <a:avLst/>
              <a:gdLst/>
              <a:ahLst/>
              <a:cxnLst/>
              <a:rect l="0" t="0" r="0" b="0"/>
              <a:pathLst>
                <a:path w="118" h="25">
                  <a:moveTo>
                    <a:pt x="0" y="0"/>
                  </a:moveTo>
                  <a:lnTo>
                    <a:pt x="117" y="25"/>
                  </a:lnTo>
                  <a:lnTo>
                    <a:pt x="118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0" name="直接连接符 90388"/>
            <p:cNvSpPr/>
            <p:nvPr/>
          </p:nvSpPr>
          <p:spPr>
            <a:xfrm flipV="1">
              <a:off x="3968" y="296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1" name="任意多边形 90389"/>
            <p:cNvSpPr/>
            <p:nvPr/>
          </p:nvSpPr>
          <p:spPr>
            <a:xfrm>
              <a:off x="3939" y="2944"/>
              <a:ext cx="32" cy="20"/>
            </a:xfrm>
            <a:custGeom>
              <a:avLst/>
              <a:gdLst/>
              <a:ahLst/>
              <a:cxnLst/>
              <a:rect l="0" t="0" r="0" b="0"/>
              <a:pathLst>
                <a:path w="257" h="159">
                  <a:moveTo>
                    <a:pt x="0" y="119"/>
                  </a:moveTo>
                  <a:lnTo>
                    <a:pt x="119" y="139"/>
                  </a:lnTo>
                  <a:lnTo>
                    <a:pt x="237" y="159"/>
                  </a:lnTo>
                  <a:lnTo>
                    <a:pt x="257" y="40"/>
                  </a:lnTo>
                  <a:lnTo>
                    <a:pt x="139" y="20"/>
                  </a:lnTo>
                  <a:lnTo>
                    <a:pt x="20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2" name="任意多边形 90390"/>
            <p:cNvSpPr/>
            <p:nvPr/>
          </p:nvSpPr>
          <p:spPr>
            <a:xfrm>
              <a:off x="3939" y="2944"/>
              <a:ext cx="32" cy="20"/>
            </a:xfrm>
            <a:custGeom>
              <a:avLst/>
              <a:gdLst/>
              <a:ahLst/>
              <a:cxnLst/>
              <a:rect l="0" t="0" r="0" b="0"/>
              <a:pathLst>
                <a:path w="257" h="159">
                  <a:moveTo>
                    <a:pt x="0" y="119"/>
                  </a:moveTo>
                  <a:lnTo>
                    <a:pt x="119" y="139"/>
                  </a:lnTo>
                  <a:lnTo>
                    <a:pt x="237" y="159"/>
                  </a:lnTo>
                  <a:lnTo>
                    <a:pt x="257" y="40"/>
                  </a:lnTo>
                  <a:lnTo>
                    <a:pt x="139" y="20"/>
                  </a:lnTo>
                  <a:lnTo>
                    <a:pt x="20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3" name="任意多边形 90391"/>
            <p:cNvSpPr/>
            <p:nvPr/>
          </p:nvSpPr>
          <p:spPr>
            <a:xfrm>
              <a:off x="3956" y="2947"/>
              <a:ext cx="15" cy="2"/>
            </a:xfrm>
            <a:custGeom>
              <a:avLst/>
              <a:gdLst/>
              <a:ahLst/>
              <a:cxnLst/>
              <a:rect l="0" t="0" r="0" b="0"/>
              <a:pathLst>
                <a:path w="118" h="20">
                  <a:moveTo>
                    <a:pt x="0" y="0"/>
                  </a:moveTo>
                  <a:lnTo>
                    <a:pt x="118" y="20"/>
                  </a:lnTo>
                  <a:lnTo>
                    <a:pt x="118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4" name="直接连接符 90392"/>
            <p:cNvSpPr/>
            <p:nvPr/>
          </p:nvSpPr>
          <p:spPr>
            <a:xfrm flipV="1">
              <a:off x="3971" y="294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5" name="任意多边形 90393"/>
            <p:cNvSpPr/>
            <p:nvPr/>
          </p:nvSpPr>
          <p:spPr>
            <a:xfrm>
              <a:off x="3941" y="2930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6" h="159">
                  <a:moveTo>
                    <a:pt x="0" y="121"/>
                  </a:moveTo>
                  <a:lnTo>
                    <a:pt x="119" y="140"/>
                  </a:lnTo>
                  <a:lnTo>
                    <a:pt x="237" y="159"/>
                  </a:lnTo>
                  <a:lnTo>
                    <a:pt x="256" y="38"/>
                  </a:lnTo>
                  <a:lnTo>
                    <a:pt x="138" y="19"/>
                  </a:lnTo>
                  <a:lnTo>
                    <a:pt x="19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6" name="任意多边形 90394"/>
            <p:cNvSpPr/>
            <p:nvPr/>
          </p:nvSpPr>
          <p:spPr>
            <a:xfrm>
              <a:off x="3941" y="2930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6" h="159">
                  <a:moveTo>
                    <a:pt x="0" y="121"/>
                  </a:moveTo>
                  <a:lnTo>
                    <a:pt x="119" y="140"/>
                  </a:lnTo>
                  <a:lnTo>
                    <a:pt x="237" y="159"/>
                  </a:lnTo>
                  <a:lnTo>
                    <a:pt x="256" y="38"/>
                  </a:lnTo>
                  <a:lnTo>
                    <a:pt x="138" y="19"/>
                  </a:lnTo>
                  <a:lnTo>
                    <a:pt x="19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7" name="任意多边形 90395"/>
            <p:cNvSpPr/>
            <p:nvPr/>
          </p:nvSpPr>
          <p:spPr>
            <a:xfrm>
              <a:off x="3958" y="2932"/>
              <a:ext cx="15" cy="2"/>
            </a:xfrm>
            <a:custGeom>
              <a:avLst/>
              <a:gdLst/>
              <a:ahLst/>
              <a:cxnLst/>
              <a:rect l="0" t="0" r="0" b="0"/>
              <a:pathLst>
                <a:path w="118" h="19">
                  <a:moveTo>
                    <a:pt x="0" y="0"/>
                  </a:moveTo>
                  <a:lnTo>
                    <a:pt x="118" y="19"/>
                  </a:lnTo>
                  <a:lnTo>
                    <a:pt x="118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8" name="直接连接符 90396"/>
            <p:cNvSpPr/>
            <p:nvPr/>
          </p:nvSpPr>
          <p:spPr>
            <a:xfrm flipV="1">
              <a:off x="3973" y="293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19" name="任意多边形 90397"/>
            <p:cNvSpPr/>
            <p:nvPr/>
          </p:nvSpPr>
          <p:spPr>
            <a:xfrm>
              <a:off x="3944" y="2915"/>
              <a:ext cx="31" cy="19"/>
            </a:xfrm>
            <a:custGeom>
              <a:avLst/>
              <a:gdLst/>
              <a:ahLst/>
              <a:cxnLst/>
              <a:rect l="0" t="0" r="0" b="0"/>
              <a:pathLst>
                <a:path w="253" h="152">
                  <a:moveTo>
                    <a:pt x="0" y="121"/>
                  </a:moveTo>
                  <a:lnTo>
                    <a:pt x="119" y="136"/>
                  </a:lnTo>
                  <a:lnTo>
                    <a:pt x="237" y="152"/>
                  </a:lnTo>
                  <a:lnTo>
                    <a:pt x="253" y="31"/>
                  </a:lnTo>
                  <a:lnTo>
                    <a:pt x="134" y="16"/>
                  </a:lnTo>
                  <a:lnTo>
                    <a:pt x="16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0" name="任意多边形 90398"/>
            <p:cNvSpPr/>
            <p:nvPr/>
          </p:nvSpPr>
          <p:spPr>
            <a:xfrm>
              <a:off x="3944" y="2915"/>
              <a:ext cx="31" cy="19"/>
            </a:xfrm>
            <a:custGeom>
              <a:avLst/>
              <a:gdLst/>
              <a:ahLst/>
              <a:cxnLst/>
              <a:rect l="0" t="0" r="0" b="0"/>
              <a:pathLst>
                <a:path w="253" h="152">
                  <a:moveTo>
                    <a:pt x="0" y="121"/>
                  </a:moveTo>
                  <a:lnTo>
                    <a:pt x="119" y="136"/>
                  </a:lnTo>
                  <a:lnTo>
                    <a:pt x="237" y="152"/>
                  </a:lnTo>
                  <a:lnTo>
                    <a:pt x="253" y="31"/>
                  </a:lnTo>
                  <a:lnTo>
                    <a:pt x="134" y="16"/>
                  </a:lnTo>
                  <a:lnTo>
                    <a:pt x="16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1" name="任意多边形 90399"/>
            <p:cNvSpPr/>
            <p:nvPr/>
          </p:nvSpPr>
          <p:spPr>
            <a:xfrm>
              <a:off x="3960" y="2917"/>
              <a:ext cx="15" cy="2"/>
            </a:xfrm>
            <a:custGeom>
              <a:avLst/>
              <a:gdLst/>
              <a:ahLst/>
              <a:cxnLst/>
              <a:rect l="0" t="0" r="0" b="0"/>
              <a:pathLst>
                <a:path w="119" h="15">
                  <a:moveTo>
                    <a:pt x="0" y="0"/>
                  </a:moveTo>
                  <a:lnTo>
                    <a:pt x="119" y="15"/>
                  </a:lnTo>
                  <a:lnTo>
                    <a:pt x="119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2" name="直接连接符 90400"/>
            <p:cNvSpPr/>
            <p:nvPr/>
          </p:nvSpPr>
          <p:spPr>
            <a:xfrm flipV="1">
              <a:off x="3975" y="291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3" name="任意多边形 90401"/>
            <p:cNvSpPr/>
            <p:nvPr/>
          </p:nvSpPr>
          <p:spPr>
            <a:xfrm>
              <a:off x="3945" y="2900"/>
              <a:ext cx="32" cy="18"/>
            </a:xfrm>
            <a:custGeom>
              <a:avLst/>
              <a:gdLst/>
              <a:ahLst/>
              <a:cxnLst/>
              <a:rect l="0" t="0" r="0" b="0"/>
              <a:pathLst>
                <a:path w="249" h="146">
                  <a:moveTo>
                    <a:pt x="0" y="121"/>
                  </a:moveTo>
                  <a:lnTo>
                    <a:pt x="118" y="134"/>
                  </a:lnTo>
                  <a:lnTo>
                    <a:pt x="237" y="146"/>
                  </a:lnTo>
                  <a:lnTo>
                    <a:pt x="249" y="24"/>
                  </a:lnTo>
                  <a:lnTo>
                    <a:pt x="131" y="12"/>
                  </a:lnTo>
                  <a:lnTo>
                    <a:pt x="12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4" name="任意多边形 90402"/>
            <p:cNvSpPr/>
            <p:nvPr/>
          </p:nvSpPr>
          <p:spPr>
            <a:xfrm>
              <a:off x="3945" y="2900"/>
              <a:ext cx="32" cy="18"/>
            </a:xfrm>
            <a:custGeom>
              <a:avLst/>
              <a:gdLst/>
              <a:ahLst/>
              <a:cxnLst/>
              <a:rect l="0" t="0" r="0" b="0"/>
              <a:pathLst>
                <a:path w="249" h="146">
                  <a:moveTo>
                    <a:pt x="0" y="121"/>
                  </a:moveTo>
                  <a:lnTo>
                    <a:pt x="118" y="134"/>
                  </a:lnTo>
                  <a:lnTo>
                    <a:pt x="237" y="146"/>
                  </a:lnTo>
                  <a:lnTo>
                    <a:pt x="249" y="24"/>
                  </a:lnTo>
                  <a:lnTo>
                    <a:pt x="131" y="12"/>
                  </a:lnTo>
                  <a:lnTo>
                    <a:pt x="12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5" name="任意多边形 90403"/>
            <p:cNvSpPr/>
            <p:nvPr/>
          </p:nvSpPr>
          <p:spPr>
            <a:xfrm>
              <a:off x="3962" y="2902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19" h="12">
                  <a:moveTo>
                    <a:pt x="0" y="0"/>
                  </a:moveTo>
                  <a:lnTo>
                    <a:pt x="118" y="12"/>
                  </a:lnTo>
                  <a:lnTo>
                    <a:pt x="119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6" name="直接连接符 90404"/>
            <p:cNvSpPr/>
            <p:nvPr/>
          </p:nvSpPr>
          <p:spPr>
            <a:xfrm flipV="1">
              <a:off x="3977" y="290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7" name="任意多边形 90405"/>
            <p:cNvSpPr/>
            <p:nvPr/>
          </p:nvSpPr>
          <p:spPr>
            <a:xfrm>
              <a:off x="3947" y="2885"/>
              <a:ext cx="31" cy="18"/>
            </a:xfrm>
            <a:custGeom>
              <a:avLst/>
              <a:gdLst/>
              <a:ahLst/>
              <a:cxnLst/>
              <a:rect l="0" t="0" r="0" b="0"/>
              <a:pathLst>
                <a:path w="249" h="142">
                  <a:moveTo>
                    <a:pt x="0" y="122"/>
                  </a:moveTo>
                  <a:lnTo>
                    <a:pt x="120" y="132"/>
                  </a:lnTo>
                  <a:lnTo>
                    <a:pt x="239" y="142"/>
                  </a:lnTo>
                  <a:lnTo>
                    <a:pt x="249" y="20"/>
                  </a:lnTo>
                  <a:lnTo>
                    <a:pt x="130" y="10"/>
                  </a:lnTo>
                  <a:lnTo>
                    <a:pt x="10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8" name="任意多边形 90406"/>
            <p:cNvSpPr/>
            <p:nvPr/>
          </p:nvSpPr>
          <p:spPr>
            <a:xfrm>
              <a:off x="3947" y="2885"/>
              <a:ext cx="31" cy="18"/>
            </a:xfrm>
            <a:custGeom>
              <a:avLst/>
              <a:gdLst/>
              <a:ahLst/>
              <a:cxnLst/>
              <a:rect l="0" t="0" r="0" b="0"/>
              <a:pathLst>
                <a:path w="249" h="142">
                  <a:moveTo>
                    <a:pt x="0" y="122"/>
                  </a:moveTo>
                  <a:lnTo>
                    <a:pt x="120" y="132"/>
                  </a:lnTo>
                  <a:lnTo>
                    <a:pt x="239" y="142"/>
                  </a:lnTo>
                  <a:lnTo>
                    <a:pt x="249" y="20"/>
                  </a:lnTo>
                  <a:lnTo>
                    <a:pt x="130" y="10"/>
                  </a:lnTo>
                  <a:lnTo>
                    <a:pt x="10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29" name="任意多边形 90407"/>
            <p:cNvSpPr/>
            <p:nvPr/>
          </p:nvSpPr>
          <p:spPr>
            <a:xfrm>
              <a:off x="3963" y="2886"/>
              <a:ext cx="15" cy="2"/>
            </a:xfrm>
            <a:custGeom>
              <a:avLst/>
              <a:gdLst/>
              <a:ahLst/>
              <a:cxnLst/>
              <a:rect l="0" t="0" r="0" b="0"/>
              <a:pathLst>
                <a:path w="119" h="10">
                  <a:moveTo>
                    <a:pt x="0" y="0"/>
                  </a:moveTo>
                  <a:lnTo>
                    <a:pt x="119" y="10"/>
                  </a:lnTo>
                  <a:lnTo>
                    <a:pt x="119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0" name="直接连接符 90408"/>
            <p:cNvSpPr/>
            <p:nvPr/>
          </p:nvSpPr>
          <p:spPr>
            <a:xfrm flipV="1">
              <a:off x="3978" y="288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1" name="任意多边形 90409"/>
            <p:cNvSpPr/>
            <p:nvPr/>
          </p:nvSpPr>
          <p:spPr>
            <a:xfrm>
              <a:off x="3948" y="2870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7" h="137">
                  <a:moveTo>
                    <a:pt x="0" y="122"/>
                  </a:moveTo>
                  <a:lnTo>
                    <a:pt x="120" y="129"/>
                  </a:lnTo>
                  <a:lnTo>
                    <a:pt x="239" y="137"/>
                  </a:lnTo>
                  <a:lnTo>
                    <a:pt x="247" y="15"/>
                  </a:lnTo>
                  <a:lnTo>
                    <a:pt x="127" y="8"/>
                  </a:lnTo>
                  <a:lnTo>
                    <a:pt x="8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2" name="任意多边形 90410"/>
            <p:cNvSpPr/>
            <p:nvPr/>
          </p:nvSpPr>
          <p:spPr>
            <a:xfrm>
              <a:off x="3948" y="2870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7" h="137">
                  <a:moveTo>
                    <a:pt x="0" y="122"/>
                  </a:moveTo>
                  <a:lnTo>
                    <a:pt x="120" y="129"/>
                  </a:lnTo>
                  <a:lnTo>
                    <a:pt x="239" y="137"/>
                  </a:lnTo>
                  <a:lnTo>
                    <a:pt x="247" y="15"/>
                  </a:lnTo>
                  <a:lnTo>
                    <a:pt x="127" y="8"/>
                  </a:lnTo>
                  <a:lnTo>
                    <a:pt x="8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3" name="任意多边形 90411"/>
            <p:cNvSpPr/>
            <p:nvPr/>
          </p:nvSpPr>
          <p:spPr>
            <a:xfrm>
              <a:off x="3964" y="2871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20" h="7">
                  <a:moveTo>
                    <a:pt x="0" y="0"/>
                  </a:moveTo>
                  <a:lnTo>
                    <a:pt x="120" y="7"/>
                  </a:lnTo>
                  <a:lnTo>
                    <a:pt x="1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4" name="直接连接符 90412"/>
            <p:cNvSpPr/>
            <p:nvPr/>
          </p:nvSpPr>
          <p:spPr>
            <a:xfrm flipV="1">
              <a:off x="3979" y="287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5" name="任意多边形 90413"/>
            <p:cNvSpPr/>
            <p:nvPr/>
          </p:nvSpPr>
          <p:spPr>
            <a:xfrm>
              <a:off x="3949" y="2855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3" h="130">
                  <a:moveTo>
                    <a:pt x="0" y="121"/>
                  </a:moveTo>
                  <a:lnTo>
                    <a:pt x="119" y="126"/>
                  </a:lnTo>
                  <a:lnTo>
                    <a:pt x="239" y="130"/>
                  </a:lnTo>
                  <a:lnTo>
                    <a:pt x="243" y="8"/>
                  </a:lnTo>
                  <a:lnTo>
                    <a:pt x="124" y="4"/>
                  </a:lnTo>
                  <a:lnTo>
                    <a:pt x="4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6" name="任意多边形 90414"/>
            <p:cNvSpPr/>
            <p:nvPr/>
          </p:nvSpPr>
          <p:spPr>
            <a:xfrm>
              <a:off x="3949" y="2855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3" h="130">
                  <a:moveTo>
                    <a:pt x="0" y="121"/>
                  </a:moveTo>
                  <a:lnTo>
                    <a:pt x="119" y="126"/>
                  </a:lnTo>
                  <a:lnTo>
                    <a:pt x="239" y="130"/>
                  </a:lnTo>
                  <a:lnTo>
                    <a:pt x="243" y="8"/>
                  </a:lnTo>
                  <a:lnTo>
                    <a:pt x="124" y="4"/>
                  </a:lnTo>
                  <a:lnTo>
                    <a:pt x="4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7" name="任意多边形 90415"/>
            <p:cNvSpPr/>
            <p:nvPr/>
          </p:nvSpPr>
          <p:spPr>
            <a:xfrm>
              <a:off x="3965" y="2856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19" h="4">
                  <a:moveTo>
                    <a:pt x="0" y="0"/>
                  </a:moveTo>
                  <a:lnTo>
                    <a:pt x="119" y="4"/>
                  </a:lnTo>
                  <a:lnTo>
                    <a:pt x="11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8" name="直接连接符 90416"/>
            <p:cNvSpPr/>
            <p:nvPr/>
          </p:nvSpPr>
          <p:spPr>
            <a:xfrm flipV="1">
              <a:off x="3980" y="285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9" name="任意多边形 90417"/>
            <p:cNvSpPr/>
            <p:nvPr/>
          </p:nvSpPr>
          <p:spPr>
            <a:xfrm>
              <a:off x="3950" y="2841"/>
              <a:ext cx="30" cy="15"/>
            </a:xfrm>
            <a:custGeom>
              <a:avLst/>
              <a:gdLst/>
              <a:ahLst/>
              <a:cxnLst/>
              <a:rect l="0" t="0" r="0" b="0"/>
              <a:pathLst>
                <a:path w="240" h="124">
                  <a:moveTo>
                    <a:pt x="0" y="122"/>
                  </a:moveTo>
                  <a:lnTo>
                    <a:pt x="120" y="123"/>
                  </a:lnTo>
                  <a:lnTo>
                    <a:pt x="239" y="124"/>
                  </a:lnTo>
                  <a:lnTo>
                    <a:pt x="240" y="2"/>
                  </a:lnTo>
                  <a:lnTo>
                    <a:pt x="121" y="1"/>
                  </a:lnTo>
                  <a:lnTo>
                    <a:pt x="2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0" name="任意多边形 90418"/>
            <p:cNvSpPr/>
            <p:nvPr/>
          </p:nvSpPr>
          <p:spPr>
            <a:xfrm>
              <a:off x="3950" y="2841"/>
              <a:ext cx="30" cy="15"/>
            </a:xfrm>
            <a:custGeom>
              <a:avLst/>
              <a:gdLst/>
              <a:ahLst/>
              <a:cxnLst/>
              <a:rect l="0" t="0" r="0" b="0"/>
              <a:pathLst>
                <a:path w="240" h="124">
                  <a:moveTo>
                    <a:pt x="0" y="122"/>
                  </a:moveTo>
                  <a:lnTo>
                    <a:pt x="120" y="123"/>
                  </a:lnTo>
                  <a:lnTo>
                    <a:pt x="239" y="124"/>
                  </a:lnTo>
                  <a:lnTo>
                    <a:pt x="240" y="2"/>
                  </a:lnTo>
                  <a:lnTo>
                    <a:pt x="121" y="1"/>
                  </a:lnTo>
                  <a:lnTo>
                    <a:pt x="2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1" name="任意多边形 90419"/>
            <p:cNvSpPr/>
            <p:nvPr/>
          </p:nvSpPr>
          <p:spPr>
            <a:xfrm>
              <a:off x="3965" y="2841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19" h="2">
                  <a:moveTo>
                    <a:pt x="0" y="1"/>
                  </a:moveTo>
                  <a:lnTo>
                    <a:pt x="119" y="2"/>
                  </a:lnTo>
                  <a:lnTo>
                    <a:pt x="11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2" name="直接连接符 90420"/>
            <p:cNvSpPr/>
            <p:nvPr/>
          </p:nvSpPr>
          <p:spPr>
            <a:xfrm flipV="1">
              <a:off x="3980" y="284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3" name="任意多边形 90421"/>
            <p:cNvSpPr/>
            <p:nvPr/>
          </p:nvSpPr>
          <p:spPr>
            <a:xfrm>
              <a:off x="3950" y="2825"/>
              <a:ext cx="30" cy="16"/>
            </a:xfrm>
            <a:custGeom>
              <a:avLst/>
              <a:gdLst/>
              <a:ahLst/>
              <a:cxnLst/>
              <a:rect l="0" t="0" r="0" b="0"/>
              <a:pathLst>
                <a:path w="240" h="123">
                  <a:moveTo>
                    <a:pt x="2" y="123"/>
                  </a:moveTo>
                  <a:lnTo>
                    <a:pt x="121" y="122"/>
                  </a:lnTo>
                  <a:lnTo>
                    <a:pt x="240" y="121"/>
                  </a:lnTo>
                  <a:lnTo>
                    <a:pt x="239" y="0"/>
                  </a:lnTo>
                  <a:lnTo>
                    <a:pt x="120" y="1"/>
                  </a:lnTo>
                  <a:lnTo>
                    <a:pt x="0" y="2"/>
                  </a:lnTo>
                  <a:lnTo>
                    <a:pt x="2" y="12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4" name="任意多边形 90422"/>
            <p:cNvSpPr/>
            <p:nvPr/>
          </p:nvSpPr>
          <p:spPr>
            <a:xfrm>
              <a:off x="3950" y="2825"/>
              <a:ext cx="30" cy="16"/>
            </a:xfrm>
            <a:custGeom>
              <a:avLst/>
              <a:gdLst/>
              <a:ahLst/>
              <a:cxnLst/>
              <a:rect l="0" t="0" r="0" b="0"/>
              <a:pathLst>
                <a:path w="240" h="123">
                  <a:moveTo>
                    <a:pt x="2" y="123"/>
                  </a:moveTo>
                  <a:lnTo>
                    <a:pt x="121" y="122"/>
                  </a:lnTo>
                  <a:lnTo>
                    <a:pt x="240" y="121"/>
                  </a:lnTo>
                  <a:lnTo>
                    <a:pt x="239" y="0"/>
                  </a:lnTo>
                  <a:lnTo>
                    <a:pt x="120" y="1"/>
                  </a:lnTo>
                  <a:lnTo>
                    <a:pt x="0" y="2"/>
                  </a:lnTo>
                  <a:lnTo>
                    <a:pt x="2" y="12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5" name="任意多边形 90423"/>
            <p:cNvSpPr/>
            <p:nvPr/>
          </p:nvSpPr>
          <p:spPr>
            <a:xfrm>
              <a:off x="3965" y="2825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19" h="4">
                  <a:moveTo>
                    <a:pt x="0" y="4"/>
                  </a:moveTo>
                  <a:lnTo>
                    <a:pt x="119" y="3"/>
                  </a:lnTo>
                  <a:lnTo>
                    <a:pt x="11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6" name="直接连接符 90424"/>
            <p:cNvSpPr/>
            <p:nvPr/>
          </p:nvSpPr>
          <p:spPr>
            <a:xfrm flipV="1">
              <a:off x="3980" y="282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7" name="任意多边形 90425"/>
            <p:cNvSpPr/>
            <p:nvPr/>
          </p:nvSpPr>
          <p:spPr>
            <a:xfrm>
              <a:off x="3949" y="2810"/>
              <a:ext cx="31" cy="16"/>
            </a:xfrm>
            <a:custGeom>
              <a:avLst/>
              <a:gdLst/>
              <a:ahLst/>
              <a:cxnLst/>
              <a:rect l="0" t="0" r="0" b="0"/>
              <a:pathLst>
                <a:path w="242" h="128">
                  <a:moveTo>
                    <a:pt x="3" y="128"/>
                  </a:moveTo>
                  <a:lnTo>
                    <a:pt x="123" y="125"/>
                  </a:lnTo>
                  <a:lnTo>
                    <a:pt x="242" y="121"/>
                  </a:lnTo>
                  <a:lnTo>
                    <a:pt x="239" y="0"/>
                  </a:lnTo>
                  <a:lnTo>
                    <a:pt x="119" y="3"/>
                  </a:lnTo>
                  <a:lnTo>
                    <a:pt x="0" y="6"/>
                  </a:lnTo>
                  <a:lnTo>
                    <a:pt x="3" y="12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8" name="任意多边形 90426"/>
            <p:cNvSpPr/>
            <p:nvPr/>
          </p:nvSpPr>
          <p:spPr>
            <a:xfrm>
              <a:off x="3949" y="2810"/>
              <a:ext cx="31" cy="16"/>
            </a:xfrm>
            <a:custGeom>
              <a:avLst/>
              <a:gdLst/>
              <a:ahLst/>
              <a:cxnLst/>
              <a:rect l="0" t="0" r="0" b="0"/>
              <a:pathLst>
                <a:path w="242" h="128">
                  <a:moveTo>
                    <a:pt x="3" y="128"/>
                  </a:moveTo>
                  <a:lnTo>
                    <a:pt x="123" y="125"/>
                  </a:lnTo>
                  <a:lnTo>
                    <a:pt x="242" y="121"/>
                  </a:lnTo>
                  <a:lnTo>
                    <a:pt x="239" y="0"/>
                  </a:lnTo>
                  <a:lnTo>
                    <a:pt x="119" y="3"/>
                  </a:lnTo>
                  <a:lnTo>
                    <a:pt x="0" y="6"/>
                  </a:lnTo>
                  <a:lnTo>
                    <a:pt x="3" y="12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9" name="任意多边形 90427"/>
            <p:cNvSpPr/>
            <p:nvPr/>
          </p:nvSpPr>
          <p:spPr>
            <a:xfrm>
              <a:off x="3964" y="2810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20" h="7">
                  <a:moveTo>
                    <a:pt x="0" y="7"/>
                  </a:moveTo>
                  <a:lnTo>
                    <a:pt x="120" y="4"/>
                  </a:lnTo>
                  <a:lnTo>
                    <a:pt x="12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0" name="直接连接符 90428"/>
            <p:cNvSpPr/>
            <p:nvPr/>
          </p:nvSpPr>
          <p:spPr>
            <a:xfrm flipV="1">
              <a:off x="3979" y="281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1" name="任意多边形 90429"/>
            <p:cNvSpPr/>
            <p:nvPr/>
          </p:nvSpPr>
          <p:spPr>
            <a:xfrm>
              <a:off x="3948" y="2794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6" h="135">
                  <a:moveTo>
                    <a:pt x="7" y="135"/>
                  </a:moveTo>
                  <a:lnTo>
                    <a:pt x="126" y="128"/>
                  </a:lnTo>
                  <a:lnTo>
                    <a:pt x="246" y="121"/>
                  </a:lnTo>
                  <a:lnTo>
                    <a:pt x="239" y="0"/>
                  </a:lnTo>
                  <a:lnTo>
                    <a:pt x="120" y="6"/>
                  </a:lnTo>
                  <a:lnTo>
                    <a:pt x="0" y="13"/>
                  </a:lnTo>
                  <a:lnTo>
                    <a:pt x="7" y="13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2" name="任意多边形 90430"/>
            <p:cNvSpPr/>
            <p:nvPr/>
          </p:nvSpPr>
          <p:spPr>
            <a:xfrm>
              <a:off x="3948" y="2794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6" h="135">
                  <a:moveTo>
                    <a:pt x="7" y="135"/>
                  </a:moveTo>
                  <a:lnTo>
                    <a:pt x="126" y="128"/>
                  </a:lnTo>
                  <a:lnTo>
                    <a:pt x="246" y="121"/>
                  </a:lnTo>
                  <a:lnTo>
                    <a:pt x="239" y="0"/>
                  </a:lnTo>
                  <a:lnTo>
                    <a:pt x="120" y="6"/>
                  </a:lnTo>
                  <a:lnTo>
                    <a:pt x="0" y="13"/>
                  </a:lnTo>
                  <a:lnTo>
                    <a:pt x="7" y="13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3" name="任意多边形 90431"/>
            <p:cNvSpPr/>
            <p:nvPr/>
          </p:nvSpPr>
          <p:spPr>
            <a:xfrm>
              <a:off x="3963" y="2794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19" h="9">
                  <a:moveTo>
                    <a:pt x="0" y="9"/>
                  </a:moveTo>
                  <a:lnTo>
                    <a:pt x="119" y="3"/>
                  </a:lnTo>
                  <a:lnTo>
                    <a:pt x="119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4" name="直接连接符 90432"/>
            <p:cNvSpPr/>
            <p:nvPr/>
          </p:nvSpPr>
          <p:spPr>
            <a:xfrm flipV="1">
              <a:off x="3978" y="279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5" name="任意多边形 90433"/>
            <p:cNvSpPr/>
            <p:nvPr/>
          </p:nvSpPr>
          <p:spPr>
            <a:xfrm>
              <a:off x="3947" y="2779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8" h="139">
                  <a:moveTo>
                    <a:pt x="9" y="139"/>
                  </a:moveTo>
                  <a:lnTo>
                    <a:pt x="129" y="130"/>
                  </a:lnTo>
                  <a:lnTo>
                    <a:pt x="248" y="121"/>
                  </a:lnTo>
                  <a:lnTo>
                    <a:pt x="239" y="0"/>
                  </a:lnTo>
                  <a:lnTo>
                    <a:pt x="120" y="9"/>
                  </a:lnTo>
                  <a:lnTo>
                    <a:pt x="0" y="18"/>
                  </a:lnTo>
                  <a:lnTo>
                    <a:pt x="9" y="13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6" name="任意多边形 90434"/>
            <p:cNvSpPr/>
            <p:nvPr/>
          </p:nvSpPr>
          <p:spPr>
            <a:xfrm>
              <a:off x="3947" y="2779"/>
              <a:ext cx="31" cy="17"/>
            </a:xfrm>
            <a:custGeom>
              <a:avLst/>
              <a:gdLst/>
              <a:ahLst/>
              <a:cxnLst/>
              <a:rect l="0" t="0" r="0" b="0"/>
              <a:pathLst>
                <a:path w="248" h="139">
                  <a:moveTo>
                    <a:pt x="9" y="139"/>
                  </a:moveTo>
                  <a:lnTo>
                    <a:pt x="129" y="130"/>
                  </a:lnTo>
                  <a:lnTo>
                    <a:pt x="248" y="121"/>
                  </a:lnTo>
                  <a:lnTo>
                    <a:pt x="239" y="0"/>
                  </a:lnTo>
                  <a:lnTo>
                    <a:pt x="120" y="9"/>
                  </a:lnTo>
                  <a:lnTo>
                    <a:pt x="0" y="18"/>
                  </a:lnTo>
                  <a:lnTo>
                    <a:pt x="9" y="13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7" name="任意多边形 90435"/>
            <p:cNvSpPr/>
            <p:nvPr/>
          </p:nvSpPr>
          <p:spPr>
            <a:xfrm>
              <a:off x="3962" y="2778"/>
              <a:ext cx="15" cy="2"/>
            </a:xfrm>
            <a:custGeom>
              <a:avLst/>
              <a:gdLst/>
              <a:ahLst/>
              <a:cxnLst/>
              <a:rect l="0" t="0" r="0" b="0"/>
              <a:pathLst>
                <a:path w="119" h="13">
                  <a:moveTo>
                    <a:pt x="0" y="13"/>
                  </a:moveTo>
                  <a:lnTo>
                    <a:pt x="119" y="4"/>
                  </a:lnTo>
                  <a:lnTo>
                    <a:pt x="118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8" name="直接连接符 90436"/>
            <p:cNvSpPr/>
            <p:nvPr/>
          </p:nvSpPr>
          <p:spPr>
            <a:xfrm flipH="1" flipV="1">
              <a:off x="3977" y="277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9" name="任意多边形 90437"/>
            <p:cNvSpPr/>
            <p:nvPr/>
          </p:nvSpPr>
          <p:spPr>
            <a:xfrm>
              <a:off x="3946" y="2763"/>
              <a:ext cx="31" cy="18"/>
            </a:xfrm>
            <a:custGeom>
              <a:avLst/>
              <a:gdLst/>
              <a:ahLst/>
              <a:cxnLst/>
              <a:rect l="0" t="0" r="0" b="0"/>
              <a:pathLst>
                <a:path w="249" h="145">
                  <a:moveTo>
                    <a:pt x="13" y="145"/>
                  </a:moveTo>
                  <a:lnTo>
                    <a:pt x="131" y="133"/>
                  </a:lnTo>
                  <a:lnTo>
                    <a:pt x="249" y="120"/>
                  </a:lnTo>
                  <a:lnTo>
                    <a:pt x="237" y="0"/>
                  </a:lnTo>
                  <a:lnTo>
                    <a:pt x="119" y="12"/>
                  </a:lnTo>
                  <a:lnTo>
                    <a:pt x="0" y="24"/>
                  </a:lnTo>
                  <a:lnTo>
                    <a:pt x="13" y="14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0" name="任意多边形 90438"/>
            <p:cNvSpPr/>
            <p:nvPr/>
          </p:nvSpPr>
          <p:spPr>
            <a:xfrm>
              <a:off x="3946" y="2763"/>
              <a:ext cx="31" cy="18"/>
            </a:xfrm>
            <a:custGeom>
              <a:avLst/>
              <a:gdLst/>
              <a:ahLst/>
              <a:cxnLst/>
              <a:rect l="0" t="0" r="0" b="0"/>
              <a:pathLst>
                <a:path w="249" h="145">
                  <a:moveTo>
                    <a:pt x="13" y="145"/>
                  </a:moveTo>
                  <a:lnTo>
                    <a:pt x="131" y="133"/>
                  </a:lnTo>
                  <a:lnTo>
                    <a:pt x="249" y="120"/>
                  </a:lnTo>
                  <a:lnTo>
                    <a:pt x="237" y="0"/>
                  </a:lnTo>
                  <a:lnTo>
                    <a:pt x="119" y="12"/>
                  </a:lnTo>
                  <a:lnTo>
                    <a:pt x="0" y="24"/>
                  </a:lnTo>
                  <a:lnTo>
                    <a:pt x="13" y="14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1" name="任意多边形 90439"/>
            <p:cNvSpPr/>
            <p:nvPr/>
          </p:nvSpPr>
          <p:spPr>
            <a:xfrm>
              <a:off x="3961" y="2763"/>
              <a:ext cx="14" cy="2"/>
            </a:xfrm>
            <a:custGeom>
              <a:avLst/>
              <a:gdLst/>
              <a:ahLst/>
              <a:cxnLst/>
              <a:rect l="0" t="0" r="0" b="0"/>
              <a:pathLst>
                <a:path w="118" h="16">
                  <a:moveTo>
                    <a:pt x="0" y="16"/>
                  </a:moveTo>
                  <a:lnTo>
                    <a:pt x="118" y="4"/>
                  </a:lnTo>
                  <a:lnTo>
                    <a:pt x="11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2" name="直接连接符 90440"/>
            <p:cNvSpPr/>
            <p:nvPr/>
          </p:nvSpPr>
          <p:spPr>
            <a:xfrm flipV="1">
              <a:off x="3975" y="276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3" name="任意多边形 90441"/>
            <p:cNvSpPr/>
            <p:nvPr/>
          </p:nvSpPr>
          <p:spPr>
            <a:xfrm>
              <a:off x="3944" y="2748"/>
              <a:ext cx="31" cy="19"/>
            </a:xfrm>
            <a:custGeom>
              <a:avLst/>
              <a:gdLst/>
              <a:ahLst/>
              <a:cxnLst/>
              <a:rect l="0" t="0" r="0" b="0"/>
              <a:pathLst>
                <a:path w="252" h="153">
                  <a:moveTo>
                    <a:pt x="15" y="153"/>
                  </a:moveTo>
                  <a:lnTo>
                    <a:pt x="134" y="137"/>
                  </a:lnTo>
                  <a:lnTo>
                    <a:pt x="252" y="121"/>
                  </a:lnTo>
                  <a:lnTo>
                    <a:pt x="236" y="0"/>
                  </a:lnTo>
                  <a:lnTo>
                    <a:pt x="118" y="15"/>
                  </a:lnTo>
                  <a:lnTo>
                    <a:pt x="0" y="31"/>
                  </a:lnTo>
                  <a:lnTo>
                    <a:pt x="15" y="15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4" name="任意多边形 90442"/>
            <p:cNvSpPr/>
            <p:nvPr/>
          </p:nvSpPr>
          <p:spPr>
            <a:xfrm>
              <a:off x="3944" y="2748"/>
              <a:ext cx="31" cy="19"/>
            </a:xfrm>
            <a:custGeom>
              <a:avLst/>
              <a:gdLst/>
              <a:ahLst/>
              <a:cxnLst/>
              <a:rect l="0" t="0" r="0" b="0"/>
              <a:pathLst>
                <a:path w="252" h="153">
                  <a:moveTo>
                    <a:pt x="15" y="153"/>
                  </a:moveTo>
                  <a:lnTo>
                    <a:pt x="134" y="137"/>
                  </a:lnTo>
                  <a:lnTo>
                    <a:pt x="252" y="121"/>
                  </a:lnTo>
                  <a:lnTo>
                    <a:pt x="236" y="0"/>
                  </a:lnTo>
                  <a:lnTo>
                    <a:pt x="118" y="15"/>
                  </a:lnTo>
                  <a:lnTo>
                    <a:pt x="0" y="31"/>
                  </a:lnTo>
                  <a:lnTo>
                    <a:pt x="15" y="15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5" name="任意多边形 90443"/>
            <p:cNvSpPr/>
            <p:nvPr/>
          </p:nvSpPr>
          <p:spPr>
            <a:xfrm>
              <a:off x="3959" y="2748"/>
              <a:ext cx="15" cy="2"/>
            </a:xfrm>
            <a:custGeom>
              <a:avLst/>
              <a:gdLst/>
              <a:ahLst/>
              <a:cxnLst/>
              <a:rect l="0" t="0" r="0" b="0"/>
              <a:pathLst>
                <a:path w="118" h="16">
                  <a:moveTo>
                    <a:pt x="0" y="16"/>
                  </a:moveTo>
                  <a:lnTo>
                    <a:pt x="118" y="1"/>
                  </a:lnTo>
                  <a:lnTo>
                    <a:pt x="11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6" name="直接连接符 90444"/>
            <p:cNvSpPr/>
            <p:nvPr/>
          </p:nvSpPr>
          <p:spPr>
            <a:xfrm flipV="1">
              <a:off x="3974" y="274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7" name="任意多边形 90445"/>
            <p:cNvSpPr/>
            <p:nvPr/>
          </p:nvSpPr>
          <p:spPr>
            <a:xfrm>
              <a:off x="3942" y="2733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3" h="154">
                  <a:moveTo>
                    <a:pt x="17" y="154"/>
                  </a:moveTo>
                  <a:lnTo>
                    <a:pt x="135" y="137"/>
                  </a:lnTo>
                  <a:lnTo>
                    <a:pt x="253" y="121"/>
                  </a:lnTo>
                  <a:lnTo>
                    <a:pt x="237" y="0"/>
                  </a:lnTo>
                  <a:lnTo>
                    <a:pt x="118" y="17"/>
                  </a:lnTo>
                  <a:lnTo>
                    <a:pt x="0" y="34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8" name="任意多边形 90446"/>
            <p:cNvSpPr/>
            <p:nvPr/>
          </p:nvSpPr>
          <p:spPr>
            <a:xfrm>
              <a:off x="3942" y="2733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3" h="154">
                  <a:moveTo>
                    <a:pt x="17" y="154"/>
                  </a:moveTo>
                  <a:lnTo>
                    <a:pt x="135" y="137"/>
                  </a:lnTo>
                  <a:lnTo>
                    <a:pt x="253" y="121"/>
                  </a:lnTo>
                  <a:lnTo>
                    <a:pt x="237" y="0"/>
                  </a:lnTo>
                  <a:lnTo>
                    <a:pt x="118" y="17"/>
                  </a:lnTo>
                  <a:lnTo>
                    <a:pt x="0" y="34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69" name="任意多边形 90447"/>
            <p:cNvSpPr/>
            <p:nvPr/>
          </p:nvSpPr>
          <p:spPr>
            <a:xfrm>
              <a:off x="3957" y="2732"/>
              <a:ext cx="14" cy="3"/>
            </a:xfrm>
            <a:custGeom>
              <a:avLst/>
              <a:gdLst/>
              <a:ahLst/>
              <a:cxnLst/>
              <a:rect l="0" t="0" r="0" b="0"/>
              <a:pathLst>
                <a:path w="119" h="21">
                  <a:moveTo>
                    <a:pt x="0" y="21"/>
                  </a:moveTo>
                  <a:lnTo>
                    <a:pt x="119" y="4"/>
                  </a:lnTo>
                  <a:lnTo>
                    <a:pt x="117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0" name="直接连接符 90448"/>
            <p:cNvSpPr/>
            <p:nvPr/>
          </p:nvSpPr>
          <p:spPr>
            <a:xfrm flipH="1" flipV="1">
              <a:off x="3971" y="273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1" name="任意多边形 90449"/>
            <p:cNvSpPr/>
            <p:nvPr/>
          </p:nvSpPr>
          <p:spPr>
            <a:xfrm>
              <a:off x="3939" y="2717"/>
              <a:ext cx="32" cy="20"/>
            </a:xfrm>
            <a:custGeom>
              <a:avLst/>
              <a:gdLst/>
              <a:ahLst/>
              <a:cxnLst/>
              <a:rect l="0" t="0" r="0" b="0"/>
              <a:pathLst>
                <a:path w="255" h="162">
                  <a:moveTo>
                    <a:pt x="21" y="162"/>
                  </a:moveTo>
                  <a:lnTo>
                    <a:pt x="138" y="141"/>
                  </a:lnTo>
                  <a:lnTo>
                    <a:pt x="255" y="120"/>
                  </a:lnTo>
                  <a:lnTo>
                    <a:pt x="234" y="0"/>
                  </a:lnTo>
                  <a:lnTo>
                    <a:pt x="117" y="21"/>
                  </a:lnTo>
                  <a:lnTo>
                    <a:pt x="0" y="43"/>
                  </a:lnTo>
                  <a:lnTo>
                    <a:pt x="21" y="16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2" name="任意多边形 90450"/>
            <p:cNvSpPr/>
            <p:nvPr/>
          </p:nvSpPr>
          <p:spPr>
            <a:xfrm>
              <a:off x="3939" y="2717"/>
              <a:ext cx="32" cy="20"/>
            </a:xfrm>
            <a:custGeom>
              <a:avLst/>
              <a:gdLst/>
              <a:ahLst/>
              <a:cxnLst/>
              <a:rect l="0" t="0" r="0" b="0"/>
              <a:pathLst>
                <a:path w="255" h="162">
                  <a:moveTo>
                    <a:pt x="21" y="162"/>
                  </a:moveTo>
                  <a:lnTo>
                    <a:pt x="138" y="141"/>
                  </a:lnTo>
                  <a:lnTo>
                    <a:pt x="255" y="120"/>
                  </a:lnTo>
                  <a:lnTo>
                    <a:pt x="234" y="0"/>
                  </a:lnTo>
                  <a:lnTo>
                    <a:pt x="117" y="21"/>
                  </a:lnTo>
                  <a:lnTo>
                    <a:pt x="0" y="43"/>
                  </a:lnTo>
                  <a:lnTo>
                    <a:pt x="21" y="16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3" name="任意多边形 90451"/>
            <p:cNvSpPr/>
            <p:nvPr/>
          </p:nvSpPr>
          <p:spPr>
            <a:xfrm>
              <a:off x="3954" y="2717"/>
              <a:ext cx="15" cy="3"/>
            </a:xfrm>
            <a:custGeom>
              <a:avLst/>
              <a:gdLst/>
              <a:ahLst/>
              <a:cxnLst/>
              <a:rect l="0" t="0" r="0" b="0"/>
              <a:pathLst>
                <a:path w="117" h="22">
                  <a:moveTo>
                    <a:pt x="0" y="22"/>
                  </a:moveTo>
                  <a:lnTo>
                    <a:pt x="117" y="1"/>
                  </a:lnTo>
                  <a:lnTo>
                    <a:pt x="11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4" name="直接连接符 90452"/>
            <p:cNvSpPr/>
            <p:nvPr/>
          </p:nvSpPr>
          <p:spPr>
            <a:xfrm flipV="1">
              <a:off x="3969" y="271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454" name="组合 90453"/>
          <p:cNvGrpSpPr/>
          <p:nvPr/>
        </p:nvGrpSpPr>
        <p:grpSpPr>
          <a:xfrm>
            <a:off x="7477125" y="3625850"/>
            <a:ext cx="704850" cy="982663"/>
            <a:chOff x="4710" y="2284"/>
            <a:chExt cx="444" cy="619"/>
          </a:xfrm>
        </p:grpSpPr>
        <p:sp>
          <p:nvSpPr>
            <p:cNvPr id="77876" name="任意多边形 90454"/>
            <p:cNvSpPr/>
            <p:nvPr/>
          </p:nvSpPr>
          <p:spPr>
            <a:xfrm>
              <a:off x="5112" y="2876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7" h="164">
                  <a:moveTo>
                    <a:pt x="23" y="164"/>
                  </a:moveTo>
                  <a:lnTo>
                    <a:pt x="140" y="141"/>
                  </a:lnTo>
                  <a:lnTo>
                    <a:pt x="257" y="119"/>
                  </a:lnTo>
                  <a:lnTo>
                    <a:pt x="235" y="0"/>
                  </a:lnTo>
                  <a:lnTo>
                    <a:pt x="118" y="22"/>
                  </a:lnTo>
                  <a:lnTo>
                    <a:pt x="0" y="4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7" name="任意多边形 90455"/>
            <p:cNvSpPr/>
            <p:nvPr/>
          </p:nvSpPr>
          <p:spPr>
            <a:xfrm>
              <a:off x="5112" y="2876"/>
              <a:ext cx="42" cy="27"/>
            </a:xfrm>
            <a:custGeom>
              <a:avLst/>
              <a:gdLst/>
              <a:ahLst/>
              <a:cxnLst/>
              <a:rect l="0" t="0" r="0" b="0"/>
              <a:pathLst>
                <a:path w="257" h="164">
                  <a:moveTo>
                    <a:pt x="23" y="164"/>
                  </a:moveTo>
                  <a:lnTo>
                    <a:pt x="140" y="141"/>
                  </a:lnTo>
                  <a:lnTo>
                    <a:pt x="257" y="119"/>
                  </a:lnTo>
                  <a:lnTo>
                    <a:pt x="235" y="0"/>
                  </a:lnTo>
                  <a:lnTo>
                    <a:pt x="118" y="22"/>
                  </a:lnTo>
                  <a:lnTo>
                    <a:pt x="0" y="4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8" name="直接连接符 90456"/>
            <p:cNvSpPr/>
            <p:nvPr/>
          </p:nvSpPr>
          <p:spPr>
            <a:xfrm flipV="1">
              <a:off x="5150" y="287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79" name="任意多边形 90457"/>
            <p:cNvSpPr/>
            <p:nvPr/>
          </p:nvSpPr>
          <p:spPr>
            <a:xfrm>
              <a:off x="5107" y="2857"/>
              <a:ext cx="43" cy="27"/>
            </a:xfrm>
            <a:custGeom>
              <a:avLst/>
              <a:gdLst/>
              <a:ahLst/>
              <a:cxnLst/>
              <a:rect l="0" t="0" r="0" b="0"/>
              <a:pathLst>
                <a:path w="260" h="169">
                  <a:moveTo>
                    <a:pt x="25" y="169"/>
                  </a:moveTo>
                  <a:lnTo>
                    <a:pt x="143" y="144"/>
                  </a:lnTo>
                  <a:lnTo>
                    <a:pt x="260" y="119"/>
                  </a:lnTo>
                  <a:lnTo>
                    <a:pt x="234" y="0"/>
                  </a:lnTo>
                  <a:lnTo>
                    <a:pt x="117" y="25"/>
                  </a:lnTo>
                  <a:lnTo>
                    <a:pt x="0" y="49"/>
                  </a:lnTo>
                  <a:lnTo>
                    <a:pt x="25" y="16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0" name="任意多边形 90458"/>
            <p:cNvSpPr/>
            <p:nvPr/>
          </p:nvSpPr>
          <p:spPr>
            <a:xfrm>
              <a:off x="5107" y="2857"/>
              <a:ext cx="43" cy="27"/>
            </a:xfrm>
            <a:custGeom>
              <a:avLst/>
              <a:gdLst/>
              <a:ahLst/>
              <a:cxnLst/>
              <a:rect l="0" t="0" r="0" b="0"/>
              <a:pathLst>
                <a:path w="260" h="169">
                  <a:moveTo>
                    <a:pt x="25" y="169"/>
                  </a:moveTo>
                  <a:lnTo>
                    <a:pt x="143" y="144"/>
                  </a:lnTo>
                  <a:lnTo>
                    <a:pt x="260" y="119"/>
                  </a:lnTo>
                  <a:lnTo>
                    <a:pt x="234" y="0"/>
                  </a:lnTo>
                  <a:lnTo>
                    <a:pt x="117" y="25"/>
                  </a:lnTo>
                  <a:lnTo>
                    <a:pt x="0" y="49"/>
                  </a:lnTo>
                  <a:lnTo>
                    <a:pt x="25" y="16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1" name="任意多边形 90459"/>
            <p:cNvSpPr/>
            <p:nvPr/>
          </p:nvSpPr>
          <p:spPr>
            <a:xfrm>
              <a:off x="5126" y="2855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7" h="28">
                  <a:moveTo>
                    <a:pt x="0" y="28"/>
                  </a:moveTo>
                  <a:lnTo>
                    <a:pt x="117" y="3"/>
                  </a:lnTo>
                  <a:lnTo>
                    <a:pt x="116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2" name="直接连接符 90460"/>
            <p:cNvSpPr/>
            <p:nvPr/>
          </p:nvSpPr>
          <p:spPr>
            <a:xfrm flipH="1" flipV="1">
              <a:off x="5146" y="2855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3" name="任意多边形 90461"/>
            <p:cNvSpPr/>
            <p:nvPr/>
          </p:nvSpPr>
          <p:spPr>
            <a:xfrm>
              <a:off x="5103" y="2837"/>
              <a:ext cx="43" cy="28"/>
            </a:xfrm>
            <a:custGeom>
              <a:avLst/>
              <a:gdLst/>
              <a:ahLst/>
              <a:cxnLst/>
              <a:rect l="0" t="0" r="0" b="0"/>
              <a:pathLst>
                <a:path w="261" h="174">
                  <a:moveTo>
                    <a:pt x="29" y="174"/>
                  </a:moveTo>
                  <a:lnTo>
                    <a:pt x="145" y="147"/>
                  </a:lnTo>
                  <a:lnTo>
                    <a:pt x="261" y="119"/>
                  </a:lnTo>
                  <a:lnTo>
                    <a:pt x="232" y="0"/>
                  </a:lnTo>
                  <a:lnTo>
                    <a:pt x="116" y="28"/>
                  </a:lnTo>
                  <a:lnTo>
                    <a:pt x="0" y="56"/>
                  </a:lnTo>
                  <a:lnTo>
                    <a:pt x="29" y="17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4" name="任意多边形 90462"/>
            <p:cNvSpPr/>
            <p:nvPr/>
          </p:nvSpPr>
          <p:spPr>
            <a:xfrm>
              <a:off x="5103" y="2837"/>
              <a:ext cx="43" cy="28"/>
            </a:xfrm>
            <a:custGeom>
              <a:avLst/>
              <a:gdLst/>
              <a:ahLst/>
              <a:cxnLst/>
              <a:rect l="0" t="0" r="0" b="0"/>
              <a:pathLst>
                <a:path w="261" h="174">
                  <a:moveTo>
                    <a:pt x="29" y="174"/>
                  </a:moveTo>
                  <a:lnTo>
                    <a:pt x="145" y="147"/>
                  </a:lnTo>
                  <a:lnTo>
                    <a:pt x="261" y="119"/>
                  </a:lnTo>
                  <a:lnTo>
                    <a:pt x="232" y="0"/>
                  </a:lnTo>
                  <a:lnTo>
                    <a:pt x="116" y="28"/>
                  </a:lnTo>
                  <a:lnTo>
                    <a:pt x="0" y="56"/>
                  </a:lnTo>
                  <a:lnTo>
                    <a:pt x="29" y="17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5" name="任意多边形 90463"/>
            <p:cNvSpPr/>
            <p:nvPr/>
          </p:nvSpPr>
          <p:spPr>
            <a:xfrm>
              <a:off x="5121" y="2836"/>
              <a:ext cx="20" cy="5"/>
            </a:xfrm>
            <a:custGeom>
              <a:avLst/>
              <a:gdLst/>
              <a:ahLst/>
              <a:cxnLst/>
              <a:rect l="0" t="0" r="0" b="0"/>
              <a:pathLst>
                <a:path w="116" h="30">
                  <a:moveTo>
                    <a:pt x="0" y="30"/>
                  </a:moveTo>
                  <a:lnTo>
                    <a:pt x="116" y="2"/>
                  </a:lnTo>
                  <a:lnTo>
                    <a:pt x="115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6" name="直接连接符 90464"/>
            <p:cNvSpPr/>
            <p:nvPr/>
          </p:nvSpPr>
          <p:spPr>
            <a:xfrm flipH="1" flipV="1">
              <a:off x="5141" y="283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7" name="任意多边形 90465"/>
            <p:cNvSpPr/>
            <p:nvPr/>
          </p:nvSpPr>
          <p:spPr>
            <a:xfrm>
              <a:off x="5098" y="2816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1" h="178">
                  <a:moveTo>
                    <a:pt x="31" y="178"/>
                  </a:moveTo>
                  <a:lnTo>
                    <a:pt x="146" y="148"/>
                  </a:lnTo>
                  <a:lnTo>
                    <a:pt x="261" y="118"/>
                  </a:lnTo>
                  <a:lnTo>
                    <a:pt x="230" y="0"/>
                  </a:lnTo>
                  <a:lnTo>
                    <a:pt x="115" y="30"/>
                  </a:lnTo>
                  <a:lnTo>
                    <a:pt x="0" y="60"/>
                  </a:lnTo>
                  <a:lnTo>
                    <a:pt x="31" y="17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8" name="任意多边形 90466"/>
            <p:cNvSpPr/>
            <p:nvPr/>
          </p:nvSpPr>
          <p:spPr>
            <a:xfrm>
              <a:off x="5098" y="2816"/>
              <a:ext cx="43" cy="30"/>
            </a:xfrm>
            <a:custGeom>
              <a:avLst/>
              <a:gdLst/>
              <a:ahLst/>
              <a:cxnLst/>
              <a:rect l="0" t="0" r="0" b="0"/>
              <a:pathLst>
                <a:path w="261" h="178">
                  <a:moveTo>
                    <a:pt x="31" y="178"/>
                  </a:moveTo>
                  <a:lnTo>
                    <a:pt x="146" y="148"/>
                  </a:lnTo>
                  <a:lnTo>
                    <a:pt x="261" y="118"/>
                  </a:lnTo>
                  <a:lnTo>
                    <a:pt x="230" y="0"/>
                  </a:lnTo>
                  <a:lnTo>
                    <a:pt x="115" y="30"/>
                  </a:lnTo>
                  <a:lnTo>
                    <a:pt x="0" y="60"/>
                  </a:lnTo>
                  <a:lnTo>
                    <a:pt x="31" y="17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89" name="直接连接符 90467"/>
            <p:cNvSpPr/>
            <p:nvPr/>
          </p:nvSpPr>
          <p:spPr>
            <a:xfrm flipV="1">
              <a:off x="5136" y="281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0" name="任意多边形 90468"/>
            <p:cNvSpPr/>
            <p:nvPr/>
          </p:nvSpPr>
          <p:spPr>
            <a:xfrm>
              <a:off x="5092" y="2797"/>
              <a:ext cx="44" cy="29"/>
            </a:xfrm>
            <a:custGeom>
              <a:avLst/>
              <a:gdLst/>
              <a:ahLst/>
              <a:cxnLst/>
              <a:rect l="0" t="0" r="0" b="0"/>
              <a:pathLst>
                <a:path w="264" h="183">
                  <a:moveTo>
                    <a:pt x="34" y="183"/>
                  </a:moveTo>
                  <a:lnTo>
                    <a:pt x="149" y="150"/>
                  </a:lnTo>
                  <a:lnTo>
                    <a:pt x="264" y="116"/>
                  </a:lnTo>
                  <a:lnTo>
                    <a:pt x="230" y="0"/>
                  </a:lnTo>
                  <a:lnTo>
                    <a:pt x="115" y="34"/>
                  </a:lnTo>
                  <a:lnTo>
                    <a:pt x="0" y="67"/>
                  </a:lnTo>
                  <a:lnTo>
                    <a:pt x="34" y="18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1" name="任意多边形 90469"/>
            <p:cNvSpPr/>
            <p:nvPr/>
          </p:nvSpPr>
          <p:spPr>
            <a:xfrm>
              <a:off x="5092" y="2797"/>
              <a:ext cx="44" cy="29"/>
            </a:xfrm>
            <a:custGeom>
              <a:avLst/>
              <a:gdLst/>
              <a:ahLst/>
              <a:cxnLst/>
              <a:rect l="0" t="0" r="0" b="0"/>
              <a:pathLst>
                <a:path w="264" h="183">
                  <a:moveTo>
                    <a:pt x="34" y="183"/>
                  </a:moveTo>
                  <a:lnTo>
                    <a:pt x="149" y="150"/>
                  </a:lnTo>
                  <a:lnTo>
                    <a:pt x="264" y="116"/>
                  </a:lnTo>
                  <a:lnTo>
                    <a:pt x="230" y="0"/>
                  </a:lnTo>
                  <a:lnTo>
                    <a:pt x="115" y="34"/>
                  </a:lnTo>
                  <a:lnTo>
                    <a:pt x="0" y="67"/>
                  </a:lnTo>
                  <a:lnTo>
                    <a:pt x="34" y="18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2" name="直接连接符 90470"/>
            <p:cNvSpPr/>
            <p:nvPr/>
          </p:nvSpPr>
          <p:spPr>
            <a:xfrm flipH="1" flipV="1">
              <a:off x="5130" y="2796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3" name="任意多边形 90471"/>
            <p:cNvSpPr/>
            <p:nvPr/>
          </p:nvSpPr>
          <p:spPr>
            <a:xfrm>
              <a:off x="5086" y="2778"/>
              <a:ext cx="44" cy="30"/>
            </a:xfrm>
            <a:custGeom>
              <a:avLst/>
              <a:gdLst/>
              <a:ahLst/>
              <a:cxnLst/>
              <a:rect l="0" t="0" r="0" b="0"/>
              <a:pathLst>
                <a:path w="264" h="188">
                  <a:moveTo>
                    <a:pt x="36" y="188"/>
                  </a:moveTo>
                  <a:lnTo>
                    <a:pt x="150" y="153"/>
                  </a:lnTo>
                  <a:lnTo>
                    <a:pt x="264" y="117"/>
                  </a:lnTo>
                  <a:lnTo>
                    <a:pt x="227" y="0"/>
                  </a:lnTo>
                  <a:lnTo>
                    <a:pt x="113" y="36"/>
                  </a:lnTo>
                  <a:lnTo>
                    <a:pt x="0" y="71"/>
                  </a:lnTo>
                  <a:lnTo>
                    <a:pt x="36" y="1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4" name="任意多边形 90472"/>
            <p:cNvSpPr/>
            <p:nvPr/>
          </p:nvSpPr>
          <p:spPr>
            <a:xfrm>
              <a:off x="5086" y="2778"/>
              <a:ext cx="44" cy="30"/>
            </a:xfrm>
            <a:custGeom>
              <a:avLst/>
              <a:gdLst/>
              <a:ahLst/>
              <a:cxnLst/>
              <a:rect l="0" t="0" r="0" b="0"/>
              <a:pathLst>
                <a:path w="264" h="188">
                  <a:moveTo>
                    <a:pt x="36" y="188"/>
                  </a:moveTo>
                  <a:lnTo>
                    <a:pt x="150" y="153"/>
                  </a:lnTo>
                  <a:lnTo>
                    <a:pt x="264" y="117"/>
                  </a:lnTo>
                  <a:lnTo>
                    <a:pt x="227" y="0"/>
                  </a:lnTo>
                  <a:lnTo>
                    <a:pt x="113" y="36"/>
                  </a:lnTo>
                  <a:lnTo>
                    <a:pt x="0" y="71"/>
                  </a:lnTo>
                  <a:lnTo>
                    <a:pt x="36" y="18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5" name="任意多边形 90473"/>
            <p:cNvSpPr/>
            <p:nvPr/>
          </p:nvSpPr>
          <p:spPr>
            <a:xfrm>
              <a:off x="5105" y="2776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4" h="38">
                  <a:moveTo>
                    <a:pt x="0" y="38"/>
                  </a:moveTo>
                  <a:lnTo>
                    <a:pt x="114" y="2"/>
                  </a:lnTo>
                  <a:lnTo>
                    <a:pt x="113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6" name="直接连接符 90474"/>
            <p:cNvSpPr/>
            <p:nvPr/>
          </p:nvSpPr>
          <p:spPr>
            <a:xfrm flipH="1" flipV="1">
              <a:off x="5124" y="277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7" name="任意多边形 90475"/>
            <p:cNvSpPr/>
            <p:nvPr/>
          </p:nvSpPr>
          <p:spPr>
            <a:xfrm>
              <a:off x="5081" y="2758"/>
              <a:ext cx="43" cy="31"/>
            </a:xfrm>
            <a:custGeom>
              <a:avLst/>
              <a:gdLst/>
              <a:ahLst/>
              <a:cxnLst/>
              <a:rect l="0" t="0" r="0" b="0"/>
              <a:pathLst>
                <a:path w="264" h="191">
                  <a:moveTo>
                    <a:pt x="39" y="191"/>
                  </a:moveTo>
                  <a:lnTo>
                    <a:pt x="151" y="153"/>
                  </a:lnTo>
                  <a:lnTo>
                    <a:pt x="264" y="115"/>
                  </a:lnTo>
                  <a:lnTo>
                    <a:pt x="225" y="0"/>
                  </a:lnTo>
                  <a:lnTo>
                    <a:pt x="112" y="38"/>
                  </a:lnTo>
                  <a:lnTo>
                    <a:pt x="0" y="76"/>
                  </a:lnTo>
                  <a:lnTo>
                    <a:pt x="39" y="19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8" name="任意多边形 90476"/>
            <p:cNvSpPr/>
            <p:nvPr/>
          </p:nvSpPr>
          <p:spPr>
            <a:xfrm>
              <a:off x="5081" y="2758"/>
              <a:ext cx="43" cy="31"/>
            </a:xfrm>
            <a:custGeom>
              <a:avLst/>
              <a:gdLst/>
              <a:ahLst/>
              <a:cxnLst/>
              <a:rect l="0" t="0" r="0" b="0"/>
              <a:pathLst>
                <a:path w="264" h="191">
                  <a:moveTo>
                    <a:pt x="39" y="191"/>
                  </a:moveTo>
                  <a:lnTo>
                    <a:pt x="151" y="153"/>
                  </a:lnTo>
                  <a:lnTo>
                    <a:pt x="264" y="115"/>
                  </a:lnTo>
                  <a:lnTo>
                    <a:pt x="225" y="0"/>
                  </a:lnTo>
                  <a:lnTo>
                    <a:pt x="112" y="38"/>
                  </a:lnTo>
                  <a:lnTo>
                    <a:pt x="0" y="76"/>
                  </a:lnTo>
                  <a:lnTo>
                    <a:pt x="39" y="19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99" name="任意多边形 90477"/>
            <p:cNvSpPr/>
            <p:nvPr/>
          </p:nvSpPr>
          <p:spPr>
            <a:xfrm>
              <a:off x="5099" y="2758"/>
              <a:ext cx="18" cy="6"/>
            </a:xfrm>
            <a:custGeom>
              <a:avLst/>
              <a:gdLst/>
              <a:ahLst/>
              <a:cxnLst/>
              <a:rect l="0" t="0" r="0" b="0"/>
              <a:pathLst>
                <a:path w="113" h="41">
                  <a:moveTo>
                    <a:pt x="0" y="41"/>
                  </a:moveTo>
                  <a:lnTo>
                    <a:pt x="113" y="3"/>
                  </a:lnTo>
                  <a:lnTo>
                    <a:pt x="113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0" name="直接连接符 90478"/>
            <p:cNvSpPr/>
            <p:nvPr/>
          </p:nvSpPr>
          <p:spPr>
            <a:xfrm flipV="1">
              <a:off x="5117" y="2758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1" name="任意多边形 90479"/>
            <p:cNvSpPr/>
            <p:nvPr/>
          </p:nvSpPr>
          <p:spPr>
            <a:xfrm>
              <a:off x="5074" y="2738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7" h="194">
                  <a:moveTo>
                    <a:pt x="42" y="194"/>
                  </a:moveTo>
                  <a:lnTo>
                    <a:pt x="154" y="154"/>
                  </a:lnTo>
                  <a:lnTo>
                    <a:pt x="267" y="113"/>
                  </a:lnTo>
                  <a:lnTo>
                    <a:pt x="226" y="0"/>
                  </a:lnTo>
                  <a:lnTo>
                    <a:pt x="113" y="40"/>
                  </a:lnTo>
                  <a:lnTo>
                    <a:pt x="0" y="80"/>
                  </a:lnTo>
                  <a:lnTo>
                    <a:pt x="42" y="19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2" name="任意多边形 90480"/>
            <p:cNvSpPr/>
            <p:nvPr/>
          </p:nvSpPr>
          <p:spPr>
            <a:xfrm>
              <a:off x="5074" y="2738"/>
              <a:ext cx="43" cy="33"/>
            </a:xfrm>
            <a:custGeom>
              <a:avLst/>
              <a:gdLst/>
              <a:ahLst/>
              <a:cxnLst/>
              <a:rect l="0" t="0" r="0" b="0"/>
              <a:pathLst>
                <a:path w="267" h="194">
                  <a:moveTo>
                    <a:pt x="42" y="194"/>
                  </a:moveTo>
                  <a:lnTo>
                    <a:pt x="154" y="154"/>
                  </a:lnTo>
                  <a:lnTo>
                    <a:pt x="267" y="113"/>
                  </a:lnTo>
                  <a:lnTo>
                    <a:pt x="226" y="0"/>
                  </a:lnTo>
                  <a:lnTo>
                    <a:pt x="113" y="40"/>
                  </a:lnTo>
                  <a:lnTo>
                    <a:pt x="0" y="80"/>
                  </a:lnTo>
                  <a:lnTo>
                    <a:pt x="42" y="19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3" name="任意多边形 90481"/>
            <p:cNvSpPr/>
            <p:nvPr/>
          </p:nvSpPr>
          <p:spPr>
            <a:xfrm>
              <a:off x="5092" y="2738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3" h="44">
                  <a:moveTo>
                    <a:pt x="0" y="44"/>
                  </a:moveTo>
                  <a:lnTo>
                    <a:pt x="113" y="4"/>
                  </a:lnTo>
                  <a:lnTo>
                    <a:pt x="112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4" name="直接连接符 90482"/>
            <p:cNvSpPr/>
            <p:nvPr/>
          </p:nvSpPr>
          <p:spPr>
            <a:xfrm flipH="1" flipV="1">
              <a:off x="5111" y="273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5" name="任意多边形 90483"/>
            <p:cNvSpPr/>
            <p:nvPr/>
          </p:nvSpPr>
          <p:spPr>
            <a:xfrm>
              <a:off x="5066" y="2719"/>
              <a:ext cx="45" cy="33"/>
            </a:xfrm>
            <a:custGeom>
              <a:avLst/>
              <a:gdLst/>
              <a:ahLst/>
              <a:cxnLst/>
              <a:rect l="0" t="0" r="0" b="0"/>
              <a:pathLst>
                <a:path w="268" h="201">
                  <a:moveTo>
                    <a:pt x="44" y="201"/>
                  </a:moveTo>
                  <a:lnTo>
                    <a:pt x="156" y="158"/>
                  </a:lnTo>
                  <a:lnTo>
                    <a:pt x="268" y="114"/>
                  </a:lnTo>
                  <a:lnTo>
                    <a:pt x="223" y="0"/>
                  </a:lnTo>
                  <a:lnTo>
                    <a:pt x="111" y="44"/>
                  </a:lnTo>
                  <a:lnTo>
                    <a:pt x="0" y="87"/>
                  </a:lnTo>
                  <a:lnTo>
                    <a:pt x="44" y="20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6" name="任意多边形 90484"/>
            <p:cNvSpPr/>
            <p:nvPr/>
          </p:nvSpPr>
          <p:spPr>
            <a:xfrm>
              <a:off x="5066" y="2719"/>
              <a:ext cx="45" cy="33"/>
            </a:xfrm>
            <a:custGeom>
              <a:avLst/>
              <a:gdLst/>
              <a:ahLst/>
              <a:cxnLst/>
              <a:rect l="0" t="0" r="0" b="0"/>
              <a:pathLst>
                <a:path w="268" h="201">
                  <a:moveTo>
                    <a:pt x="44" y="201"/>
                  </a:moveTo>
                  <a:lnTo>
                    <a:pt x="156" y="158"/>
                  </a:lnTo>
                  <a:lnTo>
                    <a:pt x="268" y="114"/>
                  </a:lnTo>
                  <a:lnTo>
                    <a:pt x="223" y="0"/>
                  </a:lnTo>
                  <a:lnTo>
                    <a:pt x="111" y="44"/>
                  </a:lnTo>
                  <a:lnTo>
                    <a:pt x="0" y="87"/>
                  </a:lnTo>
                  <a:lnTo>
                    <a:pt x="44" y="20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7" name="任意多边形 90485"/>
            <p:cNvSpPr/>
            <p:nvPr/>
          </p:nvSpPr>
          <p:spPr>
            <a:xfrm>
              <a:off x="5085" y="2719"/>
              <a:ext cx="18" cy="7"/>
            </a:xfrm>
            <a:custGeom>
              <a:avLst/>
              <a:gdLst/>
              <a:ahLst/>
              <a:cxnLst/>
              <a:rect l="0" t="0" r="0" b="0"/>
              <a:pathLst>
                <a:path w="112" h="46">
                  <a:moveTo>
                    <a:pt x="0" y="46"/>
                  </a:moveTo>
                  <a:lnTo>
                    <a:pt x="112" y="2"/>
                  </a:lnTo>
                  <a:lnTo>
                    <a:pt x="111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8" name="直接连接符 90486"/>
            <p:cNvSpPr/>
            <p:nvPr/>
          </p:nvSpPr>
          <p:spPr>
            <a:xfrm flipH="1" flipV="1">
              <a:off x="5103" y="271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09" name="任意多边形 90487"/>
            <p:cNvSpPr/>
            <p:nvPr/>
          </p:nvSpPr>
          <p:spPr>
            <a:xfrm>
              <a:off x="5058" y="2700"/>
              <a:ext cx="45" cy="34"/>
            </a:xfrm>
            <a:custGeom>
              <a:avLst/>
              <a:gdLst/>
              <a:ahLst/>
              <a:cxnLst/>
              <a:rect l="0" t="0" r="0" b="0"/>
              <a:pathLst>
                <a:path w="268" h="205">
                  <a:moveTo>
                    <a:pt x="47" y="205"/>
                  </a:moveTo>
                  <a:lnTo>
                    <a:pt x="157" y="159"/>
                  </a:lnTo>
                  <a:lnTo>
                    <a:pt x="268" y="113"/>
                  </a:lnTo>
                  <a:lnTo>
                    <a:pt x="221" y="0"/>
                  </a:lnTo>
                  <a:lnTo>
                    <a:pt x="110" y="46"/>
                  </a:lnTo>
                  <a:lnTo>
                    <a:pt x="0" y="92"/>
                  </a:lnTo>
                  <a:lnTo>
                    <a:pt x="47" y="20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0" name="任意多边形 90488"/>
            <p:cNvSpPr/>
            <p:nvPr/>
          </p:nvSpPr>
          <p:spPr>
            <a:xfrm>
              <a:off x="5058" y="2700"/>
              <a:ext cx="45" cy="34"/>
            </a:xfrm>
            <a:custGeom>
              <a:avLst/>
              <a:gdLst/>
              <a:ahLst/>
              <a:cxnLst/>
              <a:rect l="0" t="0" r="0" b="0"/>
              <a:pathLst>
                <a:path w="268" h="205">
                  <a:moveTo>
                    <a:pt x="47" y="205"/>
                  </a:moveTo>
                  <a:lnTo>
                    <a:pt x="157" y="159"/>
                  </a:lnTo>
                  <a:lnTo>
                    <a:pt x="268" y="113"/>
                  </a:lnTo>
                  <a:lnTo>
                    <a:pt x="221" y="0"/>
                  </a:lnTo>
                  <a:lnTo>
                    <a:pt x="110" y="46"/>
                  </a:lnTo>
                  <a:lnTo>
                    <a:pt x="0" y="92"/>
                  </a:lnTo>
                  <a:lnTo>
                    <a:pt x="47" y="20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1" name="任意多边形 90489"/>
            <p:cNvSpPr/>
            <p:nvPr/>
          </p:nvSpPr>
          <p:spPr>
            <a:xfrm>
              <a:off x="5077" y="2700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1" h="48">
                  <a:moveTo>
                    <a:pt x="0" y="48"/>
                  </a:moveTo>
                  <a:lnTo>
                    <a:pt x="111" y="2"/>
                  </a:lnTo>
                  <a:lnTo>
                    <a:pt x="11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2" name="直接连接符 90490"/>
            <p:cNvSpPr/>
            <p:nvPr/>
          </p:nvSpPr>
          <p:spPr>
            <a:xfrm flipH="1" flipV="1">
              <a:off x="5095" y="270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3" name="任意多边形 90491"/>
            <p:cNvSpPr/>
            <p:nvPr/>
          </p:nvSpPr>
          <p:spPr>
            <a:xfrm>
              <a:off x="5050" y="2681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8" h="208">
                  <a:moveTo>
                    <a:pt x="49" y="208"/>
                  </a:moveTo>
                  <a:lnTo>
                    <a:pt x="158" y="160"/>
                  </a:lnTo>
                  <a:lnTo>
                    <a:pt x="268" y="112"/>
                  </a:lnTo>
                  <a:lnTo>
                    <a:pt x="219" y="0"/>
                  </a:lnTo>
                  <a:lnTo>
                    <a:pt x="109" y="48"/>
                  </a:lnTo>
                  <a:lnTo>
                    <a:pt x="0" y="96"/>
                  </a:lnTo>
                  <a:lnTo>
                    <a:pt x="49" y="20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4" name="任意多边形 90492"/>
            <p:cNvSpPr/>
            <p:nvPr/>
          </p:nvSpPr>
          <p:spPr>
            <a:xfrm>
              <a:off x="5050" y="2681"/>
              <a:ext cx="45" cy="35"/>
            </a:xfrm>
            <a:custGeom>
              <a:avLst/>
              <a:gdLst/>
              <a:ahLst/>
              <a:cxnLst/>
              <a:rect l="0" t="0" r="0" b="0"/>
              <a:pathLst>
                <a:path w="268" h="208">
                  <a:moveTo>
                    <a:pt x="49" y="208"/>
                  </a:moveTo>
                  <a:lnTo>
                    <a:pt x="158" y="160"/>
                  </a:lnTo>
                  <a:lnTo>
                    <a:pt x="268" y="112"/>
                  </a:lnTo>
                  <a:lnTo>
                    <a:pt x="219" y="0"/>
                  </a:lnTo>
                  <a:lnTo>
                    <a:pt x="109" y="48"/>
                  </a:lnTo>
                  <a:lnTo>
                    <a:pt x="0" y="96"/>
                  </a:lnTo>
                  <a:lnTo>
                    <a:pt x="49" y="20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5" name="任意多边形 90493"/>
            <p:cNvSpPr/>
            <p:nvPr/>
          </p:nvSpPr>
          <p:spPr>
            <a:xfrm>
              <a:off x="5069" y="2681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0" h="51">
                  <a:moveTo>
                    <a:pt x="0" y="51"/>
                  </a:moveTo>
                  <a:lnTo>
                    <a:pt x="110" y="3"/>
                  </a:lnTo>
                  <a:lnTo>
                    <a:pt x="10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6" name="直接连接符 90494"/>
            <p:cNvSpPr/>
            <p:nvPr/>
          </p:nvSpPr>
          <p:spPr>
            <a:xfrm flipH="1" flipV="1">
              <a:off x="5086" y="268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7" name="任意多边形 90495"/>
            <p:cNvSpPr/>
            <p:nvPr/>
          </p:nvSpPr>
          <p:spPr>
            <a:xfrm>
              <a:off x="5043" y="2663"/>
              <a:ext cx="43" cy="35"/>
            </a:xfrm>
            <a:custGeom>
              <a:avLst/>
              <a:gdLst/>
              <a:ahLst/>
              <a:cxnLst/>
              <a:rect l="0" t="0" r="0" b="0"/>
              <a:pathLst>
                <a:path w="267" h="212">
                  <a:moveTo>
                    <a:pt x="52" y="212"/>
                  </a:moveTo>
                  <a:lnTo>
                    <a:pt x="159" y="160"/>
                  </a:lnTo>
                  <a:lnTo>
                    <a:pt x="267" y="109"/>
                  </a:lnTo>
                  <a:lnTo>
                    <a:pt x="214" y="0"/>
                  </a:lnTo>
                  <a:lnTo>
                    <a:pt x="107" y="51"/>
                  </a:lnTo>
                  <a:lnTo>
                    <a:pt x="0" y="102"/>
                  </a:lnTo>
                  <a:lnTo>
                    <a:pt x="52" y="21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8" name="任意多边形 90496"/>
            <p:cNvSpPr/>
            <p:nvPr/>
          </p:nvSpPr>
          <p:spPr>
            <a:xfrm>
              <a:off x="5043" y="2663"/>
              <a:ext cx="43" cy="35"/>
            </a:xfrm>
            <a:custGeom>
              <a:avLst/>
              <a:gdLst/>
              <a:ahLst/>
              <a:cxnLst/>
              <a:rect l="0" t="0" r="0" b="0"/>
              <a:pathLst>
                <a:path w="267" h="212">
                  <a:moveTo>
                    <a:pt x="52" y="212"/>
                  </a:moveTo>
                  <a:lnTo>
                    <a:pt x="159" y="160"/>
                  </a:lnTo>
                  <a:lnTo>
                    <a:pt x="267" y="109"/>
                  </a:lnTo>
                  <a:lnTo>
                    <a:pt x="214" y="0"/>
                  </a:lnTo>
                  <a:lnTo>
                    <a:pt x="107" y="51"/>
                  </a:lnTo>
                  <a:lnTo>
                    <a:pt x="0" y="102"/>
                  </a:lnTo>
                  <a:lnTo>
                    <a:pt x="52" y="21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19" name="任意多边形 90497"/>
            <p:cNvSpPr/>
            <p:nvPr/>
          </p:nvSpPr>
          <p:spPr>
            <a:xfrm>
              <a:off x="5060" y="2663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7" h="52">
                  <a:moveTo>
                    <a:pt x="0" y="52"/>
                  </a:moveTo>
                  <a:lnTo>
                    <a:pt x="107" y="1"/>
                  </a:lnTo>
                  <a:lnTo>
                    <a:pt x="107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0" name="直接连接符 90498"/>
            <p:cNvSpPr/>
            <p:nvPr/>
          </p:nvSpPr>
          <p:spPr>
            <a:xfrm flipV="1">
              <a:off x="5078" y="266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1" name="任意多边形 90499"/>
            <p:cNvSpPr/>
            <p:nvPr/>
          </p:nvSpPr>
          <p:spPr>
            <a:xfrm>
              <a:off x="5033" y="2644"/>
              <a:ext cx="45" cy="36"/>
            </a:xfrm>
            <a:custGeom>
              <a:avLst/>
              <a:gdLst/>
              <a:ahLst/>
              <a:cxnLst/>
              <a:rect l="0" t="0" r="0" b="0"/>
              <a:pathLst>
                <a:path w="268" h="215">
                  <a:moveTo>
                    <a:pt x="54" y="215"/>
                  </a:moveTo>
                  <a:lnTo>
                    <a:pt x="161" y="162"/>
                  </a:lnTo>
                  <a:lnTo>
                    <a:pt x="268" y="110"/>
                  </a:lnTo>
                  <a:lnTo>
                    <a:pt x="214" y="0"/>
                  </a:lnTo>
                  <a:lnTo>
                    <a:pt x="107" y="53"/>
                  </a:lnTo>
                  <a:lnTo>
                    <a:pt x="0" y="105"/>
                  </a:lnTo>
                  <a:lnTo>
                    <a:pt x="54" y="2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2" name="任意多边形 90500"/>
            <p:cNvSpPr/>
            <p:nvPr/>
          </p:nvSpPr>
          <p:spPr>
            <a:xfrm>
              <a:off x="5033" y="2644"/>
              <a:ext cx="45" cy="36"/>
            </a:xfrm>
            <a:custGeom>
              <a:avLst/>
              <a:gdLst/>
              <a:ahLst/>
              <a:cxnLst/>
              <a:rect l="0" t="0" r="0" b="0"/>
              <a:pathLst>
                <a:path w="268" h="215">
                  <a:moveTo>
                    <a:pt x="54" y="215"/>
                  </a:moveTo>
                  <a:lnTo>
                    <a:pt x="161" y="162"/>
                  </a:lnTo>
                  <a:lnTo>
                    <a:pt x="268" y="110"/>
                  </a:lnTo>
                  <a:lnTo>
                    <a:pt x="214" y="0"/>
                  </a:lnTo>
                  <a:lnTo>
                    <a:pt x="107" y="53"/>
                  </a:lnTo>
                  <a:lnTo>
                    <a:pt x="0" y="105"/>
                  </a:lnTo>
                  <a:lnTo>
                    <a:pt x="54" y="21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3" name="任意多边形 90501"/>
            <p:cNvSpPr/>
            <p:nvPr/>
          </p:nvSpPr>
          <p:spPr>
            <a:xfrm>
              <a:off x="5052" y="2644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7" h="56">
                  <a:moveTo>
                    <a:pt x="0" y="56"/>
                  </a:moveTo>
                  <a:lnTo>
                    <a:pt x="107" y="3"/>
                  </a:lnTo>
                  <a:lnTo>
                    <a:pt x="105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4" name="直接连接符 90502"/>
            <p:cNvSpPr/>
            <p:nvPr/>
          </p:nvSpPr>
          <p:spPr>
            <a:xfrm flipH="1" flipV="1">
              <a:off x="5069" y="2644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5" name="任意多边形 90503"/>
            <p:cNvSpPr/>
            <p:nvPr/>
          </p:nvSpPr>
          <p:spPr>
            <a:xfrm>
              <a:off x="5026" y="2626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7" h="219">
                  <a:moveTo>
                    <a:pt x="57" y="219"/>
                  </a:moveTo>
                  <a:lnTo>
                    <a:pt x="162" y="163"/>
                  </a:lnTo>
                  <a:lnTo>
                    <a:pt x="267" y="107"/>
                  </a:lnTo>
                  <a:lnTo>
                    <a:pt x="210" y="0"/>
                  </a:lnTo>
                  <a:lnTo>
                    <a:pt x="105" y="56"/>
                  </a:lnTo>
                  <a:lnTo>
                    <a:pt x="0" y="111"/>
                  </a:lnTo>
                  <a:lnTo>
                    <a:pt x="57" y="2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6" name="任意多边形 90504"/>
            <p:cNvSpPr/>
            <p:nvPr/>
          </p:nvSpPr>
          <p:spPr>
            <a:xfrm>
              <a:off x="5026" y="2626"/>
              <a:ext cx="43" cy="37"/>
            </a:xfrm>
            <a:custGeom>
              <a:avLst/>
              <a:gdLst/>
              <a:ahLst/>
              <a:cxnLst/>
              <a:rect l="0" t="0" r="0" b="0"/>
              <a:pathLst>
                <a:path w="267" h="219">
                  <a:moveTo>
                    <a:pt x="57" y="219"/>
                  </a:moveTo>
                  <a:lnTo>
                    <a:pt x="162" y="163"/>
                  </a:lnTo>
                  <a:lnTo>
                    <a:pt x="267" y="107"/>
                  </a:lnTo>
                  <a:lnTo>
                    <a:pt x="210" y="0"/>
                  </a:lnTo>
                  <a:lnTo>
                    <a:pt x="105" y="56"/>
                  </a:lnTo>
                  <a:lnTo>
                    <a:pt x="0" y="111"/>
                  </a:lnTo>
                  <a:lnTo>
                    <a:pt x="57" y="21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7" name="任意多边形 90505"/>
            <p:cNvSpPr/>
            <p:nvPr/>
          </p:nvSpPr>
          <p:spPr>
            <a:xfrm>
              <a:off x="5043" y="2626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5" h="59">
                  <a:moveTo>
                    <a:pt x="0" y="59"/>
                  </a:moveTo>
                  <a:lnTo>
                    <a:pt x="105" y="3"/>
                  </a:lnTo>
                  <a:lnTo>
                    <a:pt x="104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8" name="直接连接符 90506"/>
            <p:cNvSpPr/>
            <p:nvPr/>
          </p:nvSpPr>
          <p:spPr>
            <a:xfrm flipH="1" flipV="1">
              <a:off x="5060" y="262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29" name="任意多边形 90507"/>
            <p:cNvSpPr/>
            <p:nvPr/>
          </p:nvSpPr>
          <p:spPr>
            <a:xfrm>
              <a:off x="5015" y="2609"/>
              <a:ext cx="45" cy="37"/>
            </a:xfrm>
            <a:custGeom>
              <a:avLst/>
              <a:gdLst/>
              <a:ahLst/>
              <a:cxnLst/>
              <a:rect l="0" t="0" r="0" b="0"/>
              <a:pathLst>
                <a:path w="268" h="224">
                  <a:moveTo>
                    <a:pt x="61" y="224"/>
                  </a:moveTo>
                  <a:lnTo>
                    <a:pt x="164" y="166"/>
                  </a:lnTo>
                  <a:lnTo>
                    <a:pt x="268" y="107"/>
                  </a:lnTo>
                  <a:lnTo>
                    <a:pt x="208" y="0"/>
                  </a:lnTo>
                  <a:lnTo>
                    <a:pt x="104" y="58"/>
                  </a:lnTo>
                  <a:lnTo>
                    <a:pt x="0" y="116"/>
                  </a:lnTo>
                  <a:lnTo>
                    <a:pt x="61" y="22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0" name="任意多边形 90508"/>
            <p:cNvSpPr/>
            <p:nvPr/>
          </p:nvSpPr>
          <p:spPr>
            <a:xfrm>
              <a:off x="5015" y="2609"/>
              <a:ext cx="45" cy="37"/>
            </a:xfrm>
            <a:custGeom>
              <a:avLst/>
              <a:gdLst/>
              <a:ahLst/>
              <a:cxnLst/>
              <a:rect l="0" t="0" r="0" b="0"/>
              <a:pathLst>
                <a:path w="268" h="224">
                  <a:moveTo>
                    <a:pt x="61" y="224"/>
                  </a:moveTo>
                  <a:lnTo>
                    <a:pt x="164" y="166"/>
                  </a:lnTo>
                  <a:lnTo>
                    <a:pt x="268" y="107"/>
                  </a:lnTo>
                  <a:lnTo>
                    <a:pt x="208" y="0"/>
                  </a:lnTo>
                  <a:lnTo>
                    <a:pt x="104" y="58"/>
                  </a:lnTo>
                  <a:lnTo>
                    <a:pt x="0" y="116"/>
                  </a:lnTo>
                  <a:lnTo>
                    <a:pt x="61" y="22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1" name="任意多边形 90509"/>
            <p:cNvSpPr/>
            <p:nvPr/>
          </p:nvSpPr>
          <p:spPr>
            <a:xfrm>
              <a:off x="5032" y="2609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4" h="60">
                  <a:moveTo>
                    <a:pt x="0" y="60"/>
                  </a:moveTo>
                  <a:lnTo>
                    <a:pt x="104" y="2"/>
                  </a:lnTo>
                  <a:lnTo>
                    <a:pt x="103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2" name="直接连接符 90510"/>
            <p:cNvSpPr/>
            <p:nvPr/>
          </p:nvSpPr>
          <p:spPr>
            <a:xfrm flipH="1" flipV="1">
              <a:off x="5049" y="260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3" name="任意多边形 90511"/>
            <p:cNvSpPr/>
            <p:nvPr/>
          </p:nvSpPr>
          <p:spPr>
            <a:xfrm>
              <a:off x="5006" y="2590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7" h="226">
                  <a:moveTo>
                    <a:pt x="61" y="226"/>
                  </a:moveTo>
                  <a:lnTo>
                    <a:pt x="164" y="165"/>
                  </a:lnTo>
                  <a:lnTo>
                    <a:pt x="267" y="105"/>
                  </a:lnTo>
                  <a:lnTo>
                    <a:pt x="205" y="0"/>
                  </a:lnTo>
                  <a:lnTo>
                    <a:pt x="103" y="60"/>
                  </a:lnTo>
                  <a:lnTo>
                    <a:pt x="0" y="121"/>
                  </a:lnTo>
                  <a:lnTo>
                    <a:pt x="61" y="22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4" name="任意多边形 90512"/>
            <p:cNvSpPr/>
            <p:nvPr/>
          </p:nvSpPr>
          <p:spPr>
            <a:xfrm>
              <a:off x="5006" y="2590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7" h="226">
                  <a:moveTo>
                    <a:pt x="61" y="226"/>
                  </a:moveTo>
                  <a:lnTo>
                    <a:pt x="164" y="165"/>
                  </a:lnTo>
                  <a:lnTo>
                    <a:pt x="267" y="105"/>
                  </a:lnTo>
                  <a:lnTo>
                    <a:pt x="205" y="0"/>
                  </a:lnTo>
                  <a:lnTo>
                    <a:pt x="103" y="60"/>
                  </a:lnTo>
                  <a:lnTo>
                    <a:pt x="0" y="121"/>
                  </a:lnTo>
                  <a:lnTo>
                    <a:pt x="61" y="22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5" name="任意多边形 90513"/>
            <p:cNvSpPr/>
            <p:nvPr/>
          </p:nvSpPr>
          <p:spPr>
            <a:xfrm>
              <a:off x="5022" y="2590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2" h="62">
                  <a:moveTo>
                    <a:pt x="0" y="62"/>
                  </a:moveTo>
                  <a:lnTo>
                    <a:pt x="102" y="2"/>
                  </a:lnTo>
                  <a:lnTo>
                    <a:pt x="101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6" name="直接连接符 90514"/>
            <p:cNvSpPr/>
            <p:nvPr/>
          </p:nvSpPr>
          <p:spPr>
            <a:xfrm flipH="1" flipV="1">
              <a:off x="5039" y="259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7" name="任意多边形 90515"/>
            <p:cNvSpPr/>
            <p:nvPr/>
          </p:nvSpPr>
          <p:spPr>
            <a:xfrm>
              <a:off x="4995" y="2573"/>
              <a:ext cx="44" cy="38"/>
            </a:xfrm>
            <a:custGeom>
              <a:avLst/>
              <a:gdLst/>
              <a:ahLst/>
              <a:cxnLst/>
              <a:rect l="0" t="0" r="0" b="0"/>
              <a:pathLst>
                <a:path w="266" h="229">
                  <a:moveTo>
                    <a:pt x="63" y="229"/>
                  </a:moveTo>
                  <a:lnTo>
                    <a:pt x="165" y="166"/>
                  </a:lnTo>
                  <a:lnTo>
                    <a:pt x="266" y="104"/>
                  </a:lnTo>
                  <a:lnTo>
                    <a:pt x="203" y="0"/>
                  </a:lnTo>
                  <a:lnTo>
                    <a:pt x="101" y="63"/>
                  </a:lnTo>
                  <a:lnTo>
                    <a:pt x="0" y="125"/>
                  </a:lnTo>
                  <a:lnTo>
                    <a:pt x="63" y="22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8" name="任意多边形 90516"/>
            <p:cNvSpPr/>
            <p:nvPr/>
          </p:nvSpPr>
          <p:spPr>
            <a:xfrm>
              <a:off x="4995" y="2573"/>
              <a:ext cx="44" cy="38"/>
            </a:xfrm>
            <a:custGeom>
              <a:avLst/>
              <a:gdLst/>
              <a:ahLst/>
              <a:cxnLst/>
              <a:rect l="0" t="0" r="0" b="0"/>
              <a:pathLst>
                <a:path w="266" h="229">
                  <a:moveTo>
                    <a:pt x="63" y="229"/>
                  </a:moveTo>
                  <a:lnTo>
                    <a:pt x="165" y="166"/>
                  </a:lnTo>
                  <a:lnTo>
                    <a:pt x="266" y="104"/>
                  </a:lnTo>
                  <a:lnTo>
                    <a:pt x="203" y="0"/>
                  </a:lnTo>
                  <a:lnTo>
                    <a:pt x="101" y="63"/>
                  </a:lnTo>
                  <a:lnTo>
                    <a:pt x="0" y="125"/>
                  </a:lnTo>
                  <a:lnTo>
                    <a:pt x="63" y="22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39" name="任意多边形 90517"/>
            <p:cNvSpPr/>
            <p:nvPr/>
          </p:nvSpPr>
          <p:spPr>
            <a:xfrm>
              <a:off x="5012" y="2573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102" h="66">
                  <a:moveTo>
                    <a:pt x="0" y="66"/>
                  </a:moveTo>
                  <a:lnTo>
                    <a:pt x="102" y="3"/>
                  </a:lnTo>
                  <a:lnTo>
                    <a:pt x="99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0" name="直接连接符 90518"/>
            <p:cNvSpPr/>
            <p:nvPr/>
          </p:nvSpPr>
          <p:spPr>
            <a:xfrm flipH="1" flipV="1">
              <a:off x="5028" y="257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1" name="任意多边形 90519"/>
            <p:cNvSpPr/>
            <p:nvPr/>
          </p:nvSpPr>
          <p:spPr>
            <a:xfrm>
              <a:off x="4985" y="2556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5" h="233">
                  <a:moveTo>
                    <a:pt x="67" y="233"/>
                  </a:moveTo>
                  <a:lnTo>
                    <a:pt x="166" y="168"/>
                  </a:lnTo>
                  <a:lnTo>
                    <a:pt x="265" y="102"/>
                  </a:lnTo>
                  <a:lnTo>
                    <a:pt x="198" y="0"/>
                  </a:lnTo>
                  <a:lnTo>
                    <a:pt x="99" y="66"/>
                  </a:lnTo>
                  <a:lnTo>
                    <a:pt x="0" y="132"/>
                  </a:lnTo>
                  <a:lnTo>
                    <a:pt x="67" y="23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2" name="任意多边形 90520"/>
            <p:cNvSpPr/>
            <p:nvPr/>
          </p:nvSpPr>
          <p:spPr>
            <a:xfrm>
              <a:off x="4985" y="2556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5" h="233">
                  <a:moveTo>
                    <a:pt x="67" y="233"/>
                  </a:moveTo>
                  <a:lnTo>
                    <a:pt x="166" y="168"/>
                  </a:lnTo>
                  <a:lnTo>
                    <a:pt x="265" y="102"/>
                  </a:lnTo>
                  <a:lnTo>
                    <a:pt x="198" y="0"/>
                  </a:lnTo>
                  <a:lnTo>
                    <a:pt x="99" y="66"/>
                  </a:lnTo>
                  <a:lnTo>
                    <a:pt x="0" y="132"/>
                  </a:lnTo>
                  <a:lnTo>
                    <a:pt x="67" y="23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3" name="任意多边形 90521"/>
            <p:cNvSpPr/>
            <p:nvPr/>
          </p:nvSpPr>
          <p:spPr>
            <a:xfrm>
              <a:off x="5001" y="2556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99" h="67">
                  <a:moveTo>
                    <a:pt x="0" y="67"/>
                  </a:moveTo>
                  <a:lnTo>
                    <a:pt x="99" y="1"/>
                  </a:lnTo>
                  <a:lnTo>
                    <a:pt x="99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4" name="直接连接符 90522"/>
            <p:cNvSpPr/>
            <p:nvPr/>
          </p:nvSpPr>
          <p:spPr>
            <a:xfrm flipV="1">
              <a:off x="5018" y="255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5" name="任意多边形 90523"/>
            <p:cNvSpPr/>
            <p:nvPr/>
          </p:nvSpPr>
          <p:spPr>
            <a:xfrm>
              <a:off x="4973" y="2539"/>
              <a:ext cx="45" cy="39"/>
            </a:xfrm>
            <a:custGeom>
              <a:avLst/>
              <a:gdLst/>
              <a:ahLst/>
              <a:cxnLst/>
              <a:rect l="0" t="0" r="0" b="0"/>
              <a:pathLst>
                <a:path w="266" h="234">
                  <a:moveTo>
                    <a:pt x="68" y="234"/>
                  </a:moveTo>
                  <a:lnTo>
                    <a:pt x="167" y="167"/>
                  </a:lnTo>
                  <a:lnTo>
                    <a:pt x="266" y="100"/>
                  </a:lnTo>
                  <a:lnTo>
                    <a:pt x="198" y="0"/>
                  </a:lnTo>
                  <a:lnTo>
                    <a:pt x="99" y="67"/>
                  </a:lnTo>
                  <a:lnTo>
                    <a:pt x="0" y="134"/>
                  </a:lnTo>
                  <a:lnTo>
                    <a:pt x="68" y="23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6" name="任意多边形 90524"/>
            <p:cNvSpPr/>
            <p:nvPr/>
          </p:nvSpPr>
          <p:spPr>
            <a:xfrm>
              <a:off x="4973" y="2539"/>
              <a:ext cx="45" cy="39"/>
            </a:xfrm>
            <a:custGeom>
              <a:avLst/>
              <a:gdLst/>
              <a:ahLst/>
              <a:cxnLst/>
              <a:rect l="0" t="0" r="0" b="0"/>
              <a:pathLst>
                <a:path w="266" h="234">
                  <a:moveTo>
                    <a:pt x="68" y="234"/>
                  </a:moveTo>
                  <a:lnTo>
                    <a:pt x="167" y="167"/>
                  </a:lnTo>
                  <a:lnTo>
                    <a:pt x="266" y="100"/>
                  </a:lnTo>
                  <a:lnTo>
                    <a:pt x="198" y="0"/>
                  </a:lnTo>
                  <a:lnTo>
                    <a:pt x="99" y="67"/>
                  </a:lnTo>
                  <a:lnTo>
                    <a:pt x="0" y="134"/>
                  </a:lnTo>
                  <a:lnTo>
                    <a:pt x="68" y="23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7" name="任意多边形 90525"/>
            <p:cNvSpPr/>
            <p:nvPr/>
          </p:nvSpPr>
          <p:spPr>
            <a:xfrm>
              <a:off x="4990" y="2539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9" h="70">
                  <a:moveTo>
                    <a:pt x="0" y="70"/>
                  </a:moveTo>
                  <a:lnTo>
                    <a:pt x="99" y="3"/>
                  </a:lnTo>
                  <a:lnTo>
                    <a:pt x="97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8" name="直接连接符 90526"/>
            <p:cNvSpPr/>
            <p:nvPr/>
          </p:nvSpPr>
          <p:spPr>
            <a:xfrm flipH="1" flipV="1">
              <a:off x="5006" y="253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49" name="任意多边形 90527"/>
            <p:cNvSpPr/>
            <p:nvPr/>
          </p:nvSpPr>
          <p:spPr>
            <a:xfrm>
              <a:off x="4963" y="2523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6" h="238">
                  <a:moveTo>
                    <a:pt x="72" y="238"/>
                  </a:moveTo>
                  <a:lnTo>
                    <a:pt x="169" y="169"/>
                  </a:lnTo>
                  <a:lnTo>
                    <a:pt x="266" y="99"/>
                  </a:lnTo>
                  <a:lnTo>
                    <a:pt x="195" y="0"/>
                  </a:lnTo>
                  <a:lnTo>
                    <a:pt x="98" y="69"/>
                  </a:lnTo>
                  <a:lnTo>
                    <a:pt x="0" y="138"/>
                  </a:lnTo>
                  <a:lnTo>
                    <a:pt x="72" y="2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0" name="任意多边形 90528"/>
            <p:cNvSpPr/>
            <p:nvPr/>
          </p:nvSpPr>
          <p:spPr>
            <a:xfrm>
              <a:off x="4963" y="2523"/>
              <a:ext cx="43" cy="38"/>
            </a:xfrm>
            <a:custGeom>
              <a:avLst/>
              <a:gdLst/>
              <a:ahLst/>
              <a:cxnLst/>
              <a:rect l="0" t="0" r="0" b="0"/>
              <a:pathLst>
                <a:path w="266" h="238">
                  <a:moveTo>
                    <a:pt x="72" y="238"/>
                  </a:moveTo>
                  <a:lnTo>
                    <a:pt x="169" y="169"/>
                  </a:lnTo>
                  <a:lnTo>
                    <a:pt x="266" y="99"/>
                  </a:lnTo>
                  <a:lnTo>
                    <a:pt x="195" y="0"/>
                  </a:lnTo>
                  <a:lnTo>
                    <a:pt x="98" y="69"/>
                  </a:lnTo>
                  <a:lnTo>
                    <a:pt x="0" y="138"/>
                  </a:lnTo>
                  <a:lnTo>
                    <a:pt x="72" y="23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1" name="任意多边形 90529"/>
            <p:cNvSpPr/>
            <p:nvPr/>
          </p:nvSpPr>
          <p:spPr>
            <a:xfrm>
              <a:off x="4978" y="2522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97" h="72">
                  <a:moveTo>
                    <a:pt x="0" y="72"/>
                  </a:moveTo>
                  <a:lnTo>
                    <a:pt x="97" y="3"/>
                  </a:lnTo>
                  <a:lnTo>
                    <a:pt x="94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2" name="直接连接符 90530"/>
            <p:cNvSpPr/>
            <p:nvPr/>
          </p:nvSpPr>
          <p:spPr>
            <a:xfrm flipH="1" flipV="1">
              <a:off x="4994" y="252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3" name="任意多边形 90531"/>
            <p:cNvSpPr/>
            <p:nvPr/>
          </p:nvSpPr>
          <p:spPr>
            <a:xfrm>
              <a:off x="4951" y="2506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3" h="242">
                  <a:moveTo>
                    <a:pt x="74" y="242"/>
                  </a:moveTo>
                  <a:lnTo>
                    <a:pt x="169" y="169"/>
                  </a:lnTo>
                  <a:lnTo>
                    <a:pt x="263" y="97"/>
                  </a:lnTo>
                  <a:lnTo>
                    <a:pt x="190" y="0"/>
                  </a:lnTo>
                  <a:lnTo>
                    <a:pt x="95" y="72"/>
                  </a:lnTo>
                  <a:lnTo>
                    <a:pt x="0" y="145"/>
                  </a:lnTo>
                  <a:lnTo>
                    <a:pt x="74" y="2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4" name="任意多边形 90532"/>
            <p:cNvSpPr/>
            <p:nvPr/>
          </p:nvSpPr>
          <p:spPr>
            <a:xfrm>
              <a:off x="4951" y="2506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3" h="242">
                  <a:moveTo>
                    <a:pt x="74" y="242"/>
                  </a:moveTo>
                  <a:lnTo>
                    <a:pt x="169" y="169"/>
                  </a:lnTo>
                  <a:lnTo>
                    <a:pt x="263" y="97"/>
                  </a:lnTo>
                  <a:lnTo>
                    <a:pt x="190" y="0"/>
                  </a:lnTo>
                  <a:lnTo>
                    <a:pt x="95" y="72"/>
                  </a:lnTo>
                  <a:lnTo>
                    <a:pt x="0" y="145"/>
                  </a:lnTo>
                  <a:lnTo>
                    <a:pt x="74" y="24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5" name="任意多边形 90533"/>
            <p:cNvSpPr/>
            <p:nvPr/>
          </p:nvSpPr>
          <p:spPr>
            <a:xfrm>
              <a:off x="4965" y="2506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5" h="74">
                  <a:moveTo>
                    <a:pt x="0" y="74"/>
                  </a:moveTo>
                  <a:lnTo>
                    <a:pt x="95" y="2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6" name="直接连接符 90534"/>
            <p:cNvSpPr/>
            <p:nvPr/>
          </p:nvSpPr>
          <p:spPr>
            <a:xfrm flipH="1" flipV="1">
              <a:off x="4981" y="250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7" name="任意多边形 90535"/>
            <p:cNvSpPr/>
            <p:nvPr/>
          </p:nvSpPr>
          <p:spPr>
            <a:xfrm>
              <a:off x="4938" y="2490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3" h="244">
                  <a:moveTo>
                    <a:pt x="75" y="244"/>
                  </a:moveTo>
                  <a:lnTo>
                    <a:pt x="169" y="170"/>
                  </a:lnTo>
                  <a:lnTo>
                    <a:pt x="263" y="96"/>
                  </a:lnTo>
                  <a:lnTo>
                    <a:pt x="188" y="0"/>
                  </a:lnTo>
                  <a:lnTo>
                    <a:pt x="94" y="74"/>
                  </a:lnTo>
                  <a:lnTo>
                    <a:pt x="0" y="148"/>
                  </a:lnTo>
                  <a:lnTo>
                    <a:pt x="75" y="24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8" name="任意多边形 90536"/>
            <p:cNvSpPr/>
            <p:nvPr/>
          </p:nvSpPr>
          <p:spPr>
            <a:xfrm>
              <a:off x="4938" y="2490"/>
              <a:ext cx="43" cy="39"/>
            </a:xfrm>
            <a:custGeom>
              <a:avLst/>
              <a:gdLst/>
              <a:ahLst/>
              <a:cxnLst/>
              <a:rect l="0" t="0" r="0" b="0"/>
              <a:pathLst>
                <a:path w="263" h="244">
                  <a:moveTo>
                    <a:pt x="75" y="244"/>
                  </a:moveTo>
                  <a:lnTo>
                    <a:pt x="169" y="170"/>
                  </a:lnTo>
                  <a:lnTo>
                    <a:pt x="263" y="96"/>
                  </a:lnTo>
                  <a:lnTo>
                    <a:pt x="188" y="0"/>
                  </a:lnTo>
                  <a:lnTo>
                    <a:pt x="94" y="74"/>
                  </a:lnTo>
                  <a:lnTo>
                    <a:pt x="0" y="148"/>
                  </a:lnTo>
                  <a:lnTo>
                    <a:pt x="75" y="24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59" name="任意多边形 90537"/>
            <p:cNvSpPr/>
            <p:nvPr/>
          </p:nvSpPr>
          <p:spPr>
            <a:xfrm>
              <a:off x="4953" y="2490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4" h="77">
                  <a:moveTo>
                    <a:pt x="0" y="77"/>
                  </a:moveTo>
                  <a:lnTo>
                    <a:pt x="94" y="3"/>
                  </a:lnTo>
                  <a:lnTo>
                    <a:pt x="92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0" name="直接连接符 90538"/>
            <p:cNvSpPr/>
            <p:nvPr/>
          </p:nvSpPr>
          <p:spPr>
            <a:xfrm flipH="1" flipV="1">
              <a:off x="4969" y="249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1" name="任意多边形 90539"/>
            <p:cNvSpPr/>
            <p:nvPr/>
          </p:nvSpPr>
          <p:spPr>
            <a:xfrm>
              <a:off x="4926" y="2474"/>
              <a:ext cx="43" cy="41"/>
            </a:xfrm>
            <a:custGeom>
              <a:avLst/>
              <a:gdLst/>
              <a:ahLst/>
              <a:cxnLst/>
              <a:rect l="0" t="0" r="0" b="0"/>
              <a:pathLst>
                <a:path w="262" h="247">
                  <a:moveTo>
                    <a:pt x="79" y="247"/>
                  </a:moveTo>
                  <a:lnTo>
                    <a:pt x="170" y="171"/>
                  </a:lnTo>
                  <a:lnTo>
                    <a:pt x="262" y="94"/>
                  </a:lnTo>
                  <a:lnTo>
                    <a:pt x="184" y="0"/>
                  </a:lnTo>
                  <a:lnTo>
                    <a:pt x="92" y="77"/>
                  </a:lnTo>
                  <a:lnTo>
                    <a:pt x="0" y="153"/>
                  </a:lnTo>
                  <a:lnTo>
                    <a:pt x="79" y="24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2" name="任意多边形 90540"/>
            <p:cNvSpPr/>
            <p:nvPr/>
          </p:nvSpPr>
          <p:spPr>
            <a:xfrm>
              <a:off x="4926" y="2474"/>
              <a:ext cx="43" cy="41"/>
            </a:xfrm>
            <a:custGeom>
              <a:avLst/>
              <a:gdLst/>
              <a:ahLst/>
              <a:cxnLst/>
              <a:rect l="0" t="0" r="0" b="0"/>
              <a:pathLst>
                <a:path w="262" h="247">
                  <a:moveTo>
                    <a:pt x="79" y="247"/>
                  </a:moveTo>
                  <a:lnTo>
                    <a:pt x="170" y="171"/>
                  </a:lnTo>
                  <a:lnTo>
                    <a:pt x="262" y="94"/>
                  </a:lnTo>
                  <a:lnTo>
                    <a:pt x="184" y="0"/>
                  </a:lnTo>
                  <a:lnTo>
                    <a:pt x="92" y="77"/>
                  </a:lnTo>
                  <a:lnTo>
                    <a:pt x="0" y="153"/>
                  </a:lnTo>
                  <a:lnTo>
                    <a:pt x="79" y="24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3" name="任意多边形 90541"/>
            <p:cNvSpPr/>
            <p:nvPr/>
          </p:nvSpPr>
          <p:spPr>
            <a:xfrm>
              <a:off x="4940" y="2474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2" h="78">
                  <a:moveTo>
                    <a:pt x="0" y="78"/>
                  </a:moveTo>
                  <a:lnTo>
                    <a:pt x="92" y="1"/>
                  </a:lnTo>
                  <a:lnTo>
                    <a:pt x="9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4" name="直接连接符 90542"/>
            <p:cNvSpPr/>
            <p:nvPr/>
          </p:nvSpPr>
          <p:spPr>
            <a:xfrm flipH="1" flipV="1">
              <a:off x="4956" y="247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5" name="任意多边形 90543"/>
            <p:cNvSpPr/>
            <p:nvPr/>
          </p:nvSpPr>
          <p:spPr>
            <a:xfrm>
              <a:off x="4913" y="2458"/>
              <a:ext cx="43" cy="41"/>
            </a:xfrm>
            <a:custGeom>
              <a:avLst/>
              <a:gdLst/>
              <a:ahLst/>
              <a:cxnLst/>
              <a:rect l="0" t="0" r="0" b="0"/>
              <a:pathLst>
                <a:path w="260" h="247">
                  <a:moveTo>
                    <a:pt x="80" y="247"/>
                  </a:moveTo>
                  <a:lnTo>
                    <a:pt x="170" y="169"/>
                  </a:lnTo>
                  <a:lnTo>
                    <a:pt x="260" y="91"/>
                  </a:lnTo>
                  <a:lnTo>
                    <a:pt x="181" y="0"/>
                  </a:lnTo>
                  <a:lnTo>
                    <a:pt x="91" y="78"/>
                  </a:lnTo>
                  <a:lnTo>
                    <a:pt x="0" y="156"/>
                  </a:lnTo>
                  <a:lnTo>
                    <a:pt x="80" y="24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6" name="任意多边形 90544"/>
            <p:cNvSpPr/>
            <p:nvPr/>
          </p:nvSpPr>
          <p:spPr>
            <a:xfrm>
              <a:off x="4913" y="2458"/>
              <a:ext cx="43" cy="41"/>
            </a:xfrm>
            <a:custGeom>
              <a:avLst/>
              <a:gdLst/>
              <a:ahLst/>
              <a:cxnLst/>
              <a:rect l="0" t="0" r="0" b="0"/>
              <a:pathLst>
                <a:path w="260" h="247">
                  <a:moveTo>
                    <a:pt x="80" y="247"/>
                  </a:moveTo>
                  <a:lnTo>
                    <a:pt x="170" y="169"/>
                  </a:lnTo>
                  <a:lnTo>
                    <a:pt x="260" y="91"/>
                  </a:lnTo>
                  <a:lnTo>
                    <a:pt x="181" y="0"/>
                  </a:lnTo>
                  <a:lnTo>
                    <a:pt x="91" y="78"/>
                  </a:lnTo>
                  <a:lnTo>
                    <a:pt x="0" y="156"/>
                  </a:lnTo>
                  <a:lnTo>
                    <a:pt x="80" y="24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7" name="任意多边形 90545"/>
            <p:cNvSpPr/>
            <p:nvPr/>
          </p:nvSpPr>
          <p:spPr>
            <a:xfrm>
              <a:off x="4927" y="2458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0" h="81">
                  <a:moveTo>
                    <a:pt x="0" y="81"/>
                  </a:moveTo>
                  <a:lnTo>
                    <a:pt x="90" y="3"/>
                  </a:lnTo>
                  <a:lnTo>
                    <a:pt x="88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8" name="直接连接符 90546"/>
            <p:cNvSpPr/>
            <p:nvPr/>
          </p:nvSpPr>
          <p:spPr>
            <a:xfrm flipH="1" flipV="1">
              <a:off x="4942" y="2458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69" name="任意多边形 90547"/>
            <p:cNvSpPr/>
            <p:nvPr/>
          </p:nvSpPr>
          <p:spPr>
            <a:xfrm>
              <a:off x="4900" y="2444"/>
              <a:ext cx="42" cy="41"/>
            </a:xfrm>
            <a:custGeom>
              <a:avLst/>
              <a:gdLst/>
              <a:ahLst/>
              <a:cxnLst/>
              <a:rect l="0" t="0" r="0" b="0"/>
              <a:pathLst>
                <a:path w="258" h="251">
                  <a:moveTo>
                    <a:pt x="82" y="251"/>
                  </a:moveTo>
                  <a:lnTo>
                    <a:pt x="170" y="171"/>
                  </a:lnTo>
                  <a:lnTo>
                    <a:pt x="258" y="90"/>
                  </a:lnTo>
                  <a:lnTo>
                    <a:pt x="176" y="0"/>
                  </a:lnTo>
                  <a:lnTo>
                    <a:pt x="88" y="80"/>
                  </a:lnTo>
                  <a:lnTo>
                    <a:pt x="0" y="161"/>
                  </a:lnTo>
                  <a:lnTo>
                    <a:pt x="82" y="25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0" name="任意多边形 90548"/>
            <p:cNvSpPr/>
            <p:nvPr/>
          </p:nvSpPr>
          <p:spPr>
            <a:xfrm>
              <a:off x="4900" y="2444"/>
              <a:ext cx="42" cy="41"/>
            </a:xfrm>
            <a:custGeom>
              <a:avLst/>
              <a:gdLst/>
              <a:ahLst/>
              <a:cxnLst/>
              <a:rect l="0" t="0" r="0" b="0"/>
              <a:pathLst>
                <a:path w="258" h="251">
                  <a:moveTo>
                    <a:pt x="82" y="251"/>
                  </a:moveTo>
                  <a:lnTo>
                    <a:pt x="170" y="171"/>
                  </a:lnTo>
                  <a:lnTo>
                    <a:pt x="258" y="90"/>
                  </a:lnTo>
                  <a:lnTo>
                    <a:pt x="176" y="0"/>
                  </a:lnTo>
                  <a:lnTo>
                    <a:pt x="88" y="80"/>
                  </a:lnTo>
                  <a:lnTo>
                    <a:pt x="0" y="161"/>
                  </a:lnTo>
                  <a:lnTo>
                    <a:pt x="82" y="25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1" name="任意多边形 90549"/>
            <p:cNvSpPr/>
            <p:nvPr/>
          </p:nvSpPr>
          <p:spPr>
            <a:xfrm>
              <a:off x="4914" y="2442"/>
              <a:ext cx="15" cy="15"/>
            </a:xfrm>
            <a:custGeom>
              <a:avLst/>
              <a:gdLst/>
              <a:ahLst/>
              <a:cxnLst/>
              <a:rect l="0" t="0" r="0" b="0"/>
              <a:pathLst>
                <a:path w="88" h="82">
                  <a:moveTo>
                    <a:pt x="0" y="82"/>
                  </a:moveTo>
                  <a:lnTo>
                    <a:pt x="88" y="2"/>
                  </a:lnTo>
                  <a:lnTo>
                    <a:pt x="87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2" name="直接连接符 90550"/>
            <p:cNvSpPr/>
            <p:nvPr/>
          </p:nvSpPr>
          <p:spPr>
            <a:xfrm flipH="1" flipV="1">
              <a:off x="4929" y="244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3" name="任意多边形 90551"/>
            <p:cNvSpPr/>
            <p:nvPr/>
          </p:nvSpPr>
          <p:spPr>
            <a:xfrm>
              <a:off x="4887" y="2428"/>
              <a:ext cx="42" cy="42"/>
            </a:xfrm>
            <a:custGeom>
              <a:avLst/>
              <a:gdLst/>
              <a:ahLst/>
              <a:cxnLst/>
              <a:rect l="0" t="0" r="0" b="0"/>
              <a:pathLst>
                <a:path w="258" h="253">
                  <a:moveTo>
                    <a:pt x="84" y="253"/>
                  </a:moveTo>
                  <a:lnTo>
                    <a:pt x="171" y="170"/>
                  </a:lnTo>
                  <a:lnTo>
                    <a:pt x="258" y="88"/>
                  </a:lnTo>
                  <a:lnTo>
                    <a:pt x="175" y="0"/>
                  </a:lnTo>
                  <a:lnTo>
                    <a:pt x="88" y="82"/>
                  </a:lnTo>
                  <a:lnTo>
                    <a:pt x="0" y="165"/>
                  </a:lnTo>
                  <a:lnTo>
                    <a:pt x="84" y="25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4" name="任意多边形 90552"/>
            <p:cNvSpPr/>
            <p:nvPr/>
          </p:nvSpPr>
          <p:spPr>
            <a:xfrm>
              <a:off x="4887" y="2428"/>
              <a:ext cx="42" cy="42"/>
            </a:xfrm>
            <a:custGeom>
              <a:avLst/>
              <a:gdLst/>
              <a:ahLst/>
              <a:cxnLst/>
              <a:rect l="0" t="0" r="0" b="0"/>
              <a:pathLst>
                <a:path w="258" h="253">
                  <a:moveTo>
                    <a:pt x="84" y="253"/>
                  </a:moveTo>
                  <a:lnTo>
                    <a:pt x="171" y="170"/>
                  </a:lnTo>
                  <a:lnTo>
                    <a:pt x="258" y="88"/>
                  </a:lnTo>
                  <a:lnTo>
                    <a:pt x="175" y="0"/>
                  </a:lnTo>
                  <a:lnTo>
                    <a:pt x="88" y="82"/>
                  </a:lnTo>
                  <a:lnTo>
                    <a:pt x="0" y="165"/>
                  </a:lnTo>
                  <a:lnTo>
                    <a:pt x="84" y="25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5" name="任意多边形 90553"/>
            <p:cNvSpPr/>
            <p:nvPr/>
          </p:nvSpPr>
          <p:spPr>
            <a:xfrm>
              <a:off x="4901" y="2428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87" h="84">
                  <a:moveTo>
                    <a:pt x="0" y="84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6" name="直接连接符 90554"/>
            <p:cNvSpPr/>
            <p:nvPr/>
          </p:nvSpPr>
          <p:spPr>
            <a:xfrm flipH="1" flipV="1">
              <a:off x="4914" y="242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7" name="任意多边形 90555"/>
            <p:cNvSpPr/>
            <p:nvPr/>
          </p:nvSpPr>
          <p:spPr>
            <a:xfrm>
              <a:off x="4872" y="2413"/>
              <a:ext cx="42" cy="43"/>
            </a:xfrm>
            <a:custGeom>
              <a:avLst/>
              <a:gdLst/>
              <a:ahLst/>
              <a:cxnLst/>
              <a:rect l="0" t="0" r="0" b="0"/>
              <a:pathLst>
                <a:path w="255" h="255">
                  <a:moveTo>
                    <a:pt x="86" y="255"/>
                  </a:moveTo>
                  <a:lnTo>
                    <a:pt x="171" y="171"/>
                  </a:lnTo>
                  <a:lnTo>
                    <a:pt x="255" y="87"/>
                  </a:lnTo>
                  <a:lnTo>
                    <a:pt x="169" y="0"/>
                  </a:lnTo>
                  <a:lnTo>
                    <a:pt x="85" y="84"/>
                  </a:lnTo>
                  <a:lnTo>
                    <a:pt x="0" y="168"/>
                  </a:lnTo>
                  <a:lnTo>
                    <a:pt x="86" y="25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8" name="任意多边形 90556"/>
            <p:cNvSpPr/>
            <p:nvPr/>
          </p:nvSpPr>
          <p:spPr>
            <a:xfrm>
              <a:off x="4872" y="2413"/>
              <a:ext cx="42" cy="43"/>
            </a:xfrm>
            <a:custGeom>
              <a:avLst/>
              <a:gdLst/>
              <a:ahLst/>
              <a:cxnLst/>
              <a:rect l="0" t="0" r="0" b="0"/>
              <a:pathLst>
                <a:path w="255" h="255">
                  <a:moveTo>
                    <a:pt x="86" y="255"/>
                  </a:moveTo>
                  <a:lnTo>
                    <a:pt x="171" y="171"/>
                  </a:lnTo>
                  <a:lnTo>
                    <a:pt x="255" y="87"/>
                  </a:lnTo>
                  <a:lnTo>
                    <a:pt x="169" y="0"/>
                  </a:lnTo>
                  <a:lnTo>
                    <a:pt x="85" y="84"/>
                  </a:lnTo>
                  <a:lnTo>
                    <a:pt x="0" y="168"/>
                  </a:lnTo>
                  <a:lnTo>
                    <a:pt x="86" y="25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79" name="任意多边形 90557"/>
            <p:cNvSpPr/>
            <p:nvPr/>
          </p:nvSpPr>
          <p:spPr>
            <a:xfrm>
              <a:off x="4887" y="2413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4" h="87">
                  <a:moveTo>
                    <a:pt x="0" y="87"/>
                  </a:moveTo>
                  <a:lnTo>
                    <a:pt x="84" y="3"/>
                  </a:lnTo>
                  <a:lnTo>
                    <a:pt x="82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0" name="直接连接符 90558"/>
            <p:cNvSpPr/>
            <p:nvPr/>
          </p:nvSpPr>
          <p:spPr>
            <a:xfrm flipH="1" flipV="1">
              <a:off x="4900" y="2413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1" name="任意多边形 90559"/>
            <p:cNvSpPr/>
            <p:nvPr/>
          </p:nvSpPr>
          <p:spPr>
            <a:xfrm>
              <a:off x="4859" y="2399"/>
              <a:ext cx="41" cy="43"/>
            </a:xfrm>
            <a:custGeom>
              <a:avLst/>
              <a:gdLst/>
              <a:ahLst/>
              <a:cxnLst/>
              <a:rect l="0" t="0" r="0" b="0"/>
              <a:pathLst>
                <a:path w="253" h="258">
                  <a:moveTo>
                    <a:pt x="88" y="258"/>
                  </a:moveTo>
                  <a:lnTo>
                    <a:pt x="171" y="171"/>
                  </a:lnTo>
                  <a:lnTo>
                    <a:pt x="253" y="84"/>
                  </a:lnTo>
                  <a:lnTo>
                    <a:pt x="165" y="0"/>
                  </a:lnTo>
                  <a:lnTo>
                    <a:pt x="82" y="87"/>
                  </a:lnTo>
                  <a:lnTo>
                    <a:pt x="0" y="174"/>
                  </a:lnTo>
                  <a:lnTo>
                    <a:pt x="88" y="25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2" name="任意多边形 90560"/>
            <p:cNvSpPr/>
            <p:nvPr/>
          </p:nvSpPr>
          <p:spPr>
            <a:xfrm>
              <a:off x="4859" y="2399"/>
              <a:ext cx="41" cy="43"/>
            </a:xfrm>
            <a:custGeom>
              <a:avLst/>
              <a:gdLst/>
              <a:ahLst/>
              <a:cxnLst/>
              <a:rect l="0" t="0" r="0" b="0"/>
              <a:pathLst>
                <a:path w="253" h="258">
                  <a:moveTo>
                    <a:pt x="88" y="258"/>
                  </a:moveTo>
                  <a:lnTo>
                    <a:pt x="171" y="171"/>
                  </a:lnTo>
                  <a:lnTo>
                    <a:pt x="253" y="84"/>
                  </a:lnTo>
                  <a:lnTo>
                    <a:pt x="165" y="0"/>
                  </a:lnTo>
                  <a:lnTo>
                    <a:pt x="82" y="87"/>
                  </a:lnTo>
                  <a:lnTo>
                    <a:pt x="0" y="174"/>
                  </a:lnTo>
                  <a:lnTo>
                    <a:pt x="88" y="25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3" name="任意多边形 90561"/>
            <p:cNvSpPr/>
            <p:nvPr/>
          </p:nvSpPr>
          <p:spPr>
            <a:xfrm>
              <a:off x="4872" y="2399"/>
              <a:ext cx="13" cy="14"/>
            </a:xfrm>
            <a:custGeom>
              <a:avLst/>
              <a:gdLst/>
              <a:ahLst/>
              <a:cxnLst/>
              <a:rect l="0" t="0" r="0" b="0"/>
              <a:pathLst>
                <a:path w="83" h="88">
                  <a:moveTo>
                    <a:pt x="0" y="88"/>
                  </a:moveTo>
                  <a:lnTo>
                    <a:pt x="83" y="1"/>
                  </a:lnTo>
                  <a:lnTo>
                    <a:pt x="82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4" name="直接连接符 90562"/>
            <p:cNvSpPr/>
            <p:nvPr/>
          </p:nvSpPr>
          <p:spPr>
            <a:xfrm flipH="1" flipV="1">
              <a:off x="4885" y="2399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5" name="任意多边形 90563"/>
            <p:cNvSpPr/>
            <p:nvPr/>
          </p:nvSpPr>
          <p:spPr>
            <a:xfrm>
              <a:off x="4845" y="2386"/>
              <a:ext cx="40" cy="42"/>
            </a:xfrm>
            <a:custGeom>
              <a:avLst/>
              <a:gdLst/>
              <a:ahLst/>
              <a:cxnLst/>
              <a:rect l="0" t="0" r="0" b="0"/>
              <a:pathLst>
                <a:path w="252" h="259">
                  <a:moveTo>
                    <a:pt x="89" y="259"/>
                  </a:moveTo>
                  <a:lnTo>
                    <a:pt x="170" y="170"/>
                  </a:lnTo>
                  <a:lnTo>
                    <a:pt x="252" y="82"/>
                  </a:lnTo>
                  <a:lnTo>
                    <a:pt x="163" y="0"/>
                  </a:lnTo>
                  <a:lnTo>
                    <a:pt x="81" y="88"/>
                  </a:lnTo>
                  <a:lnTo>
                    <a:pt x="0" y="176"/>
                  </a:lnTo>
                  <a:lnTo>
                    <a:pt x="89" y="25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6" name="任意多边形 90564"/>
            <p:cNvSpPr/>
            <p:nvPr/>
          </p:nvSpPr>
          <p:spPr>
            <a:xfrm>
              <a:off x="4845" y="2386"/>
              <a:ext cx="40" cy="42"/>
            </a:xfrm>
            <a:custGeom>
              <a:avLst/>
              <a:gdLst/>
              <a:ahLst/>
              <a:cxnLst/>
              <a:rect l="0" t="0" r="0" b="0"/>
              <a:pathLst>
                <a:path w="252" h="259">
                  <a:moveTo>
                    <a:pt x="89" y="259"/>
                  </a:moveTo>
                  <a:lnTo>
                    <a:pt x="170" y="170"/>
                  </a:lnTo>
                  <a:lnTo>
                    <a:pt x="252" y="82"/>
                  </a:lnTo>
                  <a:lnTo>
                    <a:pt x="163" y="0"/>
                  </a:lnTo>
                  <a:lnTo>
                    <a:pt x="81" y="88"/>
                  </a:lnTo>
                  <a:lnTo>
                    <a:pt x="0" y="176"/>
                  </a:lnTo>
                  <a:lnTo>
                    <a:pt x="89" y="25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7" name="任意多边形 90565"/>
            <p:cNvSpPr/>
            <p:nvPr/>
          </p:nvSpPr>
          <p:spPr>
            <a:xfrm>
              <a:off x="4858" y="2386"/>
              <a:ext cx="13" cy="14"/>
            </a:xfrm>
            <a:custGeom>
              <a:avLst/>
              <a:gdLst/>
              <a:ahLst/>
              <a:cxnLst/>
              <a:rect l="0" t="0" r="0" b="0"/>
              <a:pathLst>
                <a:path w="82" h="89">
                  <a:moveTo>
                    <a:pt x="0" y="89"/>
                  </a:moveTo>
                  <a:lnTo>
                    <a:pt x="82" y="1"/>
                  </a:lnTo>
                  <a:lnTo>
                    <a:pt x="79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8" name="直接连接符 90566"/>
            <p:cNvSpPr/>
            <p:nvPr/>
          </p:nvSpPr>
          <p:spPr>
            <a:xfrm flipH="1" flipV="1">
              <a:off x="4871" y="238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89" name="任意多边形 90567"/>
            <p:cNvSpPr/>
            <p:nvPr/>
          </p:nvSpPr>
          <p:spPr>
            <a:xfrm>
              <a:off x="4830" y="2372"/>
              <a:ext cx="41" cy="43"/>
            </a:xfrm>
            <a:custGeom>
              <a:avLst/>
              <a:gdLst/>
              <a:ahLst/>
              <a:cxnLst/>
              <a:rect l="0" t="0" r="0" b="0"/>
              <a:pathLst>
                <a:path w="250" h="259">
                  <a:moveTo>
                    <a:pt x="92" y="259"/>
                  </a:moveTo>
                  <a:lnTo>
                    <a:pt x="171" y="170"/>
                  </a:lnTo>
                  <a:lnTo>
                    <a:pt x="250" y="81"/>
                  </a:lnTo>
                  <a:lnTo>
                    <a:pt x="159" y="0"/>
                  </a:lnTo>
                  <a:lnTo>
                    <a:pt x="80" y="89"/>
                  </a:lnTo>
                  <a:lnTo>
                    <a:pt x="0" y="179"/>
                  </a:lnTo>
                  <a:lnTo>
                    <a:pt x="92" y="25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0" name="任意多边形 90568"/>
            <p:cNvSpPr/>
            <p:nvPr/>
          </p:nvSpPr>
          <p:spPr>
            <a:xfrm>
              <a:off x="4830" y="2372"/>
              <a:ext cx="41" cy="43"/>
            </a:xfrm>
            <a:custGeom>
              <a:avLst/>
              <a:gdLst/>
              <a:ahLst/>
              <a:cxnLst/>
              <a:rect l="0" t="0" r="0" b="0"/>
              <a:pathLst>
                <a:path w="250" h="259">
                  <a:moveTo>
                    <a:pt x="92" y="259"/>
                  </a:moveTo>
                  <a:lnTo>
                    <a:pt x="171" y="170"/>
                  </a:lnTo>
                  <a:lnTo>
                    <a:pt x="250" y="81"/>
                  </a:lnTo>
                  <a:lnTo>
                    <a:pt x="159" y="0"/>
                  </a:lnTo>
                  <a:lnTo>
                    <a:pt x="80" y="89"/>
                  </a:lnTo>
                  <a:lnTo>
                    <a:pt x="0" y="179"/>
                  </a:lnTo>
                  <a:lnTo>
                    <a:pt x="92" y="25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1" name="任意多边形 90569"/>
            <p:cNvSpPr/>
            <p:nvPr/>
          </p:nvSpPr>
          <p:spPr>
            <a:xfrm>
              <a:off x="4842" y="2371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79" h="91">
                  <a:moveTo>
                    <a:pt x="0" y="91"/>
                  </a:moveTo>
                  <a:lnTo>
                    <a:pt x="79" y="2"/>
                  </a:lnTo>
                  <a:lnTo>
                    <a:pt x="77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2" name="直接连接符 90570"/>
            <p:cNvSpPr/>
            <p:nvPr/>
          </p:nvSpPr>
          <p:spPr>
            <a:xfrm flipH="1" flipV="1">
              <a:off x="4855" y="237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3" name="任意多边形 90571"/>
            <p:cNvSpPr/>
            <p:nvPr/>
          </p:nvSpPr>
          <p:spPr>
            <a:xfrm>
              <a:off x="4814" y="2359"/>
              <a:ext cx="41" cy="42"/>
            </a:xfrm>
            <a:custGeom>
              <a:avLst/>
              <a:gdLst/>
              <a:ahLst/>
              <a:cxnLst/>
              <a:rect l="0" t="0" r="0" b="0"/>
              <a:pathLst>
                <a:path w="247" h="261">
                  <a:moveTo>
                    <a:pt x="94" y="261"/>
                  </a:moveTo>
                  <a:lnTo>
                    <a:pt x="170" y="169"/>
                  </a:lnTo>
                  <a:lnTo>
                    <a:pt x="247" y="78"/>
                  </a:lnTo>
                  <a:lnTo>
                    <a:pt x="153" y="0"/>
                  </a:lnTo>
                  <a:lnTo>
                    <a:pt x="76" y="91"/>
                  </a:lnTo>
                  <a:lnTo>
                    <a:pt x="0" y="183"/>
                  </a:lnTo>
                  <a:lnTo>
                    <a:pt x="94" y="26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4" name="任意多边形 90572"/>
            <p:cNvSpPr/>
            <p:nvPr/>
          </p:nvSpPr>
          <p:spPr>
            <a:xfrm>
              <a:off x="4814" y="2359"/>
              <a:ext cx="41" cy="42"/>
            </a:xfrm>
            <a:custGeom>
              <a:avLst/>
              <a:gdLst/>
              <a:ahLst/>
              <a:cxnLst/>
              <a:rect l="0" t="0" r="0" b="0"/>
              <a:pathLst>
                <a:path w="247" h="261">
                  <a:moveTo>
                    <a:pt x="94" y="261"/>
                  </a:moveTo>
                  <a:lnTo>
                    <a:pt x="170" y="169"/>
                  </a:lnTo>
                  <a:lnTo>
                    <a:pt x="247" y="78"/>
                  </a:lnTo>
                  <a:lnTo>
                    <a:pt x="153" y="0"/>
                  </a:lnTo>
                  <a:lnTo>
                    <a:pt x="76" y="91"/>
                  </a:lnTo>
                  <a:lnTo>
                    <a:pt x="0" y="183"/>
                  </a:lnTo>
                  <a:lnTo>
                    <a:pt x="94" y="26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5" name="任意多边形 90573"/>
            <p:cNvSpPr/>
            <p:nvPr/>
          </p:nvSpPr>
          <p:spPr>
            <a:xfrm>
              <a:off x="4828" y="2359"/>
              <a:ext cx="11" cy="15"/>
            </a:xfrm>
            <a:custGeom>
              <a:avLst/>
              <a:gdLst/>
              <a:ahLst/>
              <a:cxnLst/>
              <a:rect l="0" t="0" r="0" b="0"/>
              <a:pathLst>
                <a:path w="77" h="92">
                  <a:moveTo>
                    <a:pt x="0" y="92"/>
                  </a:moveTo>
                  <a:lnTo>
                    <a:pt x="77" y="1"/>
                  </a:lnTo>
                  <a:lnTo>
                    <a:pt x="75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6" name="直接连接符 90574"/>
            <p:cNvSpPr/>
            <p:nvPr/>
          </p:nvSpPr>
          <p:spPr>
            <a:xfrm flipH="1" flipV="1">
              <a:off x="4839" y="2359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7" name="任意多边形 90575"/>
            <p:cNvSpPr/>
            <p:nvPr/>
          </p:nvSpPr>
          <p:spPr>
            <a:xfrm>
              <a:off x="4800" y="2346"/>
              <a:ext cx="39" cy="44"/>
            </a:xfrm>
            <a:custGeom>
              <a:avLst/>
              <a:gdLst/>
              <a:ahLst/>
              <a:cxnLst/>
              <a:rect l="0" t="0" r="0" b="0"/>
              <a:pathLst>
                <a:path w="245" h="262">
                  <a:moveTo>
                    <a:pt x="95" y="262"/>
                  </a:moveTo>
                  <a:lnTo>
                    <a:pt x="170" y="169"/>
                  </a:lnTo>
                  <a:lnTo>
                    <a:pt x="245" y="77"/>
                  </a:lnTo>
                  <a:lnTo>
                    <a:pt x="150" y="0"/>
                  </a:lnTo>
                  <a:lnTo>
                    <a:pt x="75" y="92"/>
                  </a:lnTo>
                  <a:lnTo>
                    <a:pt x="0" y="185"/>
                  </a:lnTo>
                  <a:lnTo>
                    <a:pt x="95" y="26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8" name="任意多边形 90576"/>
            <p:cNvSpPr/>
            <p:nvPr/>
          </p:nvSpPr>
          <p:spPr>
            <a:xfrm>
              <a:off x="4800" y="2346"/>
              <a:ext cx="39" cy="44"/>
            </a:xfrm>
            <a:custGeom>
              <a:avLst/>
              <a:gdLst/>
              <a:ahLst/>
              <a:cxnLst/>
              <a:rect l="0" t="0" r="0" b="0"/>
              <a:pathLst>
                <a:path w="245" h="262">
                  <a:moveTo>
                    <a:pt x="95" y="262"/>
                  </a:moveTo>
                  <a:lnTo>
                    <a:pt x="170" y="169"/>
                  </a:lnTo>
                  <a:lnTo>
                    <a:pt x="245" y="77"/>
                  </a:lnTo>
                  <a:lnTo>
                    <a:pt x="150" y="0"/>
                  </a:lnTo>
                  <a:lnTo>
                    <a:pt x="75" y="92"/>
                  </a:lnTo>
                  <a:lnTo>
                    <a:pt x="0" y="185"/>
                  </a:lnTo>
                  <a:lnTo>
                    <a:pt x="95" y="26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999" name="任意多边形 90577"/>
            <p:cNvSpPr/>
            <p:nvPr/>
          </p:nvSpPr>
          <p:spPr>
            <a:xfrm>
              <a:off x="4812" y="2346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5" h="95">
                  <a:moveTo>
                    <a:pt x="0" y="95"/>
                  </a:moveTo>
                  <a:lnTo>
                    <a:pt x="75" y="3"/>
                  </a:lnTo>
                  <a:lnTo>
                    <a:pt x="72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0" name="直接连接符 90578"/>
            <p:cNvSpPr/>
            <p:nvPr/>
          </p:nvSpPr>
          <p:spPr>
            <a:xfrm flipH="1" flipV="1">
              <a:off x="4824" y="234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1" name="任意多边形 90579"/>
            <p:cNvSpPr/>
            <p:nvPr/>
          </p:nvSpPr>
          <p:spPr>
            <a:xfrm>
              <a:off x="4784" y="2333"/>
              <a:ext cx="40" cy="43"/>
            </a:xfrm>
            <a:custGeom>
              <a:avLst/>
              <a:gdLst/>
              <a:ahLst/>
              <a:cxnLst/>
              <a:rect l="0" t="0" r="0" b="0"/>
              <a:pathLst>
                <a:path w="242" h="263">
                  <a:moveTo>
                    <a:pt x="97" y="263"/>
                  </a:moveTo>
                  <a:lnTo>
                    <a:pt x="170" y="168"/>
                  </a:lnTo>
                  <a:lnTo>
                    <a:pt x="242" y="73"/>
                  </a:lnTo>
                  <a:lnTo>
                    <a:pt x="145" y="0"/>
                  </a:lnTo>
                  <a:lnTo>
                    <a:pt x="73" y="95"/>
                  </a:lnTo>
                  <a:lnTo>
                    <a:pt x="0" y="189"/>
                  </a:lnTo>
                  <a:lnTo>
                    <a:pt x="97" y="26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2" name="任意多边形 90580"/>
            <p:cNvSpPr/>
            <p:nvPr/>
          </p:nvSpPr>
          <p:spPr>
            <a:xfrm>
              <a:off x="4784" y="2333"/>
              <a:ext cx="40" cy="43"/>
            </a:xfrm>
            <a:custGeom>
              <a:avLst/>
              <a:gdLst/>
              <a:ahLst/>
              <a:cxnLst/>
              <a:rect l="0" t="0" r="0" b="0"/>
              <a:pathLst>
                <a:path w="242" h="263">
                  <a:moveTo>
                    <a:pt x="97" y="263"/>
                  </a:moveTo>
                  <a:lnTo>
                    <a:pt x="170" y="168"/>
                  </a:lnTo>
                  <a:lnTo>
                    <a:pt x="242" y="73"/>
                  </a:lnTo>
                  <a:lnTo>
                    <a:pt x="145" y="0"/>
                  </a:lnTo>
                  <a:lnTo>
                    <a:pt x="73" y="95"/>
                  </a:lnTo>
                  <a:lnTo>
                    <a:pt x="0" y="189"/>
                  </a:lnTo>
                  <a:lnTo>
                    <a:pt x="97" y="26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3" name="任意多边形 90581"/>
            <p:cNvSpPr/>
            <p:nvPr/>
          </p:nvSpPr>
          <p:spPr>
            <a:xfrm>
              <a:off x="4796" y="2333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2" h="98">
                  <a:moveTo>
                    <a:pt x="0" y="98"/>
                  </a:moveTo>
                  <a:lnTo>
                    <a:pt x="72" y="3"/>
                  </a:lnTo>
                  <a:lnTo>
                    <a:pt x="70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4" name="直接连接符 90582"/>
            <p:cNvSpPr/>
            <p:nvPr/>
          </p:nvSpPr>
          <p:spPr>
            <a:xfrm flipH="1" flipV="1">
              <a:off x="4808" y="233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5" name="任意多边形 90583"/>
            <p:cNvSpPr/>
            <p:nvPr/>
          </p:nvSpPr>
          <p:spPr>
            <a:xfrm>
              <a:off x="4769" y="2321"/>
              <a:ext cx="39" cy="43"/>
            </a:xfrm>
            <a:custGeom>
              <a:avLst/>
              <a:gdLst/>
              <a:ahLst/>
              <a:cxnLst/>
              <a:rect l="0" t="0" r="0" b="0"/>
              <a:pathLst>
                <a:path w="239" h="266">
                  <a:moveTo>
                    <a:pt x="98" y="266"/>
                  </a:moveTo>
                  <a:lnTo>
                    <a:pt x="169" y="169"/>
                  </a:lnTo>
                  <a:lnTo>
                    <a:pt x="239" y="71"/>
                  </a:lnTo>
                  <a:lnTo>
                    <a:pt x="141" y="0"/>
                  </a:lnTo>
                  <a:lnTo>
                    <a:pt x="71" y="97"/>
                  </a:lnTo>
                  <a:lnTo>
                    <a:pt x="0" y="194"/>
                  </a:lnTo>
                  <a:lnTo>
                    <a:pt x="98" y="26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6" name="任意多边形 90584"/>
            <p:cNvSpPr/>
            <p:nvPr/>
          </p:nvSpPr>
          <p:spPr>
            <a:xfrm>
              <a:off x="4769" y="2321"/>
              <a:ext cx="39" cy="43"/>
            </a:xfrm>
            <a:custGeom>
              <a:avLst/>
              <a:gdLst/>
              <a:ahLst/>
              <a:cxnLst/>
              <a:rect l="0" t="0" r="0" b="0"/>
              <a:pathLst>
                <a:path w="239" h="266">
                  <a:moveTo>
                    <a:pt x="98" y="266"/>
                  </a:moveTo>
                  <a:lnTo>
                    <a:pt x="169" y="169"/>
                  </a:lnTo>
                  <a:lnTo>
                    <a:pt x="239" y="71"/>
                  </a:lnTo>
                  <a:lnTo>
                    <a:pt x="141" y="0"/>
                  </a:lnTo>
                  <a:lnTo>
                    <a:pt x="71" y="97"/>
                  </a:lnTo>
                  <a:lnTo>
                    <a:pt x="0" y="194"/>
                  </a:lnTo>
                  <a:lnTo>
                    <a:pt x="98" y="26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7" name="任意多边形 90585"/>
            <p:cNvSpPr/>
            <p:nvPr/>
          </p:nvSpPr>
          <p:spPr>
            <a:xfrm>
              <a:off x="4779" y="2321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0" h="98">
                  <a:moveTo>
                    <a:pt x="0" y="98"/>
                  </a:moveTo>
                  <a:lnTo>
                    <a:pt x="70" y="1"/>
                  </a:lnTo>
                  <a:lnTo>
                    <a:pt x="68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8" name="直接连接符 90586"/>
            <p:cNvSpPr/>
            <p:nvPr/>
          </p:nvSpPr>
          <p:spPr>
            <a:xfrm flipH="1" flipV="1">
              <a:off x="4791" y="232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09" name="任意多边形 90587"/>
            <p:cNvSpPr/>
            <p:nvPr/>
          </p:nvSpPr>
          <p:spPr>
            <a:xfrm>
              <a:off x="4753" y="2309"/>
              <a:ext cx="38" cy="45"/>
            </a:xfrm>
            <a:custGeom>
              <a:avLst/>
              <a:gdLst/>
              <a:ahLst/>
              <a:cxnLst/>
              <a:rect l="0" t="0" r="0" b="0"/>
              <a:pathLst>
                <a:path w="236" h="265">
                  <a:moveTo>
                    <a:pt x="99" y="265"/>
                  </a:moveTo>
                  <a:lnTo>
                    <a:pt x="168" y="167"/>
                  </a:lnTo>
                  <a:lnTo>
                    <a:pt x="236" y="69"/>
                  </a:lnTo>
                  <a:lnTo>
                    <a:pt x="136" y="0"/>
                  </a:lnTo>
                  <a:lnTo>
                    <a:pt x="68" y="98"/>
                  </a:lnTo>
                  <a:lnTo>
                    <a:pt x="0" y="196"/>
                  </a:lnTo>
                  <a:lnTo>
                    <a:pt x="99" y="26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0" name="任意多边形 90588"/>
            <p:cNvSpPr/>
            <p:nvPr/>
          </p:nvSpPr>
          <p:spPr>
            <a:xfrm>
              <a:off x="4753" y="2309"/>
              <a:ext cx="38" cy="45"/>
            </a:xfrm>
            <a:custGeom>
              <a:avLst/>
              <a:gdLst/>
              <a:ahLst/>
              <a:cxnLst/>
              <a:rect l="0" t="0" r="0" b="0"/>
              <a:pathLst>
                <a:path w="236" h="265">
                  <a:moveTo>
                    <a:pt x="99" y="265"/>
                  </a:moveTo>
                  <a:lnTo>
                    <a:pt x="168" y="167"/>
                  </a:lnTo>
                  <a:lnTo>
                    <a:pt x="236" y="69"/>
                  </a:lnTo>
                  <a:lnTo>
                    <a:pt x="136" y="0"/>
                  </a:lnTo>
                  <a:lnTo>
                    <a:pt x="68" y="98"/>
                  </a:lnTo>
                  <a:lnTo>
                    <a:pt x="0" y="196"/>
                  </a:lnTo>
                  <a:lnTo>
                    <a:pt x="99" y="26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1" name="任意多边形 90589"/>
            <p:cNvSpPr/>
            <p:nvPr/>
          </p:nvSpPr>
          <p:spPr>
            <a:xfrm>
              <a:off x="4763" y="2309"/>
              <a:ext cx="12" cy="17"/>
            </a:xfrm>
            <a:custGeom>
              <a:avLst/>
              <a:gdLst/>
              <a:ahLst/>
              <a:cxnLst/>
              <a:rect l="0" t="0" r="0" b="0"/>
              <a:pathLst>
                <a:path w="68" h="99">
                  <a:moveTo>
                    <a:pt x="0" y="99"/>
                  </a:moveTo>
                  <a:lnTo>
                    <a:pt x="68" y="1"/>
                  </a:lnTo>
                  <a:lnTo>
                    <a:pt x="66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2" name="直接连接符 90590"/>
            <p:cNvSpPr/>
            <p:nvPr/>
          </p:nvSpPr>
          <p:spPr>
            <a:xfrm flipH="1" flipV="1">
              <a:off x="4774" y="230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3" name="任意多边形 90591"/>
            <p:cNvSpPr/>
            <p:nvPr/>
          </p:nvSpPr>
          <p:spPr>
            <a:xfrm>
              <a:off x="4736" y="2299"/>
              <a:ext cx="38" cy="43"/>
            </a:xfrm>
            <a:custGeom>
              <a:avLst/>
              <a:gdLst/>
              <a:ahLst/>
              <a:cxnLst/>
              <a:rect l="0" t="0" r="0" b="0"/>
              <a:pathLst>
                <a:path w="233" h="265">
                  <a:moveTo>
                    <a:pt x="101" y="265"/>
                  </a:moveTo>
                  <a:lnTo>
                    <a:pt x="167" y="166"/>
                  </a:lnTo>
                  <a:lnTo>
                    <a:pt x="233" y="67"/>
                  </a:lnTo>
                  <a:lnTo>
                    <a:pt x="131" y="0"/>
                  </a:lnTo>
                  <a:lnTo>
                    <a:pt x="66" y="99"/>
                  </a:lnTo>
                  <a:lnTo>
                    <a:pt x="0" y="198"/>
                  </a:lnTo>
                  <a:lnTo>
                    <a:pt x="101" y="26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4" name="任意多边形 90592"/>
            <p:cNvSpPr/>
            <p:nvPr/>
          </p:nvSpPr>
          <p:spPr>
            <a:xfrm>
              <a:off x="4736" y="2299"/>
              <a:ext cx="38" cy="43"/>
            </a:xfrm>
            <a:custGeom>
              <a:avLst/>
              <a:gdLst/>
              <a:ahLst/>
              <a:cxnLst/>
              <a:rect l="0" t="0" r="0" b="0"/>
              <a:pathLst>
                <a:path w="233" h="265">
                  <a:moveTo>
                    <a:pt x="101" y="265"/>
                  </a:moveTo>
                  <a:lnTo>
                    <a:pt x="167" y="166"/>
                  </a:lnTo>
                  <a:lnTo>
                    <a:pt x="233" y="67"/>
                  </a:lnTo>
                  <a:lnTo>
                    <a:pt x="131" y="0"/>
                  </a:lnTo>
                  <a:lnTo>
                    <a:pt x="66" y="99"/>
                  </a:lnTo>
                  <a:lnTo>
                    <a:pt x="0" y="198"/>
                  </a:lnTo>
                  <a:lnTo>
                    <a:pt x="101" y="26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5" name="任意多边形 90593"/>
            <p:cNvSpPr/>
            <p:nvPr/>
          </p:nvSpPr>
          <p:spPr>
            <a:xfrm>
              <a:off x="4746" y="2299"/>
              <a:ext cx="12" cy="15"/>
            </a:xfrm>
            <a:custGeom>
              <a:avLst/>
              <a:gdLst/>
              <a:ahLst/>
              <a:cxnLst/>
              <a:rect l="0" t="0" r="0" b="0"/>
              <a:pathLst>
                <a:path w="65" h="100">
                  <a:moveTo>
                    <a:pt x="0" y="100"/>
                  </a:moveTo>
                  <a:lnTo>
                    <a:pt x="65" y="1"/>
                  </a:lnTo>
                  <a:lnTo>
                    <a:pt x="63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6" name="直接连接符 90594"/>
            <p:cNvSpPr/>
            <p:nvPr/>
          </p:nvSpPr>
          <p:spPr>
            <a:xfrm flipH="1" flipV="1">
              <a:off x="4757" y="22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7" name="任意多边形 90595"/>
            <p:cNvSpPr/>
            <p:nvPr/>
          </p:nvSpPr>
          <p:spPr>
            <a:xfrm>
              <a:off x="4719" y="2288"/>
              <a:ext cx="38" cy="44"/>
            </a:xfrm>
            <a:custGeom>
              <a:avLst/>
              <a:gdLst/>
              <a:ahLst/>
              <a:cxnLst/>
              <a:rect l="0" t="0" r="0" b="0"/>
              <a:pathLst>
                <a:path w="231" h="266">
                  <a:moveTo>
                    <a:pt x="104" y="266"/>
                  </a:moveTo>
                  <a:lnTo>
                    <a:pt x="168" y="166"/>
                  </a:lnTo>
                  <a:lnTo>
                    <a:pt x="231" y="66"/>
                  </a:lnTo>
                  <a:lnTo>
                    <a:pt x="127" y="0"/>
                  </a:lnTo>
                  <a:lnTo>
                    <a:pt x="64" y="100"/>
                  </a:lnTo>
                  <a:lnTo>
                    <a:pt x="0" y="201"/>
                  </a:lnTo>
                  <a:lnTo>
                    <a:pt x="104" y="26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8" name="任意多边形 90596"/>
            <p:cNvSpPr/>
            <p:nvPr/>
          </p:nvSpPr>
          <p:spPr>
            <a:xfrm>
              <a:off x="4719" y="2288"/>
              <a:ext cx="38" cy="44"/>
            </a:xfrm>
            <a:custGeom>
              <a:avLst/>
              <a:gdLst/>
              <a:ahLst/>
              <a:cxnLst/>
              <a:rect l="0" t="0" r="0" b="0"/>
              <a:pathLst>
                <a:path w="231" h="266">
                  <a:moveTo>
                    <a:pt x="104" y="266"/>
                  </a:moveTo>
                  <a:lnTo>
                    <a:pt x="168" y="166"/>
                  </a:lnTo>
                  <a:lnTo>
                    <a:pt x="231" y="66"/>
                  </a:lnTo>
                  <a:lnTo>
                    <a:pt x="127" y="0"/>
                  </a:lnTo>
                  <a:lnTo>
                    <a:pt x="64" y="100"/>
                  </a:lnTo>
                  <a:lnTo>
                    <a:pt x="0" y="201"/>
                  </a:lnTo>
                  <a:lnTo>
                    <a:pt x="104" y="26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19" name="任意多边形 90597"/>
            <p:cNvSpPr/>
            <p:nvPr/>
          </p:nvSpPr>
          <p:spPr>
            <a:xfrm>
              <a:off x="4710" y="2284"/>
              <a:ext cx="30" cy="37"/>
            </a:xfrm>
            <a:custGeom>
              <a:avLst/>
              <a:gdLst/>
              <a:ahLst/>
              <a:cxnLst/>
              <a:rect l="0" t="0" r="0" b="0"/>
              <a:pathLst>
                <a:path w="183" h="220">
                  <a:moveTo>
                    <a:pt x="120" y="119"/>
                  </a:moveTo>
                  <a:lnTo>
                    <a:pt x="56" y="220"/>
                  </a:lnTo>
                  <a:lnTo>
                    <a:pt x="42" y="210"/>
                  </a:lnTo>
                  <a:lnTo>
                    <a:pt x="29" y="196"/>
                  </a:lnTo>
                  <a:lnTo>
                    <a:pt x="18" y="183"/>
                  </a:lnTo>
                  <a:lnTo>
                    <a:pt x="10" y="166"/>
                  </a:lnTo>
                  <a:lnTo>
                    <a:pt x="5" y="149"/>
                  </a:lnTo>
                  <a:lnTo>
                    <a:pt x="1" y="133"/>
                  </a:lnTo>
                  <a:lnTo>
                    <a:pt x="0" y="115"/>
                  </a:lnTo>
                  <a:lnTo>
                    <a:pt x="3" y="97"/>
                  </a:lnTo>
                  <a:lnTo>
                    <a:pt x="7" y="79"/>
                  </a:lnTo>
                  <a:lnTo>
                    <a:pt x="15" y="63"/>
                  </a:lnTo>
                  <a:lnTo>
                    <a:pt x="24" y="48"/>
                  </a:lnTo>
                  <a:lnTo>
                    <a:pt x="36" y="34"/>
                  </a:lnTo>
                  <a:lnTo>
                    <a:pt x="49" y="23"/>
                  </a:lnTo>
                  <a:lnTo>
                    <a:pt x="64" y="13"/>
                  </a:lnTo>
                  <a:lnTo>
                    <a:pt x="81" y="6"/>
                  </a:lnTo>
                  <a:lnTo>
                    <a:pt x="99" y="2"/>
                  </a:lnTo>
                  <a:lnTo>
                    <a:pt x="115" y="0"/>
                  </a:lnTo>
                  <a:lnTo>
                    <a:pt x="133" y="1"/>
                  </a:lnTo>
                  <a:lnTo>
                    <a:pt x="151" y="4"/>
                  </a:lnTo>
                  <a:lnTo>
                    <a:pt x="168" y="10"/>
                  </a:lnTo>
                  <a:lnTo>
                    <a:pt x="183" y="19"/>
                  </a:lnTo>
                  <a:lnTo>
                    <a:pt x="120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0" name="任意多边形 90598"/>
            <p:cNvSpPr/>
            <p:nvPr/>
          </p:nvSpPr>
          <p:spPr>
            <a:xfrm>
              <a:off x="4710" y="2284"/>
              <a:ext cx="30" cy="37"/>
            </a:xfrm>
            <a:custGeom>
              <a:avLst/>
              <a:gdLst/>
              <a:ahLst/>
              <a:cxnLst/>
              <a:rect l="0" t="0" r="0" b="0"/>
              <a:pathLst>
                <a:path w="183" h="220">
                  <a:moveTo>
                    <a:pt x="56" y="220"/>
                  </a:moveTo>
                  <a:lnTo>
                    <a:pt x="42" y="210"/>
                  </a:lnTo>
                  <a:lnTo>
                    <a:pt x="29" y="196"/>
                  </a:lnTo>
                  <a:lnTo>
                    <a:pt x="18" y="183"/>
                  </a:lnTo>
                  <a:lnTo>
                    <a:pt x="10" y="166"/>
                  </a:lnTo>
                  <a:lnTo>
                    <a:pt x="5" y="149"/>
                  </a:lnTo>
                  <a:lnTo>
                    <a:pt x="1" y="133"/>
                  </a:lnTo>
                  <a:lnTo>
                    <a:pt x="0" y="115"/>
                  </a:lnTo>
                  <a:lnTo>
                    <a:pt x="3" y="97"/>
                  </a:lnTo>
                  <a:lnTo>
                    <a:pt x="7" y="79"/>
                  </a:lnTo>
                  <a:lnTo>
                    <a:pt x="15" y="63"/>
                  </a:lnTo>
                  <a:lnTo>
                    <a:pt x="24" y="48"/>
                  </a:lnTo>
                  <a:lnTo>
                    <a:pt x="36" y="34"/>
                  </a:lnTo>
                  <a:lnTo>
                    <a:pt x="49" y="23"/>
                  </a:lnTo>
                  <a:lnTo>
                    <a:pt x="64" y="13"/>
                  </a:lnTo>
                  <a:lnTo>
                    <a:pt x="81" y="6"/>
                  </a:lnTo>
                  <a:lnTo>
                    <a:pt x="99" y="2"/>
                  </a:lnTo>
                  <a:lnTo>
                    <a:pt x="115" y="0"/>
                  </a:lnTo>
                  <a:lnTo>
                    <a:pt x="133" y="1"/>
                  </a:lnTo>
                  <a:lnTo>
                    <a:pt x="151" y="4"/>
                  </a:lnTo>
                  <a:lnTo>
                    <a:pt x="168" y="10"/>
                  </a:lnTo>
                  <a:lnTo>
                    <a:pt x="183" y="19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600" name="组合 90599"/>
          <p:cNvGrpSpPr/>
          <p:nvPr/>
        </p:nvGrpSpPr>
        <p:grpSpPr>
          <a:xfrm>
            <a:off x="5926138" y="4968875"/>
            <a:ext cx="174625" cy="282575"/>
            <a:chOff x="3733" y="3130"/>
            <a:chExt cx="110" cy="178"/>
          </a:xfrm>
        </p:grpSpPr>
        <p:sp>
          <p:nvSpPr>
            <p:cNvPr id="78022" name="任意多边形 90600"/>
            <p:cNvSpPr/>
            <p:nvPr/>
          </p:nvSpPr>
          <p:spPr>
            <a:xfrm>
              <a:off x="3733" y="3130"/>
              <a:ext cx="38" cy="25"/>
            </a:xfrm>
            <a:custGeom>
              <a:avLst/>
              <a:gdLst/>
              <a:ahLst/>
              <a:cxnLst/>
              <a:rect l="0" t="0" r="0" b="0"/>
              <a:pathLst>
                <a:path w="235" h="151">
                  <a:moveTo>
                    <a:pt x="120" y="119"/>
                  </a:moveTo>
                  <a:lnTo>
                    <a:pt x="5" y="151"/>
                  </a:lnTo>
                  <a:lnTo>
                    <a:pt x="1" y="135"/>
                  </a:lnTo>
                  <a:lnTo>
                    <a:pt x="0" y="117"/>
                  </a:lnTo>
                  <a:lnTo>
                    <a:pt x="3" y="99"/>
                  </a:lnTo>
                  <a:lnTo>
                    <a:pt x="7" y="81"/>
                  </a:lnTo>
                  <a:lnTo>
                    <a:pt x="14" y="64"/>
                  </a:lnTo>
                  <a:lnTo>
                    <a:pt x="23" y="50"/>
                  </a:lnTo>
                  <a:lnTo>
                    <a:pt x="34" y="35"/>
                  </a:lnTo>
                  <a:lnTo>
                    <a:pt x="47" y="24"/>
                  </a:lnTo>
                  <a:lnTo>
                    <a:pt x="63" y="14"/>
                  </a:lnTo>
                  <a:lnTo>
                    <a:pt x="78" y="7"/>
                  </a:lnTo>
                  <a:lnTo>
                    <a:pt x="96" y="2"/>
                  </a:lnTo>
                  <a:lnTo>
                    <a:pt x="113" y="0"/>
                  </a:lnTo>
                  <a:lnTo>
                    <a:pt x="131" y="1"/>
                  </a:lnTo>
                  <a:lnTo>
                    <a:pt x="149" y="3"/>
                  </a:lnTo>
                  <a:lnTo>
                    <a:pt x="166" y="8"/>
                  </a:lnTo>
                  <a:lnTo>
                    <a:pt x="182" y="17"/>
                  </a:lnTo>
                  <a:lnTo>
                    <a:pt x="197" y="27"/>
                  </a:lnTo>
                  <a:lnTo>
                    <a:pt x="209" y="40"/>
                  </a:lnTo>
                  <a:lnTo>
                    <a:pt x="220" y="54"/>
                  </a:lnTo>
                  <a:lnTo>
                    <a:pt x="228" y="70"/>
                  </a:lnTo>
                  <a:lnTo>
                    <a:pt x="235" y="87"/>
                  </a:lnTo>
                  <a:lnTo>
                    <a:pt x="120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3" name="任意多边形 90601"/>
            <p:cNvSpPr/>
            <p:nvPr/>
          </p:nvSpPr>
          <p:spPr>
            <a:xfrm>
              <a:off x="3733" y="3130"/>
              <a:ext cx="38" cy="25"/>
            </a:xfrm>
            <a:custGeom>
              <a:avLst/>
              <a:gdLst/>
              <a:ahLst/>
              <a:cxnLst/>
              <a:rect l="0" t="0" r="0" b="0"/>
              <a:pathLst>
                <a:path w="235" h="151">
                  <a:moveTo>
                    <a:pt x="5" y="151"/>
                  </a:moveTo>
                  <a:lnTo>
                    <a:pt x="1" y="135"/>
                  </a:lnTo>
                  <a:lnTo>
                    <a:pt x="0" y="117"/>
                  </a:lnTo>
                  <a:lnTo>
                    <a:pt x="3" y="99"/>
                  </a:lnTo>
                  <a:lnTo>
                    <a:pt x="7" y="81"/>
                  </a:lnTo>
                  <a:lnTo>
                    <a:pt x="14" y="64"/>
                  </a:lnTo>
                  <a:lnTo>
                    <a:pt x="23" y="50"/>
                  </a:lnTo>
                  <a:lnTo>
                    <a:pt x="34" y="35"/>
                  </a:lnTo>
                  <a:lnTo>
                    <a:pt x="47" y="24"/>
                  </a:lnTo>
                  <a:lnTo>
                    <a:pt x="63" y="14"/>
                  </a:lnTo>
                  <a:lnTo>
                    <a:pt x="78" y="7"/>
                  </a:lnTo>
                  <a:lnTo>
                    <a:pt x="96" y="2"/>
                  </a:lnTo>
                  <a:lnTo>
                    <a:pt x="113" y="0"/>
                  </a:lnTo>
                  <a:lnTo>
                    <a:pt x="131" y="1"/>
                  </a:lnTo>
                  <a:lnTo>
                    <a:pt x="149" y="3"/>
                  </a:lnTo>
                  <a:lnTo>
                    <a:pt x="166" y="8"/>
                  </a:lnTo>
                  <a:lnTo>
                    <a:pt x="182" y="17"/>
                  </a:lnTo>
                  <a:lnTo>
                    <a:pt x="197" y="27"/>
                  </a:lnTo>
                  <a:lnTo>
                    <a:pt x="209" y="40"/>
                  </a:lnTo>
                  <a:lnTo>
                    <a:pt x="220" y="54"/>
                  </a:lnTo>
                  <a:lnTo>
                    <a:pt x="228" y="70"/>
                  </a:lnTo>
                  <a:lnTo>
                    <a:pt x="235" y="87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4" name="任意多边形 90602"/>
            <p:cNvSpPr/>
            <p:nvPr/>
          </p:nvSpPr>
          <p:spPr>
            <a:xfrm>
              <a:off x="3734" y="3144"/>
              <a:ext cx="41" cy="23"/>
            </a:xfrm>
            <a:custGeom>
              <a:avLst/>
              <a:gdLst/>
              <a:ahLst/>
              <a:cxnLst/>
              <a:rect l="0" t="0" r="0" b="0"/>
              <a:pathLst>
                <a:path w="251" h="139">
                  <a:moveTo>
                    <a:pt x="230" y="0"/>
                  </a:moveTo>
                  <a:lnTo>
                    <a:pt x="115" y="32"/>
                  </a:lnTo>
                  <a:lnTo>
                    <a:pt x="0" y="64"/>
                  </a:lnTo>
                  <a:lnTo>
                    <a:pt x="21" y="139"/>
                  </a:lnTo>
                  <a:lnTo>
                    <a:pt x="136" y="107"/>
                  </a:lnTo>
                  <a:lnTo>
                    <a:pt x="251" y="74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5" name="任意多边形 90603"/>
            <p:cNvSpPr/>
            <p:nvPr/>
          </p:nvSpPr>
          <p:spPr>
            <a:xfrm>
              <a:off x="3734" y="3144"/>
              <a:ext cx="41" cy="23"/>
            </a:xfrm>
            <a:custGeom>
              <a:avLst/>
              <a:gdLst/>
              <a:ahLst/>
              <a:cxnLst/>
              <a:rect l="0" t="0" r="0" b="0"/>
              <a:pathLst>
                <a:path w="251" h="139">
                  <a:moveTo>
                    <a:pt x="230" y="0"/>
                  </a:moveTo>
                  <a:lnTo>
                    <a:pt x="115" y="32"/>
                  </a:lnTo>
                  <a:lnTo>
                    <a:pt x="0" y="64"/>
                  </a:lnTo>
                  <a:lnTo>
                    <a:pt x="21" y="139"/>
                  </a:lnTo>
                  <a:lnTo>
                    <a:pt x="136" y="107"/>
                  </a:lnTo>
                  <a:lnTo>
                    <a:pt x="251" y="74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6" name="任意多边形 90604"/>
            <p:cNvSpPr/>
            <p:nvPr/>
          </p:nvSpPr>
          <p:spPr>
            <a:xfrm>
              <a:off x="3737" y="3162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5" h="35">
                  <a:moveTo>
                    <a:pt x="115" y="0"/>
                  </a:moveTo>
                  <a:lnTo>
                    <a:pt x="0" y="32"/>
                  </a:lnTo>
                  <a:lnTo>
                    <a:pt x="1" y="3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7" name="直接连接符 90605"/>
            <p:cNvSpPr/>
            <p:nvPr/>
          </p:nvSpPr>
          <p:spPr>
            <a:xfrm>
              <a:off x="3737" y="316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8" name="任意多边形 90606"/>
            <p:cNvSpPr/>
            <p:nvPr/>
          </p:nvSpPr>
          <p:spPr>
            <a:xfrm>
              <a:off x="3738" y="3156"/>
              <a:ext cx="41" cy="24"/>
            </a:xfrm>
            <a:custGeom>
              <a:avLst/>
              <a:gdLst/>
              <a:ahLst/>
              <a:cxnLst/>
              <a:rect l="0" t="0" r="0" b="0"/>
              <a:pathLst>
                <a:path w="251" h="145">
                  <a:moveTo>
                    <a:pt x="228" y="0"/>
                  </a:moveTo>
                  <a:lnTo>
                    <a:pt x="114" y="36"/>
                  </a:lnTo>
                  <a:lnTo>
                    <a:pt x="0" y="71"/>
                  </a:lnTo>
                  <a:lnTo>
                    <a:pt x="24" y="145"/>
                  </a:lnTo>
                  <a:lnTo>
                    <a:pt x="137" y="109"/>
                  </a:lnTo>
                  <a:lnTo>
                    <a:pt x="251" y="7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29" name="任意多边形 90607"/>
            <p:cNvSpPr/>
            <p:nvPr/>
          </p:nvSpPr>
          <p:spPr>
            <a:xfrm>
              <a:off x="3738" y="3156"/>
              <a:ext cx="41" cy="24"/>
            </a:xfrm>
            <a:custGeom>
              <a:avLst/>
              <a:gdLst/>
              <a:ahLst/>
              <a:cxnLst/>
              <a:rect l="0" t="0" r="0" b="0"/>
              <a:pathLst>
                <a:path w="251" h="145">
                  <a:moveTo>
                    <a:pt x="228" y="0"/>
                  </a:moveTo>
                  <a:lnTo>
                    <a:pt x="114" y="36"/>
                  </a:lnTo>
                  <a:lnTo>
                    <a:pt x="0" y="71"/>
                  </a:lnTo>
                  <a:lnTo>
                    <a:pt x="24" y="145"/>
                  </a:lnTo>
                  <a:lnTo>
                    <a:pt x="137" y="109"/>
                  </a:lnTo>
                  <a:lnTo>
                    <a:pt x="251" y="7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0" name="直接连接符 90608"/>
            <p:cNvSpPr/>
            <p:nvPr/>
          </p:nvSpPr>
          <p:spPr>
            <a:xfrm>
              <a:off x="3741" y="318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1" name="任意多边形 90609"/>
            <p:cNvSpPr/>
            <p:nvPr/>
          </p:nvSpPr>
          <p:spPr>
            <a:xfrm>
              <a:off x="3742" y="3167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1" h="152">
                  <a:moveTo>
                    <a:pt x="225" y="0"/>
                  </a:moveTo>
                  <a:lnTo>
                    <a:pt x="112" y="39"/>
                  </a:lnTo>
                  <a:lnTo>
                    <a:pt x="0" y="78"/>
                  </a:lnTo>
                  <a:lnTo>
                    <a:pt x="25" y="152"/>
                  </a:lnTo>
                  <a:lnTo>
                    <a:pt x="138" y="113"/>
                  </a:lnTo>
                  <a:lnTo>
                    <a:pt x="251" y="74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2" name="任意多边形 90610"/>
            <p:cNvSpPr/>
            <p:nvPr/>
          </p:nvSpPr>
          <p:spPr>
            <a:xfrm>
              <a:off x="3742" y="3167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1" h="152">
                  <a:moveTo>
                    <a:pt x="225" y="0"/>
                  </a:moveTo>
                  <a:lnTo>
                    <a:pt x="112" y="39"/>
                  </a:lnTo>
                  <a:lnTo>
                    <a:pt x="0" y="78"/>
                  </a:lnTo>
                  <a:lnTo>
                    <a:pt x="25" y="152"/>
                  </a:lnTo>
                  <a:lnTo>
                    <a:pt x="138" y="113"/>
                  </a:lnTo>
                  <a:lnTo>
                    <a:pt x="251" y="74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3" name="任意多边形 90611"/>
            <p:cNvSpPr/>
            <p:nvPr/>
          </p:nvSpPr>
          <p:spPr>
            <a:xfrm>
              <a:off x="3746" y="3187"/>
              <a:ext cx="18" cy="6"/>
            </a:xfrm>
            <a:custGeom>
              <a:avLst/>
              <a:gdLst/>
              <a:ahLst/>
              <a:cxnLst/>
              <a:rect l="0" t="0" r="0" b="0"/>
              <a:pathLst>
                <a:path w="113" h="43">
                  <a:moveTo>
                    <a:pt x="113" y="0"/>
                  </a:moveTo>
                  <a:lnTo>
                    <a:pt x="0" y="39"/>
                  </a:lnTo>
                  <a:lnTo>
                    <a:pt x="1" y="4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4" name="直接连接符 90612"/>
            <p:cNvSpPr/>
            <p:nvPr/>
          </p:nvSpPr>
          <p:spPr>
            <a:xfrm>
              <a:off x="3746" y="319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5" name="任意多边形 90613"/>
            <p:cNvSpPr/>
            <p:nvPr/>
          </p:nvSpPr>
          <p:spPr>
            <a:xfrm>
              <a:off x="3746" y="3179"/>
              <a:ext cx="41" cy="26"/>
            </a:xfrm>
            <a:custGeom>
              <a:avLst/>
              <a:gdLst/>
              <a:ahLst/>
              <a:cxnLst/>
              <a:rect l="0" t="0" r="0" b="0"/>
              <a:pathLst>
                <a:path w="252" h="157">
                  <a:moveTo>
                    <a:pt x="224" y="0"/>
                  </a:moveTo>
                  <a:lnTo>
                    <a:pt x="112" y="42"/>
                  </a:lnTo>
                  <a:lnTo>
                    <a:pt x="0" y="85"/>
                  </a:lnTo>
                  <a:lnTo>
                    <a:pt x="28" y="157"/>
                  </a:lnTo>
                  <a:lnTo>
                    <a:pt x="140" y="115"/>
                  </a:lnTo>
                  <a:lnTo>
                    <a:pt x="252" y="72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6" name="任意多边形 90614"/>
            <p:cNvSpPr/>
            <p:nvPr/>
          </p:nvSpPr>
          <p:spPr>
            <a:xfrm>
              <a:off x="3746" y="3179"/>
              <a:ext cx="41" cy="26"/>
            </a:xfrm>
            <a:custGeom>
              <a:avLst/>
              <a:gdLst/>
              <a:ahLst/>
              <a:cxnLst/>
              <a:rect l="0" t="0" r="0" b="0"/>
              <a:pathLst>
                <a:path w="252" h="157">
                  <a:moveTo>
                    <a:pt x="224" y="0"/>
                  </a:moveTo>
                  <a:lnTo>
                    <a:pt x="112" y="42"/>
                  </a:lnTo>
                  <a:lnTo>
                    <a:pt x="0" y="85"/>
                  </a:lnTo>
                  <a:lnTo>
                    <a:pt x="28" y="157"/>
                  </a:lnTo>
                  <a:lnTo>
                    <a:pt x="140" y="115"/>
                  </a:lnTo>
                  <a:lnTo>
                    <a:pt x="252" y="72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7" name="任意多边形 90615"/>
            <p:cNvSpPr/>
            <p:nvPr/>
          </p:nvSpPr>
          <p:spPr>
            <a:xfrm>
              <a:off x="3750" y="3198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2" h="48">
                  <a:moveTo>
                    <a:pt x="112" y="0"/>
                  </a:moveTo>
                  <a:lnTo>
                    <a:pt x="0" y="42"/>
                  </a:lnTo>
                  <a:lnTo>
                    <a:pt x="3" y="48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8" name="直接连接符 90616"/>
            <p:cNvSpPr/>
            <p:nvPr/>
          </p:nvSpPr>
          <p:spPr>
            <a:xfrm>
              <a:off x="3750" y="320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39" name="任意多边形 90617"/>
            <p:cNvSpPr/>
            <p:nvPr/>
          </p:nvSpPr>
          <p:spPr>
            <a:xfrm>
              <a:off x="3751" y="3191"/>
              <a:ext cx="41" cy="26"/>
            </a:xfrm>
            <a:custGeom>
              <a:avLst/>
              <a:gdLst/>
              <a:ahLst/>
              <a:cxnLst/>
              <a:rect l="0" t="0" r="0" b="0"/>
              <a:pathLst>
                <a:path w="250" h="166">
                  <a:moveTo>
                    <a:pt x="218" y="0"/>
                  </a:moveTo>
                  <a:lnTo>
                    <a:pt x="109" y="48"/>
                  </a:lnTo>
                  <a:lnTo>
                    <a:pt x="0" y="96"/>
                  </a:lnTo>
                  <a:lnTo>
                    <a:pt x="31" y="166"/>
                  </a:lnTo>
                  <a:lnTo>
                    <a:pt x="140" y="118"/>
                  </a:lnTo>
                  <a:lnTo>
                    <a:pt x="250" y="7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0" name="任意多边形 90618"/>
            <p:cNvSpPr/>
            <p:nvPr/>
          </p:nvSpPr>
          <p:spPr>
            <a:xfrm>
              <a:off x="3751" y="3191"/>
              <a:ext cx="41" cy="26"/>
            </a:xfrm>
            <a:custGeom>
              <a:avLst/>
              <a:gdLst/>
              <a:ahLst/>
              <a:cxnLst/>
              <a:rect l="0" t="0" r="0" b="0"/>
              <a:pathLst>
                <a:path w="250" h="166">
                  <a:moveTo>
                    <a:pt x="218" y="0"/>
                  </a:moveTo>
                  <a:lnTo>
                    <a:pt x="109" y="48"/>
                  </a:lnTo>
                  <a:lnTo>
                    <a:pt x="0" y="96"/>
                  </a:lnTo>
                  <a:lnTo>
                    <a:pt x="31" y="166"/>
                  </a:lnTo>
                  <a:lnTo>
                    <a:pt x="140" y="118"/>
                  </a:lnTo>
                  <a:lnTo>
                    <a:pt x="250" y="7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1" name="任意多边形 90619"/>
            <p:cNvSpPr/>
            <p:nvPr/>
          </p:nvSpPr>
          <p:spPr>
            <a:xfrm>
              <a:off x="3757" y="3209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9" h="51">
                  <a:moveTo>
                    <a:pt x="109" y="0"/>
                  </a:moveTo>
                  <a:lnTo>
                    <a:pt x="0" y="48"/>
                  </a:lnTo>
                  <a:lnTo>
                    <a:pt x="1" y="51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2" name="直接连接符 90620"/>
            <p:cNvSpPr/>
            <p:nvPr/>
          </p:nvSpPr>
          <p:spPr>
            <a:xfrm>
              <a:off x="3757" y="321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3" name="任意多边形 90621"/>
            <p:cNvSpPr/>
            <p:nvPr/>
          </p:nvSpPr>
          <p:spPr>
            <a:xfrm>
              <a:off x="3757" y="3201"/>
              <a:ext cx="40" cy="29"/>
            </a:xfrm>
            <a:custGeom>
              <a:avLst/>
              <a:gdLst/>
              <a:ahLst/>
              <a:cxnLst/>
              <a:rect l="0" t="0" r="0" b="0"/>
              <a:pathLst>
                <a:path w="250" h="173">
                  <a:moveTo>
                    <a:pt x="217" y="0"/>
                  </a:moveTo>
                  <a:lnTo>
                    <a:pt x="108" y="51"/>
                  </a:lnTo>
                  <a:lnTo>
                    <a:pt x="0" y="102"/>
                  </a:lnTo>
                  <a:lnTo>
                    <a:pt x="33" y="173"/>
                  </a:lnTo>
                  <a:lnTo>
                    <a:pt x="142" y="121"/>
                  </a:lnTo>
                  <a:lnTo>
                    <a:pt x="250" y="7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4" name="任意多边形 90622"/>
            <p:cNvSpPr/>
            <p:nvPr/>
          </p:nvSpPr>
          <p:spPr>
            <a:xfrm>
              <a:off x="3757" y="3201"/>
              <a:ext cx="40" cy="29"/>
            </a:xfrm>
            <a:custGeom>
              <a:avLst/>
              <a:gdLst/>
              <a:ahLst/>
              <a:cxnLst/>
              <a:rect l="0" t="0" r="0" b="0"/>
              <a:pathLst>
                <a:path w="250" h="173">
                  <a:moveTo>
                    <a:pt x="217" y="0"/>
                  </a:moveTo>
                  <a:lnTo>
                    <a:pt x="108" y="51"/>
                  </a:lnTo>
                  <a:lnTo>
                    <a:pt x="0" y="102"/>
                  </a:lnTo>
                  <a:lnTo>
                    <a:pt x="33" y="173"/>
                  </a:lnTo>
                  <a:lnTo>
                    <a:pt x="142" y="121"/>
                  </a:lnTo>
                  <a:lnTo>
                    <a:pt x="250" y="7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5" name="任意多边形 90623"/>
            <p:cNvSpPr/>
            <p:nvPr/>
          </p:nvSpPr>
          <p:spPr>
            <a:xfrm>
              <a:off x="3762" y="3221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9" h="55">
                  <a:moveTo>
                    <a:pt x="109" y="0"/>
                  </a:moveTo>
                  <a:lnTo>
                    <a:pt x="0" y="52"/>
                  </a:lnTo>
                  <a:lnTo>
                    <a:pt x="3" y="5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6" name="直接连接符 90624"/>
            <p:cNvSpPr/>
            <p:nvPr/>
          </p:nvSpPr>
          <p:spPr>
            <a:xfrm>
              <a:off x="3762" y="323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7" name="任意多边形 90625"/>
            <p:cNvSpPr/>
            <p:nvPr/>
          </p:nvSpPr>
          <p:spPr>
            <a:xfrm>
              <a:off x="3762" y="3212"/>
              <a:ext cx="40" cy="30"/>
            </a:xfrm>
            <a:custGeom>
              <a:avLst/>
              <a:gdLst/>
              <a:ahLst/>
              <a:cxnLst/>
              <a:rect l="0" t="0" r="0" b="0"/>
              <a:pathLst>
                <a:path w="247" h="178">
                  <a:moveTo>
                    <a:pt x="212" y="0"/>
                  </a:moveTo>
                  <a:lnTo>
                    <a:pt x="106" y="54"/>
                  </a:lnTo>
                  <a:lnTo>
                    <a:pt x="0" y="109"/>
                  </a:lnTo>
                  <a:lnTo>
                    <a:pt x="35" y="178"/>
                  </a:lnTo>
                  <a:lnTo>
                    <a:pt x="141" y="124"/>
                  </a:lnTo>
                  <a:lnTo>
                    <a:pt x="247" y="69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8" name="任意多边形 90626"/>
            <p:cNvSpPr/>
            <p:nvPr/>
          </p:nvSpPr>
          <p:spPr>
            <a:xfrm>
              <a:off x="3762" y="3212"/>
              <a:ext cx="40" cy="30"/>
            </a:xfrm>
            <a:custGeom>
              <a:avLst/>
              <a:gdLst/>
              <a:ahLst/>
              <a:cxnLst/>
              <a:rect l="0" t="0" r="0" b="0"/>
              <a:pathLst>
                <a:path w="247" h="178">
                  <a:moveTo>
                    <a:pt x="212" y="0"/>
                  </a:moveTo>
                  <a:lnTo>
                    <a:pt x="106" y="54"/>
                  </a:lnTo>
                  <a:lnTo>
                    <a:pt x="0" y="109"/>
                  </a:lnTo>
                  <a:lnTo>
                    <a:pt x="35" y="178"/>
                  </a:lnTo>
                  <a:lnTo>
                    <a:pt x="141" y="124"/>
                  </a:lnTo>
                  <a:lnTo>
                    <a:pt x="247" y="69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49" name="任意多边形 90627"/>
            <p:cNvSpPr/>
            <p:nvPr/>
          </p:nvSpPr>
          <p:spPr>
            <a:xfrm>
              <a:off x="3768" y="3233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6" h="59">
                  <a:moveTo>
                    <a:pt x="106" y="0"/>
                  </a:moveTo>
                  <a:lnTo>
                    <a:pt x="0" y="54"/>
                  </a:lnTo>
                  <a:lnTo>
                    <a:pt x="3" y="5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0" name="直接连接符 90628"/>
            <p:cNvSpPr/>
            <p:nvPr/>
          </p:nvSpPr>
          <p:spPr>
            <a:xfrm>
              <a:off x="3768" y="3242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1" name="任意多边形 90629"/>
            <p:cNvSpPr/>
            <p:nvPr/>
          </p:nvSpPr>
          <p:spPr>
            <a:xfrm>
              <a:off x="3768" y="3222"/>
              <a:ext cx="41" cy="32"/>
            </a:xfrm>
            <a:custGeom>
              <a:avLst/>
              <a:gdLst/>
              <a:ahLst/>
              <a:cxnLst/>
              <a:rect l="0" t="0" r="0" b="0"/>
              <a:pathLst>
                <a:path w="245" h="186">
                  <a:moveTo>
                    <a:pt x="207" y="0"/>
                  </a:moveTo>
                  <a:lnTo>
                    <a:pt x="103" y="60"/>
                  </a:lnTo>
                  <a:lnTo>
                    <a:pt x="0" y="119"/>
                  </a:lnTo>
                  <a:lnTo>
                    <a:pt x="38" y="186"/>
                  </a:lnTo>
                  <a:lnTo>
                    <a:pt x="141" y="126"/>
                  </a:lnTo>
                  <a:lnTo>
                    <a:pt x="245" y="67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2" name="任意多边形 90630"/>
            <p:cNvSpPr/>
            <p:nvPr/>
          </p:nvSpPr>
          <p:spPr>
            <a:xfrm>
              <a:off x="3768" y="3222"/>
              <a:ext cx="41" cy="32"/>
            </a:xfrm>
            <a:custGeom>
              <a:avLst/>
              <a:gdLst/>
              <a:ahLst/>
              <a:cxnLst/>
              <a:rect l="0" t="0" r="0" b="0"/>
              <a:pathLst>
                <a:path w="245" h="186">
                  <a:moveTo>
                    <a:pt x="207" y="0"/>
                  </a:moveTo>
                  <a:lnTo>
                    <a:pt x="103" y="60"/>
                  </a:lnTo>
                  <a:lnTo>
                    <a:pt x="0" y="119"/>
                  </a:lnTo>
                  <a:lnTo>
                    <a:pt x="38" y="186"/>
                  </a:lnTo>
                  <a:lnTo>
                    <a:pt x="141" y="126"/>
                  </a:lnTo>
                  <a:lnTo>
                    <a:pt x="245" y="67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3" name="任意多边形 90631"/>
            <p:cNvSpPr/>
            <p:nvPr/>
          </p:nvSpPr>
          <p:spPr>
            <a:xfrm>
              <a:off x="3775" y="3243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3" h="62">
                  <a:moveTo>
                    <a:pt x="103" y="0"/>
                  </a:moveTo>
                  <a:lnTo>
                    <a:pt x="0" y="60"/>
                  </a:lnTo>
                  <a:lnTo>
                    <a:pt x="1" y="62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4" name="直接连接符 90632"/>
            <p:cNvSpPr/>
            <p:nvPr/>
          </p:nvSpPr>
          <p:spPr>
            <a:xfrm>
              <a:off x="3775" y="325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5" name="任意多边形 90633"/>
            <p:cNvSpPr/>
            <p:nvPr/>
          </p:nvSpPr>
          <p:spPr>
            <a:xfrm>
              <a:off x="3775" y="3234"/>
              <a:ext cx="41" cy="30"/>
            </a:xfrm>
            <a:custGeom>
              <a:avLst/>
              <a:gdLst/>
              <a:ahLst/>
              <a:cxnLst/>
              <a:rect l="0" t="0" r="0" b="0"/>
              <a:pathLst>
                <a:path w="245" h="190">
                  <a:moveTo>
                    <a:pt x="205" y="0"/>
                  </a:moveTo>
                  <a:lnTo>
                    <a:pt x="102" y="61"/>
                  </a:lnTo>
                  <a:lnTo>
                    <a:pt x="0" y="123"/>
                  </a:lnTo>
                  <a:lnTo>
                    <a:pt x="40" y="190"/>
                  </a:lnTo>
                  <a:lnTo>
                    <a:pt x="143" y="128"/>
                  </a:lnTo>
                  <a:lnTo>
                    <a:pt x="245" y="67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6" name="任意多边形 90634"/>
            <p:cNvSpPr/>
            <p:nvPr/>
          </p:nvSpPr>
          <p:spPr>
            <a:xfrm>
              <a:off x="3775" y="3234"/>
              <a:ext cx="41" cy="30"/>
            </a:xfrm>
            <a:custGeom>
              <a:avLst/>
              <a:gdLst/>
              <a:ahLst/>
              <a:cxnLst/>
              <a:rect l="0" t="0" r="0" b="0"/>
              <a:pathLst>
                <a:path w="245" h="190">
                  <a:moveTo>
                    <a:pt x="205" y="0"/>
                  </a:moveTo>
                  <a:lnTo>
                    <a:pt x="102" y="61"/>
                  </a:lnTo>
                  <a:lnTo>
                    <a:pt x="0" y="123"/>
                  </a:lnTo>
                  <a:lnTo>
                    <a:pt x="40" y="190"/>
                  </a:lnTo>
                  <a:lnTo>
                    <a:pt x="143" y="128"/>
                  </a:lnTo>
                  <a:lnTo>
                    <a:pt x="245" y="67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7" name="任意多边形 90635"/>
            <p:cNvSpPr/>
            <p:nvPr/>
          </p:nvSpPr>
          <p:spPr>
            <a:xfrm>
              <a:off x="3782" y="3255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3" h="67">
                  <a:moveTo>
                    <a:pt x="103" y="0"/>
                  </a:moveTo>
                  <a:lnTo>
                    <a:pt x="0" y="62"/>
                  </a:lnTo>
                  <a:lnTo>
                    <a:pt x="3" y="67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8" name="直接连接符 90636"/>
            <p:cNvSpPr/>
            <p:nvPr/>
          </p:nvSpPr>
          <p:spPr>
            <a:xfrm>
              <a:off x="3782" y="3264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59" name="任意多边形 90637"/>
            <p:cNvSpPr/>
            <p:nvPr/>
          </p:nvSpPr>
          <p:spPr>
            <a:xfrm>
              <a:off x="3782" y="3243"/>
              <a:ext cx="40" cy="33"/>
            </a:xfrm>
            <a:custGeom>
              <a:avLst/>
              <a:gdLst/>
              <a:ahLst/>
              <a:cxnLst/>
              <a:rect l="0" t="0" r="0" b="0"/>
              <a:pathLst>
                <a:path w="242" h="199">
                  <a:moveTo>
                    <a:pt x="199" y="0"/>
                  </a:moveTo>
                  <a:lnTo>
                    <a:pt x="100" y="67"/>
                  </a:lnTo>
                  <a:lnTo>
                    <a:pt x="0" y="134"/>
                  </a:lnTo>
                  <a:lnTo>
                    <a:pt x="44" y="199"/>
                  </a:lnTo>
                  <a:lnTo>
                    <a:pt x="143" y="132"/>
                  </a:lnTo>
                  <a:lnTo>
                    <a:pt x="242" y="6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0" name="任意多边形 90638"/>
            <p:cNvSpPr/>
            <p:nvPr/>
          </p:nvSpPr>
          <p:spPr>
            <a:xfrm>
              <a:off x="3782" y="3243"/>
              <a:ext cx="40" cy="33"/>
            </a:xfrm>
            <a:custGeom>
              <a:avLst/>
              <a:gdLst/>
              <a:ahLst/>
              <a:cxnLst/>
              <a:rect l="0" t="0" r="0" b="0"/>
              <a:pathLst>
                <a:path w="242" h="199">
                  <a:moveTo>
                    <a:pt x="199" y="0"/>
                  </a:moveTo>
                  <a:lnTo>
                    <a:pt x="100" y="67"/>
                  </a:lnTo>
                  <a:lnTo>
                    <a:pt x="0" y="134"/>
                  </a:lnTo>
                  <a:lnTo>
                    <a:pt x="44" y="199"/>
                  </a:lnTo>
                  <a:lnTo>
                    <a:pt x="143" y="132"/>
                  </a:lnTo>
                  <a:lnTo>
                    <a:pt x="242" y="6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1" name="任意多边形 90639"/>
            <p:cNvSpPr/>
            <p:nvPr/>
          </p:nvSpPr>
          <p:spPr>
            <a:xfrm>
              <a:off x="3789" y="3266"/>
              <a:ext cx="16" cy="10"/>
            </a:xfrm>
            <a:custGeom>
              <a:avLst/>
              <a:gdLst/>
              <a:ahLst/>
              <a:cxnLst/>
              <a:rect l="0" t="0" r="0" b="0"/>
              <a:pathLst>
                <a:path w="99" h="68">
                  <a:moveTo>
                    <a:pt x="99" y="0"/>
                  </a:moveTo>
                  <a:lnTo>
                    <a:pt x="0" y="67"/>
                  </a:lnTo>
                  <a:lnTo>
                    <a:pt x="1" y="6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2" name="直接连接符 90640"/>
            <p:cNvSpPr/>
            <p:nvPr/>
          </p:nvSpPr>
          <p:spPr>
            <a:xfrm>
              <a:off x="3789" y="3276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3" name="任意多边形 90641"/>
            <p:cNvSpPr/>
            <p:nvPr/>
          </p:nvSpPr>
          <p:spPr>
            <a:xfrm>
              <a:off x="3789" y="3254"/>
              <a:ext cx="40" cy="33"/>
            </a:xfrm>
            <a:custGeom>
              <a:avLst/>
              <a:gdLst/>
              <a:ahLst/>
              <a:cxnLst/>
              <a:rect l="0" t="0" r="0" b="0"/>
              <a:pathLst>
                <a:path w="241" h="200">
                  <a:moveTo>
                    <a:pt x="196" y="0"/>
                  </a:moveTo>
                  <a:lnTo>
                    <a:pt x="98" y="68"/>
                  </a:lnTo>
                  <a:lnTo>
                    <a:pt x="0" y="136"/>
                  </a:lnTo>
                  <a:lnTo>
                    <a:pt x="45" y="200"/>
                  </a:lnTo>
                  <a:lnTo>
                    <a:pt x="143" y="132"/>
                  </a:lnTo>
                  <a:lnTo>
                    <a:pt x="241" y="64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4" name="任意多边形 90642"/>
            <p:cNvSpPr/>
            <p:nvPr/>
          </p:nvSpPr>
          <p:spPr>
            <a:xfrm>
              <a:off x="3789" y="3254"/>
              <a:ext cx="40" cy="33"/>
            </a:xfrm>
            <a:custGeom>
              <a:avLst/>
              <a:gdLst/>
              <a:ahLst/>
              <a:cxnLst/>
              <a:rect l="0" t="0" r="0" b="0"/>
              <a:pathLst>
                <a:path w="241" h="200">
                  <a:moveTo>
                    <a:pt x="196" y="0"/>
                  </a:moveTo>
                  <a:lnTo>
                    <a:pt x="98" y="68"/>
                  </a:lnTo>
                  <a:lnTo>
                    <a:pt x="0" y="136"/>
                  </a:lnTo>
                  <a:lnTo>
                    <a:pt x="45" y="200"/>
                  </a:lnTo>
                  <a:lnTo>
                    <a:pt x="143" y="132"/>
                  </a:lnTo>
                  <a:lnTo>
                    <a:pt x="241" y="64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5" name="任意多边形 90643"/>
            <p:cNvSpPr/>
            <p:nvPr/>
          </p:nvSpPr>
          <p:spPr>
            <a:xfrm>
              <a:off x="3796" y="3276"/>
              <a:ext cx="17" cy="12"/>
            </a:xfrm>
            <a:custGeom>
              <a:avLst/>
              <a:gdLst/>
              <a:ahLst/>
              <a:cxnLst/>
              <a:rect l="0" t="0" r="0" b="0"/>
              <a:pathLst>
                <a:path w="98" h="72">
                  <a:moveTo>
                    <a:pt x="98" y="0"/>
                  </a:moveTo>
                  <a:lnTo>
                    <a:pt x="0" y="68"/>
                  </a:lnTo>
                  <a:lnTo>
                    <a:pt x="3" y="72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6" name="直接连接符 90644"/>
            <p:cNvSpPr/>
            <p:nvPr/>
          </p:nvSpPr>
          <p:spPr>
            <a:xfrm>
              <a:off x="3796" y="328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7" name="任意多边形 90645"/>
            <p:cNvSpPr/>
            <p:nvPr/>
          </p:nvSpPr>
          <p:spPr>
            <a:xfrm>
              <a:off x="3797" y="3264"/>
              <a:ext cx="38" cy="33"/>
            </a:xfrm>
            <a:custGeom>
              <a:avLst/>
              <a:gdLst/>
              <a:ahLst/>
              <a:cxnLst/>
              <a:rect l="0" t="0" r="0" b="0"/>
              <a:pathLst>
                <a:path w="237" h="207">
                  <a:moveTo>
                    <a:pt x="190" y="0"/>
                  </a:moveTo>
                  <a:lnTo>
                    <a:pt x="95" y="73"/>
                  </a:lnTo>
                  <a:lnTo>
                    <a:pt x="0" y="145"/>
                  </a:lnTo>
                  <a:lnTo>
                    <a:pt x="47" y="207"/>
                  </a:lnTo>
                  <a:lnTo>
                    <a:pt x="142" y="134"/>
                  </a:lnTo>
                  <a:lnTo>
                    <a:pt x="237" y="6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8" name="任意多边形 90646"/>
            <p:cNvSpPr/>
            <p:nvPr/>
          </p:nvSpPr>
          <p:spPr>
            <a:xfrm>
              <a:off x="3797" y="3264"/>
              <a:ext cx="38" cy="33"/>
            </a:xfrm>
            <a:custGeom>
              <a:avLst/>
              <a:gdLst/>
              <a:ahLst/>
              <a:cxnLst/>
              <a:rect l="0" t="0" r="0" b="0"/>
              <a:pathLst>
                <a:path w="237" h="207">
                  <a:moveTo>
                    <a:pt x="190" y="0"/>
                  </a:moveTo>
                  <a:lnTo>
                    <a:pt x="95" y="73"/>
                  </a:lnTo>
                  <a:lnTo>
                    <a:pt x="0" y="145"/>
                  </a:lnTo>
                  <a:lnTo>
                    <a:pt x="47" y="207"/>
                  </a:lnTo>
                  <a:lnTo>
                    <a:pt x="142" y="134"/>
                  </a:lnTo>
                  <a:lnTo>
                    <a:pt x="237" y="6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69" name="任意多边形 90647"/>
            <p:cNvSpPr/>
            <p:nvPr/>
          </p:nvSpPr>
          <p:spPr>
            <a:xfrm>
              <a:off x="3805" y="3286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5" h="76">
                  <a:moveTo>
                    <a:pt x="95" y="0"/>
                  </a:moveTo>
                  <a:lnTo>
                    <a:pt x="0" y="73"/>
                  </a:lnTo>
                  <a:lnTo>
                    <a:pt x="2" y="76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0" name="直接连接符 90648"/>
            <p:cNvSpPr/>
            <p:nvPr/>
          </p:nvSpPr>
          <p:spPr>
            <a:xfrm>
              <a:off x="3805" y="3297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1" name="任意多边形 90649"/>
            <p:cNvSpPr/>
            <p:nvPr/>
          </p:nvSpPr>
          <p:spPr>
            <a:xfrm>
              <a:off x="3805" y="3274"/>
              <a:ext cx="38" cy="34"/>
            </a:xfrm>
            <a:custGeom>
              <a:avLst/>
              <a:gdLst/>
              <a:ahLst/>
              <a:cxnLst/>
              <a:rect l="0" t="0" r="0" b="0"/>
              <a:pathLst>
                <a:path w="234" h="212">
                  <a:moveTo>
                    <a:pt x="185" y="0"/>
                  </a:moveTo>
                  <a:lnTo>
                    <a:pt x="93" y="76"/>
                  </a:lnTo>
                  <a:lnTo>
                    <a:pt x="0" y="152"/>
                  </a:lnTo>
                  <a:lnTo>
                    <a:pt x="49" y="212"/>
                  </a:lnTo>
                  <a:lnTo>
                    <a:pt x="142" y="137"/>
                  </a:lnTo>
                  <a:lnTo>
                    <a:pt x="234" y="6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2" name="任意多边形 90650"/>
            <p:cNvSpPr/>
            <p:nvPr/>
          </p:nvSpPr>
          <p:spPr>
            <a:xfrm>
              <a:off x="3805" y="3274"/>
              <a:ext cx="38" cy="34"/>
            </a:xfrm>
            <a:custGeom>
              <a:avLst/>
              <a:gdLst/>
              <a:ahLst/>
              <a:cxnLst/>
              <a:rect l="0" t="0" r="0" b="0"/>
              <a:pathLst>
                <a:path w="234" h="212">
                  <a:moveTo>
                    <a:pt x="185" y="0"/>
                  </a:moveTo>
                  <a:lnTo>
                    <a:pt x="93" y="76"/>
                  </a:lnTo>
                  <a:lnTo>
                    <a:pt x="0" y="152"/>
                  </a:lnTo>
                  <a:lnTo>
                    <a:pt x="49" y="212"/>
                  </a:lnTo>
                  <a:lnTo>
                    <a:pt x="142" y="137"/>
                  </a:lnTo>
                  <a:lnTo>
                    <a:pt x="234" y="6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652" name="组合 90651"/>
          <p:cNvGrpSpPr/>
          <p:nvPr/>
        </p:nvGrpSpPr>
        <p:grpSpPr>
          <a:xfrm>
            <a:off x="6053138" y="5207000"/>
            <a:ext cx="935037" cy="263525"/>
            <a:chOff x="2946" y="3008"/>
            <a:chExt cx="449" cy="126"/>
          </a:xfrm>
        </p:grpSpPr>
        <p:sp>
          <p:nvSpPr>
            <p:cNvPr id="78074" name="任意多边形 90652"/>
            <p:cNvSpPr/>
            <p:nvPr/>
          </p:nvSpPr>
          <p:spPr>
            <a:xfrm>
              <a:off x="2946" y="3020"/>
              <a:ext cx="12" cy="10"/>
            </a:xfrm>
            <a:custGeom>
              <a:avLst/>
              <a:gdLst/>
              <a:ahLst/>
              <a:cxnLst/>
              <a:rect l="0" t="0" r="0" b="0"/>
              <a:pathLst>
                <a:path w="93" h="79">
                  <a:moveTo>
                    <a:pt x="93" y="0"/>
                  </a:moveTo>
                  <a:lnTo>
                    <a:pt x="0" y="75"/>
                  </a:lnTo>
                  <a:lnTo>
                    <a:pt x="3" y="79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5" name="直接连接符 90653"/>
            <p:cNvSpPr/>
            <p:nvPr/>
          </p:nvSpPr>
          <p:spPr>
            <a:xfrm>
              <a:off x="2946" y="302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6" name="任意多边形 90654"/>
            <p:cNvSpPr/>
            <p:nvPr/>
          </p:nvSpPr>
          <p:spPr>
            <a:xfrm>
              <a:off x="2947" y="3010"/>
              <a:ext cx="28" cy="27"/>
            </a:xfrm>
            <a:custGeom>
              <a:avLst/>
              <a:gdLst/>
              <a:ahLst/>
              <a:cxnLst/>
              <a:rect l="0" t="0" r="0" b="0"/>
              <a:pathLst>
                <a:path w="230" h="217">
                  <a:moveTo>
                    <a:pt x="179" y="0"/>
                  </a:moveTo>
                  <a:lnTo>
                    <a:pt x="90" y="80"/>
                  </a:lnTo>
                  <a:lnTo>
                    <a:pt x="0" y="159"/>
                  </a:lnTo>
                  <a:lnTo>
                    <a:pt x="52" y="217"/>
                  </a:lnTo>
                  <a:lnTo>
                    <a:pt x="141" y="138"/>
                  </a:lnTo>
                  <a:lnTo>
                    <a:pt x="230" y="5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7" name="任意多边形 90655"/>
            <p:cNvSpPr/>
            <p:nvPr/>
          </p:nvSpPr>
          <p:spPr>
            <a:xfrm>
              <a:off x="2947" y="3010"/>
              <a:ext cx="28" cy="27"/>
            </a:xfrm>
            <a:custGeom>
              <a:avLst/>
              <a:gdLst/>
              <a:ahLst/>
              <a:cxnLst/>
              <a:rect l="0" t="0" r="0" b="0"/>
              <a:pathLst>
                <a:path w="230" h="217">
                  <a:moveTo>
                    <a:pt x="179" y="0"/>
                  </a:moveTo>
                  <a:lnTo>
                    <a:pt x="90" y="80"/>
                  </a:lnTo>
                  <a:lnTo>
                    <a:pt x="0" y="159"/>
                  </a:lnTo>
                  <a:lnTo>
                    <a:pt x="52" y="217"/>
                  </a:lnTo>
                  <a:lnTo>
                    <a:pt x="141" y="138"/>
                  </a:lnTo>
                  <a:lnTo>
                    <a:pt x="230" y="5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8" name="任意多边形 90656"/>
            <p:cNvSpPr/>
            <p:nvPr/>
          </p:nvSpPr>
          <p:spPr>
            <a:xfrm>
              <a:off x="2953" y="3027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89" h="82">
                  <a:moveTo>
                    <a:pt x="89" y="0"/>
                  </a:moveTo>
                  <a:lnTo>
                    <a:pt x="0" y="79"/>
                  </a:lnTo>
                  <a:lnTo>
                    <a:pt x="3" y="8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79" name="直接连接符 90657"/>
            <p:cNvSpPr/>
            <p:nvPr/>
          </p:nvSpPr>
          <p:spPr>
            <a:xfrm>
              <a:off x="2953" y="303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0" name="任意多边形 90658"/>
            <p:cNvSpPr/>
            <p:nvPr/>
          </p:nvSpPr>
          <p:spPr>
            <a:xfrm>
              <a:off x="2953" y="3017"/>
              <a:ext cx="29" cy="27"/>
            </a:xfrm>
            <a:custGeom>
              <a:avLst/>
              <a:gdLst/>
              <a:ahLst/>
              <a:cxnLst/>
              <a:rect l="0" t="0" r="0" b="0"/>
              <a:pathLst>
                <a:path w="226" h="221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54" y="221"/>
                  </a:lnTo>
                  <a:lnTo>
                    <a:pt x="140" y="138"/>
                  </a:lnTo>
                  <a:lnTo>
                    <a:pt x="226" y="5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1" name="任意多边形 90659"/>
            <p:cNvSpPr/>
            <p:nvPr/>
          </p:nvSpPr>
          <p:spPr>
            <a:xfrm>
              <a:off x="2953" y="3017"/>
              <a:ext cx="29" cy="27"/>
            </a:xfrm>
            <a:custGeom>
              <a:avLst/>
              <a:gdLst/>
              <a:ahLst/>
              <a:cxnLst/>
              <a:rect l="0" t="0" r="0" b="0"/>
              <a:pathLst>
                <a:path w="226" h="221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54" y="221"/>
                  </a:lnTo>
                  <a:lnTo>
                    <a:pt x="140" y="138"/>
                  </a:lnTo>
                  <a:lnTo>
                    <a:pt x="226" y="5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2" name="任意多边形 90660"/>
            <p:cNvSpPr/>
            <p:nvPr/>
          </p:nvSpPr>
          <p:spPr>
            <a:xfrm>
              <a:off x="2960" y="3034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6" h="85">
                  <a:moveTo>
                    <a:pt x="86" y="0"/>
                  </a:moveTo>
                  <a:lnTo>
                    <a:pt x="0" y="83"/>
                  </a:lnTo>
                  <a:lnTo>
                    <a:pt x="2" y="85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3" name="直接连接符 90661"/>
            <p:cNvSpPr/>
            <p:nvPr/>
          </p:nvSpPr>
          <p:spPr>
            <a:xfrm>
              <a:off x="2960" y="304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4" name="任意多边形 90662"/>
            <p:cNvSpPr/>
            <p:nvPr/>
          </p:nvSpPr>
          <p:spPr>
            <a:xfrm>
              <a:off x="2960" y="3023"/>
              <a:ext cx="28" cy="28"/>
            </a:xfrm>
            <a:custGeom>
              <a:avLst/>
              <a:gdLst/>
              <a:ahLst/>
              <a:cxnLst/>
              <a:rect l="0" t="0" r="0" b="0"/>
              <a:pathLst>
                <a:path w="223" h="224">
                  <a:moveTo>
                    <a:pt x="167" y="0"/>
                  </a:moveTo>
                  <a:lnTo>
                    <a:pt x="84" y="84"/>
                  </a:lnTo>
                  <a:lnTo>
                    <a:pt x="0" y="169"/>
                  </a:lnTo>
                  <a:lnTo>
                    <a:pt x="56" y="224"/>
                  </a:lnTo>
                  <a:lnTo>
                    <a:pt x="140" y="139"/>
                  </a:lnTo>
                  <a:lnTo>
                    <a:pt x="223" y="54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5" name="任意多边形 90663"/>
            <p:cNvSpPr/>
            <p:nvPr/>
          </p:nvSpPr>
          <p:spPr>
            <a:xfrm>
              <a:off x="2960" y="3023"/>
              <a:ext cx="28" cy="28"/>
            </a:xfrm>
            <a:custGeom>
              <a:avLst/>
              <a:gdLst/>
              <a:ahLst/>
              <a:cxnLst/>
              <a:rect l="0" t="0" r="0" b="0"/>
              <a:pathLst>
                <a:path w="223" h="224">
                  <a:moveTo>
                    <a:pt x="167" y="0"/>
                  </a:moveTo>
                  <a:lnTo>
                    <a:pt x="84" y="84"/>
                  </a:lnTo>
                  <a:lnTo>
                    <a:pt x="0" y="169"/>
                  </a:lnTo>
                  <a:lnTo>
                    <a:pt x="56" y="224"/>
                  </a:lnTo>
                  <a:lnTo>
                    <a:pt x="140" y="139"/>
                  </a:lnTo>
                  <a:lnTo>
                    <a:pt x="223" y="54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6" name="任意多边形 90664"/>
            <p:cNvSpPr/>
            <p:nvPr/>
          </p:nvSpPr>
          <p:spPr>
            <a:xfrm>
              <a:off x="2967" y="3041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4" h="88">
                  <a:moveTo>
                    <a:pt x="84" y="0"/>
                  </a:moveTo>
                  <a:lnTo>
                    <a:pt x="0" y="85"/>
                  </a:lnTo>
                  <a:lnTo>
                    <a:pt x="2" y="8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7" name="直接连接符 90665"/>
            <p:cNvSpPr/>
            <p:nvPr/>
          </p:nvSpPr>
          <p:spPr>
            <a:xfrm>
              <a:off x="2967" y="305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8" name="任意多边形 90666"/>
            <p:cNvSpPr/>
            <p:nvPr/>
          </p:nvSpPr>
          <p:spPr>
            <a:xfrm>
              <a:off x="2968" y="3030"/>
              <a:ext cx="27" cy="28"/>
            </a:xfrm>
            <a:custGeom>
              <a:avLst/>
              <a:gdLst/>
              <a:ahLst/>
              <a:cxnLst/>
              <a:rect l="0" t="0" r="0" b="0"/>
              <a:pathLst>
                <a:path w="220" h="229">
                  <a:moveTo>
                    <a:pt x="163" y="0"/>
                  </a:moveTo>
                  <a:lnTo>
                    <a:pt x="82" y="88"/>
                  </a:lnTo>
                  <a:lnTo>
                    <a:pt x="0" y="176"/>
                  </a:lnTo>
                  <a:lnTo>
                    <a:pt x="57" y="229"/>
                  </a:lnTo>
                  <a:lnTo>
                    <a:pt x="138" y="141"/>
                  </a:lnTo>
                  <a:lnTo>
                    <a:pt x="220" y="5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89" name="任意多边形 90667"/>
            <p:cNvSpPr/>
            <p:nvPr/>
          </p:nvSpPr>
          <p:spPr>
            <a:xfrm>
              <a:off x="2968" y="3030"/>
              <a:ext cx="27" cy="28"/>
            </a:xfrm>
            <a:custGeom>
              <a:avLst/>
              <a:gdLst/>
              <a:ahLst/>
              <a:cxnLst/>
              <a:rect l="0" t="0" r="0" b="0"/>
              <a:pathLst>
                <a:path w="220" h="229">
                  <a:moveTo>
                    <a:pt x="163" y="0"/>
                  </a:moveTo>
                  <a:lnTo>
                    <a:pt x="82" y="88"/>
                  </a:lnTo>
                  <a:lnTo>
                    <a:pt x="0" y="176"/>
                  </a:lnTo>
                  <a:lnTo>
                    <a:pt x="57" y="229"/>
                  </a:lnTo>
                  <a:lnTo>
                    <a:pt x="138" y="141"/>
                  </a:lnTo>
                  <a:lnTo>
                    <a:pt x="220" y="5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0" name="任意多边形 90668"/>
            <p:cNvSpPr/>
            <p:nvPr/>
          </p:nvSpPr>
          <p:spPr>
            <a:xfrm>
              <a:off x="2975" y="3047"/>
              <a:ext cx="10" cy="12"/>
            </a:xfrm>
            <a:custGeom>
              <a:avLst/>
              <a:gdLst/>
              <a:ahLst/>
              <a:cxnLst/>
              <a:rect l="0" t="0" r="0" b="0"/>
              <a:pathLst>
                <a:path w="81" h="90">
                  <a:moveTo>
                    <a:pt x="81" y="0"/>
                  </a:moveTo>
                  <a:lnTo>
                    <a:pt x="0" y="88"/>
                  </a:lnTo>
                  <a:lnTo>
                    <a:pt x="3" y="9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1" name="直接连接符 90669"/>
            <p:cNvSpPr/>
            <p:nvPr/>
          </p:nvSpPr>
          <p:spPr>
            <a:xfrm>
              <a:off x="2975" y="305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2" name="任意多边形 90670"/>
            <p:cNvSpPr/>
            <p:nvPr/>
          </p:nvSpPr>
          <p:spPr>
            <a:xfrm>
              <a:off x="2975" y="3036"/>
              <a:ext cx="27" cy="29"/>
            </a:xfrm>
            <a:custGeom>
              <a:avLst/>
              <a:gdLst/>
              <a:ahLst/>
              <a:cxnLst/>
              <a:rect l="0" t="0" r="0" b="0"/>
              <a:pathLst>
                <a:path w="216" h="232">
                  <a:moveTo>
                    <a:pt x="157" y="0"/>
                  </a:moveTo>
                  <a:lnTo>
                    <a:pt x="78" y="91"/>
                  </a:lnTo>
                  <a:lnTo>
                    <a:pt x="0" y="181"/>
                  </a:lnTo>
                  <a:lnTo>
                    <a:pt x="59" y="232"/>
                  </a:lnTo>
                  <a:lnTo>
                    <a:pt x="138" y="142"/>
                  </a:lnTo>
                  <a:lnTo>
                    <a:pt x="216" y="51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3" name="任意多边形 90671"/>
            <p:cNvSpPr/>
            <p:nvPr/>
          </p:nvSpPr>
          <p:spPr>
            <a:xfrm>
              <a:off x="2975" y="3036"/>
              <a:ext cx="27" cy="29"/>
            </a:xfrm>
            <a:custGeom>
              <a:avLst/>
              <a:gdLst/>
              <a:ahLst/>
              <a:cxnLst/>
              <a:rect l="0" t="0" r="0" b="0"/>
              <a:pathLst>
                <a:path w="216" h="232">
                  <a:moveTo>
                    <a:pt x="157" y="0"/>
                  </a:moveTo>
                  <a:lnTo>
                    <a:pt x="78" y="91"/>
                  </a:lnTo>
                  <a:lnTo>
                    <a:pt x="0" y="181"/>
                  </a:lnTo>
                  <a:lnTo>
                    <a:pt x="59" y="232"/>
                  </a:lnTo>
                  <a:lnTo>
                    <a:pt x="138" y="142"/>
                  </a:lnTo>
                  <a:lnTo>
                    <a:pt x="216" y="51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4" name="任意多边形 90672"/>
            <p:cNvSpPr/>
            <p:nvPr/>
          </p:nvSpPr>
          <p:spPr>
            <a:xfrm>
              <a:off x="2983" y="3054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9" h="94">
                  <a:moveTo>
                    <a:pt x="79" y="0"/>
                  </a:moveTo>
                  <a:lnTo>
                    <a:pt x="0" y="90"/>
                  </a:lnTo>
                  <a:lnTo>
                    <a:pt x="4" y="9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5" name="直接连接符 90673"/>
            <p:cNvSpPr/>
            <p:nvPr/>
          </p:nvSpPr>
          <p:spPr>
            <a:xfrm>
              <a:off x="2983" y="306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6" name="任意多边形 90674"/>
            <p:cNvSpPr/>
            <p:nvPr/>
          </p:nvSpPr>
          <p:spPr>
            <a:xfrm>
              <a:off x="2983" y="3042"/>
              <a:ext cx="26" cy="30"/>
            </a:xfrm>
            <a:custGeom>
              <a:avLst/>
              <a:gdLst/>
              <a:ahLst/>
              <a:cxnLst/>
              <a:rect l="0" t="0" r="0" b="0"/>
              <a:pathLst>
                <a:path w="210" h="236">
                  <a:moveTo>
                    <a:pt x="149" y="0"/>
                  </a:moveTo>
                  <a:lnTo>
                    <a:pt x="75" y="94"/>
                  </a:lnTo>
                  <a:lnTo>
                    <a:pt x="0" y="188"/>
                  </a:lnTo>
                  <a:lnTo>
                    <a:pt x="60" y="236"/>
                  </a:lnTo>
                  <a:lnTo>
                    <a:pt x="135" y="142"/>
                  </a:lnTo>
                  <a:lnTo>
                    <a:pt x="210" y="48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7" name="任意多边形 90675"/>
            <p:cNvSpPr/>
            <p:nvPr/>
          </p:nvSpPr>
          <p:spPr>
            <a:xfrm>
              <a:off x="2983" y="3042"/>
              <a:ext cx="26" cy="30"/>
            </a:xfrm>
            <a:custGeom>
              <a:avLst/>
              <a:gdLst/>
              <a:ahLst/>
              <a:cxnLst/>
              <a:rect l="0" t="0" r="0" b="0"/>
              <a:pathLst>
                <a:path w="210" h="236">
                  <a:moveTo>
                    <a:pt x="149" y="0"/>
                  </a:moveTo>
                  <a:lnTo>
                    <a:pt x="75" y="94"/>
                  </a:lnTo>
                  <a:lnTo>
                    <a:pt x="0" y="188"/>
                  </a:lnTo>
                  <a:lnTo>
                    <a:pt x="60" y="236"/>
                  </a:lnTo>
                  <a:lnTo>
                    <a:pt x="135" y="142"/>
                  </a:lnTo>
                  <a:lnTo>
                    <a:pt x="210" y="48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8" name="任意多边形 90676"/>
            <p:cNvSpPr/>
            <p:nvPr/>
          </p:nvSpPr>
          <p:spPr>
            <a:xfrm>
              <a:off x="2991" y="3060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5" h="96">
                  <a:moveTo>
                    <a:pt x="75" y="0"/>
                  </a:moveTo>
                  <a:lnTo>
                    <a:pt x="0" y="94"/>
                  </a:lnTo>
                  <a:lnTo>
                    <a:pt x="3" y="9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099" name="直接连接符 90677"/>
            <p:cNvSpPr/>
            <p:nvPr/>
          </p:nvSpPr>
          <p:spPr>
            <a:xfrm>
              <a:off x="2991" y="307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0" name="任意多边形 90678"/>
            <p:cNvSpPr/>
            <p:nvPr/>
          </p:nvSpPr>
          <p:spPr>
            <a:xfrm>
              <a:off x="2991" y="3048"/>
              <a:ext cx="26" cy="30"/>
            </a:xfrm>
            <a:custGeom>
              <a:avLst/>
              <a:gdLst/>
              <a:ahLst/>
              <a:cxnLst/>
              <a:rect l="0" t="0" r="0" b="0"/>
              <a:pathLst>
                <a:path w="206" h="239">
                  <a:moveTo>
                    <a:pt x="143" y="0"/>
                  </a:moveTo>
                  <a:lnTo>
                    <a:pt x="72" y="96"/>
                  </a:lnTo>
                  <a:lnTo>
                    <a:pt x="0" y="192"/>
                  </a:lnTo>
                  <a:lnTo>
                    <a:pt x="63" y="239"/>
                  </a:lnTo>
                  <a:lnTo>
                    <a:pt x="134" y="143"/>
                  </a:lnTo>
                  <a:lnTo>
                    <a:pt x="206" y="4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1" name="任意多边形 90679"/>
            <p:cNvSpPr/>
            <p:nvPr/>
          </p:nvSpPr>
          <p:spPr>
            <a:xfrm>
              <a:off x="2991" y="3048"/>
              <a:ext cx="26" cy="30"/>
            </a:xfrm>
            <a:custGeom>
              <a:avLst/>
              <a:gdLst/>
              <a:ahLst/>
              <a:cxnLst/>
              <a:rect l="0" t="0" r="0" b="0"/>
              <a:pathLst>
                <a:path w="206" h="239">
                  <a:moveTo>
                    <a:pt x="143" y="0"/>
                  </a:moveTo>
                  <a:lnTo>
                    <a:pt x="72" y="96"/>
                  </a:lnTo>
                  <a:lnTo>
                    <a:pt x="0" y="192"/>
                  </a:lnTo>
                  <a:lnTo>
                    <a:pt x="63" y="239"/>
                  </a:lnTo>
                  <a:lnTo>
                    <a:pt x="134" y="143"/>
                  </a:lnTo>
                  <a:lnTo>
                    <a:pt x="206" y="4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2" name="任意多边形 90680"/>
            <p:cNvSpPr/>
            <p:nvPr/>
          </p:nvSpPr>
          <p:spPr>
            <a:xfrm>
              <a:off x="2999" y="3066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1" h="98">
                  <a:moveTo>
                    <a:pt x="71" y="0"/>
                  </a:moveTo>
                  <a:lnTo>
                    <a:pt x="0" y="96"/>
                  </a:lnTo>
                  <a:lnTo>
                    <a:pt x="4" y="9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3" name="直接连接符 90681"/>
            <p:cNvSpPr/>
            <p:nvPr/>
          </p:nvSpPr>
          <p:spPr>
            <a:xfrm>
              <a:off x="2999" y="307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4" name="任意多边形 90682"/>
            <p:cNvSpPr/>
            <p:nvPr/>
          </p:nvSpPr>
          <p:spPr>
            <a:xfrm>
              <a:off x="2999" y="3053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198" h="240">
                  <a:moveTo>
                    <a:pt x="134" y="0"/>
                  </a:moveTo>
                  <a:lnTo>
                    <a:pt x="67" y="98"/>
                  </a:lnTo>
                  <a:lnTo>
                    <a:pt x="0" y="196"/>
                  </a:lnTo>
                  <a:lnTo>
                    <a:pt x="64" y="240"/>
                  </a:lnTo>
                  <a:lnTo>
                    <a:pt x="131" y="141"/>
                  </a:lnTo>
                  <a:lnTo>
                    <a:pt x="198" y="43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5" name="任意多边形 90683"/>
            <p:cNvSpPr/>
            <p:nvPr/>
          </p:nvSpPr>
          <p:spPr>
            <a:xfrm>
              <a:off x="2999" y="3053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198" h="240">
                  <a:moveTo>
                    <a:pt x="134" y="0"/>
                  </a:moveTo>
                  <a:lnTo>
                    <a:pt x="67" y="98"/>
                  </a:lnTo>
                  <a:lnTo>
                    <a:pt x="0" y="196"/>
                  </a:lnTo>
                  <a:lnTo>
                    <a:pt x="64" y="240"/>
                  </a:lnTo>
                  <a:lnTo>
                    <a:pt x="131" y="141"/>
                  </a:lnTo>
                  <a:lnTo>
                    <a:pt x="198" y="43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6" name="任意多边形 90684"/>
            <p:cNvSpPr/>
            <p:nvPr/>
          </p:nvSpPr>
          <p:spPr>
            <a:xfrm>
              <a:off x="3007" y="3071"/>
              <a:ext cx="9" cy="13"/>
            </a:xfrm>
            <a:custGeom>
              <a:avLst/>
              <a:gdLst/>
              <a:ahLst/>
              <a:cxnLst/>
              <a:rect l="0" t="0" r="0" b="0"/>
              <a:pathLst>
                <a:path w="67" h="101">
                  <a:moveTo>
                    <a:pt x="67" y="0"/>
                  </a:moveTo>
                  <a:lnTo>
                    <a:pt x="0" y="99"/>
                  </a:lnTo>
                  <a:lnTo>
                    <a:pt x="1" y="10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7" name="直接连接符 90685"/>
            <p:cNvSpPr/>
            <p:nvPr/>
          </p:nvSpPr>
          <p:spPr>
            <a:xfrm>
              <a:off x="3007" y="308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8" name="任意多边形 90686"/>
            <p:cNvSpPr/>
            <p:nvPr/>
          </p:nvSpPr>
          <p:spPr>
            <a:xfrm>
              <a:off x="3007" y="3059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197" h="243">
                  <a:moveTo>
                    <a:pt x="132" y="0"/>
                  </a:moveTo>
                  <a:lnTo>
                    <a:pt x="66" y="100"/>
                  </a:lnTo>
                  <a:lnTo>
                    <a:pt x="0" y="201"/>
                  </a:lnTo>
                  <a:lnTo>
                    <a:pt x="65" y="243"/>
                  </a:lnTo>
                  <a:lnTo>
                    <a:pt x="131" y="143"/>
                  </a:lnTo>
                  <a:lnTo>
                    <a:pt x="197" y="4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09" name="任意多边形 90687"/>
            <p:cNvSpPr/>
            <p:nvPr/>
          </p:nvSpPr>
          <p:spPr>
            <a:xfrm>
              <a:off x="3007" y="3059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197" h="243">
                  <a:moveTo>
                    <a:pt x="132" y="0"/>
                  </a:moveTo>
                  <a:lnTo>
                    <a:pt x="66" y="100"/>
                  </a:lnTo>
                  <a:lnTo>
                    <a:pt x="0" y="201"/>
                  </a:lnTo>
                  <a:lnTo>
                    <a:pt x="65" y="243"/>
                  </a:lnTo>
                  <a:lnTo>
                    <a:pt x="131" y="143"/>
                  </a:lnTo>
                  <a:lnTo>
                    <a:pt x="197" y="4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0" name="任意多边形 90688"/>
            <p:cNvSpPr/>
            <p:nvPr/>
          </p:nvSpPr>
          <p:spPr>
            <a:xfrm>
              <a:off x="3015" y="3076"/>
              <a:ext cx="9" cy="13"/>
            </a:xfrm>
            <a:custGeom>
              <a:avLst/>
              <a:gdLst/>
              <a:ahLst/>
              <a:cxnLst/>
              <a:rect l="0" t="0" r="0" b="0"/>
              <a:pathLst>
                <a:path w="66" h="102">
                  <a:moveTo>
                    <a:pt x="66" y="0"/>
                  </a:moveTo>
                  <a:lnTo>
                    <a:pt x="0" y="100"/>
                  </a:lnTo>
                  <a:lnTo>
                    <a:pt x="5" y="102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1" name="直接连接符 90689"/>
            <p:cNvSpPr/>
            <p:nvPr/>
          </p:nvSpPr>
          <p:spPr>
            <a:xfrm>
              <a:off x="3015" y="308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2" name="任意多边形 90690"/>
            <p:cNvSpPr/>
            <p:nvPr/>
          </p:nvSpPr>
          <p:spPr>
            <a:xfrm>
              <a:off x="3016" y="3064"/>
              <a:ext cx="24" cy="30"/>
            </a:xfrm>
            <a:custGeom>
              <a:avLst/>
              <a:gdLst/>
              <a:ahLst/>
              <a:cxnLst/>
              <a:rect l="0" t="0" r="0" b="0"/>
              <a:pathLst>
                <a:path w="188" h="244">
                  <a:moveTo>
                    <a:pt x="121" y="0"/>
                  </a:moveTo>
                  <a:lnTo>
                    <a:pt x="61" y="103"/>
                  </a:lnTo>
                  <a:lnTo>
                    <a:pt x="0" y="205"/>
                  </a:lnTo>
                  <a:lnTo>
                    <a:pt x="67" y="244"/>
                  </a:lnTo>
                  <a:lnTo>
                    <a:pt x="128" y="142"/>
                  </a:lnTo>
                  <a:lnTo>
                    <a:pt x="188" y="39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3" name="任意多边形 90691"/>
            <p:cNvSpPr/>
            <p:nvPr/>
          </p:nvSpPr>
          <p:spPr>
            <a:xfrm>
              <a:off x="3016" y="3064"/>
              <a:ext cx="24" cy="30"/>
            </a:xfrm>
            <a:custGeom>
              <a:avLst/>
              <a:gdLst/>
              <a:ahLst/>
              <a:cxnLst/>
              <a:rect l="0" t="0" r="0" b="0"/>
              <a:pathLst>
                <a:path w="188" h="244">
                  <a:moveTo>
                    <a:pt x="121" y="0"/>
                  </a:moveTo>
                  <a:lnTo>
                    <a:pt x="61" y="103"/>
                  </a:lnTo>
                  <a:lnTo>
                    <a:pt x="0" y="205"/>
                  </a:lnTo>
                  <a:lnTo>
                    <a:pt x="67" y="244"/>
                  </a:lnTo>
                  <a:lnTo>
                    <a:pt x="128" y="142"/>
                  </a:lnTo>
                  <a:lnTo>
                    <a:pt x="188" y="39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4" name="任意多边形 90692"/>
            <p:cNvSpPr/>
            <p:nvPr/>
          </p:nvSpPr>
          <p:spPr>
            <a:xfrm>
              <a:off x="3025" y="3081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61" h="104">
                  <a:moveTo>
                    <a:pt x="61" y="0"/>
                  </a:moveTo>
                  <a:lnTo>
                    <a:pt x="0" y="102"/>
                  </a:lnTo>
                  <a:lnTo>
                    <a:pt x="3" y="10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5" name="直接连接符 90693"/>
            <p:cNvSpPr/>
            <p:nvPr/>
          </p:nvSpPr>
          <p:spPr>
            <a:xfrm>
              <a:off x="3025" y="309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6" name="任意多边形 90694"/>
            <p:cNvSpPr/>
            <p:nvPr/>
          </p:nvSpPr>
          <p:spPr>
            <a:xfrm>
              <a:off x="3025" y="3068"/>
              <a:ext cx="23" cy="31"/>
            </a:xfrm>
            <a:custGeom>
              <a:avLst/>
              <a:gdLst/>
              <a:ahLst/>
              <a:cxnLst/>
              <a:rect l="0" t="0" r="0" b="0"/>
              <a:pathLst>
                <a:path w="184" h="246">
                  <a:moveTo>
                    <a:pt x="116" y="0"/>
                  </a:moveTo>
                  <a:lnTo>
                    <a:pt x="58" y="104"/>
                  </a:lnTo>
                  <a:lnTo>
                    <a:pt x="0" y="208"/>
                  </a:lnTo>
                  <a:lnTo>
                    <a:pt x="68" y="246"/>
                  </a:lnTo>
                  <a:lnTo>
                    <a:pt x="126" y="142"/>
                  </a:lnTo>
                  <a:lnTo>
                    <a:pt x="184" y="3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7" name="任意多边形 90695"/>
            <p:cNvSpPr/>
            <p:nvPr/>
          </p:nvSpPr>
          <p:spPr>
            <a:xfrm>
              <a:off x="3025" y="3068"/>
              <a:ext cx="23" cy="31"/>
            </a:xfrm>
            <a:custGeom>
              <a:avLst/>
              <a:gdLst/>
              <a:ahLst/>
              <a:cxnLst/>
              <a:rect l="0" t="0" r="0" b="0"/>
              <a:pathLst>
                <a:path w="184" h="246">
                  <a:moveTo>
                    <a:pt x="116" y="0"/>
                  </a:moveTo>
                  <a:lnTo>
                    <a:pt x="58" y="104"/>
                  </a:lnTo>
                  <a:lnTo>
                    <a:pt x="0" y="208"/>
                  </a:lnTo>
                  <a:lnTo>
                    <a:pt x="68" y="246"/>
                  </a:lnTo>
                  <a:lnTo>
                    <a:pt x="126" y="142"/>
                  </a:lnTo>
                  <a:lnTo>
                    <a:pt x="184" y="3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8" name="任意多边形 90696"/>
            <p:cNvSpPr/>
            <p:nvPr/>
          </p:nvSpPr>
          <p:spPr>
            <a:xfrm>
              <a:off x="3033" y="3086"/>
              <a:ext cx="8" cy="13"/>
            </a:xfrm>
            <a:custGeom>
              <a:avLst/>
              <a:gdLst/>
              <a:ahLst/>
              <a:cxnLst/>
              <a:rect l="0" t="0" r="0" b="0"/>
              <a:pathLst>
                <a:path w="58" h="107">
                  <a:moveTo>
                    <a:pt x="58" y="0"/>
                  </a:moveTo>
                  <a:lnTo>
                    <a:pt x="0" y="104"/>
                  </a:lnTo>
                  <a:lnTo>
                    <a:pt x="4" y="10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19" name="直接连接符 90697"/>
            <p:cNvSpPr/>
            <p:nvPr/>
          </p:nvSpPr>
          <p:spPr>
            <a:xfrm>
              <a:off x="3033" y="30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0" name="任意多边形 90698"/>
            <p:cNvSpPr/>
            <p:nvPr/>
          </p:nvSpPr>
          <p:spPr>
            <a:xfrm>
              <a:off x="3034" y="3073"/>
              <a:ext cx="22" cy="31"/>
            </a:xfrm>
            <a:custGeom>
              <a:avLst/>
              <a:gdLst/>
              <a:ahLst/>
              <a:cxnLst/>
              <a:rect l="0" t="0" r="0" b="0"/>
              <a:pathLst>
                <a:path w="177" h="249">
                  <a:moveTo>
                    <a:pt x="107" y="0"/>
                  </a:moveTo>
                  <a:lnTo>
                    <a:pt x="54" y="107"/>
                  </a:lnTo>
                  <a:lnTo>
                    <a:pt x="0" y="214"/>
                  </a:lnTo>
                  <a:lnTo>
                    <a:pt x="69" y="249"/>
                  </a:lnTo>
                  <a:lnTo>
                    <a:pt x="123" y="141"/>
                  </a:lnTo>
                  <a:lnTo>
                    <a:pt x="177" y="3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1" name="任意多边形 90699"/>
            <p:cNvSpPr/>
            <p:nvPr/>
          </p:nvSpPr>
          <p:spPr>
            <a:xfrm>
              <a:off x="3034" y="3073"/>
              <a:ext cx="22" cy="31"/>
            </a:xfrm>
            <a:custGeom>
              <a:avLst/>
              <a:gdLst/>
              <a:ahLst/>
              <a:cxnLst/>
              <a:rect l="0" t="0" r="0" b="0"/>
              <a:pathLst>
                <a:path w="177" h="249">
                  <a:moveTo>
                    <a:pt x="107" y="0"/>
                  </a:moveTo>
                  <a:lnTo>
                    <a:pt x="54" y="107"/>
                  </a:lnTo>
                  <a:lnTo>
                    <a:pt x="0" y="214"/>
                  </a:lnTo>
                  <a:lnTo>
                    <a:pt x="69" y="249"/>
                  </a:lnTo>
                  <a:lnTo>
                    <a:pt x="123" y="141"/>
                  </a:lnTo>
                  <a:lnTo>
                    <a:pt x="177" y="3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2" name="任意多边形 90700"/>
            <p:cNvSpPr/>
            <p:nvPr/>
          </p:nvSpPr>
          <p:spPr>
            <a:xfrm>
              <a:off x="3043" y="3090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54" h="109">
                  <a:moveTo>
                    <a:pt x="54" y="0"/>
                  </a:moveTo>
                  <a:lnTo>
                    <a:pt x="0" y="108"/>
                  </a:lnTo>
                  <a:lnTo>
                    <a:pt x="4" y="10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3" name="直接连接符 90701"/>
            <p:cNvSpPr/>
            <p:nvPr/>
          </p:nvSpPr>
          <p:spPr>
            <a:xfrm>
              <a:off x="3043" y="310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4" name="任意多边形 90702"/>
            <p:cNvSpPr/>
            <p:nvPr/>
          </p:nvSpPr>
          <p:spPr>
            <a:xfrm>
              <a:off x="3043" y="3077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71" h="249">
                  <a:moveTo>
                    <a:pt x="100" y="0"/>
                  </a:moveTo>
                  <a:lnTo>
                    <a:pt x="50" y="108"/>
                  </a:lnTo>
                  <a:lnTo>
                    <a:pt x="0" y="217"/>
                  </a:lnTo>
                  <a:lnTo>
                    <a:pt x="70" y="249"/>
                  </a:lnTo>
                  <a:lnTo>
                    <a:pt x="120" y="141"/>
                  </a:lnTo>
                  <a:lnTo>
                    <a:pt x="171" y="3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5" name="任意多边形 90703"/>
            <p:cNvSpPr/>
            <p:nvPr/>
          </p:nvSpPr>
          <p:spPr>
            <a:xfrm>
              <a:off x="3043" y="3077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71" h="249">
                  <a:moveTo>
                    <a:pt x="100" y="0"/>
                  </a:moveTo>
                  <a:lnTo>
                    <a:pt x="50" y="108"/>
                  </a:lnTo>
                  <a:lnTo>
                    <a:pt x="0" y="217"/>
                  </a:lnTo>
                  <a:lnTo>
                    <a:pt x="70" y="249"/>
                  </a:lnTo>
                  <a:lnTo>
                    <a:pt x="120" y="141"/>
                  </a:lnTo>
                  <a:lnTo>
                    <a:pt x="171" y="3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6" name="任意多边形 90704"/>
            <p:cNvSpPr/>
            <p:nvPr/>
          </p:nvSpPr>
          <p:spPr>
            <a:xfrm>
              <a:off x="3052" y="3094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50" h="110">
                  <a:moveTo>
                    <a:pt x="50" y="0"/>
                  </a:moveTo>
                  <a:lnTo>
                    <a:pt x="0" y="108"/>
                  </a:lnTo>
                  <a:lnTo>
                    <a:pt x="5" y="11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7" name="直接连接符 90705"/>
            <p:cNvSpPr/>
            <p:nvPr/>
          </p:nvSpPr>
          <p:spPr>
            <a:xfrm>
              <a:off x="3052" y="310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8" name="任意多边形 90706"/>
            <p:cNvSpPr/>
            <p:nvPr/>
          </p:nvSpPr>
          <p:spPr>
            <a:xfrm>
              <a:off x="3052" y="3081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64" h="251">
                  <a:moveTo>
                    <a:pt x="91" y="0"/>
                  </a:moveTo>
                  <a:lnTo>
                    <a:pt x="45" y="111"/>
                  </a:lnTo>
                  <a:lnTo>
                    <a:pt x="0" y="221"/>
                  </a:lnTo>
                  <a:lnTo>
                    <a:pt x="72" y="251"/>
                  </a:lnTo>
                  <a:lnTo>
                    <a:pt x="118" y="141"/>
                  </a:lnTo>
                  <a:lnTo>
                    <a:pt x="164" y="3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29" name="任意多边形 90707"/>
            <p:cNvSpPr/>
            <p:nvPr/>
          </p:nvSpPr>
          <p:spPr>
            <a:xfrm>
              <a:off x="3052" y="3081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64" h="251">
                  <a:moveTo>
                    <a:pt x="91" y="0"/>
                  </a:moveTo>
                  <a:lnTo>
                    <a:pt x="45" y="111"/>
                  </a:lnTo>
                  <a:lnTo>
                    <a:pt x="0" y="221"/>
                  </a:lnTo>
                  <a:lnTo>
                    <a:pt x="72" y="251"/>
                  </a:lnTo>
                  <a:lnTo>
                    <a:pt x="118" y="141"/>
                  </a:lnTo>
                  <a:lnTo>
                    <a:pt x="164" y="3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0" name="任意多边形 90708"/>
            <p:cNvSpPr/>
            <p:nvPr/>
          </p:nvSpPr>
          <p:spPr>
            <a:xfrm>
              <a:off x="3061" y="3098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46" h="111">
                  <a:moveTo>
                    <a:pt x="46" y="0"/>
                  </a:moveTo>
                  <a:lnTo>
                    <a:pt x="0" y="110"/>
                  </a:lnTo>
                  <a:lnTo>
                    <a:pt x="5" y="1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1" name="直接连接符 90709"/>
            <p:cNvSpPr/>
            <p:nvPr/>
          </p:nvSpPr>
          <p:spPr>
            <a:xfrm>
              <a:off x="3061" y="311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2" name="任意多边形 90710"/>
            <p:cNvSpPr/>
            <p:nvPr/>
          </p:nvSpPr>
          <p:spPr>
            <a:xfrm>
              <a:off x="3062" y="3084"/>
              <a:ext cx="19" cy="32"/>
            </a:xfrm>
            <a:custGeom>
              <a:avLst/>
              <a:gdLst/>
              <a:ahLst/>
              <a:cxnLst/>
              <a:rect l="0" t="0" r="0" b="0"/>
              <a:pathLst>
                <a:path w="155" h="250">
                  <a:moveTo>
                    <a:pt x="82" y="0"/>
                  </a:moveTo>
                  <a:lnTo>
                    <a:pt x="41" y="112"/>
                  </a:lnTo>
                  <a:lnTo>
                    <a:pt x="0" y="223"/>
                  </a:lnTo>
                  <a:lnTo>
                    <a:pt x="72" y="250"/>
                  </a:lnTo>
                  <a:lnTo>
                    <a:pt x="113" y="139"/>
                  </a:lnTo>
                  <a:lnTo>
                    <a:pt x="155" y="27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3" name="任意多边形 90711"/>
            <p:cNvSpPr/>
            <p:nvPr/>
          </p:nvSpPr>
          <p:spPr>
            <a:xfrm>
              <a:off x="3062" y="3084"/>
              <a:ext cx="19" cy="32"/>
            </a:xfrm>
            <a:custGeom>
              <a:avLst/>
              <a:gdLst/>
              <a:ahLst/>
              <a:cxnLst/>
              <a:rect l="0" t="0" r="0" b="0"/>
              <a:pathLst>
                <a:path w="155" h="250">
                  <a:moveTo>
                    <a:pt x="82" y="0"/>
                  </a:moveTo>
                  <a:lnTo>
                    <a:pt x="41" y="112"/>
                  </a:lnTo>
                  <a:lnTo>
                    <a:pt x="0" y="223"/>
                  </a:lnTo>
                  <a:lnTo>
                    <a:pt x="72" y="250"/>
                  </a:lnTo>
                  <a:lnTo>
                    <a:pt x="113" y="139"/>
                  </a:lnTo>
                  <a:lnTo>
                    <a:pt x="155" y="27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4" name="任意多边形 90712"/>
            <p:cNvSpPr/>
            <p:nvPr/>
          </p:nvSpPr>
          <p:spPr>
            <a:xfrm>
              <a:off x="3071" y="3102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41" h="112">
                  <a:moveTo>
                    <a:pt x="41" y="0"/>
                  </a:moveTo>
                  <a:lnTo>
                    <a:pt x="0" y="111"/>
                  </a:lnTo>
                  <a:lnTo>
                    <a:pt x="1" y="11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5" name="直接连接符 90713"/>
            <p:cNvSpPr/>
            <p:nvPr/>
          </p:nvSpPr>
          <p:spPr>
            <a:xfrm>
              <a:off x="3071" y="311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6" name="任意多边形 90714"/>
            <p:cNvSpPr/>
            <p:nvPr/>
          </p:nvSpPr>
          <p:spPr>
            <a:xfrm>
              <a:off x="3071" y="3087"/>
              <a:ext cx="19" cy="32"/>
            </a:xfrm>
            <a:custGeom>
              <a:avLst/>
              <a:gdLst/>
              <a:ahLst/>
              <a:cxnLst/>
              <a:rect l="0" t="0" r="0" b="0"/>
              <a:pathLst>
                <a:path w="153" h="251">
                  <a:moveTo>
                    <a:pt x="81" y="0"/>
                  </a:moveTo>
                  <a:lnTo>
                    <a:pt x="40" y="113"/>
                  </a:lnTo>
                  <a:lnTo>
                    <a:pt x="0" y="225"/>
                  </a:lnTo>
                  <a:lnTo>
                    <a:pt x="73" y="251"/>
                  </a:lnTo>
                  <a:lnTo>
                    <a:pt x="113" y="138"/>
                  </a:lnTo>
                  <a:lnTo>
                    <a:pt x="153" y="2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7" name="任意多边形 90715"/>
            <p:cNvSpPr/>
            <p:nvPr/>
          </p:nvSpPr>
          <p:spPr>
            <a:xfrm>
              <a:off x="3071" y="3087"/>
              <a:ext cx="19" cy="32"/>
            </a:xfrm>
            <a:custGeom>
              <a:avLst/>
              <a:gdLst/>
              <a:ahLst/>
              <a:cxnLst/>
              <a:rect l="0" t="0" r="0" b="0"/>
              <a:pathLst>
                <a:path w="153" h="251">
                  <a:moveTo>
                    <a:pt x="81" y="0"/>
                  </a:moveTo>
                  <a:lnTo>
                    <a:pt x="40" y="113"/>
                  </a:lnTo>
                  <a:lnTo>
                    <a:pt x="0" y="225"/>
                  </a:lnTo>
                  <a:lnTo>
                    <a:pt x="73" y="251"/>
                  </a:lnTo>
                  <a:lnTo>
                    <a:pt x="113" y="138"/>
                  </a:lnTo>
                  <a:lnTo>
                    <a:pt x="153" y="2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8" name="任意多边形 90716"/>
            <p:cNvSpPr/>
            <p:nvPr/>
          </p:nvSpPr>
          <p:spPr>
            <a:xfrm>
              <a:off x="3080" y="3105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40" h="115">
                  <a:moveTo>
                    <a:pt x="40" y="0"/>
                  </a:moveTo>
                  <a:lnTo>
                    <a:pt x="0" y="113"/>
                  </a:lnTo>
                  <a:lnTo>
                    <a:pt x="5" y="11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39" name="直接连接符 90717"/>
            <p:cNvSpPr/>
            <p:nvPr/>
          </p:nvSpPr>
          <p:spPr>
            <a:xfrm>
              <a:off x="3080" y="311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0" name="任意多边形 90718"/>
            <p:cNvSpPr/>
            <p:nvPr/>
          </p:nvSpPr>
          <p:spPr>
            <a:xfrm>
              <a:off x="3081" y="3090"/>
              <a:ext cx="18" cy="32"/>
            </a:xfrm>
            <a:custGeom>
              <a:avLst/>
              <a:gdLst/>
              <a:ahLst/>
              <a:cxnLst/>
              <a:rect l="0" t="0" r="0" b="0"/>
              <a:pathLst>
                <a:path w="144" h="253">
                  <a:moveTo>
                    <a:pt x="70" y="0"/>
                  </a:moveTo>
                  <a:lnTo>
                    <a:pt x="35" y="115"/>
                  </a:lnTo>
                  <a:lnTo>
                    <a:pt x="0" y="230"/>
                  </a:lnTo>
                  <a:lnTo>
                    <a:pt x="75" y="253"/>
                  </a:lnTo>
                  <a:lnTo>
                    <a:pt x="110" y="138"/>
                  </a:lnTo>
                  <a:lnTo>
                    <a:pt x="144" y="23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1" name="任意多边形 90719"/>
            <p:cNvSpPr/>
            <p:nvPr/>
          </p:nvSpPr>
          <p:spPr>
            <a:xfrm>
              <a:off x="3081" y="3090"/>
              <a:ext cx="18" cy="32"/>
            </a:xfrm>
            <a:custGeom>
              <a:avLst/>
              <a:gdLst/>
              <a:ahLst/>
              <a:cxnLst/>
              <a:rect l="0" t="0" r="0" b="0"/>
              <a:pathLst>
                <a:path w="144" h="253">
                  <a:moveTo>
                    <a:pt x="70" y="0"/>
                  </a:moveTo>
                  <a:lnTo>
                    <a:pt x="35" y="115"/>
                  </a:lnTo>
                  <a:lnTo>
                    <a:pt x="0" y="230"/>
                  </a:lnTo>
                  <a:lnTo>
                    <a:pt x="75" y="253"/>
                  </a:lnTo>
                  <a:lnTo>
                    <a:pt x="110" y="138"/>
                  </a:lnTo>
                  <a:lnTo>
                    <a:pt x="144" y="23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2" name="任意多边形 90720"/>
            <p:cNvSpPr/>
            <p:nvPr/>
          </p:nvSpPr>
          <p:spPr>
            <a:xfrm>
              <a:off x="3090" y="3108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35" h="116">
                  <a:moveTo>
                    <a:pt x="35" y="0"/>
                  </a:moveTo>
                  <a:lnTo>
                    <a:pt x="0" y="115"/>
                  </a:lnTo>
                  <a:lnTo>
                    <a:pt x="6" y="116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3" name="直接连接符 90721"/>
            <p:cNvSpPr/>
            <p:nvPr/>
          </p:nvSpPr>
          <p:spPr>
            <a:xfrm>
              <a:off x="3090" y="312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4" name="任意多边形 90722"/>
            <p:cNvSpPr/>
            <p:nvPr/>
          </p:nvSpPr>
          <p:spPr>
            <a:xfrm>
              <a:off x="3091" y="3093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3" h="251">
                  <a:moveTo>
                    <a:pt x="58" y="0"/>
                  </a:moveTo>
                  <a:lnTo>
                    <a:pt x="29" y="116"/>
                  </a:lnTo>
                  <a:lnTo>
                    <a:pt x="0" y="232"/>
                  </a:lnTo>
                  <a:lnTo>
                    <a:pt x="75" y="251"/>
                  </a:lnTo>
                  <a:lnTo>
                    <a:pt x="104" y="135"/>
                  </a:lnTo>
                  <a:lnTo>
                    <a:pt x="133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5" name="任意多边形 90723"/>
            <p:cNvSpPr/>
            <p:nvPr/>
          </p:nvSpPr>
          <p:spPr>
            <a:xfrm>
              <a:off x="3091" y="3093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3" h="251">
                  <a:moveTo>
                    <a:pt x="58" y="0"/>
                  </a:moveTo>
                  <a:lnTo>
                    <a:pt x="29" y="116"/>
                  </a:lnTo>
                  <a:lnTo>
                    <a:pt x="0" y="232"/>
                  </a:lnTo>
                  <a:lnTo>
                    <a:pt x="75" y="251"/>
                  </a:lnTo>
                  <a:lnTo>
                    <a:pt x="104" y="135"/>
                  </a:lnTo>
                  <a:lnTo>
                    <a:pt x="133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6" name="任意多边形 90724"/>
            <p:cNvSpPr/>
            <p:nvPr/>
          </p:nvSpPr>
          <p:spPr>
            <a:xfrm>
              <a:off x="3100" y="3110"/>
              <a:ext cx="4" cy="14"/>
            </a:xfrm>
            <a:custGeom>
              <a:avLst/>
              <a:gdLst/>
              <a:ahLst/>
              <a:cxnLst/>
              <a:rect l="0" t="0" r="0" b="0"/>
              <a:pathLst>
                <a:path w="29" h="116">
                  <a:moveTo>
                    <a:pt x="29" y="0"/>
                  </a:moveTo>
                  <a:lnTo>
                    <a:pt x="0" y="116"/>
                  </a:lnTo>
                  <a:lnTo>
                    <a:pt x="1" y="1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7" name="直接连接符 90725"/>
            <p:cNvSpPr/>
            <p:nvPr/>
          </p:nvSpPr>
          <p:spPr>
            <a:xfrm>
              <a:off x="3100" y="312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8" name="任意多边形 90726"/>
            <p:cNvSpPr/>
            <p:nvPr/>
          </p:nvSpPr>
          <p:spPr>
            <a:xfrm>
              <a:off x="3100" y="3095"/>
              <a:ext cx="17" cy="32"/>
            </a:xfrm>
            <a:custGeom>
              <a:avLst/>
              <a:gdLst/>
              <a:ahLst/>
              <a:cxnLst/>
              <a:rect l="0" t="0" r="0" b="0"/>
              <a:pathLst>
                <a:path w="131" h="250">
                  <a:moveTo>
                    <a:pt x="56" y="0"/>
                  </a:moveTo>
                  <a:lnTo>
                    <a:pt x="28" y="116"/>
                  </a:lnTo>
                  <a:lnTo>
                    <a:pt x="0" y="232"/>
                  </a:lnTo>
                  <a:lnTo>
                    <a:pt x="76" y="250"/>
                  </a:lnTo>
                  <a:lnTo>
                    <a:pt x="104" y="133"/>
                  </a:lnTo>
                  <a:lnTo>
                    <a:pt x="131" y="1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49" name="任意多边形 90727"/>
            <p:cNvSpPr/>
            <p:nvPr/>
          </p:nvSpPr>
          <p:spPr>
            <a:xfrm>
              <a:off x="3100" y="3095"/>
              <a:ext cx="17" cy="32"/>
            </a:xfrm>
            <a:custGeom>
              <a:avLst/>
              <a:gdLst/>
              <a:ahLst/>
              <a:cxnLst/>
              <a:rect l="0" t="0" r="0" b="0"/>
              <a:pathLst>
                <a:path w="131" h="250">
                  <a:moveTo>
                    <a:pt x="56" y="0"/>
                  </a:moveTo>
                  <a:lnTo>
                    <a:pt x="28" y="116"/>
                  </a:lnTo>
                  <a:lnTo>
                    <a:pt x="0" y="232"/>
                  </a:lnTo>
                  <a:lnTo>
                    <a:pt x="76" y="250"/>
                  </a:lnTo>
                  <a:lnTo>
                    <a:pt x="104" y="133"/>
                  </a:lnTo>
                  <a:lnTo>
                    <a:pt x="131" y="1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0" name="任意多边形 90728"/>
            <p:cNvSpPr/>
            <p:nvPr/>
          </p:nvSpPr>
          <p:spPr>
            <a:xfrm>
              <a:off x="3110" y="3112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28" h="118">
                  <a:moveTo>
                    <a:pt x="28" y="0"/>
                  </a:moveTo>
                  <a:lnTo>
                    <a:pt x="0" y="117"/>
                  </a:lnTo>
                  <a:lnTo>
                    <a:pt x="6" y="1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1" name="直接连接符 90729"/>
            <p:cNvSpPr/>
            <p:nvPr/>
          </p:nvSpPr>
          <p:spPr>
            <a:xfrm>
              <a:off x="3110" y="312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2" name="任意多边形 90730"/>
            <p:cNvSpPr/>
            <p:nvPr/>
          </p:nvSpPr>
          <p:spPr>
            <a:xfrm>
              <a:off x="3111" y="3098"/>
              <a:ext cx="15" cy="31"/>
            </a:xfrm>
            <a:custGeom>
              <a:avLst/>
              <a:gdLst/>
              <a:ahLst/>
              <a:cxnLst/>
              <a:rect l="0" t="0" r="0" b="0"/>
              <a:pathLst>
                <a:path w="119" h="248">
                  <a:moveTo>
                    <a:pt x="43" y="0"/>
                  </a:moveTo>
                  <a:lnTo>
                    <a:pt x="22" y="117"/>
                  </a:lnTo>
                  <a:lnTo>
                    <a:pt x="0" y="235"/>
                  </a:lnTo>
                  <a:lnTo>
                    <a:pt x="76" y="248"/>
                  </a:lnTo>
                  <a:lnTo>
                    <a:pt x="97" y="131"/>
                  </a:lnTo>
                  <a:lnTo>
                    <a:pt x="119" y="1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3" name="任意多边形 90731"/>
            <p:cNvSpPr/>
            <p:nvPr/>
          </p:nvSpPr>
          <p:spPr>
            <a:xfrm>
              <a:off x="3111" y="3098"/>
              <a:ext cx="15" cy="31"/>
            </a:xfrm>
            <a:custGeom>
              <a:avLst/>
              <a:gdLst/>
              <a:ahLst/>
              <a:cxnLst/>
              <a:rect l="0" t="0" r="0" b="0"/>
              <a:pathLst>
                <a:path w="119" h="248">
                  <a:moveTo>
                    <a:pt x="43" y="0"/>
                  </a:moveTo>
                  <a:lnTo>
                    <a:pt x="22" y="117"/>
                  </a:lnTo>
                  <a:lnTo>
                    <a:pt x="0" y="235"/>
                  </a:lnTo>
                  <a:lnTo>
                    <a:pt x="76" y="248"/>
                  </a:lnTo>
                  <a:lnTo>
                    <a:pt x="97" y="131"/>
                  </a:lnTo>
                  <a:lnTo>
                    <a:pt x="119" y="1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4" name="任意多边形 90732"/>
            <p:cNvSpPr/>
            <p:nvPr/>
          </p:nvSpPr>
          <p:spPr>
            <a:xfrm>
              <a:off x="3120" y="3114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21" h="118">
                  <a:moveTo>
                    <a:pt x="21" y="0"/>
                  </a:moveTo>
                  <a:lnTo>
                    <a:pt x="0" y="117"/>
                  </a:lnTo>
                  <a:lnTo>
                    <a:pt x="2" y="11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5" name="直接连接符 90733"/>
            <p:cNvSpPr/>
            <p:nvPr/>
          </p:nvSpPr>
          <p:spPr>
            <a:xfrm>
              <a:off x="3120" y="312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6" name="任意多边形 90734"/>
            <p:cNvSpPr/>
            <p:nvPr/>
          </p:nvSpPr>
          <p:spPr>
            <a:xfrm>
              <a:off x="3121" y="3099"/>
              <a:ext cx="14" cy="31"/>
            </a:xfrm>
            <a:custGeom>
              <a:avLst/>
              <a:gdLst/>
              <a:ahLst/>
              <a:cxnLst/>
              <a:rect l="0" t="0" r="0" b="0"/>
              <a:pathLst>
                <a:path w="115" h="248">
                  <a:moveTo>
                    <a:pt x="38" y="0"/>
                  </a:moveTo>
                  <a:lnTo>
                    <a:pt x="19" y="118"/>
                  </a:lnTo>
                  <a:lnTo>
                    <a:pt x="0" y="236"/>
                  </a:lnTo>
                  <a:lnTo>
                    <a:pt x="77" y="248"/>
                  </a:lnTo>
                  <a:lnTo>
                    <a:pt x="96" y="130"/>
                  </a:lnTo>
                  <a:lnTo>
                    <a:pt x="115" y="1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7" name="任意多边形 90735"/>
            <p:cNvSpPr/>
            <p:nvPr/>
          </p:nvSpPr>
          <p:spPr>
            <a:xfrm>
              <a:off x="3121" y="3099"/>
              <a:ext cx="14" cy="31"/>
            </a:xfrm>
            <a:custGeom>
              <a:avLst/>
              <a:gdLst/>
              <a:ahLst/>
              <a:cxnLst/>
              <a:rect l="0" t="0" r="0" b="0"/>
              <a:pathLst>
                <a:path w="115" h="248">
                  <a:moveTo>
                    <a:pt x="38" y="0"/>
                  </a:moveTo>
                  <a:lnTo>
                    <a:pt x="19" y="118"/>
                  </a:lnTo>
                  <a:lnTo>
                    <a:pt x="0" y="236"/>
                  </a:lnTo>
                  <a:lnTo>
                    <a:pt x="77" y="248"/>
                  </a:lnTo>
                  <a:lnTo>
                    <a:pt x="96" y="130"/>
                  </a:lnTo>
                  <a:lnTo>
                    <a:pt x="115" y="1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8" name="任意多边形 90736"/>
            <p:cNvSpPr/>
            <p:nvPr/>
          </p:nvSpPr>
          <p:spPr>
            <a:xfrm>
              <a:off x="3130" y="3115"/>
              <a:ext cx="3" cy="15"/>
            </a:xfrm>
            <a:custGeom>
              <a:avLst/>
              <a:gdLst/>
              <a:ahLst/>
              <a:cxnLst/>
              <a:rect l="0" t="0" r="0" b="0"/>
              <a:pathLst>
                <a:path w="19" h="118">
                  <a:moveTo>
                    <a:pt x="19" y="0"/>
                  </a:moveTo>
                  <a:lnTo>
                    <a:pt x="0" y="118"/>
                  </a:lnTo>
                  <a:lnTo>
                    <a:pt x="6" y="1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59" name="直接连接符 90737"/>
            <p:cNvSpPr/>
            <p:nvPr/>
          </p:nvSpPr>
          <p:spPr>
            <a:xfrm>
              <a:off x="3130" y="313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0" name="任意多边形 90738"/>
            <p:cNvSpPr/>
            <p:nvPr/>
          </p:nvSpPr>
          <p:spPr>
            <a:xfrm>
              <a:off x="3131" y="3101"/>
              <a:ext cx="13" cy="30"/>
            </a:xfrm>
            <a:custGeom>
              <a:avLst/>
              <a:gdLst/>
              <a:ahLst/>
              <a:cxnLst/>
              <a:rect l="0" t="0" r="0" b="0"/>
              <a:pathLst>
                <a:path w="104" h="245">
                  <a:moveTo>
                    <a:pt x="27" y="0"/>
                  </a:moveTo>
                  <a:lnTo>
                    <a:pt x="13" y="118"/>
                  </a:lnTo>
                  <a:lnTo>
                    <a:pt x="0" y="236"/>
                  </a:lnTo>
                  <a:lnTo>
                    <a:pt x="77" y="245"/>
                  </a:lnTo>
                  <a:lnTo>
                    <a:pt x="90" y="127"/>
                  </a:lnTo>
                  <a:lnTo>
                    <a:pt x="104" y="9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1" name="任意多边形 90739"/>
            <p:cNvSpPr/>
            <p:nvPr/>
          </p:nvSpPr>
          <p:spPr>
            <a:xfrm>
              <a:off x="3131" y="3101"/>
              <a:ext cx="13" cy="30"/>
            </a:xfrm>
            <a:custGeom>
              <a:avLst/>
              <a:gdLst/>
              <a:ahLst/>
              <a:cxnLst/>
              <a:rect l="0" t="0" r="0" b="0"/>
              <a:pathLst>
                <a:path w="104" h="245">
                  <a:moveTo>
                    <a:pt x="27" y="0"/>
                  </a:moveTo>
                  <a:lnTo>
                    <a:pt x="13" y="118"/>
                  </a:lnTo>
                  <a:lnTo>
                    <a:pt x="0" y="236"/>
                  </a:lnTo>
                  <a:lnTo>
                    <a:pt x="77" y="245"/>
                  </a:lnTo>
                  <a:lnTo>
                    <a:pt x="90" y="127"/>
                  </a:lnTo>
                  <a:lnTo>
                    <a:pt x="104" y="9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2" name="任意多边形 90740"/>
            <p:cNvSpPr/>
            <p:nvPr/>
          </p:nvSpPr>
          <p:spPr>
            <a:xfrm>
              <a:off x="3141" y="3117"/>
              <a:ext cx="1" cy="14"/>
            </a:xfrm>
            <a:custGeom>
              <a:avLst/>
              <a:gdLst/>
              <a:ahLst/>
              <a:cxnLst/>
              <a:rect l="0" t="0" r="0" b="0"/>
              <a:pathLst>
                <a:path w="13" h="120">
                  <a:moveTo>
                    <a:pt x="13" y="0"/>
                  </a:moveTo>
                  <a:lnTo>
                    <a:pt x="0" y="118"/>
                  </a:lnTo>
                  <a:lnTo>
                    <a:pt x="3" y="12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3" name="直接连接符 90741"/>
            <p:cNvSpPr/>
            <p:nvPr/>
          </p:nvSpPr>
          <p:spPr>
            <a:xfrm>
              <a:off x="3141" y="313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4" name="任意多边形 90742"/>
            <p:cNvSpPr/>
            <p:nvPr/>
          </p:nvSpPr>
          <p:spPr>
            <a:xfrm>
              <a:off x="3141" y="3102"/>
              <a:ext cx="12" cy="30"/>
            </a:xfrm>
            <a:custGeom>
              <a:avLst/>
              <a:gdLst/>
              <a:ahLst/>
              <a:cxnLst/>
              <a:rect l="0" t="0" r="0" b="0"/>
              <a:pathLst>
                <a:path w="99" h="245">
                  <a:moveTo>
                    <a:pt x="21" y="0"/>
                  </a:moveTo>
                  <a:lnTo>
                    <a:pt x="10" y="119"/>
                  </a:lnTo>
                  <a:lnTo>
                    <a:pt x="0" y="239"/>
                  </a:lnTo>
                  <a:lnTo>
                    <a:pt x="79" y="245"/>
                  </a:lnTo>
                  <a:lnTo>
                    <a:pt x="89" y="126"/>
                  </a:lnTo>
                  <a:lnTo>
                    <a:pt x="99" y="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5" name="任意多边形 90743"/>
            <p:cNvSpPr/>
            <p:nvPr/>
          </p:nvSpPr>
          <p:spPr>
            <a:xfrm>
              <a:off x="3141" y="3102"/>
              <a:ext cx="12" cy="30"/>
            </a:xfrm>
            <a:custGeom>
              <a:avLst/>
              <a:gdLst/>
              <a:ahLst/>
              <a:cxnLst/>
              <a:rect l="0" t="0" r="0" b="0"/>
              <a:pathLst>
                <a:path w="99" h="245">
                  <a:moveTo>
                    <a:pt x="21" y="0"/>
                  </a:moveTo>
                  <a:lnTo>
                    <a:pt x="10" y="119"/>
                  </a:lnTo>
                  <a:lnTo>
                    <a:pt x="0" y="239"/>
                  </a:lnTo>
                  <a:lnTo>
                    <a:pt x="79" y="245"/>
                  </a:lnTo>
                  <a:lnTo>
                    <a:pt x="89" y="126"/>
                  </a:lnTo>
                  <a:lnTo>
                    <a:pt x="99" y="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6" name="任意多边形 90744"/>
            <p:cNvSpPr/>
            <p:nvPr/>
          </p:nvSpPr>
          <p:spPr>
            <a:xfrm>
              <a:off x="3151" y="3117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10" h="119">
                  <a:moveTo>
                    <a:pt x="10" y="0"/>
                  </a:moveTo>
                  <a:lnTo>
                    <a:pt x="0" y="119"/>
                  </a:lnTo>
                  <a:lnTo>
                    <a:pt x="4" y="11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7" name="直接连接符 90745"/>
            <p:cNvSpPr/>
            <p:nvPr/>
          </p:nvSpPr>
          <p:spPr>
            <a:xfrm>
              <a:off x="3151" y="313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8" name="任意多边形 90746"/>
            <p:cNvSpPr/>
            <p:nvPr/>
          </p:nvSpPr>
          <p:spPr>
            <a:xfrm>
              <a:off x="3151" y="3102"/>
              <a:ext cx="11" cy="31"/>
            </a:xfrm>
            <a:custGeom>
              <a:avLst/>
              <a:gdLst/>
              <a:ahLst/>
              <a:cxnLst/>
              <a:rect l="0" t="0" r="0" b="0"/>
              <a:pathLst>
                <a:path w="88" h="243">
                  <a:moveTo>
                    <a:pt x="11" y="0"/>
                  </a:moveTo>
                  <a:lnTo>
                    <a:pt x="6" y="120"/>
                  </a:lnTo>
                  <a:lnTo>
                    <a:pt x="0" y="239"/>
                  </a:lnTo>
                  <a:lnTo>
                    <a:pt x="77" y="243"/>
                  </a:lnTo>
                  <a:lnTo>
                    <a:pt x="83" y="123"/>
                  </a:lnTo>
                  <a:lnTo>
                    <a:pt x="88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69" name="任意多边形 90747"/>
            <p:cNvSpPr/>
            <p:nvPr/>
          </p:nvSpPr>
          <p:spPr>
            <a:xfrm>
              <a:off x="3151" y="3102"/>
              <a:ext cx="11" cy="31"/>
            </a:xfrm>
            <a:custGeom>
              <a:avLst/>
              <a:gdLst/>
              <a:ahLst/>
              <a:cxnLst/>
              <a:rect l="0" t="0" r="0" b="0"/>
              <a:pathLst>
                <a:path w="88" h="243">
                  <a:moveTo>
                    <a:pt x="11" y="0"/>
                  </a:moveTo>
                  <a:lnTo>
                    <a:pt x="6" y="120"/>
                  </a:lnTo>
                  <a:lnTo>
                    <a:pt x="0" y="239"/>
                  </a:lnTo>
                  <a:lnTo>
                    <a:pt x="77" y="243"/>
                  </a:lnTo>
                  <a:lnTo>
                    <a:pt x="83" y="123"/>
                  </a:lnTo>
                  <a:lnTo>
                    <a:pt x="88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0" name="任意多边形 90748"/>
            <p:cNvSpPr/>
            <p:nvPr/>
          </p:nvSpPr>
          <p:spPr>
            <a:xfrm>
              <a:off x="3161" y="311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6" h="120">
                  <a:moveTo>
                    <a:pt x="6" y="0"/>
                  </a:moveTo>
                  <a:lnTo>
                    <a:pt x="0" y="120"/>
                  </a:lnTo>
                  <a:lnTo>
                    <a:pt x="3" y="12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1" name="直接连接符 90749"/>
            <p:cNvSpPr/>
            <p:nvPr/>
          </p:nvSpPr>
          <p:spPr>
            <a:xfrm>
              <a:off x="3161" y="313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2" name="任意多边形 90750"/>
            <p:cNvSpPr/>
            <p:nvPr/>
          </p:nvSpPr>
          <p:spPr>
            <a:xfrm>
              <a:off x="3161" y="3103"/>
              <a:ext cx="10" cy="30"/>
            </a:xfrm>
            <a:custGeom>
              <a:avLst/>
              <a:gdLst/>
              <a:ahLst/>
              <a:cxnLst/>
              <a:rect l="0" t="0" r="0" b="0"/>
              <a:pathLst>
                <a:path w="82" h="240">
                  <a:moveTo>
                    <a:pt x="5" y="0"/>
                  </a:moveTo>
                  <a:lnTo>
                    <a:pt x="3" y="119"/>
                  </a:lnTo>
                  <a:lnTo>
                    <a:pt x="0" y="239"/>
                  </a:lnTo>
                  <a:lnTo>
                    <a:pt x="77" y="240"/>
                  </a:lnTo>
                  <a:lnTo>
                    <a:pt x="80" y="120"/>
                  </a:lnTo>
                  <a:lnTo>
                    <a:pt x="8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3" name="任意多边形 90751"/>
            <p:cNvSpPr/>
            <p:nvPr/>
          </p:nvSpPr>
          <p:spPr>
            <a:xfrm>
              <a:off x="3161" y="3103"/>
              <a:ext cx="10" cy="30"/>
            </a:xfrm>
            <a:custGeom>
              <a:avLst/>
              <a:gdLst/>
              <a:ahLst/>
              <a:cxnLst/>
              <a:rect l="0" t="0" r="0" b="0"/>
              <a:pathLst>
                <a:path w="82" h="240">
                  <a:moveTo>
                    <a:pt x="5" y="0"/>
                  </a:moveTo>
                  <a:lnTo>
                    <a:pt x="3" y="119"/>
                  </a:lnTo>
                  <a:lnTo>
                    <a:pt x="0" y="239"/>
                  </a:lnTo>
                  <a:lnTo>
                    <a:pt x="77" y="240"/>
                  </a:lnTo>
                  <a:lnTo>
                    <a:pt x="80" y="120"/>
                  </a:lnTo>
                  <a:lnTo>
                    <a:pt x="8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4" name="任意多边形 90752"/>
            <p:cNvSpPr/>
            <p:nvPr/>
          </p:nvSpPr>
          <p:spPr>
            <a:xfrm>
              <a:off x="3171" y="311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5" h="120">
                  <a:moveTo>
                    <a:pt x="3" y="0"/>
                  </a:moveTo>
                  <a:lnTo>
                    <a:pt x="0" y="120"/>
                  </a:lnTo>
                  <a:lnTo>
                    <a:pt x="5" y="1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5" name="直接连接符 90753"/>
            <p:cNvSpPr/>
            <p:nvPr/>
          </p:nvSpPr>
          <p:spPr>
            <a:xfrm>
              <a:off x="3171" y="313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6" name="任意多边形 90754"/>
            <p:cNvSpPr/>
            <p:nvPr/>
          </p:nvSpPr>
          <p:spPr>
            <a:xfrm>
              <a:off x="3171" y="3103"/>
              <a:ext cx="10" cy="30"/>
            </a:xfrm>
            <a:custGeom>
              <a:avLst/>
              <a:gdLst/>
              <a:ahLst/>
              <a:cxnLst/>
              <a:rect l="0" t="0" r="0" b="0"/>
              <a:pathLst>
                <a:path w="83" h="240">
                  <a:moveTo>
                    <a:pt x="0" y="1"/>
                  </a:moveTo>
                  <a:lnTo>
                    <a:pt x="3" y="120"/>
                  </a:lnTo>
                  <a:lnTo>
                    <a:pt x="5" y="240"/>
                  </a:lnTo>
                  <a:lnTo>
                    <a:pt x="83" y="239"/>
                  </a:lnTo>
                  <a:lnTo>
                    <a:pt x="81" y="119"/>
                  </a:lnTo>
                  <a:lnTo>
                    <a:pt x="7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7" name="任意多边形 90755"/>
            <p:cNvSpPr/>
            <p:nvPr/>
          </p:nvSpPr>
          <p:spPr>
            <a:xfrm>
              <a:off x="3171" y="3103"/>
              <a:ext cx="10" cy="30"/>
            </a:xfrm>
            <a:custGeom>
              <a:avLst/>
              <a:gdLst/>
              <a:ahLst/>
              <a:cxnLst/>
              <a:rect l="0" t="0" r="0" b="0"/>
              <a:pathLst>
                <a:path w="83" h="240">
                  <a:moveTo>
                    <a:pt x="0" y="1"/>
                  </a:moveTo>
                  <a:lnTo>
                    <a:pt x="3" y="120"/>
                  </a:lnTo>
                  <a:lnTo>
                    <a:pt x="5" y="240"/>
                  </a:lnTo>
                  <a:lnTo>
                    <a:pt x="83" y="239"/>
                  </a:lnTo>
                  <a:lnTo>
                    <a:pt x="81" y="119"/>
                  </a:lnTo>
                  <a:lnTo>
                    <a:pt x="7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8" name="任意多边形 90756"/>
            <p:cNvSpPr/>
            <p:nvPr/>
          </p:nvSpPr>
          <p:spPr>
            <a:xfrm>
              <a:off x="3181" y="3118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7" h="120">
                  <a:moveTo>
                    <a:pt x="0" y="0"/>
                  </a:moveTo>
                  <a:lnTo>
                    <a:pt x="2" y="120"/>
                  </a:lnTo>
                  <a:lnTo>
                    <a:pt x="7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79" name="直接连接符 90757"/>
            <p:cNvSpPr/>
            <p:nvPr/>
          </p:nvSpPr>
          <p:spPr>
            <a:xfrm>
              <a:off x="3181" y="313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0" name="任意多边形 90758"/>
            <p:cNvSpPr/>
            <p:nvPr/>
          </p:nvSpPr>
          <p:spPr>
            <a:xfrm>
              <a:off x="3180" y="3102"/>
              <a:ext cx="11" cy="31"/>
            </a:xfrm>
            <a:custGeom>
              <a:avLst/>
              <a:gdLst/>
              <a:ahLst/>
              <a:cxnLst/>
              <a:rect l="0" t="0" r="0" b="0"/>
              <a:pathLst>
                <a:path w="91" h="244">
                  <a:moveTo>
                    <a:pt x="0" y="5"/>
                  </a:moveTo>
                  <a:lnTo>
                    <a:pt x="7" y="124"/>
                  </a:lnTo>
                  <a:lnTo>
                    <a:pt x="14" y="244"/>
                  </a:lnTo>
                  <a:lnTo>
                    <a:pt x="91" y="239"/>
                  </a:lnTo>
                  <a:lnTo>
                    <a:pt x="84" y="120"/>
                  </a:lnTo>
                  <a:lnTo>
                    <a:pt x="7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1" name="任意多边形 90759"/>
            <p:cNvSpPr/>
            <p:nvPr/>
          </p:nvSpPr>
          <p:spPr>
            <a:xfrm>
              <a:off x="3180" y="3102"/>
              <a:ext cx="11" cy="31"/>
            </a:xfrm>
            <a:custGeom>
              <a:avLst/>
              <a:gdLst/>
              <a:ahLst/>
              <a:cxnLst/>
              <a:rect l="0" t="0" r="0" b="0"/>
              <a:pathLst>
                <a:path w="91" h="244">
                  <a:moveTo>
                    <a:pt x="0" y="5"/>
                  </a:moveTo>
                  <a:lnTo>
                    <a:pt x="7" y="124"/>
                  </a:lnTo>
                  <a:lnTo>
                    <a:pt x="14" y="244"/>
                  </a:lnTo>
                  <a:lnTo>
                    <a:pt x="91" y="239"/>
                  </a:lnTo>
                  <a:lnTo>
                    <a:pt x="84" y="120"/>
                  </a:lnTo>
                  <a:lnTo>
                    <a:pt x="7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2" name="任意多边形 90760"/>
            <p:cNvSpPr/>
            <p:nvPr/>
          </p:nvSpPr>
          <p:spPr>
            <a:xfrm>
              <a:off x="3191" y="3117"/>
              <a:ext cx="1" cy="15"/>
            </a:xfrm>
            <a:custGeom>
              <a:avLst/>
              <a:gdLst/>
              <a:ahLst/>
              <a:cxnLst/>
              <a:rect l="0" t="0" r="0" b="0"/>
              <a:pathLst>
                <a:path w="10" h="119">
                  <a:moveTo>
                    <a:pt x="0" y="0"/>
                  </a:moveTo>
                  <a:lnTo>
                    <a:pt x="7" y="119"/>
                  </a:lnTo>
                  <a:lnTo>
                    <a:pt x="1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3" name="直接连接符 90761"/>
            <p:cNvSpPr/>
            <p:nvPr/>
          </p:nvSpPr>
          <p:spPr>
            <a:xfrm>
              <a:off x="3191" y="313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4" name="任意多边形 90762"/>
            <p:cNvSpPr/>
            <p:nvPr/>
          </p:nvSpPr>
          <p:spPr>
            <a:xfrm>
              <a:off x="3189" y="3101"/>
              <a:ext cx="13" cy="31"/>
            </a:xfrm>
            <a:custGeom>
              <a:avLst/>
              <a:gdLst/>
              <a:ahLst/>
              <a:cxnLst/>
              <a:rect l="0" t="0" r="0" b="0"/>
              <a:pathLst>
                <a:path w="98" h="245">
                  <a:moveTo>
                    <a:pt x="0" y="6"/>
                  </a:moveTo>
                  <a:lnTo>
                    <a:pt x="10" y="126"/>
                  </a:lnTo>
                  <a:lnTo>
                    <a:pt x="20" y="245"/>
                  </a:lnTo>
                  <a:lnTo>
                    <a:pt x="98" y="238"/>
                  </a:lnTo>
                  <a:lnTo>
                    <a:pt x="88" y="119"/>
                  </a:lnTo>
                  <a:lnTo>
                    <a:pt x="7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5" name="任意多边形 90763"/>
            <p:cNvSpPr/>
            <p:nvPr/>
          </p:nvSpPr>
          <p:spPr>
            <a:xfrm>
              <a:off x="3189" y="3101"/>
              <a:ext cx="13" cy="31"/>
            </a:xfrm>
            <a:custGeom>
              <a:avLst/>
              <a:gdLst/>
              <a:ahLst/>
              <a:cxnLst/>
              <a:rect l="0" t="0" r="0" b="0"/>
              <a:pathLst>
                <a:path w="98" h="245">
                  <a:moveTo>
                    <a:pt x="0" y="6"/>
                  </a:moveTo>
                  <a:lnTo>
                    <a:pt x="10" y="126"/>
                  </a:lnTo>
                  <a:lnTo>
                    <a:pt x="20" y="245"/>
                  </a:lnTo>
                  <a:lnTo>
                    <a:pt x="98" y="238"/>
                  </a:lnTo>
                  <a:lnTo>
                    <a:pt x="88" y="119"/>
                  </a:lnTo>
                  <a:lnTo>
                    <a:pt x="7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6" name="任意多边形 90764"/>
            <p:cNvSpPr/>
            <p:nvPr/>
          </p:nvSpPr>
          <p:spPr>
            <a:xfrm>
              <a:off x="3200" y="3116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16" h="119">
                  <a:moveTo>
                    <a:pt x="0" y="0"/>
                  </a:moveTo>
                  <a:lnTo>
                    <a:pt x="10" y="119"/>
                  </a:lnTo>
                  <a:lnTo>
                    <a:pt x="16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7" name="直接连接符 90765"/>
            <p:cNvSpPr/>
            <p:nvPr/>
          </p:nvSpPr>
          <p:spPr>
            <a:xfrm flipV="1">
              <a:off x="3202" y="313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8" name="任意多边形 90766"/>
            <p:cNvSpPr/>
            <p:nvPr/>
          </p:nvSpPr>
          <p:spPr>
            <a:xfrm>
              <a:off x="3198" y="3100"/>
              <a:ext cx="14" cy="31"/>
            </a:xfrm>
            <a:custGeom>
              <a:avLst/>
              <a:gdLst/>
              <a:ahLst/>
              <a:cxnLst/>
              <a:rect l="0" t="0" r="0" b="0"/>
              <a:pathLst>
                <a:path w="109" h="246">
                  <a:moveTo>
                    <a:pt x="0" y="10"/>
                  </a:moveTo>
                  <a:lnTo>
                    <a:pt x="16" y="128"/>
                  </a:lnTo>
                  <a:lnTo>
                    <a:pt x="32" y="246"/>
                  </a:lnTo>
                  <a:lnTo>
                    <a:pt x="109" y="236"/>
                  </a:lnTo>
                  <a:lnTo>
                    <a:pt x="93" y="118"/>
                  </a:lnTo>
                  <a:lnTo>
                    <a:pt x="7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89" name="任意多边形 90767"/>
            <p:cNvSpPr/>
            <p:nvPr/>
          </p:nvSpPr>
          <p:spPr>
            <a:xfrm>
              <a:off x="3198" y="3100"/>
              <a:ext cx="14" cy="31"/>
            </a:xfrm>
            <a:custGeom>
              <a:avLst/>
              <a:gdLst/>
              <a:ahLst/>
              <a:cxnLst/>
              <a:rect l="0" t="0" r="0" b="0"/>
              <a:pathLst>
                <a:path w="109" h="246">
                  <a:moveTo>
                    <a:pt x="0" y="10"/>
                  </a:moveTo>
                  <a:lnTo>
                    <a:pt x="16" y="128"/>
                  </a:lnTo>
                  <a:lnTo>
                    <a:pt x="32" y="246"/>
                  </a:lnTo>
                  <a:lnTo>
                    <a:pt x="109" y="236"/>
                  </a:lnTo>
                  <a:lnTo>
                    <a:pt x="93" y="118"/>
                  </a:lnTo>
                  <a:lnTo>
                    <a:pt x="7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0" name="任意多边形 90768"/>
            <p:cNvSpPr/>
            <p:nvPr/>
          </p:nvSpPr>
          <p:spPr>
            <a:xfrm>
              <a:off x="3210" y="3115"/>
              <a:ext cx="2" cy="15"/>
            </a:xfrm>
            <a:custGeom>
              <a:avLst/>
              <a:gdLst/>
              <a:ahLst/>
              <a:cxnLst/>
              <a:rect l="0" t="0" r="0" b="0"/>
              <a:pathLst>
                <a:path w="19" h="118">
                  <a:moveTo>
                    <a:pt x="0" y="0"/>
                  </a:moveTo>
                  <a:lnTo>
                    <a:pt x="16" y="118"/>
                  </a:lnTo>
                  <a:lnTo>
                    <a:pt x="19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1" name="直接连接符 90769"/>
            <p:cNvSpPr/>
            <p:nvPr/>
          </p:nvSpPr>
          <p:spPr>
            <a:xfrm>
              <a:off x="3212" y="313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2" name="任意多边形 90770"/>
            <p:cNvSpPr/>
            <p:nvPr/>
          </p:nvSpPr>
          <p:spPr>
            <a:xfrm>
              <a:off x="3208" y="3099"/>
              <a:ext cx="14" cy="31"/>
            </a:xfrm>
            <a:custGeom>
              <a:avLst/>
              <a:gdLst/>
              <a:ahLst/>
              <a:cxnLst/>
              <a:rect l="0" t="0" r="0" b="0"/>
              <a:pathLst>
                <a:path w="114" h="249">
                  <a:moveTo>
                    <a:pt x="0" y="13"/>
                  </a:moveTo>
                  <a:lnTo>
                    <a:pt x="19" y="131"/>
                  </a:lnTo>
                  <a:lnTo>
                    <a:pt x="38" y="249"/>
                  </a:lnTo>
                  <a:lnTo>
                    <a:pt x="114" y="237"/>
                  </a:lnTo>
                  <a:lnTo>
                    <a:pt x="95" y="119"/>
                  </a:lnTo>
                  <a:lnTo>
                    <a:pt x="7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3" name="任意多边形 90771"/>
            <p:cNvSpPr/>
            <p:nvPr/>
          </p:nvSpPr>
          <p:spPr>
            <a:xfrm>
              <a:off x="3208" y="3099"/>
              <a:ext cx="14" cy="31"/>
            </a:xfrm>
            <a:custGeom>
              <a:avLst/>
              <a:gdLst/>
              <a:ahLst/>
              <a:cxnLst/>
              <a:rect l="0" t="0" r="0" b="0"/>
              <a:pathLst>
                <a:path w="114" h="249">
                  <a:moveTo>
                    <a:pt x="0" y="13"/>
                  </a:moveTo>
                  <a:lnTo>
                    <a:pt x="19" y="131"/>
                  </a:lnTo>
                  <a:lnTo>
                    <a:pt x="38" y="249"/>
                  </a:lnTo>
                  <a:lnTo>
                    <a:pt x="114" y="237"/>
                  </a:lnTo>
                  <a:lnTo>
                    <a:pt x="95" y="119"/>
                  </a:lnTo>
                  <a:lnTo>
                    <a:pt x="7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4" name="任意多边形 90772"/>
            <p:cNvSpPr/>
            <p:nvPr/>
          </p:nvSpPr>
          <p:spPr>
            <a:xfrm>
              <a:off x="3219" y="3114"/>
              <a:ext cx="4" cy="14"/>
            </a:xfrm>
            <a:custGeom>
              <a:avLst/>
              <a:gdLst/>
              <a:ahLst/>
              <a:cxnLst/>
              <a:rect l="0" t="0" r="0" b="0"/>
              <a:pathLst>
                <a:path w="24" h="118">
                  <a:moveTo>
                    <a:pt x="0" y="0"/>
                  </a:moveTo>
                  <a:lnTo>
                    <a:pt x="19" y="118"/>
                  </a:lnTo>
                  <a:lnTo>
                    <a:pt x="24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5" name="直接连接符 90773"/>
            <p:cNvSpPr/>
            <p:nvPr/>
          </p:nvSpPr>
          <p:spPr>
            <a:xfrm flipV="1">
              <a:off x="3222" y="312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6" name="任意多边形 90774"/>
            <p:cNvSpPr/>
            <p:nvPr/>
          </p:nvSpPr>
          <p:spPr>
            <a:xfrm>
              <a:off x="3216" y="3097"/>
              <a:ext cx="16" cy="31"/>
            </a:xfrm>
            <a:custGeom>
              <a:avLst/>
              <a:gdLst/>
              <a:ahLst/>
              <a:cxnLst/>
              <a:rect l="0" t="0" r="0" b="0"/>
              <a:pathLst>
                <a:path w="125" h="250">
                  <a:moveTo>
                    <a:pt x="0" y="15"/>
                  </a:moveTo>
                  <a:lnTo>
                    <a:pt x="25" y="133"/>
                  </a:lnTo>
                  <a:lnTo>
                    <a:pt x="49" y="250"/>
                  </a:lnTo>
                  <a:lnTo>
                    <a:pt x="125" y="234"/>
                  </a:lnTo>
                  <a:lnTo>
                    <a:pt x="101" y="117"/>
                  </a:lnTo>
                  <a:lnTo>
                    <a:pt x="76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7" name="任意多边形 90775"/>
            <p:cNvSpPr/>
            <p:nvPr/>
          </p:nvSpPr>
          <p:spPr>
            <a:xfrm>
              <a:off x="3216" y="3097"/>
              <a:ext cx="16" cy="31"/>
            </a:xfrm>
            <a:custGeom>
              <a:avLst/>
              <a:gdLst/>
              <a:ahLst/>
              <a:cxnLst/>
              <a:rect l="0" t="0" r="0" b="0"/>
              <a:pathLst>
                <a:path w="125" h="250">
                  <a:moveTo>
                    <a:pt x="0" y="15"/>
                  </a:moveTo>
                  <a:lnTo>
                    <a:pt x="25" y="133"/>
                  </a:lnTo>
                  <a:lnTo>
                    <a:pt x="49" y="250"/>
                  </a:lnTo>
                  <a:lnTo>
                    <a:pt x="125" y="234"/>
                  </a:lnTo>
                  <a:lnTo>
                    <a:pt x="101" y="117"/>
                  </a:lnTo>
                  <a:lnTo>
                    <a:pt x="76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8" name="任意多边形 90776"/>
            <p:cNvSpPr/>
            <p:nvPr/>
          </p:nvSpPr>
          <p:spPr>
            <a:xfrm>
              <a:off x="3229" y="3112"/>
              <a:ext cx="3" cy="14"/>
            </a:xfrm>
            <a:custGeom>
              <a:avLst/>
              <a:gdLst/>
              <a:ahLst/>
              <a:cxnLst/>
              <a:rect l="0" t="0" r="0" b="0"/>
              <a:pathLst>
                <a:path w="28" h="117">
                  <a:moveTo>
                    <a:pt x="0" y="0"/>
                  </a:moveTo>
                  <a:lnTo>
                    <a:pt x="24" y="117"/>
                  </a:lnTo>
                  <a:lnTo>
                    <a:pt x="28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199" name="直接连接符 90777"/>
            <p:cNvSpPr/>
            <p:nvPr/>
          </p:nvSpPr>
          <p:spPr>
            <a:xfrm flipV="1">
              <a:off x="3232" y="312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0" name="任意多边形 90778"/>
            <p:cNvSpPr/>
            <p:nvPr/>
          </p:nvSpPr>
          <p:spPr>
            <a:xfrm>
              <a:off x="3225" y="3095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2" h="250">
                  <a:moveTo>
                    <a:pt x="0" y="18"/>
                  </a:moveTo>
                  <a:lnTo>
                    <a:pt x="28" y="134"/>
                  </a:lnTo>
                  <a:lnTo>
                    <a:pt x="56" y="250"/>
                  </a:lnTo>
                  <a:lnTo>
                    <a:pt x="132" y="232"/>
                  </a:lnTo>
                  <a:lnTo>
                    <a:pt x="104" y="116"/>
                  </a:lnTo>
                  <a:lnTo>
                    <a:pt x="76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1" name="任意多边形 90779"/>
            <p:cNvSpPr/>
            <p:nvPr/>
          </p:nvSpPr>
          <p:spPr>
            <a:xfrm>
              <a:off x="3225" y="3095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2" h="250">
                  <a:moveTo>
                    <a:pt x="0" y="18"/>
                  </a:moveTo>
                  <a:lnTo>
                    <a:pt x="28" y="134"/>
                  </a:lnTo>
                  <a:lnTo>
                    <a:pt x="56" y="250"/>
                  </a:lnTo>
                  <a:lnTo>
                    <a:pt x="132" y="232"/>
                  </a:lnTo>
                  <a:lnTo>
                    <a:pt x="104" y="116"/>
                  </a:lnTo>
                  <a:lnTo>
                    <a:pt x="76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2" name="任意多边形 90780"/>
            <p:cNvSpPr/>
            <p:nvPr/>
          </p:nvSpPr>
          <p:spPr>
            <a:xfrm>
              <a:off x="3238" y="3109"/>
              <a:ext cx="4" cy="15"/>
            </a:xfrm>
            <a:custGeom>
              <a:avLst/>
              <a:gdLst/>
              <a:ahLst/>
              <a:cxnLst/>
              <a:rect l="0" t="0" r="0" b="0"/>
              <a:pathLst>
                <a:path w="31" h="116">
                  <a:moveTo>
                    <a:pt x="0" y="0"/>
                  </a:moveTo>
                  <a:lnTo>
                    <a:pt x="28" y="116"/>
                  </a:lnTo>
                  <a:lnTo>
                    <a:pt x="31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3" name="直接连接符 90781"/>
            <p:cNvSpPr/>
            <p:nvPr/>
          </p:nvSpPr>
          <p:spPr>
            <a:xfrm flipV="1">
              <a:off x="3242" y="312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4" name="任意多边形 90782"/>
            <p:cNvSpPr/>
            <p:nvPr/>
          </p:nvSpPr>
          <p:spPr>
            <a:xfrm>
              <a:off x="3235" y="3093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8" h="250">
                  <a:moveTo>
                    <a:pt x="0" y="20"/>
                  </a:moveTo>
                  <a:lnTo>
                    <a:pt x="32" y="135"/>
                  </a:lnTo>
                  <a:lnTo>
                    <a:pt x="63" y="250"/>
                  </a:lnTo>
                  <a:lnTo>
                    <a:pt x="138" y="230"/>
                  </a:lnTo>
                  <a:lnTo>
                    <a:pt x="107" y="115"/>
                  </a:lnTo>
                  <a:lnTo>
                    <a:pt x="7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5" name="任意多边形 90783"/>
            <p:cNvSpPr/>
            <p:nvPr/>
          </p:nvSpPr>
          <p:spPr>
            <a:xfrm>
              <a:off x="3235" y="3093"/>
              <a:ext cx="17" cy="31"/>
            </a:xfrm>
            <a:custGeom>
              <a:avLst/>
              <a:gdLst/>
              <a:ahLst/>
              <a:cxnLst/>
              <a:rect l="0" t="0" r="0" b="0"/>
              <a:pathLst>
                <a:path w="138" h="250">
                  <a:moveTo>
                    <a:pt x="0" y="20"/>
                  </a:moveTo>
                  <a:lnTo>
                    <a:pt x="32" y="135"/>
                  </a:lnTo>
                  <a:lnTo>
                    <a:pt x="63" y="250"/>
                  </a:lnTo>
                  <a:lnTo>
                    <a:pt x="138" y="230"/>
                  </a:lnTo>
                  <a:lnTo>
                    <a:pt x="107" y="115"/>
                  </a:lnTo>
                  <a:lnTo>
                    <a:pt x="7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6" name="任意多边形 90784"/>
            <p:cNvSpPr/>
            <p:nvPr/>
          </p:nvSpPr>
          <p:spPr>
            <a:xfrm>
              <a:off x="3248" y="3107"/>
              <a:ext cx="4" cy="14"/>
            </a:xfrm>
            <a:custGeom>
              <a:avLst/>
              <a:gdLst/>
              <a:ahLst/>
              <a:cxnLst/>
              <a:rect l="0" t="0" r="0" b="0"/>
              <a:pathLst>
                <a:path w="35" h="115">
                  <a:moveTo>
                    <a:pt x="0" y="0"/>
                  </a:moveTo>
                  <a:lnTo>
                    <a:pt x="31" y="115"/>
                  </a:lnTo>
                  <a:lnTo>
                    <a:pt x="35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7" name="直接连接符 90785"/>
            <p:cNvSpPr/>
            <p:nvPr/>
          </p:nvSpPr>
          <p:spPr>
            <a:xfrm flipV="1">
              <a:off x="3252" y="312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8" name="任意多边形 90786"/>
            <p:cNvSpPr/>
            <p:nvPr/>
          </p:nvSpPr>
          <p:spPr>
            <a:xfrm>
              <a:off x="3243" y="3090"/>
              <a:ext cx="19" cy="31"/>
            </a:xfrm>
            <a:custGeom>
              <a:avLst/>
              <a:gdLst/>
              <a:ahLst/>
              <a:cxnLst/>
              <a:rect l="0" t="0" r="0" b="0"/>
              <a:pathLst>
                <a:path w="146" h="251">
                  <a:moveTo>
                    <a:pt x="0" y="23"/>
                  </a:moveTo>
                  <a:lnTo>
                    <a:pt x="36" y="137"/>
                  </a:lnTo>
                  <a:lnTo>
                    <a:pt x="71" y="251"/>
                  </a:lnTo>
                  <a:lnTo>
                    <a:pt x="146" y="227"/>
                  </a:lnTo>
                  <a:lnTo>
                    <a:pt x="110" y="114"/>
                  </a:lnTo>
                  <a:lnTo>
                    <a:pt x="75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09" name="任意多边形 90787"/>
            <p:cNvSpPr/>
            <p:nvPr/>
          </p:nvSpPr>
          <p:spPr>
            <a:xfrm>
              <a:off x="3243" y="3090"/>
              <a:ext cx="19" cy="31"/>
            </a:xfrm>
            <a:custGeom>
              <a:avLst/>
              <a:gdLst/>
              <a:ahLst/>
              <a:cxnLst/>
              <a:rect l="0" t="0" r="0" b="0"/>
              <a:pathLst>
                <a:path w="146" h="251">
                  <a:moveTo>
                    <a:pt x="0" y="23"/>
                  </a:moveTo>
                  <a:lnTo>
                    <a:pt x="36" y="137"/>
                  </a:lnTo>
                  <a:lnTo>
                    <a:pt x="71" y="251"/>
                  </a:lnTo>
                  <a:lnTo>
                    <a:pt x="146" y="227"/>
                  </a:lnTo>
                  <a:lnTo>
                    <a:pt x="110" y="114"/>
                  </a:lnTo>
                  <a:lnTo>
                    <a:pt x="75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0" name="任意多边形 90788"/>
            <p:cNvSpPr/>
            <p:nvPr/>
          </p:nvSpPr>
          <p:spPr>
            <a:xfrm>
              <a:off x="3257" y="3104"/>
              <a:ext cx="5" cy="14"/>
            </a:xfrm>
            <a:custGeom>
              <a:avLst/>
              <a:gdLst/>
              <a:ahLst/>
              <a:cxnLst/>
              <a:rect l="0" t="0" r="0" b="0"/>
              <a:pathLst>
                <a:path w="38" h="113">
                  <a:moveTo>
                    <a:pt x="0" y="0"/>
                  </a:moveTo>
                  <a:lnTo>
                    <a:pt x="36" y="113"/>
                  </a:lnTo>
                  <a:lnTo>
                    <a:pt x="38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1" name="直接连接符 90789"/>
            <p:cNvSpPr/>
            <p:nvPr/>
          </p:nvSpPr>
          <p:spPr>
            <a:xfrm flipV="1">
              <a:off x="3262" y="311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2" name="任意多边形 90790"/>
            <p:cNvSpPr/>
            <p:nvPr/>
          </p:nvSpPr>
          <p:spPr>
            <a:xfrm>
              <a:off x="3252" y="3087"/>
              <a:ext cx="19" cy="31"/>
            </a:xfrm>
            <a:custGeom>
              <a:avLst/>
              <a:gdLst/>
              <a:ahLst/>
              <a:cxnLst/>
              <a:rect l="0" t="0" r="0" b="0"/>
              <a:pathLst>
                <a:path w="149" h="250">
                  <a:moveTo>
                    <a:pt x="0" y="25"/>
                  </a:moveTo>
                  <a:lnTo>
                    <a:pt x="38" y="138"/>
                  </a:lnTo>
                  <a:lnTo>
                    <a:pt x="76" y="250"/>
                  </a:lnTo>
                  <a:lnTo>
                    <a:pt x="149" y="226"/>
                  </a:lnTo>
                  <a:lnTo>
                    <a:pt x="111" y="113"/>
                  </a:lnTo>
                  <a:lnTo>
                    <a:pt x="73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3" name="任意多边形 90791"/>
            <p:cNvSpPr/>
            <p:nvPr/>
          </p:nvSpPr>
          <p:spPr>
            <a:xfrm>
              <a:off x="3252" y="3087"/>
              <a:ext cx="19" cy="31"/>
            </a:xfrm>
            <a:custGeom>
              <a:avLst/>
              <a:gdLst/>
              <a:ahLst/>
              <a:cxnLst/>
              <a:rect l="0" t="0" r="0" b="0"/>
              <a:pathLst>
                <a:path w="149" h="250">
                  <a:moveTo>
                    <a:pt x="0" y="25"/>
                  </a:moveTo>
                  <a:lnTo>
                    <a:pt x="38" y="138"/>
                  </a:lnTo>
                  <a:lnTo>
                    <a:pt x="76" y="250"/>
                  </a:lnTo>
                  <a:lnTo>
                    <a:pt x="149" y="226"/>
                  </a:lnTo>
                  <a:lnTo>
                    <a:pt x="111" y="113"/>
                  </a:lnTo>
                  <a:lnTo>
                    <a:pt x="73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4" name="任意多边形 90792"/>
            <p:cNvSpPr/>
            <p:nvPr/>
          </p:nvSpPr>
          <p:spPr>
            <a:xfrm>
              <a:off x="3266" y="3101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42" h="113">
                  <a:moveTo>
                    <a:pt x="0" y="0"/>
                  </a:moveTo>
                  <a:lnTo>
                    <a:pt x="38" y="113"/>
                  </a:lnTo>
                  <a:lnTo>
                    <a:pt x="42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5" name="直接连接符 90793"/>
            <p:cNvSpPr/>
            <p:nvPr/>
          </p:nvSpPr>
          <p:spPr>
            <a:xfrm flipV="1">
              <a:off x="3271" y="311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6" name="任意多边形 90794"/>
            <p:cNvSpPr/>
            <p:nvPr/>
          </p:nvSpPr>
          <p:spPr>
            <a:xfrm>
              <a:off x="3261" y="3083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58" h="251">
                  <a:moveTo>
                    <a:pt x="0" y="27"/>
                  </a:moveTo>
                  <a:lnTo>
                    <a:pt x="43" y="139"/>
                  </a:lnTo>
                  <a:lnTo>
                    <a:pt x="85" y="251"/>
                  </a:lnTo>
                  <a:lnTo>
                    <a:pt x="158" y="223"/>
                  </a:lnTo>
                  <a:lnTo>
                    <a:pt x="115" y="111"/>
                  </a:lnTo>
                  <a:lnTo>
                    <a:pt x="7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7" name="任意多边形 90795"/>
            <p:cNvSpPr/>
            <p:nvPr/>
          </p:nvSpPr>
          <p:spPr>
            <a:xfrm>
              <a:off x="3261" y="3083"/>
              <a:ext cx="20" cy="32"/>
            </a:xfrm>
            <a:custGeom>
              <a:avLst/>
              <a:gdLst/>
              <a:ahLst/>
              <a:cxnLst/>
              <a:rect l="0" t="0" r="0" b="0"/>
              <a:pathLst>
                <a:path w="158" h="251">
                  <a:moveTo>
                    <a:pt x="0" y="27"/>
                  </a:moveTo>
                  <a:lnTo>
                    <a:pt x="43" y="139"/>
                  </a:lnTo>
                  <a:lnTo>
                    <a:pt x="85" y="251"/>
                  </a:lnTo>
                  <a:lnTo>
                    <a:pt x="158" y="223"/>
                  </a:lnTo>
                  <a:lnTo>
                    <a:pt x="115" y="111"/>
                  </a:lnTo>
                  <a:lnTo>
                    <a:pt x="7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8" name="任意多边形 90796"/>
            <p:cNvSpPr/>
            <p:nvPr/>
          </p:nvSpPr>
          <p:spPr>
            <a:xfrm>
              <a:off x="3275" y="3097"/>
              <a:ext cx="6" cy="14"/>
            </a:xfrm>
            <a:custGeom>
              <a:avLst/>
              <a:gdLst/>
              <a:ahLst/>
              <a:cxnLst/>
              <a:rect l="0" t="0" r="0" b="0"/>
              <a:pathLst>
                <a:path w="48" h="112">
                  <a:moveTo>
                    <a:pt x="0" y="0"/>
                  </a:moveTo>
                  <a:lnTo>
                    <a:pt x="43" y="112"/>
                  </a:lnTo>
                  <a:lnTo>
                    <a:pt x="48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19" name="直接连接符 90797"/>
            <p:cNvSpPr/>
            <p:nvPr/>
          </p:nvSpPr>
          <p:spPr>
            <a:xfrm flipV="1">
              <a:off x="3281" y="311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0" name="任意多边形 90798"/>
            <p:cNvSpPr/>
            <p:nvPr/>
          </p:nvSpPr>
          <p:spPr>
            <a:xfrm>
              <a:off x="3269" y="3080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68" h="250">
                  <a:moveTo>
                    <a:pt x="0" y="31"/>
                  </a:moveTo>
                  <a:lnTo>
                    <a:pt x="48" y="140"/>
                  </a:lnTo>
                  <a:lnTo>
                    <a:pt x="96" y="250"/>
                  </a:lnTo>
                  <a:lnTo>
                    <a:pt x="168" y="218"/>
                  </a:lnTo>
                  <a:lnTo>
                    <a:pt x="120" y="109"/>
                  </a:lnTo>
                  <a:lnTo>
                    <a:pt x="72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1" name="任意多边形 90799"/>
            <p:cNvSpPr/>
            <p:nvPr/>
          </p:nvSpPr>
          <p:spPr>
            <a:xfrm>
              <a:off x="3269" y="3080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68" h="250">
                  <a:moveTo>
                    <a:pt x="0" y="31"/>
                  </a:moveTo>
                  <a:lnTo>
                    <a:pt x="48" y="140"/>
                  </a:lnTo>
                  <a:lnTo>
                    <a:pt x="96" y="250"/>
                  </a:lnTo>
                  <a:lnTo>
                    <a:pt x="168" y="218"/>
                  </a:lnTo>
                  <a:lnTo>
                    <a:pt x="120" y="109"/>
                  </a:lnTo>
                  <a:lnTo>
                    <a:pt x="72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2" name="任意多边形 90800"/>
            <p:cNvSpPr/>
            <p:nvPr/>
          </p:nvSpPr>
          <p:spPr>
            <a:xfrm>
              <a:off x="3284" y="3093"/>
              <a:ext cx="7" cy="14"/>
            </a:xfrm>
            <a:custGeom>
              <a:avLst/>
              <a:gdLst/>
              <a:ahLst/>
              <a:cxnLst/>
              <a:rect l="0" t="0" r="0" b="0"/>
              <a:pathLst>
                <a:path w="50" h="109">
                  <a:moveTo>
                    <a:pt x="0" y="0"/>
                  </a:moveTo>
                  <a:lnTo>
                    <a:pt x="48" y="109"/>
                  </a:lnTo>
                  <a:lnTo>
                    <a:pt x="50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3" name="直接连接符 90801"/>
            <p:cNvSpPr/>
            <p:nvPr/>
          </p:nvSpPr>
          <p:spPr>
            <a:xfrm flipV="1">
              <a:off x="3290" y="310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4" name="任意多边形 90802"/>
            <p:cNvSpPr/>
            <p:nvPr/>
          </p:nvSpPr>
          <p:spPr>
            <a:xfrm>
              <a:off x="3278" y="3076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70" h="249">
                  <a:moveTo>
                    <a:pt x="0" y="33"/>
                  </a:moveTo>
                  <a:lnTo>
                    <a:pt x="50" y="141"/>
                  </a:lnTo>
                  <a:lnTo>
                    <a:pt x="100" y="249"/>
                  </a:lnTo>
                  <a:lnTo>
                    <a:pt x="170" y="217"/>
                  </a:lnTo>
                  <a:lnTo>
                    <a:pt x="120" y="109"/>
                  </a:lnTo>
                  <a:lnTo>
                    <a:pt x="7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5" name="任意多边形 90803"/>
            <p:cNvSpPr/>
            <p:nvPr/>
          </p:nvSpPr>
          <p:spPr>
            <a:xfrm>
              <a:off x="3278" y="3076"/>
              <a:ext cx="21" cy="31"/>
            </a:xfrm>
            <a:custGeom>
              <a:avLst/>
              <a:gdLst/>
              <a:ahLst/>
              <a:cxnLst/>
              <a:rect l="0" t="0" r="0" b="0"/>
              <a:pathLst>
                <a:path w="170" h="249">
                  <a:moveTo>
                    <a:pt x="0" y="33"/>
                  </a:moveTo>
                  <a:lnTo>
                    <a:pt x="50" y="141"/>
                  </a:lnTo>
                  <a:lnTo>
                    <a:pt x="100" y="249"/>
                  </a:lnTo>
                  <a:lnTo>
                    <a:pt x="170" y="217"/>
                  </a:lnTo>
                  <a:lnTo>
                    <a:pt x="120" y="109"/>
                  </a:lnTo>
                  <a:lnTo>
                    <a:pt x="7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6" name="任意多边形 90804"/>
            <p:cNvSpPr/>
            <p:nvPr/>
          </p:nvSpPr>
          <p:spPr>
            <a:xfrm>
              <a:off x="3293" y="3089"/>
              <a:ext cx="7" cy="14"/>
            </a:xfrm>
            <a:custGeom>
              <a:avLst/>
              <a:gdLst/>
              <a:ahLst/>
              <a:cxnLst/>
              <a:rect l="0" t="0" r="0" b="0"/>
              <a:pathLst>
                <a:path w="55" h="108">
                  <a:moveTo>
                    <a:pt x="0" y="0"/>
                  </a:moveTo>
                  <a:lnTo>
                    <a:pt x="50" y="108"/>
                  </a:lnTo>
                  <a:lnTo>
                    <a:pt x="55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7" name="直接连接符 90805"/>
            <p:cNvSpPr/>
            <p:nvPr/>
          </p:nvSpPr>
          <p:spPr>
            <a:xfrm flipV="1">
              <a:off x="3299" y="310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8" name="任意多边形 90806"/>
            <p:cNvSpPr/>
            <p:nvPr/>
          </p:nvSpPr>
          <p:spPr>
            <a:xfrm>
              <a:off x="3286" y="3072"/>
              <a:ext cx="23" cy="31"/>
            </a:xfrm>
            <a:custGeom>
              <a:avLst/>
              <a:gdLst/>
              <a:ahLst/>
              <a:cxnLst/>
              <a:rect l="0" t="0" r="0" b="0"/>
              <a:pathLst>
                <a:path w="179" h="248">
                  <a:moveTo>
                    <a:pt x="0" y="35"/>
                  </a:moveTo>
                  <a:lnTo>
                    <a:pt x="55" y="142"/>
                  </a:lnTo>
                  <a:lnTo>
                    <a:pt x="110" y="248"/>
                  </a:lnTo>
                  <a:lnTo>
                    <a:pt x="179" y="212"/>
                  </a:lnTo>
                  <a:lnTo>
                    <a:pt x="124" y="106"/>
                  </a:lnTo>
                  <a:lnTo>
                    <a:pt x="7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29" name="任意多边形 90807"/>
            <p:cNvSpPr/>
            <p:nvPr/>
          </p:nvSpPr>
          <p:spPr>
            <a:xfrm>
              <a:off x="3286" y="3072"/>
              <a:ext cx="23" cy="31"/>
            </a:xfrm>
            <a:custGeom>
              <a:avLst/>
              <a:gdLst/>
              <a:ahLst/>
              <a:cxnLst/>
              <a:rect l="0" t="0" r="0" b="0"/>
              <a:pathLst>
                <a:path w="179" h="248">
                  <a:moveTo>
                    <a:pt x="0" y="35"/>
                  </a:moveTo>
                  <a:lnTo>
                    <a:pt x="55" y="142"/>
                  </a:lnTo>
                  <a:lnTo>
                    <a:pt x="110" y="248"/>
                  </a:lnTo>
                  <a:lnTo>
                    <a:pt x="179" y="212"/>
                  </a:lnTo>
                  <a:lnTo>
                    <a:pt x="124" y="106"/>
                  </a:lnTo>
                  <a:lnTo>
                    <a:pt x="7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0" name="任意多边形 90808"/>
            <p:cNvSpPr/>
            <p:nvPr/>
          </p:nvSpPr>
          <p:spPr>
            <a:xfrm>
              <a:off x="3302" y="3085"/>
              <a:ext cx="7" cy="13"/>
            </a:xfrm>
            <a:custGeom>
              <a:avLst/>
              <a:gdLst/>
              <a:ahLst/>
              <a:cxnLst/>
              <a:rect l="0" t="0" r="0" b="0"/>
              <a:pathLst>
                <a:path w="58" h="106">
                  <a:moveTo>
                    <a:pt x="0" y="0"/>
                  </a:moveTo>
                  <a:lnTo>
                    <a:pt x="55" y="106"/>
                  </a:lnTo>
                  <a:lnTo>
                    <a:pt x="5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1" name="直接连接符 90809"/>
            <p:cNvSpPr/>
            <p:nvPr/>
          </p:nvSpPr>
          <p:spPr>
            <a:xfrm flipV="1">
              <a:off x="3309" y="309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2" name="任意多边形 90810"/>
            <p:cNvSpPr/>
            <p:nvPr/>
          </p:nvSpPr>
          <p:spPr>
            <a:xfrm>
              <a:off x="3294" y="3067"/>
              <a:ext cx="23" cy="31"/>
            </a:xfrm>
            <a:custGeom>
              <a:avLst/>
              <a:gdLst/>
              <a:ahLst/>
              <a:cxnLst/>
              <a:rect l="0" t="0" r="0" b="0"/>
              <a:pathLst>
                <a:path w="185" h="246">
                  <a:moveTo>
                    <a:pt x="0" y="38"/>
                  </a:moveTo>
                  <a:lnTo>
                    <a:pt x="58" y="142"/>
                  </a:lnTo>
                  <a:lnTo>
                    <a:pt x="116" y="246"/>
                  </a:lnTo>
                  <a:lnTo>
                    <a:pt x="185" y="208"/>
                  </a:lnTo>
                  <a:lnTo>
                    <a:pt x="126" y="104"/>
                  </a:lnTo>
                  <a:lnTo>
                    <a:pt x="6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3" name="任意多边形 90811"/>
            <p:cNvSpPr/>
            <p:nvPr/>
          </p:nvSpPr>
          <p:spPr>
            <a:xfrm>
              <a:off x="3294" y="3067"/>
              <a:ext cx="23" cy="31"/>
            </a:xfrm>
            <a:custGeom>
              <a:avLst/>
              <a:gdLst/>
              <a:ahLst/>
              <a:cxnLst/>
              <a:rect l="0" t="0" r="0" b="0"/>
              <a:pathLst>
                <a:path w="185" h="246">
                  <a:moveTo>
                    <a:pt x="0" y="38"/>
                  </a:moveTo>
                  <a:lnTo>
                    <a:pt x="58" y="142"/>
                  </a:lnTo>
                  <a:lnTo>
                    <a:pt x="116" y="246"/>
                  </a:lnTo>
                  <a:lnTo>
                    <a:pt x="185" y="208"/>
                  </a:lnTo>
                  <a:lnTo>
                    <a:pt x="126" y="104"/>
                  </a:lnTo>
                  <a:lnTo>
                    <a:pt x="6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4" name="任意多边形 90812"/>
            <p:cNvSpPr/>
            <p:nvPr/>
          </p:nvSpPr>
          <p:spPr>
            <a:xfrm>
              <a:off x="3310" y="3080"/>
              <a:ext cx="8" cy="13"/>
            </a:xfrm>
            <a:custGeom>
              <a:avLst/>
              <a:gdLst/>
              <a:ahLst/>
              <a:cxnLst/>
              <a:rect l="0" t="0" r="0" b="0"/>
              <a:pathLst>
                <a:path w="63" h="104">
                  <a:moveTo>
                    <a:pt x="0" y="0"/>
                  </a:moveTo>
                  <a:lnTo>
                    <a:pt x="59" y="104"/>
                  </a:lnTo>
                  <a:lnTo>
                    <a:pt x="63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5" name="直接连接符 90813"/>
            <p:cNvSpPr/>
            <p:nvPr/>
          </p:nvSpPr>
          <p:spPr>
            <a:xfrm flipV="1">
              <a:off x="3317" y="309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6" name="任意多边形 90814"/>
            <p:cNvSpPr/>
            <p:nvPr/>
          </p:nvSpPr>
          <p:spPr>
            <a:xfrm>
              <a:off x="3302" y="3063"/>
              <a:ext cx="24" cy="30"/>
            </a:xfrm>
            <a:custGeom>
              <a:avLst/>
              <a:gdLst/>
              <a:ahLst/>
              <a:cxnLst/>
              <a:rect l="0" t="0" r="0" b="0"/>
              <a:pathLst>
                <a:path w="191" h="243">
                  <a:moveTo>
                    <a:pt x="0" y="40"/>
                  </a:moveTo>
                  <a:lnTo>
                    <a:pt x="62" y="142"/>
                  </a:lnTo>
                  <a:lnTo>
                    <a:pt x="125" y="243"/>
                  </a:lnTo>
                  <a:lnTo>
                    <a:pt x="191" y="203"/>
                  </a:lnTo>
                  <a:lnTo>
                    <a:pt x="128" y="102"/>
                  </a:lnTo>
                  <a:lnTo>
                    <a:pt x="66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7" name="任意多边形 90815"/>
            <p:cNvSpPr/>
            <p:nvPr/>
          </p:nvSpPr>
          <p:spPr>
            <a:xfrm>
              <a:off x="3302" y="3063"/>
              <a:ext cx="24" cy="30"/>
            </a:xfrm>
            <a:custGeom>
              <a:avLst/>
              <a:gdLst/>
              <a:ahLst/>
              <a:cxnLst/>
              <a:rect l="0" t="0" r="0" b="0"/>
              <a:pathLst>
                <a:path w="191" h="243">
                  <a:moveTo>
                    <a:pt x="0" y="40"/>
                  </a:moveTo>
                  <a:lnTo>
                    <a:pt x="62" y="142"/>
                  </a:lnTo>
                  <a:lnTo>
                    <a:pt x="125" y="243"/>
                  </a:lnTo>
                  <a:lnTo>
                    <a:pt x="191" y="203"/>
                  </a:lnTo>
                  <a:lnTo>
                    <a:pt x="128" y="102"/>
                  </a:lnTo>
                  <a:lnTo>
                    <a:pt x="66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8" name="任意多边形 90816"/>
            <p:cNvSpPr/>
            <p:nvPr/>
          </p:nvSpPr>
          <p:spPr>
            <a:xfrm>
              <a:off x="3318" y="3075"/>
              <a:ext cx="9" cy="13"/>
            </a:xfrm>
            <a:custGeom>
              <a:avLst/>
              <a:gdLst/>
              <a:ahLst/>
              <a:cxnLst/>
              <a:rect l="0" t="0" r="0" b="0"/>
              <a:pathLst>
                <a:path w="66" h="101">
                  <a:moveTo>
                    <a:pt x="0" y="0"/>
                  </a:moveTo>
                  <a:lnTo>
                    <a:pt x="63" y="101"/>
                  </a:lnTo>
                  <a:lnTo>
                    <a:pt x="66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39" name="直接连接符 90817"/>
            <p:cNvSpPr/>
            <p:nvPr/>
          </p:nvSpPr>
          <p:spPr>
            <a:xfrm flipV="1">
              <a:off x="3326" y="308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0" name="任意多边形 90818"/>
            <p:cNvSpPr/>
            <p:nvPr/>
          </p:nvSpPr>
          <p:spPr>
            <a:xfrm>
              <a:off x="3310" y="3057"/>
              <a:ext cx="25" cy="31"/>
            </a:xfrm>
            <a:custGeom>
              <a:avLst/>
              <a:gdLst/>
              <a:ahLst/>
              <a:cxnLst/>
              <a:rect l="0" t="0" r="0" b="0"/>
              <a:pathLst>
                <a:path w="197" h="243">
                  <a:moveTo>
                    <a:pt x="0" y="42"/>
                  </a:moveTo>
                  <a:lnTo>
                    <a:pt x="66" y="143"/>
                  </a:lnTo>
                  <a:lnTo>
                    <a:pt x="132" y="243"/>
                  </a:lnTo>
                  <a:lnTo>
                    <a:pt x="197" y="201"/>
                  </a:lnTo>
                  <a:lnTo>
                    <a:pt x="131" y="100"/>
                  </a:lnTo>
                  <a:lnTo>
                    <a:pt x="65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1" name="任意多边形 90819"/>
            <p:cNvSpPr/>
            <p:nvPr/>
          </p:nvSpPr>
          <p:spPr>
            <a:xfrm>
              <a:off x="3310" y="3057"/>
              <a:ext cx="25" cy="31"/>
            </a:xfrm>
            <a:custGeom>
              <a:avLst/>
              <a:gdLst/>
              <a:ahLst/>
              <a:cxnLst/>
              <a:rect l="0" t="0" r="0" b="0"/>
              <a:pathLst>
                <a:path w="197" h="243">
                  <a:moveTo>
                    <a:pt x="0" y="42"/>
                  </a:moveTo>
                  <a:lnTo>
                    <a:pt x="66" y="143"/>
                  </a:lnTo>
                  <a:lnTo>
                    <a:pt x="132" y="243"/>
                  </a:lnTo>
                  <a:lnTo>
                    <a:pt x="197" y="201"/>
                  </a:lnTo>
                  <a:lnTo>
                    <a:pt x="131" y="100"/>
                  </a:lnTo>
                  <a:lnTo>
                    <a:pt x="65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2" name="任意多边形 90820"/>
            <p:cNvSpPr/>
            <p:nvPr/>
          </p:nvSpPr>
          <p:spPr>
            <a:xfrm>
              <a:off x="3327" y="3070"/>
              <a:ext cx="8" cy="12"/>
            </a:xfrm>
            <a:custGeom>
              <a:avLst/>
              <a:gdLst/>
              <a:ahLst/>
              <a:cxnLst/>
              <a:rect l="0" t="0" r="0" b="0"/>
              <a:pathLst>
                <a:path w="68" h="101">
                  <a:moveTo>
                    <a:pt x="0" y="0"/>
                  </a:moveTo>
                  <a:lnTo>
                    <a:pt x="66" y="101"/>
                  </a:lnTo>
                  <a:lnTo>
                    <a:pt x="68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3" name="直接连接符 90821"/>
            <p:cNvSpPr/>
            <p:nvPr/>
          </p:nvSpPr>
          <p:spPr>
            <a:xfrm flipV="1">
              <a:off x="3335" y="308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4" name="任意多边形 90822"/>
            <p:cNvSpPr/>
            <p:nvPr/>
          </p:nvSpPr>
          <p:spPr>
            <a:xfrm>
              <a:off x="3318" y="3052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200" h="241">
                  <a:moveTo>
                    <a:pt x="0" y="45"/>
                  </a:moveTo>
                  <a:lnTo>
                    <a:pt x="68" y="143"/>
                  </a:lnTo>
                  <a:lnTo>
                    <a:pt x="136" y="241"/>
                  </a:lnTo>
                  <a:lnTo>
                    <a:pt x="200" y="197"/>
                  </a:lnTo>
                  <a:lnTo>
                    <a:pt x="132" y="99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5" name="任意多边形 90823"/>
            <p:cNvSpPr/>
            <p:nvPr/>
          </p:nvSpPr>
          <p:spPr>
            <a:xfrm>
              <a:off x="3318" y="3052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200" h="241">
                  <a:moveTo>
                    <a:pt x="0" y="45"/>
                  </a:moveTo>
                  <a:lnTo>
                    <a:pt x="68" y="143"/>
                  </a:lnTo>
                  <a:lnTo>
                    <a:pt x="136" y="241"/>
                  </a:lnTo>
                  <a:lnTo>
                    <a:pt x="200" y="197"/>
                  </a:lnTo>
                  <a:lnTo>
                    <a:pt x="132" y="99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6" name="任意多边形 90824"/>
            <p:cNvSpPr/>
            <p:nvPr/>
          </p:nvSpPr>
          <p:spPr>
            <a:xfrm>
              <a:off x="3334" y="3064"/>
              <a:ext cx="9" cy="13"/>
            </a:xfrm>
            <a:custGeom>
              <a:avLst/>
              <a:gdLst/>
              <a:ahLst/>
              <a:cxnLst/>
              <a:rect l="0" t="0" r="0" b="0"/>
              <a:pathLst>
                <a:path w="71" h="98">
                  <a:moveTo>
                    <a:pt x="0" y="0"/>
                  </a:moveTo>
                  <a:lnTo>
                    <a:pt x="68" y="98"/>
                  </a:lnTo>
                  <a:lnTo>
                    <a:pt x="71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7" name="直接连接符 90825"/>
            <p:cNvSpPr/>
            <p:nvPr/>
          </p:nvSpPr>
          <p:spPr>
            <a:xfrm flipV="1">
              <a:off x="3343" y="307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8" name="任意多边形 90826"/>
            <p:cNvSpPr/>
            <p:nvPr/>
          </p:nvSpPr>
          <p:spPr>
            <a:xfrm>
              <a:off x="3326" y="3046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206" h="239">
                  <a:moveTo>
                    <a:pt x="0" y="47"/>
                  </a:moveTo>
                  <a:lnTo>
                    <a:pt x="72" y="143"/>
                  </a:lnTo>
                  <a:lnTo>
                    <a:pt x="143" y="239"/>
                  </a:lnTo>
                  <a:lnTo>
                    <a:pt x="206" y="192"/>
                  </a:lnTo>
                  <a:lnTo>
                    <a:pt x="134" y="96"/>
                  </a:lnTo>
                  <a:lnTo>
                    <a:pt x="63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49" name="任意多边形 90827"/>
            <p:cNvSpPr/>
            <p:nvPr/>
          </p:nvSpPr>
          <p:spPr>
            <a:xfrm>
              <a:off x="3326" y="3046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206" h="239">
                  <a:moveTo>
                    <a:pt x="0" y="47"/>
                  </a:moveTo>
                  <a:lnTo>
                    <a:pt x="72" y="143"/>
                  </a:lnTo>
                  <a:lnTo>
                    <a:pt x="143" y="239"/>
                  </a:lnTo>
                  <a:lnTo>
                    <a:pt x="206" y="192"/>
                  </a:lnTo>
                  <a:lnTo>
                    <a:pt x="134" y="96"/>
                  </a:lnTo>
                  <a:lnTo>
                    <a:pt x="63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0" name="任意多边形 90828"/>
            <p:cNvSpPr/>
            <p:nvPr/>
          </p:nvSpPr>
          <p:spPr>
            <a:xfrm>
              <a:off x="3342" y="3058"/>
              <a:ext cx="10" cy="12"/>
            </a:xfrm>
            <a:custGeom>
              <a:avLst/>
              <a:gdLst/>
              <a:ahLst/>
              <a:cxnLst/>
              <a:rect l="0" t="0" r="0" b="0"/>
              <a:pathLst>
                <a:path w="76" h="96">
                  <a:moveTo>
                    <a:pt x="0" y="0"/>
                  </a:moveTo>
                  <a:lnTo>
                    <a:pt x="72" y="96"/>
                  </a:lnTo>
                  <a:lnTo>
                    <a:pt x="76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1" name="直接连接符 90829"/>
            <p:cNvSpPr/>
            <p:nvPr/>
          </p:nvSpPr>
          <p:spPr>
            <a:xfrm flipV="1">
              <a:off x="3351" y="307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2" name="任意多边形 90830"/>
            <p:cNvSpPr/>
            <p:nvPr/>
          </p:nvSpPr>
          <p:spPr>
            <a:xfrm>
              <a:off x="3333" y="3041"/>
              <a:ext cx="26" cy="29"/>
            </a:xfrm>
            <a:custGeom>
              <a:avLst/>
              <a:gdLst/>
              <a:ahLst/>
              <a:cxnLst/>
              <a:rect l="0" t="0" r="0" b="0"/>
              <a:pathLst>
                <a:path w="212" h="234">
                  <a:moveTo>
                    <a:pt x="0" y="49"/>
                  </a:moveTo>
                  <a:lnTo>
                    <a:pt x="76" y="142"/>
                  </a:lnTo>
                  <a:lnTo>
                    <a:pt x="152" y="234"/>
                  </a:lnTo>
                  <a:lnTo>
                    <a:pt x="212" y="185"/>
                  </a:lnTo>
                  <a:lnTo>
                    <a:pt x="137" y="93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3" name="任意多边形 90831"/>
            <p:cNvSpPr/>
            <p:nvPr/>
          </p:nvSpPr>
          <p:spPr>
            <a:xfrm>
              <a:off x="3333" y="3041"/>
              <a:ext cx="26" cy="29"/>
            </a:xfrm>
            <a:custGeom>
              <a:avLst/>
              <a:gdLst/>
              <a:ahLst/>
              <a:cxnLst/>
              <a:rect l="0" t="0" r="0" b="0"/>
              <a:pathLst>
                <a:path w="212" h="234">
                  <a:moveTo>
                    <a:pt x="0" y="49"/>
                  </a:moveTo>
                  <a:lnTo>
                    <a:pt x="76" y="142"/>
                  </a:lnTo>
                  <a:lnTo>
                    <a:pt x="152" y="234"/>
                  </a:lnTo>
                  <a:lnTo>
                    <a:pt x="212" y="185"/>
                  </a:lnTo>
                  <a:lnTo>
                    <a:pt x="137" y="93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4" name="任意多边形 90832"/>
            <p:cNvSpPr/>
            <p:nvPr/>
          </p:nvSpPr>
          <p:spPr>
            <a:xfrm>
              <a:off x="3350" y="3052"/>
              <a:ext cx="10" cy="12"/>
            </a:xfrm>
            <a:custGeom>
              <a:avLst/>
              <a:gdLst/>
              <a:ahLst/>
              <a:cxnLst/>
              <a:rect l="0" t="0" r="0" b="0"/>
              <a:pathLst>
                <a:path w="79" h="92">
                  <a:moveTo>
                    <a:pt x="0" y="0"/>
                  </a:moveTo>
                  <a:lnTo>
                    <a:pt x="75" y="92"/>
                  </a:lnTo>
                  <a:lnTo>
                    <a:pt x="79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5" name="直接连接符 90833"/>
            <p:cNvSpPr/>
            <p:nvPr/>
          </p:nvSpPr>
          <p:spPr>
            <a:xfrm flipV="1">
              <a:off x="3359" y="306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6" name="任意多边形 90834"/>
            <p:cNvSpPr/>
            <p:nvPr/>
          </p:nvSpPr>
          <p:spPr>
            <a:xfrm>
              <a:off x="3340" y="3035"/>
              <a:ext cx="27" cy="28"/>
            </a:xfrm>
            <a:custGeom>
              <a:avLst/>
              <a:gdLst/>
              <a:ahLst/>
              <a:cxnLst/>
              <a:rect l="0" t="0" r="0" b="0"/>
              <a:pathLst>
                <a:path w="217" h="230">
                  <a:moveTo>
                    <a:pt x="0" y="51"/>
                  </a:moveTo>
                  <a:lnTo>
                    <a:pt x="80" y="141"/>
                  </a:lnTo>
                  <a:lnTo>
                    <a:pt x="159" y="230"/>
                  </a:lnTo>
                  <a:lnTo>
                    <a:pt x="217" y="179"/>
                  </a:lnTo>
                  <a:lnTo>
                    <a:pt x="138" y="89"/>
                  </a:lnTo>
                  <a:lnTo>
                    <a:pt x="5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7" name="任意多边形 90835"/>
            <p:cNvSpPr/>
            <p:nvPr/>
          </p:nvSpPr>
          <p:spPr>
            <a:xfrm>
              <a:off x="3340" y="3035"/>
              <a:ext cx="27" cy="28"/>
            </a:xfrm>
            <a:custGeom>
              <a:avLst/>
              <a:gdLst/>
              <a:ahLst/>
              <a:cxnLst/>
              <a:rect l="0" t="0" r="0" b="0"/>
              <a:pathLst>
                <a:path w="217" h="230">
                  <a:moveTo>
                    <a:pt x="0" y="51"/>
                  </a:moveTo>
                  <a:lnTo>
                    <a:pt x="80" y="141"/>
                  </a:lnTo>
                  <a:lnTo>
                    <a:pt x="159" y="230"/>
                  </a:lnTo>
                  <a:lnTo>
                    <a:pt x="217" y="179"/>
                  </a:lnTo>
                  <a:lnTo>
                    <a:pt x="138" y="89"/>
                  </a:lnTo>
                  <a:lnTo>
                    <a:pt x="5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8" name="任意多边形 90836"/>
            <p:cNvSpPr/>
            <p:nvPr/>
          </p:nvSpPr>
          <p:spPr>
            <a:xfrm>
              <a:off x="3357" y="3046"/>
              <a:ext cx="10" cy="11"/>
            </a:xfrm>
            <a:custGeom>
              <a:avLst/>
              <a:gdLst/>
              <a:ahLst/>
              <a:cxnLst/>
              <a:rect l="0" t="0" r="0" b="0"/>
              <a:pathLst>
                <a:path w="81" h="90">
                  <a:moveTo>
                    <a:pt x="0" y="0"/>
                  </a:moveTo>
                  <a:lnTo>
                    <a:pt x="79" y="90"/>
                  </a:lnTo>
                  <a:lnTo>
                    <a:pt x="81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59" name="直接连接符 90837"/>
            <p:cNvSpPr/>
            <p:nvPr/>
          </p:nvSpPr>
          <p:spPr>
            <a:xfrm flipV="1">
              <a:off x="3367" y="305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0" name="任意多边形 90838"/>
            <p:cNvSpPr/>
            <p:nvPr/>
          </p:nvSpPr>
          <p:spPr>
            <a:xfrm>
              <a:off x="3347" y="3028"/>
              <a:ext cx="27" cy="29"/>
            </a:xfrm>
            <a:custGeom>
              <a:avLst/>
              <a:gdLst/>
              <a:ahLst/>
              <a:cxnLst/>
              <a:rect l="0" t="0" r="0" b="0"/>
              <a:pathLst>
                <a:path w="220" h="228">
                  <a:moveTo>
                    <a:pt x="0" y="52"/>
                  </a:moveTo>
                  <a:lnTo>
                    <a:pt x="82" y="140"/>
                  </a:lnTo>
                  <a:lnTo>
                    <a:pt x="163" y="228"/>
                  </a:lnTo>
                  <a:lnTo>
                    <a:pt x="220" y="176"/>
                  </a:lnTo>
                  <a:lnTo>
                    <a:pt x="138" y="88"/>
                  </a:lnTo>
                  <a:lnTo>
                    <a:pt x="57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1" name="任意多边形 90839"/>
            <p:cNvSpPr/>
            <p:nvPr/>
          </p:nvSpPr>
          <p:spPr>
            <a:xfrm>
              <a:off x="3347" y="3028"/>
              <a:ext cx="27" cy="29"/>
            </a:xfrm>
            <a:custGeom>
              <a:avLst/>
              <a:gdLst/>
              <a:ahLst/>
              <a:cxnLst/>
              <a:rect l="0" t="0" r="0" b="0"/>
              <a:pathLst>
                <a:path w="220" h="228">
                  <a:moveTo>
                    <a:pt x="0" y="52"/>
                  </a:moveTo>
                  <a:lnTo>
                    <a:pt x="82" y="140"/>
                  </a:lnTo>
                  <a:lnTo>
                    <a:pt x="163" y="228"/>
                  </a:lnTo>
                  <a:lnTo>
                    <a:pt x="220" y="176"/>
                  </a:lnTo>
                  <a:lnTo>
                    <a:pt x="138" y="88"/>
                  </a:lnTo>
                  <a:lnTo>
                    <a:pt x="57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2" name="任意多边形 90840"/>
            <p:cNvSpPr/>
            <p:nvPr/>
          </p:nvSpPr>
          <p:spPr>
            <a:xfrm>
              <a:off x="3364" y="3039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5" h="88">
                  <a:moveTo>
                    <a:pt x="0" y="0"/>
                  </a:moveTo>
                  <a:lnTo>
                    <a:pt x="82" y="88"/>
                  </a:lnTo>
                  <a:lnTo>
                    <a:pt x="85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3" name="直接连接符 90841"/>
            <p:cNvSpPr/>
            <p:nvPr/>
          </p:nvSpPr>
          <p:spPr>
            <a:xfrm flipV="1">
              <a:off x="3374" y="305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4" name="任意多边形 90842"/>
            <p:cNvSpPr/>
            <p:nvPr/>
          </p:nvSpPr>
          <p:spPr>
            <a:xfrm>
              <a:off x="3354" y="3022"/>
              <a:ext cx="28" cy="28"/>
            </a:xfrm>
            <a:custGeom>
              <a:avLst/>
              <a:gdLst/>
              <a:ahLst/>
              <a:cxnLst/>
              <a:rect l="0" t="0" r="0" b="0"/>
              <a:pathLst>
                <a:path w="224" h="225">
                  <a:moveTo>
                    <a:pt x="0" y="55"/>
                  </a:moveTo>
                  <a:lnTo>
                    <a:pt x="84" y="140"/>
                  </a:lnTo>
                  <a:lnTo>
                    <a:pt x="169" y="225"/>
                  </a:lnTo>
                  <a:lnTo>
                    <a:pt x="224" y="170"/>
                  </a:lnTo>
                  <a:lnTo>
                    <a:pt x="139" y="85"/>
                  </a:lnTo>
                  <a:lnTo>
                    <a:pt x="54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5" name="任意多边形 90843"/>
            <p:cNvSpPr/>
            <p:nvPr/>
          </p:nvSpPr>
          <p:spPr>
            <a:xfrm>
              <a:off x="3354" y="3022"/>
              <a:ext cx="28" cy="28"/>
            </a:xfrm>
            <a:custGeom>
              <a:avLst/>
              <a:gdLst/>
              <a:ahLst/>
              <a:cxnLst/>
              <a:rect l="0" t="0" r="0" b="0"/>
              <a:pathLst>
                <a:path w="224" h="225">
                  <a:moveTo>
                    <a:pt x="0" y="55"/>
                  </a:moveTo>
                  <a:lnTo>
                    <a:pt x="84" y="140"/>
                  </a:lnTo>
                  <a:lnTo>
                    <a:pt x="169" y="225"/>
                  </a:lnTo>
                  <a:lnTo>
                    <a:pt x="224" y="170"/>
                  </a:lnTo>
                  <a:lnTo>
                    <a:pt x="139" y="85"/>
                  </a:lnTo>
                  <a:lnTo>
                    <a:pt x="54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6" name="任意多边形 90844"/>
            <p:cNvSpPr/>
            <p:nvPr/>
          </p:nvSpPr>
          <p:spPr>
            <a:xfrm>
              <a:off x="3371" y="3033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88" h="85">
                  <a:moveTo>
                    <a:pt x="0" y="0"/>
                  </a:moveTo>
                  <a:lnTo>
                    <a:pt x="85" y="85"/>
                  </a:lnTo>
                  <a:lnTo>
                    <a:pt x="88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7" name="直接连接符 90845"/>
            <p:cNvSpPr/>
            <p:nvPr/>
          </p:nvSpPr>
          <p:spPr>
            <a:xfrm flipV="1">
              <a:off x="3382" y="304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8" name="任意多边形 90846"/>
            <p:cNvSpPr/>
            <p:nvPr/>
          </p:nvSpPr>
          <p:spPr>
            <a:xfrm>
              <a:off x="3360" y="3015"/>
              <a:ext cx="29" cy="28"/>
            </a:xfrm>
            <a:custGeom>
              <a:avLst/>
              <a:gdLst/>
              <a:ahLst/>
              <a:cxnLst/>
              <a:rect l="0" t="0" r="0" b="0"/>
              <a:pathLst>
                <a:path w="229" h="220">
                  <a:moveTo>
                    <a:pt x="0" y="57"/>
                  </a:moveTo>
                  <a:lnTo>
                    <a:pt x="88" y="138"/>
                  </a:lnTo>
                  <a:lnTo>
                    <a:pt x="176" y="220"/>
                  </a:lnTo>
                  <a:lnTo>
                    <a:pt x="229" y="163"/>
                  </a:lnTo>
                  <a:lnTo>
                    <a:pt x="141" y="81"/>
                  </a:lnTo>
                  <a:lnTo>
                    <a:pt x="52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69" name="任意多边形 90847"/>
            <p:cNvSpPr/>
            <p:nvPr/>
          </p:nvSpPr>
          <p:spPr>
            <a:xfrm>
              <a:off x="3360" y="3015"/>
              <a:ext cx="29" cy="28"/>
            </a:xfrm>
            <a:custGeom>
              <a:avLst/>
              <a:gdLst/>
              <a:ahLst/>
              <a:cxnLst/>
              <a:rect l="0" t="0" r="0" b="0"/>
              <a:pathLst>
                <a:path w="229" h="220">
                  <a:moveTo>
                    <a:pt x="0" y="57"/>
                  </a:moveTo>
                  <a:lnTo>
                    <a:pt x="88" y="138"/>
                  </a:lnTo>
                  <a:lnTo>
                    <a:pt x="176" y="220"/>
                  </a:lnTo>
                  <a:lnTo>
                    <a:pt x="229" y="163"/>
                  </a:lnTo>
                  <a:lnTo>
                    <a:pt x="141" y="81"/>
                  </a:lnTo>
                  <a:lnTo>
                    <a:pt x="52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0" name="任意多边形 90848"/>
            <p:cNvSpPr/>
            <p:nvPr/>
          </p:nvSpPr>
          <p:spPr>
            <a:xfrm>
              <a:off x="3378" y="3025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90" h="82">
                  <a:moveTo>
                    <a:pt x="0" y="0"/>
                  </a:moveTo>
                  <a:lnTo>
                    <a:pt x="88" y="82"/>
                  </a:lnTo>
                  <a:lnTo>
                    <a:pt x="9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1" name="直接连接符 90849"/>
            <p:cNvSpPr/>
            <p:nvPr/>
          </p:nvSpPr>
          <p:spPr>
            <a:xfrm flipV="1">
              <a:off x="3389" y="303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2" name="任意多边形 90850"/>
            <p:cNvSpPr/>
            <p:nvPr/>
          </p:nvSpPr>
          <p:spPr>
            <a:xfrm>
              <a:off x="3366" y="3008"/>
              <a:ext cx="29" cy="27"/>
            </a:xfrm>
            <a:custGeom>
              <a:avLst/>
              <a:gdLst/>
              <a:ahLst/>
              <a:cxnLst/>
              <a:rect l="0" t="0" r="0" b="0"/>
              <a:pathLst>
                <a:path w="232" h="215">
                  <a:moveTo>
                    <a:pt x="0" y="59"/>
                  </a:moveTo>
                  <a:lnTo>
                    <a:pt x="91" y="137"/>
                  </a:lnTo>
                  <a:lnTo>
                    <a:pt x="181" y="215"/>
                  </a:lnTo>
                  <a:lnTo>
                    <a:pt x="232" y="156"/>
                  </a:lnTo>
                  <a:lnTo>
                    <a:pt x="142" y="78"/>
                  </a:lnTo>
                  <a:lnTo>
                    <a:pt x="5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3" name="任意多边形 90851"/>
            <p:cNvSpPr/>
            <p:nvPr/>
          </p:nvSpPr>
          <p:spPr>
            <a:xfrm>
              <a:off x="3366" y="3008"/>
              <a:ext cx="29" cy="27"/>
            </a:xfrm>
            <a:custGeom>
              <a:avLst/>
              <a:gdLst/>
              <a:ahLst/>
              <a:cxnLst/>
              <a:rect l="0" t="0" r="0" b="0"/>
              <a:pathLst>
                <a:path w="232" h="215">
                  <a:moveTo>
                    <a:pt x="0" y="59"/>
                  </a:moveTo>
                  <a:lnTo>
                    <a:pt x="91" y="137"/>
                  </a:lnTo>
                  <a:lnTo>
                    <a:pt x="181" y="215"/>
                  </a:lnTo>
                  <a:lnTo>
                    <a:pt x="232" y="156"/>
                  </a:lnTo>
                  <a:lnTo>
                    <a:pt x="142" y="78"/>
                  </a:lnTo>
                  <a:lnTo>
                    <a:pt x="5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853" name="组合 90852"/>
          <p:cNvGrpSpPr/>
          <p:nvPr/>
        </p:nvGrpSpPr>
        <p:grpSpPr>
          <a:xfrm>
            <a:off x="6815138" y="4338638"/>
            <a:ext cx="319087" cy="909637"/>
            <a:chOff x="4293" y="2733"/>
            <a:chExt cx="201" cy="573"/>
          </a:xfrm>
        </p:grpSpPr>
        <p:sp>
          <p:nvSpPr>
            <p:cNvPr id="78275" name="任意多边形 90853"/>
            <p:cNvSpPr/>
            <p:nvPr/>
          </p:nvSpPr>
          <p:spPr>
            <a:xfrm>
              <a:off x="4388" y="3293"/>
              <a:ext cx="15" cy="13"/>
            </a:xfrm>
            <a:custGeom>
              <a:avLst/>
              <a:gdLst/>
              <a:ahLst/>
              <a:cxnLst/>
              <a:rect l="0" t="0" r="0" b="0"/>
              <a:pathLst>
                <a:path w="94" h="78">
                  <a:moveTo>
                    <a:pt x="0" y="0"/>
                  </a:moveTo>
                  <a:lnTo>
                    <a:pt x="90" y="78"/>
                  </a:lnTo>
                  <a:lnTo>
                    <a:pt x="94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6" name="直接连接符 90854"/>
            <p:cNvSpPr/>
            <p:nvPr/>
          </p:nvSpPr>
          <p:spPr>
            <a:xfrm flipV="1">
              <a:off x="4402" y="330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7" name="任意多边形 90855"/>
            <p:cNvSpPr/>
            <p:nvPr/>
          </p:nvSpPr>
          <p:spPr>
            <a:xfrm>
              <a:off x="4372" y="3270"/>
              <a:ext cx="39" cy="35"/>
            </a:xfrm>
            <a:custGeom>
              <a:avLst/>
              <a:gdLst/>
              <a:ahLst/>
              <a:cxnLst/>
              <a:rect l="0" t="0" r="0" b="0"/>
              <a:pathLst>
                <a:path w="236" h="210">
                  <a:moveTo>
                    <a:pt x="0" y="60"/>
                  </a:moveTo>
                  <a:lnTo>
                    <a:pt x="94" y="135"/>
                  </a:lnTo>
                  <a:lnTo>
                    <a:pt x="188" y="210"/>
                  </a:lnTo>
                  <a:lnTo>
                    <a:pt x="236" y="150"/>
                  </a:lnTo>
                  <a:lnTo>
                    <a:pt x="142" y="75"/>
                  </a:lnTo>
                  <a:lnTo>
                    <a:pt x="48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8" name="任意多边形 90856"/>
            <p:cNvSpPr/>
            <p:nvPr/>
          </p:nvSpPr>
          <p:spPr>
            <a:xfrm>
              <a:off x="4372" y="3270"/>
              <a:ext cx="39" cy="35"/>
            </a:xfrm>
            <a:custGeom>
              <a:avLst/>
              <a:gdLst/>
              <a:ahLst/>
              <a:cxnLst/>
              <a:rect l="0" t="0" r="0" b="0"/>
              <a:pathLst>
                <a:path w="236" h="210">
                  <a:moveTo>
                    <a:pt x="0" y="60"/>
                  </a:moveTo>
                  <a:lnTo>
                    <a:pt x="94" y="135"/>
                  </a:lnTo>
                  <a:lnTo>
                    <a:pt x="188" y="210"/>
                  </a:lnTo>
                  <a:lnTo>
                    <a:pt x="236" y="150"/>
                  </a:lnTo>
                  <a:lnTo>
                    <a:pt x="142" y="75"/>
                  </a:lnTo>
                  <a:lnTo>
                    <a:pt x="48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79" name="任意多边形 90857"/>
            <p:cNvSpPr/>
            <p:nvPr/>
          </p:nvSpPr>
          <p:spPr>
            <a:xfrm>
              <a:off x="4396" y="3282"/>
              <a:ext cx="15" cy="13"/>
            </a:xfrm>
            <a:custGeom>
              <a:avLst/>
              <a:gdLst/>
              <a:ahLst/>
              <a:cxnLst/>
              <a:rect l="0" t="0" r="0" b="0"/>
              <a:pathLst>
                <a:path w="96" h="75">
                  <a:moveTo>
                    <a:pt x="0" y="0"/>
                  </a:moveTo>
                  <a:lnTo>
                    <a:pt x="94" y="75"/>
                  </a:lnTo>
                  <a:lnTo>
                    <a:pt x="96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0" name="直接连接符 90858"/>
            <p:cNvSpPr/>
            <p:nvPr/>
          </p:nvSpPr>
          <p:spPr>
            <a:xfrm flipV="1">
              <a:off x="4411" y="329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1" name="任意多边形 90859"/>
            <p:cNvSpPr/>
            <p:nvPr/>
          </p:nvSpPr>
          <p:spPr>
            <a:xfrm>
              <a:off x="4380" y="3261"/>
              <a:ext cx="39" cy="33"/>
            </a:xfrm>
            <a:custGeom>
              <a:avLst/>
              <a:gdLst/>
              <a:ahLst/>
              <a:cxnLst/>
              <a:rect l="0" t="0" r="0" b="0"/>
              <a:pathLst>
                <a:path w="239" h="205">
                  <a:moveTo>
                    <a:pt x="0" y="62"/>
                  </a:moveTo>
                  <a:lnTo>
                    <a:pt x="96" y="134"/>
                  </a:lnTo>
                  <a:lnTo>
                    <a:pt x="192" y="205"/>
                  </a:lnTo>
                  <a:lnTo>
                    <a:pt x="239" y="143"/>
                  </a:lnTo>
                  <a:lnTo>
                    <a:pt x="143" y="71"/>
                  </a:lnTo>
                  <a:lnTo>
                    <a:pt x="47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2" name="任意多边形 90860"/>
            <p:cNvSpPr/>
            <p:nvPr/>
          </p:nvSpPr>
          <p:spPr>
            <a:xfrm>
              <a:off x="4380" y="3261"/>
              <a:ext cx="39" cy="33"/>
            </a:xfrm>
            <a:custGeom>
              <a:avLst/>
              <a:gdLst/>
              <a:ahLst/>
              <a:cxnLst/>
              <a:rect l="0" t="0" r="0" b="0"/>
              <a:pathLst>
                <a:path w="239" h="205">
                  <a:moveTo>
                    <a:pt x="0" y="62"/>
                  </a:moveTo>
                  <a:lnTo>
                    <a:pt x="96" y="134"/>
                  </a:lnTo>
                  <a:lnTo>
                    <a:pt x="192" y="205"/>
                  </a:lnTo>
                  <a:lnTo>
                    <a:pt x="239" y="143"/>
                  </a:lnTo>
                  <a:lnTo>
                    <a:pt x="143" y="71"/>
                  </a:lnTo>
                  <a:lnTo>
                    <a:pt x="47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3" name="任意多边形 90861"/>
            <p:cNvSpPr/>
            <p:nvPr/>
          </p:nvSpPr>
          <p:spPr>
            <a:xfrm>
              <a:off x="4403" y="3273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8" h="72">
                  <a:moveTo>
                    <a:pt x="0" y="0"/>
                  </a:moveTo>
                  <a:lnTo>
                    <a:pt x="96" y="72"/>
                  </a:lnTo>
                  <a:lnTo>
                    <a:pt x="98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4" name="直接连接符 90862"/>
            <p:cNvSpPr/>
            <p:nvPr/>
          </p:nvSpPr>
          <p:spPr>
            <a:xfrm flipV="1">
              <a:off x="4419" y="328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5" name="任意多边形 90863"/>
            <p:cNvSpPr/>
            <p:nvPr/>
          </p:nvSpPr>
          <p:spPr>
            <a:xfrm>
              <a:off x="4388" y="3251"/>
              <a:ext cx="39" cy="33"/>
            </a:xfrm>
            <a:custGeom>
              <a:avLst/>
              <a:gdLst/>
              <a:ahLst/>
              <a:cxnLst/>
              <a:rect l="0" t="0" r="0" b="0"/>
              <a:pathLst>
                <a:path w="241" h="200">
                  <a:moveTo>
                    <a:pt x="0" y="64"/>
                  </a:moveTo>
                  <a:lnTo>
                    <a:pt x="98" y="132"/>
                  </a:lnTo>
                  <a:lnTo>
                    <a:pt x="196" y="200"/>
                  </a:lnTo>
                  <a:lnTo>
                    <a:pt x="241" y="137"/>
                  </a:lnTo>
                  <a:lnTo>
                    <a:pt x="143" y="69"/>
                  </a:lnTo>
                  <a:lnTo>
                    <a:pt x="44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6" name="任意多边形 90864"/>
            <p:cNvSpPr/>
            <p:nvPr/>
          </p:nvSpPr>
          <p:spPr>
            <a:xfrm>
              <a:off x="4388" y="3251"/>
              <a:ext cx="39" cy="33"/>
            </a:xfrm>
            <a:custGeom>
              <a:avLst/>
              <a:gdLst/>
              <a:ahLst/>
              <a:cxnLst/>
              <a:rect l="0" t="0" r="0" b="0"/>
              <a:pathLst>
                <a:path w="241" h="200">
                  <a:moveTo>
                    <a:pt x="0" y="64"/>
                  </a:moveTo>
                  <a:lnTo>
                    <a:pt x="98" y="132"/>
                  </a:lnTo>
                  <a:lnTo>
                    <a:pt x="196" y="200"/>
                  </a:lnTo>
                  <a:lnTo>
                    <a:pt x="241" y="137"/>
                  </a:lnTo>
                  <a:lnTo>
                    <a:pt x="143" y="69"/>
                  </a:lnTo>
                  <a:lnTo>
                    <a:pt x="44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7" name="任意多边形 90865"/>
            <p:cNvSpPr/>
            <p:nvPr/>
          </p:nvSpPr>
          <p:spPr>
            <a:xfrm>
              <a:off x="4410" y="3263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0" h="68">
                  <a:moveTo>
                    <a:pt x="0" y="0"/>
                  </a:moveTo>
                  <a:lnTo>
                    <a:pt x="98" y="68"/>
                  </a:lnTo>
                  <a:lnTo>
                    <a:pt x="10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8" name="直接连接符 90866"/>
            <p:cNvSpPr/>
            <p:nvPr/>
          </p:nvSpPr>
          <p:spPr>
            <a:xfrm flipV="1">
              <a:off x="4427" y="327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89" name="任意多边形 90867"/>
            <p:cNvSpPr/>
            <p:nvPr/>
          </p:nvSpPr>
          <p:spPr>
            <a:xfrm>
              <a:off x="4394" y="3240"/>
              <a:ext cx="40" cy="33"/>
            </a:xfrm>
            <a:custGeom>
              <a:avLst/>
              <a:gdLst/>
              <a:ahLst/>
              <a:cxnLst/>
              <a:rect l="0" t="0" r="0" b="0"/>
              <a:pathLst>
                <a:path w="243" h="196">
                  <a:moveTo>
                    <a:pt x="0" y="65"/>
                  </a:moveTo>
                  <a:lnTo>
                    <a:pt x="101" y="131"/>
                  </a:lnTo>
                  <a:lnTo>
                    <a:pt x="201" y="196"/>
                  </a:lnTo>
                  <a:lnTo>
                    <a:pt x="243" y="132"/>
                  </a:lnTo>
                  <a:lnTo>
                    <a:pt x="143" y="66"/>
                  </a:lnTo>
                  <a:lnTo>
                    <a:pt x="4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0" name="任意多边形 90868"/>
            <p:cNvSpPr/>
            <p:nvPr/>
          </p:nvSpPr>
          <p:spPr>
            <a:xfrm>
              <a:off x="4394" y="3240"/>
              <a:ext cx="40" cy="33"/>
            </a:xfrm>
            <a:custGeom>
              <a:avLst/>
              <a:gdLst/>
              <a:ahLst/>
              <a:cxnLst/>
              <a:rect l="0" t="0" r="0" b="0"/>
              <a:pathLst>
                <a:path w="243" h="196">
                  <a:moveTo>
                    <a:pt x="0" y="65"/>
                  </a:moveTo>
                  <a:lnTo>
                    <a:pt x="101" y="131"/>
                  </a:lnTo>
                  <a:lnTo>
                    <a:pt x="201" y="196"/>
                  </a:lnTo>
                  <a:lnTo>
                    <a:pt x="243" y="132"/>
                  </a:lnTo>
                  <a:lnTo>
                    <a:pt x="143" y="66"/>
                  </a:lnTo>
                  <a:lnTo>
                    <a:pt x="4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1" name="任意多边形 90869"/>
            <p:cNvSpPr/>
            <p:nvPr/>
          </p:nvSpPr>
          <p:spPr>
            <a:xfrm>
              <a:off x="4418" y="3252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3" h="66">
                  <a:moveTo>
                    <a:pt x="0" y="0"/>
                  </a:moveTo>
                  <a:lnTo>
                    <a:pt x="100" y="66"/>
                  </a:lnTo>
                  <a:lnTo>
                    <a:pt x="103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2" name="直接连接符 90870"/>
            <p:cNvSpPr/>
            <p:nvPr/>
          </p:nvSpPr>
          <p:spPr>
            <a:xfrm flipV="1">
              <a:off x="4434" y="326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3" name="任意多边形 90871"/>
            <p:cNvSpPr/>
            <p:nvPr/>
          </p:nvSpPr>
          <p:spPr>
            <a:xfrm>
              <a:off x="4401" y="3231"/>
              <a:ext cx="41" cy="30"/>
            </a:xfrm>
            <a:custGeom>
              <a:avLst/>
              <a:gdLst/>
              <a:ahLst/>
              <a:cxnLst/>
              <a:rect l="0" t="0" r="0" b="0"/>
              <a:pathLst>
                <a:path w="246" h="190">
                  <a:moveTo>
                    <a:pt x="0" y="67"/>
                  </a:moveTo>
                  <a:lnTo>
                    <a:pt x="103" y="129"/>
                  </a:lnTo>
                  <a:lnTo>
                    <a:pt x="206" y="190"/>
                  </a:lnTo>
                  <a:lnTo>
                    <a:pt x="246" y="123"/>
                  </a:lnTo>
                  <a:lnTo>
                    <a:pt x="143" y="62"/>
                  </a:lnTo>
                  <a:lnTo>
                    <a:pt x="4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4" name="任意多边形 90872"/>
            <p:cNvSpPr/>
            <p:nvPr/>
          </p:nvSpPr>
          <p:spPr>
            <a:xfrm>
              <a:off x="4401" y="3231"/>
              <a:ext cx="41" cy="30"/>
            </a:xfrm>
            <a:custGeom>
              <a:avLst/>
              <a:gdLst/>
              <a:ahLst/>
              <a:cxnLst/>
              <a:rect l="0" t="0" r="0" b="0"/>
              <a:pathLst>
                <a:path w="246" h="190">
                  <a:moveTo>
                    <a:pt x="0" y="67"/>
                  </a:moveTo>
                  <a:lnTo>
                    <a:pt x="103" y="129"/>
                  </a:lnTo>
                  <a:lnTo>
                    <a:pt x="206" y="190"/>
                  </a:lnTo>
                  <a:lnTo>
                    <a:pt x="246" y="123"/>
                  </a:lnTo>
                  <a:lnTo>
                    <a:pt x="143" y="62"/>
                  </a:lnTo>
                  <a:lnTo>
                    <a:pt x="4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5" name="任意多边形 90873"/>
            <p:cNvSpPr/>
            <p:nvPr/>
          </p:nvSpPr>
          <p:spPr>
            <a:xfrm>
              <a:off x="4424" y="3240"/>
              <a:ext cx="18" cy="11"/>
            </a:xfrm>
            <a:custGeom>
              <a:avLst/>
              <a:gdLst/>
              <a:ahLst/>
              <a:cxnLst/>
              <a:rect l="0" t="0" r="0" b="0"/>
              <a:pathLst>
                <a:path w="105" h="61">
                  <a:moveTo>
                    <a:pt x="0" y="0"/>
                  </a:moveTo>
                  <a:lnTo>
                    <a:pt x="103" y="61"/>
                  </a:lnTo>
                  <a:lnTo>
                    <a:pt x="10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6" name="直接连接符 90874"/>
            <p:cNvSpPr/>
            <p:nvPr/>
          </p:nvSpPr>
          <p:spPr>
            <a:xfrm flipV="1">
              <a:off x="4442" y="324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7" name="任意多边形 90875"/>
            <p:cNvSpPr/>
            <p:nvPr/>
          </p:nvSpPr>
          <p:spPr>
            <a:xfrm>
              <a:off x="4407" y="3220"/>
              <a:ext cx="40" cy="29"/>
            </a:xfrm>
            <a:custGeom>
              <a:avLst/>
              <a:gdLst/>
              <a:ahLst/>
              <a:cxnLst/>
              <a:rect l="0" t="0" r="0" b="0"/>
              <a:pathLst>
                <a:path w="247" h="182">
                  <a:moveTo>
                    <a:pt x="0" y="68"/>
                  </a:moveTo>
                  <a:lnTo>
                    <a:pt x="105" y="125"/>
                  </a:lnTo>
                  <a:lnTo>
                    <a:pt x="210" y="182"/>
                  </a:lnTo>
                  <a:lnTo>
                    <a:pt x="247" y="114"/>
                  </a:lnTo>
                  <a:lnTo>
                    <a:pt x="142" y="57"/>
                  </a:lnTo>
                  <a:lnTo>
                    <a:pt x="3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8" name="任意多边形 90876"/>
            <p:cNvSpPr/>
            <p:nvPr/>
          </p:nvSpPr>
          <p:spPr>
            <a:xfrm>
              <a:off x="4407" y="3220"/>
              <a:ext cx="40" cy="29"/>
            </a:xfrm>
            <a:custGeom>
              <a:avLst/>
              <a:gdLst/>
              <a:ahLst/>
              <a:cxnLst/>
              <a:rect l="0" t="0" r="0" b="0"/>
              <a:pathLst>
                <a:path w="247" h="182">
                  <a:moveTo>
                    <a:pt x="0" y="68"/>
                  </a:moveTo>
                  <a:lnTo>
                    <a:pt x="105" y="125"/>
                  </a:lnTo>
                  <a:lnTo>
                    <a:pt x="210" y="182"/>
                  </a:lnTo>
                  <a:lnTo>
                    <a:pt x="247" y="114"/>
                  </a:lnTo>
                  <a:lnTo>
                    <a:pt x="142" y="57"/>
                  </a:lnTo>
                  <a:lnTo>
                    <a:pt x="3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299" name="任意多边形 90877"/>
            <p:cNvSpPr/>
            <p:nvPr/>
          </p:nvSpPr>
          <p:spPr>
            <a:xfrm>
              <a:off x="4430" y="3230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6" h="57">
                  <a:moveTo>
                    <a:pt x="0" y="0"/>
                  </a:moveTo>
                  <a:lnTo>
                    <a:pt x="105" y="57"/>
                  </a:lnTo>
                  <a:lnTo>
                    <a:pt x="106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0" name="直接连接符 90878"/>
            <p:cNvSpPr/>
            <p:nvPr/>
          </p:nvSpPr>
          <p:spPr>
            <a:xfrm flipV="1">
              <a:off x="4447" y="323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1" name="任意多边形 90879"/>
            <p:cNvSpPr/>
            <p:nvPr/>
          </p:nvSpPr>
          <p:spPr>
            <a:xfrm>
              <a:off x="4413" y="3209"/>
              <a:ext cx="40" cy="30"/>
            </a:xfrm>
            <a:custGeom>
              <a:avLst/>
              <a:gdLst/>
              <a:ahLst/>
              <a:cxnLst/>
              <a:rect l="0" t="0" r="0" b="0"/>
              <a:pathLst>
                <a:path w="248" h="178">
                  <a:moveTo>
                    <a:pt x="0" y="69"/>
                  </a:moveTo>
                  <a:lnTo>
                    <a:pt x="106" y="124"/>
                  </a:lnTo>
                  <a:lnTo>
                    <a:pt x="212" y="178"/>
                  </a:lnTo>
                  <a:lnTo>
                    <a:pt x="248" y="109"/>
                  </a:lnTo>
                  <a:lnTo>
                    <a:pt x="142" y="55"/>
                  </a:lnTo>
                  <a:lnTo>
                    <a:pt x="36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2" name="任意多边形 90880"/>
            <p:cNvSpPr/>
            <p:nvPr/>
          </p:nvSpPr>
          <p:spPr>
            <a:xfrm>
              <a:off x="4413" y="3209"/>
              <a:ext cx="40" cy="30"/>
            </a:xfrm>
            <a:custGeom>
              <a:avLst/>
              <a:gdLst/>
              <a:ahLst/>
              <a:cxnLst/>
              <a:rect l="0" t="0" r="0" b="0"/>
              <a:pathLst>
                <a:path w="248" h="178">
                  <a:moveTo>
                    <a:pt x="0" y="69"/>
                  </a:moveTo>
                  <a:lnTo>
                    <a:pt x="106" y="124"/>
                  </a:lnTo>
                  <a:lnTo>
                    <a:pt x="212" y="178"/>
                  </a:lnTo>
                  <a:lnTo>
                    <a:pt x="248" y="109"/>
                  </a:lnTo>
                  <a:lnTo>
                    <a:pt x="142" y="55"/>
                  </a:lnTo>
                  <a:lnTo>
                    <a:pt x="36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3" name="任意多边形 90881"/>
            <p:cNvSpPr/>
            <p:nvPr/>
          </p:nvSpPr>
          <p:spPr>
            <a:xfrm>
              <a:off x="4436" y="3218"/>
              <a:ext cx="17" cy="9"/>
            </a:xfrm>
            <a:custGeom>
              <a:avLst/>
              <a:gdLst/>
              <a:ahLst/>
              <a:cxnLst/>
              <a:rect l="0" t="0" r="0" b="0"/>
              <a:pathLst>
                <a:path w="108" h="54">
                  <a:moveTo>
                    <a:pt x="0" y="0"/>
                  </a:moveTo>
                  <a:lnTo>
                    <a:pt x="106" y="54"/>
                  </a:lnTo>
                  <a:lnTo>
                    <a:pt x="108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4" name="直接连接符 90882"/>
            <p:cNvSpPr/>
            <p:nvPr/>
          </p:nvSpPr>
          <p:spPr>
            <a:xfrm flipV="1">
              <a:off x="4453" y="3226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5" name="任意多边形 90883"/>
            <p:cNvSpPr/>
            <p:nvPr/>
          </p:nvSpPr>
          <p:spPr>
            <a:xfrm>
              <a:off x="4418" y="3198"/>
              <a:ext cx="41" cy="28"/>
            </a:xfrm>
            <a:custGeom>
              <a:avLst/>
              <a:gdLst/>
              <a:ahLst/>
              <a:cxnLst/>
              <a:rect l="0" t="0" r="0" b="0"/>
              <a:pathLst>
                <a:path w="249" h="171">
                  <a:moveTo>
                    <a:pt x="0" y="70"/>
                  </a:moveTo>
                  <a:lnTo>
                    <a:pt x="109" y="121"/>
                  </a:lnTo>
                  <a:lnTo>
                    <a:pt x="217" y="171"/>
                  </a:lnTo>
                  <a:lnTo>
                    <a:pt x="249" y="100"/>
                  </a:lnTo>
                  <a:lnTo>
                    <a:pt x="141" y="50"/>
                  </a:lnTo>
                  <a:lnTo>
                    <a:pt x="33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6" name="任意多边形 90884"/>
            <p:cNvSpPr/>
            <p:nvPr/>
          </p:nvSpPr>
          <p:spPr>
            <a:xfrm>
              <a:off x="4418" y="3198"/>
              <a:ext cx="41" cy="28"/>
            </a:xfrm>
            <a:custGeom>
              <a:avLst/>
              <a:gdLst/>
              <a:ahLst/>
              <a:cxnLst/>
              <a:rect l="0" t="0" r="0" b="0"/>
              <a:pathLst>
                <a:path w="249" h="171">
                  <a:moveTo>
                    <a:pt x="0" y="70"/>
                  </a:moveTo>
                  <a:lnTo>
                    <a:pt x="109" y="121"/>
                  </a:lnTo>
                  <a:lnTo>
                    <a:pt x="217" y="171"/>
                  </a:lnTo>
                  <a:lnTo>
                    <a:pt x="249" y="100"/>
                  </a:lnTo>
                  <a:lnTo>
                    <a:pt x="141" y="50"/>
                  </a:lnTo>
                  <a:lnTo>
                    <a:pt x="33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7" name="任意多边形 90885"/>
            <p:cNvSpPr/>
            <p:nvPr/>
          </p:nvSpPr>
          <p:spPr>
            <a:xfrm>
              <a:off x="4442" y="3206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11" h="50">
                  <a:moveTo>
                    <a:pt x="0" y="0"/>
                  </a:moveTo>
                  <a:lnTo>
                    <a:pt x="108" y="50"/>
                  </a:lnTo>
                  <a:lnTo>
                    <a:pt x="111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8" name="直接连接符 90886"/>
            <p:cNvSpPr/>
            <p:nvPr/>
          </p:nvSpPr>
          <p:spPr>
            <a:xfrm flipV="1">
              <a:off x="4459" y="321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09" name="任意多边形 90887"/>
            <p:cNvSpPr/>
            <p:nvPr/>
          </p:nvSpPr>
          <p:spPr>
            <a:xfrm>
              <a:off x="4423" y="3186"/>
              <a:ext cx="41" cy="28"/>
            </a:xfrm>
            <a:custGeom>
              <a:avLst/>
              <a:gdLst/>
              <a:ahLst/>
              <a:cxnLst/>
              <a:rect l="0" t="0" r="0" b="0"/>
              <a:pathLst>
                <a:path w="251" h="165">
                  <a:moveTo>
                    <a:pt x="0" y="71"/>
                  </a:moveTo>
                  <a:lnTo>
                    <a:pt x="110" y="118"/>
                  </a:lnTo>
                  <a:lnTo>
                    <a:pt x="221" y="165"/>
                  </a:lnTo>
                  <a:lnTo>
                    <a:pt x="251" y="94"/>
                  </a:lnTo>
                  <a:lnTo>
                    <a:pt x="140" y="47"/>
                  </a:lnTo>
                  <a:lnTo>
                    <a:pt x="30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0" name="任意多边形 90888"/>
            <p:cNvSpPr/>
            <p:nvPr/>
          </p:nvSpPr>
          <p:spPr>
            <a:xfrm>
              <a:off x="4423" y="3186"/>
              <a:ext cx="41" cy="28"/>
            </a:xfrm>
            <a:custGeom>
              <a:avLst/>
              <a:gdLst/>
              <a:ahLst/>
              <a:cxnLst/>
              <a:rect l="0" t="0" r="0" b="0"/>
              <a:pathLst>
                <a:path w="251" h="165">
                  <a:moveTo>
                    <a:pt x="0" y="71"/>
                  </a:moveTo>
                  <a:lnTo>
                    <a:pt x="110" y="118"/>
                  </a:lnTo>
                  <a:lnTo>
                    <a:pt x="221" y="165"/>
                  </a:lnTo>
                  <a:lnTo>
                    <a:pt x="251" y="94"/>
                  </a:lnTo>
                  <a:lnTo>
                    <a:pt x="140" y="47"/>
                  </a:lnTo>
                  <a:lnTo>
                    <a:pt x="30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1" name="任意多边形 90889"/>
            <p:cNvSpPr/>
            <p:nvPr/>
          </p:nvSpPr>
          <p:spPr>
            <a:xfrm>
              <a:off x="4447" y="3194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2" h="47">
                  <a:moveTo>
                    <a:pt x="0" y="0"/>
                  </a:moveTo>
                  <a:lnTo>
                    <a:pt x="111" y="47"/>
                  </a:lnTo>
                  <a:lnTo>
                    <a:pt x="112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2" name="直接连接符 90890"/>
            <p:cNvSpPr/>
            <p:nvPr/>
          </p:nvSpPr>
          <p:spPr>
            <a:xfrm flipV="1">
              <a:off x="4464" y="320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3" name="任意多边形 90891"/>
            <p:cNvSpPr/>
            <p:nvPr/>
          </p:nvSpPr>
          <p:spPr>
            <a:xfrm>
              <a:off x="4428" y="3176"/>
              <a:ext cx="41" cy="26"/>
            </a:xfrm>
            <a:custGeom>
              <a:avLst/>
              <a:gdLst/>
              <a:ahLst/>
              <a:cxnLst/>
              <a:rect l="0" t="0" r="0" b="0"/>
              <a:pathLst>
                <a:path w="251" h="157">
                  <a:moveTo>
                    <a:pt x="0" y="72"/>
                  </a:moveTo>
                  <a:lnTo>
                    <a:pt x="111" y="115"/>
                  </a:lnTo>
                  <a:lnTo>
                    <a:pt x="223" y="157"/>
                  </a:lnTo>
                  <a:lnTo>
                    <a:pt x="251" y="85"/>
                  </a:lnTo>
                  <a:lnTo>
                    <a:pt x="139" y="42"/>
                  </a:lnTo>
                  <a:lnTo>
                    <a:pt x="27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4" name="任意多边形 90892"/>
            <p:cNvSpPr/>
            <p:nvPr/>
          </p:nvSpPr>
          <p:spPr>
            <a:xfrm>
              <a:off x="4428" y="3176"/>
              <a:ext cx="41" cy="26"/>
            </a:xfrm>
            <a:custGeom>
              <a:avLst/>
              <a:gdLst/>
              <a:ahLst/>
              <a:cxnLst/>
              <a:rect l="0" t="0" r="0" b="0"/>
              <a:pathLst>
                <a:path w="251" h="157">
                  <a:moveTo>
                    <a:pt x="0" y="72"/>
                  </a:moveTo>
                  <a:lnTo>
                    <a:pt x="111" y="115"/>
                  </a:lnTo>
                  <a:lnTo>
                    <a:pt x="223" y="157"/>
                  </a:lnTo>
                  <a:lnTo>
                    <a:pt x="251" y="85"/>
                  </a:lnTo>
                  <a:lnTo>
                    <a:pt x="139" y="42"/>
                  </a:lnTo>
                  <a:lnTo>
                    <a:pt x="27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5" name="任意多边形 90893"/>
            <p:cNvSpPr/>
            <p:nvPr/>
          </p:nvSpPr>
          <p:spPr>
            <a:xfrm>
              <a:off x="4451" y="3182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3" h="43">
                  <a:moveTo>
                    <a:pt x="0" y="0"/>
                  </a:moveTo>
                  <a:lnTo>
                    <a:pt x="112" y="43"/>
                  </a:lnTo>
                  <a:lnTo>
                    <a:pt x="1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6" name="直接连接符 90894"/>
            <p:cNvSpPr/>
            <p:nvPr/>
          </p:nvSpPr>
          <p:spPr>
            <a:xfrm flipV="1">
              <a:off x="4469" y="318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7" name="任意多边形 90895"/>
            <p:cNvSpPr/>
            <p:nvPr/>
          </p:nvSpPr>
          <p:spPr>
            <a:xfrm>
              <a:off x="4432" y="3164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2" h="153">
                  <a:moveTo>
                    <a:pt x="0" y="73"/>
                  </a:moveTo>
                  <a:lnTo>
                    <a:pt x="113" y="113"/>
                  </a:lnTo>
                  <a:lnTo>
                    <a:pt x="226" y="153"/>
                  </a:lnTo>
                  <a:lnTo>
                    <a:pt x="252" y="81"/>
                  </a:lnTo>
                  <a:lnTo>
                    <a:pt x="139" y="41"/>
                  </a:lnTo>
                  <a:lnTo>
                    <a:pt x="26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8" name="任意多边形 90896"/>
            <p:cNvSpPr/>
            <p:nvPr/>
          </p:nvSpPr>
          <p:spPr>
            <a:xfrm>
              <a:off x="4432" y="3164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2" h="153">
                  <a:moveTo>
                    <a:pt x="0" y="73"/>
                  </a:moveTo>
                  <a:lnTo>
                    <a:pt x="113" y="113"/>
                  </a:lnTo>
                  <a:lnTo>
                    <a:pt x="226" y="153"/>
                  </a:lnTo>
                  <a:lnTo>
                    <a:pt x="252" y="81"/>
                  </a:lnTo>
                  <a:lnTo>
                    <a:pt x="139" y="41"/>
                  </a:lnTo>
                  <a:lnTo>
                    <a:pt x="26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19" name="任意多边形 90897"/>
            <p:cNvSpPr/>
            <p:nvPr/>
          </p:nvSpPr>
          <p:spPr>
            <a:xfrm>
              <a:off x="4455" y="3170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5" h="40">
                  <a:moveTo>
                    <a:pt x="0" y="0"/>
                  </a:moveTo>
                  <a:lnTo>
                    <a:pt x="113" y="40"/>
                  </a:lnTo>
                  <a:lnTo>
                    <a:pt x="115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0" name="直接连接符 90898"/>
            <p:cNvSpPr/>
            <p:nvPr/>
          </p:nvSpPr>
          <p:spPr>
            <a:xfrm flipV="1">
              <a:off x="4473" y="317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1" name="任意多边形 90899"/>
            <p:cNvSpPr/>
            <p:nvPr/>
          </p:nvSpPr>
          <p:spPr>
            <a:xfrm>
              <a:off x="4436" y="3153"/>
              <a:ext cx="42" cy="24"/>
            </a:xfrm>
            <a:custGeom>
              <a:avLst/>
              <a:gdLst/>
              <a:ahLst/>
              <a:cxnLst/>
              <a:rect l="0" t="0" r="0" b="0"/>
              <a:pathLst>
                <a:path w="252" h="144">
                  <a:moveTo>
                    <a:pt x="0" y="75"/>
                  </a:moveTo>
                  <a:lnTo>
                    <a:pt x="115" y="110"/>
                  </a:lnTo>
                  <a:lnTo>
                    <a:pt x="230" y="144"/>
                  </a:lnTo>
                  <a:lnTo>
                    <a:pt x="252" y="69"/>
                  </a:lnTo>
                  <a:lnTo>
                    <a:pt x="137" y="35"/>
                  </a:lnTo>
                  <a:lnTo>
                    <a:pt x="22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2" name="任意多边形 90900"/>
            <p:cNvSpPr/>
            <p:nvPr/>
          </p:nvSpPr>
          <p:spPr>
            <a:xfrm>
              <a:off x="4436" y="3153"/>
              <a:ext cx="42" cy="24"/>
            </a:xfrm>
            <a:custGeom>
              <a:avLst/>
              <a:gdLst/>
              <a:ahLst/>
              <a:cxnLst/>
              <a:rect l="0" t="0" r="0" b="0"/>
              <a:pathLst>
                <a:path w="252" h="144">
                  <a:moveTo>
                    <a:pt x="0" y="75"/>
                  </a:moveTo>
                  <a:lnTo>
                    <a:pt x="115" y="110"/>
                  </a:lnTo>
                  <a:lnTo>
                    <a:pt x="230" y="144"/>
                  </a:lnTo>
                  <a:lnTo>
                    <a:pt x="252" y="69"/>
                  </a:lnTo>
                  <a:lnTo>
                    <a:pt x="137" y="35"/>
                  </a:lnTo>
                  <a:lnTo>
                    <a:pt x="22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3" name="任意多边形 90901"/>
            <p:cNvSpPr/>
            <p:nvPr/>
          </p:nvSpPr>
          <p:spPr>
            <a:xfrm>
              <a:off x="4459" y="3158"/>
              <a:ext cx="19" cy="6"/>
            </a:xfrm>
            <a:custGeom>
              <a:avLst/>
              <a:gdLst/>
              <a:ahLst/>
              <a:cxnLst/>
              <a:rect l="0" t="0" r="0" b="0"/>
              <a:pathLst>
                <a:path w="115" h="34">
                  <a:moveTo>
                    <a:pt x="0" y="0"/>
                  </a:moveTo>
                  <a:lnTo>
                    <a:pt x="115" y="34"/>
                  </a:lnTo>
                  <a:lnTo>
                    <a:pt x="115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4" name="直接连接符 90902"/>
            <p:cNvSpPr/>
            <p:nvPr/>
          </p:nvSpPr>
          <p:spPr>
            <a:xfrm flipV="1">
              <a:off x="4478" y="316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5" name="任意多边形 90903"/>
            <p:cNvSpPr/>
            <p:nvPr/>
          </p:nvSpPr>
          <p:spPr>
            <a:xfrm>
              <a:off x="4440" y="3141"/>
              <a:ext cx="41" cy="23"/>
            </a:xfrm>
            <a:custGeom>
              <a:avLst/>
              <a:gdLst/>
              <a:ahLst/>
              <a:cxnLst/>
              <a:rect l="0" t="0" r="0" b="0"/>
              <a:pathLst>
                <a:path w="250" h="137">
                  <a:moveTo>
                    <a:pt x="0" y="75"/>
                  </a:moveTo>
                  <a:lnTo>
                    <a:pt x="115" y="106"/>
                  </a:lnTo>
                  <a:lnTo>
                    <a:pt x="230" y="137"/>
                  </a:lnTo>
                  <a:lnTo>
                    <a:pt x="250" y="62"/>
                  </a:lnTo>
                  <a:lnTo>
                    <a:pt x="135" y="31"/>
                  </a:lnTo>
                  <a:lnTo>
                    <a:pt x="20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6" name="任意多边形 90904"/>
            <p:cNvSpPr/>
            <p:nvPr/>
          </p:nvSpPr>
          <p:spPr>
            <a:xfrm>
              <a:off x="4440" y="3141"/>
              <a:ext cx="41" cy="23"/>
            </a:xfrm>
            <a:custGeom>
              <a:avLst/>
              <a:gdLst/>
              <a:ahLst/>
              <a:cxnLst/>
              <a:rect l="0" t="0" r="0" b="0"/>
              <a:pathLst>
                <a:path w="250" h="137">
                  <a:moveTo>
                    <a:pt x="0" y="75"/>
                  </a:moveTo>
                  <a:lnTo>
                    <a:pt x="115" y="106"/>
                  </a:lnTo>
                  <a:lnTo>
                    <a:pt x="230" y="137"/>
                  </a:lnTo>
                  <a:lnTo>
                    <a:pt x="250" y="62"/>
                  </a:lnTo>
                  <a:lnTo>
                    <a:pt x="135" y="31"/>
                  </a:lnTo>
                  <a:lnTo>
                    <a:pt x="20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7" name="任意多边形 90905"/>
            <p:cNvSpPr/>
            <p:nvPr/>
          </p:nvSpPr>
          <p:spPr>
            <a:xfrm>
              <a:off x="4463" y="3147"/>
              <a:ext cx="18" cy="4"/>
            </a:xfrm>
            <a:custGeom>
              <a:avLst/>
              <a:gdLst/>
              <a:ahLst/>
              <a:cxnLst/>
              <a:rect l="0" t="0" r="0" b="0"/>
              <a:pathLst>
                <a:path w="116" h="31">
                  <a:moveTo>
                    <a:pt x="0" y="0"/>
                  </a:moveTo>
                  <a:lnTo>
                    <a:pt x="115" y="31"/>
                  </a:lnTo>
                  <a:lnTo>
                    <a:pt x="116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8" name="直接连接符 90906"/>
            <p:cNvSpPr/>
            <p:nvPr/>
          </p:nvSpPr>
          <p:spPr>
            <a:xfrm flipV="1">
              <a:off x="4481" y="315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29" name="任意多边形 90907"/>
            <p:cNvSpPr/>
            <p:nvPr/>
          </p:nvSpPr>
          <p:spPr>
            <a:xfrm>
              <a:off x="4443" y="3129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50" h="132">
                  <a:moveTo>
                    <a:pt x="0" y="76"/>
                  </a:moveTo>
                  <a:lnTo>
                    <a:pt x="116" y="104"/>
                  </a:lnTo>
                  <a:lnTo>
                    <a:pt x="232" y="132"/>
                  </a:lnTo>
                  <a:lnTo>
                    <a:pt x="250" y="56"/>
                  </a:lnTo>
                  <a:lnTo>
                    <a:pt x="134" y="28"/>
                  </a:lnTo>
                  <a:lnTo>
                    <a:pt x="18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0" name="任意多边形 90908"/>
            <p:cNvSpPr/>
            <p:nvPr/>
          </p:nvSpPr>
          <p:spPr>
            <a:xfrm>
              <a:off x="4443" y="3129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50" h="132">
                  <a:moveTo>
                    <a:pt x="0" y="76"/>
                  </a:moveTo>
                  <a:lnTo>
                    <a:pt x="116" y="104"/>
                  </a:lnTo>
                  <a:lnTo>
                    <a:pt x="232" y="132"/>
                  </a:lnTo>
                  <a:lnTo>
                    <a:pt x="250" y="56"/>
                  </a:lnTo>
                  <a:lnTo>
                    <a:pt x="134" y="28"/>
                  </a:lnTo>
                  <a:lnTo>
                    <a:pt x="18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1" name="任意多边形 90909"/>
            <p:cNvSpPr/>
            <p:nvPr/>
          </p:nvSpPr>
          <p:spPr>
            <a:xfrm>
              <a:off x="4465" y="3133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7" h="28">
                  <a:moveTo>
                    <a:pt x="0" y="0"/>
                  </a:moveTo>
                  <a:lnTo>
                    <a:pt x="116" y="28"/>
                  </a:lnTo>
                  <a:lnTo>
                    <a:pt x="117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2" name="直接连接符 90910"/>
            <p:cNvSpPr/>
            <p:nvPr/>
          </p:nvSpPr>
          <p:spPr>
            <a:xfrm flipV="1">
              <a:off x="4484" y="3137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3" name="任意多边形 90911"/>
            <p:cNvSpPr/>
            <p:nvPr/>
          </p:nvSpPr>
          <p:spPr>
            <a:xfrm>
              <a:off x="4445" y="3118"/>
              <a:ext cx="41" cy="19"/>
            </a:xfrm>
            <a:custGeom>
              <a:avLst/>
              <a:gdLst/>
              <a:ahLst/>
              <a:cxnLst/>
              <a:rect l="0" t="0" r="0" b="0"/>
              <a:pathLst>
                <a:path w="249" h="121">
                  <a:moveTo>
                    <a:pt x="0" y="76"/>
                  </a:moveTo>
                  <a:lnTo>
                    <a:pt x="117" y="98"/>
                  </a:lnTo>
                  <a:lnTo>
                    <a:pt x="234" y="121"/>
                  </a:lnTo>
                  <a:lnTo>
                    <a:pt x="249" y="45"/>
                  </a:lnTo>
                  <a:lnTo>
                    <a:pt x="132" y="22"/>
                  </a:lnTo>
                  <a:lnTo>
                    <a:pt x="14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4" name="任意多边形 90912"/>
            <p:cNvSpPr/>
            <p:nvPr/>
          </p:nvSpPr>
          <p:spPr>
            <a:xfrm>
              <a:off x="4445" y="3118"/>
              <a:ext cx="41" cy="19"/>
            </a:xfrm>
            <a:custGeom>
              <a:avLst/>
              <a:gdLst/>
              <a:ahLst/>
              <a:cxnLst/>
              <a:rect l="0" t="0" r="0" b="0"/>
              <a:pathLst>
                <a:path w="249" h="121">
                  <a:moveTo>
                    <a:pt x="0" y="76"/>
                  </a:moveTo>
                  <a:lnTo>
                    <a:pt x="117" y="98"/>
                  </a:lnTo>
                  <a:lnTo>
                    <a:pt x="234" y="121"/>
                  </a:lnTo>
                  <a:lnTo>
                    <a:pt x="249" y="45"/>
                  </a:lnTo>
                  <a:lnTo>
                    <a:pt x="132" y="22"/>
                  </a:lnTo>
                  <a:lnTo>
                    <a:pt x="14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5" name="任意多边形 90913"/>
            <p:cNvSpPr/>
            <p:nvPr/>
          </p:nvSpPr>
          <p:spPr>
            <a:xfrm>
              <a:off x="4468" y="3122"/>
              <a:ext cx="18" cy="2"/>
            </a:xfrm>
            <a:custGeom>
              <a:avLst/>
              <a:gdLst/>
              <a:ahLst/>
              <a:cxnLst/>
              <a:rect l="0" t="0" r="0" b="0"/>
              <a:pathLst>
                <a:path w="118" h="23">
                  <a:moveTo>
                    <a:pt x="0" y="0"/>
                  </a:moveTo>
                  <a:lnTo>
                    <a:pt x="117" y="23"/>
                  </a:lnTo>
                  <a:lnTo>
                    <a:pt x="118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6" name="直接连接符 90914"/>
            <p:cNvSpPr/>
            <p:nvPr/>
          </p:nvSpPr>
          <p:spPr>
            <a:xfrm flipV="1">
              <a:off x="4486" y="3124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7" name="任意多边形 90915"/>
            <p:cNvSpPr/>
            <p:nvPr/>
          </p:nvSpPr>
          <p:spPr>
            <a:xfrm>
              <a:off x="4448" y="3106"/>
              <a:ext cx="41" cy="18"/>
            </a:xfrm>
            <a:custGeom>
              <a:avLst/>
              <a:gdLst/>
              <a:ahLst/>
              <a:cxnLst/>
              <a:rect l="0" t="0" r="0" b="0"/>
              <a:pathLst>
                <a:path w="249" h="115">
                  <a:moveTo>
                    <a:pt x="0" y="77"/>
                  </a:moveTo>
                  <a:lnTo>
                    <a:pt x="119" y="96"/>
                  </a:lnTo>
                  <a:lnTo>
                    <a:pt x="237" y="115"/>
                  </a:lnTo>
                  <a:lnTo>
                    <a:pt x="249" y="38"/>
                  </a:lnTo>
                  <a:lnTo>
                    <a:pt x="131" y="19"/>
                  </a:lnTo>
                  <a:lnTo>
                    <a:pt x="13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8" name="任意多边形 90916"/>
            <p:cNvSpPr/>
            <p:nvPr/>
          </p:nvSpPr>
          <p:spPr>
            <a:xfrm>
              <a:off x="4448" y="3106"/>
              <a:ext cx="41" cy="18"/>
            </a:xfrm>
            <a:custGeom>
              <a:avLst/>
              <a:gdLst/>
              <a:ahLst/>
              <a:cxnLst/>
              <a:rect l="0" t="0" r="0" b="0"/>
              <a:pathLst>
                <a:path w="249" h="115">
                  <a:moveTo>
                    <a:pt x="0" y="77"/>
                  </a:moveTo>
                  <a:lnTo>
                    <a:pt x="119" y="96"/>
                  </a:lnTo>
                  <a:lnTo>
                    <a:pt x="237" y="115"/>
                  </a:lnTo>
                  <a:lnTo>
                    <a:pt x="249" y="38"/>
                  </a:lnTo>
                  <a:lnTo>
                    <a:pt x="131" y="19"/>
                  </a:lnTo>
                  <a:lnTo>
                    <a:pt x="13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39" name="任意多边形 90917"/>
            <p:cNvSpPr/>
            <p:nvPr/>
          </p:nvSpPr>
          <p:spPr>
            <a:xfrm>
              <a:off x="4469" y="3108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8" h="19">
                  <a:moveTo>
                    <a:pt x="0" y="0"/>
                  </a:moveTo>
                  <a:lnTo>
                    <a:pt x="118" y="19"/>
                  </a:lnTo>
                  <a:lnTo>
                    <a:pt x="118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0" name="直接连接符 90918"/>
            <p:cNvSpPr/>
            <p:nvPr/>
          </p:nvSpPr>
          <p:spPr>
            <a:xfrm flipV="1">
              <a:off x="4489" y="311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1" name="任意多边形 90919"/>
            <p:cNvSpPr/>
            <p:nvPr/>
          </p:nvSpPr>
          <p:spPr>
            <a:xfrm>
              <a:off x="4449" y="3094"/>
              <a:ext cx="41" cy="17"/>
            </a:xfrm>
            <a:custGeom>
              <a:avLst/>
              <a:gdLst/>
              <a:ahLst/>
              <a:cxnLst/>
              <a:rect l="0" t="0" r="0" b="0"/>
              <a:pathLst>
                <a:path w="245" h="104">
                  <a:moveTo>
                    <a:pt x="0" y="77"/>
                  </a:moveTo>
                  <a:lnTo>
                    <a:pt x="118" y="90"/>
                  </a:lnTo>
                  <a:lnTo>
                    <a:pt x="236" y="104"/>
                  </a:lnTo>
                  <a:lnTo>
                    <a:pt x="245" y="27"/>
                  </a:lnTo>
                  <a:lnTo>
                    <a:pt x="127" y="13"/>
                  </a:lnTo>
                  <a:lnTo>
                    <a:pt x="8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2" name="任意多边形 90920"/>
            <p:cNvSpPr/>
            <p:nvPr/>
          </p:nvSpPr>
          <p:spPr>
            <a:xfrm>
              <a:off x="4449" y="3094"/>
              <a:ext cx="41" cy="17"/>
            </a:xfrm>
            <a:custGeom>
              <a:avLst/>
              <a:gdLst/>
              <a:ahLst/>
              <a:cxnLst/>
              <a:rect l="0" t="0" r="0" b="0"/>
              <a:pathLst>
                <a:path w="245" h="104">
                  <a:moveTo>
                    <a:pt x="0" y="77"/>
                  </a:moveTo>
                  <a:lnTo>
                    <a:pt x="118" y="90"/>
                  </a:lnTo>
                  <a:lnTo>
                    <a:pt x="236" y="104"/>
                  </a:lnTo>
                  <a:lnTo>
                    <a:pt x="245" y="27"/>
                  </a:lnTo>
                  <a:lnTo>
                    <a:pt x="127" y="13"/>
                  </a:lnTo>
                  <a:lnTo>
                    <a:pt x="8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3" name="任意多边形 90921"/>
            <p:cNvSpPr/>
            <p:nvPr/>
          </p:nvSpPr>
          <p:spPr>
            <a:xfrm>
              <a:off x="4470" y="3095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8" h="14">
                  <a:moveTo>
                    <a:pt x="0" y="0"/>
                  </a:moveTo>
                  <a:lnTo>
                    <a:pt x="118" y="14"/>
                  </a:lnTo>
                  <a:lnTo>
                    <a:pt x="118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4" name="直接连接符 90922"/>
            <p:cNvSpPr/>
            <p:nvPr/>
          </p:nvSpPr>
          <p:spPr>
            <a:xfrm flipV="1">
              <a:off x="4490" y="309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5" name="任意多边形 90923"/>
            <p:cNvSpPr/>
            <p:nvPr/>
          </p:nvSpPr>
          <p:spPr>
            <a:xfrm>
              <a:off x="4452" y="3081"/>
              <a:ext cx="39" cy="17"/>
            </a:xfrm>
            <a:custGeom>
              <a:avLst/>
              <a:gdLst/>
              <a:ahLst/>
              <a:cxnLst/>
              <a:rect l="0" t="0" r="0" b="0"/>
              <a:pathLst>
                <a:path w="245" h="102">
                  <a:moveTo>
                    <a:pt x="0" y="77"/>
                  </a:moveTo>
                  <a:lnTo>
                    <a:pt x="119" y="89"/>
                  </a:lnTo>
                  <a:lnTo>
                    <a:pt x="237" y="102"/>
                  </a:lnTo>
                  <a:lnTo>
                    <a:pt x="245" y="24"/>
                  </a:lnTo>
                  <a:lnTo>
                    <a:pt x="127" y="12"/>
                  </a:lnTo>
                  <a:lnTo>
                    <a:pt x="8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6" name="任意多边形 90924"/>
            <p:cNvSpPr/>
            <p:nvPr/>
          </p:nvSpPr>
          <p:spPr>
            <a:xfrm>
              <a:off x="4452" y="3081"/>
              <a:ext cx="39" cy="17"/>
            </a:xfrm>
            <a:custGeom>
              <a:avLst/>
              <a:gdLst/>
              <a:ahLst/>
              <a:cxnLst/>
              <a:rect l="0" t="0" r="0" b="0"/>
              <a:pathLst>
                <a:path w="245" h="102">
                  <a:moveTo>
                    <a:pt x="0" y="77"/>
                  </a:moveTo>
                  <a:lnTo>
                    <a:pt x="119" y="89"/>
                  </a:lnTo>
                  <a:lnTo>
                    <a:pt x="237" y="102"/>
                  </a:lnTo>
                  <a:lnTo>
                    <a:pt x="245" y="24"/>
                  </a:lnTo>
                  <a:lnTo>
                    <a:pt x="127" y="12"/>
                  </a:lnTo>
                  <a:lnTo>
                    <a:pt x="8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7" name="任意多边形 90925"/>
            <p:cNvSpPr/>
            <p:nvPr/>
          </p:nvSpPr>
          <p:spPr>
            <a:xfrm>
              <a:off x="4472" y="3083"/>
              <a:ext cx="19" cy="2"/>
            </a:xfrm>
            <a:custGeom>
              <a:avLst/>
              <a:gdLst/>
              <a:ahLst/>
              <a:cxnLst/>
              <a:rect l="0" t="0" r="0" b="0"/>
              <a:pathLst>
                <a:path w="119" h="12">
                  <a:moveTo>
                    <a:pt x="0" y="0"/>
                  </a:moveTo>
                  <a:lnTo>
                    <a:pt x="118" y="12"/>
                  </a:lnTo>
                  <a:lnTo>
                    <a:pt x="119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8" name="直接连接符 90926"/>
            <p:cNvSpPr/>
            <p:nvPr/>
          </p:nvSpPr>
          <p:spPr>
            <a:xfrm flipV="1">
              <a:off x="4491" y="3083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49" name="任意多边形 90927"/>
            <p:cNvSpPr/>
            <p:nvPr/>
          </p:nvSpPr>
          <p:spPr>
            <a:xfrm>
              <a:off x="4452" y="3069"/>
              <a:ext cx="41" cy="14"/>
            </a:xfrm>
            <a:custGeom>
              <a:avLst/>
              <a:gdLst/>
              <a:ahLst/>
              <a:cxnLst/>
              <a:rect l="0" t="0" r="0" b="0"/>
              <a:pathLst>
                <a:path w="242" h="90">
                  <a:moveTo>
                    <a:pt x="0" y="79"/>
                  </a:moveTo>
                  <a:lnTo>
                    <a:pt x="120" y="84"/>
                  </a:lnTo>
                  <a:lnTo>
                    <a:pt x="239" y="90"/>
                  </a:lnTo>
                  <a:lnTo>
                    <a:pt x="242" y="12"/>
                  </a:lnTo>
                  <a:lnTo>
                    <a:pt x="123" y="6"/>
                  </a:lnTo>
                  <a:lnTo>
                    <a:pt x="4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0" name="任意多边形 90928"/>
            <p:cNvSpPr/>
            <p:nvPr/>
          </p:nvSpPr>
          <p:spPr>
            <a:xfrm>
              <a:off x="4452" y="3069"/>
              <a:ext cx="41" cy="14"/>
            </a:xfrm>
            <a:custGeom>
              <a:avLst/>
              <a:gdLst/>
              <a:ahLst/>
              <a:cxnLst/>
              <a:rect l="0" t="0" r="0" b="0"/>
              <a:pathLst>
                <a:path w="242" h="90">
                  <a:moveTo>
                    <a:pt x="0" y="79"/>
                  </a:moveTo>
                  <a:lnTo>
                    <a:pt x="120" y="84"/>
                  </a:lnTo>
                  <a:lnTo>
                    <a:pt x="239" y="90"/>
                  </a:lnTo>
                  <a:lnTo>
                    <a:pt x="242" y="12"/>
                  </a:lnTo>
                  <a:lnTo>
                    <a:pt x="123" y="6"/>
                  </a:lnTo>
                  <a:lnTo>
                    <a:pt x="4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1" name="任意多边形 90929"/>
            <p:cNvSpPr/>
            <p:nvPr/>
          </p:nvSpPr>
          <p:spPr>
            <a:xfrm>
              <a:off x="4473" y="3070"/>
              <a:ext cx="20" cy="2"/>
            </a:xfrm>
            <a:custGeom>
              <a:avLst/>
              <a:gdLst/>
              <a:ahLst/>
              <a:cxnLst/>
              <a:rect l="0" t="0" r="0" b="0"/>
              <a:pathLst>
                <a:path w="119" h="6">
                  <a:moveTo>
                    <a:pt x="0" y="0"/>
                  </a:moveTo>
                  <a:lnTo>
                    <a:pt x="119" y="6"/>
                  </a:lnTo>
                  <a:lnTo>
                    <a:pt x="119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2" name="直接连接符 90930"/>
            <p:cNvSpPr/>
            <p:nvPr/>
          </p:nvSpPr>
          <p:spPr>
            <a:xfrm flipV="1">
              <a:off x="4493" y="3070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3" name="任意多边形 90931"/>
            <p:cNvSpPr/>
            <p:nvPr/>
          </p:nvSpPr>
          <p:spPr>
            <a:xfrm>
              <a:off x="4453" y="3057"/>
              <a:ext cx="40" cy="13"/>
            </a:xfrm>
            <a:custGeom>
              <a:avLst/>
              <a:gdLst/>
              <a:ahLst/>
              <a:cxnLst/>
              <a:rect l="0" t="0" r="0" b="0"/>
              <a:pathLst>
                <a:path w="240" h="81">
                  <a:moveTo>
                    <a:pt x="0" y="77"/>
                  </a:moveTo>
                  <a:lnTo>
                    <a:pt x="119" y="79"/>
                  </a:lnTo>
                  <a:lnTo>
                    <a:pt x="238" y="81"/>
                  </a:lnTo>
                  <a:lnTo>
                    <a:pt x="240" y="4"/>
                  </a:lnTo>
                  <a:lnTo>
                    <a:pt x="120" y="2"/>
                  </a:lnTo>
                  <a:lnTo>
                    <a:pt x="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4" name="任意多边形 90932"/>
            <p:cNvSpPr/>
            <p:nvPr/>
          </p:nvSpPr>
          <p:spPr>
            <a:xfrm>
              <a:off x="4453" y="3057"/>
              <a:ext cx="40" cy="13"/>
            </a:xfrm>
            <a:custGeom>
              <a:avLst/>
              <a:gdLst/>
              <a:ahLst/>
              <a:cxnLst/>
              <a:rect l="0" t="0" r="0" b="0"/>
              <a:pathLst>
                <a:path w="240" h="81">
                  <a:moveTo>
                    <a:pt x="0" y="77"/>
                  </a:moveTo>
                  <a:lnTo>
                    <a:pt x="119" y="79"/>
                  </a:lnTo>
                  <a:lnTo>
                    <a:pt x="238" y="81"/>
                  </a:lnTo>
                  <a:lnTo>
                    <a:pt x="240" y="4"/>
                  </a:lnTo>
                  <a:lnTo>
                    <a:pt x="120" y="2"/>
                  </a:lnTo>
                  <a:lnTo>
                    <a:pt x="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5" name="任意多边形 90933"/>
            <p:cNvSpPr/>
            <p:nvPr/>
          </p:nvSpPr>
          <p:spPr>
            <a:xfrm>
              <a:off x="4473" y="3057"/>
              <a:ext cx="20" cy="1"/>
            </a:xfrm>
            <a:custGeom>
              <a:avLst/>
              <a:gdLst/>
              <a:ahLst/>
              <a:cxnLst/>
              <a:rect l="0" t="0" r="0" b="0"/>
              <a:pathLst>
                <a:path w="120" h="4">
                  <a:moveTo>
                    <a:pt x="0" y="2"/>
                  </a:moveTo>
                  <a:lnTo>
                    <a:pt x="120" y="4"/>
                  </a:lnTo>
                  <a:lnTo>
                    <a:pt x="1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6" name="直接连接符 90934"/>
            <p:cNvSpPr/>
            <p:nvPr/>
          </p:nvSpPr>
          <p:spPr>
            <a:xfrm flipV="1">
              <a:off x="4493" y="305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7" name="任意多边形 90935"/>
            <p:cNvSpPr/>
            <p:nvPr/>
          </p:nvSpPr>
          <p:spPr>
            <a:xfrm>
              <a:off x="4453" y="3044"/>
              <a:ext cx="40" cy="14"/>
            </a:xfrm>
            <a:custGeom>
              <a:avLst/>
              <a:gdLst/>
              <a:ahLst/>
              <a:cxnLst/>
              <a:rect l="0" t="0" r="0" b="0"/>
              <a:pathLst>
                <a:path w="240" h="82">
                  <a:moveTo>
                    <a:pt x="1" y="82"/>
                  </a:moveTo>
                  <a:lnTo>
                    <a:pt x="120" y="80"/>
                  </a:lnTo>
                  <a:lnTo>
                    <a:pt x="240" y="78"/>
                  </a:lnTo>
                  <a:lnTo>
                    <a:pt x="238" y="0"/>
                  </a:lnTo>
                  <a:lnTo>
                    <a:pt x="119" y="2"/>
                  </a:lnTo>
                  <a:lnTo>
                    <a:pt x="0" y="4"/>
                  </a:lnTo>
                  <a:lnTo>
                    <a:pt x="1" y="8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8" name="任意多边形 90936"/>
            <p:cNvSpPr/>
            <p:nvPr/>
          </p:nvSpPr>
          <p:spPr>
            <a:xfrm>
              <a:off x="4453" y="3044"/>
              <a:ext cx="40" cy="14"/>
            </a:xfrm>
            <a:custGeom>
              <a:avLst/>
              <a:gdLst/>
              <a:ahLst/>
              <a:cxnLst/>
              <a:rect l="0" t="0" r="0" b="0"/>
              <a:pathLst>
                <a:path w="240" h="82">
                  <a:moveTo>
                    <a:pt x="1" y="82"/>
                  </a:moveTo>
                  <a:lnTo>
                    <a:pt x="120" y="80"/>
                  </a:lnTo>
                  <a:lnTo>
                    <a:pt x="240" y="78"/>
                  </a:lnTo>
                  <a:lnTo>
                    <a:pt x="238" y="0"/>
                  </a:lnTo>
                  <a:lnTo>
                    <a:pt x="119" y="2"/>
                  </a:lnTo>
                  <a:lnTo>
                    <a:pt x="0" y="4"/>
                  </a:lnTo>
                  <a:lnTo>
                    <a:pt x="1" y="8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59" name="任意多边形 90937"/>
            <p:cNvSpPr/>
            <p:nvPr/>
          </p:nvSpPr>
          <p:spPr>
            <a:xfrm>
              <a:off x="4473" y="3044"/>
              <a:ext cx="20" cy="1"/>
            </a:xfrm>
            <a:custGeom>
              <a:avLst/>
              <a:gdLst/>
              <a:ahLst/>
              <a:cxnLst/>
              <a:rect l="0" t="0" r="0" b="0"/>
              <a:pathLst>
                <a:path w="119" h="6">
                  <a:moveTo>
                    <a:pt x="0" y="6"/>
                  </a:moveTo>
                  <a:lnTo>
                    <a:pt x="119" y="4"/>
                  </a:lnTo>
                  <a:lnTo>
                    <a:pt x="119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0" name="直接连接符 90938"/>
            <p:cNvSpPr/>
            <p:nvPr/>
          </p:nvSpPr>
          <p:spPr>
            <a:xfrm flipV="1">
              <a:off x="4493" y="304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1" name="任意多边形 90939"/>
            <p:cNvSpPr/>
            <p:nvPr/>
          </p:nvSpPr>
          <p:spPr>
            <a:xfrm>
              <a:off x="4452" y="3031"/>
              <a:ext cx="41" cy="14"/>
            </a:xfrm>
            <a:custGeom>
              <a:avLst/>
              <a:gdLst/>
              <a:ahLst/>
              <a:cxnLst/>
              <a:rect l="0" t="0" r="0" b="0"/>
              <a:pathLst>
                <a:path w="242" h="88">
                  <a:moveTo>
                    <a:pt x="4" y="88"/>
                  </a:moveTo>
                  <a:lnTo>
                    <a:pt x="123" y="83"/>
                  </a:lnTo>
                  <a:lnTo>
                    <a:pt x="242" y="77"/>
                  </a:lnTo>
                  <a:lnTo>
                    <a:pt x="239" y="0"/>
                  </a:lnTo>
                  <a:lnTo>
                    <a:pt x="120" y="6"/>
                  </a:lnTo>
                  <a:lnTo>
                    <a:pt x="0" y="11"/>
                  </a:lnTo>
                  <a:lnTo>
                    <a:pt x="4" y="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2" name="任意多边形 90940"/>
            <p:cNvSpPr/>
            <p:nvPr/>
          </p:nvSpPr>
          <p:spPr>
            <a:xfrm>
              <a:off x="4452" y="3031"/>
              <a:ext cx="41" cy="14"/>
            </a:xfrm>
            <a:custGeom>
              <a:avLst/>
              <a:gdLst/>
              <a:ahLst/>
              <a:cxnLst/>
              <a:rect l="0" t="0" r="0" b="0"/>
              <a:pathLst>
                <a:path w="242" h="88">
                  <a:moveTo>
                    <a:pt x="4" y="88"/>
                  </a:moveTo>
                  <a:lnTo>
                    <a:pt x="123" y="83"/>
                  </a:lnTo>
                  <a:lnTo>
                    <a:pt x="242" y="77"/>
                  </a:lnTo>
                  <a:lnTo>
                    <a:pt x="239" y="0"/>
                  </a:lnTo>
                  <a:lnTo>
                    <a:pt x="120" y="6"/>
                  </a:lnTo>
                  <a:lnTo>
                    <a:pt x="0" y="11"/>
                  </a:lnTo>
                  <a:lnTo>
                    <a:pt x="4" y="8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3" name="任意多边形 90941"/>
            <p:cNvSpPr/>
            <p:nvPr/>
          </p:nvSpPr>
          <p:spPr>
            <a:xfrm>
              <a:off x="4472" y="3031"/>
              <a:ext cx="19" cy="1"/>
            </a:xfrm>
            <a:custGeom>
              <a:avLst/>
              <a:gdLst/>
              <a:ahLst/>
              <a:cxnLst/>
              <a:rect l="0" t="0" r="0" b="0"/>
              <a:pathLst>
                <a:path w="119" h="10">
                  <a:moveTo>
                    <a:pt x="0" y="10"/>
                  </a:moveTo>
                  <a:lnTo>
                    <a:pt x="119" y="4"/>
                  </a:lnTo>
                  <a:lnTo>
                    <a:pt x="11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4" name="直接连接符 90942"/>
            <p:cNvSpPr/>
            <p:nvPr/>
          </p:nvSpPr>
          <p:spPr>
            <a:xfrm flipV="1">
              <a:off x="4491" y="3031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5" name="任意多边形 90943"/>
            <p:cNvSpPr/>
            <p:nvPr/>
          </p:nvSpPr>
          <p:spPr>
            <a:xfrm>
              <a:off x="4452" y="3018"/>
              <a:ext cx="39" cy="15"/>
            </a:xfrm>
            <a:custGeom>
              <a:avLst/>
              <a:gdLst/>
              <a:ahLst/>
              <a:cxnLst/>
              <a:rect l="0" t="0" r="0" b="0"/>
              <a:pathLst>
                <a:path w="246" h="98">
                  <a:moveTo>
                    <a:pt x="7" y="98"/>
                  </a:moveTo>
                  <a:lnTo>
                    <a:pt x="127" y="88"/>
                  </a:lnTo>
                  <a:lnTo>
                    <a:pt x="246" y="78"/>
                  </a:lnTo>
                  <a:lnTo>
                    <a:pt x="239" y="0"/>
                  </a:lnTo>
                  <a:lnTo>
                    <a:pt x="120" y="10"/>
                  </a:lnTo>
                  <a:lnTo>
                    <a:pt x="0" y="20"/>
                  </a:lnTo>
                  <a:lnTo>
                    <a:pt x="7" y="9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6" name="任意多边形 90944"/>
            <p:cNvSpPr/>
            <p:nvPr/>
          </p:nvSpPr>
          <p:spPr>
            <a:xfrm>
              <a:off x="4452" y="3018"/>
              <a:ext cx="39" cy="15"/>
            </a:xfrm>
            <a:custGeom>
              <a:avLst/>
              <a:gdLst/>
              <a:ahLst/>
              <a:cxnLst/>
              <a:rect l="0" t="0" r="0" b="0"/>
              <a:pathLst>
                <a:path w="246" h="98">
                  <a:moveTo>
                    <a:pt x="7" y="98"/>
                  </a:moveTo>
                  <a:lnTo>
                    <a:pt x="127" y="88"/>
                  </a:lnTo>
                  <a:lnTo>
                    <a:pt x="246" y="78"/>
                  </a:lnTo>
                  <a:lnTo>
                    <a:pt x="239" y="0"/>
                  </a:lnTo>
                  <a:lnTo>
                    <a:pt x="120" y="10"/>
                  </a:lnTo>
                  <a:lnTo>
                    <a:pt x="0" y="20"/>
                  </a:lnTo>
                  <a:lnTo>
                    <a:pt x="7" y="9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7" name="任意多边形 90945"/>
            <p:cNvSpPr/>
            <p:nvPr/>
          </p:nvSpPr>
          <p:spPr>
            <a:xfrm>
              <a:off x="4470" y="3016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9" h="16">
                  <a:moveTo>
                    <a:pt x="0" y="16"/>
                  </a:moveTo>
                  <a:lnTo>
                    <a:pt x="119" y="6"/>
                  </a:lnTo>
                  <a:lnTo>
                    <a:pt x="11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8" name="直接连接符 90946"/>
            <p:cNvSpPr/>
            <p:nvPr/>
          </p:nvSpPr>
          <p:spPr>
            <a:xfrm flipH="1" flipV="1">
              <a:off x="4490" y="301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69" name="任意多边形 90947"/>
            <p:cNvSpPr/>
            <p:nvPr/>
          </p:nvSpPr>
          <p:spPr>
            <a:xfrm>
              <a:off x="4449" y="3004"/>
              <a:ext cx="41" cy="17"/>
            </a:xfrm>
            <a:custGeom>
              <a:avLst/>
              <a:gdLst/>
              <a:ahLst/>
              <a:cxnLst/>
              <a:rect l="0" t="0" r="0" b="0"/>
              <a:pathLst>
                <a:path w="246" h="108">
                  <a:moveTo>
                    <a:pt x="10" y="108"/>
                  </a:moveTo>
                  <a:lnTo>
                    <a:pt x="128" y="93"/>
                  </a:lnTo>
                  <a:lnTo>
                    <a:pt x="246" y="77"/>
                  </a:lnTo>
                  <a:lnTo>
                    <a:pt x="236" y="0"/>
                  </a:lnTo>
                  <a:lnTo>
                    <a:pt x="118" y="16"/>
                  </a:lnTo>
                  <a:lnTo>
                    <a:pt x="0" y="31"/>
                  </a:lnTo>
                  <a:lnTo>
                    <a:pt x="10" y="10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0" name="任意多边形 90948"/>
            <p:cNvSpPr/>
            <p:nvPr/>
          </p:nvSpPr>
          <p:spPr>
            <a:xfrm>
              <a:off x="4449" y="3004"/>
              <a:ext cx="41" cy="17"/>
            </a:xfrm>
            <a:custGeom>
              <a:avLst/>
              <a:gdLst/>
              <a:ahLst/>
              <a:cxnLst/>
              <a:rect l="0" t="0" r="0" b="0"/>
              <a:pathLst>
                <a:path w="246" h="108">
                  <a:moveTo>
                    <a:pt x="10" y="108"/>
                  </a:moveTo>
                  <a:lnTo>
                    <a:pt x="128" y="93"/>
                  </a:lnTo>
                  <a:lnTo>
                    <a:pt x="246" y="77"/>
                  </a:lnTo>
                  <a:lnTo>
                    <a:pt x="236" y="0"/>
                  </a:lnTo>
                  <a:lnTo>
                    <a:pt x="118" y="16"/>
                  </a:lnTo>
                  <a:lnTo>
                    <a:pt x="0" y="31"/>
                  </a:lnTo>
                  <a:lnTo>
                    <a:pt x="10" y="10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1" name="任意多边形 90949"/>
            <p:cNvSpPr/>
            <p:nvPr/>
          </p:nvSpPr>
          <p:spPr>
            <a:xfrm>
              <a:off x="4469" y="3003"/>
              <a:ext cx="20" cy="3"/>
            </a:xfrm>
            <a:custGeom>
              <a:avLst/>
              <a:gdLst/>
              <a:ahLst/>
              <a:cxnLst/>
              <a:rect l="0" t="0" r="0" b="0"/>
              <a:pathLst>
                <a:path w="118" h="18">
                  <a:moveTo>
                    <a:pt x="0" y="18"/>
                  </a:moveTo>
                  <a:lnTo>
                    <a:pt x="118" y="2"/>
                  </a:lnTo>
                  <a:lnTo>
                    <a:pt x="11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2" name="直接连接符 90950"/>
            <p:cNvSpPr/>
            <p:nvPr/>
          </p:nvSpPr>
          <p:spPr>
            <a:xfrm flipV="1">
              <a:off x="4489" y="300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3" name="任意多边形 90951"/>
            <p:cNvSpPr/>
            <p:nvPr/>
          </p:nvSpPr>
          <p:spPr>
            <a:xfrm>
              <a:off x="4448" y="2991"/>
              <a:ext cx="41" cy="19"/>
            </a:xfrm>
            <a:custGeom>
              <a:avLst/>
              <a:gdLst/>
              <a:ahLst/>
              <a:cxnLst/>
              <a:rect l="0" t="0" r="0" b="0"/>
              <a:pathLst>
                <a:path w="248" h="112">
                  <a:moveTo>
                    <a:pt x="12" y="112"/>
                  </a:moveTo>
                  <a:lnTo>
                    <a:pt x="130" y="94"/>
                  </a:lnTo>
                  <a:lnTo>
                    <a:pt x="248" y="76"/>
                  </a:lnTo>
                  <a:lnTo>
                    <a:pt x="237" y="0"/>
                  </a:lnTo>
                  <a:lnTo>
                    <a:pt x="119" y="18"/>
                  </a:lnTo>
                  <a:lnTo>
                    <a:pt x="0" y="36"/>
                  </a:lnTo>
                  <a:lnTo>
                    <a:pt x="12" y="11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4" name="任意多边形 90952"/>
            <p:cNvSpPr/>
            <p:nvPr/>
          </p:nvSpPr>
          <p:spPr>
            <a:xfrm>
              <a:off x="4448" y="2991"/>
              <a:ext cx="41" cy="19"/>
            </a:xfrm>
            <a:custGeom>
              <a:avLst/>
              <a:gdLst/>
              <a:ahLst/>
              <a:cxnLst/>
              <a:rect l="0" t="0" r="0" b="0"/>
              <a:pathLst>
                <a:path w="248" h="112">
                  <a:moveTo>
                    <a:pt x="12" y="112"/>
                  </a:moveTo>
                  <a:lnTo>
                    <a:pt x="130" y="94"/>
                  </a:lnTo>
                  <a:lnTo>
                    <a:pt x="248" y="76"/>
                  </a:lnTo>
                  <a:lnTo>
                    <a:pt x="237" y="0"/>
                  </a:lnTo>
                  <a:lnTo>
                    <a:pt x="119" y="18"/>
                  </a:lnTo>
                  <a:lnTo>
                    <a:pt x="0" y="36"/>
                  </a:lnTo>
                  <a:lnTo>
                    <a:pt x="12" y="11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5" name="任意多边形 90953"/>
            <p:cNvSpPr/>
            <p:nvPr/>
          </p:nvSpPr>
          <p:spPr>
            <a:xfrm>
              <a:off x="4468" y="2990"/>
              <a:ext cx="19" cy="4"/>
            </a:xfrm>
            <a:custGeom>
              <a:avLst/>
              <a:gdLst/>
              <a:ahLst/>
              <a:cxnLst/>
              <a:rect l="0" t="0" r="0" b="0"/>
              <a:pathLst>
                <a:path w="118" h="24">
                  <a:moveTo>
                    <a:pt x="0" y="24"/>
                  </a:moveTo>
                  <a:lnTo>
                    <a:pt x="118" y="6"/>
                  </a:lnTo>
                  <a:lnTo>
                    <a:pt x="11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6" name="直接连接符 90954"/>
            <p:cNvSpPr/>
            <p:nvPr/>
          </p:nvSpPr>
          <p:spPr>
            <a:xfrm flipH="1" flipV="1">
              <a:off x="4486" y="299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7" name="任意多边形 90955"/>
            <p:cNvSpPr/>
            <p:nvPr/>
          </p:nvSpPr>
          <p:spPr>
            <a:xfrm>
              <a:off x="4445" y="2977"/>
              <a:ext cx="41" cy="21"/>
            </a:xfrm>
            <a:custGeom>
              <a:avLst/>
              <a:gdLst/>
              <a:ahLst/>
              <a:cxnLst/>
              <a:rect l="0" t="0" r="0" b="0"/>
              <a:pathLst>
                <a:path w="250" h="124">
                  <a:moveTo>
                    <a:pt x="15" y="124"/>
                  </a:moveTo>
                  <a:lnTo>
                    <a:pt x="133" y="101"/>
                  </a:lnTo>
                  <a:lnTo>
                    <a:pt x="250" y="77"/>
                  </a:lnTo>
                  <a:lnTo>
                    <a:pt x="234" y="0"/>
                  </a:lnTo>
                  <a:lnTo>
                    <a:pt x="117" y="24"/>
                  </a:lnTo>
                  <a:lnTo>
                    <a:pt x="0" y="47"/>
                  </a:lnTo>
                  <a:lnTo>
                    <a:pt x="15" y="12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8" name="任意多边形 90956"/>
            <p:cNvSpPr/>
            <p:nvPr/>
          </p:nvSpPr>
          <p:spPr>
            <a:xfrm>
              <a:off x="4445" y="2977"/>
              <a:ext cx="41" cy="21"/>
            </a:xfrm>
            <a:custGeom>
              <a:avLst/>
              <a:gdLst/>
              <a:ahLst/>
              <a:cxnLst/>
              <a:rect l="0" t="0" r="0" b="0"/>
              <a:pathLst>
                <a:path w="250" h="124">
                  <a:moveTo>
                    <a:pt x="15" y="124"/>
                  </a:moveTo>
                  <a:lnTo>
                    <a:pt x="133" y="101"/>
                  </a:lnTo>
                  <a:lnTo>
                    <a:pt x="250" y="77"/>
                  </a:lnTo>
                  <a:lnTo>
                    <a:pt x="234" y="0"/>
                  </a:lnTo>
                  <a:lnTo>
                    <a:pt x="117" y="24"/>
                  </a:lnTo>
                  <a:lnTo>
                    <a:pt x="0" y="47"/>
                  </a:lnTo>
                  <a:lnTo>
                    <a:pt x="15" y="12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79" name="任意多边形 90957"/>
            <p:cNvSpPr/>
            <p:nvPr/>
          </p:nvSpPr>
          <p:spPr>
            <a:xfrm>
              <a:off x="4465" y="2977"/>
              <a:ext cx="20" cy="4"/>
            </a:xfrm>
            <a:custGeom>
              <a:avLst/>
              <a:gdLst/>
              <a:ahLst/>
              <a:cxnLst/>
              <a:rect l="0" t="0" r="0" b="0"/>
              <a:pathLst>
                <a:path w="117" h="26">
                  <a:moveTo>
                    <a:pt x="0" y="26"/>
                  </a:moveTo>
                  <a:lnTo>
                    <a:pt x="117" y="2"/>
                  </a:lnTo>
                  <a:lnTo>
                    <a:pt x="11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0" name="直接连接符 90958"/>
            <p:cNvSpPr/>
            <p:nvPr/>
          </p:nvSpPr>
          <p:spPr>
            <a:xfrm flipH="1" flipV="1">
              <a:off x="4484" y="297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1" name="任意多边形 90959"/>
            <p:cNvSpPr/>
            <p:nvPr/>
          </p:nvSpPr>
          <p:spPr>
            <a:xfrm>
              <a:off x="4443" y="2965"/>
              <a:ext cx="41" cy="21"/>
            </a:xfrm>
            <a:custGeom>
              <a:avLst/>
              <a:gdLst/>
              <a:ahLst/>
              <a:cxnLst/>
              <a:rect l="0" t="0" r="0" b="0"/>
              <a:pathLst>
                <a:path w="249" h="126">
                  <a:moveTo>
                    <a:pt x="17" y="126"/>
                  </a:moveTo>
                  <a:lnTo>
                    <a:pt x="133" y="101"/>
                  </a:lnTo>
                  <a:lnTo>
                    <a:pt x="249" y="75"/>
                  </a:lnTo>
                  <a:lnTo>
                    <a:pt x="232" y="0"/>
                  </a:lnTo>
                  <a:lnTo>
                    <a:pt x="116" y="26"/>
                  </a:lnTo>
                  <a:lnTo>
                    <a:pt x="0" y="52"/>
                  </a:lnTo>
                  <a:lnTo>
                    <a:pt x="17" y="12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2" name="任意多边形 90960"/>
            <p:cNvSpPr/>
            <p:nvPr/>
          </p:nvSpPr>
          <p:spPr>
            <a:xfrm>
              <a:off x="4443" y="2965"/>
              <a:ext cx="41" cy="21"/>
            </a:xfrm>
            <a:custGeom>
              <a:avLst/>
              <a:gdLst/>
              <a:ahLst/>
              <a:cxnLst/>
              <a:rect l="0" t="0" r="0" b="0"/>
              <a:pathLst>
                <a:path w="249" h="126">
                  <a:moveTo>
                    <a:pt x="17" y="126"/>
                  </a:moveTo>
                  <a:lnTo>
                    <a:pt x="133" y="101"/>
                  </a:lnTo>
                  <a:lnTo>
                    <a:pt x="249" y="75"/>
                  </a:lnTo>
                  <a:lnTo>
                    <a:pt x="232" y="0"/>
                  </a:lnTo>
                  <a:lnTo>
                    <a:pt x="116" y="26"/>
                  </a:lnTo>
                  <a:lnTo>
                    <a:pt x="0" y="52"/>
                  </a:lnTo>
                  <a:lnTo>
                    <a:pt x="17" y="12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3" name="任意多边形 90961"/>
            <p:cNvSpPr/>
            <p:nvPr/>
          </p:nvSpPr>
          <p:spPr>
            <a:xfrm>
              <a:off x="4463" y="2964"/>
              <a:ext cx="18" cy="5"/>
            </a:xfrm>
            <a:custGeom>
              <a:avLst/>
              <a:gdLst/>
              <a:ahLst/>
              <a:cxnLst/>
              <a:rect l="0" t="0" r="0" b="0"/>
              <a:pathLst>
                <a:path w="116" h="30">
                  <a:moveTo>
                    <a:pt x="0" y="30"/>
                  </a:moveTo>
                  <a:lnTo>
                    <a:pt x="116" y="4"/>
                  </a:lnTo>
                  <a:lnTo>
                    <a:pt x="115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4" name="直接连接符 90962"/>
            <p:cNvSpPr/>
            <p:nvPr/>
          </p:nvSpPr>
          <p:spPr>
            <a:xfrm flipH="1" flipV="1">
              <a:off x="4481" y="296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5" name="任意多边形 90963"/>
            <p:cNvSpPr/>
            <p:nvPr/>
          </p:nvSpPr>
          <p:spPr>
            <a:xfrm>
              <a:off x="4440" y="2952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50" h="136">
                  <a:moveTo>
                    <a:pt x="20" y="136"/>
                  </a:moveTo>
                  <a:lnTo>
                    <a:pt x="135" y="106"/>
                  </a:lnTo>
                  <a:lnTo>
                    <a:pt x="250" y="76"/>
                  </a:lnTo>
                  <a:lnTo>
                    <a:pt x="230" y="0"/>
                  </a:lnTo>
                  <a:lnTo>
                    <a:pt x="115" y="30"/>
                  </a:lnTo>
                  <a:lnTo>
                    <a:pt x="0" y="60"/>
                  </a:lnTo>
                  <a:lnTo>
                    <a:pt x="20" y="13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6" name="任意多边形 90964"/>
            <p:cNvSpPr/>
            <p:nvPr/>
          </p:nvSpPr>
          <p:spPr>
            <a:xfrm>
              <a:off x="4440" y="2952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50" h="136">
                  <a:moveTo>
                    <a:pt x="20" y="136"/>
                  </a:moveTo>
                  <a:lnTo>
                    <a:pt x="135" y="106"/>
                  </a:lnTo>
                  <a:lnTo>
                    <a:pt x="250" y="76"/>
                  </a:lnTo>
                  <a:lnTo>
                    <a:pt x="230" y="0"/>
                  </a:lnTo>
                  <a:lnTo>
                    <a:pt x="115" y="30"/>
                  </a:lnTo>
                  <a:lnTo>
                    <a:pt x="0" y="60"/>
                  </a:lnTo>
                  <a:lnTo>
                    <a:pt x="20" y="13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7" name="任意多边形 90965"/>
            <p:cNvSpPr/>
            <p:nvPr/>
          </p:nvSpPr>
          <p:spPr>
            <a:xfrm>
              <a:off x="4459" y="2950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5" h="35">
                  <a:moveTo>
                    <a:pt x="0" y="35"/>
                  </a:moveTo>
                  <a:lnTo>
                    <a:pt x="115" y="5"/>
                  </a:lnTo>
                  <a:lnTo>
                    <a:pt x="114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8" name="直接连接符 90966"/>
            <p:cNvSpPr/>
            <p:nvPr/>
          </p:nvSpPr>
          <p:spPr>
            <a:xfrm flipH="1" flipV="1">
              <a:off x="4478" y="2950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89" name="任意多边形 90967"/>
            <p:cNvSpPr/>
            <p:nvPr/>
          </p:nvSpPr>
          <p:spPr>
            <a:xfrm>
              <a:off x="4436" y="2938"/>
              <a:ext cx="42" cy="24"/>
            </a:xfrm>
            <a:custGeom>
              <a:avLst/>
              <a:gdLst/>
              <a:ahLst/>
              <a:cxnLst/>
              <a:rect l="0" t="0" r="0" b="0"/>
              <a:pathLst>
                <a:path w="250" h="143">
                  <a:moveTo>
                    <a:pt x="22" y="143"/>
                  </a:moveTo>
                  <a:lnTo>
                    <a:pt x="136" y="108"/>
                  </a:lnTo>
                  <a:lnTo>
                    <a:pt x="250" y="73"/>
                  </a:lnTo>
                  <a:lnTo>
                    <a:pt x="228" y="0"/>
                  </a:lnTo>
                  <a:lnTo>
                    <a:pt x="114" y="34"/>
                  </a:lnTo>
                  <a:lnTo>
                    <a:pt x="0" y="69"/>
                  </a:lnTo>
                  <a:lnTo>
                    <a:pt x="22" y="14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0" name="任意多边形 90968"/>
            <p:cNvSpPr/>
            <p:nvPr/>
          </p:nvSpPr>
          <p:spPr>
            <a:xfrm>
              <a:off x="4436" y="2938"/>
              <a:ext cx="42" cy="24"/>
            </a:xfrm>
            <a:custGeom>
              <a:avLst/>
              <a:gdLst/>
              <a:ahLst/>
              <a:cxnLst/>
              <a:rect l="0" t="0" r="0" b="0"/>
              <a:pathLst>
                <a:path w="250" h="143">
                  <a:moveTo>
                    <a:pt x="22" y="143"/>
                  </a:moveTo>
                  <a:lnTo>
                    <a:pt x="136" y="108"/>
                  </a:lnTo>
                  <a:lnTo>
                    <a:pt x="250" y="73"/>
                  </a:lnTo>
                  <a:lnTo>
                    <a:pt x="228" y="0"/>
                  </a:lnTo>
                  <a:lnTo>
                    <a:pt x="114" y="34"/>
                  </a:lnTo>
                  <a:lnTo>
                    <a:pt x="0" y="69"/>
                  </a:lnTo>
                  <a:lnTo>
                    <a:pt x="22" y="14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1" name="任意多边形 90969"/>
            <p:cNvSpPr/>
            <p:nvPr/>
          </p:nvSpPr>
          <p:spPr>
            <a:xfrm>
              <a:off x="4455" y="2937"/>
              <a:ext cx="19" cy="7"/>
            </a:xfrm>
            <a:custGeom>
              <a:avLst/>
              <a:gdLst/>
              <a:ahLst/>
              <a:cxnLst/>
              <a:rect l="0" t="0" r="0" b="0"/>
              <a:pathLst>
                <a:path w="114" h="39">
                  <a:moveTo>
                    <a:pt x="0" y="39"/>
                  </a:moveTo>
                  <a:lnTo>
                    <a:pt x="114" y="5"/>
                  </a:lnTo>
                  <a:lnTo>
                    <a:pt x="113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2" name="直接连接符 90970"/>
            <p:cNvSpPr/>
            <p:nvPr/>
          </p:nvSpPr>
          <p:spPr>
            <a:xfrm flipH="1" flipV="1">
              <a:off x="4474" y="293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3" name="任意多边形 90971"/>
            <p:cNvSpPr/>
            <p:nvPr/>
          </p:nvSpPr>
          <p:spPr>
            <a:xfrm>
              <a:off x="4432" y="2925"/>
              <a:ext cx="42" cy="25"/>
            </a:xfrm>
            <a:custGeom>
              <a:avLst/>
              <a:gdLst/>
              <a:ahLst/>
              <a:cxnLst/>
              <a:rect l="0" t="0" r="0" b="0"/>
              <a:pathLst>
                <a:path w="252" h="151">
                  <a:moveTo>
                    <a:pt x="26" y="151"/>
                  </a:moveTo>
                  <a:lnTo>
                    <a:pt x="139" y="112"/>
                  </a:lnTo>
                  <a:lnTo>
                    <a:pt x="252" y="73"/>
                  </a:lnTo>
                  <a:lnTo>
                    <a:pt x="226" y="0"/>
                  </a:lnTo>
                  <a:lnTo>
                    <a:pt x="113" y="39"/>
                  </a:lnTo>
                  <a:lnTo>
                    <a:pt x="0" y="78"/>
                  </a:lnTo>
                  <a:lnTo>
                    <a:pt x="26" y="15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4" name="任意多边形 90972"/>
            <p:cNvSpPr/>
            <p:nvPr/>
          </p:nvSpPr>
          <p:spPr>
            <a:xfrm>
              <a:off x="4432" y="2925"/>
              <a:ext cx="42" cy="25"/>
            </a:xfrm>
            <a:custGeom>
              <a:avLst/>
              <a:gdLst/>
              <a:ahLst/>
              <a:cxnLst/>
              <a:rect l="0" t="0" r="0" b="0"/>
              <a:pathLst>
                <a:path w="252" h="151">
                  <a:moveTo>
                    <a:pt x="26" y="151"/>
                  </a:moveTo>
                  <a:lnTo>
                    <a:pt x="139" y="112"/>
                  </a:lnTo>
                  <a:lnTo>
                    <a:pt x="252" y="73"/>
                  </a:lnTo>
                  <a:lnTo>
                    <a:pt x="226" y="0"/>
                  </a:lnTo>
                  <a:lnTo>
                    <a:pt x="113" y="39"/>
                  </a:lnTo>
                  <a:lnTo>
                    <a:pt x="0" y="78"/>
                  </a:lnTo>
                  <a:lnTo>
                    <a:pt x="26" y="15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5" name="任意多边形 90973"/>
            <p:cNvSpPr/>
            <p:nvPr/>
          </p:nvSpPr>
          <p:spPr>
            <a:xfrm>
              <a:off x="4451" y="2925"/>
              <a:ext cx="18" cy="7"/>
            </a:xfrm>
            <a:custGeom>
              <a:avLst/>
              <a:gdLst/>
              <a:ahLst/>
              <a:cxnLst/>
              <a:rect l="0" t="0" r="0" b="0"/>
              <a:pathLst>
                <a:path w="113" h="42">
                  <a:moveTo>
                    <a:pt x="0" y="42"/>
                  </a:moveTo>
                  <a:lnTo>
                    <a:pt x="113" y="3"/>
                  </a:lnTo>
                  <a:lnTo>
                    <a:pt x="11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6" name="直接连接符 90974"/>
            <p:cNvSpPr/>
            <p:nvPr/>
          </p:nvSpPr>
          <p:spPr>
            <a:xfrm flipH="1" flipV="1">
              <a:off x="4469" y="2925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7" name="任意多边形 90975"/>
            <p:cNvSpPr/>
            <p:nvPr/>
          </p:nvSpPr>
          <p:spPr>
            <a:xfrm>
              <a:off x="4428" y="2913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0" h="155">
                  <a:moveTo>
                    <a:pt x="27" y="155"/>
                  </a:moveTo>
                  <a:lnTo>
                    <a:pt x="138" y="114"/>
                  </a:lnTo>
                  <a:lnTo>
                    <a:pt x="250" y="72"/>
                  </a:lnTo>
                  <a:lnTo>
                    <a:pt x="223" y="0"/>
                  </a:lnTo>
                  <a:lnTo>
                    <a:pt x="111" y="41"/>
                  </a:lnTo>
                  <a:lnTo>
                    <a:pt x="0" y="82"/>
                  </a:lnTo>
                  <a:lnTo>
                    <a:pt x="27" y="15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8" name="任意多边形 90976"/>
            <p:cNvSpPr/>
            <p:nvPr/>
          </p:nvSpPr>
          <p:spPr>
            <a:xfrm>
              <a:off x="4428" y="2913"/>
              <a:ext cx="41" cy="25"/>
            </a:xfrm>
            <a:custGeom>
              <a:avLst/>
              <a:gdLst/>
              <a:ahLst/>
              <a:cxnLst/>
              <a:rect l="0" t="0" r="0" b="0"/>
              <a:pathLst>
                <a:path w="250" h="155">
                  <a:moveTo>
                    <a:pt x="27" y="155"/>
                  </a:moveTo>
                  <a:lnTo>
                    <a:pt x="138" y="114"/>
                  </a:lnTo>
                  <a:lnTo>
                    <a:pt x="250" y="72"/>
                  </a:lnTo>
                  <a:lnTo>
                    <a:pt x="223" y="0"/>
                  </a:lnTo>
                  <a:lnTo>
                    <a:pt x="111" y="41"/>
                  </a:lnTo>
                  <a:lnTo>
                    <a:pt x="0" y="82"/>
                  </a:lnTo>
                  <a:lnTo>
                    <a:pt x="27" y="15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399" name="任意多边形 90977"/>
            <p:cNvSpPr/>
            <p:nvPr/>
          </p:nvSpPr>
          <p:spPr>
            <a:xfrm>
              <a:off x="4447" y="2912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2" h="47">
                  <a:moveTo>
                    <a:pt x="0" y="47"/>
                  </a:moveTo>
                  <a:lnTo>
                    <a:pt x="112" y="6"/>
                  </a:lnTo>
                  <a:lnTo>
                    <a:pt x="111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0" name="直接连接符 90978"/>
            <p:cNvSpPr/>
            <p:nvPr/>
          </p:nvSpPr>
          <p:spPr>
            <a:xfrm flipH="1" flipV="1">
              <a:off x="4465" y="291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1" name="任意多边形 90979"/>
            <p:cNvSpPr/>
            <p:nvPr/>
          </p:nvSpPr>
          <p:spPr>
            <a:xfrm>
              <a:off x="4423" y="2900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1" h="165">
                  <a:moveTo>
                    <a:pt x="30" y="165"/>
                  </a:moveTo>
                  <a:lnTo>
                    <a:pt x="140" y="118"/>
                  </a:lnTo>
                  <a:lnTo>
                    <a:pt x="251" y="71"/>
                  </a:lnTo>
                  <a:lnTo>
                    <a:pt x="221" y="0"/>
                  </a:lnTo>
                  <a:lnTo>
                    <a:pt x="110" y="47"/>
                  </a:lnTo>
                  <a:lnTo>
                    <a:pt x="0" y="94"/>
                  </a:lnTo>
                  <a:lnTo>
                    <a:pt x="30" y="16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2" name="任意多边形 90980"/>
            <p:cNvSpPr/>
            <p:nvPr/>
          </p:nvSpPr>
          <p:spPr>
            <a:xfrm>
              <a:off x="4423" y="2900"/>
              <a:ext cx="42" cy="28"/>
            </a:xfrm>
            <a:custGeom>
              <a:avLst/>
              <a:gdLst/>
              <a:ahLst/>
              <a:cxnLst/>
              <a:rect l="0" t="0" r="0" b="0"/>
              <a:pathLst>
                <a:path w="251" h="165">
                  <a:moveTo>
                    <a:pt x="30" y="165"/>
                  </a:moveTo>
                  <a:lnTo>
                    <a:pt x="140" y="118"/>
                  </a:lnTo>
                  <a:lnTo>
                    <a:pt x="251" y="71"/>
                  </a:lnTo>
                  <a:lnTo>
                    <a:pt x="221" y="0"/>
                  </a:lnTo>
                  <a:lnTo>
                    <a:pt x="110" y="47"/>
                  </a:lnTo>
                  <a:lnTo>
                    <a:pt x="0" y="94"/>
                  </a:lnTo>
                  <a:lnTo>
                    <a:pt x="30" y="16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3" name="任意多边形 90981"/>
            <p:cNvSpPr/>
            <p:nvPr/>
          </p:nvSpPr>
          <p:spPr>
            <a:xfrm>
              <a:off x="4442" y="2900"/>
              <a:ext cx="18" cy="8"/>
            </a:xfrm>
            <a:custGeom>
              <a:avLst/>
              <a:gdLst/>
              <a:ahLst/>
              <a:cxnLst/>
              <a:rect l="0" t="0" r="0" b="0"/>
              <a:pathLst>
                <a:path w="111" h="52">
                  <a:moveTo>
                    <a:pt x="0" y="52"/>
                  </a:moveTo>
                  <a:lnTo>
                    <a:pt x="111" y="5"/>
                  </a:lnTo>
                  <a:lnTo>
                    <a:pt x="109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4" name="直接连接符 90982"/>
            <p:cNvSpPr/>
            <p:nvPr/>
          </p:nvSpPr>
          <p:spPr>
            <a:xfrm flipH="1" flipV="1">
              <a:off x="4460" y="2900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5" name="任意多边形 90983"/>
            <p:cNvSpPr/>
            <p:nvPr/>
          </p:nvSpPr>
          <p:spPr>
            <a:xfrm>
              <a:off x="4418" y="2888"/>
              <a:ext cx="42" cy="29"/>
            </a:xfrm>
            <a:custGeom>
              <a:avLst/>
              <a:gdLst/>
              <a:ahLst/>
              <a:cxnLst/>
              <a:rect l="0" t="0" r="0" b="0"/>
              <a:pathLst>
                <a:path w="250" h="173">
                  <a:moveTo>
                    <a:pt x="33" y="173"/>
                  </a:moveTo>
                  <a:lnTo>
                    <a:pt x="141" y="122"/>
                  </a:lnTo>
                  <a:lnTo>
                    <a:pt x="250" y="70"/>
                  </a:lnTo>
                  <a:lnTo>
                    <a:pt x="216" y="0"/>
                  </a:lnTo>
                  <a:lnTo>
                    <a:pt x="108" y="51"/>
                  </a:lnTo>
                  <a:lnTo>
                    <a:pt x="0" y="103"/>
                  </a:lnTo>
                  <a:lnTo>
                    <a:pt x="33" y="17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6" name="任意多边形 90984"/>
            <p:cNvSpPr/>
            <p:nvPr/>
          </p:nvSpPr>
          <p:spPr>
            <a:xfrm>
              <a:off x="4418" y="2888"/>
              <a:ext cx="42" cy="29"/>
            </a:xfrm>
            <a:custGeom>
              <a:avLst/>
              <a:gdLst/>
              <a:ahLst/>
              <a:cxnLst/>
              <a:rect l="0" t="0" r="0" b="0"/>
              <a:pathLst>
                <a:path w="250" h="173">
                  <a:moveTo>
                    <a:pt x="33" y="173"/>
                  </a:moveTo>
                  <a:lnTo>
                    <a:pt x="141" y="122"/>
                  </a:lnTo>
                  <a:lnTo>
                    <a:pt x="250" y="70"/>
                  </a:lnTo>
                  <a:lnTo>
                    <a:pt x="216" y="0"/>
                  </a:lnTo>
                  <a:lnTo>
                    <a:pt x="108" y="51"/>
                  </a:lnTo>
                  <a:lnTo>
                    <a:pt x="0" y="103"/>
                  </a:lnTo>
                  <a:lnTo>
                    <a:pt x="33" y="17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7" name="任意多边形 90985"/>
            <p:cNvSpPr/>
            <p:nvPr/>
          </p:nvSpPr>
          <p:spPr>
            <a:xfrm>
              <a:off x="4436" y="2888"/>
              <a:ext cx="19" cy="8"/>
            </a:xfrm>
            <a:custGeom>
              <a:avLst/>
              <a:gdLst/>
              <a:ahLst/>
              <a:cxnLst/>
              <a:rect l="0" t="0" r="0" b="0"/>
              <a:pathLst>
                <a:path w="108" h="53">
                  <a:moveTo>
                    <a:pt x="0" y="53"/>
                  </a:moveTo>
                  <a:lnTo>
                    <a:pt x="108" y="2"/>
                  </a:lnTo>
                  <a:lnTo>
                    <a:pt x="107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8" name="直接连接符 90986"/>
            <p:cNvSpPr/>
            <p:nvPr/>
          </p:nvSpPr>
          <p:spPr>
            <a:xfrm flipH="1" flipV="1">
              <a:off x="4453" y="2888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09" name="任意多边形 90987"/>
            <p:cNvSpPr/>
            <p:nvPr/>
          </p:nvSpPr>
          <p:spPr>
            <a:xfrm>
              <a:off x="4413" y="2877"/>
              <a:ext cx="40" cy="29"/>
            </a:xfrm>
            <a:custGeom>
              <a:avLst/>
              <a:gdLst/>
              <a:ahLst/>
              <a:cxnLst/>
              <a:rect l="0" t="0" r="0" b="0"/>
              <a:pathLst>
                <a:path w="249" h="176">
                  <a:moveTo>
                    <a:pt x="35" y="176"/>
                  </a:moveTo>
                  <a:lnTo>
                    <a:pt x="142" y="122"/>
                  </a:lnTo>
                  <a:lnTo>
                    <a:pt x="249" y="69"/>
                  </a:lnTo>
                  <a:lnTo>
                    <a:pt x="214" y="0"/>
                  </a:lnTo>
                  <a:lnTo>
                    <a:pt x="107" y="53"/>
                  </a:lnTo>
                  <a:lnTo>
                    <a:pt x="0" y="107"/>
                  </a:lnTo>
                  <a:lnTo>
                    <a:pt x="35" y="1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0" name="任意多边形 90988"/>
            <p:cNvSpPr/>
            <p:nvPr/>
          </p:nvSpPr>
          <p:spPr>
            <a:xfrm>
              <a:off x="4413" y="2877"/>
              <a:ext cx="40" cy="29"/>
            </a:xfrm>
            <a:custGeom>
              <a:avLst/>
              <a:gdLst/>
              <a:ahLst/>
              <a:cxnLst/>
              <a:rect l="0" t="0" r="0" b="0"/>
              <a:pathLst>
                <a:path w="249" h="176">
                  <a:moveTo>
                    <a:pt x="35" y="176"/>
                  </a:moveTo>
                  <a:lnTo>
                    <a:pt x="142" y="122"/>
                  </a:lnTo>
                  <a:lnTo>
                    <a:pt x="249" y="69"/>
                  </a:lnTo>
                  <a:lnTo>
                    <a:pt x="214" y="0"/>
                  </a:lnTo>
                  <a:lnTo>
                    <a:pt x="107" y="53"/>
                  </a:lnTo>
                  <a:lnTo>
                    <a:pt x="0" y="107"/>
                  </a:lnTo>
                  <a:lnTo>
                    <a:pt x="35" y="17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1" name="任意多边形 90989"/>
            <p:cNvSpPr/>
            <p:nvPr/>
          </p:nvSpPr>
          <p:spPr>
            <a:xfrm>
              <a:off x="4431" y="2875"/>
              <a:ext cx="17" cy="11"/>
            </a:xfrm>
            <a:custGeom>
              <a:avLst/>
              <a:gdLst/>
              <a:ahLst/>
              <a:cxnLst/>
              <a:rect l="0" t="0" r="0" b="0"/>
              <a:pathLst>
                <a:path w="107" h="58">
                  <a:moveTo>
                    <a:pt x="0" y="58"/>
                  </a:moveTo>
                  <a:lnTo>
                    <a:pt x="107" y="5"/>
                  </a:lnTo>
                  <a:lnTo>
                    <a:pt x="104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2" name="直接连接符 90990"/>
            <p:cNvSpPr/>
            <p:nvPr/>
          </p:nvSpPr>
          <p:spPr>
            <a:xfrm flipH="1" flipV="1">
              <a:off x="4448" y="2875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3" name="任意多边形 90991"/>
            <p:cNvSpPr/>
            <p:nvPr/>
          </p:nvSpPr>
          <p:spPr>
            <a:xfrm>
              <a:off x="4407" y="2865"/>
              <a:ext cx="41" cy="30"/>
            </a:xfrm>
            <a:custGeom>
              <a:avLst/>
              <a:gdLst/>
              <a:ahLst/>
              <a:cxnLst/>
              <a:rect l="0" t="0" r="0" b="0"/>
              <a:pathLst>
                <a:path w="246" h="184">
                  <a:moveTo>
                    <a:pt x="38" y="184"/>
                  </a:moveTo>
                  <a:lnTo>
                    <a:pt x="142" y="126"/>
                  </a:lnTo>
                  <a:lnTo>
                    <a:pt x="246" y="68"/>
                  </a:lnTo>
                  <a:lnTo>
                    <a:pt x="208" y="0"/>
                  </a:lnTo>
                  <a:lnTo>
                    <a:pt x="104" y="58"/>
                  </a:lnTo>
                  <a:lnTo>
                    <a:pt x="0" y="116"/>
                  </a:lnTo>
                  <a:lnTo>
                    <a:pt x="38" y="18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4" name="任意多边形 90992"/>
            <p:cNvSpPr/>
            <p:nvPr/>
          </p:nvSpPr>
          <p:spPr>
            <a:xfrm>
              <a:off x="4407" y="2865"/>
              <a:ext cx="41" cy="30"/>
            </a:xfrm>
            <a:custGeom>
              <a:avLst/>
              <a:gdLst/>
              <a:ahLst/>
              <a:cxnLst/>
              <a:rect l="0" t="0" r="0" b="0"/>
              <a:pathLst>
                <a:path w="246" h="184">
                  <a:moveTo>
                    <a:pt x="38" y="184"/>
                  </a:moveTo>
                  <a:lnTo>
                    <a:pt x="142" y="126"/>
                  </a:lnTo>
                  <a:lnTo>
                    <a:pt x="246" y="68"/>
                  </a:lnTo>
                  <a:lnTo>
                    <a:pt x="208" y="0"/>
                  </a:lnTo>
                  <a:lnTo>
                    <a:pt x="104" y="58"/>
                  </a:lnTo>
                  <a:lnTo>
                    <a:pt x="0" y="116"/>
                  </a:lnTo>
                  <a:lnTo>
                    <a:pt x="38" y="18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5" name="任意多边形 90993"/>
            <p:cNvSpPr/>
            <p:nvPr/>
          </p:nvSpPr>
          <p:spPr>
            <a:xfrm>
              <a:off x="4424" y="2865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04" h="60">
                  <a:moveTo>
                    <a:pt x="0" y="60"/>
                  </a:moveTo>
                  <a:lnTo>
                    <a:pt x="104" y="2"/>
                  </a:lnTo>
                  <a:lnTo>
                    <a:pt x="103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6" name="直接连接符 90994"/>
            <p:cNvSpPr/>
            <p:nvPr/>
          </p:nvSpPr>
          <p:spPr>
            <a:xfrm flipH="1" flipV="1">
              <a:off x="4442" y="286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7" name="任意多边形 90995"/>
            <p:cNvSpPr/>
            <p:nvPr/>
          </p:nvSpPr>
          <p:spPr>
            <a:xfrm>
              <a:off x="4401" y="2853"/>
              <a:ext cx="41" cy="31"/>
            </a:xfrm>
            <a:custGeom>
              <a:avLst/>
              <a:gdLst/>
              <a:ahLst/>
              <a:cxnLst/>
              <a:rect l="0" t="0" r="0" b="0"/>
              <a:pathLst>
                <a:path w="245" h="187">
                  <a:moveTo>
                    <a:pt x="40" y="187"/>
                  </a:moveTo>
                  <a:lnTo>
                    <a:pt x="142" y="127"/>
                  </a:lnTo>
                  <a:lnTo>
                    <a:pt x="245" y="67"/>
                  </a:lnTo>
                  <a:lnTo>
                    <a:pt x="206" y="0"/>
                  </a:lnTo>
                  <a:lnTo>
                    <a:pt x="103" y="60"/>
                  </a:lnTo>
                  <a:lnTo>
                    <a:pt x="0" y="120"/>
                  </a:lnTo>
                  <a:lnTo>
                    <a:pt x="40" y="18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8" name="任意多边形 90996"/>
            <p:cNvSpPr/>
            <p:nvPr/>
          </p:nvSpPr>
          <p:spPr>
            <a:xfrm>
              <a:off x="4401" y="2853"/>
              <a:ext cx="41" cy="31"/>
            </a:xfrm>
            <a:custGeom>
              <a:avLst/>
              <a:gdLst/>
              <a:ahLst/>
              <a:cxnLst/>
              <a:rect l="0" t="0" r="0" b="0"/>
              <a:pathLst>
                <a:path w="245" h="187">
                  <a:moveTo>
                    <a:pt x="40" y="187"/>
                  </a:moveTo>
                  <a:lnTo>
                    <a:pt x="142" y="127"/>
                  </a:lnTo>
                  <a:lnTo>
                    <a:pt x="245" y="67"/>
                  </a:lnTo>
                  <a:lnTo>
                    <a:pt x="206" y="0"/>
                  </a:lnTo>
                  <a:lnTo>
                    <a:pt x="103" y="60"/>
                  </a:lnTo>
                  <a:lnTo>
                    <a:pt x="0" y="120"/>
                  </a:lnTo>
                  <a:lnTo>
                    <a:pt x="40" y="18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19" name="任意多边形 90997"/>
            <p:cNvSpPr/>
            <p:nvPr/>
          </p:nvSpPr>
          <p:spPr>
            <a:xfrm>
              <a:off x="4418" y="2853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3" h="66">
                  <a:moveTo>
                    <a:pt x="0" y="66"/>
                  </a:moveTo>
                  <a:lnTo>
                    <a:pt x="103" y="6"/>
                  </a:lnTo>
                  <a:lnTo>
                    <a:pt x="101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0" name="直接连接符 90998"/>
            <p:cNvSpPr/>
            <p:nvPr/>
          </p:nvSpPr>
          <p:spPr>
            <a:xfrm flipH="1" flipV="1">
              <a:off x="4435" y="285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1" name="任意多边形 90999"/>
            <p:cNvSpPr/>
            <p:nvPr/>
          </p:nvSpPr>
          <p:spPr>
            <a:xfrm>
              <a:off x="4394" y="2841"/>
              <a:ext cx="41" cy="33"/>
            </a:xfrm>
            <a:custGeom>
              <a:avLst/>
              <a:gdLst/>
              <a:ahLst/>
              <a:cxnLst/>
              <a:rect l="0" t="0" r="0" b="0"/>
              <a:pathLst>
                <a:path w="244" h="196">
                  <a:moveTo>
                    <a:pt x="43" y="196"/>
                  </a:moveTo>
                  <a:lnTo>
                    <a:pt x="143" y="130"/>
                  </a:lnTo>
                  <a:lnTo>
                    <a:pt x="244" y="64"/>
                  </a:lnTo>
                  <a:lnTo>
                    <a:pt x="201" y="0"/>
                  </a:lnTo>
                  <a:lnTo>
                    <a:pt x="101" y="65"/>
                  </a:lnTo>
                  <a:lnTo>
                    <a:pt x="0" y="131"/>
                  </a:lnTo>
                  <a:lnTo>
                    <a:pt x="43" y="19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2" name="任意多边形 91000"/>
            <p:cNvSpPr/>
            <p:nvPr/>
          </p:nvSpPr>
          <p:spPr>
            <a:xfrm>
              <a:off x="4394" y="2841"/>
              <a:ext cx="41" cy="33"/>
            </a:xfrm>
            <a:custGeom>
              <a:avLst/>
              <a:gdLst/>
              <a:ahLst/>
              <a:cxnLst/>
              <a:rect l="0" t="0" r="0" b="0"/>
              <a:pathLst>
                <a:path w="244" h="196">
                  <a:moveTo>
                    <a:pt x="43" y="196"/>
                  </a:moveTo>
                  <a:lnTo>
                    <a:pt x="143" y="130"/>
                  </a:lnTo>
                  <a:lnTo>
                    <a:pt x="244" y="64"/>
                  </a:lnTo>
                  <a:lnTo>
                    <a:pt x="201" y="0"/>
                  </a:lnTo>
                  <a:lnTo>
                    <a:pt x="101" y="65"/>
                  </a:lnTo>
                  <a:lnTo>
                    <a:pt x="0" y="131"/>
                  </a:lnTo>
                  <a:lnTo>
                    <a:pt x="43" y="19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3" name="任意多边形 91001"/>
            <p:cNvSpPr/>
            <p:nvPr/>
          </p:nvSpPr>
          <p:spPr>
            <a:xfrm>
              <a:off x="4411" y="2841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100" h="68">
                  <a:moveTo>
                    <a:pt x="0" y="68"/>
                  </a:moveTo>
                  <a:lnTo>
                    <a:pt x="100" y="3"/>
                  </a:lnTo>
                  <a:lnTo>
                    <a:pt x="98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4" name="直接连接符 91002"/>
            <p:cNvSpPr/>
            <p:nvPr/>
          </p:nvSpPr>
          <p:spPr>
            <a:xfrm flipH="1" flipV="1">
              <a:off x="4427" y="284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5" name="任意多边形 91003"/>
            <p:cNvSpPr/>
            <p:nvPr/>
          </p:nvSpPr>
          <p:spPr>
            <a:xfrm>
              <a:off x="4388" y="2830"/>
              <a:ext cx="39" cy="33"/>
            </a:xfrm>
            <a:custGeom>
              <a:avLst/>
              <a:gdLst/>
              <a:ahLst/>
              <a:cxnLst/>
              <a:rect l="0" t="0" r="0" b="0"/>
              <a:pathLst>
                <a:path w="241" h="200">
                  <a:moveTo>
                    <a:pt x="45" y="200"/>
                  </a:moveTo>
                  <a:lnTo>
                    <a:pt x="143" y="132"/>
                  </a:lnTo>
                  <a:lnTo>
                    <a:pt x="241" y="64"/>
                  </a:lnTo>
                  <a:lnTo>
                    <a:pt x="196" y="0"/>
                  </a:lnTo>
                  <a:lnTo>
                    <a:pt x="98" y="68"/>
                  </a:lnTo>
                  <a:lnTo>
                    <a:pt x="0" y="136"/>
                  </a:lnTo>
                  <a:lnTo>
                    <a:pt x="45" y="20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6" name="任意多边形 91004"/>
            <p:cNvSpPr/>
            <p:nvPr/>
          </p:nvSpPr>
          <p:spPr>
            <a:xfrm>
              <a:off x="4388" y="2830"/>
              <a:ext cx="39" cy="33"/>
            </a:xfrm>
            <a:custGeom>
              <a:avLst/>
              <a:gdLst/>
              <a:ahLst/>
              <a:cxnLst/>
              <a:rect l="0" t="0" r="0" b="0"/>
              <a:pathLst>
                <a:path w="241" h="200">
                  <a:moveTo>
                    <a:pt x="45" y="200"/>
                  </a:moveTo>
                  <a:lnTo>
                    <a:pt x="143" y="132"/>
                  </a:lnTo>
                  <a:lnTo>
                    <a:pt x="241" y="64"/>
                  </a:lnTo>
                  <a:lnTo>
                    <a:pt x="196" y="0"/>
                  </a:lnTo>
                  <a:lnTo>
                    <a:pt x="98" y="68"/>
                  </a:lnTo>
                  <a:lnTo>
                    <a:pt x="0" y="136"/>
                  </a:lnTo>
                  <a:lnTo>
                    <a:pt x="45" y="20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7" name="任意多边形 91005"/>
            <p:cNvSpPr/>
            <p:nvPr/>
          </p:nvSpPr>
          <p:spPr>
            <a:xfrm>
              <a:off x="4403" y="2830"/>
              <a:ext cx="16" cy="12"/>
            </a:xfrm>
            <a:custGeom>
              <a:avLst/>
              <a:gdLst/>
              <a:ahLst/>
              <a:cxnLst/>
              <a:rect l="0" t="0" r="0" b="0"/>
              <a:pathLst>
                <a:path w="98" h="72">
                  <a:moveTo>
                    <a:pt x="0" y="72"/>
                  </a:moveTo>
                  <a:lnTo>
                    <a:pt x="98" y="4"/>
                  </a:lnTo>
                  <a:lnTo>
                    <a:pt x="96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8" name="直接连接符 91006"/>
            <p:cNvSpPr/>
            <p:nvPr/>
          </p:nvSpPr>
          <p:spPr>
            <a:xfrm flipH="1" flipV="1">
              <a:off x="4419" y="2830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29" name="任意多边形 91007"/>
            <p:cNvSpPr/>
            <p:nvPr/>
          </p:nvSpPr>
          <p:spPr>
            <a:xfrm>
              <a:off x="4380" y="2820"/>
              <a:ext cx="39" cy="34"/>
            </a:xfrm>
            <a:custGeom>
              <a:avLst/>
              <a:gdLst/>
              <a:ahLst/>
              <a:cxnLst/>
              <a:rect l="0" t="0" r="0" b="0"/>
              <a:pathLst>
                <a:path w="238" h="204">
                  <a:moveTo>
                    <a:pt x="46" y="204"/>
                  </a:moveTo>
                  <a:lnTo>
                    <a:pt x="142" y="133"/>
                  </a:lnTo>
                  <a:lnTo>
                    <a:pt x="238" y="61"/>
                  </a:lnTo>
                  <a:lnTo>
                    <a:pt x="192" y="0"/>
                  </a:lnTo>
                  <a:lnTo>
                    <a:pt x="96" y="71"/>
                  </a:lnTo>
                  <a:lnTo>
                    <a:pt x="0" y="143"/>
                  </a:lnTo>
                  <a:lnTo>
                    <a:pt x="46" y="20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0" name="任意多边形 91008"/>
            <p:cNvSpPr/>
            <p:nvPr/>
          </p:nvSpPr>
          <p:spPr>
            <a:xfrm>
              <a:off x="4380" y="2820"/>
              <a:ext cx="39" cy="34"/>
            </a:xfrm>
            <a:custGeom>
              <a:avLst/>
              <a:gdLst/>
              <a:ahLst/>
              <a:cxnLst/>
              <a:rect l="0" t="0" r="0" b="0"/>
              <a:pathLst>
                <a:path w="238" h="204">
                  <a:moveTo>
                    <a:pt x="46" y="204"/>
                  </a:moveTo>
                  <a:lnTo>
                    <a:pt x="142" y="133"/>
                  </a:lnTo>
                  <a:lnTo>
                    <a:pt x="238" y="61"/>
                  </a:lnTo>
                  <a:lnTo>
                    <a:pt x="192" y="0"/>
                  </a:lnTo>
                  <a:lnTo>
                    <a:pt x="96" y="71"/>
                  </a:lnTo>
                  <a:lnTo>
                    <a:pt x="0" y="143"/>
                  </a:lnTo>
                  <a:lnTo>
                    <a:pt x="46" y="20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1" name="任意多边形 91009"/>
            <p:cNvSpPr/>
            <p:nvPr/>
          </p:nvSpPr>
          <p:spPr>
            <a:xfrm>
              <a:off x="4396" y="2819"/>
              <a:ext cx="15" cy="13"/>
            </a:xfrm>
            <a:custGeom>
              <a:avLst/>
              <a:gdLst/>
              <a:ahLst/>
              <a:cxnLst/>
              <a:rect l="0" t="0" r="0" b="0"/>
              <a:pathLst>
                <a:path w="96" h="76">
                  <a:moveTo>
                    <a:pt x="0" y="76"/>
                  </a:moveTo>
                  <a:lnTo>
                    <a:pt x="96" y="5"/>
                  </a:lnTo>
                  <a:lnTo>
                    <a:pt x="93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2" name="直接连接符 91010"/>
            <p:cNvSpPr/>
            <p:nvPr/>
          </p:nvSpPr>
          <p:spPr>
            <a:xfrm flipH="1" flipV="1">
              <a:off x="4411" y="2819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3" name="任意多边形 91011"/>
            <p:cNvSpPr/>
            <p:nvPr/>
          </p:nvSpPr>
          <p:spPr>
            <a:xfrm>
              <a:off x="4373" y="2809"/>
              <a:ext cx="38" cy="35"/>
            </a:xfrm>
            <a:custGeom>
              <a:avLst/>
              <a:gdLst/>
              <a:ahLst/>
              <a:cxnLst/>
              <a:rect l="0" t="0" r="0" b="0"/>
              <a:pathLst>
                <a:path w="234" h="212">
                  <a:moveTo>
                    <a:pt x="49" y="212"/>
                  </a:moveTo>
                  <a:lnTo>
                    <a:pt x="141" y="136"/>
                  </a:lnTo>
                  <a:lnTo>
                    <a:pt x="234" y="60"/>
                  </a:lnTo>
                  <a:lnTo>
                    <a:pt x="185" y="0"/>
                  </a:lnTo>
                  <a:lnTo>
                    <a:pt x="92" y="76"/>
                  </a:lnTo>
                  <a:lnTo>
                    <a:pt x="0" y="152"/>
                  </a:lnTo>
                  <a:lnTo>
                    <a:pt x="49" y="21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4" name="任意多边形 91012"/>
            <p:cNvSpPr/>
            <p:nvPr/>
          </p:nvSpPr>
          <p:spPr>
            <a:xfrm>
              <a:off x="4373" y="2809"/>
              <a:ext cx="38" cy="35"/>
            </a:xfrm>
            <a:custGeom>
              <a:avLst/>
              <a:gdLst/>
              <a:ahLst/>
              <a:cxnLst/>
              <a:rect l="0" t="0" r="0" b="0"/>
              <a:pathLst>
                <a:path w="234" h="212">
                  <a:moveTo>
                    <a:pt x="49" y="212"/>
                  </a:moveTo>
                  <a:lnTo>
                    <a:pt x="141" y="136"/>
                  </a:lnTo>
                  <a:lnTo>
                    <a:pt x="234" y="60"/>
                  </a:lnTo>
                  <a:lnTo>
                    <a:pt x="185" y="0"/>
                  </a:lnTo>
                  <a:lnTo>
                    <a:pt x="92" y="76"/>
                  </a:lnTo>
                  <a:lnTo>
                    <a:pt x="0" y="152"/>
                  </a:lnTo>
                  <a:lnTo>
                    <a:pt x="49" y="21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5" name="任意多边形 91013"/>
            <p:cNvSpPr/>
            <p:nvPr/>
          </p:nvSpPr>
          <p:spPr>
            <a:xfrm>
              <a:off x="4388" y="2809"/>
              <a:ext cx="15" cy="12"/>
            </a:xfrm>
            <a:custGeom>
              <a:avLst/>
              <a:gdLst/>
              <a:ahLst/>
              <a:cxnLst/>
              <a:rect l="0" t="0" r="0" b="0"/>
              <a:pathLst>
                <a:path w="93" h="77">
                  <a:moveTo>
                    <a:pt x="0" y="77"/>
                  </a:moveTo>
                  <a:lnTo>
                    <a:pt x="93" y="1"/>
                  </a:lnTo>
                  <a:lnTo>
                    <a:pt x="92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6" name="直接连接符 91014"/>
            <p:cNvSpPr/>
            <p:nvPr/>
          </p:nvSpPr>
          <p:spPr>
            <a:xfrm flipH="1" flipV="1">
              <a:off x="4403" y="2809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7" name="任意多边形 91015"/>
            <p:cNvSpPr/>
            <p:nvPr/>
          </p:nvSpPr>
          <p:spPr>
            <a:xfrm>
              <a:off x="4365" y="2799"/>
              <a:ext cx="38" cy="35"/>
            </a:xfrm>
            <a:custGeom>
              <a:avLst/>
              <a:gdLst/>
              <a:ahLst/>
              <a:cxnLst/>
              <a:rect l="0" t="0" r="0" b="0"/>
              <a:pathLst>
                <a:path w="234" h="213">
                  <a:moveTo>
                    <a:pt x="51" y="213"/>
                  </a:moveTo>
                  <a:lnTo>
                    <a:pt x="142" y="136"/>
                  </a:lnTo>
                  <a:lnTo>
                    <a:pt x="234" y="59"/>
                  </a:lnTo>
                  <a:lnTo>
                    <a:pt x="184" y="0"/>
                  </a:lnTo>
                  <a:lnTo>
                    <a:pt x="92" y="77"/>
                  </a:lnTo>
                  <a:lnTo>
                    <a:pt x="0" y="154"/>
                  </a:lnTo>
                  <a:lnTo>
                    <a:pt x="51" y="21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8" name="任意多边形 91016"/>
            <p:cNvSpPr/>
            <p:nvPr/>
          </p:nvSpPr>
          <p:spPr>
            <a:xfrm>
              <a:off x="4365" y="2799"/>
              <a:ext cx="38" cy="35"/>
            </a:xfrm>
            <a:custGeom>
              <a:avLst/>
              <a:gdLst/>
              <a:ahLst/>
              <a:cxnLst/>
              <a:rect l="0" t="0" r="0" b="0"/>
              <a:pathLst>
                <a:path w="234" h="213">
                  <a:moveTo>
                    <a:pt x="51" y="213"/>
                  </a:moveTo>
                  <a:lnTo>
                    <a:pt x="142" y="136"/>
                  </a:lnTo>
                  <a:lnTo>
                    <a:pt x="234" y="59"/>
                  </a:lnTo>
                  <a:lnTo>
                    <a:pt x="184" y="0"/>
                  </a:lnTo>
                  <a:lnTo>
                    <a:pt x="92" y="77"/>
                  </a:lnTo>
                  <a:lnTo>
                    <a:pt x="0" y="154"/>
                  </a:lnTo>
                  <a:lnTo>
                    <a:pt x="51" y="21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39" name="任意多边形 91017"/>
            <p:cNvSpPr/>
            <p:nvPr/>
          </p:nvSpPr>
          <p:spPr>
            <a:xfrm>
              <a:off x="4380" y="2799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92" h="82">
                  <a:moveTo>
                    <a:pt x="0" y="82"/>
                  </a:moveTo>
                  <a:lnTo>
                    <a:pt x="92" y="5"/>
                  </a:lnTo>
                  <a:lnTo>
                    <a:pt x="87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0" name="直接连接符 91018"/>
            <p:cNvSpPr/>
            <p:nvPr/>
          </p:nvSpPr>
          <p:spPr>
            <a:xfrm flipH="1" flipV="1">
              <a:off x="4394" y="2799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1" name="任意多边形 91019"/>
            <p:cNvSpPr/>
            <p:nvPr/>
          </p:nvSpPr>
          <p:spPr>
            <a:xfrm>
              <a:off x="4356" y="2790"/>
              <a:ext cx="38" cy="35"/>
            </a:xfrm>
            <a:custGeom>
              <a:avLst/>
              <a:gdLst/>
              <a:ahLst/>
              <a:cxnLst/>
              <a:rect l="0" t="0" r="0" b="0"/>
              <a:pathLst>
                <a:path w="228" h="220">
                  <a:moveTo>
                    <a:pt x="54" y="220"/>
                  </a:moveTo>
                  <a:lnTo>
                    <a:pt x="141" y="139"/>
                  </a:lnTo>
                  <a:lnTo>
                    <a:pt x="228" y="57"/>
                  </a:lnTo>
                  <a:lnTo>
                    <a:pt x="174" y="0"/>
                  </a:lnTo>
                  <a:lnTo>
                    <a:pt x="87" y="82"/>
                  </a:lnTo>
                  <a:lnTo>
                    <a:pt x="0" y="163"/>
                  </a:lnTo>
                  <a:lnTo>
                    <a:pt x="54" y="2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2" name="任意多边形 91020"/>
            <p:cNvSpPr/>
            <p:nvPr/>
          </p:nvSpPr>
          <p:spPr>
            <a:xfrm>
              <a:off x="4356" y="2790"/>
              <a:ext cx="38" cy="35"/>
            </a:xfrm>
            <a:custGeom>
              <a:avLst/>
              <a:gdLst/>
              <a:ahLst/>
              <a:cxnLst/>
              <a:rect l="0" t="0" r="0" b="0"/>
              <a:pathLst>
                <a:path w="228" h="220">
                  <a:moveTo>
                    <a:pt x="54" y="220"/>
                  </a:moveTo>
                  <a:lnTo>
                    <a:pt x="141" y="139"/>
                  </a:lnTo>
                  <a:lnTo>
                    <a:pt x="228" y="57"/>
                  </a:lnTo>
                  <a:lnTo>
                    <a:pt x="174" y="0"/>
                  </a:lnTo>
                  <a:lnTo>
                    <a:pt x="87" y="82"/>
                  </a:lnTo>
                  <a:lnTo>
                    <a:pt x="0" y="163"/>
                  </a:lnTo>
                  <a:lnTo>
                    <a:pt x="54" y="22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3" name="任意多边形 91021"/>
            <p:cNvSpPr/>
            <p:nvPr/>
          </p:nvSpPr>
          <p:spPr>
            <a:xfrm>
              <a:off x="4371" y="2788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7" h="85">
                  <a:moveTo>
                    <a:pt x="0" y="85"/>
                  </a:moveTo>
                  <a:lnTo>
                    <a:pt x="87" y="3"/>
                  </a:lnTo>
                  <a:lnTo>
                    <a:pt x="85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4" name="直接连接符 91022"/>
            <p:cNvSpPr/>
            <p:nvPr/>
          </p:nvSpPr>
          <p:spPr>
            <a:xfrm flipH="1" flipV="1">
              <a:off x="4385" y="2788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5" name="任意多边形 91023"/>
            <p:cNvSpPr/>
            <p:nvPr/>
          </p:nvSpPr>
          <p:spPr>
            <a:xfrm>
              <a:off x="4348" y="2779"/>
              <a:ext cx="37" cy="37"/>
            </a:xfrm>
            <a:custGeom>
              <a:avLst/>
              <a:gdLst/>
              <a:ahLst/>
              <a:cxnLst/>
              <a:rect l="0" t="0" r="0" b="0"/>
              <a:pathLst>
                <a:path w="224" h="225">
                  <a:moveTo>
                    <a:pt x="55" y="225"/>
                  </a:moveTo>
                  <a:lnTo>
                    <a:pt x="139" y="140"/>
                  </a:lnTo>
                  <a:lnTo>
                    <a:pt x="224" y="55"/>
                  </a:lnTo>
                  <a:lnTo>
                    <a:pt x="170" y="0"/>
                  </a:lnTo>
                  <a:lnTo>
                    <a:pt x="85" y="85"/>
                  </a:lnTo>
                  <a:lnTo>
                    <a:pt x="0" y="170"/>
                  </a:lnTo>
                  <a:lnTo>
                    <a:pt x="55" y="22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6" name="任意多边形 91024"/>
            <p:cNvSpPr/>
            <p:nvPr/>
          </p:nvSpPr>
          <p:spPr>
            <a:xfrm>
              <a:off x="4348" y="2779"/>
              <a:ext cx="37" cy="37"/>
            </a:xfrm>
            <a:custGeom>
              <a:avLst/>
              <a:gdLst/>
              <a:ahLst/>
              <a:cxnLst/>
              <a:rect l="0" t="0" r="0" b="0"/>
              <a:pathLst>
                <a:path w="224" h="225">
                  <a:moveTo>
                    <a:pt x="55" y="225"/>
                  </a:moveTo>
                  <a:lnTo>
                    <a:pt x="139" y="140"/>
                  </a:lnTo>
                  <a:lnTo>
                    <a:pt x="224" y="55"/>
                  </a:lnTo>
                  <a:lnTo>
                    <a:pt x="170" y="0"/>
                  </a:lnTo>
                  <a:lnTo>
                    <a:pt x="85" y="85"/>
                  </a:lnTo>
                  <a:lnTo>
                    <a:pt x="0" y="170"/>
                  </a:lnTo>
                  <a:lnTo>
                    <a:pt x="55" y="22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7" name="任意多边形 91025"/>
            <p:cNvSpPr/>
            <p:nvPr/>
          </p:nvSpPr>
          <p:spPr>
            <a:xfrm>
              <a:off x="4361" y="2779"/>
              <a:ext cx="15" cy="15"/>
            </a:xfrm>
            <a:custGeom>
              <a:avLst/>
              <a:gdLst/>
              <a:ahLst/>
              <a:cxnLst/>
              <a:rect l="0" t="0" r="0" b="0"/>
              <a:pathLst>
                <a:path w="85" h="86">
                  <a:moveTo>
                    <a:pt x="0" y="86"/>
                  </a:moveTo>
                  <a:lnTo>
                    <a:pt x="85" y="1"/>
                  </a:lnTo>
                  <a:lnTo>
                    <a:pt x="82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8" name="直接连接符 91026"/>
            <p:cNvSpPr/>
            <p:nvPr/>
          </p:nvSpPr>
          <p:spPr>
            <a:xfrm flipH="1" flipV="1">
              <a:off x="4376" y="277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49" name="任意多边形 91027"/>
            <p:cNvSpPr/>
            <p:nvPr/>
          </p:nvSpPr>
          <p:spPr>
            <a:xfrm>
              <a:off x="4339" y="2771"/>
              <a:ext cx="37" cy="37"/>
            </a:xfrm>
            <a:custGeom>
              <a:avLst/>
              <a:gdLst/>
              <a:ahLst/>
              <a:cxnLst/>
              <a:rect l="0" t="0" r="0" b="0"/>
              <a:pathLst>
                <a:path w="221" h="225">
                  <a:moveTo>
                    <a:pt x="56" y="225"/>
                  </a:moveTo>
                  <a:lnTo>
                    <a:pt x="139" y="139"/>
                  </a:lnTo>
                  <a:lnTo>
                    <a:pt x="221" y="53"/>
                  </a:lnTo>
                  <a:lnTo>
                    <a:pt x="166" y="0"/>
                  </a:lnTo>
                  <a:lnTo>
                    <a:pt x="83" y="86"/>
                  </a:lnTo>
                  <a:lnTo>
                    <a:pt x="0" y="172"/>
                  </a:lnTo>
                  <a:lnTo>
                    <a:pt x="56" y="22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0" name="任意多边形 91028"/>
            <p:cNvSpPr/>
            <p:nvPr/>
          </p:nvSpPr>
          <p:spPr>
            <a:xfrm>
              <a:off x="4339" y="2771"/>
              <a:ext cx="37" cy="37"/>
            </a:xfrm>
            <a:custGeom>
              <a:avLst/>
              <a:gdLst/>
              <a:ahLst/>
              <a:cxnLst/>
              <a:rect l="0" t="0" r="0" b="0"/>
              <a:pathLst>
                <a:path w="221" h="225">
                  <a:moveTo>
                    <a:pt x="56" y="225"/>
                  </a:moveTo>
                  <a:lnTo>
                    <a:pt x="139" y="139"/>
                  </a:lnTo>
                  <a:lnTo>
                    <a:pt x="221" y="53"/>
                  </a:lnTo>
                  <a:lnTo>
                    <a:pt x="166" y="0"/>
                  </a:lnTo>
                  <a:lnTo>
                    <a:pt x="83" y="86"/>
                  </a:lnTo>
                  <a:lnTo>
                    <a:pt x="0" y="172"/>
                  </a:lnTo>
                  <a:lnTo>
                    <a:pt x="56" y="22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1" name="任意多边形 91029"/>
            <p:cNvSpPr/>
            <p:nvPr/>
          </p:nvSpPr>
          <p:spPr>
            <a:xfrm>
              <a:off x="4352" y="2770"/>
              <a:ext cx="15" cy="14"/>
            </a:xfrm>
            <a:custGeom>
              <a:avLst/>
              <a:gdLst/>
              <a:ahLst/>
              <a:cxnLst/>
              <a:rect l="0" t="0" r="0" b="0"/>
              <a:pathLst>
                <a:path w="83" h="91">
                  <a:moveTo>
                    <a:pt x="0" y="91"/>
                  </a:moveTo>
                  <a:lnTo>
                    <a:pt x="83" y="5"/>
                  </a:lnTo>
                  <a:lnTo>
                    <a:pt x="78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2" name="直接连接符 91030"/>
            <p:cNvSpPr/>
            <p:nvPr/>
          </p:nvSpPr>
          <p:spPr>
            <a:xfrm flipH="1" flipV="1">
              <a:off x="4365" y="2770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3" name="任意多边形 91031"/>
            <p:cNvSpPr/>
            <p:nvPr/>
          </p:nvSpPr>
          <p:spPr>
            <a:xfrm>
              <a:off x="4330" y="2762"/>
              <a:ext cx="35" cy="38"/>
            </a:xfrm>
            <a:custGeom>
              <a:avLst/>
              <a:gdLst/>
              <a:ahLst/>
              <a:cxnLst/>
              <a:rect l="0" t="0" r="0" b="0"/>
              <a:pathLst>
                <a:path w="215" h="232">
                  <a:moveTo>
                    <a:pt x="59" y="232"/>
                  </a:moveTo>
                  <a:lnTo>
                    <a:pt x="137" y="142"/>
                  </a:lnTo>
                  <a:lnTo>
                    <a:pt x="215" y="51"/>
                  </a:lnTo>
                  <a:lnTo>
                    <a:pt x="156" y="0"/>
                  </a:lnTo>
                  <a:lnTo>
                    <a:pt x="78" y="90"/>
                  </a:lnTo>
                  <a:lnTo>
                    <a:pt x="0" y="181"/>
                  </a:lnTo>
                  <a:lnTo>
                    <a:pt x="59" y="23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4" name="任意多边形 91032"/>
            <p:cNvSpPr/>
            <p:nvPr/>
          </p:nvSpPr>
          <p:spPr>
            <a:xfrm>
              <a:off x="4330" y="2762"/>
              <a:ext cx="35" cy="38"/>
            </a:xfrm>
            <a:custGeom>
              <a:avLst/>
              <a:gdLst/>
              <a:ahLst/>
              <a:cxnLst/>
              <a:rect l="0" t="0" r="0" b="0"/>
              <a:pathLst>
                <a:path w="215" h="232">
                  <a:moveTo>
                    <a:pt x="59" y="232"/>
                  </a:moveTo>
                  <a:lnTo>
                    <a:pt x="137" y="142"/>
                  </a:lnTo>
                  <a:lnTo>
                    <a:pt x="215" y="51"/>
                  </a:lnTo>
                  <a:lnTo>
                    <a:pt x="156" y="0"/>
                  </a:lnTo>
                  <a:lnTo>
                    <a:pt x="78" y="90"/>
                  </a:lnTo>
                  <a:lnTo>
                    <a:pt x="0" y="181"/>
                  </a:lnTo>
                  <a:lnTo>
                    <a:pt x="59" y="23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5" name="任意多边形 91033"/>
            <p:cNvSpPr/>
            <p:nvPr/>
          </p:nvSpPr>
          <p:spPr>
            <a:xfrm>
              <a:off x="4343" y="2761"/>
              <a:ext cx="13" cy="15"/>
            </a:xfrm>
            <a:custGeom>
              <a:avLst/>
              <a:gdLst/>
              <a:ahLst/>
              <a:cxnLst/>
              <a:rect l="0" t="0" r="0" b="0"/>
              <a:pathLst>
                <a:path w="78" h="92">
                  <a:moveTo>
                    <a:pt x="0" y="92"/>
                  </a:moveTo>
                  <a:lnTo>
                    <a:pt x="78" y="2"/>
                  </a:lnTo>
                  <a:lnTo>
                    <a:pt x="76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6" name="直接连接符 91034"/>
            <p:cNvSpPr/>
            <p:nvPr/>
          </p:nvSpPr>
          <p:spPr>
            <a:xfrm flipH="1" flipV="1">
              <a:off x="4356" y="2761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7" name="任意多边形 91035"/>
            <p:cNvSpPr/>
            <p:nvPr/>
          </p:nvSpPr>
          <p:spPr>
            <a:xfrm>
              <a:off x="4321" y="2753"/>
              <a:ext cx="35" cy="38"/>
            </a:xfrm>
            <a:custGeom>
              <a:avLst/>
              <a:gdLst/>
              <a:ahLst/>
              <a:cxnLst/>
              <a:rect l="0" t="0" r="0" b="0"/>
              <a:pathLst>
                <a:path w="212" h="235">
                  <a:moveTo>
                    <a:pt x="60" y="235"/>
                  </a:moveTo>
                  <a:lnTo>
                    <a:pt x="136" y="142"/>
                  </a:lnTo>
                  <a:lnTo>
                    <a:pt x="212" y="50"/>
                  </a:lnTo>
                  <a:lnTo>
                    <a:pt x="151" y="0"/>
                  </a:lnTo>
                  <a:lnTo>
                    <a:pt x="75" y="93"/>
                  </a:lnTo>
                  <a:lnTo>
                    <a:pt x="0" y="186"/>
                  </a:lnTo>
                  <a:lnTo>
                    <a:pt x="60" y="23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8" name="任意多边形 91036"/>
            <p:cNvSpPr/>
            <p:nvPr/>
          </p:nvSpPr>
          <p:spPr>
            <a:xfrm>
              <a:off x="4321" y="2753"/>
              <a:ext cx="35" cy="38"/>
            </a:xfrm>
            <a:custGeom>
              <a:avLst/>
              <a:gdLst/>
              <a:ahLst/>
              <a:cxnLst/>
              <a:rect l="0" t="0" r="0" b="0"/>
              <a:pathLst>
                <a:path w="212" h="235">
                  <a:moveTo>
                    <a:pt x="60" y="235"/>
                  </a:moveTo>
                  <a:lnTo>
                    <a:pt x="136" y="142"/>
                  </a:lnTo>
                  <a:lnTo>
                    <a:pt x="212" y="50"/>
                  </a:lnTo>
                  <a:lnTo>
                    <a:pt x="151" y="0"/>
                  </a:lnTo>
                  <a:lnTo>
                    <a:pt x="75" y="93"/>
                  </a:lnTo>
                  <a:lnTo>
                    <a:pt x="0" y="186"/>
                  </a:lnTo>
                  <a:lnTo>
                    <a:pt x="60" y="23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59" name="任意多边形 91037"/>
            <p:cNvSpPr/>
            <p:nvPr/>
          </p:nvSpPr>
          <p:spPr>
            <a:xfrm>
              <a:off x="4334" y="2753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6" h="95">
                  <a:moveTo>
                    <a:pt x="0" y="95"/>
                  </a:moveTo>
                  <a:lnTo>
                    <a:pt x="76" y="2"/>
                  </a:lnTo>
                  <a:lnTo>
                    <a:pt x="73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0" name="直接连接符 91038"/>
            <p:cNvSpPr/>
            <p:nvPr/>
          </p:nvSpPr>
          <p:spPr>
            <a:xfrm flipH="1" flipV="1">
              <a:off x="4346" y="275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1" name="任意多边形 91039"/>
            <p:cNvSpPr/>
            <p:nvPr/>
          </p:nvSpPr>
          <p:spPr>
            <a:xfrm>
              <a:off x="4312" y="2745"/>
              <a:ext cx="34" cy="39"/>
            </a:xfrm>
            <a:custGeom>
              <a:avLst/>
              <a:gdLst/>
              <a:ahLst/>
              <a:cxnLst/>
              <a:rect l="0" t="0" r="0" b="0"/>
              <a:pathLst>
                <a:path w="206" h="237">
                  <a:moveTo>
                    <a:pt x="61" y="237"/>
                  </a:moveTo>
                  <a:lnTo>
                    <a:pt x="133" y="142"/>
                  </a:lnTo>
                  <a:lnTo>
                    <a:pt x="206" y="47"/>
                  </a:lnTo>
                  <a:lnTo>
                    <a:pt x="145" y="0"/>
                  </a:lnTo>
                  <a:lnTo>
                    <a:pt x="72" y="95"/>
                  </a:lnTo>
                  <a:lnTo>
                    <a:pt x="0" y="190"/>
                  </a:lnTo>
                  <a:lnTo>
                    <a:pt x="61" y="23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2" name="任意多边形 91040"/>
            <p:cNvSpPr/>
            <p:nvPr/>
          </p:nvSpPr>
          <p:spPr>
            <a:xfrm>
              <a:off x="4312" y="2745"/>
              <a:ext cx="34" cy="39"/>
            </a:xfrm>
            <a:custGeom>
              <a:avLst/>
              <a:gdLst/>
              <a:ahLst/>
              <a:cxnLst/>
              <a:rect l="0" t="0" r="0" b="0"/>
              <a:pathLst>
                <a:path w="206" h="237">
                  <a:moveTo>
                    <a:pt x="61" y="237"/>
                  </a:moveTo>
                  <a:lnTo>
                    <a:pt x="133" y="142"/>
                  </a:lnTo>
                  <a:lnTo>
                    <a:pt x="206" y="47"/>
                  </a:lnTo>
                  <a:lnTo>
                    <a:pt x="145" y="0"/>
                  </a:lnTo>
                  <a:lnTo>
                    <a:pt x="72" y="95"/>
                  </a:lnTo>
                  <a:lnTo>
                    <a:pt x="0" y="190"/>
                  </a:lnTo>
                  <a:lnTo>
                    <a:pt x="61" y="23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3" name="任意多边形 91041"/>
            <p:cNvSpPr/>
            <p:nvPr/>
          </p:nvSpPr>
          <p:spPr>
            <a:xfrm>
              <a:off x="4323" y="2745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3" h="98">
                  <a:moveTo>
                    <a:pt x="0" y="98"/>
                  </a:moveTo>
                  <a:lnTo>
                    <a:pt x="73" y="3"/>
                  </a:lnTo>
                  <a:lnTo>
                    <a:pt x="68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4" name="直接连接符 91042"/>
            <p:cNvSpPr/>
            <p:nvPr/>
          </p:nvSpPr>
          <p:spPr>
            <a:xfrm flipH="1" flipV="1">
              <a:off x="4334" y="274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5" name="任意多边形 91043"/>
            <p:cNvSpPr/>
            <p:nvPr/>
          </p:nvSpPr>
          <p:spPr>
            <a:xfrm>
              <a:off x="4301" y="2737"/>
              <a:ext cx="33" cy="39"/>
            </a:xfrm>
            <a:custGeom>
              <a:avLst/>
              <a:gdLst/>
              <a:ahLst/>
              <a:cxnLst/>
              <a:rect l="0" t="0" r="0" b="0"/>
              <a:pathLst>
                <a:path w="200" h="241">
                  <a:moveTo>
                    <a:pt x="64" y="241"/>
                  </a:moveTo>
                  <a:lnTo>
                    <a:pt x="132" y="143"/>
                  </a:lnTo>
                  <a:lnTo>
                    <a:pt x="200" y="45"/>
                  </a:lnTo>
                  <a:lnTo>
                    <a:pt x="137" y="0"/>
                  </a:lnTo>
                  <a:lnTo>
                    <a:pt x="68" y="99"/>
                  </a:lnTo>
                  <a:lnTo>
                    <a:pt x="0" y="197"/>
                  </a:lnTo>
                  <a:lnTo>
                    <a:pt x="64" y="24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6" name="任意多边形 91044"/>
            <p:cNvSpPr/>
            <p:nvPr/>
          </p:nvSpPr>
          <p:spPr>
            <a:xfrm>
              <a:off x="4301" y="2737"/>
              <a:ext cx="33" cy="39"/>
            </a:xfrm>
            <a:custGeom>
              <a:avLst/>
              <a:gdLst/>
              <a:ahLst/>
              <a:cxnLst/>
              <a:rect l="0" t="0" r="0" b="0"/>
              <a:pathLst>
                <a:path w="200" h="241">
                  <a:moveTo>
                    <a:pt x="64" y="241"/>
                  </a:moveTo>
                  <a:lnTo>
                    <a:pt x="132" y="143"/>
                  </a:lnTo>
                  <a:lnTo>
                    <a:pt x="200" y="45"/>
                  </a:lnTo>
                  <a:lnTo>
                    <a:pt x="137" y="0"/>
                  </a:lnTo>
                  <a:lnTo>
                    <a:pt x="68" y="99"/>
                  </a:lnTo>
                  <a:lnTo>
                    <a:pt x="0" y="197"/>
                  </a:lnTo>
                  <a:lnTo>
                    <a:pt x="64" y="24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7" name="任意多边形 91045"/>
            <p:cNvSpPr/>
            <p:nvPr/>
          </p:nvSpPr>
          <p:spPr>
            <a:xfrm>
              <a:off x="4293" y="2733"/>
              <a:ext cx="30" cy="37"/>
            </a:xfrm>
            <a:custGeom>
              <a:avLst/>
              <a:gdLst/>
              <a:ahLst/>
              <a:cxnLst/>
              <a:rect l="0" t="0" r="0" b="0"/>
              <a:pathLst>
                <a:path w="188" h="218">
                  <a:moveTo>
                    <a:pt x="119" y="120"/>
                  </a:moveTo>
                  <a:lnTo>
                    <a:pt x="51" y="218"/>
                  </a:lnTo>
                  <a:lnTo>
                    <a:pt x="37" y="206"/>
                  </a:lnTo>
                  <a:lnTo>
                    <a:pt x="25" y="193"/>
                  </a:lnTo>
                  <a:lnTo>
                    <a:pt x="16" y="178"/>
                  </a:lnTo>
                  <a:lnTo>
                    <a:pt x="8" y="162"/>
                  </a:lnTo>
                  <a:lnTo>
                    <a:pt x="2" y="144"/>
                  </a:lnTo>
                  <a:lnTo>
                    <a:pt x="0" y="127"/>
                  </a:lnTo>
                  <a:lnTo>
                    <a:pt x="0" y="110"/>
                  </a:lnTo>
                  <a:lnTo>
                    <a:pt x="3" y="92"/>
                  </a:lnTo>
                  <a:lnTo>
                    <a:pt x="9" y="75"/>
                  </a:lnTo>
                  <a:lnTo>
                    <a:pt x="17" y="58"/>
                  </a:lnTo>
                  <a:lnTo>
                    <a:pt x="27" y="44"/>
                  </a:lnTo>
                  <a:lnTo>
                    <a:pt x="39" y="31"/>
                  </a:lnTo>
                  <a:lnTo>
                    <a:pt x="54" y="20"/>
                  </a:lnTo>
                  <a:lnTo>
                    <a:pt x="69" y="11"/>
                  </a:lnTo>
                  <a:lnTo>
                    <a:pt x="86" y="5"/>
                  </a:lnTo>
                  <a:lnTo>
                    <a:pt x="103" y="1"/>
                  </a:lnTo>
                  <a:lnTo>
                    <a:pt x="121" y="0"/>
                  </a:lnTo>
                  <a:lnTo>
                    <a:pt x="138" y="1"/>
                  </a:lnTo>
                  <a:lnTo>
                    <a:pt x="156" y="6"/>
                  </a:lnTo>
                  <a:lnTo>
                    <a:pt x="173" y="12"/>
                  </a:lnTo>
                  <a:lnTo>
                    <a:pt x="188" y="21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68" name="任意多边形 91046"/>
            <p:cNvSpPr/>
            <p:nvPr/>
          </p:nvSpPr>
          <p:spPr>
            <a:xfrm>
              <a:off x="4293" y="2733"/>
              <a:ext cx="30" cy="37"/>
            </a:xfrm>
            <a:custGeom>
              <a:avLst/>
              <a:gdLst/>
              <a:ahLst/>
              <a:cxnLst/>
              <a:rect l="0" t="0" r="0" b="0"/>
              <a:pathLst>
                <a:path w="188" h="218">
                  <a:moveTo>
                    <a:pt x="51" y="218"/>
                  </a:moveTo>
                  <a:lnTo>
                    <a:pt x="37" y="206"/>
                  </a:lnTo>
                  <a:lnTo>
                    <a:pt x="25" y="193"/>
                  </a:lnTo>
                  <a:lnTo>
                    <a:pt x="16" y="178"/>
                  </a:lnTo>
                  <a:lnTo>
                    <a:pt x="8" y="162"/>
                  </a:lnTo>
                  <a:lnTo>
                    <a:pt x="2" y="144"/>
                  </a:lnTo>
                  <a:lnTo>
                    <a:pt x="0" y="127"/>
                  </a:lnTo>
                  <a:lnTo>
                    <a:pt x="0" y="110"/>
                  </a:lnTo>
                  <a:lnTo>
                    <a:pt x="3" y="92"/>
                  </a:lnTo>
                  <a:lnTo>
                    <a:pt x="9" y="75"/>
                  </a:lnTo>
                  <a:lnTo>
                    <a:pt x="17" y="58"/>
                  </a:lnTo>
                  <a:lnTo>
                    <a:pt x="27" y="44"/>
                  </a:lnTo>
                  <a:lnTo>
                    <a:pt x="39" y="31"/>
                  </a:lnTo>
                  <a:lnTo>
                    <a:pt x="54" y="20"/>
                  </a:lnTo>
                  <a:lnTo>
                    <a:pt x="69" y="11"/>
                  </a:lnTo>
                  <a:lnTo>
                    <a:pt x="86" y="5"/>
                  </a:lnTo>
                  <a:lnTo>
                    <a:pt x="103" y="1"/>
                  </a:lnTo>
                  <a:lnTo>
                    <a:pt x="121" y="0"/>
                  </a:lnTo>
                  <a:lnTo>
                    <a:pt x="138" y="1"/>
                  </a:lnTo>
                  <a:lnTo>
                    <a:pt x="156" y="6"/>
                  </a:lnTo>
                  <a:lnTo>
                    <a:pt x="173" y="12"/>
                  </a:lnTo>
                  <a:lnTo>
                    <a:pt x="188" y="21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048" name="组合 91047"/>
          <p:cNvGrpSpPr/>
          <p:nvPr/>
        </p:nvGrpSpPr>
        <p:grpSpPr>
          <a:xfrm>
            <a:off x="5249863" y="4240213"/>
            <a:ext cx="730250" cy="741362"/>
            <a:chOff x="2560" y="2546"/>
            <a:chExt cx="351" cy="354"/>
          </a:xfrm>
        </p:grpSpPr>
        <p:sp>
          <p:nvSpPr>
            <p:cNvPr id="78470" name="任意多边形 91048"/>
            <p:cNvSpPr/>
            <p:nvPr/>
          </p:nvSpPr>
          <p:spPr>
            <a:xfrm>
              <a:off x="2878" y="2878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1" h="175">
                  <a:moveTo>
                    <a:pt x="31" y="175"/>
                  </a:moveTo>
                  <a:lnTo>
                    <a:pt x="146" y="140"/>
                  </a:lnTo>
                  <a:lnTo>
                    <a:pt x="261" y="105"/>
                  </a:lnTo>
                  <a:lnTo>
                    <a:pt x="230" y="0"/>
                  </a:lnTo>
                  <a:lnTo>
                    <a:pt x="115" y="35"/>
                  </a:lnTo>
                  <a:lnTo>
                    <a:pt x="0" y="70"/>
                  </a:lnTo>
                  <a:lnTo>
                    <a:pt x="31" y="17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1" name="任意多边形 91049"/>
            <p:cNvSpPr/>
            <p:nvPr/>
          </p:nvSpPr>
          <p:spPr>
            <a:xfrm>
              <a:off x="2878" y="2878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1" h="175">
                  <a:moveTo>
                    <a:pt x="31" y="175"/>
                  </a:moveTo>
                  <a:lnTo>
                    <a:pt x="146" y="140"/>
                  </a:lnTo>
                  <a:lnTo>
                    <a:pt x="261" y="105"/>
                  </a:lnTo>
                  <a:lnTo>
                    <a:pt x="230" y="0"/>
                  </a:lnTo>
                  <a:lnTo>
                    <a:pt x="115" y="35"/>
                  </a:lnTo>
                  <a:lnTo>
                    <a:pt x="0" y="70"/>
                  </a:lnTo>
                  <a:lnTo>
                    <a:pt x="31" y="17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2" name="任意多边形 91050"/>
            <p:cNvSpPr/>
            <p:nvPr/>
          </p:nvSpPr>
          <p:spPr>
            <a:xfrm>
              <a:off x="2893" y="2878"/>
              <a:ext cx="14" cy="4"/>
            </a:xfrm>
            <a:custGeom>
              <a:avLst/>
              <a:gdLst/>
              <a:ahLst/>
              <a:cxnLst/>
              <a:rect l="0" t="0" r="0" b="0"/>
              <a:pathLst>
                <a:path w="115" h="38">
                  <a:moveTo>
                    <a:pt x="0" y="38"/>
                  </a:moveTo>
                  <a:lnTo>
                    <a:pt x="115" y="3"/>
                  </a:lnTo>
                  <a:lnTo>
                    <a:pt x="113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3" name="直接连接符 91051"/>
            <p:cNvSpPr/>
            <p:nvPr/>
          </p:nvSpPr>
          <p:spPr>
            <a:xfrm flipH="1" flipV="1">
              <a:off x="2907" y="287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4" name="任意多边形 91052"/>
            <p:cNvSpPr/>
            <p:nvPr/>
          </p:nvSpPr>
          <p:spPr>
            <a:xfrm>
              <a:off x="2874" y="2865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2" h="181">
                  <a:moveTo>
                    <a:pt x="35" y="181"/>
                  </a:moveTo>
                  <a:lnTo>
                    <a:pt x="149" y="143"/>
                  </a:lnTo>
                  <a:lnTo>
                    <a:pt x="262" y="105"/>
                  </a:lnTo>
                  <a:lnTo>
                    <a:pt x="228" y="0"/>
                  </a:lnTo>
                  <a:lnTo>
                    <a:pt x="114" y="38"/>
                  </a:lnTo>
                  <a:lnTo>
                    <a:pt x="0" y="76"/>
                  </a:lnTo>
                  <a:lnTo>
                    <a:pt x="35" y="18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5" name="任意多边形 91053"/>
            <p:cNvSpPr/>
            <p:nvPr/>
          </p:nvSpPr>
          <p:spPr>
            <a:xfrm>
              <a:off x="2874" y="2865"/>
              <a:ext cx="33" cy="22"/>
            </a:xfrm>
            <a:custGeom>
              <a:avLst/>
              <a:gdLst/>
              <a:ahLst/>
              <a:cxnLst/>
              <a:rect l="0" t="0" r="0" b="0"/>
              <a:pathLst>
                <a:path w="262" h="181">
                  <a:moveTo>
                    <a:pt x="35" y="181"/>
                  </a:moveTo>
                  <a:lnTo>
                    <a:pt x="149" y="143"/>
                  </a:lnTo>
                  <a:lnTo>
                    <a:pt x="262" y="105"/>
                  </a:lnTo>
                  <a:lnTo>
                    <a:pt x="228" y="0"/>
                  </a:lnTo>
                  <a:lnTo>
                    <a:pt x="114" y="38"/>
                  </a:lnTo>
                  <a:lnTo>
                    <a:pt x="0" y="76"/>
                  </a:lnTo>
                  <a:lnTo>
                    <a:pt x="35" y="18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6" name="任意多边形 91054"/>
            <p:cNvSpPr/>
            <p:nvPr/>
          </p:nvSpPr>
          <p:spPr>
            <a:xfrm>
              <a:off x="2888" y="2864"/>
              <a:ext cx="15" cy="5"/>
            </a:xfrm>
            <a:custGeom>
              <a:avLst/>
              <a:gdLst/>
              <a:ahLst/>
              <a:cxnLst/>
              <a:rect l="0" t="0" r="0" b="0"/>
              <a:pathLst>
                <a:path w="114" h="39">
                  <a:moveTo>
                    <a:pt x="0" y="39"/>
                  </a:moveTo>
                  <a:lnTo>
                    <a:pt x="114" y="1"/>
                  </a:lnTo>
                  <a:lnTo>
                    <a:pt x="113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7" name="直接连接符 91055"/>
            <p:cNvSpPr/>
            <p:nvPr/>
          </p:nvSpPr>
          <p:spPr>
            <a:xfrm flipH="1" flipV="1">
              <a:off x="2902" y="286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8" name="任意多边形 91056"/>
            <p:cNvSpPr/>
            <p:nvPr/>
          </p:nvSpPr>
          <p:spPr>
            <a:xfrm>
              <a:off x="2870" y="2852"/>
              <a:ext cx="32" cy="22"/>
            </a:xfrm>
            <a:custGeom>
              <a:avLst/>
              <a:gdLst/>
              <a:ahLst/>
              <a:cxnLst/>
              <a:rect l="0" t="0" r="0" b="0"/>
              <a:pathLst>
                <a:path w="261" h="181">
                  <a:moveTo>
                    <a:pt x="35" y="181"/>
                  </a:moveTo>
                  <a:lnTo>
                    <a:pt x="148" y="142"/>
                  </a:lnTo>
                  <a:lnTo>
                    <a:pt x="261" y="103"/>
                  </a:lnTo>
                  <a:lnTo>
                    <a:pt x="225" y="0"/>
                  </a:lnTo>
                  <a:lnTo>
                    <a:pt x="112" y="39"/>
                  </a:lnTo>
                  <a:lnTo>
                    <a:pt x="0" y="78"/>
                  </a:lnTo>
                  <a:lnTo>
                    <a:pt x="35" y="18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79" name="任意多边形 91057"/>
            <p:cNvSpPr/>
            <p:nvPr/>
          </p:nvSpPr>
          <p:spPr>
            <a:xfrm>
              <a:off x="2870" y="2852"/>
              <a:ext cx="32" cy="22"/>
            </a:xfrm>
            <a:custGeom>
              <a:avLst/>
              <a:gdLst/>
              <a:ahLst/>
              <a:cxnLst/>
              <a:rect l="0" t="0" r="0" b="0"/>
              <a:pathLst>
                <a:path w="261" h="181">
                  <a:moveTo>
                    <a:pt x="35" y="181"/>
                  </a:moveTo>
                  <a:lnTo>
                    <a:pt x="148" y="142"/>
                  </a:lnTo>
                  <a:lnTo>
                    <a:pt x="261" y="103"/>
                  </a:lnTo>
                  <a:lnTo>
                    <a:pt x="225" y="0"/>
                  </a:lnTo>
                  <a:lnTo>
                    <a:pt x="112" y="39"/>
                  </a:lnTo>
                  <a:lnTo>
                    <a:pt x="0" y="78"/>
                  </a:lnTo>
                  <a:lnTo>
                    <a:pt x="35" y="18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0" name="任意多边形 91058"/>
            <p:cNvSpPr/>
            <p:nvPr/>
          </p:nvSpPr>
          <p:spPr>
            <a:xfrm>
              <a:off x="2884" y="2851"/>
              <a:ext cx="14" cy="5"/>
            </a:xfrm>
            <a:custGeom>
              <a:avLst/>
              <a:gdLst/>
              <a:ahLst/>
              <a:cxnLst/>
              <a:rect l="0" t="0" r="0" b="0"/>
              <a:pathLst>
                <a:path w="113" h="42">
                  <a:moveTo>
                    <a:pt x="0" y="42"/>
                  </a:moveTo>
                  <a:lnTo>
                    <a:pt x="113" y="3"/>
                  </a:lnTo>
                  <a:lnTo>
                    <a:pt x="11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1" name="直接连接符 91059"/>
            <p:cNvSpPr/>
            <p:nvPr/>
          </p:nvSpPr>
          <p:spPr>
            <a:xfrm flipH="1" flipV="1">
              <a:off x="2898" y="285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2" name="任意多边形 91060"/>
            <p:cNvSpPr/>
            <p:nvPr/>
          </p:nvSpPr>
          <p:spPr>
            <a:xfrm>
              <a:off x="2865" y="2838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2" h="188">
                  <a:moveTo>
                    <a:pt x="39" y="188"/>
                  </a:moveTo>
                  <a:lnTo>
                    <a:pt x="150" y="145"/>
                  </a:lnTo>
                  <a:lnTo>
                    <a:pt x="262" y="103"/>
                  </a:lnTo>
                  <a:lnTo>
                    <a:pt x="223" y="0"/>
                  </a:lnTo>
                  <a:lnTo>
                    <a:pt x="111" y="43"/>
                  </a:lnTo>
                  <a:lnTo>
                    <a:pt x="0" y="85"/>
                  </a:lnTo>
                  <a:lnTo>
                    <a:pt x="39" y="1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3" name="任意多边形 91061"/>
            <p:cNvSpPr/>
            <p:nvPr/>
          </p:nvSpPr>
          <p:spPr>
            <a:xfrm>
              <a:off x="2865" y="2838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2" h="188">
                  <a:moveTo>
                    <a:pt x="39" y="188"/>
                  </a:moveTo>
                  <a:lnTo>
                    <a:pt x="150" y="145"/>
                  </a:lnTo>
                  <a:lnTo>
                    <a:pt x="262" y="103"/>
                  </a:lnTo>
                  <a:lnTo>
                    <a:pt x="223" y="0"/>
                  </a:lnTo>
                  <a:lnTo>
                    <a:pt x="111" y="43"/>
                  </a:lnTo>
                  <a:lnTo>
                    <a:pt x="0" y="85"/>
                  </a:lnTo>
                  <a:lnTo>
                    <a:pt x="39" y="18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4" name="任意多边形 91062"/>
            <p:cNvSpPr/>
            <p:nvPr/>
          </p:nvSpPr>
          <p:spPr>
            <a:xfrm>
              <a:off x="2879" y="2838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2" h="45">
                  <a:moveTo>
                    <a:pt x="0" y="45"/>
                  </a:moveTo>
                  <a:lnTo>
                    <a:pt x="112" y="2"/>
                  </a:lnTo>
                  <a:lnTo>
                    <a:pt x="111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5" name="直接连接符 91063"/>
            <p:cNvSpPr/>
            <p:nvPr/>
          </p:nvSpPr>
          <p:spPr>
            <a:xfrm flipH="1" flipV="1">
              <a:off x="2893" y="283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6" name="任意多边形 91064"/>
            <p:cNvSpPr/>
            <p:nvPr/>
          </p:nvSpPr>
          <p:spPr>
            <a:xfrm>
              <a:off x="2860" y="2825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3" h="191">
                  <a:moveTo>
                    <a:pt x="42" y="191"/>
                  </a:moveTo>
                  <a:lnTo>
                    <a:pt x="152" y="147"/>
                  </a:lnTo>
                  <a:lnTo>
                    <a:pt x="263" y="102"/>
                  </a:lnTo>
                  <a:lnTo>
                    <a:pt x="221" y="0"/>
                  </a:lnTo>
                  <a:lnTo>
                    <a:pt x="111" y="45"/>
                  </a:lnTo>
                  <a:lnTo>
                    <a:pt x="0" y="90"/>
                  </a:lnTo>
                  <a:lnTo>
                    <a:pt x="42" y="19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7" name="任意多边形 91065"/>
            <p:cNvSpPr/>
            <p:nvPr/>
          </p:nvSpPr>
          <p:spPr>
            <a:xfrm>
              <a:off x="2860" y="2825"/>
              <a:ext cx="33" cy="24"/>
            </a:xfrm>
            <a:custGeom>
              <a:avLst/>
              <a:gdLst/>
              <a:ahLst/>
              <a:cxnLst/>
              <a:rect l="0" t="0" r="0" b="0"/>
              <a:pathLst>
                <a:path w="263" h="191">
                  <a:moveTo>
                    <a:pt x="42" y="191"/>
                  </a:moveTo>
                  <a:lnTo>
                    <a:pt x="152" y="147"/>
                  </a:lnTo>
                  <a:lnTo>
                    <a:pt x="263" y="102"/>
                  </a:lnTo>
                  <a:lnTo>
                    <a:pt x="221" y="0"/>
                  </a:lnTo>
                  <a:lnTo>
                    <a:pt x="111" y="45"/>
                  </a:lnTo>
                  <a:lnTo>
                    <a:pt x="0" y="90"/>
                  </a:lnTo>
                  <a:lnTo>
                    <a:pt x="42" y="19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8" name="任意多边形 91066"/>
            <p:cNvSpPr/>
            <p:nvPr/>
          </p:nvSpPr>
          <p:spPr>
            <a:xfrm>
              <a:off x="2874" y="2825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0" h="48">
                  <a:moveTo>
                    <a:pt x="0" y="48"/>
                  </a:moveTo>
                  <a:lnTo>
                    <a:pt x="110" y="3"/>
                  </a:lnTo>
                  <a:lnTo>
                    <a:pt x="109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89" name="直接连接符 91067"/>
            <p:cNvSpPr/>
            <p:nvPr/>
          </p:nvSpPr>
          <p:spPr>
            <a:xfrm flipH="1" flipV="1">
              <a:off x="2888" y="282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0" name="任意多边形 91068"/>
            <p:cNvSpPr/>
            <p:nvPr/>
          </p:nvSpPr>
          <p:spPr>
            <a:xfrm>
              <a:off x="2855" y="2812"/>
              <a:ext cx="33" cy="25"/>
            </a:xfrm>
            <a:custGeom>
              <a:avLst/>
              <a:gdLst/>
              <a:ahLst/>
              <a:cxnLst/>
              <a:rect l="0" t="0" r="0" b="0"/>
              <a:pathLst>
                <a:path w="263" h="196">
                  <a:moveTo>
                    <a:pt x="44" y="196"/>
                  </a:moveTo>
                  <a:lnTo>
                    <a:pt x="154" y="148"/>
                  </a:lnTo>
                  <a:lnTo>
                    <a:pt x="263" y="100"/>
                  </a:lnTo>
                  <a:lnTo>
                    <a:pt x="219" y="0"/>
                  </a:lnTo>
                  <a:lnTo>
                    <a:pt x="109" y="48"/>
                  </a:lnTo>
                  <a:lnTo>
                    <a:pt x="0" y="96"/>
                  </a:lnTo>
                  <a:lnTo>
                    <a:pt x="44" y="19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1" name="任意多边形 91069"/>
            <p:cNvSpPr/>
            <p:nvPr/>
          </p:nvSpPr>
          <p:spPr>
            <a:xfrm>
              <a:off x="2855" y="2812"/>
              <a:ext cx="33" cy="25"/>
            </a:xfrm>
            <a:custGeom>
              <a:avLst/>
              <a:gdLst/>
              <a:ahLst/>
              <a:cxnLst/>
              <a:rect l="0" t="0" r="0" b="0"/>
              <a:pathLst>
                <a:path w="263" h="196">
                  <a:moveTo>
                    <a:pt x="44" y="196"/>
                  </a:moveTo>
                  <a:lnTo>
                    <a:pt x="154" y="148"/>
                  </a:lnTo>
                  <a:lnTo>
                    <a:pt x="263" y="100"/>
                  </a:lnTo>
                  <a:lnTo>
                    <a:pt x="219" y="0"/>
                  </a:lnTo>
                  <a:lnTo>
                    <a:pt x="109" y="48"/>
                  </a:lnTo>
                  <a:lnTo>
                    <a:pt x="0" y="96"/>
                  </a:lnTo>
                  <a:lnTo>
                    <a:pt x="44" y="19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2" name="任意多边形 91070"/>
            <p:cNvSpPr/>
            <p:nvPr/>
          </p:nvSpPr>
          <p:spPr>
            <a:xfrm>
              <a:off x="2868" y="2812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0" h="51">
                  <a:moveTo>
                    <a:pt x="0" y="51"/>
                  </a:moveTo>
                  <a:lnTo>
                    <a:pt x="110" y="3"/>
                  </a:lnTo>
                  <a:lnTo>
                    <a:pt x="109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3" name="直接连接符 91071"/>
            <p:cNvSpPr/>
            <p:nvPr/>
          </p:nvSpPr>
          <p:spPr>
            <a:xfrm flipH="1" flipV="1">
              <a:off x="2882" y="281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4" name="任意多边形 91072"/>
            <p:cNvSpPr/>
            <p:nvPr/>
          </p:nvSpPr>
          <p:spPr>
            <a:xfrm>
              <a:off x="2849" y="2800"/>
              <a:ext cx="33" cy="25"/>
            </a:xfrm>
            <a:custGeom>
              <a:avLst/>
              <a:gdLst/>
              <a:ahLst/>
              <a:cxnLst/>
              <a:rect l="0" t="0" r="0" b="0"/>
              <a:pathLst>
                <a:path w="263" h="200">
                  <a:moveTo>
                    <a:pt x="46" y="200"/>
                  </a:moveTo>
                  <a:lnTo>
                    <a:pt x="154" y="150"/>
                  </a:lnTo>
                  <a:lnTo>
                    <a:pt x="263" y="99"/>
                  </a:lnTo>
                  <a:lnTo>
                    <a:pt x="217" y="0"/>
                  </a:lnTo>
                  <a:lnTo>
                    <a:pt x="108" y="50"/>
                  </a:lnTo>
                  <a:lnTo>
                    <a:pt x="0" y="100"/>
                  </a:lnTo>
                  <a:lnTo>
                    <a:pt x="46" y="20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5" name="任意多边形 91073"/>
            <p:cNvSpPr/>
            <p:nvPr/>
          </p:nvSpPr>
          <p:spPr>
            <a:xfrm>
              <a:off x="2849" y="2800"/>
              <a:ext cx="33" cy="25"/>
            </a:xfrm>
            <a:custGeom>
              <a:avLst/>
              <a:gdLst/>
              <a:ahLst/>
              <a:cxnLst/>
              <a:rect l="0" t="0" r="0" b="0"/>
              <a:pathLst>
                <a:path w="263" h="200">
                  <a:moveTo>
                    <a:pt x="46" y="200"/>
                  </a:moveTo>
                  <a:lnTo>
                    <a:pt x="154" y="150"/>
                  </a:lnTo>
                  <a:lnTo>
                    <a:pt x="263" y="99"/>
                  </a:lnTo>
                  <a:lnTo>
                    <a:pt x="217" y="0"/>
                  </a:lnTo>
                  <a:lnTo>
                    <a:pt x="108" y="50"/>
                  </a:lnTo>
                  <a:lnTo>
                    <a:pt x="0" y="100"/>
                  </a:lnTo>
                  <a:lnTo>
                    <a:pt x="46" y="20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6" name="任意多边形 91074"/>
            <p:cNvSpPr/>
            <p:nvPr/>
          </p:nvSpPr>
          <p:spPr>
            <a:xfrm>
              <a:off x="2863" y="2799"/>
              <a:ext cx="13" cy="7"/>
            </a:xfrm>
            <a:custGeom>
              <a:avLst/>
              <a:gdLst/>
              <a:ahLst/>
              <a:cxnLst/>
              <a:rect l="0" t="0" r="0" b="0"/>
              <a:pathLst>
                <a:path w="109" h="53">
                  <a:moveTo>
                    <a:pt x="0" y="53"/>
                  </a:moveTo>
                  <a:lnTo>
                    <a:pt x="109" y="3"/>
                  </a:lnTo>
                  <a:lnTo>
                    <a:pt x="108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7" name="直接连接符 91075"/>
            <p:cNvSpPr/>
            <p:nvPr/>
          </p:nvSpPr>
          <p:spPr>
            <a:xfrm flipH="1" flipV="1">
              <a:off x="2876" y="27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8" name="任意多边形 91076"/>
            <p:cNvSpPr/>
            <p:nvPr/>
          </p:nvSpPr>
          <p:spPr>
            <a:xfrm>
              <a:off x="2843" y="2787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4" h="206">
                  <a:moveTo>
                    <a:pt x="49" y="206"/>
                  </a:moveTo>
                  <a:lnTo>
                    <a:pt x="156" y="152"/>
                  </a:lnTo>
                  <a:lnTo>
                    <a:pt x="264" y="99"/>
                  </a:lnTo>
                  <a:lnTo>
                    <a:pt x="215" y="0"/>
                  </a:lnTo>
                  <a:lnTo>
                    <a:pt x="107" y="54"/>
                  </a:lnTo>
                  <a:lnTo>
                    <a:pt x="0" y="108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499" name="任意多边形 91077"/>
            <p:cNvSpPr/>
            <p:nvPr/>
          </p:nvSpPr>
          <p:spPr>
            <a:xfrm>
              <a:off x="2843" y="2787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4" h="206">
                  <a:moveTo>
                    <a:pt x="49" y="206"/>
                  </a:moveTo>
                  <a:lnTo>
                    <a:pt x="156" y="152"/>
                  </a:lnTo>
                  <a:lnTo>
                    <a:pt x="264" y="99"/>
                  </a:lnTo>
                  <a:lnTo>
                    <a:pt x="215" y="0"/>
                  </a:lnTo>
                  <a:lnTo>
                    <a:pt x="107" y="54"/>
                  </a:lnTo>
                  <a:lnTo>
                    <a:pt x="0" y="108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0" name="任意多边形 91078"/>
            <p:cNvSpPr/>
            <p:nvPr/>
          </p:nvSpPr>
          <p:spPr>
            <a:xfrm>
              <a:off x="2856" y="2787"/>
              <a:ext cx="14" cy="7"/>
            </a:xfrm>
            <a:custGeom>
              <a:avLst/>
              <a:gdLst/>
              <a:ahLst/>
              <a:cxnLst/>
              <a:rect l="0" t="0" r="0" b="0"/>
              <a:pathLst>
                <a:path w="108" h="56">
                  <a:moveTo>
                    <a:pt x="0" y="56"/>
                  </a:moveTo>
                  <a:lnTo>
                    <a:pt x="108" y="2"/>
                  </a:lnTo>
                  <a:lnTo>
                    <a:pt x="10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1" name="直接连接符 91079"/>
            <p:cNvSpPr/>
            <p:nvPr/>
          </p:nvSpPr>
          <p:spPr>
            <a:xfrm flipH="1" flipV="1">
              <a:off x="2870" y="278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2" name="任意多边形 91080"/>
            <p:cNvSpPr/>
            <p:nvPr/>
          </p:nvSpPr>
          <p:spPr>
            <a:xfrm>
              <a:off x="2837" y="2775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3" h="209">
                  <a:moveTo>
                    <a:pt x="51" y="209"/>
                  </a:moveTo>
                  <a:lnTo>
                    <a:pt x="157" y="153"/>
                  </a:lnTo>
                  <a:lnTo>
                    <a:pt x="263" y="97"/>
                  </a:lnTo>
                  <a:lnTo>
                    <a:pt x="212" y="0"/>
                  </a:lnTo>
                  <a:lnTo>
                    <a:pt x="106" y="56"/>
                  </a:lnTo>
                  <a:lnTo>
                    <a:pt x="0" y="112"/>
                  </a:lnTo>
                  <a:lnTo>
                    <a:pt x="51" y="20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3" name="任意多边形 91081"/>
            <p:cNvSpPr/>
            <p:nvPr/>
          </p:nvSpPr>
          <p:spPr>
            <a:xfrm>
              <a:off x="2837" y="2775"/>
              <a:ext cx="33" cy="26"/>
            </a:xfrm>
            <a:custGeom>
              <a:avLst/>
              <a:gdLst/>
              <a:ahLst/>
              <a:cxnLst/>
              <a:rect l="0" t="0" r="0" b="0"/>
              <a:pathLst>
                <a:path w="263" h="209">
                  <a:moveTo>
                    <a:pt x="51" y="209"/>
                  </a:moveTo>
                  <a:lnTo>
                    <a:pt x="157" y="153"/>
                  </a:lnTo>
                  <a:lnTo>
                    <a:pt x="263" y="97"/>
                  </a:lnTo>
                  <a:lnTo>
                    <a:pt x="212" y="0"/>
                  </a:lnTo>
                  <a:lnTo>
                    <a:pt x="106" y="56"/>
                  </a:lnTo>
                  <a:lnTo>
                    <a:pt x="0" y="112"/>
                  </a:lnTo>
                  <a:lnTo>
                    <a:pt x="51" y="20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4" name="任意多边形 91082"/>
            <p:cNvSpPr/>
            <p:nvPr/>
          </p:nvSpPr>
          <p:spPr>
            <a:xfrm>
              <a:off x="2850" y="2774"/>
              <a:ext cx="13" cy="7"/>
            </a:xfrm>
            <a:custGeom>
              <a:avLst/>
              <a:gdLst/>
              <a:ahLst/>
              <a:cxnLst/>
              <a:rect l="0" t="0" r="0" b="0"/>
              <a:pathLst>
                <a:path w="106" h="59">
                  <a:moveTo>
                    <a:pt x="0" y="59"/>
                  </a:moveTo>
                  <a:lnTo>
                    <a:pt x="106" y="3"/>
                  </a:lnTo>
                  <a:lnTo>
                    <a:pt x="104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5" name="直接连接符 91083"/>
            <p:cNvSpPr/>
            <p:nvPr/>
          </p:nvSpPr>
          <p:spPr>
            <a:xfrm flipH="1" flipV="1">
              <a:off x="2863" y="277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6" name="任意多边形 91084"/>
            <p:cNvSpPr/>
            <p:nvPr/>
          </p:nvSpPr>
          <p:spPr>
            <a:xfrm>
              <a:off x="2830" y="2762"/>
              <a:ext cx="33" cy="27"/>
            </a:xfrm>
            <a:custGeom>
              <a:avLst/>
              <a:gdLst/>
              <a:ahLst/>
              <a:cxnLst/>
              <a:rect l="0" t="0" r="0" b="0"/>
              <a:pathLst>
                <a:path w="261" h="213">
                  <a:moveTo>
                    <a:pt x="53" y="213"/>
                  </a:moveTo>
                  <a:lnTo>
                    <a:pt x="157" y="154"/>
                  </a:lnTo>
                  <a:lnTo>
                    <a:pt x="261" y="95"/>
                  </a:lnTo>
                  <a:lnTo>
                    <a:pt x="207" y="0"/>
                  </a:lnTo>
                  <a:lnTo>
                    <a:pt x="103" y="59"/>
                  </a:lnTo>
                  <a:lnTo>
                    <a:pt x="0" y="118"/>
                  </a:lnTo>
                  <a:lnTo>
                    <a:pt x="53" y="21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7" name="任意多边形 91085"/>
            <p:cNvSpPr/>
            <p:nvPr/>
          </p:nvSpPr>
          <p:spPr>
            <a:xfrm>
              <a:off x="2830" y="2762"/>
              <a:ext cx="33" cy="27"/>
            </a:xfrm>
            <a:custGeom>
              <a:avLst/>
              <a:gdLst/>
              <a:ahLst/>
              <a:cxnLst/>
              <a:rect l="0" t="0" r="0" b="0"/>
              <a:pathLst>
                <a:path w="261" h="213">
                  <a:moveTo>
                    <a:pt x="53" y="213"/>
                  </a:moveTo>
                  <a:lnTo>
                    <a:pt x="157" y="154"/>
                  </a:lnTo>
                  <a:lnTo>
                    <a:pt x="261" y="95"/>
                  </a:lnTo>
                  <a:lnTo>
                    <a:pt x="207" y="0"/>
                  </a:lnTo>
                  <a:lnTo>
                    <a:pt x="103" y="59"/>
                  </a:lnTo>
                  <a:lnTo>
                    <a:pt x="0" y="118"/>
                  </a:lnTo>
                  <a:lnTo>
                    <a:pt x="53" y="21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8" name="任意多边形 91086"/>
            <p:cNvSpPr/>
            <p:nvPr/>
          </p:nvSpPr>
          <p:spPr>
            <a:xfrm>
              <a:off x="2843" y="2762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4" h="60">
                  <a:moveTo>
                    <a:pt x="0" y="60"/>
                  </a:moveTo>
                  <a:lnTo>
                    <a:pt x="104" y="1"/>
                  </a:lnTo>
                  <a:lnTo>
                    <a:pt x="103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09" name="直接连接符 91087"/>
            <p:cNvSpPr/>
            <p:nvPr/>
          </p:nvSpPr>
          <p:spPr>
            <a:xfrm flipH="1" flipV="1">
              <a:off x="2856" y="276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0" name="任意多边形 91088"/>
            <p:cNvSpPr/>
            <p:nvPr/>
          </p:nvSpPr>
          <p:spPr>
            <a:xfrm>
              <a:off x="2823" y="2750"/>
              <a:ext cx="33" cy="27"/>
            </a:xfrm>
            <a:custGeom>
              <a:avLst/>
              <a:gdLst/>
              <a:ahLst/>
              <a:cxnLst/>
              <a:rect l="0" t="0" r="0" b="0"/>
              <a:pathLst>
                <a:path w="261" h="215">
                  <a:moveTo>
                    <a:pt x="56" y="215"/>
                  </a:moveTo>
                  <a:lnTo>
                    <a:pt x="158" y="155"/>
                  </a:lnTo>
                  <a:lnTo>
                    <a:pt x="261" y="95"/>
                  </a:lnTo>
                  <a:lnTo>
                    <a:pt x="205" y="0"/>
                  </a:lnTo>
                  <a:lnTo>
                    <a:pt x="103" y="60"/>
                  </a:lnTo>
                  <a:lnTo>
                    <a:pt x="0" y="120"/>
                  </a:lnTo>
                  <a:lnTo>
                    <a:pt x="56" y="2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1" name="任意多边形 91089"/>
            <p:cNvSpPr/>
            <p:nvPr/>
          </p:nvSpPr>
          <p:spPr>
            <a:xfrm>
              <a:off x="2823" y="2750"/>
              <a:ext cx="33" cy="27"/>
            </a:xfrm>
            <a:custGeom>
              <a:avLst/>
              <a:gdLst/>
              <a:ahLst/>
              <a:cxnLst/>
              <a:rect l="0" t="0" r="0" b="0"/>
              <a:pathLst>
                <a:path w="261" h="215">
                  <a:moveTo>
                    <a:pt x="56" y="215"/>
                  </a:moveTo>
                  <a:lnTo>
                    <a:pt x="158" y="155"/>
                  </a:lnTo>
                  <a:lnTo>
                    <a:pt x="261" y="95"/>
                  </a:lnTo>
                  <a:lnTo>
                    <a:pt x="205" y="0"/>
                  </a:lnTo>
                  <a:lnTo>
                    <a:pt x="103" y="60"/>
                  </a:lnTo>
                  <a:lnTo>
                    <a:pt x="0" y="120"/>
                  </a:lnTo>
                  <a:lnTo>
                    <a:pt x="56" y="21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2" name="任意多边形 91090"/>
            <p:cNvSpPr/>
            <p:nvPr/>
          </p:nvSpPr>
          <p:spPr>
            <a:xfrm>
              <a:off x="2836" y="2750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2" h="63">
                  <a:moveTo>
                    <a:pt x="0" y="63"/>
                  </a:moveTo>
                  <a:lnTo>
                    <a:pt x="102" y="3"/>
                  </a:lnTo>
                  <a:lnTo>
                    <a:pt x="101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3" name="直接连接符 91091"/>
            <p:cNvSpPr/>
            <p:nvPr/>
          </p:nvSpPr>
          <p:spPr>
            <a:xfrm flipH="1" flipV="1">
              <a:off x="2849" y="275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4" name="任意多边形 91092"/>
            <p:cNvSpPr/>
            <p:nvPr/>
          </p:nvSpPr>
          <p:spPr>
            <a:xfrm>
              <a:off x="2816" y="2738"/>
              <a:ext cx="33" cy="28"/>
            </a:xfrm>
            <a:custGeom>
              <a:avLst/>
              <a:gdLst/>
              <a:ahLst/>
              <a:cxnLst/>
              <a:rect l="0" t="0" r="0" b="0"/>
              <a:pathLst>
                <a:path w="261" h="220">
                  <a:moveTo>
                    <a:pt x="58" y="220"/>
                  </a:moveTo>
                  <a:lnTo>
                    <a:pt x="160" y="156"/>
                  </a:lnTo>
                  <a:lnTo>
                    <a:pt x="261" y="93"/>
                  </a:lnTo>
                  <a:lnTo>
                    <a:pt x="203" y="0"/>
                  </a:lnTo>
                  <a:lnTo>
                    <a:pt x="102" y="63"/>
                  </a:lnTo>
                  <a:lnTo>
                    <a:pt x="0" y="127"/>
                  </a:lnTo>
                  <a:lnTo>
                    <a:pt x="58" y="2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5" name="任意多边形 91093"/>
            <p:cNvSpPr/>
            <p:nvPr/>
          </p:nvSpPr>
          <p:spPr>
            <a:xfrm>
              <a:off x="2816" y="2738"/>
              <a:ext cx="33" cy="28"/>
            </a:xfrm>
            <a:custGeom>
              <a:avLst/>
              <a:gdLst/>
              <a:ahLst/>
              <a:cxnLst/>
              <a:rect l="0" t="0" r="0" b="0"/>
              <a:pathLst>
                <a:path w="261" h="220">
                  <a:moveTo>
                    <a:pt x="58" y="220"/>
                  </a:moveTo>
                  <a:lnTo>
                    <a:pt x="160" y="156"/>
                  </a:lnTo>
                  <a:lnTo>
                    <a:pt x="261" y="93"/>
                  </a:lnTo>
                  <a:lnTo>
                    <a:pt x="203" y="0"/>
                  </a:lnTo>
                  <a:lnTo>
                    <a:pt x="102" y="63"/>
                  </a:lnTo>
                  <a:lnTo>
                    <a:pt x="0" y="127"/>
                  </a:lnTo>
                  <a:lnTo>
                    <a:pt x="58" y="22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6" name="任意多边形 91094"/>
            <p:cNvSpPr/>
            <p:nvPr/>
          </p:nvSpPr>
          <p:spPr>
            <a:xfrm>
              <a:off x="2829" y="2738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1" h="65">
                  <a:moveTo>
                    <a:pt x="0" y="65"/>
                  </a:moveTo>
                  <a:lnTo>
                    <a:pt x="101" y="2"/>
                  </a:lnTo>
                  <a:lnTo>
                    <a:pt x="99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7" name="直接连接符 91095"/>
            <p:cNvSpPr/>
            <p:nvPr/>
          </p:nvSpPr>
          <p:spPr>
            <a:xfrm flipH="1" flipV="1">
              <a:off x="2841" y="273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8" name="任意多边形 91096"/>
            <p:cNvSpPr/>
            <p:nvPr/>
          </p:nvSpPr>
          <p:spPr>
            <a:xfrm>
              <a:off x="2809" y="2727"/>
              <a:ext cx="32" cy="27"/>
            </a:xfrm>
            <a:custGeom>
              <a:avLst/>
              <a:gdLst/>
              <a:ahLst/>
              <a:cxnLst/>
              <a:rect l="0" t="0" r="0" b="0"/>
              <a:pathLst>
                <a:path w="259" h="223">
                  <a:moveTo>
                    <a:pt x="60" y="223"/>
                  </a:moveTo>
                  <a:lnTo>
                    <a:pt x="160" y="157"/>
                  </a:lnTo>
                  <a:lnTo>
                    <a:pt x="259" y="92"/>
                  </a:lnTo>
                  <a:lnTo>
                    <a:pt x="199" y="0"/>
                  </a:lnTo>
                  <a:lnTo>
                    <a:pt x="99" y="66"/>
                  </a:lnTo>
                  <a:lnTo>
                    <a:pt x="0" y="132"/>
                  </a:lnTo>
                  <a:lnTo>
                    <a:pt x="60" y="22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19" name="任意多边形 91097"/>
            <p:cNvSpPr/>
            <p:nvPr/>
          </p:nvSpPr>
          <p:spPr>
            <a:xfrm>
              <a:off x="2809" y="2727"/>
              <a:ext cx="32" cy="27"/>
            </a:xfrm>
            <a:custGeom>
              <a:avLst/>
              <a:gdLst/>
              <a:ahLst/>
              <a:cxnLst/>
              <a:rect l="0" t="0" r="0" b="0"/>
              <a:pathLst>
                <a:path w="259" h="223">
                  <a:moveTo>
                    <a:pt x="60" y="223"/>
                  </a:moveTo>
                  <a:lnTo>
                    <a:pt x="160" y="157"/>
                  </a:lnTo>
                  <a:lnTo>
                    <a:pt x="259" y="92"/>
                  </a:lnTo>
                  <a:lnTo>
                    <a:pt x="199" y="0"/>
                  </a:lnTo>
                  <a:lnTo>
                    <a:pt x="99" y="66"/>
                  </a:lnTo>
                  <a:lnTo>
                    <a:pt x="0" y="132"/>
                  </a:lnTo>
                  <a:lnTo>
                    <a:pt x="60" y="22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0" name="任意多边形 91098"/>
            <p:cNvSpPr/>
            <p:nvPr/>
          </p:nvSpPr>
          <p:spPr>
            <a:xfrm>
              <a:off x="2822" y="2726"/>
              <a:ext cx="12" cy="9"/>
            </a:xfrm>
            <a:custGeom>
              <a:avLst/>
              <a:gdLst/>
              <a:ahLst/>
              <a:cxnLst/>
              <a:rect l="0" t="0" r="0" b="0"/>
              <a:pathLst>
                <a:path w="100" h="68">
                  <a:moveTo>
                    <a:pt x="0" y="68"/>
                  </a:moveTo>
                  <a:lnTo>
                    <a:pt x="100" y="2"/>
                  </a:lnTo>
                  <a:lnTo>
                    <a:pt x="99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1" name="直接连接符 91099"/>
            <p:cNvSpPr/>
            <p:nvPr/>
          </p:nvSpPr>
          <p:spPr>
            <a:xfrm flipH="1" flipV="1">
              <a:off x="2834" y="272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2" name="任意多边形 91100"/>
            <p:cNvSpPr/>
            <p:nvPr/>
          </p:nvSpPr>
          <p:spPr>
            <a:xfrm>
              <a:off x="2801" y="2715"/>
              <a:ext cx="33" cy="28"/>
            </a:xfrm>
            <a:custGeom>
              <a:avLst/>
              <a:gdLst/>
              <a:ahLst/>
              <a:cxnLst/>
              <a:rect l="0" t="0" r="0" b="0"/>
              <a:pathLst>
                <a:path w="259" h="227">
                  <a:moveTo>
                    <a:pt x="62" y="227"/>
                  </a:moveTo>
                  <a:lnTo>
                    <a:pt x="160" y="159"/>
                  </a:lnTo>
                  <a:lnTo>
                    <a:pt x="259" y="91"/>
                  </a:lnTo>
                  <a:lnTo>
                    <a:pt x="196" y="0"/>
                  </a:lnTo>
                  <a:lnTo>
                    <a:pt x="98" y="69"/>
                  </a:lnTo>
                  <a:lnTo>
                    <a:pt x="0" y="137"/>
                  </a:lnTo>
                  <a:lnTo>
                    <a:pt x="62" y="22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3" name="任意多边形 91101"/>
            <p:cNvSpPr/>
            <p:nvPr/>
          </p:nvSpPr>
          <p:spPr>
            <a:xfrm>
              <a:off x="2801" y="2715"/>
              <a:ext cx="33" cy="28"/>
            </a:xfrm>
            <a:custGeom>
              <a:avLst/>
              <a:gdLst/>
              <a:ahLst/>
              <a:cxnLst/>
              <a:rect l="0" t="0" r="0" b="0"/>
              <a:pathLst>
                <a:path w="259" h="227">
                  <a:moveTo>
                    <a:pt x="62" y="227"/>
                  </a:moveTo>
                  <a:lnTo>
                    <a:pt x="160" y="159"/>
                  </a:lnTo>
                  <a:lnTo>
                    <a:pt x="259" y="91"/>
                  </a:lnTo>
                  <a:lnTo>
                    <a:pt x="196" y="0"/>
                  </a:lnTo>
                  <a:lnTo>
                    <a:pt x="98" y="69"/>
                  </a:lnTo>
                  <a:lnTo>
                    <a:pt x="0" y="137"/>
                  </a:lnTo>
                  <a:lnTo>
                    <a:pt x="62" y="22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4" name="任意多边形 91102"/>
            <p:cNvSpPr/>
            <p:nvPr/>
          </p:nvSpPr>
          <p:spPr>
            <a:xfrm>
              <a:off x="2814" y="2715"/>
              <a:ext cx="12" cy="8"/>
            </a:xfrm>
            <a:custGeom>
              <a:avLst/>
              <a:gdLst/>
              <a:ahLst/>
              <a:cxnLst/>
              <a:rect l="0" t="0" r="0" b="0"/>
              <a:pathLst>
                <a:path w="98" h="71">
                  <a:moveTo>
                    <a:pt x="0" y="71"/>
                  </a:moveTo>
                  <a:lnTo>
                    <a:pt x="98" y="2"/>
                  </a:lnTo>
                  <a:lnTo>
                    <a:pt x="96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5" name="直接连接符 91103"/>
            <p:cNvSpPr/>
            <p:nvPr/>
          </p:nvSpPr>
          <p:spPr>
            <a:xfrm flipH="1" flipV="1">
              <a:off x="2826" y="271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6" name="任意多边形 91104"/>
            <p:cNvSpPr/>
            <p:nvPr/>
          </p:nvSpPr>
          <p:spPr>
            <a:xfrm>
              <a:off x="2794" y="2704"/>
              <a:ext cx="32" cy="28"/>
            </a:xfrm>
            <a:custGeom>
              <a:avLst/>
              <a:gdLst/>
              <a:ahLst/>
              <a:cxnLst/>
              <a:rect l="0" t="0" r="0" b="0"/>
              <a:pathLst>
                <a:path w="257" h="229">
                  <a:moveTo>
                    <a:pt x="65" y="229"/>
                  </a:moveTo>
                  <a:lnTo>
                    <a:pt x="161" y="159"/>
                  </a:lnTo>
                  <a:lnTo>
                    <a:pt x="257" y="88"/>
                  </a:lnTo>
                  <a:lnTo>
                    <a:pt x="192" y="0"/>
                  </a:lnTo>
                  <a:lnTo>
                    <a:pt x="96" y="70"/>
                  </a:lnTo>
                  <a:lnTo>
                    <a:pt x="0" y="141"/>
                  </a:lnTo>
                  <a:lnTo>
                    <a:pt x="65" y="22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7" name="任意多边形 91105"/>
            <p:cNvSpPr/>
            <p:nvPr/>
          </p:nvSpPr>
          <p:spPr>
            <a:xfrm>
              <a:off x="2794" y="2704"/>
              <a:ext cx="32" cy="28"/>
            </a:xfrm>
            <a:custGeom>
              <a:avLst/>
              <a:gdLst/>
              <a:ahLst/>
              <a:cxnLst/>
              <a:rect l="0" t="0" r="0" b="0"/>
              <a:pathLst>
                <a:path w="257" h="229">
                  <a:moveTo>
                    <a:pt x="65" y="229"/>
                  </a:moveTo>
                  <a:lnTo>
                    <a:pt x="161" y="159"/>
                  </a:lnTo>
                  <a:lnTo>
                    <a:pt x="257" y="88"/>
                  </a:lnTo>
                  <a:lnTo>
                    <a:pt x="192" y="0"/>
                  </a:lnTo>
                  <a:lnTo>
                    <a:pt x="96" y="70"/>
                  </a:lnTo>
                  <a:lnTo>
                    <a:pt x="0" y="141"/>
                  </a:lnTo>
                  <a:lnTo>
                    <a:pt x="65" y="22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8" name="任意多边形 91106"/>
            <p:cNvSpPr/>
            <p:nvPr/>
          </p:nvSpPr>
          <p:spPr>
            <a:xfrm>
              <a:off x="2806" y="2703"/>
              <a:ext cx="12" cy="9"/>
            </a:xfrm>
            <a:custGeom>
              <a:avLst/>
              <a:gdLst/>
              <a:ahLst/>
              <a:cxnLst/>
              <a:rect l="0" t="0" r="0" b="0"/>
              <a:pathLst>
                <a:path w="96" h="72">
                  <a:moveTo>
                    <a:pt x="0" y="72"/>
                  </a:moveTo>
                  <a:lnTo>
                    <a:pt x="96" y="2"/>
                  </a:lnTo>
                  <a:lnTo>
                    <a:pt x="95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29" name="直接连接符 91107"/>
            <p:cNvSpPr/>
            <p:nvPr/>
          </p:nvSpPr>
          <p:spPr>
            <a:xfrm flipH="1" flipV="1">
              <a:off x="2817" y="270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0" name="任意多边形 91108"/>
            <p:cNvSpPr/>
            <p:nvPr/>
          </p:nvSpPr>
          <p:spPr>
            <a:xfrm>
              <a:off x="2785" y="2692"/>
              <a:ext cx="32" cy="29"/>
            </a:xfrm>
            <a:custGeom>
              <a:avLst/>
              <a:gdLst/>
              <a:ahLst/>
              <a:cxnLst/>
              <a:rect l="0" t="0" r="0" b="0"/>
              <a:pathLst>
                <a:path w="257" h="232">
                  <a:moveTo>
                    <a:pt x="67" y="232"/>
                  </a:moveTo>
                  <a:lnTo>
                    <a:pt x="162" y="159"/>
                  </a:lnTo>
                  <a:lnTo>
                    <a:pt x="257" y="87"/>
                  </a:lnTo>
                  <a:lnTo>
                    <a:pt x="190" y="0"/>
                  </a:lnTo>
                  <a:lnTo>
                    <a:pt x="95" y="72"/>
                  </a:lnTo>
                  <a:lnTo>
                    <a:pt x="0" y="145"/>
                  </a:lnTo>
                  <a:lnTo>
                    <a:pt x="67" y="23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1" name="任意多边形 91109"/>
            <p:cNvSpPr/>
            <p:nvPr/>
          </p:nvSpPr>
          <p:spPr>
            <a:xfrm>
              <a:off x="2785" y="2692"/>
              <a:ext cx="32" cy="29"/>
            </a:xfrm>
            <a:custGeom>
              <a:avLst/>
              <a:gdLst/>
              <a:ahLst/>
              <a:cxnLst/>
              <a:rect l="0" t="0" r="0" b="0"/>
              <a:pathLst>
                <a:path w="257" h="232">
                  <a:moveTo>
                    <a:pt x="67" y="232"/>
                  </a:moveTo>
                  <a:lnTo>
                    <a:pt x="162" y="159"/>
                  </a:lnTo>
                  <a:lnTo>
                    <a:pt x="257" y="87"/>
                  </a:lnTo>
                  <a:lnTo>
                    <a:pt x="190" y="0"/>
                  </a:lnTo>
                  <a:lnTo>
                    <a:pt x="95" y="72"/>
                  </a:lnTo>
                  <a:lnTo>
                    <a:pt x="0" y="145"/>
                  </a:lnTo>
                  <a:lnTo>
                    <a:pt x="67" y="23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2" name="任意多边形 91110"/>
            <p:cNvSpPr/>
            <p:nvPr/>
          </p:nvSpPr>
          <p:spPr>
            <a:xfrm>
              <a:off x="2797" y="2692"/>
              <a:ext cx="12" cy="10"/>
            </a:xfrm>
            <a:custGeom>
              <a:avLst/>
              <a:gdLst/>
              <a:ahLst/>
              <a:cxnLst/>
              <a:rect l="0" t="0" r="0" b="0"/>
              <a:pathLst>
                <a:path w="95" h="76">
                  <a:moveTo>
                    <a:pt x="0" y="76"/>
                  </a:moveTo>
                  <a:lnTo>
                    <a:pt x="95" y="4"/>
                  </a:lnTo>
                  <a:lnTo>
                    <a:pt x="93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3" name="直接连接符 91111"/>
            <p:cNvSpPr/>
            <p:nvPr/>
          </p:nvSpPr>
          <p:spPr>
            <a:xfrm flipH="1" flipV="1">
              <a:off x="2809" y="269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4" name="任意多边形 91112"/>
            <p:cNvSpPr/>
            <p:nvPr/>
          </p:nvSpPr>
          <p:spPr>
            <a:xfrm>
              <a:off x="2777" y="2681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55" h="236">
                  <a:moveTo>
                    <a:pt x="69" y="236"/>
                  </a:moveTo>
                  <a:lnTo>
                    <a:pt x="162" y="160"/>
                  </a:lnTo>
                  <a:lnTo>
                    <a:pt x="255" y="84"/>
                  </a:lnTo>
                  <a:lnTo>
                    <a:pt x="185" y="0"/>
                  </a:lnTo>
                  <a:lnTo>
                    <a:pt x="93" y="75"/>
                  </a:lnTo>
                  <a:lnTo>
                    <a:pt x="0" y="151"/>
                  </a:lnTo>
                  <a:lnTo>
                    <a:pt x="69" y="23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5" name="任意多边形 91113"/>
            <p:cNvSpPr/>
            <p:nvPr/>
          </p:nvSpPr>
          <p:spPr>
            <a:xfrm>
              <a:off x="2777" y="2681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55" h="236">
                  <a:moveTo>
                    <a:pt x="69" y="236"/>
                  </a:moveTo>
                  <a:lnTo>
                    <a:pt x="162" y="160"/>
                  </a:lnTo>
                  <a:lnTo>
                    <a:pt x="255" y="84"/>
                  </a:lnTo>
                  <a:lnTo>
                    <a:pt x="185" y="0"/>
                  </a:lnTo>
                  <a:lnTo>
                    <a:pt x="93" y="75"/>
                  </a:lnTo>
                  <a:lnTo>
                    <a:pt x="0" y="151"/>
                  </a:lnTo>
                  <a:lnTo>
                    <a:pt x="69" y="23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6" name="任意多边形 91114"/>
            <p:cNvSpPr/>
            <p:nvPr/>
          </p:nvSpPr>
          <p:spPr>
            <a:xfrm>
              <a:off x="2789" y="2681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92" h="78">
                  <a:moveTo>
                    <a:pt x="0" y="78"/>
                  </a:moveTo>
                  <a:lnTo>
                    <a:pt x="92" y="3"/>
                  </a:lnTo>
                  <a:lnTo>
                    <a:pt x="9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7" name="直接连接符 91115"/>
            <p:cNvSpPr/>
            <p:nvPr/>
          </p:nvSpPr>
          <p:spPr>
            <a:xfrm flipH="1" flipV="1">
              <a:off x="2800" y="268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8" name="任意多边形 91116"/>
            <p:cNvSpPr/>
            <p:nvPr/>
          </p:nvSpPr>
          <p:spPr>
            <a:xfrm>
              <a:off x="2768" y="2671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52" h="239">
                  <a:moveTo>
                    <a:pt x="71" y="239"/>
                  </a:moveTo>
                  <a:lnTo>
                    <a:pt x="162" y="160"/>
                  </a:lnTo>
                  <a:lnTo>
                    <a:pt x="252" y="82"/>
                  </a:lnTo>
                  <a:lnTo>
                    <a:pt x="181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71" y="23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39" name="任意多边形 91117"/>
            <p:cNvSpPr/>
            <p:nvPr/>
          </p:nvSpPr>
          <p:spPr>
            <a:xfrm>
              <a:off x="2768" y="2671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52" h="239">
                  <a:moveTo>
                    <a:pt x="71" y="239"/>
                  </a:moveTo>
                  <a:lnTo>
                    <a:pt x="162" y="160"/>
                  </a:lnTo>
                  <a:lnTo>
                    <a:pt x="252" y="82"/>
                  </a:lnTo>
                  <a:lnTo>
                    <a:pt x="181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71" y="23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0" name="任意多边形 91118"/>
            <p:cNvSpPr/>
            <p:nvPr/>
          </p:nvSpPr>
          <p:spPr>
            <a:xfrm>
              <a:off x="2780" y="2671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91" h="81">
                  <a:moveTo>
                    <a:pt x="0" y="81"/>
                  </a:moveTo>
                  <a:lnTo>
                    <a:pt x="91" y="3"/>
                  </a:lnTo>
                  <a:lnTo>
                    <a:pt x="89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1" name="直接连接符 91119"/>
            <p:cNvSpPr/>
            <p:nvPr/>
          </p:nvSpPr>
          <p:spPr>
            <a:xfrm flipH="1" flipV="1">
              <a:off x="2791" y="267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2" name="任意多边形 91120"/>
            <p:cNvSpPr/>
            <p:nvPr/>
          </p:nvSpPr>
          <p:spPr>
            <a:xfrm>
              <a:off x="2759" y="2660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250" h="242">
                  <a:moveTo>
                    <a:pt x="73" y="242"/>
                  </a:moveTo>
                  <a:lnTo>
                    <a:pt x="161" y="162"/>
                  </a:lnTo>
                  <a:lnTo>
                    <a:pt x="250" y="81"/>
                  </a:lnTo>
                  <a:lnTo>
                    <a:pt x="176" y="0"/>
                  </a:lnTo>
                  <a:lnTo>
                    <a:pt x="88" y="80"/>
                  </a:lnTo>
                  <a:lnTo>
                    <a:pt x="0" y="161"/>
                  </a:lnTo>
                  <a:lnTo>
                    <a:pt x="73" y="2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3" name="任意多边形 91121"/>
            <p:cNvSpPr/>
            <p:nvPr/>
          </p:nvSpPr>
          <p:spPr>
            <a:xfrm>
              <a:off x="2759" y="2660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250" h="242">
                  <a:moveTo>
                    <a:pt x="73" y="242"/>
                  </a:moveTo>
                  <a:lnTo>
                    <a:pt x="161" y="162"/>
                  </a:lnTo>
                  <a:lnTo>
                    <a:pt x="250" y="81"/>
                  </a:lnTo>
                  <a:lnTo>
                    <a:pt x="176" y="0"/>
                  </a:lnTo>
                  <a:lnTo>
                    <a:pt x="88" y="80"/>
                  </a:lnTo>
                  <a:lnTo>
                    <a:pt x="0" y="161"/>
                  </a:lnTo>
                  <a:lnTo>
                    <a:pt x="73" y="24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4" name="任意多边形 91122"/>
            <p:cNvSpPr/>
            <p:nvPr/>
          </p:nvSpPr>
          <p:spPr>
            <a:xfrm>
              <a:off x="2770" y="2660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88" h="81">
                  <a:moveTo>
                    <a:pt x="0" y="81"/>
                  </a:moveTo>
                  <a:lnTo>
                    <a:pt x="88" y="1"/>
                  </a:lnTo>
                  <a:lnTo>
                    <a:pt x="87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5" name="直接连接符 91123"/>
            <p:cNvSpPr/>
            <p:nvPr/>
          </p:nvSpPr>
          <p:spPr>
            <a:xfrm flipH="1" flipV="1">
              <a:off x="2781" y="266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6" name="任意多边形 91124"/>
            <p:cNvSpPr/>
            <p:nvPr/>
          </p:nvSpPr>
          <p:spPr>
            <a:xfrm>
              <a:off x="2750" y="2650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9" h="244">
                  <a:moveTo>
                    <a:pt x="75" y="244"/>
                  </a:moveTo>
                  <a:lnTo>
                    <a:pt x="162" y="162"/>
                  </a:lnTo>
                  <a:lnTo>
                    <a:pt x="249" y="81"/>
                  </a:lnTo>
                  <a:lnTo>
                    <a:pt x="174" y="0"/>
                  </a:lnTo>
                  <a:lnTo>
                    <a:pt x="87" y="82"/>
                  </a:lnTo>
                  <a:lnTo>
                    <a:pt x="0" y="163"/>
                  </a:lnTo>
                  <a:lnTo>
                    <a:pt x="75" y="24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7" name="任意多边形 91125"/>
            <p:cNvSpPr/>
            <p:nvPr/>
          </p:nvSpPr>
          <p:spPr>
            <a:xfrm>
              <a:off x="2750" y="2650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9" h="244">
                  <a:moveTo>
                    <a:pt x="75" y="244"/>
                  </a:moveTo>
                  <a:lnTo>
                    <a:pt x="162" y="162"/>
                  </a:lnTo>
                  <a:lnTo>
                    <a:pt x="249" y="81"/>
                  </a:lnTo>
                  <a:lnTo>
                    <a:pt x="174" y="0"/>
                  </a:lnTo>
                  <a:lnTo>
                    <a:pt x="87" y="82"/>
                  </a:lnTo>
                  <a:lnTo>
                    <a:pt x="0" y="163"/>
                  </a:lnTo>
                  <a:lnTo>
                    <a:pt x="75" y="24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8" name="任意多边形 91126"/>
            <p:cNvSpPr/>
            <p:nvPr/>
          </p:nvSpPr>
          <p:spPr>
            <a:xfrm>
              <a:off x="2761" y="2650"/>
              <a:ext cx="11" cy="10"/>
            </a:xfrm>
            <a:custGeom>
              <a:avLst/>
              <a:gdLst/>
              <a:ahLst/>
              <a:cxnLst/>
              <a:rect l="0" t="0" r="0" b="0"/>
              <a:pathLst>
                <a:path w="87" h="84">
                  <a:moveTo>
                    <a:pt x="0" y="84"/>
                  </a:moveTo>
                  <a:lnTo>
                    <a:pt x="87" y="2"/>
                  </a:lnTo>
                  <a:lnTo>
                    <a:pt x="85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49" name="直接连接符 91127"/>
            <p:cNvSpPr/>
            <p:nvPr/>
          </p:nvSpPr>
          <p:spPr>
            <a:xfrm flipH="1" flipV="1">
              <a:off x="2772" y="265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0" name="任意多边形 91128"/>
            <p:cNvSpPr/>
            <p:nvPr/>
          </p:nvSpPr>
          <p:spPr>
            <a:xfrm>
              <a:off x="2741" y="2640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7" h="246">
                  <a:moveTo>
                    <a:pt x="77" y="246"/>
                  </a:moveTo>
                  <a:lnTo>
                    <a:pt x="162" y="162"/>
                  </a:lnTo>
                  <a:lnTo>
                    <a:pt x="247" y="78"/>
                  </a:lnTo>
                  <a:lnTo>
                    <a:pt x="170" y="0"/>
                  </a:lnTo>
                  <a:lnTo>
                    <a:pt x="85" y="84"/>
                  </a:lnTo>
                  <a:lnTo>
                    <a:pt x="0" y="168"/>
                  </a:lnTo>
                  <a:lnTo>
                    <a:pt x="77" y="24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1" name="任意多边形 91129"/>
            <p:cNvSpPr/>
            <p:nvPr/>
          </p:nvSpPr>
          <p:spPr>
            <a:xfrm>
              <a:off x="2741" y="2640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7" h="246">
                  <a:moveTo>
                    <a:pt x="77" y="246"/>
                  </a:moveTo>
                  <a:lnTo>
                    <a:pt x="162" y="162"/>
                  </a:lnTo>
                  <a:lnTo>
                    <a:pt x="247" y="78"/>
                  </a:lnTo>
                  <a:lnTo>
                    <a:pt x="170" y="0"/>
                  </a:lnTo>
                  <a:lnTo>
                    <a:pt x="85" y="84"/>
                  </a:lnTo>
                  <a:lnTo>
                    <a:pt x="0" y="168"/>
                  </a:lnTo>
                  <a:lnTo>
                    <a:pt x="77" y="24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2" name="任意多边形 91130"/>
            <p:cNvSpPr/>
            <p:nvPr/>
          </p:nvSpPr>
          <p:spPr>
            <a:xfrm>
              <a:off x="2751" y="2640"/>
              <a:ext cx="11" cy="11"/>
            </a:xfrm>
            <a:custGeom>
              <a:avLst/>
              <a:gdLst/>
              <a:ahLst/>
              <a:cxnLst/>
              <a:rect l="0" t="0" r="0" b="0"/>
              <a:pathLst>
                <a:path w="85" h="86">
                  <a:moveTo>
                    <a:pt x="0" y="86"/>
                  </a:moveTo>
                  <a:lnTo>
                    <a:pt x="85" y="2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3" name="直接连接符 91131"/>
            <p:cNvSpPr/>
            <p:nvPr/>
          </p:nvSpPr>
          <p:spPr>
            <a:xfrm flipH="1" flipV="1">
              <a:off x="2762" y="264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4" name="任意多边形 91132"/>
            <p:cNvSpPr/>
            <p:nvPr/>
          </p:nvSpPr>
          <p:spPr>
            <a:xfrm>
              <a:off x="2731" y="2630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5" h="248">
                  <a:moveTo>
                    <a:pt x="79" y="248"/>
                  </a:moveTo>
                  <a:lnTo>
                    <a:pt x="162" y="162"/>
                  </a:lnTo>
                  <a:lnTo>
                    <a:pt x="245" y="76"/>
                  </a:lnTo>
                  <a:lnTo>
                    <a:pt x="165" y="0"/>
                  </a:lnTo>
                  <a:lnTo>
                    <a:pt x="83" y="86"/>
                  </a:lnTo>
                  <a:lnTo>
                    <a:pt x="0" y="172"/>
                  </a:lnTo>
                  <a:lnTo>
                    <a:pt x="79" y="24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5" name="任意多边形 91133"/>
            <p:cNvSpPr/>
            <p:nvPr/>
          </p:nvSpPr>
          <p:spPr>
            <a:xfrm>
              <a:off x="2731" y="2630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5" h="248">
                  <a:moveTo>
                    <a:pt x="79" y="248"/>
                  </a:moveTo>
                  <a:lnTo>
                    <a:pt x="162" y="162"/>
                  </a:lnTo>
                  <a:lnTo>
                    <a:pt x="245" y="76"/>
                  </a:lnTo>
                  <a:lnTo>
                    <a:pt x="165" y="0"/>
                  </a:lnTo>
                  <a:lnTo>
                    <a:pt x="83" y="86"/>
                  </a:lnTo>
                  <a:lnTo>
                    <a:pt x="0" y="172"/>
                  </a:lnTo>
                  <a:lnTo>
                    <a:pt x="79" y="24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6" name="任意多边形 91134"/>
            <p:cNvSpPr/>
            <p:nvPr/>
          </p:nvSpPr>
          <p:spPr>
            <a:xfrm>
              <a:off x="2742" y="2630"/>
              <a:ext cx="10" cy="11"/>
            </a:xfrm>
            <a:custGeom>
              <a:avLst/>
              <a:gdLst/>
              <a:ahLst/>
              <a:cxnLst/>
              <a:rect l="0" t="0" r="0" b="0"/>
              <a:pathLst>
                <a:path w="82" h="88">
                  <a:moveTo>
                    <a:pt x="0" y="88"/>
                  </a:moveTo>
                  <a:lnTo>
                    <a:pt x="82" y="2"/>
                  </a:lnTo>
                  <a:lnTo>
                    <a:pt x="80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7" name="直接连接符 91135"/>
            <p:cNvSpPr/>
            <p:nvPr/>
          </p:nvSpPr>
          <p:spPr>
            <a:xfrm flipH="1" flipV="1">
              <a:off x="2752" y="263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8" name="任意多边形 91136"/>
            <p:cNvSpPr/>
            <p:nvPr/>
          </p:nvSpPr>
          <p:spPr>
            <a:xfrm>
              <a:off x="2721" y="2621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1" h="250">
                  <a:moveTo>
                    <a:pt x="80" y="250"/>
                  </a:moveTo>
                  <a:lnTo>
                    <a:pt x="161" y="162"/>
                  </a:lnTo>
                  <a:lnTo>
                    <a:pt x="241" y="74"/>
                  </a:lnTo>
                  <a:lnTo>
                    <a:pt x="161" y="0"/>
                  </a:lnTo>
                  <a:lnTo>
                    <a:pt x="80" y="88"/>
                  </a:lnTo>
                  <a:lnTo>
                    <a:pt x="0" y="176"/>
                  </a:lnTo>
                  <a:lnTo>
                    <a:pt x="80" y="25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59" name="任意多边形 91137"/>
            <p:cNvSpPr/>
            <p:nvPr/>
          </p:nvSpPr>
          <p:spPr>
            <a:xfrm>
              <a:off x="2721" y="2621"/>
              <a:ext cx="31" cy="31"/>
            </a:xfrm>
            <a:custGeom>
              <a:avLst/>
              <a:gdLst/>
              <a:ahLst/>
              <a:cxnLst/>
              <a:rect l="0" t="0" r="0" b="0"/>
              <a:pathLst>
                <a:path w="241" h="250">
                  <a:moveTo>
                    <a:pt x="80" y="250"/>
                  </a:moveTo>
                  <a:lnTo>
                    <a:pt x="161" y="162"/>
                  </a:lnTo>
                  <a:lnTo>
                    <a:pt x="241" y="74"/>
                  </a:lnTo>
                  <a:lnTo>
                    <a:pt x="161" y="0"/>
                  </a:lnTo>
                  <a:lnTo>
                    <a:pt x="80" y="88"/>
                  </a:lnTo>
                  <a:lnTo>
                    <a:pt x="0" y="176"/>
                  </a:lnTo>
                  <a:lnTo>
                    <a:pt x="80" y="25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0" name="任意多边形 91138"/>
            <p:cNvSpPr/>
            <p:nvPr/>
          </p:nvSpPr>
          <p:spPr>
            <a:xfrm>
              <a:off x="2732" y="2621"/>
              <a:ext cx="10" cy="11"/>
            </a:xfrm>
            <a:custGeom>
              <a:avLst/>
              <a:gdLst/>
              <a:ahLst/>
              <a:cxnLst/>
              <a:rect l="0" t="0" r="0" b="0"/>
              <a:pathLst>
                <a:path w="81" h="89">
                  <a:moveTo>
                    <a:pt x="0" y="89"/>
                  </a:moveTo>
                  <a:lnTo>
                    <a:pt x="81" y="1"/>
                  </a:lnTo>
                  <a:lnTo>
                    <a:pt x="80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1" name="直接连接符 91139"/>
            <p:cNvSpPr/>
            <p:nvPr/>
          </p:nvSpPr>
          <p:spPr>
            <a:xfrm flipH="1" flipV="1">
              <a:off x="2741" y="262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2" name="任意多边形 91140"/>
            <p:cNvSpPr/>
            <p:nvPr/>
          </p:nvSpPr>
          <p:spPr>
            <a:xfrm>
              <a:off x="2711" y="2612"/>
              <a:ext cx="30" cy="31"/>
            </a:xfrm>
            <a:custGeom>
              <a:avLst/>
              <a:gdLst/>
              <a:ahLst/>
              <a:cxnLst/>
              <a:rect l="0" t="0" r="0" b="0"/>
              <a:pathLst>
                <a:path w="242" h="252">
                  <a:moveTo>
                    <a:pt x="83" y="252"/>
                  </a:moveTo>
                  <a:lnTo>
                    <a:pt x="162" y="162"/>
                  </a:lnTo>
                  <a:lnTo>
                    <a:pt x="242" y="73"/>
                  </a:lnTo>
                  <a:lnTo>
                    <a:pt x="159" y="0"/>
                  </a:lnTo>
                  <a:lnTo>
                    <a:pt x="80" y="90"/>
                  </a:lnTo>
                  <a:lnTo>
                    <a:pt x="0" y="179"/>
                  </a:lnTo>
                  <a:lnTo>
                    <a:pt x="83" y="25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3" name="任意多边形 91141"/>
            <p:cNvSpPr/>
            <p:nvPr/>
          </p:nvSpPr>
          <p:spPr>
            <a:xfrm>
              <a:off x="2711" y="2612"/>
              <a:ext cx="30" cy="31"/>
            </a:xfrm>
            <a:custGeom>
              <a:avLst/>
              <a:gdLst/>
              <a:ahLst/>
              <a:cxnLst/>
              <a:rect l="0" t="0" r="0" b="0"/>
              <a:pathLst>
                <a:path w="242" h="252">
                  <a:moveTo>
                    <a:pt x="83" y="252"/>
                  </a:moveTo>
                  <a:lnTo>
                    <a:pt x="162" y="162"/>
                  </a:lnTo>
                  <a:lnTo>
                    <a:pt x="242" y="73"/>
                  </a:lnTo>
                  <a:lnTo>
                    <a:pt x="159" y="0"/>
                  </a:lnTo>
                  <a:lnTo>
                    <a:pt x="80" y="90"/>
                  </a:lnTo>
                  <a:lnTo>
                    <a:pt x="0" y="179"/>
                  </a:lnTo>
                  <a:lnTo>
                    <a:pt x="83" y="25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4" name="任意多边形 91142"/>
            <p:cNvSpPr/>
            <p:nvPr/>
          </p:nvSpPr>
          <p:spPr>
            <a:xfrm>
              <a:off x="2721" y="2611"/>
              <a:ext cx="10" cy="12"/>
            </a:xfrm>
            <a:custGeom>
              <a:avLst/>
              <a:gdLst/>
              <a:ahLst/>
              <a:cxnLst/>
              <a:rect l="0" t="0" r="0" b="0"/>
              <a:pathLst>
                <a:path w="79" h="93">
                  <a:moveTo>
                    <a:pt x="0" y="93"/>
                  </a:moveTo>
                  <a:lnTo>
                    <a:pt x="79" y="3"/>
                  </a:lnTo>
                  <a:lnTo>
                    <a:pt x="76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5" name="直接连接符 91143"/>
            <p:cNvSpPr/>
            <p:nvPr/>
          </p:nvSpPr>
          <p:spPr>
            <a:xfrm flipH="1" flipV="1">
              <a:off x="2731" y="261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6" name="任意多边形 91144"/>
            <p:cNvSpPr/>
            <p:nvPr/>
          </p:nvSpPr>
          <p:spPr>
            <a:xfrm>
              <a:off x="2701" y="2603"/>
              <a:ext cx="30" cy="31"/>
            </a:xfrm>
            <a:custGeom>
              <a:avLst/>
              <a:gdLst/>
              <a:ahLst/>
              <a:cxnLst/>
              <a:rect l="0" t="0" r="0" b="0"/>
              <a:pathLst>
                <a:path w="237" h="254">
                  <a:moveTo>
                    <a:pt x="85" y="254"/>
                  </a:moveTo>
                  <a:lnTo>
                    <a:pt x="161" y="162"/>
                  </a:lnTo>
                  <a:lnTo>
                    <a:pt x="237" y="69"/>
                  </a:lnTo>
                  <a:lnTo>
                    <a:pt x="152" y="0"/>
                  </a:lnTo>
                  <a:lnTo>
                    <a:pt x="76" y="92"/>
                  </a:lnTo>
                  <a:lnTo>
                    <a:pt x="0" y="185"/>
                  </a:lnTo>
                  <a:lnTo>
                    <a:pt x="85" y="25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7" name="任意多边形 91145"/>
            <p:cNvSpPr/>
            <p:nvPr/>
          </p:nvSpPr>
          <p:spPr>
            <a:xfrm>
              <a:off x="2701" y="2603"/>
              <a:ext cx="30" cy="31"/>
            </a:xfrm>
            <a:custGeom>
              <a:avLst/>
              <a:gdLst/>
              <a:ahLst/>
              <a:cxnLst/>
              <a:rect l="0" t="0" r="0" b="0"/>
              <a:pathLst>
                <a:path w="237" h="254">
                  <a:moveTo>
                    <a:pt x="85" y="254"/>
                  </a:moveTo>
                  <a:lnTo>
                    <a:pt x="161" y="162"/>
                  </a:lnTo>
                  <a:lnTo>
                    <a:pt x="237" y="69"/>
                  </a:lnTo>
                  <a:lnTo>
                    <a:pt x="152" y="0"/>
                  </a:lnTo>
                  <a:lnTo>
                    <a:pt x="76" y="92"/>
                  </a:lnTo>
                  <a:lnTo>
                    <a:pt x="0" y="185"/>
                  </a:lnTo>
                  <a:lnTo>
                    <a:pt x="85" y="25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8" name="任意多边形 91146"/>
            <p:cNvSpPr/>
            <p:nvPr/>
          </p:nvSpPr>
          <p:spPr>
            <a:xfrm>
              <a:off x="2711" y="2602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6" h="93">
                  <a:moveTo>
                    <a:pt x="0" y="93"/>
                  </a:moveTo>
                  <a:lnTo>
                    <a:pt x="76" y="1"/>
                  </a:lnTo>
                  <a:lnTo>
                    <a:pt x="74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69" name="直接连接符 91147"/>
            <p:cNvSpPr/>
            <p:nvPr/>
          </p:nvSpPr>
          <p:spPr>
            <a:xfrm flipH="1" flipV="1">
              <a:off x="2720" y="260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0" name="任意多边形 91148"/>
            <p:cNvSpPr/>
            <p:nvPr/>
          </p:nvSpPr>
          <p:spPr>
            <a:xfrm>
              <a:off x="2691" y="2594"/>
              <a:ext cx="29" cy="32"/>
            </a:xfrm>
            <a:custGeom>
              <a:avLst/>
              <a:gdLst/>
              <a:ahLst/>
              <a:cxnLst/>
              <a:rect l="0" t="0" r="0" b="0"/>
              <a:pathLst>
                <a:path w="234" h="255">
                  <a:moveTo>
                    <a:pt x="86" y="255"/>
                  </a:moveTo>
                  <a:lnTo>
                    <a:pt x="160" y="161"/>
                  </a:lnTo>
                  <a:lnTo>
                    <a:pt x="234" y="68"/>
                  </a:lnTo>
                  <a:lnTo>
                    <a:pt x="148" y="0"/>
                  </a:lnTo>
                  <a:lnTo>
                    <a:pt x="74" y="93"/>
                  </a:lnTo>
                  <a:lnTo>
                    <a:pt x="0" y="187"/>
                  </a:lnTo>
                  <a:lnTo>
                    <a:pt x="86" y="25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1" name="任意多边形 91149"/>
            <p:cNvSpPr/>
            <p:nvPr/>
          </p:nvSpPr>
          <p:spPr>
            <a:xfrm>
              <a:off x="2691" y="2594"/>
              <a:ext cx="29" cy="32"/>
            </a:xfrm>
            <a:custGeom>
              <a:avLst/>
              <a:gdLst/>
              <a:ahLst/>
              <a:cxnLst/>
              <a:rect l="0" t="0" r="0" b="0"/>
              <a:pathLst>
                <a:path w="234" h="255">
                  <a:moveTo>
                    <a:pt x="86" y="255"/>
                  </a:moveTo>
                  <a:lnTo>
                    <a:pt x="160" y="161"/>
                  </a:lnTo>
                  <a:lnTo>
                    <a:pt x="234" y="68"/>
                  </a:lnTo>
                  <a:lnTo>
                    <a:pt x="148" y="0"/>
                  </a:lnTo>
                  <a:lnTo>
                    <a:pt x="74" y="93"/>
                  </a:lnTo>
                  <a:lnTo>
                    <a:pt x="0" y="187"/>
                  </a:lnTo>
                  <a:lnTo>
                    <a:pt x="86" y="25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2" name="任意多边形 91150"/>
            <p:cNvSpPr/>
            <p:nvPr/>
          </p:nvSpPr>
          <p:spPr>
            <a:xfrm>
              <a:off x="2700" y="2594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4" h="96">
                  <a:moveTo>
                    <a:pt x="0" y="96"/>
                  </a:moveTo>
                  <a:lnTo>
                    <a:pt x="74" y="3"/>
                  </a:lnTo>
                  <a:lnTo>
                    <a:pt x="71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3" name="直接连接符 91151"/>
            <p:cNvSpPr/>
            <p:nvPr/>
          </p:nvSpPr>
          <p:spPr>
            <a:xfrm flipH="1" flipV="1">
              <a:off x="2709" y="259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4" name="任意多边形 91152"/>
            <p:cNvSpPr/>
            <p:nvPr/>
          </p:nvSpPr>
          <p:spPr>
            <a:xfrm>
              <a:off x="2680" y="2585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31" h="257">
                  <a:moveTo>
                    <a:pt x="88" y="257"/>
                  </a:moveTo>
                  <a:lnTo>
                    <a:pt x="160" y="161"/>
                  </a:lnTo>
                  <a:lnTo>
                    <a:pt x="231" y="65"/>
                  </a:lnTo>
                  <a:lnTo>
                    <a:pt x="143" y="0"/>
                  </a:lnTo>
                  <a:lnTo>
                    <a:pt x="72" y="96"/>
                  </a:lnTo>
                  <a:lnTo>
                    <a:pt x="0" y="192"/>
                  </a:lnTo>
                  <a:lnTo>
                    <a:pt x="88" y="25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5" name="任意多边形 91153"/>
            <p:cNvSpPr/>
            <p:nvPr/>
          </p:nvSpPr>
          <p:spPr>
            <a:xfrm>
              <a:off x="2680" y="2585"/>
              <a:ext cx="29" cy="33"/>
            </a:xfrm>
            <a:custGeom>
              <a:avLst/>
              <a:gdLst/>
              <a:ahLst/>
              <a:cxnLst/>
              <a:rect l="0" t="0" r="0" b="0"/>
              <a:pathLst>
                <a:path w="231" h="257">
                  <a:moveTo>
                    <a:pt x="88" y="257"/>
                  </a:moveTo>
                  <a:lnTo>
                    <a:pt x="160" y="161"/>
                  </a:lnTo>
                  <a:lnTo>
                    <a:pt x="231" y="65"/>
                  </a:lnTo>
                  <a:lnTo>
                    <a:pt x="143" y="0"/>
                  </a:lnTo>
                  <a:lnTo>
                    <a:pt x="72" y="96"/>
                  </a:lnTo>
                  <a:lnTo>
                    <a:pt x="0" y="192"/>
                  </a:lnTo>
                  <a:lnTo>
                    <a:pt x="88" y="25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6" name="任意多边形 91154"/>
            <p:cNvSpPr/>
            <p:nvPr/>
          </p:nvSpPr>
          <p:spPr>
            <a:xfrm>
              <a:off x="2689" y="2585"/>
              <a:ext cx="9" cy="12"/>
            </a:xfrm>
            <a:custGeom>
              <a:avLst/>
              <a:gdLst/>
              <a:ahLst/>
              <a:cxnLst/>
              <a:rect l="0" t="0" r="0" b="0"/>
              <a:pathLst>
                <a:path w="71" h="98">
                  <a:moveTo>
                    <a:pt x="0" y="98"/>
                  </a:moveTo>
                  <a:lnTo>
                    <a:pt x="71" y="2"/>
                  </a:lnTo>
                  <a:lnTo>
                    <a:pt x="69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7" name="直接连接符 91155"/>
            <p:cNvSpPr/>
            <p:nvPr/>
          </p:nvSpPr>
          <p:spPr>
            <a:xfrm flipH="1" flipV="1">
              <a:off x="2697" y="258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8" name="任意多边形 91156"/>
            <p:cNvSpPr/>
            <p:nvPr/>
          </p:nvSpPr>
          <p:spPr>
            <a:xfrm>
              <a:off x="2669" y="2577"/>
              <a:ext cx="28" cy="33"/>
            </a:xfrm>
            <a:custGeom>
              <a:avLst/>
              <a:gdLst/>
              <a:ahLst/>
              <a:cxnLst/>
              <a:rect l="0" t="0" r="0" b="0"/>
              <a:pathLst>
                <a:path w="228" h="258">
                  <a:moveTo>
                    <a:pt x="89" y="258"/>
                  </a:moveTo>
                  <a:lnTo>
                    <a:pt x="159" y="161"/>
                  </a:lnTo>
                  <a:lnTo>
                    <a:pt x="228" y="63"/>
                  </a:lnTo>
                  <a:lnTo>
                    <a:pt x="139" y="0"/>
                  </a:lnTo>
                  <a:lnTo>
                    <a:pt x="69" y="97"/>
                  </a:lnTo>
                  <a:lnTo>
                    <a:pt x="0" y="194"/>
                  </a:lnTo>
                  <a:lnTo>
                    <a:pt x="89" y="25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79" name="任意多边形 91157"/>
            <p:cNvSpPr/>
            <p:nvPr/>
          </p:nvSpPr>
          <p:spPr>
            <a:xfrm>
              <a:off x="2669" y="2577"/>
              <a:ext cx="28" cy="33"/>
            </a:xfrm>
            <a:custGeom>
              <a:avLst/>
              <a:gdLst/>
              <a:ahLst/>
              <a:cxnLst/>
              <a:rect l="0" t="0" r="0" b="0"/>
              <a:pathLst>
                <a:path w="228" h="258">
                  <a:moveTo>
                    <a:pt x="89" y="258"/>
                  </a:moveTo>
                  <a:lnTo>
                    <a:pt x="159" y="161"/>
                  </a:lnTo>
                  <a:lnTo>
                    <a:pt x="228" y="63"/>
                  </a:lnTo>
                  <a:lnTo>
                    <a:pt x="139" y="0"/>
                  </a:lnTo>
                  <a:lnTo>
                    <a:pt x="69" y="97"/>
                  </a:lnTo>
                  <a:lnTo>
                    <a:pt x="0" y="194"/>
                  </a:lnTo>
                  <a:lnTo>
                    <a:pt x="89" y="25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0" name="任意多边形 91158"/>
            <p:cNvSpPr/>
            <p:nvPr/>
          </p:nvSpPr>
          <p:spPr>
            <a:xfrm>
              <a:off x="2678" y="2577"/>
              <a:ext cx="8" cy="12"/>
            </a:xfrm>
            <a:custGeom>
              <a:avLst/>
              <a:gdLst/>
              <a:ahLst/>
              <a:cxnLst/>
              <a:rect l="0" t="0" r="0" b="0"/>
              <a:pathLst>
                <a:path w="70" h="99">
                  <a:moveTo>
                    <a:pt x="0" y="99"/>
                  </a:moveTo>
                  <a:lnTo>
                    <a:pt x="70" y="2"/>
                  </a:lnTo>
                  <a:lnTo>
                    <a:pt x="67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1" name="直接连接符 91159"/>
            <p:cNvSpPr/>
            <p:nvPr/>
          </p:nvSpPr>
          <p:spPr>
            <a:xfrm flipH="1" flipV="1">
              <a:off x="2686" y="257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2" name="任意多边形 91160"/>
            <p:cNvSpPr/>
            <p:nvPr/>
          </p:nvSpPr>
          <p:spPr>
            <a:xfrm>
              <a:off x="2658" y="2569"/>
              <a:ext cx="28" cy="33"/>
            </a:xfrm>
            <a:custGeom>
              <a:avLst/>
              <a:gdLst/>
              <a:ahLst/>
              <a:cxnLst/>
              <a:rect l="0" t="0" r="0" b="0"/>
              <a:pathLst>
                <a:path w="224" h="260">
                  <a:moveTo>
                    <a:pt x="90" y="260"/>
                  </a:moveTo>
                  <a:lnTo>
                    <a:pt x="157" y="161"/>
                  </a:lnTo>
                  <a:lnTo>
                    <a:pt x="224" y="62"/>
                  </a:lnTo>
                  <a:lnTo>
                    <a:pt x="134" y="0"/>
                  </a:lnTo>
                  <a:lnTo>
                    <a:pt x="67" y="100"/>
                  </a:lnTo>
                  <a:lnTo>
                    <a:pt x="0" y="199"/>
                  </a:lnTo>
                  <a:lnTo>
                    <a:pt x="90" y="2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3" name="任意多边形 91161"/>
            <p:cNvSpPr/>
            <p:nvPr/>
          </p:nvSpPr>
          <p:spPr>
            <a:xfrm>
              <a:off x="2658" y="2569"/>
              <a:ext cx="28" cy="33"/>
            </a:xfrm>
            <a:custGeom>
              <a:avLst/>
              <a:gdLst/>
              <a:ahLst/>
              <a:cxnLst/>
              <a:rect l="0" t="0" r="0" b="0"/>
              <a:pathLst>
                <a:path w="224" h="260">
                  <a:moveTo>
                    <a:pt x="90" y="260"/>
                  </a:moveTo>
                  <a:lnTo>
                    <a:pt x="157" y="161"/>
                  </a:lnTo>
                  <a:lnTo>
                    <a:pt x="224" y="62"/>
                  </a:lnTo>
                  <a:lnTo>
                    <a:pt x="134" y="0"/>
                  </a:lnTo>
                  <a:lnTo>
                    <a:pt x="67" y="100"/>
                  </a:lnTo>
                  <a:lnTo>
                    <a:pt x="0" y="199"/>
                  </a:lnTo>
                  <a:lnTo>
                    <a:pt x="90" y="26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4" name="任意多边形 91162"/>
            <p:cNvSpPr/>
            <p:nvPr/>
          </p:nvSpPr>
          <p:spPr>
            <a:xfrm>
              <a:off x="2666" y="2569"/>
              <a:ext cx="9" cy="13"/>
            </a:xfrm>
            <a:custGeom>
              <a:avLst/>
              <a:gdLst/>
              <a:ahLst/>
              <a:cxnLst/>
              <a:rect l="0" t="0" r="0" b="0"/>
              <a:pathLst>
                <a:path w="67" h="101">
                  <a:moveTo>
                    <a:pt x="0" y="101"/>
                  </a:moveTo>
                  <a:lnTo>
                    <a:pt x="67" y="1"/>
                  </a:lnTo>
                  <a:lnTo>
                    <a:pt x="65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5" name="直接连接符 91163"/>
            <p:cNvSpPr/>
            <p:nvPr/>
          </p:nvSpPr>
          <p:spPr>
            <a:xfrm flipH="1" flipV="1">
              <a:off x="2674" y="256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6" name="任意多边形 91164"/>
            <p:cNvSpPr/>
            <p:nvPr/>
          </p:nvSpPr>
          <p:spPr>
            <a:xfrm>
              <a:off x="2647" y="2562"/>
              <a:ext cx="27" cy="32"/>
            </a:xfrm>
            <a:custGeom>
              <a:avLst/>
              <a:gdLst/>
              <a:ahLst/>
              <a:cxnLst/>
              <a:rect l="0" t="0" r="0" b="0"/>
              <a:pathLst>
                <a:path w="222" h="260">
                  <a:moveTo>
                    <a:pt x="92" y="260"/>
                  </a:moveTo>
                  <a:lnTo>
                    <a:pt x="157" y="160"/>
                  </a:lnTo>
                  <a:lnTo>
                    <a:pt x="222" y="59"/>
                  </a:lnTo>
                  <a:lnTo>
                    <a:pt x="129" y="0"/>
                  </a:lnTo>
                  <a:lnTo>
                    <a:pt x="64" y="100"/>
                  </a:lnTo>
                  <a:lnTo>
                    <a:pt x="0" y="201"/>
                  </a:lnTo>
                  <a:lnTo>
                    <a:pt x="92" y="2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7" name="任意多边形 91165"/>
            <p:cNvSpPr/>
            <p:nvPr/>
          </p:nvSpPr>
          <p:spPr>
            <a:xfrm>
              <a:off x="2647" y="2562"/>
              <a:ext cx="27" cy="32"/>
            </a:xfrm>
            <a:custGeom>
              <a:avLst/>
              <a:gdLst/>
              <a:ahLst/>
              <a:cxnLst/>
              <a:rect l="0" t="0" r="0" b="0"/>
              <a:pathLst>
                <a:path w="222" h="260">
                  <a:moveTo>
                    <a:pt x="92" y="260"/>
                  </a:moveTo>
                  <a:lnTo>
                    <a:pt x="157" y="160"/>
                  </a:lnTo>
                  <a:lnTo>
                    <a:pt x="222" y="59"/>
                  </a:lnTo>
                  <a:lnTo>
                    <a:pt x="129" y="0"/>
                  </a:lnTo>
                  <a:lnTo>
                    <a:pt x="64" y="100"/>
                  </a:lnTo>
                  <a:lnTo>
                    <a:pt x="0" y="201"/>
                  </a:lnTo>
                  <a:lnTo>
                    <a:pt x="92" y="26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8" name="任意多边形 91166"/>
            <p:cNvSpPr/>
            <p:nvPr/>
          </p:nvSpPr>
          <p:spPr>
            <a:xfrm>
              <a:off x="2655" y="2562"/>
              <a:ext cx="8" cy="12"/>
            </a:xfrm>
            <a:custGeom>
              <a:avLst/>
              <a:gdLst/>
              <a:ahLst/>
              <a:cxnLst/>
              <a:rect l="0" t="0" r="0" b="0"/>
              <a:pathLst>
                <a:path w="65" h="102">
                  <a:moveTo>
                    <a:pt x="0" y="102"/>
                  </a:moveTo>
                  <a:lnTo>
                    <a:pt x="65" y="2"/>
                  </a:lnTo>
                  <a:lnTo>
                    <a:pt x="62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89" name="直接连接符 91167"/>
            <p:cNvSpPr/>
            <p:nvPr/>
          </p:nvSpPr>
          <p:spPr>
            <a:xfrm flipH="1" flipV="1">
              <a:off x="2662" y="256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0" name="任意多边形 91168"/>
            <p:cNvSpPr/>
            <p:nvPr/>
          </p:nvSpPr>
          <p:spPr>
            <a:xfrm>
              <a:off x="2635" y="2555"/>
              <a:ext cx="27" cy="32"/>
            </a:xfrm>
            <a:custGeom>
              <a:avLst/>
              <a:gdLst/>
              <a:ahLst/>
              <a:cxnLst/>
              <a:rect l="0" t="0" r="0" b="0"/>
              <a:pathLst>
                <a:path w="217" h="261">
                  <a:moveTo>
                    <a:pt x="94" y="261"/>
                  </a:moveTo>
                  <a:lnTo>
                    <a:pt x="155" y="158"/>
                  </a:lnTo>
                  <a:lnTo>
                    <a:pt x="217" y="56"/>
                  </a:lnTo>
                  <a:lnTo>
                    <a:pt x="123" y="0"/>
                  </a:lnTo>
                  <a:lnTo>
                    <a:pt x="62" y="103"/>
                  </a:lnTo>
                  <a:lnTo>
                    <a:pt x="0" y="205"/>
                  </a:lnTo>
                  <a:lnTo>
                    <a:pt x="94" y="26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1" name="任意多边形 91169"/>
            <p:cNvSpPr/>
            <p:nvPr/>
          </p:nvSpPr>
          <p:spPr>
            <a:xfrm>
              <a:off x="2635" y="2555"/>
              <a:ext cx="27" cy="32"/>
            </a:xfrm>
            <a:custGeom>
              <a:avLst/>
              <a:gdLst/>
              <a:ahLst/>
              <a:cxnLst/>
              <a:rect l="0" t="0" r="0" b="0"/>
              <a:pathLst>
                <a:path w="217" h="261">
                  <a:moveTo>
                    <a:pt x="94" y="261"/>
                  </a:moveTo>
                  <a:lnTo>
                    <a:pt x="155" y="158"/>
                  </a:lnTo>
                  <a:lnTo>
                    <a:pt x="217" y="56"/>
                  </a:lnTo>
                  <a:lnTo>
                    <a:pt x="123" y="0"/>
                  </a:lnTo>
                  <a:lnTo>
                    <a:pt x="62" y="103"/>
                  </a:lnTo>
                  <a:lnTo>
                    <a:pt x="0" y="205"/>
                  </a:lnTo>
                  <a:lnTo>
                    <a:pt x="94" y="26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2" name="任意多边形 91170"/>
            <p:cNvSpPr/>
            <p:nvPr/>
          </p:nvSpPr>
          <p:spPr>
            <a:xfrm>
              <a:off x="2643" y="2554"/>
              <a:ext cx="8" cy="13"/>
            </a:xfrm>
            <a:custGeom>
              <a:avLst/>
              <a:gdLst/>
              <a:ahLst/>
              <a:cxnLst/>
              <a:rect l="0" t="0" r="0" b="0"/>
              <a:pathLst>
                <a:path w="61" h="104">
                  <a:moveTo>
                    <a:pt x="0" y="104"/>
                  </a:moveTo>
                  <a:lnTo>
                    <a:pt x="61" y="1"/>
                  </a:lnTo>
                  <a:lnTo>
                    <a:pt x="59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3" name="直接连接符 91171"/>
            <p:cNvSpPr/>
            <p:nvPr/>
          </p:nvSpPr>
          <p:spPr>
            <a:xfrm flipH="1" flipV="1">
              <a:off x="2650" y="255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4" name="任意多边形 91172"/>
            <p:cNvSpPr/>
            <p:nvPr/>
          </p:nvSpPr>
          <p:spPr>
            <a:xfrm>
              <a:off x="2624" y="2548"/>
              <a:ext cx="26" cy="32"/>
            </a:xfrm>
            <a:custGeom>
              <a:avLst/>
              <a:gdLst/>
              <a:ahLst/>
              <a:cxnLst/>
              <a:rect l="0" t="0" r="0" b="0"/>
              <a:pathLst>
                <a:path w="213" h="262">
                  <a:moveTo>
                    <a:pt x="94" y="262"/>
                  </a:moveTo>
                  <a:lnTo>
                    <a:pt x="154" y="159"/>
                  </a:lnTo>
                  <a:lnTo>
                    <a:pt x="213" y="55"/>
                  </a:lnTo>
                  <a:lnTo>
                    <a:pt x="118" y="0"/>
                  </a:lnTo>
                  <a:lnTo>
                    <a:pt x="59" y="104"/>
                  </a:lnTo>
                  <a:lnTo>
                    <a:pt x="0" y="208"/>
                  </a:lnTo>
                  <a:lnTo>
                    <a:pt x="94" y="26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5" name="任意多边形 91173"/>
            <p:cNvSpPr/>
            <p:nvPr/>
          </p:nvSpPr>
          <p:spPr>
            <a:xfrm>
              <a:off x="2624" y="2548"/>
              <a:ext cx="26" cy="32"/>
            </a:xfrm>
            <a:custGeom>
              <a:avLst/>
              <a:gdLst/>
              <a:ahLst/>
              <a:cxnLst/>
              <a:rect l="0" t="0" r="0" b="0"/>
              <a:pathLst>
                <a:path w="213" h="262">
                  <a:moveTo>
                    <a:pt x="94" y="262"/>
                  </a:moveTo>
                  <a:lnTo>
                    <a:pt x="154" y="159"/>
                  </a:lnTo>
                  <a:lnTo>
                    <a:pt x="213" y="55"/>
                  </a:lnTo>
                  <a:lnTo>
                    <a:pt x="118" y="0"/>
                  </a:lnTo>
                  <a:lnTo>
                    <a:pt x="59" y="104"/>
                  </a:lnTo>
                  <a:lnTo>
                    <a:pt x="0" y="208"/>
                  </a:lnTo>
                  <a:lnTo>
                    <a:pt x="94" y="26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6" name="任意多边形 91174"/>
            <p:cNvSpPr/>
            <p:nvPr/>
          </p:nvSpPr>
          <p:spPr>
            <a:xfrm>
              <a:off x="2616" y="2546"/>
              <a:ext cx="23" cy="28"/>
            </a:xfrm>
            <a:custGeom>
              <a:avLst/>
              <a:gdLst/>
              <a:ahLst/>
              <a:cxnLst/>
              <a:rect l="0" t="0" r="0" b="0"/>
              <a:pathLst>
                <a:path w="179" h="224">
                  <a:moveTo>
                    <a:pt x="120" y="120"/>
                  </a:moveTo>
                  <a:lnTo>
                    <a:pt x="61" y="224"/>
                  </a:lnTo>
                  <a:lnTo>
                    <a:pt x="45" y="214"/>
                  </a:lnTo>
                  <a:lnTo>
                    <a:pt x="33" y="201"/>
                  </a:lnTo>
                  <a:lnTo>
                    <a:pt x="21" y="187"/>
                  </a:lnTo>
                  <a:lnTo>
                    <a:pt x="13" y="171"/>
                  </a:lnTo>
                  <a:lnTo>
                    <a:pt x="6" y="156"/>
                  </a:lnTo>
                  <a:lnTo>
                    <a:pt x="1" y="138"/>
                  </a:lnTo>
                  <a:lnTo>
                    <a:pt x="0" y="120"/>
                  </a:lnTo>
                  <a:lnTo>
                    <a:pt x="1" y="102"/>
                  </a:lnTo>
                  <a:lnTo>
                    <a:pt x="6" y="85"/>
                  </a:lnTo>
                  <a:lnTo>
                    <a:pt x="13" y="68"/>
                  </a:lnTo>
                  <a:lnTo>
                    <a:pt x="21" y="53"/>
                  </a:lnTo>
                  <a:lnTo>
                    <a:pt x="33" y="38"/>
                  </a:lnTo>
                  <a:lnTo>
                    <a:pt x="45" y="26"/>
                  </a:lnTo>
                  <a:lnTo>
                    <a:pt x="59" y="16"/>
                  </a:lnTo>
                  <a:lnTo>
                    <a:pt x="76" y="8"/>
                  </a:lnTo>
                  <a:lnTo>
                    <a:pt x="93" y="4"/>
                  </a:lnTo>
                  <a:lnTo>
                    <a:pt x="111" y="0"/>
                  </a:lnTo>
                  <a:lnTo>
                    <a:pt x="129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79" y="16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7" name="任意多边形 91175"/>
            <p:cNvSpPr/>
            <p:nvPr/>
          </p:nvSpPr>
          <p:spPr>
            <a:xfrm>
              <a:off x="2616" y="2546"/>
              <a:ext cx="23" cy="28"/>
            </a:xfrm>
            <a:custGeom>
              <a:avLst/>
              <a:gdLst/>
              <a:ahLst/>
              <a:cxnLst/>
              <a:rect l="0" t="0" r="0" b="0"/>
              <a:pathLst>
                <a:path w="179" h="224">
                  <a:moveTo>
                    <a:pt x="61" y="224"/>
                  </a:moveTo>
                  <a:lnTo>
                    <a:pt x="45" y="214"/>
                  </a:lnTo>
                  <a:lnTo>
                    <a:pt x="33" y="201"/>
                  </a:lnTo>
                  <a:lnTo>
                    <a:pt x="21" y="187"/>
                  </a:lnTo>
                  <a:lnTo>
                    <a:pt x="13" y="171"/>
                  </a:lnTo>
                  <a:lnTo>
                    <a:pt x="6" y="156"/>
                  </a:lnTo>
                  <a:lnTo>
                    <a:pt x="1" y="138"/>
                  </a:lnTo>
                  <a:lnTo>
                    <a:pt x="0" y="120"/>
                  </a:lnTo>
                  <a:lnTo>
                    <a:pt x="1" y="102"/>
                  </a:lnTo>
                  <a:lnTo>
                    <a:pt x="6" y="85"/>
                  </a:lnTo>
                  <a:lnTo>
                    <a:pt x="13" y="68"/>
                  </a:lnTo>
                  <a:lnTo>
                    <a:pt x="21" y="53"/>
                  </a:lnTo>
                  <a:lnTo>
                    <a:pt x="33" y="38"/>
                  </a:lnTo>
                  <a:lnTo>
                    <a:pt x="45" y="26"/>
                  </a:lnTo>
                  <a:lnTo>
                    <a:pt x="59" y="16"/>
                  </a:lnTo>
                  <a:lnTo>
                    <a:pt x="76" y="8"/>
                  </a:lnTo>
                  <a:lnTo>
                    <a:pt x="93" y="4"/>
                  </a:lnTo>
                  <a:lnTo>
                    <a:pt x="111" y="0"/>
                  </a:lnTo>
                  <a:lnTo>
                    <a:pt x="129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79" y="16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8" name="任意多边形 91176"/>
            <p:cNvSpPr/>
            <p:nvPr/>
          </p:nvSpPr>
          <p:spPr>
            <a:xfrm>
              <a:off x="2612" y="2839"/>
              <a:ext cx="29" cy="15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120" y="4"/>
                  </a:moveTo>
                  <a:lnTo>
                    <a:pt x="239" y="0"/>
                  </a:lnTo>
                  <a:lnTo>
                    <a:pt x="238" y="18"/>
                  </a:lnTo>
                  <a:lnTo>
                    <a:pt x="235" y="36"/>
                  </a:lnTo>
                  <a:lnTo>
                    <a:pt x="229" y="53"/>
                  </a:lnTo>
                  <a:lnTo>
                    <a:pt x="220" y="69"/>
                  </a:lnTo>
                  <a:lnTo>
                    <a:pt x="209" y="83"/>
                  </a:lnTo>
                  <a:lnTo>
                    <a:pt x="197" y="95"/>
                  </a:lnTo>
                  <a:lnTo>
                    <a:pt x="182" y="105"/>
                  </a:lnTo>
                  <a:lnTo>
                    <a:pt x="167" y="114"/>
                  </a:lnTo>
                  <a:lnTo>
                    <a:pt x="150" y="120"/>
                  </a:lnTo>
                  <a:lnTo>
                    <a:pt x="132" y="122"/>
                  </a:lnTo>
                  <a:lnTo>
                    <a:pt x="114" y="123"/>
                  </a:lnTo>
                  <a:lnTo>
                    <a:pt x="96" y="121"/>
                  </a:lnTo>
                  <a:lnTo>
                    <a:pt x="80" y="117"/>
                  </a:lnTo>
                  <a:lnTo>
                    <a:pt x="63" y="109"/>
                  </a:lnTo>
                  <a:lnTo>
                    <a:pt x="48" y="99"/>
                  </a:lnTo>
                  <a:lnTo>
                    <a:pt x="35" y="88"/>
                  </a:lnTo>
                  <a:lnTo>
                    <a:pt x="23" y="74"/>
                  </a:lnTo>
                  <a:lnTo>
                    <a:pt x="14" y="59"/>
                  </a:lnTo>
                  <a:lnTo>
                    <a:pt x="7" y="42"/>
                  </a:lnTo>
                  <a:lnTo>
                    <a:pt x="3" y="25"/>
                  </a:lnTo>
                  <a:lnTo>
                    <a:pt x="0" y="7"/>
                  </a:lnTo>
                  <a:lnTo>
                    <a:pt x="120" y="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599" name="任意多边形 91177"/>
            <p:cNvSpPr/>
            <p:nvPr/>
          </p:nvSpPr>
          <p:spPr>
            <a:xfrm>
              <a:off x="2612" y="2839"/>
              <a:ext cx="29" cy="15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239" y="0"/>
                  </a:moveTo>
                  <a:lnTo>
                    <a:pt x="238" y="18"/>
                  </a:lnTo>
                  <a:lnTo>
                    <a:pt x="235" y="36"/>
                  </a:lnTo>
                  <a:lnTo>
                    <a:pt x="229" y="53"/>
                  </a:lnTo>
                  <a:lnTo>
                    <a:pt x="220" y="69"/>
                  </a:lnTo>
                  <a:lnTo>
                    <a:pt x="209" y="83"/>
                  </a:lnTo>
                  <a:lnTo>
                    <a:pt x="197" y="95"/>
                  </a:lnTo>
                  <a:lnTo>
                    <a:pt x="182" y="105"/>
                  </a:lnTo>
                  <a:lnTo>
                    <a:pt x="167" y="114"/>
                  </a:lnTo>
                  <a:lnTo>
                    <a:pt x="150" y="120"/>
                  </a:lnTo>
                  <a:lnTo>
                    <a:pt x="132" y="122"/>
                  </a:lnTo>
                  <a:lnTo>
                    <a:pt x="114" y="123"/>
                  </a:lnTo>
                  <a:lnTo>
                    <a:pt x="96" y="121"/>
                  </a:lnTo>
                  <a:lnTo>
                    <a:pt x="80" y="117"/>
                  </a:lnTo>
                  <a:lnTo>
                    <a:pt x="63" y="109"/>
                  </a:lnTo>
                  <a:lnTo>
                    <a:pt x="48" y="99"/>
                  </a:lnTo>
                  <a:lnTo>
                    <a:pt x="35" y="88"/>
                  </a:lnTo>
                  <a:lnTo>
                    <a:pt x="23" y="74"/>
                  </a:lnTo>
                  <a:lnTo>
                    <a:pt x="14" y="59"/>
                  </a:lnTo>
                  <a:lnTo>
                    <a:pt x="7" y="42"/>
                  </a:lnTo>
                  <a:lnTo>
                    <a:pt x="3" y="25"/>
                  </a:lnTo>
                  <a:lnTo>
                    <a:pt x="0" y="7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0" name="任意多边形 91178"/>
            <p:cNvSpPr/>
            <p:nvPr/>
          </p:nvSpPr>
          <p:spPr>
            <a:xfrm>
              <a:off x="2611" y="2828"/>
              <a:ext cx="30" cy="11"/>
            </a:xfrm>
            <a:custGeom>
              <a:avLst/>
              <a:gdLst/>
              <a:ahLst/>
              <a:cxnLst/>
              <a:rect l="0" t="0" r="0" b="0"/>
              <a:pathLst>
                <a:path w="241" h="90">
                  <a:moveTo>
                    <a:pt x="2" y="90"/>
                  </a:moveTo>
                  <a:lnTo>
                    <a:pt x="122" y="87"/>
                  </a:lnTo>
                  <a:lnTo>
                    <a:pt x="241" y="83"/>
                  </a:lnTo>
                  <a:lnTo>
                    <a:pt x="239" y="0"/>
                  </a:lnTo>
                  <a:lnTo>
                    <a:pt x="119" y="3"/>
                  </a:lnTo>
                  <a:lnTo>
                    <a:pt x="0" y="6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1" name="任意多边形 91179"/>
            <p:cNvSpPr/>
            <p:nvPr/>
          </p:nvSpPr>
          <p:spPr>
            <a:xfrm>
              <a:off x="2611" y="2828"/>
              <a:ext cx="30" cy="11"/>
            </a:xfrm>
            <a:custGeom>
              <a:avLst/>
              <a:gdLst/>
              <a:ahLst/>
              <a:cxnLst/>
              <a:rect l="0" t="0" r="0" b="0"/>
              <a:pathLst>
                <a:path w="241" h="90">
                  <a:moveTo>
                    <a:pt x="2" y="90"/>
                  </a:moveTo>
                  <a:lnTo>
                    <a:pt x="122" y="87"/>
                  </a:lnTo>
                  <a:lnTo>
                    <a:pt x="241" y="83"/>
                  </a:lnTo>
                  <a:lnTo>
                    <a:pt x="239" y="0"/>
                  </a:lnTo>
                  <a:lnTo>
                    <a:pt x="119" y="3"/>
                  </a:lnTo>
                  <a:lnTo>
                    <a:pt x="0" y="6"/>
                  </a:lnTo>
                  <a:lnTo>
                    <a:pt x="2" y="9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2" name="任意多边形 91180"/>
            <p:cNvSpPr/>
            <p:nvPr/>
          </p:nvSpPr>
          <p:spPr>
            <a:xfrm>
              <a:off x="2626" y="2828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20" h="4">
                  <a:moveTo>
                    <a:pt x="0" y="4"/>
                  </a:moveTo>
                  <a:lnTo>
                    <a:pt x="120" y="1"/>
                  </a:lnTo>
                  <a:lnTo>
                    <a:pt x="12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3" name="直接连接符 91181"/>
            <p:cNvSpPr/>
            <p:nvPr/>
          </p:nvSpPr>
          <p:spPr>
            <a:xfrm flipV="1">
              <a:off x="2641" y="282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4" name="任意多边形 91182"/>
            <p:cNvSpPr/>
            <p:nvPr/>
          </p:nvSpPr>
          <p:spPr>
            <a:xfrm>
              <a:off x="2611" y="2817"/>
              <a:ext cx="30" cy="12"/>
            </a:xfrm>
            <a:custGeom>
              <a:avLst/>
              <a:gdLst/>
              <a:ahLst/>
              <a:cxnLst/>
              <a:rect l="0" t="0" r="0" b="0"/>
              <a:pathLst>
                <a:path w="242" h="94">
                  <a:moveTo>
                    <a:pt x="3" y="94"/>
                  </a:moveTo>
                  <a:lnTo>
                    <a:pt x="122" y="89"/>
                  </a:lnTo>
                  <a:lnTo>
                    <a:pt x="242" y="85"/>
                  </a:lnTo>
                  <a:lnTo>
                    <a:pt x="239" y="0"/>
                  </a:lnTo>
                  <a:lnTo>
                    <a:pt x="119" y="4"/>
                  </a:lnTo>
                  <a:lnTo>
                    <a:pt x="0" y="9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5" name="任意多边形 91183"/>
            <p:cNvSpPr/>
            <p:nvPr/>
          </p:nvSpPr>
          <p:spPr>
            <a:xfrm>
              <a:off x="2611" y="2817"/>
              <a:ext cx="30" cy="12"/>
            </a:xfrm>
            <a:custGeom>
              <a:avLst/>
              <a:gdLst/>
              <a:ahLst/>
              <a:cxnLst/>
              <a:rect l="0" t="0" r="0" b="0"/>
              <a:pathLst>
                <a:path w="242" h="94">
                  <a:moveTo>
                    <a:pt x="3" y="94"/>
                  </a:moveTo>
                  <a:lnTo>
                    <a:pt x="122" y="89"/>
                  </a:lnTo>
                  <a:lnTo>
                    <a:pt x="242" y="85"/>
                  </a:lnTo>
                  <a:lnTo>
                    <a:pt x="239" y="0"/>
                  </a:lnTo>
                  <a:lnTo>
                    <a:pt x="119" y="4"/>
                  </a:lnTo>
                  <a:lnTo>
                    <a:pt x="0" y="9"/>
                  </a:lnTo>
                  <a:lnTo>
                    <a:pt x="3" y="9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6" name="任意多边形 91184"/>
            <p:cNvSpPr/>
            <p:nvPr/>
          </p:nvSpPr>
          <p:spPr>
            <a:xfrm>
              <a:off x="2626" y="2817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20" h="10">
                  <a:moveTo>
                    <a:pt x="0" y="10"/>
                  </a:moveTo>
                  <a:lnTo>
                    <a:pt x="120" y="6"/>
                  </a:lnTo>
                  <a:lnTo>
                    <a:pt x="12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7" name="直接连接符 91185"/>
            <p:cNvSpPr/>
            <p:nvPr/>
          </p:nvSpPr>
          <p:spPr>
            <a:xfrm flipV="1">
              <a:off x="2641" y="2817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8" name="任意多边形 91186"/>
            <p:cNvSpPr/>
            <p:nvPr/>
          </p:nvSpPr>
          <p:spPr>
            <a:xfrm>
              <a:off x="2610" y="2806"/>
              <a:ext cx="31" cy="13"/>
            </a:xfrm>
            <a:custGeom>
              <a:avLst/>
              <a:gdLst/>
              <a:ahLst/>
              <a:cxnLst/>
              <a:rect l="0" t="0" r="0" b="0"/>
              <a:pathLst>
                <a:path w="246" h="104">
                  <a:moveTo>
                    <a:pt x="7" y="104"/>
                  </a:moveTo>
                  <a:lnTo>
                    <a:pt x="126" y="94"/>
                  </a:lnTo>
                  <a:lnTo>
                    <a:pt x="246" y="84"/>
                  </a:lnTo>
                  <a:lnTo>
                    <a:pt x="239" y="0"/>
                  </a:lnTo>
                  <a:lnTo>
                    <a:pt x="119" y="11"/>
                  </a:lnTo>
                  <a:lnTo>
                    <a:pt x="0" y="21"/>
                  </a:lnTo>
                  <a:lnTo>
                    <a:pt x="7" y="10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09" name="任意多边形 91187"/>
            <p:cNvSpPr/>
            <p:nvPr/>
          </p:nvSpPr>
          <p:spPr>
            <a:xfrm>
              <a:off x="2610" y="2806"/>
              <a:ext cx="31" cy="13"/>
            </a:xfrm>
            <a:custGeom>
              <a:avLst/>
              <a:gdLst/>
              <a:ahLst/>
              <a:cxnLst/>
              <a:rect l="0" t="0" r="0" b="0"/>
              <a:pathLst>
                <a:path w="246" h="104">
                  <a:moveTo>
                    <a:pt x="7" y="104"/>
                  </a:moveTo>
                  <a:lnTo>
                    <a:pt x="126" y="94"/>
                  </a:lnTo>
                  <a:lnTo>
                    <a:pt x="246" y="84"/>
                  </a:lnTo>
                  <a:lnTo>
                    <a:pt x="239" y="0"/>
                  </a:lnTo>
                  <a:lnTo>
                    <a:pt x="119" y="11"/>
                  </a:lnTo>
                  <a:lnTo>
                    <a:pt x="0" y="21"/>
                  </a:lnTo>
                  <a:lnTo>
                    <a:pt x="7" y="10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0" name="任意多边形 91188"/>
            <p:cNvSpPr/>
            <p:nvPr/>
          </p:nvSpPr>
          <p:spPr>
            <a:xfrm>
              <a:off x="2625" y="2806"/>
              <a:ext cx="15" cy="1"/>
            </a:xfrm>
            <a:custGeom>
              <a:avLst/>
              <a:gdLst/>
              <a:ahLst/>
              <a:cxnLst/>
              <a:rect l="0" t="0" r="0" b="0"/>
              <a:pathLst>
                <a:path w="120" h="15">
                  <a:moveTo>
                    <a:pt x="0" y="15"/>
                  </a:moveTo>
                  <a:lnTo>
                    <a:pt x="120" y="4"/>
                  </a:lnTo>
                  <a:lnTo>
                    <a:pt x="119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1" name="直接连接符 91189"/>
            <p:cNvSpPr/>
            <p:nvPr/>
          </p:nvSpPr>
          <p:spPr>
            <a:xfrm flipH="1" flipV="1">
              <a:off x="2640" y="280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2" name="任意多边形 91190"/>
            <p:cNvSpPr/>
            <p:nvPr/>
          </p:nvSpPr>
          <p:spPr>
            <a:xfrm>
              <a:off x="2609" y="2795"/>
              <a:ext cx="31" cy="14"/>
            </a:xfrm>
            <a:custGeom>
              <a:avLst/>
              <a:gdLst/>
              <a:ahLst/>
              <a:cxnLst/>
              <a:rect l="0" t="0" r="0" b="0"/>
              <a:pathLst>
                <a:path w="247" h="113">
                  <a:moveTo>
                    <a:pt x="10" y="113"/>
                  </a:moveTo>
                  <a:lnTo>
                    <a:pt x="128" y="99"/>
                  </a:lnTo>
                  <a:lnTo>
                    <a:pt x="247" y="84"/>
                  </a:lnTo>
                  <a:lnTo>
                    <a:pt x="237" y="0"/>
                  </a:lnTo>
                  <a:lnTo>
                    <a:pt x="118" y="15"/>
                  </a:lnTo>
                  <a:lnTo>
                    <a:pt x="0" y="29"/>
                  </a:lnTo>
                  <a:lnTo>
                    <a:pt x="10" y="11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3" name="任意多边形 91191"/>
            <p:cNvSpPr/>
            <p:nvPr/>
          </p:nvSpPr>
          <p:spPr>
            <a:xfrm>
              <a:off x="2609" y="2795"/>
              <a:ext cx="31" cy="14"/>
            </a:xfrm>
            <a:custGeom>
              <a:avLst/>
              <a:gdLst/>
              <a:ahLst/>
              <a:cxnLst/>
              <a:rect l="0" t="0" r="0" b="0"/>
              <a:pathLst>
                <a:path w="247" h="113">
                  <a:moveTo>
                    <a:pt x="10" y="113"/>
                  </a:moveTo>
                  <a:lnTo>
                    <a:pt x="128" y="99"/>
                  </a:lnTo>
                  <a:lnTo>
                    <a:pt x="247" y="84"/>
                  </a:lnTo>
                  <a:lnTo>
                    <a:pt x="237" y="0"/>
                  </a:lnTo>
                  <a:lnTo>
                    <a:pt x="118" y="15"/>
                  </a:lnTo>
                  <a:lnTo>
                    <a:pt x="0" y="29"/>
                  </a:lnTo>
                  <a:lnTo>
                    <a:pt x="10" y="11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4" name="任意多边形 91192"/>
            <p:cNvSpPr/>
            <p:nvPr/>
          </p:nvSpPr>
          <p:spPr>
            <a:xfrm>
              <a:off x="2624" y="2795"/>
              <a:ext cx="14" cy="2"/>
            </a:xfrm>
            <a:custGeom>
              <a:avLst/>
              <a:gdLst/>
              <a:ahLst/>
              <a:cxnLst/>
              <a:rect l="0" t="0" r="0" b="0"/>
              <a:pathLst>
                <a:path w="119" h="18">
                  <a:moveTo>
                    <a:pt x="0" y="18"/>
                  </a:moveTo>
                  <a:lnTo>
                    <a:pt x="119" y="3"/>
                  </a:lnTo>
                  <a:lnTo>
                    <a:pt x="119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5" name="直接连接符 91193"/>
            <p:cNvSpPr/>
            <p:nvPr/>
          </p:nvSpPr>
          <p:spPr>
            <a:xfrm flipV="1">
              <a:off x="2638" y="2795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6" name="任意多边形 91194"/>
            <p:cNvSpPr/>
            <p:nvPr/>
          </p:nvSpPr>
          <p:spPr>
            <a:xfrm>
              <a:off x="2607" y="2784"/>
              <a:ext cx="31" cy="15"/>
            </a:xfrm>
            <a:custGeom>
              <a:avLst/>
              <a:gdLst/>
              <a:ahLst/>
              <a:cxnLst/>
              <a:rect l="0" t="0" r="0" b="0"/>
              <a:pathLst>
                <a:path w="249" h="119">
                  <a:moveTo>
                    <a:pt x="12" y="119"/>
                  </a:moveTo>
                  <a:lnTo>
                    <a:pt x="130" y="101"/>
                  </a:lnTo>
                  <a:lnTo>
                    <a:pt x="249" y="83"/>
                  </a:lnTo>
                  <a:lnTo>
                    <a:pt x="236" y="0"/>
                  </a:lnTo>
                  <a:lnTo>
                    <a:pt x="118" y="18"/>
                  </a:lnTo>
                  <a:lnTo>
                    <a:pt x="0" y="36"/>
                  </a:lnTo>
                  <a:lnTo>
                    <a:pt x="12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7" name="任意多边形 91195"/>
            <p:cNvSpPr/>
            <p:nvPr/>
          </p:nvSpPr>
          <p:spPr>
            <a:xfrm>
              <a:off x="2607" y="2784"/>
              <a:ext cx="31" cy="15"/>
            </a:xfrm>
            <a:custGeom>
              <a:avLst/>
              <a:gdLst/>
              <a:ahLst/>
              <a:cxnLst/>
              <a:rect l="0" t="0" r="0" b="0"/>
              <a:pathLst>
                <a:path w="249" h="119">
                  <a:moveTo>
                    <a:pt x="12" y="119"/>
                  </a:moveTo>
                  <a:lnTo>
                    <a:pt x="130" y="101"/>
                  </a:lnTo>
                  <a:lnTo>
                    <a:pt x="249" y="83"/>
                  </a:lnTo>
                  <a:lnTo>
                    <a:pt x="236" y="0"/>
                  </a:lnTo>
                  <a:lnTo>
                    <a:pt x="118" y="18"/>
                  </a:lnTo>
                  <a:lnTo>
                    <a:pt x="0" y="36"/>
                  </a:lnTo>
                  <a:lnTo>
                    <a:pt x="12" y="11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8" name="任意多边形 91196"/>
            <p:cNvSpPr/>
            <p:nvPr/>
          </p:nvSpPr>
          <p:spPr>
            <a:xfrm>
              <a:off x="2622" y="2784"/>
              <a:ext cx="15" cy="3"/>
            </a:xfrm>
            <a:custGeom>
              <a:avLst/>
              <a:gdLst/>
              <a:ahLst/>
              <a:cxnLst/>
              <a:rect l="0" t="0" r="0" b="0"/>
              <a:pathLst>
                <a:path w="118" h="22">
                  <a:moveTo>
                    <a:pt x="0" y="22"/>
                  </a:moveTo>
                  <a:lnTo>
                    <a:pt x="118" y="4"/>
                  </a:lnTo>
                  <a:lnTo>
                    <a:pt x="11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19" name="直接连接符 91197"/>
            <p:cNvSpPr/>
            <p:nvPr/>
          </p:nvSpPr>
          <p:spPr>
            <a:xfrm flipH="1" flipV="1">
              <a:off x="2637" y="278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0" name="任意多边形 91198"/>
            <p:cNvSpPr/>
            <p:nvPr/>
          </p:nvSpPr>
          <p:spPr>
            <a:xfrm>
              <a:off x="2606" y="2774"/>
              <a:ext cx="31" cy="15"/>
            </a:xfrm>
            <a:custGeom>
              <a:avLst/>
              <a:gdLst/>
              <a:ahLst/>
              <a:cxnLst/>
              <a:rect l="0" t="0" r="0" b="0"/>
              <a:pathLst>
                <a:path w="250" h="128">
                  <a:moveTo>
                    <a:pt x="16" y="128"/>
                  </a:moveTo>
                  <a:lnTo>
                    <a:pt x="133" y="105"/>
                  </a:lnTo>
                  <a:lnTo>
                    <a:pt x="250" y="83"/>
                  </a:lnTo>
                  <a:lnTo>
                    <a:pt x="235" y="0"/>
                  </a:lnTo>
                  <a:lnTo>
                    <a:pt x="117" y="23"/>
                  </a:lnTo>
                  <a:lnTo>
                    <a:pt x="0" y="45"/>
                  </a:lnTo>
                  <a:lnTo>
                    <a:pt x="16" y="12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1" name="任意多边形 91199"/>
            <p:cNvSpPr/>
            <p:nvPr/>
          </p:nvSpPr>
          <p:spPr>
            <a:xfrm>
              <a:off x="2606" y="2774"/>
              <a:ext cx="31" cy="15"/>
            </a:xfrm>
            <a:custGeom>
              <a:avLst/>
              <a:gdLst/>
              <a:ahLst/>
              <a:cxnLst/>
              <a:rect l="0" t="0" r="0" b="0"/>
              <a:pathLst>
                <a:path w="250" h="128">
                  <a:moveTo>
                    <a:pt x="16" y="128"/>
                  </a:moveTo>
                  <a:lnTo>
                    <a:pt x="133" y="105"/>
                  </a:lnTo>
                  <a:lnTo>
                    <a:pt x="250" y="83"/>
                  </a:lnTo>
                  <a:lnTo>
                    <a:pt x="235" y="0"/>
                  </a:lnTo>
                  <a:lnTo>
                    <a:pt x="117" y="23"/>
                  </a:lnTo>
                  <a:lnTo>
                    <a:pt x="0" y="45"/>
                  </a:lnTo>
                  <a:lnTo>
                    <a:pt x="16" y="12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2" name="任意多边形 91200"/>
            <p:cNvSpPr/>
            <p:nvPr/>
          </p:nvSpPr>
          <p:spPr>
            <a:xfrm>
              <a:off x="2620" y="2773"/>
              <a:ext cx="15" cy="3"/>
            </a:xfrm>
            <a:custGeom>
              <a:avLst/>
              <a:gdLst/>
              <a:ahLst/>
              <a:cxnLst/>
              <a:rect l="0" t="0" r="0" b="0"/>
              <a:pathLst>
                <a:path w="118" h="26">
                  <a:moveTo>
                    <a:pt x="0" y="26"/>
                  </a:moveTo>
                  <a:lnTo>
                    <a:pt x="118" y="3"/>
                  </a:lnTo>
                  <a:lnTo>
                    <a:pt x="11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3" name="直接连接符 91201"/>
            <p:cNvSpPr/>
            <p:nvPr/>
          </p:nvSpPr>
          <p:spPr>
            <a:xfrm flipV="1">
              <a:off x="2635" y="277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4" name="任意多边形 91202"/>
            <p:cNvSpPr/>
            <p:nvPr/>
          </p:nvSpPr>
          <p:spPr>
            <a:xfrm>
              <a:off x="2603" y="2763"/>
              <a:ext cx="32" cy="17"/>
            </a:xfrm>
            <a:custGeom>
              <a:avLst/>
              <a:gdLst/>
              <a:ahLst/>
              <a:cxnLst/>
              <a:rect l="0" t="0" r="0" b="0"/>
              <a:pathLst>
                <a:path w="253" h="134">
                  <a:moveTo>
                    <a:pt x="18" y="134"/>
                  </a:moveTo>
                  <a:lnTo>
                    <a:pt x="135" y="109"/>
                  </a:lnTo>
                  <a:lnTo>
                    <a:pt x="253" y="83"/>
                  </a:lnTo>
                  <a:lnTo>
                    <a:pt x="235" y="0"/>
                  </a:lnTo>
                  <a:lnTo>
                    <a:pt x="118" y="26"/>
                  </a:lnTo>
                  <a:lnTo>
                    <a:pt x="0" y="52"/>
                  </a:lnTo>
                  <a:lnTo>
                    <a:pt x="18" y="13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5" name="任意多边形 91203"/>
            <p:cNvSpPr/>
            <p:nvPr/>
          </p:nvSpPr>
          <p:spPr>
            <a:xfrm>
              <a:off x="2603" y="2763"/>
              <a:ext cx="32" cy="17"/>
            </a:xfrm>
            <a:custGeom>
              <a:avLst/>
              <a:gdLst/>
              <a:ahLst/>
              <a:cxnLst/>
              <a:rect l="0" t="0" r="0" b="0"/>
              <a:pathLst>
                <a:path w="253" h="134">
                  <a:moveTo>
                    <a:pt x="18" y="134"/>
                  </a:moveTo>
                  <a:lnTo>
                    <a:pt x="135" y="109"/>
                  </a:lnTo>
                  <a:lnTo>
                    <a:pt x="253" y="83"/>
                  </a:lnTo>
                  <a:lnTo>
                    <a:pt x="235" y="0"/>
                  </a:lnTo>
                  <a:lnTo>
                    <a:pt x="118" y="26"/>
                  </a:lnTo>
                  <a:lnTo>
                    <a:pt x="0" y="52"/>
                  </a:lnTo>
                  <a:lnTo>
                    <a:pt x="18" y="13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6" name="任意多边形 91204"/>
            <p:cNvSpPr/>
            <p:nvPr/>
          </p:nvSpPr>
          <p:spPr>
            <a:xfrm>
              <a:off x="2618" y="2762"/>
              <a:ext cx="15" cy="4"/>
            </a:xfrm>
            <a:custGeom>
              <a:avLst/>
              <a:gdLst/>
              <a:ahLst/>
              <a:cxnLst/>
              <a:rect l="0" t="0" r="0" b="0"/>
              <a:pathLst>
                <a:path w="117" h="29">
                  <a:moveTo>
                    <a:pt x="0" y="29"/>
                  </a:moveTo>
                  <a:lnTo>
                    <a:pt x="117" y="3"/>
                  </a:lnTo>
                  <a:lnTo>
                    <a:pt x="116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7" name="直接连接符 91205"/>
            <p:cNvSpPr/>
            <p:nvPr/>
          </p:nvSpPr>
          <p:spPr>
            <a:xfrm flipH="1" flipV="1">
              <a:off x="2632" y="276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8" name="任意多边形 91206"/>
            <p:cNvSpPr/>
            <p:nvPr/>
          </p:nvSpPr>
          <p:spPr>
            <a:xfrm>
              <a:off x="2601" y="2752"/>
              <a:ext cx="31" cy="18"/>
            </a:xfrm>
            <a:custGeom>
              <a:avLst/>
              <a:gdLst/>
              <a:ahLst/>
              <a:cxnLst/>
              <a:rect l="0" t="0" r="0" b="0"/>
              <a:pathLst>
                <a:path w="253" h="140">
                  <a:moveTo>
                    <a:pt x="21" y="140"/>
                  </a:moveTo>
                  <a:lnTo>
                    <a:pt x="137" y="111"/>
                  </a:lnTo>
                  <a:lnTo>
                    <a:pt x="253" y="82"/>
                  </a:lnTo>
                  <a:lnTo>
                    <a:pt x="233" y="0"/>
                  </a:lnTo>
                  <a:lnTo>
                    <a:pt x="117" y="30"/>
                  </a:lnTo>
                  <a:lnTo>
                    <a:pt x="0" y="59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29" name="任意多边形 91207"/>
            <p:cNvSpPr/>
            <p:nvPr/>
          </p:nvSpPr>
          <p:spPr>
            <a:xfrm>
              <a:off x="2601" y="2752"/>
              <a:ext cx="31" cy="18"/>
            </a:xfrm>
            <a:custGeom>
              <a:avLst/>
              <a:gdLst/>
              <a:ahLst/>
              <a:cxnLst/>
              <a:rect l="0" t="0" r="0" b="0"/>
              <a:pathLst>
                <a:path w="253" h="140">
                  <a:moveTo>
                    <a:pt x="21" y="140"/>
                  </a:moveTo>
                  <a:lnTo>
                    <a:pt x="137" y="111"/>
                  </a:lnTo>
                  <a:lnTo>
                    <a:pt x="253" y="82"/>
                  </a:lnTo>
                  <a:lnTo>
                    <a:pt x="233" y="0"/>
                  </a:lnTo>
                  <a:lnTo>
                    <a:pt x="117" y="30"/>
                  </a:lnTo>
                  <a:lnTo>
                    <a:pt x="0" y="59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0" name="任意多边形 91208"/>
            <p:cNvSpPr/>
            <p:nvPr/>
          </p:nvSpPr>
          <p:spPr>
            <a:xfrm>
              <a:off x="2615" y="2752"/>
              <a:ext cx="15" cy="4"/>
            </a:xfrm>
            <a:custGeom>
              <a:avLst/>
              <a:gdLst/>
              <a:ahLst/>
              <a:cxnLst/>
              <a:rect l="0" t="0" r="0" b="0"/>
              <a:pathLst>
                <a:path w="116" h="34">
                  <a:moveTo>
                    <a:pt x="0" y="34"/>
                  </a:moveTo>
                  <a:lnTo>
                    <a:pt x="116" y="4"/>
                  </a:lnTo>
                  <a:lnTo>
                    <a:pt x="115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1" name="直接连接符 91209"/>
            <p:cNvSpPr/>
            <p:nvPr/>
          </p:nvSpPr>
          <p:spPr>
            <a:xfrm flipH="1" flipV="1">
              <a:off x="2630" y="275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2" name="任意多边形 91210"/>
            <p:cNvSpPr/>
            <p:nvPr/>
          </p:nvSpPr>
          <p:spPr>
            <a:xfrm>
              <a:off x="2598" y="2741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4" h="148">
                  <a:moveTo>
                    <a:pt x="24" y="148"/>
                  </a:moveTo>
                  <a:lnTo>
                    <a:pt x="139" y="115"/>
                  </a:lnTo>
                  <a:lnTo>
                    <a:pt x="254" y="81"/>
                  </a:lnTo>
                  <a:lnTo>
                    <a:pt x="230" y="0"/>
                  </a:lnTo>
                  <a:lnTo>
                    <a:pt x="115" y="33"/>
                  </a:lnTo>
                  <a:lnTo>
                    <a:pt x="0" y="67"/>
                  </a:lnTo>
                  <a:lnTo>
                    <a:pt x="24" y="14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3" name="任意多边形 91211"/>
            <p:cNvSpPr/>
            <p:nvPr/>
          </p:nvSpPr>
          <p:spPr>
            <a:xfrm>
              <a:off x="2598" y="2741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4" h="148">
                  <a:moveTo>
                    <a:pt x="24" y="148"/>
                  </a:moveTo>
                  <a:lnTo>
                    <a:pt x="139" y="115"/>
                  </a:lnTo>
                  <a:lnTo>
                    <a:pt x="254" y="81"/>
                  </a:lnTo>
                  <a:lnTo>
                    <a:pt x="230" y="0"/>
                  </a:lnTo>
                  <a:lnTo>
                    <a:pt x="115" y="33"/>
                  </a:lnTo>
                  <a:lnTo>
                    <a:pt x="0" y="67"/>
                  </a:lnTo>
                  <a:lnTo>
                    <a:pt x="24" y="14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4" name="任意多边形 91212"/>
            <p:cNvSpPr/>
            <p:nvPr/>
          </p:nvSpPr>
          <p:spPr>
            <a:xfrm>
              <a:off x="2613" y="2741"/>
              <a:ext cx="14" cy="5"/>
            </a:xfrm>
            <a:custGeom>
              <a:avLst/>
              <a:gdLst/>
              <a:ahLst/>
              <a:cxnLst/>
              <a:rect l="0" t="0" r="0" b="0"/>
              <a:pathLst>
                <a:path w="115" h="37">
                  <a:moveTo>
                    <a:pt x="0" y="37"/>
                  </a:moveTo>
                  <a:lnTo>
                    <a:pt x="115" y="4"/>
                  </a:lnTo>
                  <a:lnTo>
                    <a:pt x="114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5" name="直接连接符 91213"/>
            <p:cNvSpPr/>
            <p:nvPr/>
          </p:nvSpPr>
          <p:spPr>
            <a:xfrm flipH="1" flipV="1">
              <a:off x="2627" y="274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6" name="任意多边形 91214"/>
            <p:cNvSpPr/>
            <p:nvPr/>
          </p:nvSpPr>
          <p:spPr>
            <a:xfrm>
              <a:off x="2595" y="2731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3" h="153">
                  <a:moveTo>
                    <a:pt x="25" y="153"/>
                  </a:moveTo>
                  <a:lnTo>
                    <a:pt x="139" y="116"/>
                  </a:lnTo>
                  <a:lnTo>
                    <a:pt x="253" y="79"/>
                  </a:lnTo>
                  <a:lnTo>
                    <a:pt x="227" y="0"/>
                  </a:lnTo>
                  <a:lnTo>
                    <a:pt x="113" y="37"/>
                  </a:lnTo>
                  <a:lnTo>
                    <a:pt x="0" y="74"/>
                  </a:lnTo>
                  <a:lnTo>
                    <a:pt x="25" y="15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7" name="任意多边形 91215"/>
            <p:cNvSpPr/>
            <p:nvPr/>
          </p:nvSpPr>
          <p:spPr>
            <a:xfrm>
              <a:off x="2595" y="2731"/>
              <a:ext cx="32" cy="19"/>
            </a:xfrm>
            <a:custGeom>
              <a:avLst/>
              <a:gdLst/>
              <a:ahLst/>
              <a:cxnLst/>
              <a:rect l="0" t="0" r="0" b="0"/>
              <a:pathLst>
                <a:path w="253" h="153">
                  <a:moveTo>
                    <a:pt x="25" y="153"/>
                  </a:moveTo>
                  <a:lnTo>
                    <a:pt x="139" y="116"/>
                  </a:lnTo>
                  <a:lnTo>
                    <a:pt x="253" y="79"/>
                  </a:lnTo>
                  <a:lnTo>
                    <a:pt x="227" y="0"/>
                  </a:lnTo>
                  <a:lnTo>
                    <a:pt x="113" y="37"/>
                  </a:lnTo>
                  <a:lnTo>
                    <a:pt x="0" y="74"/>
                  </a:lnTo>
                  <a:lnTo>
                    <a:pt x="25" y="15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8" name="任意多边形 91216"/>
            <p:cNvSpPr/>
            <p:nvPr/>
          </p:nvSpPr>
          <p:spPr>
            <a:xfrm>
              <a:off x="2609" y="2731"/>
              <a:ext cx="15" cy="5"/>
            </a:xfrm>
            <a:custGeom>
              <a:avLst/>
              <a:gdLst/>
              <a:ahLst/>
              <a:cxnLst/>
              <a:rect l="0" t="0" r="0" b="0"/>
              <a:pathLst>
                <a:path w="114" h="40">
                  <a:moveTo>
                    <a:pt x="0" y="40"/>
                  </a:moveTo>
                  <a:lnTo>
                    <a:pt x="114" y="3"/>
                  </a:lnTo>
                  <a:lnTo>
                    <a:pt x="113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39" name="直接连接符 91217"/>
            <p:cNvSpPr/>
            <p:nvPr/>
          </p:nvSpPr>
          <p:spPr>
            <a:xfrm flipH="1" flipV="1">
              <a:off x="2623" y="273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0" name="任意多边形 91218"/>
            <p:cNvSpPr/>
            <p:nvPr/>
          </p:nvSpPr>
          <p:spPr>
            <a:xfrm>
              <a:off x="2592" y="2721"/>
              <a:ext cx="31" cy="20"/>
            </a:xfrm>
            <a:custGeom>
              <a:avLst/>
              <a:gdLst/>
              <a:ahLst/>
              <a:cxnLst/>
              <a:rect l="0" t="0" r="0" b="0"/>
              <a:pathLst>
                <a:path w="253" h="160">
                  <a:moveTo>
                    <a:pt x="28" y="160"/>
                  </a:moveTo>
                  <a:lnTo>
                    <a:pt x="140" y="120"/>
                  </a:lnTo>
                  <a:lnTo>
                    <a:pt x="253" y="80"/>
                  </a:lnTo>
                  <a:lnTo>
                    <a:pt x="225" y="0"/>
                  </a:lnTo>
                  <a:lnTo>
                    <a:pt x="113" y="41"/>
                  </a:lnTo>
                  <a:lnTo>
                    <a:pt x="0" y="81"/>
                  </a:lnTo>
                  <a:lnTo>
                    <a:pt x="28" y="16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1" name="任意多边形 91219"/>
            <p:cNvSpPr/>
            <p:nvPr/>
          </p:nvSpPr>
          <p:spPr>
            <a:xfrm>
              <a:off x="2592" y="2721"/>
              <a:ext cx="31" cy="20"/>
            </a:xfrm>
            <a:custGeom>
              <a:avLst/>
              <a:gdLst/>
              <a:ahLst/>
              <a:cxnLst/>
              <a:rect l="0" t="0" r="0" b="0"/>
              <a:pathLst>
                <a:path w="253" h="160">
                  <a:moveTo>
                    <a:pt x="28" y="160"/>
                  </a:moveTo>
                  <a:lnTo>
                    <a:pt x="140" y="120"/>
                  </a:lnTo>
                  <a:lnTo>
                    <a:pt x="253" y="80"/>
                  </a:lnTo>
                  <a:lnTo>
                    <a:pt x="225" y="0"/>
                  </a:lnTo>
                  <a:lnTo>
                    <a:pt x="113" y="41"/>
                  </a:lnTo>
                  <a:lnTo>
                    <a:pt x="0" y="81"/>
                  </a:lnTo>
                  <a:lnTo>
                    <a:pt x="28" y="16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2" name="任意多边形 91220"/>
            <p:cNvSpPr/>
            <p:nvPr/>
          </p:nvSpPr>
          <p:spPr>
            <a:xfrm>
              <a:off x="2606" y="2720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2" h="45">
                  <a:moveTo>
                    <a:pt x="0" y="45"/>
                  </a:moveTo>
                  <a:lnTo>
                    <a:pt x="112" y="4"/>
                  </a:lnTo>
                  <a:lnTo>
                    <a:pt x="110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3" name="直接连接符 91221"/>
            <p:cNvSpPr/>
            <p:nvPr/>
          </p:nvSpPr>
          <p:spPr>
            <a:xfrm flipH="1" flipV="1">
              <a:off x="2620" y="272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4" name="任意多边形 91222"/>
            <p:cNvSpPr/>
            <p:nvPr/>
          </p:nvSpPr>
          <p:spPr>
            <a:xfrm>
              <a:off x="2588" y="2710"/>
              <a:ext cx="32" cy="21"/>
            </a:xfrm>
            <a:custGeom>
              <a:avLst/>
              <a:gdLst/>
              <a:ahLst/>
              <a:cxnLst/>
              <a:rect l="0" t="0" r="0" b="0"/>
              <a:pathLst>
                <a:path w="252" h="167">
                  <a:moveTo>
                    <a:pt x="31" y="167"/>
                  </a:moveTo>
                  <a:lnTo>
                    <a:pt x="142" y="123"/>
                  </a:lnTo>
                  <a:lnTo>
                    <a:pt x="252" y="78"/>
                  </a:lnTo>
                  <a:lnTo>
                    <a:pt x="221" y="0"/>
                  </a:lnTo>
                  <a:lnTo>
                    <a:pt x="110" y="44"/>
                  </a:lnTo>
                  <a:lnTo>
                    <a:pt x="0" y="89"/>
                  </a:lnTo>
                  <a:lnTo>
                    <a:pt x="31" y="16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5" name="任意多边形 91223"/>
            <p:cNvSpPr/>
            <p:nvPr/>
          </p:nvSpPr>
          <p:spPr>
            <a:xfrm>
              <a:off x="2588" y="2710"/>
              <a:ext cx="32" cy="21"/>
            </a:xfrm>
            <a:custGeom>
              <a:avLst/>
              <a:gdLst/>
              <a:ahLst/>
              <a:cxnLst/>
              <a:rect l="0" t="0" r="0" b="0"/>
              <a:pathLst>
                <a:path w="252" h="167">
                  <a:moveTo>
                    <a:pt x="31" y="167"/>
                  </a:moveTo>
                  <a:lnTo>
                    <a:pt x="142" y="123"/>
                  </a:lnTo>
                  <a:lnTo>
                    <a:pt x="252" y="78"/>
                  </a:lnTo>
                  <a:lnTo>
                    <a:pt x="221" y="0"/>
                  </a:lnTo>
                  <a:lnTo>
                    <a:pt x="110" y="44"/>
                  </a:lnTo>
                  <a:lnTo>
                    <a:pt x="0" y="89"/>
                  </a:lnTo>
                  <a:lnTo>
                    <a:pt x="31" y="16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6" name="任意多边形 91224"/>
            <p:cNvSpPr/>
            <p:nvPr/>
          </p:nvSpPr>
          <p:spPr>
            <a:xfrm>
              <a:off x="2602" y="2710"/>
              <a:ext cx="14" cy="6"/>
            </a:xfrm>
            <a:custGeom>
              <a:avLst/>
              <a:gdLst/>
              <a:ahLst/>
              <a:cxnLst/>
              <a:rect l="0" t="0" r="0" b="0"/>
              <a:pathLst>
                <a:path w="111" h="47">
                  <a:moveTo>
                    <a:pt x="0" y="47"/>
                  </a:moveTo>
                  <a:lnTo>
                    <a:pt x="111" y="3"/>
                  </a:lnTo>
                  <a:lnTo>
                    <a:pt x="110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7" name="直接连接符 91225"/>
            <p:cNvSpPr/>
            <p:nvPr/>
          </p:nvSpPr>
          <p:spPr>
            <a:xfrm flipH="1" flipV="1">
              <a:off x="2616" y="271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8" name="任意多边形 91226"/>
            <p:cNvSpPr/>
            <p:nvPr/>
          </p:nvSpPr>
          <p:spPr>
            <a:xfrm>
              <a:off x="2584" y="2700"/>
              <a:ext cx="32" cy="22"/>
            </a:xfrm>
            <a:custGeom>
              <a:avLst/>
              <a:gdLst/>
              <a:ahLst/>
              <a:cxnLst/>
              <a:rect l="0" t="0" r="0" b="0"/>
              <a:pathLst>
                <a:path w="253" h="172">
                  <a:moveTo>
                    <a:pt x="34" y="172"/>
                  </a:moveTo>
                  <a:lnTo>
                    <a:pt x="143" y="125"/>
                  </a:lnTo>
                  <a:lnTo>
                    <a:pt x="253" y="78"/>
                  </a:lnTo>
                  <a:lnTo>
                    <a:pt x="219" y="0"/>
                  </a:lnTo>
                  <a:lnTo>
                    <a:pt x="110" y="47"/>
                  </a:lnTo>
                  <a:lnTo>
                    <a:pt x="0" y="94"/>
                  </a:lnTo>
                  <a:lnTo>
                    <a:pt x="34" y="17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49" name="任意多边形 91227"/>
            <p:cNvSpPr/>
            <p:nvPr/>
          </p:nvSpPr>
          <p:spPr>
            <a:xfrm>
              <a:off x="2584" y="2700"/>
              <a:ext cx="32" cy="22"/>
            </a:xfrm>
            <a:custGeom>
              <a:avLst/>
              <a:gdLst/>
              <a:ahLst/>
              <a:cxnLst/>
              <a:rect l="0" t="0" r="0" b="0"/>
              <a:pathLst>
                <a:path w="253" h="172">
                  <a:moveTo>
                    <a:pt x="34" y="172"/>
                  </a:moveTo>
                  <a:lnTo>
                    <a:pt x="143" y="125"/>
                  </a:lnTo>
                  <a:lnTo>
                    <a:pt x="253" y="78"/>
                  </a:lnTo>
                  <a:lnTo>
                    <a:pt x="219" y="0"/>
                  </a:lnTo>
                  <a:lnTo>
                    <a:pt x="110" y="47"/>
                  </a:lnTo>
                  <a:lnTo>
                    <a:pt x="0" y="94"/>
                  </a:lnTo>
                  <a:lnTo>
                    <a:pt x="34" y="17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0" name="任意多边形 91228"/>
            <p:cNvSpPr/>
            <p:nvPr/>
          </p:nvSpPr>
          <p:spPr>
            <a:xfrm>
              <a:off x="2598" y="2700"/>
              <a:ext cx="13" cy="6"/>
            </a:xfrm>
            <a:custGeom>
              <a:avLst/>
              <a:gdLst/>
              <a:ahLst/>
              <a:cxnLst/>
              <a:rect l="0" t="0" r="0" b="0"/>
              <a:pathLst>
                <a:path w="109" h="51">
                  <a:moveTo>
                    <a:pt x="0" y="51"/>
                  </a:moveTo>
                  <a:lnTo>
                    <a:pt x="109" y="4"/>
                  </a:lnTo>
                  <a:lnTo>
                    <a:pt x="10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1" name="直接连接符 91229"/>
            <p:cNvSpPr/>
            <p:nvPr/>
          </p:nvSpPr>
          <p:spPr>
            <a:xfrm flipH="1" flipV="1">
              <a:off x="2611" y="270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2" name="任意多边形 91230"/>
            <p:cNvSpPr/>
            <p:nvPr/>
          </p:nvSpPr>
          <p:spPr>
            <a:xfrm>
              <a:off x="2580" y="2690"/>
              <a:ext cx="31" cy="23"/>
            </a:xfrm>
            <a:custGeom>
              <a:avLst/>
              <a:gdLst/>
              <a:ahLst/>
              <a:cxnLst/>
              <a:rect l="0" t="0" r="0" b="0"/>
              <a:pathLst>
                <a:path w="252" h="179">
                  <a:moveTo>
                    <a:pt x="35" y="179"/>
                  </a:moveTo>
                  <a:lnTo>
                    <a:pt x="144" y="127"/>
                  </a:lnTo>
                  <a:lnTo>
                    <a:pt x="252" y="76"/>
                  </a:lnTo>
                  <a:lnTo>
                    <a:pt x="216" y="0"/>
                  </a:lnTo>
                  <a:lnTo>
                    <a:pt x="108" y="51"/>
                  </a:lnTo>
                  <a:lnTo>
                    <a:pt x="0" y="103"/>
                  </a:lnTo>
                  <a:lnTo>
                    <a:pt x="35" y="17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3" name="任意多边形 91231"/>
            <p:cNvSpPr/>
            <p:nvPr/>
          </p:nvSpPr>
          <p:spPr>
            <a:xfrm>
              <a:off x="2580" y="2690"/>
              <a:ext cx="31" cy="23"/>
            </a:xfrm>
            <a:custGeom>
              <a:avLst/>
              <a:gdLst/>
              <a:ahLst/>
              <a:cxnLst/>
              <a:rect l="0" t="0" r="0" b="0"/>
              <a:pathLst>
                <a:path w="252" h="179">
                  <a:moveTo>
                    <a:pt x="35" y="179"/>
                  </a:moveTo>
                  <a:lnTo>
                    <a:pt x="144" y="127"/>
                  </a:lnTo>
                  <a:lnTo>
                    <a:pt x="252" y="76"/>
                  </a:lnTo>
                  <a:lnTo>
                    <a:pt x="216" y="0"/>
                  </a:lnTo>
                  <a:lnTo>
                    <a:pt x="108" y="51"/>
                  </a:lnTo>
                  <a:lnTo>
                    <a:pt x="0" y="103"/>
                  </a:lnTo>
                  <a:lnTo>
                    <a:pt x="35" y="17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4" name="任意多边形 91232"/>
            <p:cNvSpPr/>
            <p:nvPr/>
          </p:nvSpPr>
          <p:spPr>
            <a:xfrm>
              <a:off x="2593" y="2690"/>
              <a:ext cx="14" cy="7"/>
            </a:xfrm>
            <a:custGeom>
              <a:avLst/>
              <a:gdLst/>
              <a:ahLst/>
              <a:cxnLst/>
              <a:rect l="0" t="0" r="0" b="0"/>
              <a:pathLst>
                <a:path w="108" h="55">
                  <a:moveTo>
                    <a:pt x="0" y="55"/>
                  </a:moveTo>
                  <a:lnTo>
                    <a:pt x="108" y="4"/>
                  </a:lnTo>
                  <a:lnTo>
                    <a:pt x="106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5" name="直接连接符 91233"/>
            <p:cNvSpPr/>
            <p:nvPr/>
          </p:nvSpPr>
          <p:spPr>
            <a:xfrm flipH="1" flipV="1">
              <a:off x="2607" y="269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6" name="任意多边形 91234"/>
            <p:cNvSpPr/>
            <p:nvPr/>
          </p:nvSpPr>
          <p:spPr>
            <a:xfrm>
              <a:off x="2575" y="2680"/>
              <a:ext cx="32" cy="24"/>
            </a:xfrm>
            <a:custGeom>
              <a:avLst/>
              <a:gdLst/>
              <a:ahLst/>
              <a:cxnLst/>
              <a:rect l="0" t="0" r="0" b="0"/>
              <a:pathLst>
                <a:path w="251" h="186">
                  <a:moveTo>
                    <a:pt x="39" y="186"/>
                  </a:moveTo>
                  <a:lnTo>
                    <a:pt x="145" y="130"/>
                  </a:lnTo>
                  <a:lnTo>
                    <a:pt x="251" y="75"/>
                  </a:lnTo>
                  <a:lnTo>
                    <a:pt x="212" y="0"/>
                  </a:lnTo>
                  <a:lnTo>
                    <a:pt x="106" y="56"/>
                  </a:lnTo>
                  <a:lnTo>
                    <a:pt x="0" y="111"/>
                  </a:lnTo>
                  <a:lnTo>
                    <a:pt x="39" y="18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7" name="任意多边形 91235"/>
            <p:cNvSpPr/>
            <p:nvPr/>
          </p:nvSpPr>
          <p:spPr>
            <a:xfrm>
              <a:off x="2575" y="2680"/>
              <a:ext cx="32" cy="24"/>
            </a:xfrm>
            <a:custGeom>
              <a:avLst/>
              <a:gdLst/>
              <a:ahLst/>
              <a:cxnLst/>
              <a:rect l="0" t="0" r="0" b="0"/>
              <a:pathLst>
                <a:path w="251" h="186">
                  <a:moveTo>
                    <a:pt x="39" y="186"/>
                  </a:moveTo>
                  <a:lnTo>
                    <a:pt x="145" y="130"/>
                  </a:lnTo>
                  <a:lnTo>
                    <a:pt x="251" y="75"/>
                  </a:lnTo>
                  <a:lnTo>
                    <a:pt x="212" y="0"/>
                  </a:lnTo>
                  <a:lnTo>
                    <a:pt x="106" y="56"/>
                  </a:lnTo>
                  <a:lnTo>
                    <a:pt x="0" y="111"/>
                  </a:lnTo>
                  <a:lnTo>
                    <a:pt x="39" y="18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8" name="任意多边形 91236"/>
            <p:cNvSpPr/>
            <p:nvPr/>
          </p:nvSpPr>
          <p:spPr>
            <a:xfrm>
              <a:off x="2588" y="2680"/>
              <a:ext cx="14" cy="7"/>
            </a:xfrm>
            <a:custGeom>
              <a:avLst/>
              <a:gdLst/>
              <a:ahLst/>
              <a:cxnLst/>
              <a:rect l="0" t="0" r="0" b="0"/>
              <a:pathLst>
                <a:path w="106" h="57">
                  <a:moveTo>
                    <a:pt x="0" y="57"/>
                  </a:moveTo>
                  <a:lnTo>
                    <a:pt x="106" y="1"/>
                  </a:lnTo>
                  <a:lnTo>
                    <a:pt x="105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59" name="直接连接符 91237"/>
            <p:cNvSpPr/>
            <p:nvPr/>
          </p:nvSpPr>
          <p:spPr>
            <a:xfrm flipH="1" flipV="1">
              <a:off x="2601" y="268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0" name="任意多边形 91238"/>
            <p:cNvSpPr/>
            <p:nvPr/>
          </p:nvSpPr>
          <p:spPr>
            <a:xfrm>
              <a:off x="2570" y="2671"/>
              <a:ext cx="31" cy="24"/>
            </a:xfrm>
            <a:custGeom>
              <a:avLst/>
              <a:gdLst/>
              <a:ahLst/>
              <a:cxnLst/>
              <a:rect l="0" t="0" r="0" b="0"/>
              <a:pathLst>
                <a:path w="250" h="187">
                  <a:moveTo>
                    <a:pt x="40" y="187"/>
                  </a:moveTo>
                  <a:lnTo>
                    <a:pt x="145" y="131"/>
                  </a:lnTo>
                  <a:lnTo>
                    <a:pt x="250" y="74"/>
                  </a:lnTo>
                  <a:lnTo>
                    <a:pt x="210" y="0"/>
                  </a:lnTo>
                  <a:lnTo>
                    <a:pt x="105" y="57"/>
                  </a:lnTo>
                  <a:lnTo>
                    <a:pt x="0" y="114"/>
                  </a:lnTo>
                  <a:lnTo>
                    <a:pt x="40" y="18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1" name="任意多边形 91239"/>
            <p:cNvSpPr/>
            <p:nvPr/>
          </p:nvSpPr>
          <p:spPr>
            <a:xfrm>
              <a:off x="2570" y="2671"/>
              <a:ext cx="31" cy="24"/>
            </a:xfrm>
            <a:custGeom>
              <a:avLst/>
              <a:gdLst/>
              <a:ahLst/>
              <a:cxnLst/>
              <a:rect l="0" t="0" r="0" b="0"/>
              <a:pathLst>
                <a:path w="250" h="187">
                  <a:moveTo>
                    <a:pt x="40" y="187"/>
                  </a:moveTo>
                  <a:lnTo>
                    <a:pt x="145" y="131"/>
                  </a:lnTo>
                  <a:lnTo>
                    <a:pt x="250" y="74"/>
                  </a:lnTo>
                  <a:lnTo>
                    <a:pt x="210" y="0"/>
                  </a:lnTo>
                  <a:lnTo>
                    <a:pt x="105" y="57"/>
                  </a:lnTo>
                  <a:lnTo>
                    <a:pt x="0" y="114"/>
                  </a:lnTo>
                  <a:lnTo>
                    <a:pt x="40" y="18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2" name="任意多边形 91240"/>
            <p:cNvSpPr/>
            <p:nvPr/>
          </p:nvSpPr>
          <p:spPr>
            <a:xfrm>
              <a:off x="2583" y="2670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5" h="63">
                  <a:moveTo>
                    <a:pt x="0" y="63"/>
                  </a:moveTo>
                  <a:lnTo>
                    <a:pt x="105" y="6"/>
                  </a:lnTo>
                  <a:lnTo>
                    <a:pt x="101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3" name="直接连接符 91241"/>
            <p:cNvSpPr/>
            <p:nvPr/>
          </p:nvSpPr>
          <p:spPr>
            <a:xfrm flipH="1" flipV="1">
              <a:off x="2596" y="267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4" name="任意多边形 91242"/>
            <p:cNvSpPr/>
            <p:nvPr/>
          </p:nvSpPr>
          <p:spPr>
            <a:xfrm>
              <a:off x="2565" y="2661"/>
              <a:ext cx="31" cy="25"/>
            </a:xfrm>
            <a:custGeom>
              <a:avLst/>
              <a:gdLst/>
              <a:ahLst/>
              <a:cxnLst/>
              <a:rect l="0" t="0" r="0" b="0"/>
              <a:pathLst>
                <a:path w="246" h="196">
                  <a:moveTo>
                    <a:pt x="43" y="196"/>
                  </a:moveTo>
                  <a:lnTo>
                    <a:pt x="145" y="134"/>
                  </a:lnTo>
                  <a:lnTo>
                    <a:pt x="246" y="71"/>
                  </a:lnTo>
                  <a:lnTo>
                    <a:pt x="203" y="0"/>
                  </a:lnTo>
                  <a:lnTo>
                    <a:pt x="101" y="62"/>
                  </a:lnTo>
                  <a:lnTo>
                    <a:pt x="0" y="125"/>
                  </a:lnTo>
                  <a:lnTo>
                    <a:pt x="43" y="19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5" name="任意多边形 91243"/>
            <p:cNvSpPr/>
            <p:nvPr/>
          </p:nvSpPr>
          <p:spPr>
            <a:xfrm>
              <a:off x="2565" y="2661"/>
              <a:ext cx="31" cy="25"/>
            </a:xfrm>
            <a:custGeom>
              <a:avLst/>
              <a:gdLst/>
              <a:ahLst/>
              <a:cxnLst/>
              <a:rect l="0" t="0" r="0" b="0"/>
              <a:pathLst>
                <a:path w="246" h="196">
                  <a:moveTo>
                    <a:pt x="43" y="196"/>
                  </a:moveTo>
                  <a:lnTo>
                    <a:pt x="145" y="134"/>
                  </a:lnTo>
                  <a:lnTo>
                    <a:pt x="246" y="71"/>
                  </a:lnTo>
                  <a:lnTo>
                    <a:pt x="203" y="0"/>
                  </a:lnTo>
                  <a:lnTo>
                    <a:pt x="101" y="62"/>
                  </a:lnTo>
                  <a:lnTo>
                    <a:pt x="0" y="125"/>
                  </a:lnTo>
                  <a:lnTo>
                    <a:pt x="43" y="19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6" name="任意多边形 91244"/>
            <p:cNvSpPr/>
            <p:nvPr/>
          </p:nvSpPr>
          <p:spPr>
            <a:xfrm>
              <a:off x="2578" y="2661"/>
              <a:ext cx="13" cy="8"/>
            </a:xfrm>
            <a:custGeom>
              <a:avLst/>
              <a:gdLst/>
              <a:ahLst/>
              <a:cxnLst/>
              <a:rect l="0" t="0" r="0" b="0"/>
              <a:pathLst>
                <a:path w="102" h="64">
                  <a:moveTo>
                    <a:pt x="0" y="64"/>
                  </a:moveTo>
                  <a:lnTo>
                    <a:pt x="102" y="2"/>
                  </a:lnTo>
                  <a:lnTo>
                    <a:pt x="101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7" name="直接连接符 91245"/>
            <p:cNvSpPr/>
            <p:nvPr/>
          </p:nvSpPr>
          <p:spPr>
            <a:xfrm flipH="1" flipV="1">
              <a:off x="2590" y="266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8" name="任意多边形 91246"/>
            <p:cNvSpPr/>
            <p:nvPr/>
          </p:nvSpPr>
          <p:spPr>
            <a:xfrm>
              <a:off x="2560" y="2652"/>
              <a:ext cx="30" cy="25"/>
            </a:xfrm>
            <a:custGeom>
              <a:avLst/>
              <a:gdLst/>
              <a:ahLst/>
              <a:cxnLst/>
              <a:rect l="0" t="0" r="0" b="0"/>
              <a:pathLst>
                <a:path w="247" h="201">
                  <a:moveTo>
                    <a:pt x="46" y="201"/>
                  </a:moveTo>
                  <a:lnTo>
                    <a:pt x="146" y="136"/>
                  </a:lnTo>
                  <a:lnTo>
                    <a:pt x="247" y="72"/>
                  </a:lnTo>
                  <a:lnTo>
                    <a:pt x="201" y="0"/>
                  </a:lnTo>
                  <a:lnTo>
                    <a:pt x="100" y="65"/>
                  </a:lnTo>
                  <a:lnTo>
                    <a:pt x="0" y="130"/>
                  </a:lnTo>
                  <a:lnTo>
                    <a:pt x="46" y="20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69" name="任意多边形 91247"/>
            <p:cNvSpPr/>
            <p:nvPr/>
          </p:nvSpPr>
          <p:spPr>
            <a:xfrm>
              <a:off x="2560" y="2652"/>
              <a:ext cx="30" cy="25"/>
            </a:xfrm>
            <a:custGeom>
              <a:avLst/>
              <a:gdLst/>
              <a:ahLst/>
              <a:cxnLst/>
              <a:rect l="0" t="0" r="0" b="0"/>
              <a:pathLst>
                <a:path w="247" h="201">
                  <a:moveTo>
                    <a:pt x="46" y="201"/>
                  </a:moveTo>
                  <a:lnTo>
                    <a:pt x="146" y="136"/>
                  </a:lnTo>
                  <a:lnTo>
                    <a:pt x="247" y="72"/>
                  </a:lnTo>
                  <a:lnTo>
                    <a:pt x="201" y="0"/>
                  </a:lnTo>
                  <a:lnTo>
                    <a:pt x="100" y="65"/>
                  </a:lnTo>
                  <a:lnTo>
                    <a:pt x="0" y="130"/>
                  </a:lnTo>
                  <a:lnTo>
                    <a:pt x="46" y="20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1249" name="直接连接符 91248"/>
          <p:cNvSpPr/>
          <p:nvPr/>
        </p:nvSpPr>
        <p:spPr>
          <a:xfrm>
            <a:off x="6781800" y="4546600"/>
            <a:ext cx="1588" cy="549275"/>
          </a:xfrm>
          <a:prstGeom prst="line">
            <a:avLst/>
          </a:prstGeom>
          <a:ln w="0" cap="flat" cmpd="sng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1250" name="组合 91249"/>
          <p:cNvGrpSpPr/>
          <p:nvPr/>
        </p:nvGrpSpPr>
        <p:grpSpPr>
          <a:xfrm>
            <a:off x="6084888" y="2193925"/>
            <a:ext cx="869950" cy="61913"/>
            <a:chOff x="3833" y="1382"/>
            <a:chExt cx="548" cy="39"/>
          </a:xfrm>
        </p:grpSpPr>
        <p:sp>
          <p:nvSpPr>
            <p:cNvPr id="78672" name="任意多边形 91250"/>
            <p:cNvSpPr/>
            <p:nvPr/>
          </p:nvSpPr>
          <p:spPr>
            <a:xfrm>
              <a:off x="3833" y="1382"/>
              <a:ext cx="548" cy="39"/>
            </a:xfrm>
            <a:custGeom>
              <a:avLst/>
              <a:gdLst/>
              <a:ahLst/>
              <a:cxnLst/>
              <a:rect l="0" t="0" r="0" b="0"/>
              <a:pathLst>
                <a:path w="3345" h="239">
                  <a:moveTo>
                    <a:pt x="0" y="0"/>
                  </a:moveTo>
                  <a:lnTo>
                    <a:pt x="0" y="120"/>
                  </a:lnTo>
                  <a:lnTo>
                    <a:pt x="0" y="239"/>
                  </a:lnTo>
                  <a:lnTo>
                    <a:pt x="3345" y="239"/>
                  </a:lnTo>
                  <a:lnTo>
                    <a:pt x="3345" y="120"/>
                  </a:lnTo>
                  <a:lnTo>
                    <a:pt x="33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73" name="任意多边形 91251"/>
            <p:cNvSpPr/>
            <p:nvPr/>
          </p:nvSpPr>
          <p:spPr>
            <a:xfrm>
              <a:off x="3833" y="1382"/>
              <a:ext cx="548" cy="39"/>
            </a:xfrm>
            <a:custGeom>
              <a:avLst/>
              <a:gdLst/>
              <a:ahLst/>
              <a:cxnLst/>
              <a:rect l="0" t="0" r="0" b="0"/>
              <a:pathLst>
                <a:path w="3345" h="239">
                  <a:moveTo>
                    <a:pt x="0" y="0"/>
                  </a:moveTo>
                  <a:lnTo>
                    <a:pt x="0" y="120"/>
                  </a:lnTo>
                  <a:lnTo>
                    <a:pt x="0" y="239"/>
                  </a:lnTo>
                  <a:lnTo>
                    <a:pt x="3345" y="239"/>
                  </a:lnTo>
                  <a:lnTo>
                    <a:pt x="3345" y="120"/>
                  </a:lnTo>
                  <a:lnTo>
                    <a:pt x="33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253" name="组合 91252"/>
          <p:cNvGrpSpPr/>
          <p:nvPr/>
        </p:nvGrpSpPr>
        <p:grpSpPr>
          <a:xfrm>
            <a:off x="5194300" y="4224338"/>
            <a:ext cx="234950" cy="338137"/>
            <a:chOff x="3272" y="2661"/>
            <a:chExt cx="148" cy="213"/>
          </a:xfrm>
        </p:grpSpPr>
        <p:sp>
          <p:nvSpPr>
            <p:cNvPr id="78675" name="直接连接符 91253"/>
            <p:cNvSpPr/>
            <p:nvPr/>
          </p:nvSpPr>
          <p:spPr>
            <a:xfrm flipH="1" flipV="1">
              <a:off x="3339" y="2810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76" name="任意多边形 91254"/>
            <p:cNvSpPr/>
            <p:nvPr/>
          </p:nvSpPr>
          <p:spPr>
            <a:xfrm>
              <a:off x="3299" y="2799"/>
              <a:ext cx="40" cy="34"/>
            </a:xfrm>
            <a:custGeom>
              <a:avLst/>
              <a:gdLst/>
              <a:ahLst/>
              <a:cxnLst/>
              <a:rect l="0" t="0" r="0" b="0"/>
              <a:pathLst>
                <a:path w="243" h="206">
                  <a:moveTo>
                    <a:pt x="48" y="206"/>
                  </a:moveTo>
                  <a:lnTo>
                    <a:pt x="145" y="137"/>
                  </a:lnTo>
                  <a:lnTo>
                    <a:pt x="243" y="68"/>
                  </a:lnTo>
                  <a:lnTo>
                    <a:pt x="195" y="0"/>
                  </a:lnTo>
                  <a:lnTo>
                    <a:pt x="97" y="69"/>
                  </a:lnTo>
                  <a:lnTo>
                    <a:pt x="0" y="138"/>
                  </a:lnTo>
                  <a:lnTo>
                    <a:pt x="48" y="20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77" name="任意多边形 91255"/>
            <p:cNvSpPr/>
            <p:nvPr/>
          </p:nvSpPr>
          <p:spPr>
            <a:xfrm>
              <a:off x="3299" y="2799"/>
              <a:ext cx="40" cy="34"/>
            </a:xfrm>
            <a:custGeom>
              <a:avLst/>
              <a:gdLst/>
              <a:ahLst/>
              <a:cxnLst/>
              <a:rect l="0" t="0" r="0" b="0"/>
              <a:pathLst>
                <a:path w="243" h="206">
                  <a:moveTo>
                    <a:pt x="48" y="206"/>
                  </a:moveTo>
                  <a:lnTo>
                    <a:pt x="145" y="137"/>
                  </a:lnTo>
                  <a:lnTo>
                    <a:pt x="243" y="68"/>
                  </a:lnTo>
                  <a:lnTo>
                    <a:pt x="195" y="0"/>
                  </a:lnTo>
                  <a:lnTo>
                    <a:pt x="97" y="69"/>
                  </a:lnTo>
                  <a:lnTo>
                    <a:pt x="0" y="138"/>
                  </a:lnTo>
                  <a:lnTo>
                    <a:pt x="48" y="20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78" name="任意多边形 91256"/>
            <p:cNvSpPr/>
            <p:nvPr/>
          </p:nvSpPr>
          <p:spPr>
            <a:xfrm>
              <a:off x="3315" y="2799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98" h="72">
                  <a:moveTo>
                    <a:pt x="0" y="72"/>
                  </a:moveTo>
                  <a:lnTo>
                    <a:pt x="98" y="3"/>
                  </a:lnTo>
                  <a:lnTo>
                    <a:pt x="96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79" name="直接连接符 91257"/>
            <p:cNvSpPr/>
            <p:nvPr/>
          </p:nvSpPr>
          <p:spPr>
            <a:xfrm flipH="1" flipV="1">
              <a:off x="3331" y="279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0" name="任意多边形 91258"/>
            <p:cNvSpPr/>
            <p:nvPr/>
          </p:nvSpPr>
          <p:spPr>
            <a:xfrm>
              <a:off x="3292" y="2787"/>
              <a:ext cx="39" cy="35"/>
            </a:xfrm>
            <a:custGeom>
              <a:avLst/>
              <a:gdLst/>
              <a:ahLst/>
              <a:cxnLst/>
              <a:rect l="0" t="0" r="0" b="0"/>
              <a:pathLst>
                <a:path w="242" h="211">
                  <a:moveTo>
                    <a:pt x="50" y="211"/>
                  </a:moveTo>
                  <a:lnTo>
                    <a:pt x="146" y="140"/>
                  </a:lnTo>
                  <a:lnTo>
                    <a:pt x="242" y="68"/>
                  </a:lnTo>
                  <a:lnTo>
                    <a:pt x="192" y="0"/>
                  </a:lnTo>
                  <a:lnTo>
                    <a:pt x="96" y="72"/>
                  </a:lnTo>
                  <a:lnTo>
                    <a:pt x="0" y="143"/>
                  </a:lnTo>
                  <a:lnTo>
                    <a:pt x="50" y="21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1" name="任意多边形 91259"/>
            <p:cNvSpPr/>
            <p:nvPr/>
          </p:nvSpPr>
          <p:spPr>
            <a:xfrm>
              <a:off x="3292" y="2787"/>
              <a:ext cx="39" cy="35"/>
            </a:xfrm>
            <a:custGeom>
              <a:avLst/>
              <a:gdLst/>
              <a:ahLst/>
              <a:cxnLst/>
              <a:rect l="0" t="0" r="0" b="0"/>
              <a:pathLst>
                <a:path w="242" h="211">
                  <a:moveTo>
                    <a:pt x="50" y="211"/>
                  </a:moveTo>
                  <a:lnTo>
                    <a:pt x="146" y="140"/>
                  </a:lnTo>
                  <a:lnTo>
                    <a:pt x="242" y="68"/>
                  </a:lnTo>
                  <a:lnTo>
                    <a:pt x="192" y="0"/>
                  </a:lnTo>
                  <a:lnTo>
                    <a:pt x="96" y="72"/>
                  </a:lnTo>
                  <a:lnTo>
                    <a:pt x="0" y="143"/>
                  </a:lnTo>
                  <a:lnTo>
                    <a:pt x="50" y="21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2" name="任意多边形 91260"/>
            <p:cNvSpPr/>
            <p:nvPr/>
          </p:nvSpPr>
          <p:spPr>
            <a:xfrm>
              <a:off x="3288" y="2779"/>
              <a:ext cx="35" cy="31"/>
            </a:xfrm>
            <a:custGeom>
              <a:avLst/>
              <a:gdLst/>
              <a:ahLst/>
              <a:cxnLst/>
              <a:rect l="0" t="0" r="0" b="0"/>
              <a:pathLst>
                <a:path w="215" h="191">
                  <a:moveTo>
                    <a:pt x="119" y="120"/>
                  </a:moveTo>
                  <a:lnTo>
                    <a:pt x="23" y="191"/>
                  </a:lnTo>
                  <a:lnTo>
                    <a:pt x="13" y="176"/>
                  </a:lnTo>
                  <a:lnTo>
                    <a:pt x="7" y="159"/>
                  </a:lnTo>
                  <a:lnTo>
                    <a:pt x="2" y="142"/>
                  </a:lnTo>
                  <a:lnTo>
                    <a:pt x="0" y="124"/>
                  </a:lnTo>
                  <a:lnTo>
                    <a:pt x="1" y="106"/>
                  </a:lnTo>
                  <a:lnTo>
                    <a:pt x="4" y="89"/>
                  </a:lnTo>
                  <a:lnTo>
                    <a:pt x="10" y="72"/>
                  </a:lnTo>
                  <a:lnTo>
                    <a:pt x="18" y="56"/>
                  </a:lnTo>
                  <a:lnTo>
                    <a:pt x="29" y="42"/>
                  </a:lnTo>
                  <a:lnTo>
                    <a:pt x="41" y="29"/>
                  </a:lnTo>
                  <a:lnTo>
                    <a:pt x="56" y="18"/>
                  </a:lnTo>
                  <a:lnTo>
                    <a:pt x="71" y="10"/>
                  </a:lnTo>
                  <a:lnTo>
                    <a:pt x="88" y="5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3"/>
                  </a:lnTo>
                  <a:lnTo>
                    <a:pt x="158" y="7"/>
                  </a:lnTo>
                  <a:lnTo>
                    <a:pt x="175" y="14"/>
                  </a:lnTo>
                  <a:lnTo>
                    <a:pt x="191" y="24"/>
                  </a:lnTo>
                  <a:lnTo>
                    <a:pt x="204" y="35"/>
                  </a:lnTo>
                  <a:lnTo>
                    <a:pt x="215" y="48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3" name="任意多边形 91261"/>
            <p:cNvSpPr/>
            <p:nvPr/>
          </p:nvSpPr>
          <p:spPr>
            <a:xfrm>
              <a:off x="3288" y="2779"/>
              <a:ext cx="35" cy="31"/>
            </a:xfrm>
            <a:custGeom>
              <a:avLst/>
              <a:gdLst/>
              <a:ahLst/>
              <a:cxnLst/>
              <a:rect l="0" t="0" r="0" b="0"/>
              <a:pathLst>
                <a:path w="215" h="191">
                  <a:moveTo>
                    <a:pt x="23" y="191"/>
                  </a:moveTo>
                  <a:lnTo>
                    <a:pt x="13" y="176"/>
                  </a:lnTo>
                  <a:lnTo>
                    <a:pt x="7" y="159"/>
                  </a:lnTo>
                  <a:lnTo>
                    <a:pt x="2" y="142"/>
                  </a:lnTo>
                  <a:lnTo>
                    <a:pt x="0" y="124"/>
                  </a:lnTo>
                  <a:lnTo>
                    <a:pt x="1" y="106"/>
                  </a:lnTo>
                  <a:lnTo>
                    <a:pt x="4" y="89"/>
                  </a:lnTo>
                  <a:lnTo>
                    <a:pt x="10" y="72"/>
                  </a:lnTo>
                  <a:lnTo>
                    <a:pt x="18" y="56"/>
                  </a:lnTo>
                  <a:lnTo>
                    <a:pt x="29" y="42"/>
                  </a:lnTo>
                  <a:lnTo>
                    <a:pt x="41" y="29"/>
                  </a:lnTo>
                  <a:lnTo>
                    <a:pt x="56" y="18"/>
                  </a:lnTo>
                  <a:lnTo>
                    <a:pt x="71" y="10"/>
                  </a:lnTo>
                  <a:lnTo>
                    <a:pt x="88" y="5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3"/>
                  </a:lnTo>
                  <a:lnTo>
                    <a:pt x="158" y="7"/>
                  </a:lnTo>
                  <a:lnTo>
                    <a:pt x="175" y="14"/>
                  </a:lnTo>
                  <a:lnTo>
                    <a:pt x="191" y="24"/>
                  </a:lnTo>
                  <a:lnTo>
                    <a:pt x="204" y="35"/>
                  </a:lnTo>
                  <a:lnTo>
                    <a:pt x="215" y="48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4" name="任意多边形 91262"/>
            <p:cNvSpPr/>
            <p:nvPr/>
          </p:nvSpPr>
          <p:spPr>
            <a:xfrm>
              <a:off x="3393" y="2672"/>
              <a:ext cx="27" cy="38"/>
            </a:xfrm>
            <a:custGeom>
              <a:avLst/>
              <a:gdLst/>
              <a:ahLst/>
              <a:cxnLst/>
              <a:rect l="0" t="0" r="0" b="0"/>
              <a:pathLst>
                <a:path w="173" h="226">
                  <a:moveTo>
                    <a:pt x="54" y="107"/>
                  </a:moveTo>
                  <a:lnTo>
                    <a:pt x="107" y="0"/>
                  </a:lnTo>
                  <a:lnTo>
                    <a:pt x="123" y="9"/>
                  </a:lnTo>
                  <a:lnTo>
                    <a:pt x="136" y="21"/>
                  </a:lnTo>
                  <a:lnTo>
                    <a:pt x="149" y="34"/>
                  </a:lnTo>
                  <a:lnTo>
                    <a:pt x="157" y="49"/>
                  </a:lnTo>
                  <a:lnTo>
                    <a:pt x="165" y="64"/>
                  </a:lnTo>
                  <a:lnTo>
                    <a:pt x="171" y="82"/>
                  </a:lnTo>
                  <a:lnTo>
                    <a:pt x="173" y="100"/>
                  </a:lnTo>
                  <a:lnTo>
                    <a:pt x="173" y="118"/>
                  </a:lnTo>
                  <a:lnTo>
                    <a:pt x="170" y="135"/>
                  </a:lnTo>
                  <a:lnTo>
                    <a:pt x="164" y="153"/>
                  </a:lnTo>
                  <a:lnTo>
                    <a:pt x="156" y="168"/>
                  </a:lnTo>
                  <a:lnTo>
                    <a:pt x="146" y="183"/>
                  </a:lnTo>
                  <a:lnTo>
                    <a:pt x="134" y="196"/>
                  </a:lnTo>
                  <a:lnTo>
                    <a:pt x="120" y="206"/>
                  </a:lnTo>
                  <a:lnTo>
                    <a:pt x="104" y="215"/>
                  </a:lnTo>
                  <a:lnTo>
                    <a:pt x="87" y="222"/>
                  </a:lnTo>
                  <a:lnTo>
                    <a:pt x="69" y="225"/>
                  </a:lnTo>
                  <a:lnTo>
                    <a:pt x="51" y="226"/>
                  </a:lnTo>
                  <a:lnTo>
                    <a:pt x="34" y="225"/>
                  </a:lnTo>
                  <a:lnTo>
                    <a:pt x="17" y="221"/>
                  </a:lnTo>
                  <a:lnTo>
                    <a:pt x="0" y="214"/>
                  </a:lnTo>
                  <a:lnTo>
                    <a:pt x="54" y="10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5" name="任意多边形 91263"/>
            <p:cNvSpPr/>
            <p:nvPr/>
          </p:nvSpPr>
          <p:spPr>
            <a:xfrm>
              <a:off x="3393" y="2672"/>
              <a:ext cx="27" cy="38"/>
            </a:xfrm>
            <a:custGeom>
              <a:avLst/>
              <a:gdLst/>
              <a:ahLst/>
              <a:cxnLst/>
              <a:rect l="0" t="0" r="0" b="0"/>
              <a:pathLst>
                <a:path w="173" h="226">
                  <a:moveTo>
                    <a:pt x="107" y="0"/>
                  </a:moveTo>
                  <a:lnTo>
                    <a:pt x="123" y="9"/>
                  </a:lnTo>
                  <a:lnTo>
                    <a:pt x="136" y="21"/>
                  </a:lnTo>
                  <a:lnTo>
                    <a:pt x="149" y="34"/>
                  </a:lnTo>
                  <a:lnTo>
                    <a:pt x="157" y="49"/>
                  </a:lnTo>
                  <a:lnTo>
                    <a:pt x="165" y="64"/>
                  </a:lnTo>
                  <a:lnTo>
                    <a:pt x="171" y="82"/>
                  </a:lnTo>
                  <a:lnTo>
                    <a:pt x="173" y="100"/>
                  </a:lnTo>
                  <a:lnTo>
                    <a:pt x="173" y="118"/>
                  </a:lnTo>
                  <a:lnTo>
                    <a:pt x="170" y="135"/>
                  </a:lnTo>
                  <a:lnTo>
                    <a:pt x="164" y="153"/>
                  </a:lnTo>
                  <a:lnTo>
                    <a:pt x="156" y="168"/>
                  </a:lnTo>
                  <a:lnTo>
                    <a:pt x="146" y="183"/>
                  </a:lnTo>
                  <a:lnTo>
                    <a:pt x="134" y="196"/>
                  </a:lnTo>
                  <a:lnTo>
                    <a:pt x="120" y="206"/>
                  </a:lnTo>
                  <a:lnTo>
                    <a:pt x="104" y="215"/>
                  </a:lnTo>
                  <a:lnTo>
                    <a:pt x="87" y="222"/>
                  </a:lnTo>
                  <a:lnTo>
                    <a:pt x="69" y="225"/>
                  </a:lnTo>
                  <a:lnTo>
                    <a:pt x="51" y="226"/>
                  </a:lnTo>
                  <a:lnTo>
                    <a:pt x="34" y="225"/>
                  </a:lnTo>
                  <a:lnTo>
                    <a:pt x="17" y="221"/>
                  </a:lnTo>
                  <a:lnTo>
                    <a:pt x="0" y="214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6" name="任意多边形 91264"/>
            <p:cNvSpPr/>
            <p:nvPr/>
          </p:nvSpPr>
          <p:spPr>
            <a:xfrm>
              <a:off x="3387" y="2669"/>
              <a:ext cx="23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31" y="230"/>
                  </a:moveTo>
                  <a:lnTo>
                    <a:pt x="85" y="123"/>
                  </a:lnTo>
                  <a:lnTo>
                    <a:pt x="138" y="16"/>
                  </a:lnTo>
                  <a:lnTo>
                    <a:pt x="107" y="0"/>
                  </a:lnTo>
                  <a:lnTo>
                    <a:pt x="53" y="107"/>
                  </a:lnTo>
                  <a:lnTo>
                    <a:pt x="0" y="214"/>
                  </a:lnTo>
                  <a:lnTo>
                    <a:pt x="31" y="23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7" name="任意多边形 91265"/>
            <p:cNvSpPr/>
            <p:nvPr/>
          </p:nvSpPr>
          <p:spPr>
            <a:xfrm>
              <a:off x="3387" y="2669"/>
              <a:ext cx="23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31" y="230"/>
                  </a:moveTo>
                  <a:lnTo>
                    <a:pt x="85" y="123"/>
                  </a:lnTo>
                  <a:lnTo>
                    <a:pt x="138" y="16"/>
                  </a:lnTo>
                  <a:lnTo>
                    <a:pt x="107" y="0"/>
                  </a:lnTo>
                  <a:lnTo>
                    <a:pt x="53" y="107"/>
                  </a:lnTo>
                  <a:lnTo>
                    <a:pt x="0" y="214"/>
                  </a:lnTo>
                  <a:lnTo>
                    <a:pt x="31" y="23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8" name="任意多边形 91266"/>
            <p:cNvSpPr/>
            <p:nvPr/>
          </p:nvSpPr>
          <p:spPr>
            <a:xfrm>
              <a:off x="3395" y="2669"/>
              <a:ext cx="9" cy="19"/>
            </a:xfrm>
            <a:custGeom>
              <a:avLst/>
              <a:gdLst/>
              <a:ahLst/>
              <a:cxnLst/>
              <a:rect l="0" t="0" r="0" b="0"/>
              <a:pathLst>
                <a:path w="54" h="110">
                  <a:moveTo>
                    <a:pt x="0" y="110"/>
                  </a:moveTo>
                  <a:lnTo>
                    <a:pt x="54" y="3"/>
                  </a:lnTo>
                  <a:lnTo>
                    <a:pt x="46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89" name="直接连接符 91267"/>
            <p:cNvSpPr/>
            <p:nvPr/>
          </p:nvSpPr>
          <p:spPr>
            <a:xfrm flipH="1" flipV="1">
              <a:off x="3403" y="266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0" name="任意多边形 91268"/>
            <p:cNvSpPr/>
            <p:nvPr/>
          </p:nvSpPr>
          <p:spPr>
            <a:xfrm>
              <a:off x="3383" y="2667"/>
              <a:ext cx="20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33" y="235"/>
                  </a:moveTo>
                  <a:lnTo>
                    <a:pt x="78" y="124"/>
                  </a:lnTo>
                  <a:lnTo>
                    <a:pt x="124" y="14"/>
                  </a:lnTo>
                  <a:lnTo>
                    <a:pt x="92" y="0"/>
                  </a:lnTo>
                  <a:lnTo>
                    <a:pt x="46" y="111"/>
                  </a:lnTo>
                  <a:lnTo>
                    <a:pt x="0" y="221"/>
                  </a:lnTo>
                  <a:lnTo>
                    <a:pt x="33" y="23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1" name="任意多边形 91269"/>
            <p:cNvSpPr/>
            <p:nvPr/>
          </p:nvSpPr>
          <p:spPr>
            <a:xfrm>
              <a:off x="3383" y="2667"/>
              <a:ext cx="20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33" y="235"/>
                  </a:moveTo>
                  <a:lnTo>
                    <a:pt x="78" y="124"/>
                  </a:lnTo>
                  <a:lnTo>
                    <a:pt x="124" y="14"/>
                  </a:lnTo>
                  <a:lnTo>
                    <a:pt x="92" y="0"/>
                  </a:lnTo>
                  <a:lnTo>
                    <a:pt x="46" y="111"/>
                  </a:lnTo>
                  <a:lnTo>
                    <a:pt x="0" y="221"/>
                  </a:lnTo>
                  <a:lnTo>
                    <a:pt x="33" y="23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2" name="任意多边形 91270"/>
            <p:cNvSpPr/>
            <p:nvPr/>
          </p:nvSpPr>
          <p:spPr>
            <a:xfrm>
              <a:off x="3390" y="2667"/>
              <a:ext cx="8" cy="18"/>
            </a:xfrm>
            <a:custGeom>
              <a:avLst/>
              <a:gdLst/>
              <a:ahLst/>
              <a:cxnLst/>
              <a:rect l="0" t="0" r="0" b="0"/>
              <a:pathLst>
                <a:path w="46" h="113">
                  <a:moveTo>
                    <a:pt x="0" y="113"/>
                  </a:moveTo>
                  <a:lnTo>
                    <a:pt x="46" y="2"/>
                  </a:lnTo>
                  <a:lnTo>
                    <a:pt x="39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3" name="直接连接符 91271"/>
            <p:cNvSpPr/>
            <p:nvPr/>
          </p:nvSpPr>
          <p:spPr>
            <a:xfrm flipH="1" flipV="1">
              <a:off x="3396" y="266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4" name="任意多边形 91272"/>
            <p:cNvSpPr/>
            <p:nvPr/>
          </p:nvSpPr>
          <p:spPr>
            <a:xfrm>
              <a:off x="3378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7">
                  <a:moveTo>
                    <a:pt x="32" y="237"/>
                  </a:moveTo>
                  <a:lnTo>
                    <a:pt x="71" y="124"/>
                  </a:lnTo>
                  <a:lnTo>
                    <a:pt x="110" y="11"/>
                  </a:lnTo>
                  <a:lnTo>
                    <a:pt x="78" y="0"/>
                  </a:lnTo>
                  <a:lnTo>
                    <a:pt x="39" y="113"/>
                  </a:lnTo>
                  <a:lnTo>
                    <a:pt x="0" y="225"/>
                  </a:lnTo>
                  <a:lnTo>
                    <a:pt x="32" y="23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5" name="任意多边形 91273"/>
            <p:cNvSpPr/>
            <p:nvPr/>
          </p:nvSpPr>
          <p:spPr>
            <a:xfrm>
              <a:off x="3378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7">
                  <a:moveTo>
                    <a:pt x="32" y="237"/>
                  </a:moveTo>
                  <a:lnTo>
                    <a:pt x="71" y="124"/>
                  </a:lnTo>
                  <a:lnTo>
                    <a:pt x="110" y="11"/>
                  </a:lnTo>
                  <a:lnTo>
                    <a:pt x="78" y="0"/>
                  </a:lnTo>
                  <a:lnTo>
                    <a:pt x="39" y="113"/>
                  </a:lnTo>
                  <a:lnTo>
                    <a:pt x="0" y="225"/>
                  </a:lnTo>
                  <a:lnTo>
                    <a:pt x="32" y="23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6" name="任意多边形 91274"/>
            <p:cNvSpPr/>
            <p:nvPr/>
          </p:nvSpPr>
          <p:spPr>
            <a:xfrm>
              <a:off x="3385" y="2664"/>
              <a:ext cx="6" cy="20"/>
            </a:xfrm>
            <a:custGeom>
              <a:avLst/>
              <a:gdLst/>
              <a:ahLst/>
              <a:cxnLst/>
              <a:rect l="0" t="0" r="0" b="0"/>
              <a:pathLst>
                <a:path w="39" h="116">
                  <a:moveTo>
                    <a:pt x="0" y="116"/>
                  </a:moveTo>
                  <a:lnTo>
                    <a:pt x="39" y="3"/>
                  </a:lnTo>
                  <a:lnTo>
                    <a:pt x="26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7" name="直接连接符 91275"/>
            <p:cNvSpPr/>
            <p:nvPr/>
          </p:nvSpPr>
          <p:spPr>
            <a:xfrm flipH="1" flipV="1">
              <a:off x="3390" y="266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8" name="任意多边形 91276"/>
            <p:cNvSpPr/>
            <p:nvPr/>
          </p:nvSpPr>
          <p:spPr>
            <a:xfrm>
              <a:off x="3376" y="2663"/>
              <a:ext cx="14" cy="39"/>
            </a:xfrm>
            <a:custGeom>
              <a:avLst/>
              <a:gdLst/>
              <a:ahLst/>
              <a:cxnLst/>
              <a:rect l="0" t="0" r="0" b="0"/>
              <a:pathLst>
                <a:path w="88" h="240">
                  <a:moveTo>
                    <a:pt x="35" y="240"/>
                  </a:moveTo>
                  <a:lnTo>
                    <a:pt x="62" y="124"/>
                  </a:lnTo>
                  <a:lnTo>
                    <a:pt x="88" y="8"/>
                  </a:lnTo>
                  <a:lnTo>
                    <a:pt x="54" y="0"/>
                  </a:lnTo>
                  <a:lnTo>
                    <a:pt x="27" y="116"/>
                  </a:lnTo>
                  <a:lnTo>
                    <a:pt x="0" y="232"/>
                  </a:lnTo>
                  <a:lnTo>
                    <a:pt x="35" y="24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699" name="任意多边形 91277"/>
            <p:cNvSpPr/>
            <p:nvPr/>
          </p:nvSpPr>
          <p:spPr>
            <a:xfrm>
              <a:off x="3376" y="2663"/>
              <a:ext cx="14" cy="39"/>
            </a:xfrm>
            <a:custGeom>
              <a:avLst/>
              <a:gdLst/>
              <a:ahLst/>
              <a:cxnLst/>
              <a:rect l="0" t="0" r="0" b="0"/>
              <a:pathLst>
                <a:path w="88" h="240">
                  <a:moveTo>
                    <a:pt x="35" y="240"/>
                  </a:moveTo>
                  <a:lnTo>
                    <a:pt x="62" y="124"/>
                  </a:lnTo>
                  <a:lnTo>
                    <a:pt x="88" y="8"/>
                  </a:lnTo>
                  <a:lnTo>
                    <a:pt x="54" y="0"/>
                  </a:lnTo>
                  <a:lnTo>
                    <a:pt x="27" y="116"/>
                  </a:lnTo>
                  <a:lnTo>
                    <a:pt x="0" y="232"/>
                  </a:lnTo>
                  <a:lnTo>
                    <a:pt x="35" y="24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0" name="直接连接符 91278"/>
            <p:cNvSpPr/>
            <p:nvPr/>
          </p:nvSpPr>
          <p:spPr>
            <a:xfrm flipH="1" flipV="1">
              <a:off x="3382" y="266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1" name="任意多边形 91279"/>
            <p:cNvSpPr/>
            <p:nvPr/>
          </p:nvSpPr>
          <p:spPr>
            <a:xfrm>
              <a:off x="3370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35" y="242"/>
                  </a:moveTo>
                  <a:lnTo>
                    <a:pt x="54" y="124"/>
                  </a:lnTo>
                  <a:lnTo>
                    <a:pt x="73" y="6"/>
                  </a:lnTo>
                  <a:lnTo>
                    <a:pt x="38" y="0"/>
                  </a:lnTo>
                  <a:lnTo>
                    <a:pt x="19" y="118"/>
                  </a:lnTo>
                  <a:lnTo>
                    <a:pt x="0" y="237"/>
                  </a:lnTo>
                  <a:lnTo>
                    <a:pt x="35" y="24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2" name="任意多边形 91280"/>
            <p:cNvSpPr/>
            <p:nvPr/>
          </p:nvSpPr>
          <p:spPr>
            <a:xfrm>
              <a:off x="3370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35" y="242"/>
                  </a:moveTo>
                  <a:lnTo>
                    <a:pt x="54" y="124"/>
                  </a:lnTo>
                  <a:lnTo>
                    <a:pt x="73" y="6"/>
                  </a:lnTo>
                  <a:lnTo>
                    <a:pt x="38" y="0"/>
                  </a:lnTo>
                  <a:lnTo>
                    <a:pt x="19" y="118"/>
                  </a:lnTo>
                  <a:lnTo>
                    <a:pt x="0" y="237"/>
                  </a:lnTo>
                  <a:lnTo>
                    <a:pt x="35" y="24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3" name="直接连接符 91281"/>
            <p:cNvSpPr/>
            <p:nvPr/>
          </p:nvSpPr>
          <p:spPr>
            <a:xfrm flipH="1" flipV="1">
              <a:off x="3376" y="266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4" name="任意多边形 91282"/>
            <p:cNvSpPr/>
            <p:nvPr/>
          </p:nvSpPr>
          <p:spPr>
            <a:xfrm>
              <a:off x="3366" y="2661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35" y="241"/>
                  </a:moveTo>
                  <a:lnTo>
                    <a:pt x="42" y="121"/>
                  </a:lnTo>
                  <a:lnTo>
                    <a:pt x="50" y="2"/>
                  </a:lnTo>
                  <a:lnTo>
                    <a:pt x="16" y="0"/>
                  </a:lnTo>
                  <a:lnTo>
                    <a:pt x="8" y="119"/>
                  </a:lnTo>
                  <a:lnTo>
                    <a:pt x="0" y="238"/>
                  </a:lnTo>
                  <a:lnTo>
                    <a:pt x="35" y="24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5" name="任意多边形 91283"/>
            <p:cNvSpPr/>
            <p:nvPr/>
          </p:nvSpPr>
          <p:spPr>
            <a:xfrm>
              <a:off x="3366" y="2661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35" y="241"/>
                  </a:moveTo>
                  <a:lnTo>
                    <a:pt x="42" y="121"/>
                  </a:lnTo>
                  <a:lnTo>
                    <a:pt x="50" y="2"/>
                  </a:lnTo>
                  <a:lnTo>
                    <a:pt x="16" y="0"/>
                  </a:lnTo>
                  <a:lnTo>
                    <a:pt x="8" y="119"/>
                  </a:lnTo>
                  <a:lnTo>
                    <a:pt x="0" y="238"/>
                  </a:lnTo>
                  <a:lnTo>
                    <a:pt x="35" y="24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6" name="直接连接符 91284"/>
            <p:cNvSpPr/>
            <p:nvPr/>
          </p:nvSpPr>
          <p:spPr>
            <a:xfrm flipH="1">
              <a:off x="3368" y="266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7" name="任意多边形 91285"/>
            <p:cNvSpPr/>
            <p:nvPr/>
          </p:nvSpPr>
          <p:spPr>
            <a:xfrm>
              <a:off x="3362" y="2661"/>
              <a:ext cx="6" cy="40"/>
            </a:xfrm>
            <a:custGeom>
              <a:avLst/>
              <a:gdLst/>
              <a:ahLst/>
              <a:cxnLst/>
              <a:rect l="0" t="0" r="0" b="0"/>
              <a:pathLst>
                <a:path w="35" h="238">
                  <a:moveTo>
                    <a:pt x="35" y="238"/>
                  </a:moveTo>
                  <a:lnTo>
                    <a:pt x="35" y="119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0" y="238"/>
                  </a:lnTo>
                  <a:lnTo>
                    <a:pt x="35" y="2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8" name="任意多边形 91286"/>
            <p:cNvSpPr/>
            <p:nvPr/>
          </p:nvSpPr>
          <p:spPr>
            <a:xfrm>
              <a:off x="3362" y="2661"/>
              <a:ext cx="6" cy="40"/>
            </a:xfrm>
            <a:custGeom>
              <a:avLst/>
              <a:gdLst/>
              <a:ahLst/>
              <a:cxnLst/>
              <a:rect l="0" t="0" r="0" b="0"/>
              <a:pathLst>
                <a:path w="35" h="238">
                  <a:moveTo>
                    <a:pt x="35" y="238"/>
                  </a:moveTo>
                  <a:lnTo>
                    <a:pt x="35" y="119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0" y="238"/>
                  </a:lnTo>
                  <a:lnTo>
                    <a:pt x="35" y="23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09" name="直接连接符 91287"/>
            <p:cNvSpPr/>
            <p:nvPr/>
          </p:nvSpPr>
          <p:spPr>
            <a:xfrm flipH="1">
              <a:off x="3361" y="266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0" name="任意多边形 91288"/>
            <p:cNvSpPr/>
            <p:nvPr/>
          </p:nvSpPr>
          <p:spPr>
            <a:xfrm>
              <a:off x="3356" y="2661"/>
              <a:ext cx="8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50" y="238"/>
                  </a:moveTo>
                  <a:lnTo>
                    <a:pt x="42" y="119"/>
                  </a:lnTo>
                  <a:lnTo>
                    <a:pt x="34" y="0"/>
                  </a:lnTo>
                  <a:lnTo>
                    <a:pt x="0" y="2"/>
                  </a:lnTo>
                  <a:lnTo>
                    <a:pt x="8" y="121"/>
                  </a:lnTo>
                  <a:lnTo>
                    <a:pt x="15" y="241"/>
                  </a:lnTo>
                  <a:lnTo>
                    <a:pt x="50" y="2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1" name="任意多边形 91289"/>
            <p:cNvSpPr/>
            <p:nvPr/>
          </p:nvSpPr>
          <p:spPr>
            <a:xfrm>
              <a:off x="3356" y="2661"/>
              <a:ext cx="8" cy="40"/>
            </a:xfrm>
            <a:custGeom>
              <a:avLst/>
              <a:gdLst/>
              <a:ahLst/>
              <a:cxnLst/>
              <a:rect l="0" t="0" r="0" b="0"/>
              <a:pathLst>
                <a:path w="50" h="241">
                  <a:moveTo>
                    <a:pt x="50" y="238"/>
                  </a:moveTo>
                  <a:lnTo>
                    <a:pt x="42" y="119"/>
                  </a:lnTo>
                  <a:lnTo>
                    <a:pt x="34" y="0"/>
                  </a:lnTo>
                  <a:lnTo>
                    <a:pt x="0" y="2"/>
                  </a:lnTo>
                  <a:lnTo>
                    <a:pt x="8" y="121"/>
                  </a:lnTo>
                  <a:lnTo>
                    <a:pt x="15" y="241"/>
                  </a:lnTo>
                  <a:lnTo>
                    <a:pt x="50" y="23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2" name="直接连接符 91290"/>
            <p:cNvSpPr/>
            <p:nvPr/>
          </p:nvSpPr>
          <p:spPr>
            <a:xfrm flipH="1">
              <a:off x="3353" y="2661"/>
              <a:ext cx="3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3" name="任意多边形 91291"/>
            <p:cNvSpPr/>
            <p:nvPr/>
          </p:nvSpPr>
          <p:spPr>
            <a:xfrm>
              <a:off x="3348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73" y="237"/>
                  </a:moveTo>
                  <a:lnTo>
                    <a:pt x="54" y="118"/>
                  </a:lnTo>
                  <a:lnTo>
                    <a:pt x="35" y="0"/>
                  </a:lnTo>
                  <a:lnTo>
                    <a:pt x="0" y="6"/>
                  </a:lnTo>
                  <a:lnTo>
                    <a:pt x="19" y="124"/>
                  </a:lnTo>
                  <a:lnTo>
                    <a:pt x="38" y="242"/>
                  </a:lnTo>
                  <a:lnTo>
                    <a:pt x="73" y="23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4" name="任意多边形 91292"/>
            <p:cNvSpPr/>
            <p:nvPr/>
          </p:nvSpPr>
          <p:spPr>
            <a:xfrm>
              <a:off x="3348" y="2661"/>
              <a:ext cx="12" cy="40"/>
            </a:xfrm>
            <a:custGeom>
              <a:avLst/>
              <a:gdLst/>
              <a:ahLst/>
              <a:cxnLst/>
              <a:rect l="0" t="0" r="0" b="0"/>
              <a:pathLst>
                <a:path w="73" h="242">
                  <a:moveTo>
                    <a:pt x="73" y="237"/>
                  </a:moveTo>
                  <a:lnTo>
                    <a:pt x="54" y="118"/>
                  </a:lnTo>
                  <a:lnTo>
                    <a:pt x="35" y="0"/>
                  </a:lnTo>
                  <a:lnTo>
                    <a:pt x="0" y="6"/>
                  </a:lnTo>
                  <a:lnTo>
                    <a:pt x="19" y="124"/>
                  </a:lnTo>
                  <a:lnTo>
                    <a:pt x="38" y="242"/>
                  </a:lnTo>
                  <a:lnTo>
                    <a:pt x="73" y="23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5" name="直接连接符 91293"/>
            <p:cNvSpPr/>
            <p:nvPr/>
          </p:nvSpPr>
          <p:spPr>
            <a:xfrm flipH="1">
              <a:off x="3347" y="266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6" name="任意多边形 91294"/>
            <p:cNvSpPr/>
            <p:nvPr/>
          </p:nvSpPr>
          <p:spPr>
            <a:xfrm>
              <a:off x="3341" y="2663"/>
              <a:ext cx="15" cy="39"/>
            </a:xfrm>
            <a:custGeom>
              <a:avLst/>
              <a:gdLst/>
              <a:ahLst/>
              <a:cxnLst/>
              <a:rect l="0" t="0" r="0" b="0"/>
              <a:pathLst>
                <a:path w="87" h="240">
                  <a:moveTo>
                    <a:pt x="87" y="232"/>
                  </a:moveTo>
                  <a:lnTo>
                    <a:pt x="60" y="116"/>
                  </a:lnTo>
                  <a:lnTo>
                    <a:pt x="33" y="0"/>
                  </a:lnTo>
                  <a:lnTo>
                    <a:pt x="0" y="8"/>
                  </a:lnTo>
                  <a:lnTo>
                    <a:pt x="27" y="124"/>
                  </a:lnTo>
                  <a:lnTo>
                    <a:pt x="53" y="240"/>
                  </a:lnTo>
                  <a:lnTo>
                    <a:pt x="87" y="23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7" name="任意多边形 91295"/>
            <p:cNvSpPr/>
            <p:nvPr/>
          </p:nvSpPr>
          <p:spPr>
            <a:xfrm>
              <a:off x="3341" y="2663"/>
              <a:ext cx="15" cy="39"/>
            </a:xfrm>
            <a:custGeom>
              <a:avLst/>
              <a:gdLst/>
              <a:ahLst/>
              <a:cxnLst/>
              <a:rect l="0" t="0" r="0" b="0"/>
              <a:pathLst>
                <a:path w="87" h="240">
                  <a:moveTo>
                    <a:pt x="87" y="232"/>
                  </a:moveTo>
                  <a:lnTo>
                    <a:pt x="60" y="116"/>
                  </a:lnTo>
                  <a:lnTo>
                    <a:pt x="33" y="0"/>
                  </a:lnTo>
                  <a:lnTo>
                    <a:pt x="0" y="8"/>
                  </a:lnTo>
                  <a:lnTo>
                    <a:pt x="27" y="124"/>
                  </a:lnTo>
                  <a:lnTo>
                    <a:pt x="53" y="240"/>
                  </a:lnTo>
                  <a:lnTo>
                    <a:pt x="87" y="23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8" name="任意多边形 91296"/>
            <p:cNvSpPr/>
            <p:nvPr/>
          </p:nvSpPr>
          <p:spPr>
            <a:xfrm>
              <a:off x="3339" y="2664"/>
              <a:ext cx="6" cy="20"/>
            </a:xfrm>
            <a:custGeom>
              <a:avLst/>
              <a:gdLst/>
              <a:ahLst/>
              <a:cxnLst/>
              <a:rect l="0" t="0" r="0" b="0"/>
              <a:pathLst>
                <a:path w="38" h="116">
                  <a:moveTo>
                    <a:pt x="38" y="116"/>
                  </a:moveTo>
                  <a:lnTo>
                    <a:pt x="11" y="0"/>
                  </a:lnTo>
                  <a:lnTo>
                    <a:pt x="0" y="2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19" name="直接连接符 91297"/>
            <p:cNvSpPr/>
            <p:nvPr/>
          </p:nvSpPr>
          <p:spPr>
            <a:xfrm flipH="1">
              <a:off x="3339" y="266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0" name="任意多边形 91298"/>
            <p:cNvSpPr/>
            <p:nvPr/>
          </p:nvSpPr>
          <p:spPr>
            <a:xfrm>
              <a:off x="3334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9">
                  <a:moveTo>
                    <a:pt x="110" y="228"/>
                  </a:moveTo>
                  <a:lnTo>
                    <a:pt x="72" y="114"/>
                  </a:lnTo>
                  <a:lnTo>
                    <a:pt x="34" y="0"/>
                  </a:lnTo>
                  <a:lnTo>
                    <a:pt x="0" y="11"/>
                  </a:lnTo>
                  <a:lnTo>
                    <a:pt x="38" y="125"/>
                  </a:lnTo>
                  <a:lnTo>
                    <a:pt x="76" y="239"/>
                  </a:lnTo>
                  <a:lnTo>
                    <a:pt x="110" y="22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1" name="任意多边形 91299"/>
            <p:cNvSpPr/>
            <p:nvPr/>
          </p:nvSpPr>
          <p:spPr>
            <a:xfrm>
              <a:off x="3334" y="2664"/>
              <a:ext cx="18" cy="40"/>
            </a:xfrm>
            <a:custGeom>
              <a:avLst/>
              <a:gdLst/>
              <a:ahLst/>
              <a:cxnLst/>
              <a:rect l="0" t="0" r="0" b="0"/>
              <a:pathLst>
                <a:path w="110" h="239">
                  <a:moveTo>
                    <a:pt x="110" y="228"/>
                  </a:moveTo>
                  <a:lnTo>
                    <a:pt x="72" y="114"/>
                  </a:lnTo>
                  <a:lnTo>
                    <a:pt x="34" y="0"/>
                  </a:lnTo>
                  <a:lnTo>
                    <a:pt x="0" y="11"/>
                  </a:lnTo>
                  <a:lnTo>
                    <a:pt x="38" y="125"/>
                  </a:lnTo>
                  <a:lnTo>
                    <a:pt x="76" y="239"/>
                  </a:lnTo>
                  <a:lnTo>
                    <a:pt x="110" y="22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2" name="直接连接符 91300"/>
            <p:cNvSpPr/>
            <p:nvPr/>
          </p:nvSpPr>
          <p:spPr>
            <a:xfrm flipH="1">
              <a:off x="3332" y="266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3" name="任意多边形 91301"/>
            <p:cNvSpPr/>
            <p:nvPr/>
          </p:nvSpPr>
          <p:spPr>
            <a:xfrm>
              <a:off x="3327" y="2667"/>
              <a:ext cx="21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124" y="221"/>
                  </a:moveTo>
                  <a:lnTo>
                    <a:pt x="78" y="111"/>
                  </a:lnTo>
                  <a:lnTo>
                    <a:pt x="32" y="0"/>
                  </a:lnTo>
                  <a:lnTo>
                    <a:pt x="0" y="14"/>
                  </a:lnTo>
                  <a:lnTo>
                    <a:pt x="46" y="124"/>
                  </a:lnTo>
                  <a:lnTo>
                    <a:pt x="91" y="235"/>
                  </a:lnTo>
                  <a:lnTo>
                    <a:pt x="124" y="22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4" name="任意多边形 91302"/>
            <p:cNvSpPr/>
            <p:nvPr/>
          </p:nvSpPr>
          <p:spPr>
            <a:xfrm>
              <a:off x="3327" y="2667"/>
              <a:ext cx="21" cy="38"/>
            </a:xfrm>
            <a:custGeom>
              <a:avLst/>
              <a:gdLst/>
              <a:ahLst/>
              <a:cxnLst/>
              <a:rect l="0" t="0" r="0" b="0"/>
              <a:pathLst>
                <a:path w="124" h="235">
                  <a:moveTo>
                    <a:pt x="124" y="221"/>
                  </a:moveTo>
                  <a:lnTo>
                    <a:pt x="78" y="111"/>
                  </a:lnTo>
                  <a:lnTo>
                    <a:pt x="32" y="0"/>
                  </a:lnTo>
                  <a:lnTo>
                    <a:pt x="0" y="14"/>
                  </a:lnTo>
                  <a:lnTo>
                    <a:pt x="46" y="124"/>
                  </a:lnTo>
                  <a:lnTo>
                    <a:pt x="91" y="235"/>
                  </a:lnTo>
                  <a:lnTo>
                    <a:pt x="124" y="22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5" name="任意多边形 91303"/>
            <p:cNvSpPr/>
            <p:nvPr/>
          </p:nvSpPr>
          <p:spPr>
            <a:xfrm>
              <a:off x="3326" y="2669"/>
              <a:ext cx="9" cy="19"/>
            </a:xfrm>
            <a:custGeom>
              <a:avLst/>
              <a:gdLst/>
              <a:ahLst/>
              <a:cxnLst/>
              <a:rect l="0" t="0" r="0" b="0"/>
              <a:pathLst>
                <a:path w="54" h="110">
                  <a:moveTo>
                    <a:pt x="54" y="110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54" y="11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6" name="直接连接符 91304"/>
            <p:cNvSpPr/>
            <p:nvPr/>
          </p:nvSpPr>
          <p:spPr>
            <a:xfrm flipH="1">
              <a:off x="3326" y="266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7" name="任意多边形 91305"/>
            <p:cNvSpPr/>
            <p:nvPr/>
          </p:nvSpPr>
          <p:spPr>
            <a:xfrm>
              <a:off x="3320" y="2669"/>
              <a:ext cx="24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138" y="214"/>
                  </a:moveTo>
                  <a:lnTo>
                    <a:pt x="85" y="107"/>
                  </a:lnTo>
                  <a:lnTo>
                    <a:pt x="31" y="0"/>
                  </a:lnTo>
                  <a:lnTo>
                    <a:pt x="0" y="16"/>
                  </a:lnTo>
                  <a:lnTo>
                    <a:pt x="53" y="123"/>
                  </a:lnTo>
                  <a:lnTo>
                    <a:pt x="107" y="230"/>
                  </a:lnTo>
                  <a:lnTo>
                    <a:pt x="138" y="21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8" name="任意多边形 91306"/>
            <p:cNvSpPr/>
            <p:nvPr/>
          </p:nvSpPr>
          <p:spPr>
            <a:xfrm>
              <a:off x="3320" y="2669"/>
              <a:ext cx="24" cy="38"/>
            </a:xfrm>
            <a:custGeom>
              <a:avLst/>
              <a:gdLst/>
              <a:ahLst/>
              <a:cxnLst/>
              <a:rect l="0" t="0" r="0" b="0"/>
              <a:pathLst>
                <a:path w="138" h="230">
                  <a:moveTo>
                    <a:pt x="138" y="214"/>
                  </a:moveTo>
                  <a:lnTo>
                    <a:pt x="85" y="107"/>
                  </a:lnTo>
                  <a:lnTo>
                    <a:pt x="31" y="0"/>
                  </a:lnTo>
                  <a:lnTo>
                    <a:pt x="0" y="16"/>
                  </a:lnTo>
                  <a:lnTo>
                    <a:pt x="53" y="123"/>
                  </a:lnTo>
                  <a:lnTo>
                    <a:pt x="107" y="230"/>
                  </a:lnTo>
                  <a:lnTo>
                    <a:pt x="138" y="21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29" name="任意多边形 91307"/>
            <p:cNvSpPr/>
            <p:nvPr/>
          </p:nvSpPr>
          <p:spPr>
            <a:xfrm>
              <a:off x="3319" y="2672"/>
              <a:ext cx="11" cy="18"/>
            </a:xfrm>
            <a:custGeom>
              <a:avLst/>
              <a:gdLst/>
              <a:ahLst/>
              <a:cxnLst/>
              <a:rect l="0" t="0" r="0" b="0"/>
              <a:pathLst>
                <a:path w="62" h="107">
                  <a:moveTo>
                    <a:pt x="62" y="107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62" y="10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0" name="直接连接符 91308"/>
            <p:cNvSpPr/>
            <p:nvPr/>
          </p:nvSpPr>
          <p:spPr>
            <a:xfrm flipH="1">
              <a:off x="3319" y="267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1" name="任意多边形 91309"/>
            <p:cNvSpPr/>
            <p:nvPr/>
          </p:nvSpPr>
          <p:spPr>
            <a:xfrm>
              <a:off x="3314" y="2673"/>
              <a:ext cx="26" cy="37"/>
            </a:xfrm>
            <a:custGeom>
              <a:avLst/>
              <a:gdLst/>
              <a:ahLst/>
              <a:cxnLst/>
              <a:rect l="0" t="0" r="0" b="0"/>
              <a:pathLst>
                <a:path w="154" h="221">
                  <a:moveTo>
                    <a:pt x="154" y="203"/>
                  </a:moveTo>
                  <a:lnTo>
                    <a:pt x="91" y="102"/>
                  </a:lnTo>
                  <a:lnTo>
                    <a:pt x="29" y="0"/>
                  </a:lnTo>
                  <a:lnTo>
                    <a:pt x="0" y="18"/>
                  </a:lnTo>
                  <a:lnTo>
                    <a:pt x="62" y="120"/>
                  </a:lnTo>
                  <a:lnTo>
                    <a:pt x="125" y="221"/>
                  </a:lnTo>
                  <a:lnTo>
                    <a:pt x="154" y="20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2" name="任意多边形 91310"/>
            <p:cNvSpPr/>
            <p:nvPr/>
          </p:nvSpPr>
          <p:spPr>
            <a:xfrm>
              <a:off x="3314" y="2673"/>
              <a:ext cx="26" cy="37"/>
            </a:xfrm>
            <a:custGeom>
              <a:avLst/>
              <a:gdLst/>
              <a:ahLst/>
              <a:cxnLst/>
              <a:rect l="0" t="0" r="0" b="0"/>
              <a:pathLst>
                <a:path w="154" h="221">
                  <a:moveTo>
                    <a:pt x="154" y="203"/>
                  </a:moveTo>
                  <a:lnTo>
                    <a:pt x="91" y="102"/>
                  </a:lnTo>
                  <a:lnTo>
                    <a:pt x="29" y="0"/>
                  </a:lnTo>
                  <a:lnTo>
                    <a:pt x="0" y="18"/>
                  </a:lnTo>
                  <a:lnTo>
                    <a:pt x="62" y="120"/>
                  </a:lnTo>
                  <a:lnTo>
                    <a:pt x="125" y="221"/>
                  </a:lnTo>
                  <a:lnTo>
                    <a:pt x="154" y="20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3" name="任意多边形 91311"/>
            <p:cNvSpPr/>
            <p:nvPr/>
          </p:nvSpPr>
          <p:spPr>
            <a:xfrm>
              <a:off x="3314" y="2676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8" h="102">
                  <a:moveTo>
                    <a:pt x="68" y="102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68" y="10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4" name="直接连接符 91312"/>
            <p:cNvSpPr/>
            <p:nvPr/>
          </p:nvSpPr>
          <p:spPr>
            <a:xfrm flipH="1">
              <a:off x="3314" y="267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5" name="任意多边形 91313"/>
            <p:cNvSpPr/>
            <p:nvPr/>
          </p:nvSpPr>
          <p:spPr>
            <a:xfrm>
              <a:off x="3309" y="2677"/>
              <a:ext cx="27" cy="36"/>
            </a:xfrm>
            <a:custGeom>
              <a:avLst/>
              <a:gdLst/>
              <a:ahLst/>
              <a:cxnLst/>
              <a:rect l="0" t="0" r="0" b="0"/>
              <a:pathLst>
                <a:path w="166" h="217">
                  <a:moveTo>
                    <a:pt x="166" y="197"/>
                  </a:moveTo>
                  <a:lnTo>
                    <a:pt x="97" y="99"/>
                  </a:lnTo>
                  <a:lnTo>
                    <a:pt x="29" y="0"/>
                  </a:lnTo>
                  <a:lnTo>
                    <a:pt x="0" y="21"/>
                  </a:lnTo>
                  <a:lnTo>
                    <a:pt x="68" y="119"/>
                  </a:lnTo>
                  <a:lnTo>
                    <a:pt x="136" y="217"/>
                  </a:lnTo>
                  <a:lnTo>
                    <a:pt x="166" y="19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6" name="任意多边形 91314"/>
            <p:cNvSpPr/>
            <p:nvPr/>
          </p:nvSpPr>
          <p:spPr>
            <a:xfrm>
              <a:off x="3309" y="2677"/>
              <a:ext cx="27" cy="36"/>
            </a:xfrm>
            <a:custGeom>
              <a:avLst/>
              <a:gdLst/>
              <a:ahLst/>
              <a:cxnLst/>
              <a:rect l="0" t="0" r="0" b="0"/>
              <a:pathLst>
                <a:path w="166" h="217">
                  <a:moveTo>
                    <a:pt x="166" y="197"/>
                  </a:moveTo>
                  <a:lnTo>
                    <a:pt x="97" y="99"/>
                  </a:lnTo>
                  <a:lnTo>
                    <a:pt x="29" y="0"/>
                  </a:lnTo>
                  <a:lnTo>
                    <a:pt x="0" y="21"/>
                  </a:lnTo>
                  <a:lnTo>
                    <a:pt x="68" y="119"/>
                  </a:lnTo>
                  <a:lnTo>
                    <a:pt x="136" y="217"/>
                  </a:lnTo>
                  <a:lnTo>
                    <a:pt x="166" y="19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7" name="任意多边形 91315"/>
            <p:cNvSpPr/>
            <p:nvPr/>
          </p:nvSpPr>
          <p:spPr>
            <a:xfrm>
              <a:off x="3307" y="2680"/>
              <a:ext cx="13" cy="16"/>
            </a:xfrm>
            <a:custGeom>
              <a:avLst/>
              <a:gdLst/>
              <a:ahLst/>
              <a:cxnLst/>
              <a:rect l="0" t="0" r="0" b="0"/>
              <a:pathLst>
                <a:path w="80" h="98">
                  <a:moveTo>
                    <a:pt x="80" y="98"/>
                  </a:moveTo>
                  <a:lnTo>
                    <a:pt x="12" y="0"/>
                  </a:lnTo>
                  <a:lnTo>
                    <a:pt x="0" y="10"/>
                  </a:lnTo>
                  <a:lnTo>
                    <a:pt x="80" y="9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8" name="直接连接符 91316"/>
            <p:cNvSpPr/>
            <p:nvPr/>
          </p:nvSpPr>
          <p:spPr>
            <a:xfrm flipH="1">
              <a:off x="3307" y="2680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39" name="任意多边形 91317"/>
            <p:cNvSpPr/>
            <p:nvPr/>
          </p:nvSpPr>
          <p:spPr>
            <a:xfrm>
              <a:off x="3302" y="2681"/>
              <a:ext cx="32" cy="33"/>
            </a:xfrm>
            <a:custGeom>
              <a:avLst/>
              <a:gdLst/>
              <a:ahLst/>
              <a:cxnLst/>
              <a:rect l="0" t="0" r="0" b="0"/>
              <a:pathLst>
                <a:path w="187" h="199">
                  <a:moveTo>
                    <a:pt x="187" y="176"/>
                  </a:moveTo>
                  <a:lnTo>
                    <a:pt x="106" y="88"/>
                  </a:lnTo>
                  <a:lnTo>
                    <a:pt x="26" y="0"/>
                  </a:lnTo>
                  <a:lnTo>
                    <a:pt x="0" y="23"/>
                  </a:lnTo>
                  <a:lnTo>
                    <a:pt x="81" y="111"/>
                  </a:lnTo>
                  <a:lnTo>
                    <a:pt x="161" y="199"/>
                  </a:lnTo>
                  <a:lnTo>
                    <a:pt x="187" y="1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0" name="任意多边形 91318"/>
            <p:cNvSpPr/>
            <p:nvPr/>
          </p:nvSpPr>
          <p:spPr>
            <a:xfrm>
              <a:off x="3302" y="2681"/>
              <a:ext cx="32" cy="33"/>
            </a:xfrm>
            <a:custGeom>
              <a:avLst/>
              <a:gdLst/>
              <a:ahLst/>
              <a:cxnLst/>
              <a:rect l="0" t="0" r="0" b="0"/>
              <a:pathLst>
                <a:path w="187" h="199">
                  <a:moveTo>
                    <a:pt x="187" y="176"/>
                  </a:moveTo>
                  <a:lnTo>
                    <a:pt x="106" y="88"/>
                  </a:lnTo>
                  <a:lnTo>
                    <a:pt x="26" y="0"/>
                  </a:lnTo>
                  <a:lnTo>
                    <a:pt x="0" y="23"/>
                  </a:lnTo>
                  <a:lnTo>
                    <a:pt x="81" y="111"/>
                  </a:lnTo>
                  <a:lnTo>
                    <a:pt x="161" y="199"/>
                  </a:lnTo>
                  <a:lnTo>
                    <a:pt x="187" y="17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1" name="任意多边形 91319"/>
            <p:cNvSpPr/>
            <p:nvPr/>
          </p:nvSpPr>
          <p:spPr>
            <a:xfrm>
              <a:off x="3302" y="2685"/>
              <a:ext cx="13" cy="15"/>
            </a:xfrm>
            <a:custGeom>
              <a:avLst/>
              <a:gdLst/>
              <a:ahLst/>
              <a:cxnLst/>
              <a:rect l="0" t="0" r="0" b="0"/>
              <a:pathLst>
                <a:path w="85" h="88">
                  <a:moveTo>
                    <a:pt x="85" y="88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85" y="8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2" name="任意多边形 91320"/>
            <p:cNvSpPr/>
            <p:nvPr/>
          </p:nvSpPr>
          <p:spPr>
            <a:xfrm>
              <a:off x="3298" y="2686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195" h="195">
                  <a:moveTo>
                    <a:pt x="195" y="170"/>
                  </a:moveTo>
                  <a:lnTo>
                    <a:pt x="110" y="8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85" y="110"/>
                  </a:lnTo>
                  <a:lnTo>
                    <a:pt x="170" y="195"/>
                  </a:lnTo>
                  <a:lnTo>
                    <a:pt x="195" y="17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3" name="任意多边形 91321"/>
            <p:cNvSpPr/>
            <p:nvPr/>
          </p:nvSpPr>
          <p:spPr>
            <a:xfrm>
              <a:off x="3298" y="2686"/>
              <a:ext cx="32" cy="32"/>
            </a:xfrm>
            <a:custGeom>
              <a:avLst/>
              <a:gdLst/>
              <a:ahLst/>
              <a:cxnLst/>
              <a:rect l="0" t="0" r="0" b="0"/>
              <a:pathLst>
                <a:path w="195" h="195">
                  <a:moveTo>
                    <a:pt x="195" y="170"/>
                  </a:moveTo>
                  <a:lnTo>
                    <a:pt x="110" y="8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85" y="110"/>
                  </a:lnTo>
                  <a:lnTo>
                    <a:pt x="170" y="195"/>
                  </a:lnTo>
                  <a:lnTo>
                    <a:pt x="195" y="17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4" name="任意多边形 91322"/>
            <p:cNvSpPr/>
            <p:nvPr/>
          </p:nvSpPr>
          <p:spPr>
            <a:xfrm>
              <a:off x="3297" y="2690"/>
              <a:ext cx="14" cy="14"/>
            </a:xfrm>
            <a:custGeom>
              <a:avLst/>
              <a:gdLst/>
              <a:ahLst/>
              <a:cxnLst/>
              <a:rect l="0" t="0" r="0" b="0"/>
              <a:pathLst>
                <a:path w="88" h="85">
                  <a:moveTo>
                    <a:pt x="88" y="85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88" y="8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5" name="任意多边形 91323"/>
            <p:cNvSpPr/>
            <p:nvPr/>
          </p:nvSpPr>
          <p:spPr>
            <a:xfrm>
              <a:off x="3293" y="2690"/>
              <a:ext cx="33" cy="32"/>
            </a:xfrm>
            <a:custGeom>
              <a:avLst/>
              <a:gdLst/>
              <a:ahLst/>
              <a:cxnLst/>
              <a:rect l="0" t="0" r="0" b="0"/>
              <a:pathLst>
                <a:path w="199" h="187">
                  <a:moveTo>
                    <a:pt x="199" y="161"/>
                  </a:moveTo>
                  <a:lnTo>
                    <a:pt x="111" y="81"/>
                  </a:lnTo>
                  <a:lnTo>
                    <a:pt x="23" y="0"/>
                  </a:lnTo>
                  <a:lnTo>
                    <a:pt x="0" y="26"/>
                  </a:lnTo>
                  <a:lnTo>
                    <a:pt x="88" y="106"/>
                  </a:lnTo>
                  <a:lnTo>
                    <a:pt x="176" y="187"/>
                  </a:lnTo>
                  <a:lnTo>
                    <a:pt x="199" y="16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6" name="任意多边形 91324"/>
            <p:cNvSpPr/>
            <p:nvPr/>
          </p:nvSpPr>
          <p:spPr>
            <a:xfrm>
              <a:off x="3293" y="2690"/>
              <a:ext cx="33" cy="32"/>
            </a:xfrm>
            <a:custGeom>
              <a:avLst/>
              <a:gdLst/>
              <a:ahLst/>
              <a:cxnLst/>
              <a:rect l="0" t="0" r="0" b="0"/>
              <a:pathLst>
                <a:path w="199" h="187">
                  <a:moveTo>
                    <a:pt x="199" y="161"/>
                  </a:moveTo>
                  <a:lnTo>
                    <a:pt x="111" y="81"/>
                  </a:lnTo>
                  <a:lnTo>
                    <a:pt x="23" y="0"/>
                  </a:lnTo>
                  <a:lnTo>
                    <a:pt x="0" y="26"/>
                  </a:lnTo>
                  <a:lnTo>
                    <a:pt x="88" y="106"/>
                  </a:lnTo>
                  <a:lnTo>
                    <a:pt x="176" y="187"/>
                  </a:lnTo>
                  <a:lnTo>
                    <a:pt x="199" y="16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7" name="任意多边形 91325"/>
            <p:cNvSpPr/>
            <p:nvPr/>
          </p:nvSpPr>
          <p:spPr>
            <a:xfrm>
              <a:off x="3289" y="2697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4" h="169">
                  <a:moveTo>
                    <a:pt x="214" y="141"/>
                  </a:moveTo>
                  <a:lnTo>
                    <a:pt x="117" y="70"/>
                  </a:lnTo>
                  <a:lnTo>
                    <a:pt x="20" y="0"/>
                  </a:lnTo>
                  <a:lnTo>
                    <a:pt x="0" y="28"/>
                  </a:lnTo>
                  <a:lnTo>
                    <a:pt x="97" y="98"/>
                  </a:lnTo>
                  <a:lnTo>
                    <a:pt x="194" y="169"/>
                  </a:lnTo>
                  <a:lnTo>
                    <a:pt x="214" y="14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8" name="任意多边形 91326"/>
            <p:cNvSpPr/>
            <p:nvPr/>
          </p:nvSpPr>
          <p:spPr>
            <a:xfrm>
              <a:off x="3289" y="2697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4" h="169">
                  <a:moveTo>
                    <a:pt x="214" y="141"/>
                  </a:moveTo>
                  <a:lnTo>
                    <a:pt x="117" y="70"/>
                  </a:lnTo>
                  <a:lnTo>
                    <a:pt x="20" y="0"/>
                  </a:lnTo>
                  <a:lnTo>
                    <a:pt x="0" y="28"/>
                  </a:lnTo>
                  <a:lnTo>
                    <a:pt x="97" y="98"/>
                  </a:lnTo>
                  <a:lnTo>
                    <a:pt x="194" y="169"/>
                  </a:lnTo>
                  <a:lnTo>
                    <a:pt x="214" y="14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49" name="任意多边形 91327"/>
            <p:cNvSpPr/>
            <p:nvPr/>
          </p:nvSpPr>
          <p:spPr>
            <a:xfrm>
              <a:off x="3285" y="2702"/>
              <a:ext cx="37" cy="27"/>
            </a:xfrm>
            <a:custGeom>
              <a:avLst/>
              <a:gdLst/>
              <a:ahLst/>
              <a:cxnLst/>
              <a:rect l="0" t="0" r="0" b="0"/>
              <a:pathLst>
                <a:path w="222" h="157">
                  <a:moveTo>
                    <a:pt x="222" y="127"/>
                  </a:moveTo>
                  <a:lnTo>
                    <a:pt x="121" y="63"/>
                  </a:lnTo>
                  <a:lnTo>
                    <a:pt x="19" y="0"/>
                  </a:lnTo>
                  <a:lnTo>
                    <a:pt x="0" y="30"/>
                  </a:lnTo>
                  <a:lnTo>
                    <a:pt x="102" y="94"/>
                  </a:lnTo>
                  <a:lnTo>
                    <a:pt x="203" y="157"/>
                  </a:lnTo>
                  <a:lnTo>
                    <a:pt x="222" y="12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0" name="任意多边形 91328"/>
            <p:cNvSpPr/>
            <p:nvPr/>
          </p:nvSpPr>
          <p:spPr>
            <a:xfrm>
              <a:off x="3285" y="2702"/>
              <a:ext cx="37" cy="27"/>
            </a:xfrm>
            <a:custGeom>
              <a:avLst/>
              <a:gdLst/>
              <a:ahLst/>
              <a:cxnLst/>
              <a:rect l="0" t="0" r="0" b="0"/>
              <a:pathLst>
                <a:path w="222" h="157">
                  <a:moveTo>
                    <a:pt x="222" y="127"/>
                  </a:moveTo>
                  <a:lnTo>
                    <a:pt x="121" y="63"/>
                  </a:lnTo>
                  <a:lnTo>
                    <a:pt x="19" y="0"/>
                  </a:lnTo>
                  <a:lnTo>
                    <a:pt x="0" y="30"/>
                  </a:lnTo>
                  <a:lnTo>
                    <a:pt x="102" y="94"/>
                  </a:lnTo>
                  <a:lnTo>
                    <a:pt x="203" y="157"/>
                  </a:lnTo>
                  <a:lnTo>
                    <a:pt x="222" y="12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1" name="任意多边形 91329"/>
            <p:cNvSpPr/>
            <p:nvPr/>
          </p:nvSpPr>
          <p:spPr>
            <a:xfrm>
              <a:off x="3281" y="2709"/>
              <a:ext cx="38" cy="22"/>
            </a:xfrm>
            <a:custGeom>
              <a:avLst/>
              <a:gdLst/>
              <a:ahLst/>
              <a:cxnLst/>
              <a:rect l="0" t="0" r="0" b="0"/>
              <a:pathLst>
                <a:path w="230" h="138">
                  <a:moveTo>
                    <a:pt x="230" y="107"/>
                  </a:moveTo>
                  <a:lnTo>
                    <a:pt x="123" y="54"/>
                  </a:lnTo>
                  <a:lnTo>
                    <a:pt x="15" y="0"/>
                  </a:lnTo>
                  <a:lnTo>
                    <a:pt x="0" y="31"/>
                  </a:lnTo>
                  <a:lnTo>
                    <a:pt x="107" y="85"/>
                  </a:lnTo>
                  <a:lnTo>
                    <a:pt x="214" y="138"/>
                  </a:lnTo>
                  <a:lnTo>
                    <a:pt x="230" y="10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2" name="任意多边形 91330"/>
            <p:cNvSpPr/>
            <p:nvPr/>
          </p:nvSpPr>
          <p:spPr>
            <a:xfrm>
              <a:off x="3281" y="2709"/>
              <a:ext cx="38" cy="22"/>
            </a:xfrm>
            <a:custGeom>
              <a:avLst/>
              <a:gdLst/>
              <a:ahLst/>
              <a:cxnLst/>
              <a:rect l="0" t="0" r="0" b="0"/>
              <a:pathLst>
                <a:path w="230" h="138">
                  <a:moveTo>
                    <a:pt x="230" y="107"/>
                  </a:moveTo>
                  <a:lnTo>
                    <a:pt x="123" y="54"/>
                  </a:lnTo>
                  <a:lnTo>
                    <a:pt x="15" y="0"/>
                  </a:lnTo>
                  <a:lnTo>
                    <a:pt x="0" y="31"/>
                  </a:lnTo>
                  <a:lnTo>
                    <a:pt x="107" y="85"/>
                  </a:lnTo>
                  <a:lnTo>
                    <a:pt x="214" y="138"/>
                  </a:lnTo>
                  <a:lnTo>
                    <a:pt x="230" y="10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3" name="任意多边形 91331"/>
            <p:cNvSpPr/>
            <p:nvPr/>
          </p:nvSpPr>
          <p:spPr>
            <a:xfrm>
              <a:off x="3279" y="2715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2" h="125">
                  <a:moveTo>
                    <a:pt x="232" y="94"/>
                  </a:moveTo>
                  <a:lnTo>
                    <a:pt x="123" y="47"/>
                  </a:lnTo>
                  <a:lnTo>
                    <a:pt x="14" y="0"/>
                  </a:lnTo>
                  <a:lnTo>
                    <a:pt x="0" y="31"/>
                  </a:lnTo>
                  <a:lnTo>
                    <a:pt x="110" y="78"/>
                  </a:lnTo>
                  <a:lnTo>
                    <a:pt x="219" y="125"/>
                  </a:lnTo>
                  <a:lnTo>
                    <a:pt x="232" y="9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4" name="任意多边形 91332"/>
            <p:cNvSpPr/>
            <p:nvPr/>
          </p:nvSpPr>
          <p:spPr>
            <a:xfrm>
              <a:off x="3279" y="2715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2" h="125">
                  <a:moveTo>
                    <a:pt x="232" y="94"/>
                  </a:moveTo>
                  <a:lnTo>
                    <a:pt x="123" y="47"/>
                  </a:lnTo>
                  <a:lnTo>
                    <a:pt x="14" y="0"/>
                  </a:lnTo>
                  <a:lnTo>
                    <a:pt x="0" y="31"/>
                  </a:lnTo>
                  <a:lnTo>
                    <a:pt x="110" y="78"/>
                  </a:lnTo>
                  <a:lnTo>
                    <a:pt x="219" y="125"/>
                  </a:lnTo>
                  <a:lnTo>
                    <a:pt x="232" y="9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5" name="任意多边形 91333"/>
            <p:cNvSpPr/>
            <p:nvPr/>
          </p:nvSpPr>
          <p:spPr>
            <a:xfrm>
              <a:off x="3276" y="2722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8" h="109">
                  <a:moveTo>
                    <a:pt x="238" y="76"/>
                  </a:moveTo>
                  <a:lnTo>
                    <a:pt x="125" y="38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113" y="72"/>
                  </a:lnTo>
                  <a:lnTo>
                    <a:pt x="227" y="109"/>
                  </a:lnTo>
                  <a:lnTo>
                    <a:pt x="238" y="7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6" name="任意多边形 91334"/>
            <p:cNvSpPr/>
            <p:nvPr/>
          </p:nvSpPr>
          <p:spPr>
            <a:xfrm>
              <a:off x="3276" y="2722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8" h="109">
                  <a:moveTo>
                    <a:pt x="238" y="76"/>
                  </a:moveTo>
                  <a:lnTo>
                    <a:pt x="125" y="38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113" y="72"/>
                  </a:lnTo>
                  <a:lnTo>
                    <a:pt x="227" y="109"/>
                  </a:lnTo>
                  <a:lnTo>
                    <a:pt x="238" y="7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7" name="任意多边形 91335"/>
            <p:cNvSpPr/>
            <p:nvPr/>
          </p:nvSpPr>
          <p:spPr>
            <a:xfrm>
              <a:off x="3275" y="2729"/>
              <a:ext cx="39" cy="15"/>
            </a:xfrm>
            <a:custGeom>
              <a:avLst/>
              <a:gdLst/>
              <a:ahLst/>
              <a:cxnLst/>
              <a:rect l="0" t="0" r="0" b="0"/>
              <a:pathLst>
                <a:path w="238" h="96">
                  <a:moveTo>
                    <a:pt x="238" y="63"/>
                  </a:moveTo>
                  <a:lnTo>
                    <a:pt x="123" y="32"/>
                  </a:lnTo>
                  <a:lnTo>
                    <a:pt x="8" y="0"/>
                  </a:lnTo>
                  <a:lnTo>
                    <a:pt x="0" y="34"/>
                  </a:lnTo>
                  <a:lnTo>
                    <a:pt x="115" y="65"/>
                  </a:lnTo>
                  <a:lnTo>
                    <a:pt x="230" y="96"/>
                  </a:lnTo>
                  <a:lnTo>
                    <a:pt x="238" y="6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8" name="任意多边形 91336"/>
            <p:cNvSpPr/>
            <p:nvPr/>
          </p:nvSpPr>
          <p:spPr>
            <a:xfrm>
              <a:off x="3275" y="2729"/>
              <a:ext cx="39" cy="15"/>
            </a:xfrm>
            <a:custGeom>
              <a:avLst/>
              <a:gdLst/>
              <a:ahLst/>
              <a:cxnLst/>
              <a:rect l="0" t="0" r="0" b="0"/>
              <a:pathLst>
                <a:path w="238" h="96">
                  <a:moveTo>
                    <a:pt x="238" y="63"/>
                  </a:moveTo>
                  <a:lnTo>
                    <a:pt x="123" y="32"/>
                  </a:lnTo>
                  <a:lnTo>
                    <a:pt x="8" y="0"/>
                  </a:lnTo>
                  <a:lnTo>
                    <a:pt x="0" y="34"/>
                  </a:lnTo>
                  <a:lnTo>
                    <a:pt x="115" y="65"/>
                  </a:lnTo>
                  <a:lnTo>
                    <a:pt x="230" y="96"/>
                  </a:lnTo>
                  <a:lnTo>
                    <a:pt x="238" y="6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59" name="任意多边形 91337"/>
            <p:cNvSpPr/>
            <p:nvPr/>
          </p:nvSpPr>
          <p:spPr>
            <a:xfrm>
              <a:off x="3273" y="2737"/>
              <a:ext cx="40" cy="11"/>
            </a:xfrm>
            <a:custGeom>
              <a:avLst/>
              <a:gdLst/>
              <a:ahLst/>
              <a:cxnLst/>
              <a:rect l="0" t="0" r="0" b="0"/>
              <a:pathLst>
                <a:path w="242" h="73">
                  <a:moveTo>
                    <a:pt x="242" y="38"/>
                  </a:moveTo>
                  <a:lnTo>
                    <a:pt x="124" y="19"/>
                  </a:lnTo>
                  <a:lnTo>
                    <a:pt x="5" y="0"/>
                  </a:lnTo>
                  <a:lnTo>
                    <a:pt x="0" y="35"/>
                  </a:lnTo>
                  <a:lnTo>
                    <a:pt x="118" y="54"/>
                  </a:lnTo>
                  <a:lnTo>
                    <a:pt x="236" y="73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0" name="任意多边形 91338"/>
            <p:cNvSpPr/>
            <p:nvPr/>
          </p:nvSpPr>
          <p:spPr>
            <a:xfrm>
              <a:off x="3273" y="2737"/>
              <a:ext cx="40" cy="11"/>
            </a:xfrm>
            <a:custGeom>
              <a:avLst/>
              <a:gdLst/>
              <a:ahLst/>
              <a:cxnLst/>
              <a:rect l="0" t="0" r="0" b="0"/>
              <a:pathLst>
                <a:path w="242" h="73">
                  <a:moveTo>
                    <a:pt x="242" y="38"/>
                  </a:moveTo>
                  <a:lnTo>
                    <a:pt x="124" y="19"/>
                  </a:lnTo>
                  <a:lnTo>
                    <a:pt x="5" y="0"/>
                  </a:lnTo>
                  <a:lnTo>
                    <a:pt x="0" y="35"/>
                  </a:lnTo>
                  <a:lnTo>
                    <a:pt x="118" y="54"/>
                  </a:lnTo>
                  <a:lnTo>
                    <a:pt x="236" y="73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1" name="任意多边形 91339"/>
            <p:cNvSpPr/>
            <p:nvPr/>
          </p:nvSpPr>
          <p:spPr>
            <a:xfrm>
              <a:off x="3273" y="2743"/>
              <a:ext cx="40" cy="9"/>
            </a:xfrm>
            <a:custGeom>
              <a:avLst/>
              <a:gdLst/>
              <a:ahLst/>
              <a:cxnLst/>
              <a:rect l="0" t="0" r="0" b="0"/>
              <a:pathLst>
                <a:path w="241" h="50">
                  <a:moveTo>
                    <a:pt x="241" y="15"/>
                  </a:moveTo>
                  <a:lnTo>
                    <a:pt x="122" y="8"/>
                  </a:lnTo>
                  <a:lnTo>
                    <a:pt x="3" y="0"/>
                  </a:lnTo>
                  <a:lnTo>
                    <a:pt x="0" y="34"/>
                  </a:lnTo>
                  <a:lnTo>
                    <a:pt x="120" y="42"/>
                  </a:lnTo>
                  <a:lnTo>
                    <a:pt x="239" y="50"/>
                  </a:lnTo>
                  <a:lnTo>
                    <a:pt x="241" y="15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2" name="任意多边形 91340"/>
            <p:cNvSpPr/>
            <p:nvPr/>
          </p:nvSpPr>
          <p:spPr>
            <a:xfrm>
              <a:off x="3273" y="2743"/>
              <a:ext cx="40" cy="9"/>
            </a:xfrm>
            <a:custGeom>
              <a:avLst/>
              <a:gdLst/>
              <a:ahLst/>
              <a:cxnLst/>
              <a:rect l="0" t="0" r="0" b="0"/>
              <a:pathLst>
                <a:path w="241" h="50">
                  <a:moveTo>
                    <a:pt x="241" y="15"/>
                  </a:moveTo>
                  <a:lnTo>
                    <a:pt x="122" y="8"/>
                  </a:lnTo>
                  <a:lnTo>
                    <a:pt x="3" y="0"/>
                  </a:lnTo>
                  <a:lnTo>
                    <a:pt x="0" y="34"/>
                  </a:lnTo>
                  <a:lnTo>
                    <a:pt x="120" y="42"/>
                  </a:lnTo>
                  <a:lnTo>
                    <a:pt x="239" y="50"/>
                  </a:lnTo>
                  <a:lnTo>
                    <a:pt x="241" y="15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3" name="任意多边形 91341"/>
            <p:cNvSpPr/>
            <p:nvPr/>
          </p:nvSpPr>
          <p:spPr>
            <a:xfrm>
              <a:off x="3272" y="2750"/>
              <a:ext cx="39" cy="8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40" y="7"/>
                  </a:moveTo>
                  <a:lnTo>
                    <a:pt x="121" y="3"/>
                  </a:lnTo>
                  <a:lnTo>
                    <a:pt x="1" y="0"/>
                  </a:lnTo>
                  <a:lnTo>
                    <a:pt x="0" y="36"/>
                  </a:lnTo>
                  <a:lnTo>
                    <a:pt x="120" y="39"/>
                  </a:lnTo>
                  <a:lnTo>
                    <a:pt x="239" y="42"/>
                  </a:lnTo>
                  <a:lnTo>
                    <a:pt x="240" y="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4" name="任意多边形 91342"/>
            <p:cNvSpPr/>
            <p:nvPr/>
          </p:nvSpPr>
          <p:spPr>
            <a:xfrm>
              <a:off x="3272" y="2750"/>
              <a:ext cx="39" cy="8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40" y="7"/>
                  </a:moveTo>
                  <a:lnTo>
                    <a:pt x="121" y="3"/>
                  </a:lnTo>
                  <a:lnTo>
                    <a:pt x="1" y="0"/>
                  </a:lnTo>
                  <a:lnTo>
                    <a:pt x="0" y="36"/>
                  </a:lnTo>
                  <a:lnTo>
                    <a:pt x="120" y="39"/>
                  </a:lnTo>
                  <a:lnTo>
                    <a:pt x="239" y="42"/>
                  </a:lnTo>
                  <a:lnTo>
                    <a:pt x="240" y="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5" name="任意多边形 91343"/>
            <p:cNvSpPr/>
            <p:nvPr/>
          </p:nvSpPr>
          <p:spPr>
            <a:xfrm>
              <a:off x="3272" y="2755"/>
              <a:ext cx="41" cy="9"/>
            </a:xfrm>
            <a:custGeom>
              <a:avLst/>
              <a:gdLst/>
              <a:ahLst/>
              <a:cxnLst/>
              <a:rect l="0" t="0" r="0" b="0"/>
              <a:pathLst>
                <a:path w="242" h="57">
                  <a:moveTo>
                    <a:pt x="239" y="0"/>
                  </a:moveTo>
                  <a:lnTo>
                    <a:pt x="120" y="11"/>
                  </a:lnTo>
                  <a:lnTo>
                    <a:pt x="0" y="22"/>
                  </a:lnTo>
                  <a:lnTo>
                    <a:pt x="4" y="57"/>
                  </a:lnTo>
                  <a:lnTo>
                    <a:pt x="123" y="46"/>
                  </a:lnTo>
                  <a:lnTo>
                    <a:pt x="242" y="3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6" name="任意多边形 91344"/>
            <p:cNvSpPr/>
            <p:nvPr/>
          </p:nvSpPr>
          <p:spPr>
            <a:xfrm>
              <a:off x="3272" y="2755"/>
              <a:ext cx="41" cy="9"/>
            </a:xfrm>
            <a:custGeom>
              <a:avLst/>
              <a:gdLst/>
              <a:ahLst/>
              <a:cxnLst/>
              <a:rect l="0" t="0" r="0" b="0"/>
              <a:pathLst>
                <a:path w="242" h="57">
                  <a:moveTo>
                    <a:pt x="239" y="0"/>
                  </a:moveTo>
                  <a:lnTo>
                    <a:pt x="120" y="11"/>
                  </a:lnTo>
                  <a:lnTo>
                    <a:pt x="0" y="22"/>
                  </a:lnTo>
                  <a:lnTo>
                    <a:pt x="4" y="57"/>
                  </a:lnTo>
                  <a:lnTo>
                    <a:pt x="123" y="46"/>
                  </a:lnTo>
                  <a:lnTo>
                    <a:pt x="242" y="3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7" name="任意多边形 91345"/>
            <p:cNvSpPr/>
            <p:nvPr/>
          </p:nvSpPr>
          <p:spPr>
            <a:xfrm>
              <a:off x="3273" y="2759"/>
              <a:ext cx="40" cy="12"/>
            </a:xfrm>
            <a:custGeom>
              <a:avLst/>
              <a:gdLst/>
              <a:ahLst/>
              <a:cxnLst/>
              <a:rect l="0" t="0" r="0" b="0"/>
              <a:pathLst>
                <a:path w="241" h="66">
                  <a:moveTo>
                    <a:pt x="236" y="0"/>
                  </a:moveTo>
                  <a:lnTo>
                    <a:pt x="118" y="16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22" y="50"/>
                  </a:lnTo>
                  <a:lnTo>
                    <a:pt x="241" y="35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8" name="任意多边形 91346"/>
            <p:cNvSpPr/>
            <p:nvPr/>
          </p:nvSpPr>
          <p:spPr>
            <a:xfrm>
              <a:off x="3273" y="2759"/>
              <a:ext cx="40" cy="12"/>
            </a:xfrm>
            <a:custGeom>
              <a:avLst/>
              <a:gdLst/>
              <a:ahLst/>
              <a:cxnLst/>
              <a:rect l="0" t="0" r="0" b="0"/>
              <a:pathLst>
                <a:path w="241" h="66">
                  <a:moveTo>
                    <a:pt x="236" y="0"/>
                  </a:moveTo>
                  <a:lnTo>
                    <a:pt x="118" y="16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22" y="50"/>
                  </a:lnTo>
                  <a:lnTo>
                    <a:pt x="241" y="35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69" name="任意多边形 91347"/>
            <p:cNvSpPr/>
            <p:nvPr/>
          </p:nvSpPr>
          <p:spPr>
            <a:xfrm>
              <a:off x="3275" y="2763"/>
              <a:ext cx="39" cy="14"/>
            </a:xfrm>
            <a:custGeom>
              <a:avLst/>
              <a:gdLst/>
              <a:ahLst/>
              <a:cxnLst/>
              <a:rect l="0" t="0" r="0" b="0"/>
              <a:pathLst>
                <a:path w="240" h="87">
                  <a:moveTo>
                    <a:pt x="233" y="0"/>
                  </a:moveTo>
                  <a:lnTo>
                    <a:pt x="116" y="27"/>
                  </a:lnTo>
                  <a:lnTo>
                    <a:pt x="0" y="54"/>
                  </a:lnTo>
                  <a:lnTo>
                    <a:pt x="8" y="87"/>
                  </a:lnTo>
                  <a:lnTo>
                    <a:pt x="124" y="61"/>
                  </a:lnTo>
                  <a:lnTo>
                    <a:pt x="240" y="34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0" name="任意多边形 91348"/>
            <p:cNvSpPr/>
            <p:nvPr/>
          </p:nvSpPr>
          <p:spPr>
            <a:xfrm>
              <a:off x="3275" y="2763"/>
              <a:ext cx="39" cy="14"/>
            </a:xfrm>
            <a:custGeom>
              <a:avLst/>
              <a:gdLst/>
              <a:ahLst/>
              <a:cxnLst/>
              <a:rect l="0" t="0" r="0" b="0"/>
              <a:pathLst>
                <a:path w="240" h="87">
                  <a:moveTo>
                    <a:pt x="233" y="0"/>
                  </a:moveTo>
                  <a:lnTo>
                    <a:pt x="116" y="27"/>
                  </a:lnTo>
                  <a:lnTo>
                    <a:pt x="0" y="54"/>
                  </a:lnTo>
                  <a:lnTo>
                    <a:pt x="8" y="87"/>
                  </a:lnTo>
                  <a:lnTo>
                    <a:pt x="124" y="61"/>
                  </a:lnTo>
                  <a:lnTo>
                    <a:pt x="240" y="34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1" name="任意多边形 91349"/>
            <p:cNvSpPr/>
            <p:nvPr/>
          </p:nvSpPr>
          <p:spPr>
            <a:xfrm>
              <a:off x="3276" y="2767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9" h="109">
                  <a:moveTo>
                    <a:pt x="228" y="0"/>
                  </a:moveTo>
                  <a:lnTo>
                    <a:pt x="114" y="38"/>
                  </a:lnTo>
                  <a:lnTo>
                    <a:pt x="0" y="76"/>
                  </a:lnTo>
                  <a:lnTo>
                    <a:pt x="12" y="109"/>
                  </a:lnTo>
                  <a:lnTo>
                    <a:pt x="125" y="71"/>
                  </a:lnTo>
                  <a:lnTo>
                    <a:pt x="239" y="33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2" name="任意多边形 91350"/>
            <p:cNvSpPr/>
            <p:nvPr/>
          </p:nvSpPr>
          <p:spPr>
            <a:xfrm>
              <a:off x="3276" y="2767"/>
              <a:ext cx="39" cy="18"/>
            </a:xfrm>
            <a:custGeom>
              <a:avLst/>
              <a:gdLst/>
              <a:ahLst/>
              <a:cxnLst/>
              <a:rect l="0" t="0" r="0" b="0"/>
              <a:pathLst>
                <a:path w="239" h="109">
                  <a:moveTo>
                    <a:pt x="228" y="0"/>
                  </a:moveTo>
                  <a:lnTo>
                    <a:pt x="114" y="38"/>
                  </a:lnTo>
                  <a:lnTo>
                    <a:pt x="0" y="76"/>
                  </a:lnTo>
                  <a:lnTo>
                    <a:pt x="12" y="109"/>
                  </a:lnTo>
                  <a:lnTo>
                    <a:pt x="125" y="71"/>
                  </a:lnTo>
                  <a:lnTo>
                    <a:pt x="239" y="33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3" name="任意多边形 91351"/>
            <p:cNvSpPr/>
            <p:nvPr/>
          </p:nvSpPr>
          <p:spPr>
            <a:xfrm>
              <a:off x="3279" y="2772"/>
              <a:ext cx="38" cy="19"/>
            </a:xfrm>
            <a:custGeom>
              <a:avLst/>
              <a:gdLst/>
              <a:ahLst/>
              <a:cxnLst/>
              <a:rect l="0" t="0" r="0" b="0"/>
              <a:pathLst>
                <a:path w="235" h="117">
                  <a:moveTo>
                    <a:pt x="223" y="0"/>
                  </a:moveTo>
                  <a:lnTo>
                    <a:pt x="111" y="42"/>
                  </a:lnTo>
                  <a:lnTo>
                    <a:pt x="0" y="85"/>
                  </a:lnTo>
                  <a:lnTo>
                    <a:pt x="12" y="117"/>
                  </a:lnTo>
                  <a:lnTo>
                    <a:pt x="124" y="74"/>
                  </a:lnTo>
                  <a:lnTo>
                    <a:pt x="235" y="32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4" name="任意多边形 91352"/>
            <p:cNvSpPr/>
            <p:nvPr/>
          </p:nvSpPr>
          <p:spPr>
            <a:xfrm>
              <a:off x="3279" y="2772"/>
              <a:ext cx="38" cy="19"/>
            </a:xfrm>
            <a:custGeom>
              <a:avLst/>
              <a:gdLst/>
              <a:ahLst/>
              <a:cxnLst/>
              <a:rect l="0" t="0" r="0" b="0"/>
              <a:pathLst>
                <a:path w="235" h="117">
                  <a:moveTo>
                    <a:pt x="223" y="0"/>
                  </a:moveTo>
                  <a:lnTo>
                    <a:pt x="111" y="42"/>
                  </a:lnTo>
                  <a:lnTo>
                    <a:pt x="0" y="85"/>
                  </a:lnTo>
                  <a:lnTo>
                    <a:pt x="12" y="117"/>
                  </a:lnTo>
                  <a:lnTo>
                    <a:pt x="124" y="74"/>
                  </a:lnTo>
                  <a:lnTo>
                    <a:pt x="235" y="32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5" name="任意多边形 91353"/>
            <p:cNvSpPr/>
            <p:nvPr/>
          </p:nvSpPr>
          <p:spPr>
            <a:xfrm>
              <a:off x="3281" y="2775"/>
              <a:ext cx="38" cy="24"/>
            </a:xfrm>
            <a:custGeom>
              <a:avLst/>
              <a:gdLst/>
              <a:ahLst/>
              <a:cxnLst/>
              <a:rect l="0" t="0" r="0" b="0"/>
              <a:pathLst>
                <a:path w="229" h="138">
                  <a:moveTo>
                    <a:pt x="214" y="0"/>
                  </a:moveTo>
                  <a:lnTo>
                    <a:pt x="107" y="53"/>
                  </a:lnTo>
                  <a:lnTo>
                    <a:pt x="0" y="107"/>
                  </a:lnTo>
                  <a:lnTo>
                    <a:pt x="15" y="138"/>
                  </a:lnTo>
                  <a:lnTo>
                    <a:pt x="122" y="85"/>
                  </a:lnTo>
                  <a:lnTo>
                    <a:pt x="229" y="31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6" name="任意多边形 91354"/>
            <p:cNvSpPr/>
            <p:nvPr/>
          </p:nvSpPr>
          <p:spPr>
            <a:xfrm>
              <a:off x="3281" y="2775"/>
              <a:ext cx="38" cy="24"/>
            </a:xfrm>
            <a:custGeom>
              <a:avLst/>
              <a:gdLst/>
              <a:ahLst/>
              <a:cxnLst/>
              <a:rect l="0" t="0" r="0" b="0"/>
              <a:pathLst>
                <a:path w="229" h="138">
                  <a:moveTo>
                    <a:pt x="214" y="0"/>
                  </a:moveTo>
                  <a:lnTo>
                    <a:pt x="107" y="53"/>
                  </a:lnTo>
                  <a:lnTo>
                    <a:pt x="0" y="107"/>
                  </a:lnTo>
                  <a:lnTo>
                    <a:pt x="15" y="138"/>
                  </a:lnTo>
                  <a:lnTo>
                    <a:pt x="122" y="85"/>
                  </a:lnTo>
                  <a:lnTo>
                    <a:pt x="229" y="31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7" name="任意多边形 91355"/>
            <p:cNvSpPr/>
            <p:nvPr/>
          </p:nvSpPr>
          <p:spPr>
            <a:xfrm>
              <a:off x="3284" y="2779"/>
              <a:ext cx="36" cy="26"/>
            </a:xfrm>
            <a:custGeom>
              <a:avLst/>
              <a:gdLst/>
              <a:ahLst/>
              <a:cxnLst/>
              <a:rect l="0" t="0" r="0" b="0"/>
              <a:pathLst>
                <a:path w="223" h="153">
                  <a:moveTo>
                    <a:pt x="205" y="0"/>
                  </a:moveTo>
                  <a:lnTo>
                    <a:pt x="102" y="62"/>
                  </a:lnTo>
                  <a:lnTo>
                    <a:pt x="0" y="123"/>
                  </a:lnTo>
                  <a:lnTo>
                    <a:pt x="17" y="153"/>
                  </a:lnTo>
                  <a:lnTo>
                    <a:pt x="120" y="92"/>
                  </a:lnTo>
                  <a:lnTo>
                    <a:pt x="223" y="3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8" name="任意多边形 91356"/>
            <p:cNvSpPr/>
            <p:nvPr/>
          </p:nvSpPr>
          <p:spPr>
            <a:xfrm>
              <a:off x="3284" y="2779"/>
              <a:ext cx="36" cy="26"/>
            </a:xfrm>
            <a:custGeom>
              <a:avLst/>
              <a:gdLst/>
              <a:ahLst/>
              <a:cxnLst/>
              <a:rect l="0" t="0" r="0" b="0"/>
              <a:pathLst>
                <a:path w="223" h="153">
                  <a:moveTo>
                    <a:pt x="205" y="0"/>
                  </a:moveTo>
                  <a:lnTo>
                    <a:pt x="102" y="62"/>
                  </a:lnTo>
                  <a:lnTo>
                    <a:pt x="0" y="123"/>
                  </a:lnTo>
                  <a:lnTo>
                    <a:pt x="17" y="153"/>
                  </a:lnTo>
                  <a:lnTo>
                    <a:pt x="120" y="92"/>
                  </a:lnTo>
                  <a:lnTo>
                    <a:pt x="223" y="3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79" name="任意多边形 91357"/>
            <p:cNvSpPr/>
            <p:nvPr/>
          </p:nvSpPr>
          <p:spPr>
            <a:xfrm>
              <a:off x="3288" y="2783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4" h="168">
                  <a:moveTo>
                    <a:pt x="194" y="0"/>
                  </a:moveTo>
                  <a:lnTo>
                    <a:pt x="97" y="70"/>
                  </a:lnTo>
                  <a:lnTo>
                    <a:pt x="0" y="140"/>
                  </a:lnTo>
                  <a:lnTo>
                    <a:pt x="20" y="168"/>
                  </a:lnTo>
                  <a:lnTo>
                    <a:pt x="117" y="98"/>
                  </a:lnTo>
                  <a:lnTo>
                    <a:pt x="214" y="2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80" name="任意多边形 91358"/>
            <p:cNvSpPr/>
            <p:nvPr/>
          </p:nvSpPr>
          <p:spPr>
            <a:xfrm>
              <a:off x="3288" y="2783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4" h="168">
                  <a:moveTo>
                    <a:pt x="194" y="0"/>
                  </a:moveTo>
                  <a:lnTo>
                    <a:pt x="97" y="70"/>
                  </a:lnTo>
                  <a:lnTo>
                    <a:pt x="0" y="140"/>
                  </a:lnTo>
                  <a:lnTo>
                    <a:pt x="20" y="168"/>
                  </a:lnTo>
                  <a:lnTo>
                    <a:pt x="117" y="98"/>
                  </a:lnTo>
                  <a:lnTo>
                    <a:pt x="214" y="2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81" name="任意多边形 91359"/>
            <p:cNvSpPr/>
            <p:nvPr/>
          </p:nvSpPr>
          <p:spPr>
            <a:xfrm>
              <a:off x="3292" y="2788"/>
              <a:ext cx="35" cy="30"/>
            </a:xfrm>
            <a:custGeom>
              <a:avLst/>
              <a:gdLst/>
              <a:ahLst/>
              <a:cxnLst/>
              <a:rect l="0" t="0" r="0" b="0"/>
              <a:pathLst>
                <a:path w="217" h="190">
                  <a:moveTo>
                    <a:pt x="97" y="71"/>
                  </a:moveTo>
                  <a:lnTo>
                    <a:pt x="194" y="0"/>
                  </a:lnTo>
                  <a:lnTo>
                    <a:pt x="203" y="16"/>
                  </a:lnTo>
                  <a:lnTo>
                    <a:pt x="210" y="33"/>
                  </a:lnTo>
                  <a:lnTo>
                    <a:pt x="214" y="50"/>
                  </a:lnTo>
                  <a:lnTo>
                    <a:pt x="217" y="67"/>
                  </a:lnTo>
                  <a:lnTo>
                    <a:pt x="216" y="85"/>
                  </a:lnTo>
                  <a:lnTo>
                    <a:pt x="212" y="103"/>
                  </a:lnTo>
                  <a:lnTo>
                    <a:pt x="207" y="120"/>
                  </a:lnTo>
                  <a:lnTo>
                    <a:pt x="198" y="136"/>
                  </a:lnTo>
                  <a:lnTo>
                    <a:pt x="187" y="150"/>
                  </a:lnTo>
                  <a:lnTo>
                    <a:pt x="174" y="162"/>
                  </a:lnTo>
                  <a:lnTo>
                    <a:pt x="160" y="172"/>
                  </a:lnTo>
                  <a:lnTo>
                    <a:pt x="144" y="181"/>
                  </a:lnTo>
                  <a:lnTo>
                    <a:pt x="126" y="187"/>
                  </a:lnTo>
                  <a:lnTo>
                    <a:pt x="110" y="189"/>
                  </a:lnTo>
                  <a:lnTo>
                    <a:pt x="92" y="190"/>
                  </a:lnTo>
                  <a:lnTo>
                    <a:pt x="74" y="188"/>
                  </a:lnTo>
                  <a:lnTo>
                    <a:pt x="56" y="184"/>
                  </a:lnTo>
                  <a:lnTo>
                    <a:pt x="40" y="176"/>
                  </a:lnTo>
                  <a:lnTo>
                    <a:pt x="25" y="166"/>
                  </a:lnTo>
                  <a:lnTo>
                    <a:pt x="11" y="155"/>
                  </a:lnTo>
                  <a:lnTo>
                    <a:pt x="0" y="141"/>
                  </a:lnTo>
                  <a:lnTo>
                    <a:pt x="97" y="7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82" name="任意多边形 91360"/>
            <p:cNvSpPr/>
            <p:nvPr/>
          </p:nvSpPr>
          <p:spPr>
            <a:xfrm>
              <a:off x="3292" y="2788"/>
              <a:ext cx="35" cy="30"/>
            </a:xfrm>
            <a:custGeom>
              <a:avLst/>
              <a:gdLst/>
              <a:ahLst/>
              <a:cxnLst/>
              <a:rect l="0" t="0" r="0" b="0"/>
              <a:pathLst>
                <a:path w="217" h="190">
                  <a:moveTo>
                    <a:pt x="194" y="0"/>
                  </a:moveTo>
                  <a:lnTo>
                    <a:pt x="203" y="16"/>
                  </a:lnTo>
                  <a:lnTo>
                    <a:pt x="210" y="33"/>
                  </a:lnTo>
                  <a:lnTo>
                    <a:pt x="214" y="50"/>
                  </a:lnTo>
                  <a:lnTo>
                    <a:pt x="217" y="67"/>
                  </a:lnTo>
                  <a:lnTo>
                    <a:pt x="216" y="85"/>
                  </a:lnTo>
                  <a:lnTo>
                    <a:pt x="212" y="103"/>
                  </a:lnTo>
                  <a:lnTo>
                    <a:pt x="207" y="120"/>
                  </a:lnTo>
                  <a:lnTo>
                    <a:pt x="198" y="136"/>
                  </a:lnTo>
                  <a:lnTo>
                    <a:pt x="187" y="150"/>
                  </a:lnTo>
                  <a:lnTo>
                    <a:pt x="174" y="162"/>
                  </a:lnTo>
                  <a:lnTo>
                    <a:pt x="160" y="172"/>
                  </a:lnTo>
                  <a:lnTo>
                    <a:pt x="144" y="181"/>
                  </a:lnTo>
                  <a:lnTo>
                    <a:pt x="126" y="187"/>
                  </a:lnTo>
                  <a:lnTo>
                    <a:pt x="110" y="189"/>
                  </a:lnTo>
                  <a:lnTo>
                    <a:pt x="92" y="190"/>
                  </a:lnTo>
                  <a:lnTo>
                    <a:pt x="74" y="188"/>
                  </a:lnTo>
                  <a:lnTo>
                    <a:pt x="56" y="184"/>
                  </a:lnTo>
                  <a:lnTo>
                    <a:pt x="40" y="176"/>
                  </a:lnTo>
                  <a:lnTo>
                    <a:pt x="25" y="166"/>
                  </a:lnTo>
                  <a:lnTo>
                    <a:pt x="11" y="155"/>
                  </a:lnTo>
                  <a:lnTo>
                    <a:pt x="0" y="141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83" name="直接连接符 91361"/>
            <p:cNvSpPr/>
            <p:nvPr/>
          </p:nvSpPr>
          <p:spPr>
            <a:xfrm>
              <a:off x="3349" y="268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84" name="直接连接符 91362"/>
            <p:cNvSpPr/>
            <p:nvPr/>
          </p:nvSpPr>
          <p:spPr>
            <a:xfrm>
              <a:off x="3352" y="287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364" name="组合 91363"/>
          <p:cNvGrpSpPr/>
          <p:nvPr/>
        </p:nvGrpSpPr>
        <p:grpSpPr>
          <a:xfrm>
            <a:off x="6154738" y="1082675"/>
            <a:ext cx="728662" cy="119063"/>
            <a:chOff x="3877" y="682"/>
            <a:chExt cx="459" cy="75"/>
          </a:xfrm>
        </p:grpSpPr>
        <p:sp>
          <p:nvSpPr>
            <p:cNvPr id="78786" name="任意多边形 91364"/>
            <p:cNvSpPr/>
            <p:nvPr/>
          </p:nvSpPr>
          <p:spPr>
            <a:xfrm>
              <a:off x="3934" y="682"/>
              <a:ext cx="347" cy="40"/>
            </a:xfrm>
            <a:custGeom>
              <a:avLst/>
              <a:gdLst/>
              <a:ahLst/>
              <a:cxnLst/>
              <a:rect l="0" t="0" r="0" b="0"/>
              <a:pathLst>
                <a:path w="2119" h="238">
                  <a:moveTo>
                    <a:pt x="0" y="0"/>
                  </a:moveTo>
                  <a:lnTo>
                    <a:pt x="0" y="119"/>
                  </a:lnTo>
                  <a:lnTo>
                    <a:pt x="0" y="238"/>
                  </a:lnTo>
                  <a:lnTo>
                    <a:pt x="2119" y="238"/>
                  </a:lnTo>
                  <a:lnTo>
                    <a:pt x="2119" y="119"/>
                  </a:lnTo>
                  <a:lnTo>
                    <a:pt x="21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787" name="任意多边形 91365"/>
            <p:cNvSpPr/>
            <p:nvPr/>
          </p:nvSpPr>
          <p:spPr>
            <a:xfrm>
              <a:off x="3897" y="718"/>
              <a:ext cx="419" cy="39"/>
            </a:xfrm>
            <a:custGeom>
              <a:avLst/>
              <a:gdLst/>
              <a:ahLst/>
              <a:cxnLst/>
              <a:rect l="0" t="0" r="0" b="0"/>
              <a:pathLst>
                <a:path w="2565" h="239">
                  <a:moveTo>
                    <a:pt x="0" y="0"/>
                  </a:moveTo>
                  <a:lnTo>
                    <a:pt x="0" y="119"/>
                  </a:lnTo>
                  <a:lnTo>
                    <a:pt x="0" y="239"/>
                  </a:lnTo>
                  <a:lnTo>
                    <a:pt x="2565" y="239"/>
                  </a:lnTo>
                  <a:lnTo>
                    <a:pt x="2565" y="119"/>
                  </a:lnTo>
                  <a:lnTo>
                    <a:pt x="2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788" name="组合 91366"/>
            <p:cNvGrpSpPr/>
            <p:nvPr/>
          </p:nvGrpSpPr>
          <p:grpSpPr>
            <a:xfrm>
              <a:off x="3877" y="682"/>
              <a:ext cx="459" cy="75"/>
              <a:chOff x="3877" y="682"/>
              <a:chExt cx="459" cy="75"/>
            </a:xfrm>
          </p:grpSpPr>
          <p:sp>
            <p:nvSpPr>
              <p:cNvPr id="78789" name="任意多边形 91367"/>
              <p:cNvSpPr/>
              <p:nvPr/>
            </p:nvSpPr>
            <p:spPr>
              <a:xfrm>
                <a:off x="4297" y="718"/>
                <a:ext cx="39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19">
                    <a:moveTo>
                      <a:pt x="119" y="119"/>
                    </a:moveTo>
                    <a:lnTo>
                      <a:pt x="0" y="119"/>
                    </a:lnTo>
                    <a:lnTo>
                      <a:pt x="1" y="101"/>
                    </a:lnTo>
                    <a:lnTo>
                      <a:pt x="5" y="83"/>
                    </a:lnTo>
                    <a:lnTo>
                      <a:pt x="12" y="68"/>
                    </a:lnTo>
                    <a:lnTo>
                      <a:pt x="21" y="52"/>
                    </a:lnTo>
                    <a:lnTo>
                      <a:pt x="32" y="38"/>
                    </a:lnTo>
                    <a:lnTo>
                      <a:pt x="45" y="25"/>
                    </a:lnTo>
                    <a:lnTo>
                      <a:pt x="60" y="15"/>
                    </a:lnTo>
                    <a:lnTo>
                      <a:pt x="76" y="8"/>
                    </a:lnTo>
                    <a:lnTo>
                      <a:pt x="93" y="3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46" y="3"/>
                    </a:lnTo>
                    <a:lnTo>
                      <a:pt x="163" y="8"/>
                    </a:lnTo>
                    <a:lnTo>
                      <a:pt x="180" y="15"/>
                    </a:lnTo>
                    <a:lnTo>
                      <a:pt x="194" y="25"/>
                    </a:lnTo>
                    <a:lnTo>
                      <a:pt x="206" y="38"/>
                    </a:lnTo>
                    <a:lnTo>
                      <a:pt x="218" y="52"/>
                    </a:lnTo>
                    <a:lnTo>
                      <a:pt x="227" y="68"/>
                    </a:lnTo>
                    <a:lnTo>
                      <a:pt x="233" y="83"/>
                    </a:lnTo>
                    <a:lnTo>
                      <a:pt x="238" y="101"/>
                    </a:lnTo>
                    <a:lnTo>
                      <a:pt x="239" y="119"/>
                    </a:lnTo>
                    <a:lnTo>
                      <a:pt x="119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0" name="任意多边形 91368"/>
              <p:cNvSpPr/>
              <p:nvPr/>
            </p:nvSpPr>
            <p:spPr>
              <a:xfrm>
                <a:off x="4297" y="718"/>
                <a:ext cx="39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19">
                    <a:moveTo>
                      <a:pt x="0" y="119"/>
                    </a:moveTo>
                    <a:lnTo>
                      <a:pt x="1" y="101"/>
                    </a:lnTo>
                    <a:lnTo>
                      <a:pt x="5" y="83"/>
                    </a:lnTo>
                    <a:lnTo>
                      <a:pt x="12" y="68"/>
                    </a:lnTo>
                    <a:lnTo>
                      <a:pt x="21" y="52"/>
                    </a:lnTo>
                    <a:lnTo>
                      <a:pt x="32" y="38"/>
                    </a:lnTo>
                    <a:lnTo>
                      <a:pt x="45" y="25"/>
                    </a:lnTo>
                    <a:lnTo>
                      <a:pt x="60" y="15"/>
                    </a:lnTo>
                    <a:lnTo>
                      <a:pt x="76" y="8"/>
                    </a:lnTo>
                    <a:lnTo>
                      <a:pt x="93" y="3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46" y="3"/>
                    </a:lnTo>
                    <a:lnTo>
                      <a:pt x="163" y="8"/>
                    </a:lnTo>
                    <a:lnTo>
                      <a:pt x="180" y="15"/>
                    </a:lnTo>
                    <a:lnTo>
                      <a:pt x="194" y="25"/>
                    </a:lnTo>
                    <a:lnTo>
                      <a:pt x="206" y="38"/>
                    </a:lnTo>
                    <a:lnTo>
                      <a:pt x="218" y="52"/>
                    </a:lnTo>
                    <a:lnTo>
                      <a:pt x="227" y="68"/>
                    </a:lnTo>
                    <a:lnTo>
                      <a:pt x="233" y="83"/>
                    </a:lnTo>
                    <a:lnTo>
                      <a:pt x="238" y="101"/>
                    </a:lnTo>
                    <a:lnTo>
                      <a:pt x="239" y="119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1" name="任意多边形 91369"/>
              <p:cNvSpPr/>
              <p:nvPr/>
            </p:nvSpPr>
            <p:spPr>
              <a:xfrm>
                <a:off x="3878" y="718"/>
                <a:ext cx="39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19">
                    <a:moveTo>
                      <a:pt x="119" y="119"/>
                    </a:moveTo>
                    <a:lnTo>
                      <a:pt x="0" y="119"/>
                    </a:lnTo>
                    <a:lnTo>
                      <a:pt x="1" y="101"/>
                    </a:lnTo>
                    <a:lnTo>
                      <a:pt x="5" y="83"/>
                    </a:lnTo>
                    <a:lnTo>
                      <a:pt x="12" y="68"/>
                    </a:lnTo>
                    <a:lnTo>
                      <a:pt x="21" y="52"/>
                    </a:lnTo>
                    <a:lnTo>
                      <a:pt x="32" y="38"/>
                    </a:lnTo>
                    <a:lnTo>
                      <a:pt x="44" y="25"/>
                    </a:lnTo>
                    <a:lnTo>
                      <a:pt x="60" y="15"/>
                    </a:lnTo>
                    <a:lnTo>
                      <a:pt x="76" y="8"/>
                    </a:lnTo>
                    <a:lnTo>
                      <a:pt x="92" y="3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46" y="3"/>
                    </a:lnTo>
                    <a:lnTo>
                      <a:pt x="163" y="8"/>
                    </a:lnTo>
                    <a:lnTo>
                      <a:pt x="179" y="15"/>
                    </a:lnTo>
                    <a:lnTo>
                      <a:pt x="194" y="25"/>
                    </a:lnTo>
                    <a:lnTo>
                      <a:pt x="206" y="38"/>
                    </a:lnTo>
                    <a:lnTo>
                      <a:pt x="217" y="52"/>
                    </a:lnTo>
                    <a:lnTo>
                      <a:pt x="226" y="68"/>
                    </a:lnTo>
                    <a:lnTo>
                      <a:pt x="233" y="83"/>
                    </a:lnTo>
                    <a:lnTo>
                      <a:pt x="237" y="101"/>
                    </a:lnTo>
                    <a:lnTo>
                      <a:pt x="239" y="119"/>
                    </a:lnTo>
                    <a:lnTo>
                      <a:pt x="119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2" name="任意多边形 91370"/>
              <p:cNvSpPr/>
              <p:nvPr/>
            </p:nvSpPr>
            <p:spPr>
              <a:xfrm>
                <a:off x="3878" y="718"/>
                <a:ext cx="39" cy="20"/>
              </a:xfrm>
              <a:custGeom>
                <a:avLst/>
                <a:gdLst/>
                <a:ahLst/>
                <a:cxnLst/>
                <a:rect l="0" t="0" r="0" b="0"/>
                <a:pathLst>
                  <a:path w="239" h="119">
                    <a:moveTo>
                      <a:pt x="0" y="119"/>
                    </a:moveTo>
                    <a:lnTo>
                      <a:pt x="1" y="101"/>
                    </a:lnTo>
                    <a:lnTo>
                      <a:pt x="5" y="83"/>
                    </a:lnTo>
                    <a:lnTo>
                      <a:pt x="12" y="68"/>
                    </a:lnTo>
                    <a:lnTo>
                      <a:pt x="21" y="52"/>
                    </a:lnTo>
                    <a:lnTo>
                      <a:pt x="32" y="38"/>
                    </a:lnTo>
                    <a:lnTo>
                      <a:pt x="44" y="25"/>
                    </a:lnTo>
                    <a:lnTo>
                      <a:pt x="60" y="15"/>
                    </a:lnTo>
                    <a:lnTo>
                      <a:pt x="76" y="8"/>
                    </a:lnTo>
                    <a:lnTo>
                      <a:pt x="92" y="3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46" y="3"/>
                    </a:lnTo>
                    <a:lnTo>
                      <a:pt x="163" y="8"/>
                    </a:lnTo>
                    <a:lnTo>
                      <a:pt x="179" y="15"/>
                    </a:lnTo>
                    <a:lnTo>
                      <a:pt x="194" y="25"/>
                    </a:lnTo>
                    <a:lnTo>
                      <a:pt x="206" y="38"/>
                    </a:lnTo>
                    <a:lnTo>
                      <a:pt x="217" y="52"/>
                    </a:lnTo>
                    <a:lnTo>
                      <a:pt x="226" y="68"/>
                    </a:lnTo>
                    <a:lnTo>
                      <a:pt x="233" y="83"/>
                    </a:lnTo>
                    <a:lnTo>
                      <a:pt x="237" y="101"/>
                    </a:lnTo>
                    <a:lnTo>
                      <a:pt x="239" y="119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3" name="任意多边形 91371"/>
              <p:cNvSpPr/>
              <p:nvPr/>
            </p:nvSpPr>
            <p:spPr>
              <a:xfrm>
                <a:off x="3914" y="682"/>
                <a:ext cx="20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38">
                    <a:moveTo>
                      <a:pt x="119" y="119"/>
                    </a:moveTo>
                    <a:lnTo>
                      <a:pt x="119" y="238"/>
                    </a:lnTo>
                    <a:lnTo>
                      <a:pt x="102" y="237"/>
                    </a:lnTo>
                    <a:lnTo>
                      <a:pt x="84" y="233"/>
                    </a:lnTo>
                    <a:lnTo>
                      <a:pt x="68" y="226"/>
                    </a:lnTo>
                    <a:lnTo>
                      <a:pt x="52" y="217"/>
                    </a:lnTo>
                    <a:lnTo>
                      <a:pt x="38" y="206"/>
                    </a:lnTo>
                    <a:lnTo>
                      <a:pt x="26" y="194"/>
                    </a:lnTo>
                    <a:lnTo>
                      <a:pt x="16" y="178"/>
                    </a:lnTo>
                    <a:lnTo>
                      <a:pt x="8" y="163"/>
                    </a:lnTo>
                    <a:lnTo>
                      <a:pt x="3" y="146"/>
                    </a:lnTo>
                    <a:lnTo>
                      <a:pt x="0" y="128"/>
                    </a:lnTo>
                    <a:lnTo>
                      <a:pt x="0" y="110"/>
                    </a:lnTo>
                    <a:lnTo>
                      <a:pt x="3" y="92"/>
                    </a:lnTo>
                    <a:lnTo>
                      <a:pt x="8" y="75"/>
                    </a:lnTo>
                    <a:lnTo>
                      <a:pt x="16" y="59"/>
                    </a:lnTo>
                    <a:lnTo>
                      <a:pt x="26" y="44"/>
                    </a:lnTo>
                    <a:lnTo>
                      <a:pt x="38" y="32"/>
                    </a:lnTo>
                    <a:lnTo>
                      <a:pt x="52" y="21"/>
                    </a:lnTo>
                    <a:lnTo>
                      <a:pt x="68" y="12"/>
                    </a:lnTo>
                    <a:lnTo>
                      <a:pt x="84" y="5"/>
                    </a:lnTo>
                    <a:lnTo>
                      <a:pt x="102" y="1"/>
                    </a:lnTo>
                    <a:lnTo>
                      <a:pt x="119" y="0"/>
                    </a:lnTo>
                    <a:lnTo>
                      <a:pt x="119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4" name="任意多边形 91372"/>
              <p:cNvSpPr/>
              <p:nvPr/>
            </p:nvSpPr>
            <p:spPr>
              <a:xfrm>
                <a:off x="3914" y="682"/>
                <a:ext cx="20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38">
                    <a:moveTo>
                      <a:pt x="119" y="238"/>
                    </a:moveTo>
                    <a:lnTo>
                      <a:pt x="102" y="237"/>
                    </a:lnTo>
                    <a:lnTo>
                      <a:pt x="84" y="233"/>
                    </a:lnTo>
                    <a:lnTo>
                      <a:pt x="68" y="226"/>
                    </a:lnTo>
                    <a:lnTo>
                      <a:pt x="52" y="217"/>
                    </a:lnTo>
                    <a:lnTo>
                      <a:pt x="38" y="206"/>
                    </a:lnTo>
                    <a:lnTo>
                      <a:pt x="26" y="194"/>
                    </a:lnTo>
                    <a:lnTo>
                      <a:pt x="16" y="178"/>
                    </a:lnTo>
                    <a:lnTo>
                      <a:pt x="8" y="163"/>
                    </a:lnTo>
                    <a:lnTo>
                      <a:pt x="3" y="146"/>
                    </a:lnTo>
                    <a:lnTo>
                      <a:pt x="0" y="128"/>
                    </a:lnTo>
                    <a:lnTo>
                      <a:pt x="0" y="110"/>
                    </a:lnTo>
                    <a:lnTo>
                      <a:pt x="3" y="92"/>
                    </a:lnTo>
                    <a:lnTo>
                      <a:pt x="8" y="75"/>
                    </a:lnTo>
                    <a:lnTo>
                      <a:pt x="16" y="59"/>
                    </a:lnTo>
                    <a:lnTo>
                      <a:pt x="26" y="44"/>
                    </a:lnTo>
                    <a:lnTo>
                      <a:pt x="38" y="32"/>
                    </a:lnTo>
                    <a:lnTo>
                      <a:pt x="52" y="21"/>
                    </a:lnTo>
                    <a:lnTo>
                      <a:pt x="68" y="12"/>
                    </a:lnTo>
                    <a:lnTo>
                      <a:pt x="84" y="5"/>
                    </a:lnTo>
                    <a:lnTo>
                      <a:pt x="102" y="1"/>
                    </a:lnTo>
                    <a:lnTo>
                      <a:pt x="119" y="0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5" name="任意多边形 91373"/>
              <p:cNvSpPr/>
              <p:nvPr/>
            </p:nvSpPr>
            <p:spPr>
              <a:xfrm>
                <a:off x="4281" y="682"/>
                <a:ext cx="18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20" h="238">
                    <a:moveTo>
                      <a:pt x="0" y="119"/>
                    </a:moveTo>
                    <a:lnTo>
                      <a:pt x="0" y="0"/>
                    </a:lnTo>
                    <a:lnTo>
                      <a:pt x="18" y="1"/>
                    </a:lnTo>
                    <a:lnTo>
                      <a:pt x="36" y="5"/>
                    </a:lnTo>
                    <a:lnTo>
                      <a:pt x="51" y="12"/>
                    </a:lnTo>
                    <a:lnTo>
                      <a:pt x="67" y="21"/>
                    </a:lnTo>
                    <a:lnTo>
                      <a:pt x="82" y="32"/>
                    </a:lnTo>
                    <a:lnTo>
                      <a:pt x="94" y="44"/>
                    </a:lnTo>
                    <a:lnTo>
                      <a:pt x="104" y="59"/>
                    </a:lnTo>
                    <a:lnTo>
                      <a:pt x="112" y="75"/>
                    </a:lnTo>
                    <a:lnTo>
                      <a:pt x="116" y="92"/>
                    </a:lnTo>
                    <a:lnTo>
                      <a:pt x="120" y="110"/>
                    </a:lnTo>
                    <a:lnTo>
                      <a:pt x="120" y="128"/>
                    </a:lnTo>
                    <a:lnTo>
                      <a:pt x="116" y="146"/>
                    </a:lnTo>
                    <a:lnTo>
                      <a:pt x="112" y="163"/>
                    </a:lnTo>
                    <a:lnTo>
                      <a:pt x="104" y="178"/>
                    </a:lnTo>
                    <a:lnTo>
                      <a:pt x="94" y="194"/>
                    </a:lnTo>
                    <a:lnTo>
                      <a:pt x="82" y="206"/>
                    </a:lnTo>
                    <a:lnTo>
                      <a:pt x="67" y="217"/>
                    </a:lnTo>
                    <a:lnTo>
                      <a:pt x="51" y="226"/>
                    </a:lnTo>
                    <a:lnTo>
                      <a:pt x="36" y="233"/>
                    </a:lnTo>
                    <a:lnTo>
                      <a:pt x="18" y="237"/>
                    </a:lnTo>
                    <a:lnTo>
                      <a:pt x="0" y="238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6" name="任意多边形 91374"/>
              <p:cNvSpPr/>
              <p:nvPr/>
            </p:nvSpPr>
            <p:spPr>
              <a:xfrm>
                <a:off x="4281" y="682"/>
                <a:ext cx="18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20" h="238">
                    <a:moveTo>
                      <a:pt x="0" y="0"/>
                    </a:moveTo>
                    <a:lnTo>
                      <a:pt x="18" y="1"/>
                    </a:lnTo>
                    <a:lnTo>
                      <a:pt x="36" y="5"/>
                    </a:lnTo>
                    <a:lnTo>
                      <a:pt x="51" y="12"/>
                    </a:lnTo>
                    <a:lnTo>
                      <a:pt x="67" y="21"/>
                    </a:lnTo>
                    <a:lnTo>
                      <a:pt x="82" y="32"/>
                    </a:lnTo>
                    <a:lnTo>
                      <a:pt x="94" y="44"/>
                    </a:lnTo>
                    <a:lnTo>
                      <a:pt x="104" y="59"/>
                    </a:lnTo>
                    <a:lnTo>
                      <a:pt x="112" y="75"/>
                    </a:lnTo>
                    <a:lnTo>
                      <a:pt x="116" y="92"/>
                    </a:lnTo>
                    <a:lnTo>
                      <a:pt x="120" y="110"/>
                    </a:lnTo>
                    <a:lnTo>
                      <a:pt x="120" y="128"/>
                    </a:lnTo>
                    <a:lnTo>
                      <a:pt x="116" y="146"/>
                    </a:lnTo>
                    <a:lnTo>
                      <a:pt x="112" y="163"/>
                    </a:lnTo>
                    <a:lnTo>
                      <a:pt x="104" y="178"/>
                    </a:lnTo>
                    <a:lnTo>
                      <a:pt x="94" y="194"/>
                    </a:lnTo>
                    <a:lnTo>
                      <a:pt x="82" y="206"/>
                    </a:lnTo>
                    <a:lnTo>
                      <a:pt x="67" y="217"/>
                    </a:lnTo>
                    <a:lnTo>
                      <a:pt x="51" y="226"/>
                    </a:lnTo>
                    <a:lnTo>
                      <a:pt x="36" y="233"/>
                    </a:lnTo>
                    <a:lnTo>
                      <a:pt x="18" y="237"/>
                    </a:lnTo>
                    <a:lnTo>
                      <a:pt x="0" y="238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7" name="任意多边形 91375"/>
              <p:cNvSpPr/>
              <p:nvPr/>
            </p:nvSpPr>
            <p:spPr>
              <a:xfrm>
                <a:off x="3877" y="718"/>
                <a:ext cx="20" cy="39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39">
                    <a:moveTo>
                      <a:pt x="119" y="119"/>
                    </a:moveTo>
                    <a:lnTo>
                      <a:pt x="119" y="239"/>
                    </a:lnTo>
                    <a:lnTo>
                      <a:pt x="101" y="237"/>
                    </a:lnTo>
                    <a:lnTo>
                      <a:pt x="83" y="233"/>
                    </a:lnTo>
                    <a:lnTo>
                      <a:pt x="68" y="226"/>
                    </a:lnTo>
                    <a:lnTo>
                      <a:pt x="52" y="217"/>
                    </a:lnTo>
                    <a:lnTo>
                      <a:pt x="38" y="206"/>
                    </a:lnTo>
                    <a:lnTo>
                      <a:pt x="25" y="194"/>
                    </a:lnTo>
                    <a:lnTo>
                      <a:pt x="15" y="178"/>
                    </a:lnTo>
                    <a:lnTo>
                      <a:pt x="8" y="163"/>
                    </a:lnTo>
                    <a:lnTo>
                      <a:pt x="3" y="146"/>
                    </a:lnTo>
                    <a:lnTo>
                      <a:pt x="0" y="128"/>
                    </a:lnTo>
                    <a:lnTo>
                      <a:pt x="0" y="110"/>
                    </a:lnTo>
                    <a:lnTo>
                      <a:pt x="3" y="92"/>
                    </a:lnTo>
                    <a:lnTo>
                      <a:pt x="8" y="76"/>
                    </a:lnTo>
                    <a:lnTo>
                      <a:pt x="15" y="59"/>
                    </a:lnTo>
                    <a:lnTo>
                      <a:pt x="25" y="44"/>
                    </a:lnTo>
                    <a:lnTo>
                      <a:pt x="38" y="32"/>
                    </a:lnTo>
                    <a:lnTo>
                      <a:pt x="52" y="21"/>
                    </a:lnTo>
                    <a:lnTo>
                      <a:pt x="68" y="12"/>
                    </a:lnTo>
                    <a:lnTo>
                      <a:pt x="83" y="5"/>
                    </a:lnTo>
                    <a:lnTo>
                      <a:pt x="101" y="1"/>
                    </a:lnTo>
                    <a:lnTo>
                      <a:pt x="119" y="0"/>
                    </a:lnTo>
                    <a:lnTo>
                      <a:pt x="119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8" name="任意多边形 91376"/>
              <p:cNvSpPr/>
              <p:nvPr/>
            </p:nvSpPr>
            <p:spPr>
              <a:xfrm>
                <a:off x="3877" y="718"/>
                <a:ext cx="20" cy="39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39">
                    <a:moveTo>
                      <a:pt x="119" y="239"/>
                    </a:moveTo>
                    <a:lnTo>
                      <a:pt x="101" y="237"/>
                    </a:lnTo>
                    <a:lnTo>
                      <a:pt x="83" y="233"/>
                    </a:lnTo>
                    <a:lnTo>
                      <a:pt x="68" y="226"/>
                    </a:lnTo>
                    <a:lnTo>
                      <a:pt x="52" y="217"/>
                    </a:lnTo>
                    <a:lnTo>
                      <a:pt x="38" y="206"/>
                    </a:lnTo>
                    <a:lnTo>
                      <a:pt x="25" y="194"/>
                    </a:lnTo>
                    <a:lnTo>
                      <a:pt x="15" y="178"/>
                    </a:lnTo>
                    <a:lnTo>
                      <a:pt x="8" y="163"/>
                    </a:lnTo>
                    <a:lnTo>
                      <a:pt x="3" y="146"/>
                    </a:lnTo>
                    <a:lnTo>
                      <a:pt x="0" y="128"/>
                    </a:lnTo>
                    <a:lnTo>
                      <a:pt x="0" y="110"/>
                    </a:lnTo>
                    <a:lnTo>
                      <a:pt x="3" y="92"/>
                    </a:lnTo>
                    <a:lnTo>
                      <a:pt x="8" y="76"/>
                    </a:lnTo>
                    <a:lnTo>
                      <a:pt x="15" y="59"/>
                    </a:lnTo>
                    <a:lnTo>
                      <a:pt x="25" y="44"/>
                    </a:lnTo>
                    <a:lnTo>
                      <a:pt x="38" y="32"/>
                    </a:lnTo>
                    <a:lnTo>
                      <a:pt x="52" y="21"/>
                    </a:lnTo>
                    <a:lnTo>
                      <a:pt x="68" y="12"/>
                    </a:lnTo>
                    <a:lnTo>
                      <a:pt x="83" y="5"/>
                    </a:lnTo>
                    <a:lnTo>
                      <a:pt x="101" y="1"/>
                    </a:lnTo>
                    <a:lnTo>
                      <a:pt x="119" y="0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99" name="任意多边形 91377"/>
              <p:cNvSpPr/>
              <p:nvPr/>
            </p:nvSpPr>
            <p:spPr>
              <a:xfrm>
                <a:off x="4316" y="718"/>
                <a:ext cx="20" cy="39"/>
              </a:xfrm>
              <a:custGeom>
                <a:avLst/>
                <a:gdLst/>
                <a:ahLst/>
                <a:cxnLst/>
                <a:rect l="0" t="0" r="0" b="0"/>
                <a:pathLst>
                  <a:path w="120" h="239">
                    <a:moveTo>
                      <a:pt x="0" y="119"/>
                    </a:moveTo>
                    <a:lnTo>
                      <a:pt x="0" y="0"/>
                    </a:lnTo>
                    <a:lnTo>
                      <a:pt x="18" y="1"/>
                    </a:lnTo>
                    <a:lnTo>
                      <a:pt x="36" y="5"/>
                    </a:lnTo>
                    <a:lnTo>
                      <a:pt x="52" y="12"/>
                    </a:lnTo>
                    <a:lnTo>
                      <a:pt x="67" y="21"/>
                    </a:lnTo>
                    <a:lnTo>
                      <a:pt x="82" y="32"/>
                    </a:lnTo>
                    <a:lnTo>
                      <a:pt x="94" y="44"/>
                    </a:lnTo>
                    <a:lnTo>
                      <a:pt x="104" y="59"/>
                    </a:lnTo>
                    <a:lnTo>
                      <a:pt x="112" y="76"/>
                    </a:lnTo>
                    <a:lnTo>
                      <a:pt x="116" y="92"/>
                    </a:lnTo>
                    <a:lnTo>
                      <a:pt x="120" y="110"/>
                    </a:lnTo>
                    <a:lnTo>
                      <a:pt x="120" y="128"/>
                    </a:lnTo>
                    <a:lnTo>
                      <a:pt x="116" y="146"/>
                    </a:lnTo>
                    <a:lnTo>
                      <a:pt x="112" y="163"/>
                    </a:lnTo>
                    <a:lnTo>
                      <a:pt x="104" y="178"/>
                    </a:lnTo>
                    <a:lnTo>
                      <a:pt x="94" y="194"/>
                    </a:lnTo>
                    <a:lnTo>
                      <a:pt x="82" y="206"/>
                    </a:lnTo>
                    <a:lnTo>
                      <a:pt x="67" y="217"/>
                    </a:lnTo>
                    <a:lnTo>
                      <a:pt x="52" y="226"/>
                    </a:lnTo>
                    <a:lnTo>
                      <a:pt x="36" y="233"/>
                    </a:lnTo>
                    <a:lnTo>
                      <a:pt x="18" y="237"/>
                    </a:lnTo>
                    <a:lnTo>
                      <a:pt x="0" y="239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0" name="任意多边形 91378"/>
              <p:cNvSpPr/>
              <p:nvPr/>
            </p:nvSpPr>
            <p:spPr>
              <a:xfrm>
                <a:off x="4316" y="718"/>
                <a:ext cx="20" cy="39"/>
              </a:xfrm>
              <a:custGeom>
                <a:avLst/>
                <a:gdLst/>
                <a:ahLst/>
                <a:cxnLst/>
                <a:rect l="0" t="0" r="0" b="0"/>
                <a:pathLst>
                  <a:path w="120" h="239">
                    <a:moveTo>
                      <a:pt x="0" y="0"/>
                    </a:moveTo>
                    <a:lnTo>
                      <a:pt x="18" y="1"/>
                    </a:lnTo>
                    <a:lnTo>
                      <a:pt x="36" y="5"/>
                    </a:lnTo>
                    <a:lnTo>
                      <a:pt x="52" y="12"/>
                    </a:lnTo>
                    <a:lnTo>
                      <a:pt x="67" y="21"/>
                    </a:lnTo>
                    <a:lnTo>
                      <a:pt x="82" y="32"/>
                    </a:lnTo>
                    <a:lnTo>
                      <a:pt x="94" y="44"/>
                    </a:lnTo>
                    <a:lnTo>
                      <a:pt x="104" y="59"/>
                    </a:lnTo>
                    <a:lnTo>
                      <a:pt x="112" y="76"/>
                    </a:lnTo>
                    <a:lnTo>
                      <a:pt x="116" y="92"/>
                    </a:lnTo>
                    <a:lnTo>
                      <a:pt x="120" y="110"/>
                    </a:lnTo>
                    <a:lnTo>
                      <a:pt x="120" y="128"/>
                    </a:lnTo>
                    <a:lnTo>
                      <a:pt x="116" y="146"/>
                    </a:lnTo>
                    <a:lnTo>
                      <a:pt x="112" y="163"/>
                    </a:lnTo>
                    <a:lnTo>
                      <a:pt x="104" y="178"/>
                    </a:lnTo>
                    <a:lnTo>
                      <a:pt x="94" y="194"/>
                    </a:lnTo>
                    <a:lnTo>
                      <a:pt x="82" y="206"/>
                    </a:lnTo>
                    <a:lnTo>
                      <a:pt x="67" y="217"/>
                    </a:lnTo>
                    <a:lnTo>
                      <a:pt x="52" y="226"/>
                    </a:lnTo>
                    <a:lnTo>
                      <a:pt x="36" y="233"/>
                    </a:lnTo>
                    <a:lnTo>
                      <a:pt x="18" y="237"/>
                    </a:lnTo>
                    <a:lnTo>
                      <a:pt x="0" y="239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1" name="任意多边形 91379"/>
              <p:cNvSpPr/>
              <p:nvPr/>
            </p:nvSpPr>
            <p:spPr>
              <a:xfrm>
                <a:off x="3877" y="724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5">
                    <a:moveTo>
                      <a:pt x="119" y="85"/>
                    </a:moveTo>
                    <a:lnTo>
                      <a:pt x="203" y="170"/>
                    </a:lnTo>
                    <a:lnTo>
                      <a:pt x="189" y="181"/>
                    </a:lnTo>
                    <a:lnTo>
                      <a:pt x="175" y="191"/>
                    </a:lnTo>
                    <a:lnTo>
                      <a:pt x="158" y="198"/>
                    </a:lnTo>
                    <a:lnTo>
                      <a:pt x="141" y="202"/>
                    </a:lnTo>
                    <a:lnTo>
                      <a:pt x="124" y="205"/>
                    </a:lnTo>
                    <a:lnTo>
                      <a:pt x="106" y="203"/>
                    </a:lnTo>
                    <a:lnTo>
                      <a:pt x="88" y="200"/>
                    </a:lnTo>
                    <a:lnTo>
                      <a:pt x="71" y="195"/>
                    </a:lnTo>
                    <a:lnTo>
                      <a:pt x="56" y="186"/>
                    </a:lnTo>
                    <a:lnTo>
                      <a:pt x="41" y="176"/>
                    </a:lnTo>
                    <a:lnTo>
                      <a:pt x="29" y="163"/>
                    </a:lnTo>
                    <a:lnTo>
                      <a:pt x="18" y="149"/>
                    </a:lnTo>
                    <a:lnTo>
                      <a:pt x="10" y="133"/>
                    </a:lnTo>
                    <a:lnTo>
                      <a:pt x="4" y="115"/>
                    </a:lnTo>
                    <a:lnTo>
                      <a:pt x="1" y="99"/>
                    </a:lnTo>
                    <a:lnTo>
                      <a:pt x="0" y="81"/>
                    </a:lnTo>
                    <a:lnTo>
                      <a:pt x="2" y="63"/>
                    </a:lnTo>
                    <a:lnTo>
                      <a:pt x="6" y="45"/>
                    </a:lnTo>
                    <a:lnTo>
                      <a:pt x="14" y="29"/>
                    </a:lnTo>
                    <a:lnTo>
                      <a:pt x="23" y="14"/>
                    </a:lnTo>
                    <a:lnTo>
                      <a:pt x="35" y="0"/>
                    </a:lnTo>
                    <a:lnTo>
                      <a:pt x="119" y="85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2" name="任意多边形 91380"/>
              <p:cNvSpPr/>
              <p:nvPr/>
            </p:nvSpPr>
            <p:spPr>
              <a:xfrm>
                <a:off x="3877" y="724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5">
                    <a:moveTo>
                      <a:pt x="203" y="170"/>
                    </a:moveTo>
                    <a:lnTo>
                      <a:pt x="189" y="181"/>
                    </a:lnTo>
                    <a:lnTo>
                      <a:pt x="175" y="191"/>
                    </a:lnTo>
                    <a:lnTo>
                      <a:pt x="158" y="198"/>
                    </a:lnTo>
                    <a:lnTo>
                      <a:pt x="141" y="202"/>
                    </a:lnTo>
                    <a:lnTo>
                      <a:pt x="124" y="205"/>
                    </a:lnTo>
                    <a:lnTo>
                      <a:pt x="106" y="203"/>
                    </a:lnTo>
                    <a:lnTo>
                      <a:pt x="88" y="200"/>
                    </a:lnTo>
                    <a:lnTo>
                      <a:pt x="71" y="195"/>
                    </a:lnTo>
                    <a:lnTo>
                      <a:pt x="56" y="186"/>
                    </a:lnTo>
                    <a:lnTo>
                      <a:pt x="41" y="176"/>
                    </a:lnTo>
                    <a:lnTo>
                      <a:pt x="29" y="163"/>
                    </a:lnTo>
                    <a:lnTo>
                      <a:pt x="18" y="149"/>
                    </a:lnTo>
                    <a:lnTo>
                      <a:pt x="10" y="133"/>
                    </a:lnTo>
                    <a:lnTo>
                      <a:pt x="4" y="115"/>
                    </a:lnTo>
                    <a:lnTo>
                      <a:pt x="1" y="99"/>
                    </a:lnTo>
                    <a:lnTo>
                      <a:pt x="0" y="81"/>
                    </a:lnTo>
                    <a:lnTo>
                      <a:pt x="2" y="63"/>
                    </a:lnTo>
                    <a:lnTo>
                      <a:pt x="6" y="45"/>
                    </a:lnTo>
                    <a:lnTo>
                      <a:pt x="14" y="29"/>
                    </a:lnTo>
                    <a:lnTo>
                      <a:pt x="23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3" name="任意多边形 91381"/>
              <p:cNvSpPr/>
              <p:nvPr/>
            </p:nvSpPr>
            <p:spPr>
              <a:xfrm>
                <a:off x="3883" y="687"/>
                <a:ext cx="64" cy="65"/>
              </a:xfrm>
              <a:custGeom>
                <a:avLst/>
                <a:gdLst/>
                <a:ahLst/>
                <a:cxnLst/>
                <a:rect l="0" t="0" r="0" b="0"/>
                <a:pathLst>
                  <a:path w="391" h="392">
                    <a:moveTo>
                      <a:pt x="0" y="222"/>
                    </a:moveTo>
                    <a:lnTo>
                      <a:pt x="84" y="307"/>
                    </a:lnTo>
                    <a:lnTo>
                      <a:pt x="168" y="392"/>
                    </a:lnTo>
                    <a:lnTo>
                      <a:pt x="391" y="170"/>
                    </a:lnTo>
                    <a:lnTo>
                      <a:pt x="307" y="85"/>
                    </a:lnTo>
                    <a:lnTo>
                      <a:pt x="224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4" name="任意多边形 91382"/>
              <p:cNvSpPr/>
              <p:nvPr/>
            </p:nvSpPr>
            <p:spPr>
              <a:xfrm>
                <a:off x="3883" y="687"/>
                <a:ext cx="64" cy="65"/>
              </a:xfrm>
              <a:custGeom>
                <a:avLst/>
                <a:gdLst/>
                <a:ahLst/>
                <a:cxnLst/>
                <a:rect l="0" t="0" r="0" b="0"/>
                <a:pathLst>
                  <a:path w="391" h="392">
                    <a:moveTo>
                      <a:pt x="0" y="222"/>
                    </a:moveTo>
                    <a:lnTo>
                      <a:pt x="84" y="307"/>
                    </a:lnTo>
                    <a:lnTo>
                      <a:pt x="168" y="392"/>
                    </a:lnTo>
                    <a:lnTo>
                      <a:pt x="391" y="170"/>
                    </a:lnTo>
                    <a:lnTo>
                      <a:pt x="307" y="85"/>
                    </a:lnTo>
                    <a:lnTo>
                      <a:pt x="224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5" name="任意多边形 91383"/>
              <p:cNvSpPr/>
              <p:nvPr/>
            </p:nvSpPr>
            <p:spPr>
              <a:xfrm>
                <a:off x="3919" y="682"/>
                <a:ext cx="3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4">
                    <a:moveTo>
                      <a:pt x="83" y="119"/>
                    </a:moveTo>
                    <a:lnTo>
                      <a:pt x="0" y="34"/>
                    </a:lnTo>
                    <a:lnTo>
                      <a:pt x="13" y="23"/>
                    </a:lnTo>
                    <a:lnTo>
                      <a:pt x="28" y="13"/>
                    </a:lnTo>
                    <a:lnTo>
                      <a:pt x="44" y="6"/>
                    </a:lnTo>
                    <a:lnTo>
                      <a:pt x="61" y="2"/>
                    </a:lnTo>
                    <a:lnTo>
                      <a:pt x="79" y="0"/>
                    </a:lnTo>
                    <a:lnTo>
                      <a:pt x="97" y="1"/>
                    </a:lnTo>
                    <a:lnTo>
                      <a:pt x="115" y="4"/>
                    </a:lnTo>
                    <a:lnTo>
                      <a:pt x="131" y="10"/>
                    </a:lnTo>
                    <a:lnTo>
                      <a:pt x="147" y="19"/>
                    </a:lnTo>
                    <a:lnTo>
                      <a:pt x="162" y="29"/>
                    </a:lnTo>
                    <a:lnTo>
                      <a:pt x="174" y="41"/>
                    </a:lnTo>
                    <a:lnTo>
                      <a:pt x="185" y="55"/>
                    </a:lnTo>
                    <a:lnTo>
                      <a:pt x="193" y="71"/>
                    </a:lnTo>
                    <a:lnTo>
                      <a:pt x="198" y="89"/>
                    </a:lnTo>
                    <a:lnTo>
                      <a:pt x="202" y="106"/>
                    </a:lnTo>
                    <a:lnTo>
                      <a:pt x="203" y="123"/>
                    </a:lnTo>
                    <a:lnTo>
                      <a:pt x="201" y="141"/>
                    </a:lnTo>
                    <a:lnTo>
                      <a:pt x="196" y="159"/>
                    </a:lnTo>
                    <a:lnTo>
                      <a:pt x="188" y="175"/>
                    </a:lnTo>
                    <a:lnTo>
                      <a:pt x="179" y="190"/>
                    </a:lnTo>
                    <a:lnTo>
                      <a:pt x="167" y="204"/>
                    </a:lnTo>
                    <a:lnTo>
                      <a:pt x="83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6" name="任意多边形 91384"/>
              <p:cNvSpPr/>
              <p:nvPr/>
            </p:nvSpPr>
            <p:spPr>
              <a:xfrm>
                <a:off x="3919" y="682"/>
                <a:ext cx="34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4">
                    <a:moveTo>
                      <a:pt x="0" y="34"/>
                    </a:moveTo>
                    <a:lnTo>
                      <a:pt x="13" y="23"/>
                    </a:lnTo>
                    <a:lnTo>
                      <a:pt x="28" y="13"/>
                    </a:lnTo>
                    <a:lnTo>
                      <a:pt x="44" y="6"/>
                    </a:lnTo>
                    <a:lnTo>
                      <a:pt x="61" y="2"/>
                    </a:lnTo>
                    <a:lnTo>
                      <a:pt x="79" y="0"/>
                    </a:lnTo>
                    <a:lnTo>
                      <a:pt x="97" y="1"/>
                    </a:lnTo>
                    <a:lnTo>
                      <a:pt x="115" y="4"/>
                    </a:lnTo>
                    <a:lnTo>
                      <a:pt x="131" y="10"/>
                    </a:lnTo>
                    <a:lnTo>
                      <a:pt x="147" y="19"/>
                    </a:lnTo>
                    <a:lnTo>
                      <a:pt x="162" y="29"/>
                    </a:lnTo>
                    <a:lnTo>
                      <a:pt x="174" y="41"/>
                    </a:lnTo>
                    <a:lnTo>
                      <a:pt x="185" y="55"/>
                    </a:lnTo>
                    <a:lnTo>
                      <a:pt x="193" y="71"/>
                    </a:lnTo>
                    <a:lnTo>
                      <a:pt x="198" y="89"/>
                    </a:lnTo>
                    <a:lnTo>
                      <a:pt x="202" y="106"/>
                    </a:lnTo>
                    <a:lnTo>
                      <a:pt x="203" y="123"/>
                    </a:lnTo>
                    <a:lnTo>
                      <a:pt x="201" y="141"/>
                    </a:lnTo>
                    <a:lnTo>
                      <a:pt x="196" y="159"/>
                    </a:lnTo>
                    <a:lnTo>
                      <a:pt x="188" y="175"/>
                    </a:lnTo>
                    <a:lnTo>
                      <a:pt x="179" y="190"/>
                    </a:lnTo>
                    <a:lnTo>
                      <a:pt x="167" y="204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7" name="任意多边形 91385"/>
              <p:cNvSpPr/>
              <p:nvPr/>
            </p:nvSpPr>
            <p:spPr>
              <a:xfrm>
                <a:off x="4303" y="724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5">
                    <a:moveTo>
                      <a:pt x="83" y="85"/>
                    </a:moveTo>
                    <a:lnTo>
                      <a:pt x="167" y="0"/>
                    </a:lnTo>
                    <a:lnTo>
                      <a:pt x="179" y="14"/>
                    </a:lnTo>
                    <a:lnTo>
                      <a:pt x="188" y="29"/>
                    </a:lnTo>
                    <a:lnTo>
                      <a:pt x="196" y="45"/>
                    </a:lnTo>
                    <a:lnTo>
                      <a:pt x="201" y="63"/>
                    </a:lnTo>
                    <a:lnTo>
                      <a:pt x="203" y="81"/>
                    </a:lnTo>
                    <a:lnTo>
                      <a:pt x="202" y="99"/>
                    </a:lnTo>
                    <a:lnTo>
                      <a:pt x="198" y="115"/>
                    </a:lnTo>
                    <a:lnTo>
                      <a:pt x="193" y="133"/>
                    </a:lnTo>
                    <a:lnTo>
                      <a:pt x="185" y="149"/>
                    </a:lnTo>
                    <a:lnTo>
                      <a:pt x="174" y="163"/>
                    </a:lnTo>
                    <a:lnTo>
                      <a:pt x="161" y="176"/>
                    </a:lnTo>
                    <a:lnTo>
                      <a:pt x="147" y="186"/>
                    </a:lnTo>
                    <a:lnTo>
                      <a:pt x="131" y="195"/>
                    </a:lnTo>
                    <a:lnTo>
                      <a:pt x="115" y="200"/>
                    </a:lnTo>
                    <a:lnTo>
                      <a:pt x="97" y="203"/>
                    </a:lnTo>
                    <a:lnTo>
                      <a:pt x="79" y="205"/>
                    </a:lnTo>
                    <a:lnTo>
                      <a:pt x="61" y="202"/>
                    </a:lnTo>
                    <a:lnTo>
                      <a:pt x="44" y="198"/>
                    </a:lnTo>
                    <a:lnTo>
                      <a:pt x="28" y="191"/>
                    </a:lnTo>
                    <a:lnTo>
                      <a:pt x="13" y="181"/>
                    </a:lnTo>
                    <a:lnTo>
                      <a:pt x="0" y="170"/>
                    </a:lnTo>
                    <a:lnTo>
                      <a:pt x="83" y="85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8" name="任意多边形 91386"/>
              <p:cNvSpPr/>
              <p:nvPr/>
            </p:nvSpPr>
            <p:spPr>
              <a:xfrm>
                <a:off x="4303" y="724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5">
                    <a:moveTo>
                      <a:pt x="167" y="0"/>
                    </a:moveTo>
                    <a:lnTo>
                      <a:pt x="179" y="14"/>
                    </a:lnTo>
                    <a:lnTo>
                      <a:pt x="188" y="29"/>
                    </a:lnTo>
                    <a:lnTo>
                      <a:pt x="196" y="45"/>
                    </a:lnTo>
                    <a:lnTo>
                      <a:pt x="201" y="63"/>
                    </a:lnTo>
                    <a:lnTo>
                      <a:pt x="203" y="81"/>
                    </a:lnTo>
                    <a:lnTo>
                      <a:pt x="202" y="99"/>
                    </a:lnTo>
                    <a:lnTo>
                      <a:pt x="198" y="115"/>
                    </a:lnTo>
                    <a:lnTo>
                      <a:pt x="193" y="133"/>
                    </a:lnTo>
                    <a:lnTo>
                      <a:pt x="185" y="149"/>
                    </a:lnTo>
                    <a:lnTo>
                      <a:pt x="174" y="163"/>
                    </a:lnTo>
                    <a:lnTo>
                      <a:pt x="161" y="176"/>
                    </a:lnTo>
                    <a:lnTo>
                      <a:pt x="147" y="186"/>
                    </a:lnTo>
                    <a:lnTo>
                      <a:pt x="131" y="195"/>
                    </a:lnTo>
                    <a:lnTo>
                      <a:pt x="115" y="200"/>
                    </a:lnTo>
                    <a:lnTo>
                      <a:pt x="97" y="203"/>
                    </a:lnTo>
                    <a:lnTo>
                      <a:pt x="79" y="205"/>
                    </a:lnTo>
                    <a:lnTo>
                      <a:pt x="61" y="202"/>
                    </a:lnTo>
                    <a:lnTo>
                      <a:pt x="44" y="198"/>
                    </a:lnTo>
                    <a:lnTo>
                      <a:pt x="28" y="191"/>
                    </a:lnTo>
                    <a:lnTo>
                      <a:pt x="13" y="181"/>
                    </a:lnTo>
                    <a:lnTo>
                      <a:pt x="0" y="170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09" name="任意多边形 91387"/>
              <p:cNvSpPr/>
              <p:nvPr/>
            </p:nvSpPr>
            <p:spPr>
              <a:xfrm>
                <a:off x="4266" y="687"/>
                <a:ext cx="65" cy="65"/>
              </a:xfrm>
              <a:custGeom>
                <a:avLst/>
                <a:gdLst/>
                <a:ahLst/>
                <a:cxnLst/>
                <a:rect l="0" t="0" r="0" b="0"/>
                <a:pathLst>
                  <a:path w="391" h="392">
                    <a:moveTo>
                      <a:pt x="224" y="392"/>
                    </a:moveTo>
                    <a:lnTo>
                      <a:pt x="307" y="307"/>
                    </a:lnTo>
                    <a:lnTo>
                      <a:pt x="391" y="222"/>
                    </a:lnTo>
                    <a:lnTo>
                      <a:pt x="168" y="0"/>
                    </a:lnTo>
                    <a:lnTo>
                      <a:pt x="84" y="85"/>
                    </a:lnTo>
                    <a:lnTo>
                      <a:pt x="0" y="170"/>
                    </a:lnTo>
                    <a:lnTo>
                      <a:pt x="224" y="392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10" name="任意多边形 91388"/>
              <p:cNvSpPr/>
              <p:nvPr/>
            </p:nvSpPr>
            <p:spPr>
              <a:xfrm>
                <a:off x="4266" y="687"/>
                <a:ext cx="65" cy="65"/>
              </a:xfrm>
              <a:custGeom>
                <a:avLst/>
                <a:gdLst/>
                <a:ahLst/>
                <a:cxnLst/>
                <a:rect l="0" t="0" r="0" b="0"/>
                <a:pathLst>
                  <a:path w="391" h="392">
                    <a:moveTo>
                      <a:pt x="224" y="392"/>
                    </a:moveTo>
                    <a:lnTo>
                      <a:pt x="307" y="307"/>
                    </a:lnTo>
                    <a:lnTo>
                      <a:pt x="391" y="222"/>
                    </a:lnTo>
                    <a:lnTo>
                      <a:pt x="168" y="0"/>
                    </a:lnTo>
                    <a:lnTo>
                      <a:pt x="84" y="85"/>
                    </a:lnTo>
                    <a:lnTo>
                      <a:pt x="0" y="170"/>
                    </a:lnTo>
                    <a:lnTo>
                      <a:pt x="224" y="392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11" name="任意多边形 91389"/>
              <p:cNvSpPr/>
              <p:nvPr/>
            </p:nvSpPr>
            <p:spPr>
              <a:xfrm>
                <a:off x="4261" y="682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4">
                    <a:moveTo>
                      <a:pt x="119" y="119"/>
                    </a:moveTo>
                    <a:lnTo>
                      <a:pt x="35" y="204"/>
                    </a:lnTo>
                    <a:lnTo>
                      <a:pt x="23" y="190"/>
                    </a:lnTo>
                    <a:lnTo>
                      <a:pt x="14" y="175"/>
                    </a:lnTo>
                    <a:lnTo>
                      <a:pt x="6" y="159"/>
                    </a:lnTo>
                    <a:lnTo>
                      <a:pt x="2" y="141"/>
                    </a:lnTo>
                    <a:lnTo>
                      <a:pt x="0" y="123"/>
                    </a:lnTo>
                    <a:lnTo>
                      <a:pt x="1" y="106"/>
                    </a:lnTo>
                    <a:lnTo>
                      <a:pt x="4" y="89"/>
                    </a:lnTo>
                    <a:lnTo>
                      <a:pt x="10" y="71"/>
                    </a:lnTo>
                    <a:lnTo>
                      <a:pt x="18" y="55"/>
                    </a:lnTo>
                    <a:lnTo>
                      <a:pt x="29" y="41"/>
                    </a:lnTo>
                    <a:lnTo>
                      <a:pt x="41" y="29"/>
                    </a:lnTo>
                    <a:lnTo>
                      <a:pt x="55" y="19"/>
                    </a:lnTo>
                    <a:lnTo>
                      <a:pt x="71" y="10"/>
                    </a:lnTo>
                    <a:lnTo>
                      <a:pt x="88" y="4"/>
                    </a:lnTo>
                    <a:lnTo>
                      <a:pt x="106" y="1"/>
                    </a:lnTo>
                    <a:lnTo>
                      <a:pt x="124" y="0"/>
                    </a:lnTo>
                    <a:lnTo>
                      <a:pt x="141" y="2"/>
                    </a:lnTo>
                    <a:lnTo>
                      <a:pt x="158" y="6"/>
                    </a:lnTo>
                    <a:lnTo>
                      <a:pt x="175" y="13"/>
                    </a:lnTo>
                    <a:lnTo>
                      <a:pt x="189" y="23"/>
                    </a:lnTo>
                    <a:lnTo>
                      <a:pt x="203" y="34"/>
                    </a:lnTo>
                    <a:lnTo>
                      <a:pt x="119" y="119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12" name="任意多边形 91390"/>
              <p:cNvSpPr/>
              <p:nvPr/>
            </p:nvSpPr>
            <p:spPr>
              <a:xfrm>
                <a:off x="4261" y="682"/>
                <a:ext cx="3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03" h="204">
                    <a:moveTo>
                      <a:pt x="35" y="204"/>
                    </a:moveTo>
                    <a:lnTo>
                      <a:pt x="23" y="190"/>
                    </a:lnTo>
                    <a:lnTo>
                      <a:pt x="14" y="175"/>
                    </a:lnTo>
                    <a:lnTo>
                      <a:pt x="6" y="159"/>
                    </a:lnTo>
                    <a:lnTo>
                      <a:pt x="2" y="141"/>
                    </a:lnTo>
                    <a:lnTo>
                      <a:pt x="0" y="123"/>
                    </a:lnTo>
                    <a:lnTo>
                      <a:pt x="1" y="106"/>
                    </a:lnTo>
                    <a:lnTo>
                      <a:pt x="4" y="89"/>
                    </a:lnTo>
                    <a:lnTo>
                      <a:pt x="10" y="71"/>
                    </a:lnTo>
                    <a:lnTo>
                      <a:pt x="18" y="55"/>
                    </a:lnTo>
                    <a:lnTo>
                      <a:pt x="29" y="41"/>
                    </a:lnTo>
                    <a:lnTo>
                      <a:pt x="41" y="29"/>
                    </a:lnTo>
                    <a:lnTo>
                      <a:pt x="55" y="19"/>
                    </a:lnTo>
                    <a:lnTo>
                      <a:pt x="71" y="10"/>
                    </a:lnTo>
                    <a:lnTo>
                      <a:pt x="88" y="4"/>
                    </a:lnTo>
                    <a:lnTo>
                      <a:pt x="106" y="1"/>
                    </a:lnTo>
                    <a:lnTo>
                      <a:pt x="124" y="0"/>
                    </a:lnTo>
                    <a:lnTo>
                      <a:pt x="141" y="2"/>
                    </a:lnTo>
                    <a:lnTo>
                      <a:pt x="158" y="6"/>
                    </a:lnTo>
                    <a:lnTo>
                      <a:pt x="175" y="13"/>
                    </a:lnTo>
                    <a:lnTo>
                      <a:pt x="189" y="23"/>
                    </a:lnTo>
                    <a:lnTo>
                      <a:pt x="203" y="34"/>
                    </a:lnTo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13" name="直接连接符 91391"/>
              <p:cNvSpPr/>
              <p:nvPr/>
            </p:nvSpPr>
            <p:spPr>
              <a:xfrm>
                <a:off x="3934" y="702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1393" name="组合 91392"/>
          <p:cNvGrpSpPr/>
          <p:nvPr/>
        </p:nvGrpSpPr>
        <p:grpSpPr>
          <a:xfrm>
            <a:off x="6053138" y="1171575"/>
            <a:ext cx="165100" cy="1084263"/>
            <a:chOff x="3813" y="738"/>
            <a:chExt cx="104" cy="683"/>
          </a:xfrm>
        </p:grpSpPr>
        <p:sp>
          <p:nvSpPr>
            <p:cNvPr id="78815" name="任意多边形 91393"/>
            <p:cNvSpPr/>
            <p:nvPr/>
          </p:nvSpPr>
          <p:spPr>
            <a:xfrm>
              <a:off x="3878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16" name="任意多边形 91394"/>
            <p:cNvSpPr/>
            <p:nvPr/>
          </p:nvSpPr>
          <p:spPr>
            <a:xfrm>
              <a:off x="3878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17" name="任意多边形 91395"/>
            <p:cNvSpPr/>
            <p:nvPr/>
          </p:nvSpPr>
          <p:spPr>
            <a:xfrm>
              <a:off x="3878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19" y="0"/>
                  </a:moveTo>
                  <a:lnTo>
                    <a:pt x="239" y="0"/>
                  </a:ln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18" name="任意多边形 91396"/>
            <p:cNvSpPr/>
            <p:nvPr/>
          </p:nvSpPr>
          <p:spPr>
            <a:xfrm>
              <a:off x="3878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239" y="0"/>
                  </a:move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19" name="任意多边形 91397"/>
            <p:cNvSpPr/>
            <p:nvPr/>
          </p:nvSpPr>
          <p:spPr>
            <a:xfrm>
              <a:off x="3813" y="1382"/>
              <a:ext cx="40" cy="19"/>
            </a:xfrm>
            <a:custGeom>
              <a:avLst/>
              <a:gdLst/>
              <a:ahLst/>
              <a:cxnLst/>
              <a:rect l="0" t="0" r="0" b="0"/>
              <a:pathLst>
                <a:path w="239" h="120">
                  <a:moveTo>
                    <a:pt x="120" y="120"/>
                  </a:moveTo>
                  <a:lnTo>
                    <a:pt x="0" y="120"/>
                  </a:lnTo>
                  <a:lnTo>
                    <a:pt x="1" y="102"/>
                  </a:lnTo>
                  <a:lnTo>
                    <a:pt x="6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5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3" y="4"/>
                  </a:lnTo>
                  <a:lnTo>
                    <a:pt x="111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80" y="16"/>
                  </a:lnTo>
                  <a:lnTo>
                    <a:pt x="194" y="26"/>
                  </a:lnTo>
                  <a:lnTo>
                    <a:pt x="207" y="38"/>
                  </a:lnTo>
                  <a:lnTo>
                    <a:pt x="218" y="53"/>
                  </a:lnTo>
                  <a:lnTo>
                    <a:pt x="227" y="68"/>
                  </a:lnTo>
                  <a:lnTo>
                    <a:pt x="233" y="84"/>
                  </a:lnTo>
                  <a:lnTo>
                    <a:pt x="238" y="102"/>
                  </a:lnTo>
                  <a:lnTo>
                    <a:pt x="239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0" name="任意多边形 91398"/>
            <p:cNvSpPr/>
            <p:nvPr/>
          </p:nvSpPr>
          <p:spPr>
            <a:xfrm>
              <a:off x="3813" y="1382"/>
              <a:ext cx="40" cy="19"/>
            </a:xfrm>
            <a:custGeom>
              <a:avLst/>
              <a:gdLst/>
              <a:ahLst/>
              <a:cxnLst/>
              <a:rect l="0" t="0" r="0" b="0"/>
              <a:pathLst>
                <a:path w="239" h="120">
                  <a:moveTo>
                    <a:pt x="0" y="120"/>
                  </a:moveTo>
                  <a:lnTo>
                    <a:pt x="1" y="102"/>
                  </a:lnTo>
                  <a:lnTo>
                    <a:pt x="6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5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3" y="4"/>
                  </a:lnTo>
                  <a:lnTo>
                    <a:pt x="111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80" y="16"/>
                  </a:lnTo>
                  <a:lnTo>
                    <a:pt x="194" y="26"/>
                  </a:lnTo>
                  <a:lnTo>
                    <a:pt x="207" y="38"/>
                  </a:lnTo>
                  <a:lnTo>
                    <a:pt x="218" y="53"/>
                  </a:lnTo>
                  <a:lnTo>
                    <a:pt x="227" y="68"/>
                  </a:lnTo>
                  <a:lnTo>
                    <a:pt x="233" y="84"/>
                  </a:lnTo>
                  <a:lnTo>
                    <a:pt x="238" y="102"/>
                  </a:lnTo>
                  <a:lnTo>
                    <a:pt x="239" y="12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1" name="任意多边形 91399"/>
            <p:cNvSpPr/>
            <p:nvPr/>
          </p:nvSpPr>
          <p:spPr>
            <a:xfrm>
              <a:off x="3813" y="1382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20" h="239">
                  <a:moveTo>
                    <a:pt x="120" y="120"/>
                  </a:moveTo>
                  <a:lnTo>
                    <a:pt x="120" y="239"/>
                  </a:lnTo>
                  <a:lnTo>
                    <a:pt x="102" y="238"/>
                  </a:lnTo>
                  <a:lnTo>
                    <a:pt x="84" y="234"/>
                  </a:lnTo>
                  <a:lnTo>
                    <a:pt x="68" y="227"/>
                  </a:lnTo>
                  <a:lnTo>
                    <a:pt x="53" y="218"/>
                  </a:lnTo>
                  <a:lnTo>
                    <a:pt x="38" y="207"/>
                  </a:lnTo>
                  <a:lnTo>
                    <a:pt x="26" y="194"/>
                  </a:lnTo>
                  <a:lnTo>
                    <a:pt x="16" y="179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9"/>
                  </a:lnTo>
                  <a:lnTo>
                    <a:pt x="0" y="111"/>
                  </a:lnTo>
                  <a:lnTo>
                    <a:pt x="3" y="93"/>
                  </a:lnTo>
                  <a:lnTo>
                    <a:pt x="8" y="76"/>
                  </a:lnTo>
                  <a:lnTo>
                    <a:pt x="16" y="59"/>
                  </a:lnTo>
                  <a:lnTo>
                    <a:pt x="26" y="45"/>
                  </a:lnTo>
                  <a:lnTo>
                    <a:pt x="38" y="33"/>
                  </a:lnTo>
                  <a:lnTo>
                    <a:pt x="53" y="21"/>
                  </a:lnTo>
                  <a:lnTo>
                    <a:pt x="68" y="12"/>
                  </a:lnTo>
                  <a:lnTo>
                    <a:pt x="84" y="6"/>
                  </a:lnTo>
                  <a:lnTo>
                    <a:pt x="102" y="1"/>
                  </a:lnTo>
                  <a:lnTo>
                    <a:pt x="120" y="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2" name="任意多边形 91400"/>
            <p:cNvSpPr/>
            <p:nvPr/>
          </p:nvSpPr>
          <p:spPr>
            <a:xfrm>
              <a:off x="3813" y="1382"/>
              <a:ext cx="20" cy="39"/>
            </a:xfrm>
            <a:custGeom>
              <a:avLst/>
              <a:gdLst/>
              <a:ahLst/>
              <a:cxnLst/>
              <a:rect l="0" t="0" r="0" b="0"/>
              <a:pathLst>
                <a:path w="120" h="239">
                  <a:moveTo>
                    <a:pt x="120" y="239"/>
                  </a:moveTo>
                  <a:lnTo>
                    <a:pt x="102" y="238"/>
                  </a:lnTo>
                  <a:lnTo>
                    <a:pt x="84" y="234"/>
                  </a:lnTo>
                  <a:lnTo>
                    <a:pt x="68" y="227"/>
                  </a:lnTo>
                  <a:lnTo>
                    <a:pt x="53" y="218"/>
                  </a:lnTo>
                  <a:lnTo>
                    <a:pt x="38" y="207"/>
                  </a:lnTo>
                  <a:lnTo>
                    <a:pt x="26" y="194"/>
                  </a:lnTo>
                  <a:lnTo>
                    <a:pt x="16" y="179"/>
                  </a:lnTo>
                  <a:lnTo>
                    <a:pt x="8" y="163"/>
                  </a:lnTo>
                  <a:lnTo>
                    <a:pt x="3" y="146"/>
                  </a:lnTo>
                  <a:lnTo>
                    <a:pt x="0" y="129"/>
                  </a:lnTo>
                  <a:lnTo>
                    <a:pt x="0" y="111"/>
                  </a:lnTo>
                  <a:lnTo>
                    <a:pt x="3" y="93"/>
                  </a:lnTo>
                  <a:lnTo>
                    <a:pt x="8" y="76"/>
                  </a:lnTo>
                  <a:lnTo>
                    <a:pt x="16" y="59"/>
                  </a:lnTo>
                  <a:lnTo>
                    <a:pt x="26" y="45"/>
                  </a:lnTo>
                  <a:lnTo>
                    <a:pt x="38" y="33"/>
                  </a:lnTo>
                  <a:lnTo>
                    <a:pt x="53" y="21"/>
                  </a:lnTo>
                  <a:lnTo>
                    <a:pt x="68" y="12"/>
                  </a:lnTo>
                  <a:lnTo>
                    <a:pt x="84" y="6"/>
                  </a:lnTo>
                  <a:lnTo>
                    <a:pt x="102" y="1"/>
                  </a:lnTo>
                  <a:lnTo>
                    <a:pt x="120" y="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3" name="任意多边形 91401"/>
            <p:cNvSpPr/>
            <p:nvPr/>
          </p:nvSpPr>
          <p:spPr>
            <a:xfrm>
              <a:off x="3833" y="140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5" h="5">
                  <a:moveTo>
                    <a:pt x="5" y="3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4" name="任意多边形 91402"/>
            <p:cNvSpPr/>
            <p:nvPr/>
          </p:nvSpPr>
          <p:spPr>
            <a:xfrm>
              <a:off x="3813" y="1382"/>
              <a:ext cx="21" cy="39"/>
            </a:xfrm>
            <a:custGeom>
              <a:avLst/>
              <a:gdLst/>
              <a:ahLst/>
              <a:cxnLst/>
              <a:rect l="0" t="0" r="0" b="0"/>
              <a:pathLst>
                <a:path w="124" h="239">
                  <a:moveTo>
                    <a:pt x="120" y="120"/>
                  </a:moveTo>
                  <a:lnTo>
                    <a:pt x="124" y="239"/>
                  </a:lnTo>
                  <a:lnTo>
                    <a:pt x="106" y="238"/>
                  </a:lnTo>
                  <a:lnTo>
                    <a:pt x="88" y="235"/>
                  </a:lnTo>
                  <a:lnTo>
                    <a:pt x="72" y="229"/>
                  </a:lnTo>
                  <a:lnTo>
                    <a:pt x="56" y="221"/>
                  </a:lnTo>
                  <a:lnTo>
                    <a:pt x="41" y="210"/>
                  </a:lnTo>
                  <a:lnTo>
                    <a:pt x="29" y="198"/>
                  </a:lnTo>
                  <a:lnTo>
                    <a:pt x="18" y="183"/>
                  </a:lnTo>
                  <a:lnTo>
                    <a:pt x="10" y="168"/>
                  </a:lnTo>
                  <a:lnTo>
                    <a:pt x="5" y="151"/>
                  </a:lnTo>
                  <a:lnTo>
                    <a:pt x="1" y="133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7" y="79"/>
                  </a:lnTo>
                  <a:lnTo>
                    <a:pt x="14" y="64"/>
                  </a:lnTo>
                  <a:lnTo>
                    <a:pt x="24" y="48"/>
                  </a:lnTo>
                  <a:lnTo>
                    <a:pt x="35" y="35"/>
                  </a:lnTo>
                  <a:lnTo>
                    <a:pt x="49" y="24"/>
                  </a:lnTo>
                  <a:lnTo>
                    <a:pt x="64" y="14"/>
                  </a:lnTo>
                  <a:lnTo>
                    <a:pt x="80" y="7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5" name="任意多边形 91403"/>
            <p:cNvSpPr/>
            <p:nvPr/>
          </p:nvSpPr>
          <p:spPr>
            <a:xfrm>
              <a:off x="3813" y="1382"/>
              <a:ext cx="21" cy="39"/>
            </a:xfrm>
            <a:custGeom>
              <a:avLst/>
              <a:gdLst/>
              <a:ahLst/>
              <a:cxnLst/>
              <a:rect l="0" t="0" r="0" b="0"/>
              <a:pathLst>
                <a:path w="124" h="239">
                  <a:moveTo>
                    <a:pt x="124" y="239"/>
                  </a:moveTo>
                  <a:lnTo>
                    <a:pt x="106" y="238"/>
                  </a:lnTo>
                  <a:lnTo>
                    <a:pt x="88" y="235"/>
                  </a:lnTo>
                  <a:lnTo>
                    <a:pt x="72" y="229"/>
                  </a:lnTo>
                  <a:lnTo>
                    <a:pt x="56" y="221"/>
                  </a:lnTo>
                  <a:lnTo>
                    <a:pt x="41" y="210"/>
                  </a:lnTo>
                  <a:lnTo>
                    <a:pt x="29" y="198"/>
                  </a:lnTo>
                  <a:lnTo>
                    <a:pt x="18" y="183"/>
                  </a:lnTo>
                  <a:lnTo>
                    <a:pt x="10" y="168"/>
                  </a:lnTo>
                  <a:lnTo>
                    <a:pt x="5" y="151"/>
                  </a:lnTo>
                  <a:lnTo>
                    <a:pt x="1" y="133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7" y="79"/>
                  </a:lnTo>
                  <a:lnTo>
                    <a:pt x="14" y="64"/>
                  </a:lnTo>
                  <a:lnTo>
                    <a:pt x="24" y="48"/>
                  </a:lnTo>
                  <a:lnTo>
                    <a:pt x="35" y="35"/>
                  </a:lnTo>
                  <a:lnTo>
                    <a:pt x="49" y="24"/>
                  </a:lnTo>
                  <a:lnTo>
                    <a:pt x="64" y="14"/>
                  </a:lnTo>
                  <a:lnTo>
                    <a:pt x="80" y="7"/>
                  </a:lnTo>
                  <a:lnTo>
                    <a:pt x="97" y="2"/>
                  </a:lnTo>
                  <a:lnTo>
                    <a:pt x="115" y="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6" name="任意多边形 91404"/>
            <p:cNvSpPr/>
            <p:nvPr/>
          </p:nvSpPr>
          <p:spPr>
            <a:xfrm>
              <a:off x="3833" y="1382"/>
              <a:ext cx="7" cy="39"/>
            </a:xfrm>
            <a:custGeom>
              <a:avLst/>
              <a:gdLst/>
              <a:ahLst/>
              <a:cxnLst/>
              <a:rect l="0" t="0" r="0" b="0"/>
              <a:pathLst>
                <a:path w="40" h="240">
                  <a:moveTo>
                    <a:pt x="0" y="1"/>
                  </a:moveTo>
                  <a:lnTo>
                    <a:pt x="5" y="121"/>
                  </a:lnTo>
                  <a:lnTo>
                    <a:pt x="9" y="240"/>
                  </a:lnTo>
                  <a:lnTo>
                    <a:pt x="40" y="239"/>
                  </a:lnTo>
                  <a:lnTo>
                    <a:pt x="36" y="120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7" name="任意多边形 91405"/>
            <p:cNvSpPr/>
            <p:nvPr/>
          </p:nvSpPr>
          <p:spPr>
            <a:xfrm>
              <a:off x="3833" y="1382"/>
              <a:ext cx="7" cy="39"/>
            </a:xfrm>
            <a:custGeom>
              <a:avLst/>
              <a:gdLst/>
              <a:ahLst/>
              <a:cxnLst/>
              <a:rect l="0" t="0" r="0" b="0"/>
              <a:pathLst>
                <a:path w="40" h="240">
                  <a:moveTo>
                    <a:pt x="0" y="1"/>
                  </a:moveTo>
                  <a:lnTo>
                    <a:pt x="5" y="121"/>
                  </a:lnTo>
                  <a:lnTo>
                    <a:pt x="9" y="240"/>
                  </a:lnTo>
                  <a:lnTo>
                    <a:pt x="40" y="239"/>
                  </a:lnTo>
                  <a:lnTo>
                    <a:pt x="36" y="120"/>
                  </a:lnTo>
                  <a:lnTo>
                    <a:pt x="3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8" name="直接连接符 91406"/>
            <p:cNvSpPr/>
            <p:nvPr/>
          </p:nvSpPr>
          <p:spPr>
            <a:xfrm flipV="1">
              <a:off x="3840" y="142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29" name="任意多边形 91407"/>
            <p:cNvSpPr/>
            <p:nvPr/>
          </p:nvSpPr>
          <p:spPr>
            <a:xfrm>
              <a:off x="3836" y="1380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66" h="241">
                  <a:moveTo>
                    <a:pt x="0" y="4"/>
                  </a:moveTo>
                  <a:lnTo>
                    <a:pt x="17" y="123"/>
                  </a:lnTo>
                  <a:lnTo>
                    <a:pt x="34" y="241"/>
                  </a:lnTo>
                  <a:lnTo>
                    <a:pt x="66" y="236"/>
                  </a:lnTo>
                  <a:lnTo>
                    <a:pt x="49" y="118"/>
                  </a:lnTo>
                  <a:lnTo>
                    <a:pt x="3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0" name="任意多边形 91408"/>
            <p:cNvSpPr/>
            <p:nvPr/>
          </p:nvSpPr>
          <p:spPr>
            <a:xfrm>
              <a:off x="3836" y="1380"/>
              <a:ext cx="10" cy="40"/>
            </a:xfrm>
            <a:custGeom>
              <a:avLst/>
              <a:gdLst/>
              <a:ahLst/>
              <a:cxnLst/>
              <a:rect l="0" t="0" r="0" b="0"/>
              <a:pathLst>
                <a:path w="66" h="241">
                  <a:moveTo>
                    <a:pt x="0" y="4"/>
                  </a:moveTo>
                  <a:lnTo>
                    <a:pt x="17" y="123"/>
                  </a:lnTo>
                  <a:lnTo>
                    <a:pt x="34" y="241"/>
                  </a:lnTo>
                  <a:lnTo>
                    <a:pt x="66" y="236"/>
                  </a:lnTo>
                  <a:lnTo>
                    <a:pt x="49" y="118"/>
                  </a:lnTo>
                  <a:lnTo>
                    <a:pt x="3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1" name="直接连接符 91409"/>
            <p:cNvSpPr/>
            <p:nvPr/>
          </p:nvSpPr>
          <p:spPr>
            <a:xfrm flipV="1">
              <a:off x="3846" y="142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2" name="任意多边形 91410"/>
            <p:cNvSpPr/>
            <p:nvPr/>
          </p:nvSpPr>
          <p:spPr>
            <a:xfrm>
              <a:off x="3840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0" h="241">
                  <a:moveTo>
                    <a:pt x="0" y="7"/>
                  </a:moveTo>
                  <a:lnTo>
                    <a:pt x="24" y="124"/>
                  </a:lnTo>
                  <a:lnTo>
                    <a:pt x="49" y="241"/>
                  </a:lnTo>
                  <a:lnTo>
                    <a:pt x="80" y="235"/>
                  </a:lnTo>
                  <a:lnTo>
                    <a:pt x="55" y="117"/>
                  </a:lnTo>
                  <a:lnTo>
                    <a:pt x="31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3" name="任意多边形 91411"/>
            <p:cNvSpPr/>
            <p:nvPr/>
          </p:nvSpPr>
          <p:spPr>
            <a:xfrm>
              <a:off x="3840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0" h="241">
                  <a:moveTo>
                    <a:pt x="0" y="7"/>
                  </a:moveTo>
                  <a:lnTo>
                    <a:pt x="24" y="124"/>
                  </a:lnTo>
                  <a:lnTo>
                    <a:pt x="49" y="241"/>
                  </a:lnTo>
                  <a:lnTo>
                    <a:pt x="80" y="235"/>
                  </a:lnTo>
                  <a:lnTo>
                    <a:pt x="55" y="117"/>
                  </a:lnTo>
                  <a:lnTo>
                    <a:pt x="31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4" name="直接连接符 91412"/>
            <p:cNvSpPr/>
            <p:nvPr/>
          </p:nvSpPr>
          <p:spPr>
            <a:xfrm flipV="1">
              <a:off x="3853" y="1417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5" name="任意多边形 91413"/>
            <p:cNvSpPr/>
            <p:nvPr/>
          </p:nvSpPr>
          <p:spPr>
            <a:xfrm>
              <a:off x="3843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0" y="9"/>
                  </a:moveTo>
                  <a:lnTo>
                    <a:pt x="32" y="124"/>
                  </a:lnTo>
                  <a:lnTo>
                    <a:pt x="65" y="239"/>
                  </a:lnTo>
                  <a:lnTo>
                    <a:pt x="96" y="230"/>
                  </a:lnTo>
                  <a:lnTo>
                    <a:pt x="64" y="115"/>
                  </a:lnTo>
                  <a:lnTo>
                    <a:pt x="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6" name="任意多边形 91414"/>
            <p:cNvSpPr/>
            <p:nvPr/>
          </p:nvSpPr>
          <p:spPr>
            <a:xfrm>
              <a:off x="3843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0" y="9"/>
                  </a:moveTo>
                  <a:lnTo>
                    <a:pt x="32" y="124"/>
                  </a:lnTo>
                  <a:lnTo>
                    <a:pt x="65" y="239"/>
                  </a:lnTo>
                  <a:lnTo>
                    <a:pt x="96" y="230"/>
                  </a:lnTo>
                  <a:lnTo>
                    <a:pt x="64" y="115"/>
                  </a:lnTo>
                  <a:lnTo>
                    <a:pt x="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7" name="直接连接符 91415"/>
            <p:cNvSpPr/>
            <p:nvPr/>
          </p:nvSpPr>
          <p:spPr>
            <a:xfrm flipV="1">
              <a:off x="3859" y="141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8" name="任意多边形 91416"/>
            <p:cNvSpPr/>
            <p:nvPr/>
          </p:nvSpPr>
          <p:spPr>
            <a:xfrm>
              <a:off x="3847" y="1378"/>
              <a:ext cx="19" cy="38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0" y="11"/>
                  </a:moveTo>
                  <a:lnTo>
                    <a:pt x="42" y="122"/>
                  </a:lnTo>
                  <a:lnTo>
                    <a:pt x="83" y="234"/>
                  </a:lnTo>
                  <a:lnTo>
                    <a:pt x="113" y="223"/>
                  </a:lnTo>
                  <a:lnTo>
                    <a:pt x="72" y="111"/>
                  </a:lnTo>
                  <a:lnTo>
                    <a:pt x="3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39" name="任意多边形 91417"/>
            <p:cNvSpPr/>
            <p:nvPr/>
          </p:nvSpPr>
          <p:spPr>
            <a:xfrm>
              <a:off x="3847" y="1377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0" y="11"/>
                  </a:moveTo>
                  <a:lnTo>
                    <a:pt x="42" y="122"/>
                  </a:lnTo>
                  <a:lnTo>
                    <a:pt x="83" y="234"/>
                  </a:lnTo>
                  <a:lnTo>
                    <a:pt x="113" y="223"/>
                  </a:lnTo>
                  <a:lnTo>
                    <a:pt x="72" y="111"/>
                  </a:lnTo>
                  <a:lnTo>
                    <a:pt x="3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0" name="任意多边形 91418"/>
            <p:cNvSpPr/>
            <p:nvPr/>
          </p:nvSpPr>
          <p:spPr>
            <a:xfrm>
              <a:off x="3859" y="1396"/>
              <a:ext cx="8" cy="17"/>
            </a:xfrm>
            <a:custGeom>
              <a:avLst/>
              <a:gdLst/>
              <a:ahLst/>
              <a:cxnLst/>
              <a:rect l="0" t="0" r="0" b="0"/>
              <a:pathLst>
                <a:path w="53" h="112">
                  <a:moveTo>
                    <a:pt x="0" y="0"/>
                  </a:moveTo>
                  <a:lnTo>
                    <a:pt x="41" y="112"/>
                  </a:lnTo>
                  <a:lnTo>
                    <a:pt x="53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1" name="直接连接符 91419"/>
            <p:cNvSpPr/>
            <p:nvPr/>
          </p:nvSpPr>
          <p:spPr>
            <a:xfrm flipV="1">
              <a:off x="3866" y="141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2" name="任意多边形 91420"/>
            <p:cNvSpPr/>
            <p:nvPr/>
          </p:nvSpPr>
          <p:spPr>
            <a:xfrm>
              <a:off x="3850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0" y="14"/>
                  </a:moveTo>
                  <a:lnTo>
                    <a:pt x="54" y="121"/>
                  </a:lnTo>
                  <a:lnTo>
                    <a:pt x="107" y="228"/>
                  </a:lnTo>
                  <a:lnTo>
                    <a:pt x="136" y="214"/>
                  </a:lnTo>
                  <a:lnTo>
                    <a:pt x="83" y="107"/>
                  </a:lnTo>
                  <a:lnTo>
                    <a:pt x="2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3" name="任意多边形 91421"/>
            <p:cNvSpPr/>
            <p:nvPr/>
          </p:nvSpPr>
          <p:spPr>
            <a:xfrm>
              <a:off x="3850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0" y="14"/>
                  </a:moveTo>
                  <a:lnTo>
                    <a:pt x="54" y="121"/>
                  </a:lnTo>
                  <a:lnTo>
                    <a:pt x="107" y="228"/>
                  </a:lnTo>
                  <a:lnTo>
                    <a:pt x="136" y="214"/>
                  </a:lnTo>
                  <a:lnTo>
                    <a:pt x="83" y="107"/>
                  </a:lnTo>
                  <a:lnTo>
                    <a:pt x="2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4" name="任意多边形 91422"/>
            <p:cNvSpPr/>
            <p:nvPr/>
          </p:nvSpPr>
          <p:spPr>
            <a:xfrm>
              <a:off x="3863" y="1393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1" h="107">
                  <a:moveTo>
                    <a:pt x="0" y="0"/>
                  </a:moveTo>
                  <a:lnTo>
                    <a:pt x="53" y="107"/>
                  </a:lnTo>
                  <a:lnTo>
                    <a:pt x="61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5" name="直接连接符 91423"/>
            <p:cNvSpPr/>
            <p:nvPr/>
          </p:nvSpPr>
          <p:spPr>
            <a:xfrm flipV="1">
              <a:off x="3872" y="1410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6" name="任意多边形 91424"/>
            <p:cNvSpPr/>
            <p:nvPr/>
          </p:nvSpPr>
          <p:spPr>
            <a:xfrm>
              <a:off x="3854" y="1374"/>
              <a:ext cx="23" cy="36"/>
            </a:xfrm>
            <a:custGeom>
              <a:avLst/>
              <a:gdLst/>
              <a:ahLst/>
              <a:cxnLst/>
              <a:rect l="0" t="0" r="0" b="0"/>
              <a:pathLst>
                <a:path w="151" h="222">
                  <a:moveTo>
                    <a:pt x="0" y="17"/>
                  </a:moveTo>
                  <a:lnTo>
                    <a:pt x="62" y="120"/>
                  </a:lnTo>
                  <a:lnTo>
                    <a:pt x="123" y="222"/>
                  </a:lnTo>
                  <a:lnTo>
                    <a:pt x="151" y="206"/>
                  </a:lnTo>
                  <a:lnTo>
                    <a:pt x="90" y="103"/>
                  </a:lnTo>
                  <a:lnTo>
                    <a:pt x="2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7" name="任意多边形 91425"/>
            <p:cNvSpPr/>
            <p:nvPr/>
          </p:nvSpPr>
          <p:spPr>
            <a:xfrm>
              <a:off x="3854" y="1374"/>
              <a:ext cx="23" cy="36"/>
            </a:xfrm>
            <a:custGeom>
              <a:avLst/>
              <a:gdLst/>
              <a:ahLst/>
              <a:cxnLst/>
              <a:rect l="0" t="0" r="0" b="0"/>
              <a:pathLst>
                <a:path w="151" h="222">
                  <a:moveTo>
                    <a:pt x="0" y="17"/>
                  </a:moveTo>
                  <a:lnTo>
                    <a:pt x="62" y="120"/>
                  </a:lnTo>
                  <a:lnTo>
                    <a:pt x="123" y="222"/>
                  </a:lnTo>
                  <a:lnTo>
                    <a:pt x="151" y="206"/>
                  </a:lnTo>
                  <a:lnTo>
                    <a:pt x="90" y="103"/>
                  </a:lnTo>
                  <a:lnTo>
                    <a:pt x="2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8" name="任意多边形 91426"/>
            <p:cNvSpPr/>
            <p:nvPr/>
          </p:nvSpPr>
          <p:spPr>
            <a:xfrm>
              <a:off x="3868" y="1391"/>
              <a:ext cx="12" cy="15"/>
            </a:xfrm>
            <a:custGeom>
              <a:avLst/>
              <a:gdLst/>
              <a:ahLst/>
              <a:cxnLst/>
              <a:rect l="0" t="0" r="0" b="0"/>
              <a:pathLst>
                <a:path w="71" h="103">
                  <a:moveTo>
                    <a:pt x="0" y="0"/>
                  </a:moveTo>
                  <a:lnTo>
                    <a:pt x="61" y="103"/>
                  </a:lnTo>
                  <a:lnTo>
                    <a:pt x="71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49" name="直接连接符 91427"/>
            <p:cNvSpPr/>
            <p:nvPr/>
          </p:nvSpPr>
          <p:spPr>
            <a:xfrm flipV="1">
              <a:off x="3877" y="1406"/>
              <a:ext cx="3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0" name="任意多边形 91428"/>
            <p:cNvSpPr/>
            <p:nvPr/>
          </p:nvSpPr>
          <p:spPr>
            <a:xfrm>
              <a:off x="3856" y="1371"/>
              <a:ext cx="28" cy="35"/>
            </a:xfrm>
            <a:custGeom>
              <a:avLst/>
              <a:gdLst/>
              <a:ahLst/>
              <a:cxnLst/>
              <a:rect l="0" t="0" r="0" b="0"/>
              <a:pathLst>
                <a:path w="169" h="211">
                  <a:moveTo>
                    <a:pt x="0" y="19"/>
                  </a:moveTo>
                  <a:lnTo>
                    <a:pt x="72" y="115"/>
                  </a:lnTo>
                  <a:lnTo>
                    <a:pt x="143" y="211"/>
                  </a:lnTo>
                  <a:lnTo>
                    <a:pt x="169" y="192"/>
                  </a:lnTo>
                  <a:lnTo>
                    <a:pt x="97" y="96"/>
                  </a:lnTo>
                  <a:lnTo>
                    <a:pt x="2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1" name="任意多边形 91429"/>
            <p:cNvSpPr/>
            <p:nvPr/>
          </p:nvSpPr>
          <p:spPr>
            <a:xfrm>
              <a:off x="3856" y="1371"/>
              <a:ext cx="28" cy="35"/>
            </a:xfrm>
            <a:custGeom>
              <a:avLst/>
              <a:gdLst/>
              <a:ahLst/>
              <a:cxnLst/>
              <a:rect l="0" t="0" r="0" b="0"/>
              <a:pathLst>
                <a:path w="169" h="211">
                  <a:moveTo>
                    <a:pt x="0" y="19"/>
                  </a:moveTo>
                  <a:lnTo>
                    <a:pt x="72" y="115"/>
                  </a:lnTo>
                  <a:lnTo>
                    <a:pt x="143" y="211"/>
                  </a:lnTo>
                  <a:lnTo>
                    <a:pt x="169" y="192"/>
                  </a:lnTo>
                  <a:lnTo>
                    <a:pt x="97" y="96"/>
                  </a:lnTo>
                  <a:lnTo>
                    <a:pt x="2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2" name="任意多边形 91430"/>
            <p:cNvSpPr/>
            <p:nvPr/>
          </p:nvSpPr>
          <p:spPr>
            <a:xfrm>
              <a:off x="3872" y="1387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6" h="96">
                  <a:moveTo>
                    <a:pt x="0" y="0"/>
                  </a:moveTo>
                  <a:lnTo>
                    <a:pt x="72" y="96"/>
                  </a:lnTo>
                  <a:lnTo>
                    <a:pt x="7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3" name="直接连接符 91431"/>
            <p:cNvSpPr/>
            <p:nvPr/>
          </p:nvSpPr>
          <p:spPr>
            <a:xfrm flipV="1">
              <a:off x="3884" y="140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4" name="任意多边形 91432"/>
            <p:cNvSpPr/>
            <p:nvPr/>
          </p:nvSpPr>
          <p:spPr>
            <a:xfrm>
              <a:off x="3859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0" y="20"/>
                  </a:moveTo>
                  <a:lnTo>
                    <a:pt x="75" y="113"/>
                  </a:lnTo>
                  <a:lnTo>
                    <a:pt x="151" y="206"/>
                  </a:lnTo>
                  <a:lnTo>
                    <a:pt x="176" y="186"/>
                  </a:lnTo>
                  <a:lnTo>
                    <a:pt x="100" y="93"/>
                  </a:lnTo>
                  <a:lnTo>
                    <a:pt x="24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5" name="任意多边形 91433"/>
            <p:cNvSpPr/>
            <p:nvPr/>
          </p:nvSpPr>
          <p:spPr>
            <a:xfrm>
              <a:off x="3859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0" y="20"/>
                  </a:moveTo>
                  <a:lnTo>
                    <a:pt x="75" y="113"/>
                  </a:lnTo>
                  <a:lnTo>
                    <a:pt x="151" y="206"/>
                  </a:lnTo>
                  <a:lnTo>
                    <a:pt x="176" y="186"/>
                  </a:lnTo>
                  <a:lnTo>
                    <a:pt x="100" y="93"/>
                  </a:lnTo>
                  <a:lnTo>
                    <a:pt x="24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6" name="任意多边形 91434"/>
            <p:cNvSpPr/>
            <p:nvPr/>
          </p:nvSpPr>
          <p:spPr>
            <a:xfrm>
              <a:off x="3876" y="1384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5" h="93">
                  <a:moveTo>
                    <a:pt x="0" y="0"/>
                  </a:moveTo>
                  <a:lnTo>
                    <a:pt x="76" y="93"/>
                  </a:lnTo>
                  <a:lnTo>
                    <a:pt x="85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7" name="直接连接符 91435"/>
            <p:cNvSpPr/>
            <p:nvPr/>
          </p:nvSpPr>
          <p:spPr>
            <a:xfrm flipV="1">
              <a:off x="3888" y="1397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8" name="任意多边形 91436"/>
            <p:cNvSpPr/>
            <p:nvPr/>
          </p:nvSpPr>
          <p:spPr>
            <a:xfrm>
              <a:off x="3862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3" h="193">
                  <a:moveTo>
                    <a:pt x="0" y="23"/>
                  </a:moveTo>
                  <a:lnTo>
                    <a:pt x="85" y="108"/>
                  </a:lnTo>
                  <a:lnTo>
                    <a:pt x="170" y="193"/>
                  </a:lnTo>
                  <a:lnTo>
                    <a:pt x="193" y="169"/>
                  </a:lnTo>
                  <a:lnTo>
                    <a:pt x="108" y="85"/>
                  </a:lnTo>
                  <a:lnTo>
                    <a:pt x="24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9" name="任意多边形 91437"/>
            <p:cNvSpPr/>
            <p:nvPr/>
          </p:nvSpPr>
          <p:spPr>
            <a:xfrm>
              <a:off x="3862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3" h="193">
                  <a:moveTo>
                    <a:pt x="0" y="23"/>
                  </a:moveTo>
                  <a:lnTo>
                    <a:pt x="85" y="108"/>
                  </a:lnTo>
                  <a:lnTo>
                    <a:pt x="170" y="193"/>
                  </a:lnTo>
                  <a:lnTo>
                    <a:pt x="193" y="169"/>
                  </a:lnTo>
                  <a:lnTo>
                    <a:pt x="108" y="85"/>
                  </a:lnTo>
                  <a:lnTo>
                    <a:pt x="24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0" name="任意多边形 91438"/>
            <p:cNvSpPr/>
            <p:nvPr/>
          </p:nvSpPr>
          <p:spPr>
            <a:xfrm>
              <a:off x="3880" y="1380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91" h="84">
                  <a:moveTo>
                    <a:pt x="0" y="0"/>
                  </a:moveTo>
                  <a:lnTo>
                    <a:pt x="85" y="84"/>
                  </a:lnTo>
                  <a:lnTo>
                    <a:pt x="91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1" name="直接连接符 91439"/>
            <p:cNvSpPr/>
            <p:nvPr/>
          </p:nvSpPr>
          <p:spPr>
            <a:xfrm flipV="1">
              <a:off x="3894" y="1393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2" name="任意多边形 91440"/>
            <p:cNvSpPr/>
            <p:nvPr/>
          </p:nvSpPr>
          <p:spPr>
            <a:xfrm>
              <a:off x="3866" y="1363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0" y="24"/>
                  </a:moveTo>
                  <a:lnTo>
                    <a:pt x="90" y="103"/>
                  </a:lnTo>
                  <a:lnTo>
                    <a:pt x="181" y="181"/>
                  </a:lnTo>
                  <a:lnTo>
                    <a:pt x="202" y="156"/>
                  </a:lnTo>
                  <a:lnTo>
                    <a:pt x="112" y="78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3" name="任意多边形 91441"/>
            <p:cNvSpPr/>
            <p:nvPr/>
          </p:nvSpPr>
          <p:spPr>
            <a:xfrm>
              <a:off x="3866" y="1363"/>
              <a:ext cx="32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0" y="24"/>
                  </a:moveTo>
                  <a:lnTo>
                    <a:pt x="90" y="103"/>
                  </a:lnTo>
                  <a:lnTo>
                    <a:pt x="181" y="181"/>
                  </a:lnTo>
                  <a:lnTo>
                    <a:pt x="202" y="156"/>
                  </a:lnTo>
                  <a:lnTo>
                    <a:pt x="112" y="78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4" name="任意多边形 91442"/>
            <p:cNvSpPr/>
            <p:nvPr/>
          </p:nvSpPr>
          <p:spPr>
            <a:xfrm>
              <a:off x="3884" y="1376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8" h="78">
                  <a:moveTo>
                    <a:pt x="0" y="0"/>
                  </a:moveTo>
                  <a:lnTo>
                    <a:pt x="90" y="78"/>
                  </a:lnTo>
                  <a:lnTo>
                    <a:pt x="98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5" name="直接连接符 91443"/>
            <p:cNvSpPr/>
            <p:nvPr/>
          </p:nvSpPr>
          <p:spPr>
            <a:xfrm flipV="1">
              <a:off x="3898" y="1387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6" name="任意多边形 91444"/>
            <p:cNvSpPr/>
            <p:nvPr/>
          </p:nvSpPr>
          <p:spPr>
            <a:xfrm>
              <a:off x="3867" y="1360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5" h="162">
                  <a:moveTo>
                    <a:pt x="0" y="26"/>
                  </a:moveTo>
                  <a:lnTo>
                    <a:pt x="99" y="94"/>
                  </a:lnTo>
                  <a:lnTo>
                    <a:pt x="197" y="162"/>
                  </a:lnTo>
                  <a:lnTo>
                    <a:pt x="215" y="136"/>
                  </a:lnTo>
                  <a:lnTo>
                    <a:pt x="117" y="68"/>
                  </a:lnTo>
                  <a:lnTo>
                    <a:pt x="1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7" name="任意多边形 91445"/>
            <p:cNvSpPr/>
            <p:nvPr/>
          </p:nvSpPr>
          <p:spPr>
            <a:xfrm>
              <a:off x="3867" y="1360"/>
              <a:ext cx="35" cy="27"/>
            </a:xfrm>
            <a:custGeom>
              <a:avLst/>
              <a:gdLst/>
              <a:ahLst/>
              <a:cxnLst/>
              <a:rect l="0" t="0" r="0" b="0"/>
              <a:pathLst>
                <a:path w="215" h="162">
                  <a:moveTo>
                    <a:pt x="0" y="26"/>
                  </a:moveTo>
                  <a:lnTo>
                    <a:pt x="99" y="94"/>
                  </a:lnTo>
                  <a:lnTo>
                    <a:pt x="197" y="162"/>
                  </a:lnTo>
                  <a:lnTo>
                    <a:pt x="215" y="136"/>
                  </a:lnTo>
                  <a:lnTo>
                    <a:pt x="117" y="68"/>
                  </a:lnTo>
                  <a:lnTo>
                    <a:pt x="18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8" name="任意多边形 91446"/>
            <p:cNvSpPr/>
            <p:nvPr/>
          </p:nvSpPr>
          <p:spPr>
            <a:xfrm>
              <a:off x="3886" y="1372"/>
              <a:ext cx="18" cy="11"/>
            </a:xfrm>
            <a:custGeom>
              <a:avLst/>
              <a:gdLst/>
              <a:ahLst/>
              <a:cxnLst/>
              <a:rect l="0" t="0" r="0" b="0"/>
              <a:pathLst>
                <a:path w="102" h="68">
                  <a:moveTo>
                    <a:pt x="0" y="0"/>
                  </a:moveTo>
                  <a:lnTo>
                    <a:pt x="98" y="68"/>
                  </a:lnTo>
                  <a:lnTo>
                    <a:pt x="102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9" name="直接连接符 91447"/>
            <p:cNvSpPr/>
            <p:nvPr/>
          </p:nvSpPr>
          <p:spPr>
            <a:xfrm flipV="1">
              <a:off x="3902" y="1381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0" name="任意多边形 91448"/>
            <p:cNvSpPr/>
            <p:nvPr/>
          </p:nvSpPr>
          <p:spPr>
            <a:xfrm>
              <a:off x="3869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0" y="28"/>
                  </a:moveTo>
                  <a:lnTo>
                    <a:pt x="103" y="89"/>
                  </a:lnTo>
                  <a:lnTo>
                    <a:pt x="205" y="151"/>
                  </a:lnTo>
                  <a:lnTo>
                    <a:pt x="222" y="123"/>
                  </a:lnTo>
                  <a:lnTo>
                    <a:pt x="119" y="61"/>
                  </a:lnTo>
                  <a:lnTo>
                    <a:pt x="1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1" name="任意多边形 91449"/>
            <p:cNvSpPr/>
            <p:nvPr/>
          </p:nvSpPr>
          <p:spPr>
            <a:xfrm>
              <a:off x="3869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0" y="28"/>
                  </a:moveTo>
                  <a:lnTo>
                    <a:pt x="103" y="89"/>
                  </a:lnTo>
                  <a:lnTo>
                    <a:pt x="205" y="151"/>
                  </a:lnTo>
                  <a:lnTo>
                    <a:pt x="222" y="123"/>
                  </a:lnTo>
                  <a:lnTo>
                    <a:pt x="119" y="61"/>
                  </a:lnTo>
                  <a:lnTo>
                    <a:pt x="1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2" name="任意多边形 91450"/>
            <p:cNvSpPr/>
            <p:nvPr/>
          </p:nvSpPr>
          <p:spPr>
            <a:xfrm>
              <a:off x="3889" y="1367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7" h="62">
                  <a:moveTo>
                    <a:pt x="0" y="0"/>
                  </a:moveTo>
                  <a:lnTo>
                    <a:pt x="103" y="62"/>
                  </a:lnTo>
                  <a:lnTo>
                    <a:pt x="107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3" name="直接连接符 91451"/>
            <p:cNvSpPr/>
            <p:nvPr/>
          </p:nvSpPr>
          <p:spPr>
            <a:xfrm flipV="1">
              <a:off x="3906" y="137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4" name="任意多边形 91452"/>
            <p:cNvSpPr/>
            <p:nvPr/>
          </p:nvSpPr>
          <p:spPr>
            <a:xfrm>
              <a:off x="3872" y="1354"/>
              <a:ext cx="37" cy="22"/>
            </a:xfrm>
            <a:custGeom>
              <a:avLst/>
              <a:gdLst/>
              <a:ahLst/>
              <a:cxnLst/>
              <a:rect l="0" t="0" r="0" b="0"/>
              <a:pathLst>
                <a:path w="229" h="136">
                  <a:moveTo>
                    <a:pt x="0" y="29"/>
                  </a:moveTo>
                  <a:lnTo>
                    <a:pt x="107" y="82"/>
                  </a:lnTo>
                  <a:lnTo>
                    <a:pt x="214" y="136"/>
                  </a:lnTo>
                  <a:lnTo>
                    <a:pt x="229" y="107"/>
                  </a:lnTo>
                  <a:lnTo>
                    <a:pt x="122" y="53"/>
                  </a:lnTo>
                  <a:lnTo>
                    <a:pt x="15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5" name="任意多边形 91453"/>
            <p:cNvSpPr/>
            <p:nvPr/>
          </p:nvSpPr>
          <p:spPr>
            <a:xfrm>
              <a:off x="3872" y="1354"/>
              <a:ext cx="37" cy="22"/>
            </a:xfrm>
            <a:custGeom>
              <a:avLst/>
              <a:gdLst/>
              <a:ahLst/>
              <a:cxnLst/>
              <a:rect l="0" t="0" r="0" b="0"/>
              <a:pathLst>
                <a:path w="229" h="136">
                  <a:moveTo>
                    <a:pt x="0" y="29"/>
                  </a:moveTo>
                  <a:lnTo>
                    <a:pt x="107" y="82"/>
                  </a:lnTo>
                  <a:lnTo>
                    <a:pt x="214" y="136"/>
                  </a:lnTo>
                  <a:lnTo>
                    <a:pt x="229" y="107"/>
                  </a:lnTo>
                  <a:lnTo>
                    <a:pt x="122" y="53"/>
                  </a:lnTo>
                  <a:lnTo>
                    <a:pt x="15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6" name="任意多边形 91454"/>
            <p:cNvSpPr/>
            <p:nvPr/>
          </p:nvSpPr>
          <p:spPr>
            <a:xfrm>
              <a:off x="3892" y="1362"/>
              <a:ext cx="18" cy="9"/>
            </a:xfrm>
            <a:custGeom>
              <a:avLst/>
              <a:gdLst/>
              <a:ahLst/>
              <a:cxnLst/>
              <a:rect l="0" t="0" r="0" b="0"/>
              <a:pathLst>
                <a:path w="111" h="54">
                  <a:moveTo>
                    <a:pt x="0" y="0"/>
                  </a:moveTo>
                  <a:lnTo>
                    <a:pt x="107" y="54"/>
                  </a:lnTo>
                  <a:lnTo>
                    <a:pt x="111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7" name="直接连接符 91455"/>
            <p:cNvSpPr/>
            <p:nvPr/>
          </p:nvSpPr>
          <p:spPr>
            <a:xfrm flipV="1">
              <a:off x="3909" y="137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8" name="任意多边形 91456"/>
            <p:cNvSpPr/>
            <p:nvPr/>
          </p:nvSpPr>
          <p:spPr>
            <a:xfrm>
              <a:off x="3873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5" h="113">
                  <a:moveTo>
                    <a:pt x="0" y="30"/>
                  </a:moveTo>
                  <a:lnTo>
                    <a:pt x="112" y="71"/>
                  </a:lnTo>
                  <a:lnTo>
                    <a:pt x="223" y="113"/>
                  </a:lnTo>
                  <a:lnTo>
                    <a:pt x="235" y="83"/>
                  </a:lnTo>
                  <a:lnTo>
                    <a:pt x="123" y="41"/>
                  </a:lnTo>
                  <a:lnTo>
                    <a:pt x="1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79" name="任意多边形 91457"/>
            <p:cNvSpPr/>
            <p:nvPr/>
          </p:nvSpPr>
          <p:spPr>
            <a:xfrm>
              <a:off x="3873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5" h="113">
                  <a:moveTo>
                    <a:pt x="0" y="30"/>
                  </a:moveTo>
                  <a:lnTo>
                    <a:pt x="112" y="71"/>
                  </a:lnTo>
                  <a:lnTo>
                    <a:pt x="223" y="113"/>
                  </a:lnTo>
                  <a:lnTo>
                    <a:pt x="235" y="83"/>
                  </a:lnTo>
                  <a:lnTo>
                    <a:pt x="123" y="41"/>
                  </a:lnTo>
                  <a:lnTo>
                    <a:pt x="1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0" name="直接连接符 91458"/>
            <p:cNvSpPr/>
            <p:nvPr/>
          </p:nvSpPr>
          <p:spPr>
            <a:xfrm flipV="1">
              <a:off x="3911" y="136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1" name="任意多边形 91459"/>
            <p:cNvSpPr/>
            <p:nvPr/>
          </p:nvSpPr>
          <p:spPr>
            <a:xfrm>
              <a:off x="3875" y="1346"/>
              <a:ext cx="39" cy="17"/>
            </a:xfrm>
            <a:custGeom>
              <a:avLst/>
              <a:gdLst/>
              <a:ahLst/>
              <a:cxnLst/>
              <a:rect l="0" t="0" r="0" b="0"/>
              <a:pathLst>
                <a:path w="238" h="105">
                  <a:moveTo>
                    <a:pt x="0" y="31"/>
                  </a:moveTo>
                  <a:lnTo>
                    <a:pt x="114" y="68"/>
                  </a:lnTo>
                  <a:lnTo>
                    <a:pt x="228" y="105"/>
                  </a:lnTo>
                  <a:lnTo>
                    <a:pt x="238" y="74"/>
                  </a:lnTo>
                  <a:lnTo>
                    <a:pt x="124" y="37"/>
                  </a:lnTo>
                  <a:lnTo>
                    <a:pt x="1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2" name="任意多边形 91460"/>
            <p:cNvSpPr/>
            <p:nvPr/>
          </p:nvSpPr>
          <p:spPr>
            <a:xfrm>
              <a:off x="3875" y="1346"/>
              <a:ext cx="39" cy="17"/>
            </a:xfrm>
            <a:custGeom>
              <a:avLst/>
              <a:gdLst/>
              <a:ahLst/>
              <a:cxnLst/>
              <a:rect l="0" t="0" r="0" b="0"/>
              <a:pathLst>
                <a:path w="238" h="105">
                  <a:moveTo>
                    <a:pt x="0" y="31"/>
                  </a:moveTo>
                  <a:lnTo>
                    <a:pt x="114" y="68"/>
                  </a:lnTo>
                  <a:lnTo>
                    <a:pt x="228" y="105"/>
                  </a:lnTo>
                  <a:lnTo>
                    <a:pt x="238" y="74"/>
                  </a:lnTo>
                  <a:lnTo>
                    <a:pt x="124" y="37"/>
                  </a:lnTo>
                  <a:lnTo>
                    <a:pt x="1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3" name="任意多边形 91461"/>
            <p:cNvSpPr/>
            <p:nvPr/>
          </p:nvSpPr>
          <p:spPr>
            <a:xfrm>
              <a:off x="3894" y="1352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7" h="37">
                  <a:moveTo>
                    <a:pt x="0" y="0"/>
                  </a:moveTo>
                  <a:lnTo>
                    <a:pt x="114" y="37"/>
                  </a:lnTo>
                  <a:lnTo>
                    <a:pt x="117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4" name="直接连接符 91462"/>
            <p:cNvSpPr/>
            <p:nvPr/>
          </p:nvSpPr>
          <p:spPr>
            <a:xfrm flipV="1">
              <a:off x="3914" y="135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5" name="任意多边形 91463"/>
            <p:cNvSpPr/>
            <p:nvPr/>
          </p:nvSpPr>
          <p:spPr>
            <a:xfrm>
              <a:off x="3876" y="1343"/>
              <a:ext cx="39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0" y="31"/>
                  </a:moveTo>
                  <a:lnTo>
                    <a:pt x="117" y="56"/>
                  </a:lnTo>
                  <a:lnTo>
                    <a:pt x="234" y="81"/>
                  </a:lnTo>
                  <a:lnTo>
                    <a:pt x="241" y="49"/>
                  </a:lnTo>
                  <a:lnTo>
                    <a:pt x="124" y="25"/>
                  </a:lnTo>
                  <a:lnTo>
                    <a:pt x="6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6" name="任意多边形 91464"/>
            <p:cNvSpPr/>
            <p:nvPr/>
          </p:nvSpPr>
          <p:spPr>
            <a:xfrm>
              <a:off x="3876" y="1343"/>
              <a:ext cx="39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0" y="31"/>
                  </a:moveTo>
                  <a:lnTo>
                    <a:pt x="117" y="56"/>
                  </a:lnTo>
                  <a:lnTo>
                    <a:pt x="234" y="81"/>
                  </a:lnTo>
                  <a:lnTo>
                    <a:pt x="241" y="49"/>
                  </a:lnTo>
                  <a:lnTo>
                    <a:pt x="124" y="25"/>
                  </a:lnTo>
                  <a:lnTo>
                    <a:pt x="6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7" name="直接连接符 91465"/>
            <p:cNvSpPr/>
            <p:nvPr/>
          </p:nvSpPr>
          <p:spPr>
            <a:xfrm flipV="1">
              <a:off x="3915" y="1348"/>
              <a:ext cx="2" cy="3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8" name="任意多边形 91466"/>
            <p:cNvSpPr/>
            <p:nvPr/>
          </p:nvSpPr>
          <p:spPr>
            <a:xfrm>
              <a:off x="3876" y="1339"/>
              <a:ext cx="39" cy="9"/>
            </a:xfrm>
            <a:custGeom>
              <a:avLst/>
              <a:gdLst/>
              <a:ahLst/>
              <a:cxnLst/>
              <a:rect l="0" t="0" r="0" b="0"/>
              <a:pathLst>
                <a:path w="240" h="57">
                  <a:moveTo>
                    <a:pt x="0" y="32"/>
                  </a:moveTo>
                  <a:lnTo>
                    <a:pt x="119" y="45"/>
                  </a:lnTo>
                  <a:lnTo>
                    <a:pt x="237" y="57"/>
                  </a:lnTo>
                  <a:lnTo>
                    <a:pt x="240" y="25"/>
                  </a:lnTo>
                  <a:lnTo>
                    <a:pt x="122" y="12"/>
                  </a:lnTo>
                  <a:lnTo>
                    <a:pt x="4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89" name="任意多边形 91467"/>
            <p:cNvSpPr/>
            <p:nvPr/>
          </p:nvSpPr>
          <p:spPr>
            <a:xfrm>
              <a:off x="3876" y="1339"/>
              <a:ext cx="39" cy="9"/>
            </a:xfrm>
            <a:custGeom>
              <a:avLst/>
              <a:gdLst/>
              <a:ahLst/>
              <a:cxnLst/>
              <a:rect l="0" t="0" r="0" b="0"/>
              <a:pathLst>
                <a:path w="240" h="57">
                  <a:moveTo>
                    <a:pt x="0" y="32"/>
                  </a:moveTo>
                  <a:lnTo>
                    <a:pt x="119" y="45"/>
                  </a:lnTo>
                  <a:lnTo>
                    <a:pt x="237" y="57"/>
                  </a:lnTo>
                  <a:lnTo>
                    <a:pt x="240" y="25"/>
                  </a:lnTo>
                  <a:lnTo>
                    <a:pt x="122" y="12"/>
                  </a:lnTo>
                  <a:lnTo>
                    <a:pt x="4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0" name="直接连接符 91468"/>
            <p:cNvSpPr/>
            <p:nvPr/>
          </p:nvSpPr>
          <p:spPr>
            <a:xfrm flipV="1">
              <a:off x="3915" y="1342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1" name="任意多边形 91469"/>
            <p:cNvSpPr/>
            <p:nvPr/>
          </p:nvSpPr>
          <p:spPr>
            <a:xfrm>
              <a:off x="3877" y="1335"/>
              <a:ext cx="40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0" y="33"/>
                  </a:moveTo>
                  <a:lnTo>
                    <a:pt x="119" y="37"/>
                  </a:lnTo>
                  <a:lnTo>
                    <a:pt x="238" y="42"/>
                  </a:lnTo>
                  <a:lnTo>
                    <a:pt x="240" y="9"/>
                  </a:lnTo>
                  <a:lnTo>
                    <a:pt x="120" y="5"/>
                  </a:lnTo>
                  <a:lnTo>
                    <a:pt x="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2" name="任意多边形 91470"/>
            <p:cNvSpPr/>
            <p:nvPr/>
          </p:nvSpPr>
          <p:spPr>
            <a:xfrm>
              <a:off x="3877" y="1335"/>
              <a:ext cx="40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0" y="33"/>
                  </a:moveTo>
                  <a:lnTo>
                    <a:pt x="119" y="37"/>
                  </a:lnTo>
                  <a:lnTo>
                    <a:pt x="238" y="42"/>
                  </a:lnTo>
                  <a:lnTo>
                    <a:pt x="240" y="9"/>
                  </a:lnTo>
                  <a:lnTo>
                    <a:pt x="120" y="5"/>
                  </a:lnTo>
                  <a:lnTo>
                    <a:pt x="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3" name="任意多边形 91471"/>
            <p:cNvSpPr/>
            <p:nvPr/>
          </p:nvSpPr>
          <p:spPr>
            <a:xfrm>
              <a:off x="3877" y="1317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119" y="119"/>
                  </a:moveTo>
                  <a:lnTo>
                    <a:pt x="0" y="114"/>
                  </a:lnTo>
                  <a:lnTo>
                    <a:pt x="2" y="97"/>
                  </a:lnTo>
                  <a:lnTo>
                    <a:pt x="6" y="80"/>
                  </a:lnTo>
                  <a:lnTo>
                    <a:pt x="13" y="63"/>
                  </a:lnTo>
                  <a:lnTo>
                    <a:pt x="23" y="49"/>
                  </a:lnTo>
                  <a:lnTo>
                    <a:pt x="34" y="35"/>
                  </a:lnTo>
                  <a:lnTo>
                    <a:pt x="48" y="23"/>
                  </a:lnTo>
                  <a:lnTo>
                    <a:pt x="63" y="14"/>
                  </a:lnTo>
                  <a:lnTo>
                    <a:pt x="79" y="6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33" y="1"/>
                  </a:lnTo>
                  <a:lnTo>
                    <a:pt x="149" y="4"/>
                  </a:lnTo>
                  <a:lnTo>
                    <a:pt x="167" y="10"/>
                  </a:lnTo>
                  <a:lnTo>
                    <a:pt x="183" y="17"/>
                  </a:lnTo>
                  <a:lnTo>
                    <a:pt x="197" y="29"/>
                  </a:lnTo>
                  <a:lnTo>
                    <a:pt x="210" y="41"/>
                  </a:lnTo>
                  <a:lnTo>
                    <a:pt x="220" y="55"/>
                  </a:lnTo>
                  <a:lnTo>
                    <a:pt x="229" y="71"/>
                  </a:lnTo>
                  <a:lnTo>
                    <a:pt x="234" y="88"/>
                  </a:lnTo>
                  <a:lnTo>
                    <a:pt x="237" y="106"/>
                  </a:lnTo>
                  <a:lnTo>
                    <a:pt x="239" y="123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4" name="任意多边形 91472"/>
            <p:cNvSpPr/>
            <p:nvPr/>
          </p:nvSpPr>
          <p:spPr>
            <a:xfrm>
              <a:off x="3877" y="1317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0" y="114"/>
                  </a:moveTo>
                  <a:lnTo>
                    <a:pt x="2" y="97"/>
                  </a:lnTo>
                  <a:lnTo>
                    <a:pt x="6" y="80"/>
                  </a:lnTo>
                  <a:lnTo>
                    <a:pt x="13" y="63"/>
                  </a:lnTo>
                  <a:lnTo>
                    <a:pt x="23" y="49"/>
                  </a:lnTo>
                  <a:lnTo>
                    <a:pt x="34" y="35"/>
                  </a:lnTo>
                  <a:lnTo>
                    <a:pt x="48" y="23"/>
                  </a:lnTo>
                  <a:lnTo>
                    <a:pt x="63" y="14"/>
                  </a:lnTo>
                  <a:lnTo>
                    <a:pt x="79" y="6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33" y="1"/>
                  </a:lnTo>
                  <a:lnTo>
                    <a:pt x="149" y="4"/>
                  </a:lnTo>
                  <a:lnTo>
                    <a:pt x="167" y="10"/>
                  </a:lnTo>
                  <a:lnTo>
                    <a:pt x="183" y="17"/>
                  </a:lnTo>
                  <a:lnTo>
                    <a:pt x="197" y="29"/>
                  </a:lnTo>
                  <a:lnTo>
                    <a:pt x="210" y="41"/>
                  </a:lnTo>
                  <a:lnTo>
                    <a:pt x="220" y="55"/>
                  </a:lnTo>
                  <a:lnTo>
                    <a:pt x="229" y="71"/>
                  </a:lnTo>
                  <a:lnTo>
                    <a:pt x="234" y="88"/>
                  </a:lnTo>
                  <a:lnTo>
                    <a:pt x="237" y="106"/>
                  </a:lnTo>
                  <a:lnTo>
                    <a:pt x="239" y="123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5" name="直接连接符 91473"/>
            <p:cNvSpPr/>
            <p:nvPr/>
          </p:nvSpPr>
          <p:spPr>
            <a:xfrm>
              <a:off x="3833" y="140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6" name="直接连接符 91474"/>
            <p:cNvSpPr/>
            <p:nvPr/>
          </p:nvSpPr>
          <p:spPr>
            <a:xfrm>
              <a:off x="3833" y="140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97" name="直接连接符 91475"/>
            <p:cNvSpPr/>
            <p:nvPr/>
          </p:nvSpPr>
          <p:spPr>
            <a:xfrm>
              <a:off x="3897" y="1032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477" name="组合 91476"/>
          <p:cNvGrpSpPr/>
          <p:nvPr/>
        </p:nvGrpSpPr>
        <p:grpSpPr>
          <a:xfrm>
            <a:off x="6821488" y="1171575"/>
            <a:ext cx="163512" cy="1084263"/>
            <a:chOff x="4297" y="738"/>
            <a:chExt cx="103" cy="683"/>
          </a:xfrm>
        </p:grpSpPr>
        <p:sp>
          <p:nvSpPr>
            <p:cNvPr id="78899" name="任意多边形 91477"/>
            <p:cNvSpPr/>
            <p:nvPr/>
          </p:nvSpPr>
          <p:spPr>
            <a:xfrm>
              <a:off x="4297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0" name="任意多边形 91478"/>
            <p:cNvSpPr/>
            <p:nvPr/>
          </p:nvSpPr>
          <p:spPr>
            <a:xfrm>
              <a:off x="4297" y="738"/>
              <a:ext cx="39" cy="599"/>
            </a:xfrm>
            <a:custGeom>
              <a:avLst/>
              <a:gdLst/>
              <a:ahLst/>
              <a:cxnLst/>
              <a:rect l="0" t="0" r="0" b="0"/>
              <a:pathLst>
                <a:path w="239" h="3627">
                  <a:moveTo>
                    <a:pt x="239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3627"/>
                  </a:lnTo>
                  <a:lnTo>
                    <a:pt x="119" y="3627"/>
                  </a:lnTo>
                  <a:lnTo>
                    <a:pt x="239" y="362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1" name="任意多边形 91479"/>
            <p:cNvSpPr/>
            <p:nvPr/>
          </p:nvSpPr>
          <p:spPr>
            <a:xfrm>
              <a:off x="4297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19" y="0"/>
                  </a:moveTo>
                  <a:lnTo>
                    <a:pt x="239" y="0"/>
                  </a:ln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2" name="任意多边形 91480"/>
            <p:cNvSpPr/>
            <p:nvPr/>
          </p:nvSpPr>
          <p:spPr>
            <a:xfrm>
              <a:off x="4297" y="133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239" y="0"/>
                  </a:move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3" name="任意多边形 91481"/>
            <p:cNvSpPr/>
            <p:nvPr/>
          </p:nvSpPr>
          <p:spPr>
            <a:xfrm>
              <a:off x="4381" y="1382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9" h="239">
                  <a:moveTo>
                    <a:pt x="0" y="120"/>
                  </a:moveTo>
                  <a:lnTo>
                    <a:pt x="0" y="0"/>
                  </a:lnTo>
                  <a:lnTo>
                    <a:pt x="18" y="1"/>
                  </a:lnTo>
                  <a:lnTo>
                    <a:pt x="36" y="6"/>
                  </a:lnTo>
                  <a:lnTo>
                    <a:pt x="51" y="12"/>
                  </a:lnTo>
                  <a:lnTo>
                    <a:pt x="67" y="21"/>
                  </a:lnTo>
                  <a:lnTo>
                    <a:pt x="82" y="33"/>
                  </a:lnTo>
                  <a:lnTo>
                    <a:pt x="94" y="45"/>
                  </a:lnTo>
                  <a:lnTo>
                    <a:pt x="104" y="59"/>
                  </a:lnTo>
                  <a:lnTo>
                    <a:pt x="112" y="76"/>
                  </a:lnTo>
                  <a:lnTo>
                    <a:pt x="116" y="93"/>
                  </a:lnTo>
                  <a:lnTo>
                    <a:pt x="119" y="111"/>
                  </a:lnTo>
                  <a:lnTo>
                    <a:pt x="119" y="129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9"/>
                  </a:lnTo>
                  <a:lnTo>
                    <a:pt x="94" y="194"/>
                  </a:lnTo>
                  <a:lnTo>
                    <a:pt x="82" y="207"/>
                  </a:lnTo>
                  <a:lnTo>
                    <a:pt x="67" y="218"/>
                  </a:lnTo>
                  <a:lnTo>
                    <a:pt x="51" y="227"/>
                  </a:lnTo>
                  <a:lnTo>
                    <a:pt x="36" y="234"/>
                  </a:lnTo>
                  <a:lnTo>
                    <a:pt x="18" y="238"/>
                  </a:lnTo>
                  <a:lnTo>
                    <a:pt x="0" y="239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4" name="任意多边形 91482"/>
            <p:cNvSpPr/>
            <p:nvPr/>
          </p:nvSpPr>
          <p:spPr>
            <a:xfrm>
              <a:off x="4381" y="1382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9" h="239">
                  <a:moveTo>
                    <a:pt x="0" y="0"/>
                  </a:moveTo>
                  <a:lnTo>
                    <a:pt x="18" y="1"/>
                  </a:lnTo>
                  <a:lnTo>
                    <a:pt x="36" y="6"/>
                  </a:lnTo>
                  <a:lnTo>
                    <a:pt x="51" y="12"/>
                  </a:lnTo>
                  <a:lnTo>
                    <a:pt x="67" y="21"/>
                  </a:lnTo>
                  <a:lnTo>
                    <a:pt x="82" y="33"/>
                  </a:lnTo>
                  <a:lnTo>
                    <a:pt x="94" y="45"/>
                  </a:lnTo>
                  <a:lnTo>
                    <a:pt x="104" y="59"/>
                  </a:lnTo>
                  <a:lnTo>
                    <a:pt x="112" y="76"/>
                  </a:lnTo>
                  <a:lnTo>
                    <a:pt x="116" y="93"/>
                  </a:lnTo>
                  <a:lnTo>
                    <a:pt x="119" y="111"/>
                  </a:lnTo>
                  <a:lnTo>
                    <a:pt x="119" y="129"/>
                  </a:lnTo>
                  <a:lnTo>
                    <a:pt x="116" y="146"/>
                  </a:lnTo>
                  <a:lnTo>
                    <a:pt x="112" y="163"/>
                  </a:lnTo>
                  <a:lnTo>
                    <a:pt x="104" y="179"/>
                  </a:lnTo>
                  <a:lnTo>
                    <a:pt x="94" y="194"/>
                  </a:lnTo>
                  <a:lnTo>
                    <a:pt x="82" y="207"/>
                  </a:lnTo>
                  <a:lnTo>
                    <a:pt x="67" y="218"/>
                  </a:lnTo>
                  <a:lnTo>
                    <a:pt x="51" y="227"/>
                  </a:lnTo>
                  <a:lnTo>
                    <a:pt x="36" y="234"/>
                  </a:lnTo>
                  <a:lnTo>
                    <a:pt x="18" y="238"/>
                  </a:lnTo>
                  <a:lnTo>
                    <a:pt x="0" y="239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5" name="任意多边形 91483"/>
            <p:cNvSpPr/>
            <p:nvPr/>
          </p:nvSpPr>
          <p:spPr>
            <a:xfrm>
              <a:off x="4361" y="1381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0">
                  <a:moveTo>
                    <a:pt x="119" y="120"/>
                  </a:moveTo>
                  <a:lnTo>
                    <a:pt x="0" y="120"/>
                  </a:lnTo>
                  <a:lnTo>
                    <a:pt x="1" y="102"/>
                  </a:lnTo>
                  <a:lnTo>
                    <a:pt x="5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4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2" y="4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79" y="16"/>
                  </a:lnTo>
                  <a:lnTo>
                    <a:pt x="194" y="26"/>
                  </a:lnTo>
                  <a:lnTo>
                    <a:pt x="206" y="38"/>
                  </a:lnTo>
                  <a:lnTo>
                    <a:pt x="217" y="53"/>
                  </a:lnTo>
                  <a:lnTo>
                    <a:pt x="226" y="68"/>
                  </a:lnTo>
                  <a:lnTo>
                    <a:pt x="233" y="84"/>
                  </a:lnTo>
                  <a:lnTo>
                    <a:pt x="237" y="102"/>
                  </a:lnTo>
                  <a:lnTo>
                    <a:pt x="238" y="120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6" name="任意多边形 91484"/>
            <p:cNvSpPr/>
            <p:nvPr/>
          </p:nvSpPr>
          <p:spPr>
            <a:xfrm>
              <a:off x="4361" y="1381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0">
                  <a:moveTo>
                    <a:pt x="0" y="120"/>
                  </a:moveTo>
                  <a:lnTo>
                    <a:pt x="1" y="102"/>
                  </a:lnTo>
                  <a:lnTo>
                    <a:pt x="5" y="84"/>
                  </a:lnTo>
                  <a:lnTo>
                    <a:pt x="12" y="68"/>
                  </a:lnTo>
                  <a:lnTo>
                    <a:pt x="21" y="53"/>
                  </a:lnTo>
                  <a:lnTo>
                    <a:pt x="32" y="38"/>
                  </a:lnTo>
                  <a:lnTo>
                    <a:pt x="44" y="26"/>
                  </a:lnTo>
                  <a:lnTo>
                    <a:pt x="60" y="16"/>
                  </a:lnTo>
                  <a:lnTo>
                    <a:pt x="76" y="8"/>
                  </a:lnTo>
                  <a:lnTo>
                    <a:pt x="92" y="4"/>
                  </a:lnTo>
                  <a:lnTo>
                    <a:pt x="110" y="0"/>
                  </a:lnTo>
                  <a:lnTo>
                    <a:pt x="128" y="0"/>
                  </a:lnTo>
                  <a:lnTo>
                    <a:pt x="146" y="4"/>
                  </a:lnTo>
                  <a:lnTo>
                    <a:pt x="163" y="8"/>
                  </a:lnTo>
                  <a:lnTo>
                    <a:pt x="179" y="16"/>
                  </a:lnTo>
                  <a:lnTo>
                    <a:pt x="194" y="26"/>
                  </a:lnTo>
                  <a:lnTo>
                    <a:pt x="206" y="38"/>
                  </a:lnTo>
                  <a:lnTo>
                    <a:pt x="217" y="53"/>
                  </a:lnTo>
                  <a:lnTo>
                    <a:pt x="226" y="68"/>
                  </a:lnTo>
                  <a:lnTo>
                    <a:pt x="233" y="84"/>
                  </a:lnTo>
                  <a:lnTo>
                    <a:pt x="237" y="102"/>
                  </a:lnTo>
                  <a:lnTo>
                    <a:pt x="238" y="12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7" name="任意多边形 91485"/>
            <p:cNvSpPr/>
            <p:nvPr/>
          </p:nvSpPr>
          <p:spPr>
            <a:xfrm>
              <a:off x="4297" y="131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119" y="119"/>
                  </a:moveTo>
                  <a:lnTo>
                    <a:pt x="0" y="123"/>
                  </a:lnTo>
                  <a:lnTo>
                    <a:pt x="1" y="106"/>
                  </a:lnTo>
                  <a:lnTo>
                    <a:pt x="4" y="88"/>
                  </a:lnTo>
                  <a:lnTo>
                    <a:pt x="10" y="71"/>
                  </a:lnTo>
                  <a:lnTo>
                    <a:pt x="19" y="55"/>
                  </a:lnTo>
                  <a:lnTo>
                    <a:pt x="29" y="41"/>
                  </a:lnTo>
                  <a:lnTo>
                    <a:pt x="41" y="29"/>
                  </a:lnTo>
                  <a:lnTo>
                    <a:pt x="56" y="17"/>
                  </a:lnTo>
                  <a:lnTo>
                    <a:pt x="72" y="10"/>
                  </a:lnTo>
                  <a:lnTo>
                    <a:pt x="89" y="4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60" y="6"/>
                  </a:lnTo>
                  <a:lnTo>
                    <a:pt x="175" y="14"/>
                  </a:lnTo>
                  <a:lnTo>
                    <a:pt x="191" y="23"/>
                  </a:lnTo>
                  <a:lnTo>
                    <a:pt x="204" y="35"/>
                  </a:lnTo>
                  <a:lnTo>
                    <a:pt x="215" y="49"/>
                  </a:lnTo>
                  <a:lnTo>
                    <a:pt x="225" y="63"/>
                  </a:lnTo>
                  <a:lnTo>
                    <a:pt x="232" y="80"/>
                  </a:lnTo>
                  <a:lnTo>
                    <a:pt x="237" y="97"/>
                  </a:lnTo>
                  <a:lnTo>
                    <a:pt x="239" y="114"/>
                  </a:lnTo>
                  <a:lnTo>
                    <a:pt x="119" y="11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8" name="任意多边形 91486"/>
            <p:cNvSpPr/>
            <p:nvPr/>
          </p:nvSpPr>
          <p:spPr>
            <a:xfrm>
              <a:off x="4297" y="131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9" h="123">
                  <a:moveTo>
                    <a:pt x="0" y="123"/>
                  </a:moveTo>
                  <a:lnTo>
                    <a:pt x="1" y="106"/>
                  </a:lnTo>
                  <a:lnTo>
                    <a:pt x="4" y="88"/>
                  </a:lnTo>
                  <a:lnTo>
                    <a:pt x="10" y="71"/>
                  </a:lnTo>
                  <a:lnTo>
                    <a:pt x="19" y="55"/>
                  </a:lnTo>
                  <a:lnTo>
                    <a:pt x="29" y="41"/>
                  </a:lnTo>
                  <a:lnTo>
                    <a:pt x="41" y="29"/>
                  </a:lnTo>
                  <a:lnTo>
                    <a:pt x="56" y="17"/>
                  </a:lnTo>
                  <a:lnTo>
                    <a:pt x="72" y="10"/>
                  </a:lnTo>
                  <a:lnTo>
                    <a:pt x="89" y="4"/>
                  </a:lnTo>
                  <a:lnTo>
                    <a:pt x="106" y="1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60" y="6"/>
                  </a:lnTo>
                  <a:lnTo>
                    <a:pt x="175" y="14"/>
                  </a:lnTo>
                  <a:lnTo>
                    <a:pt x="191" y="23"/>
                  </a:lnTo>
                  <a:lnTo>
                    <a:pt x="204" y="35"/>
                  </a:lnTo>
                  <a:lnTo>
                    <a:pt x="215" y="49"/>
                  </a:lnTo>
                  <a:lnTo>
                    <a:pt x="225" y="63"/>
                  </a:lnTo>
                  <a:lnTo>
                    <a:pt x="232" y="80"/>
                  </a:lnTo>
                  <a:lnTo>
                    <a:pt x="237" y="97"/>
                  </a:lnTo>
                  <a:lnTo>
                    <a:pt x="239" y="114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09" name="任意多边形 91487"/>
            <p:cNvSpPr/>
            <p:nvPr/>
          </p:nvSpPr>
          <p:spPr>
            <a:xfrm>
              <a:off x="4297" y="1335"/>
              <a:ext cx="39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39" y="0"/>
                  </a:moveTo>
                  <a:lnTo>
                    <a:pt x="119" y="5"/>
                  </a:lnTo>
                  <a:lnTo>
                    <a:pt x="0" y="9"/>
                  </a:lnTo>
                  <a:lnTo>
                    <a:pt x="1" y="42"/>
                  </a:lnTo>
                  <a:lnTo>
                    <a:pt x="120" y="37"/>
                  </a:lnTo>
                  <a:lnTo>
                    <a:pt x="240" y="3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0" name="任意多边形 91488"/>
            <p:cNvSpPr/>
            <p:nvPr/>
          </p:nvSpPr>
          <p:spPr>
            <a:xfrm>
              <a:off x="4297" y="1335"/>
              <a:ext cx="39" cy="7"/>
            </a:xfrm>
            <a:custGeom>
              <a:avLst/>
              <a:gdLst/>
              <a:ahLst/>
              <a:cxnLst/>
              <a:rect l="0" t="0" r="0" b="0"/>
              <a:pathLst>
                <a:path w="240" h="42">
                  <a:moveTo>
                    <a:pt x="239" y="0"/>
                  </a:moveTo>
                  <a:lnTo>
                    <a:pt x="119" y="5"/>
                  </a:lnTo>
                  <a:lnTo>
                    <a:pt x="0" y="9"/>
                  </a:lnTo>
                  <a:lnTo>
                    <a:pt x="1" y="42"/>
                  </a:lnTo>
                  <a:lnTo>
                    <a:pt x="120" y="37"/>
                  </a:lnTo>
                  <a:lnTo>
                    <a:pt x="240" y="3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1" name="直接连接符 91489"/>
            <p:cNvSpPr/>
            <p:nvPr/>
          </p:nvSpPr>
          <p:spPr>
            <a:xfrm>
              <a:off x="4298" y="134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2" name="任意多边形 91490"/>
            <p:cNvSpPr/>
            <p:nvPr/>
          </p:nvSpPr>
          <p:spPr>
            <a:xfrm>
              <a:off x="4298" y="1339"/>
              <a:ext cx="39" cy="11"/>
            </a:xfrm>
            <a:custGeom>
              <a:avLst/>
              <a:gdLst/>
              <a:ahLst/>
              <a:cxnLst/>
              <a:rect l="0" t="0" r="0" b="0"/>
              <a:pathLst>
                <a:path w="241" h="65">
                  <a:moveTo>
                    <a:pt x="237" y="0"/>
                  </a:moveTo>
                  <a:lnTo>
                    <a:pt x="118" y="16"/>
                  </a:lnTo>
                  <a:lnTo>
                    <a:pt x="0" y="33"/>
                  </a:lnTo>
                  <a:lnTo>
                    <a:pt x="5" y="65"/>
                  </a:lnTo>
                  <a:lnTo>
                    <a:pt x="123" y="49"/>
                  </a:lnTo>
                  <a:lnTo>
                    <a:pt x="241" y="32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3" name="任意多边形 91491"/>
            <p:cNvSpPr/>
            <p:nvPr/>
          </p:nvSpPr>
          <p:spPr>
            <a:xfrm>
              <a:off x="4298" y="1339"/>
              <a:ext cx="39" cy="11"/>
            </a:xfrm>
            <a:custGeom>
              <a:avLst/>
              <a:gdLst/>
              <a:ahLst/>
              <a:cxnLst/>
              <a:rect l="0" t="0" r="0" b="0"/>
              <a:pathLst>
                <a:path w="241" h="65">
                  <a:moveTo>
                    <a:pt x="237" y="0"/>
                  </a:moveTo>
                  <a:lnTo>
                    <a:pt x="118" y="16"/>
                  </a:lnTo>
                  <a:lnTo>
                    <a:pt x="0" y="33"/>
                  </a:lnTo>
                  <a:lnTo>
                    <a:pt x="5" y="65"/>
                  </a:lnTo>
                  <a:lnTo>
                    <a:pt x="123" y="49"/>
                  </a:lnTo>
                  <a:lnTo>
                    <a:pt x="241" y="32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4" name="直接连接符 91492"/>
            <p:cNvSpPr/>
            <p:nvPr/>
          </p:nvSpPr>
          <p:spPr>
            <a:xfrm>
              <a:off x="4298" y="135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5" name="任意多边形 91493"/>
            <p:cNvSpPr/>
            <p:nvPr/>
          </p:nvSpPr>
          <p:spPr>
            <a:xfrm>
              <a:off x="4298" y="1343"/>
              <a:ext cx="40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234" y="0"/>
                  </a:moveTo>
                  <a:lnTo>
                    <a:pt x="117" y="25"/>
                  </a:lnTo>
                  <a:lnTo>
                    <a:pt x="0" y="49"/>
                  </a:lnTo>
                  <a:lnTo>
                    <a:pt x="6" y="81"/>
                  </a:lnTo>
                  <a:lnTo>
                    <a:pt x="124" y="56"/>
                  </a:lnTo>
                  <a:lnTo>
                    <a:pt x="241" y="3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6" name="任意多边形 91494"/>
            <p:cNvSpPr/>
            <p:nvPr/>
          </p:nvSpPr>
          <p:spPr>
            <a:xfrm>
              <a:off x="4298" y="1343"/>
              <a:ext cx="40" cy="13"/>
            </a:xfrm>
            <a:custGeom>
              <a:avLst/>
              <a:gdLst/>
              <a:ahLst/>
              <a:cxnLst/>
              <a:rect l="0" t="0" r="0" b="0"/>
              <a:pathLst>
                <a:path w="241" h="81">
                  <a:moveTo>
                    <a:pt x="234" y="0"/>
                  </a:moveTo>
                  <a:lnTo>
                    <a:pt x="117" y="25"/>
                  </a:lnTo>
                  <a:lnTo>
                    <a:pt x="0" y="49"/>
                  </a:lnTo>
                  <a:lnTo>
                    <a:pt x="6" y="81"/>
                  </a:lnTo>
                  <a:lnTo>
                    <a:pt x="124" y="56"/>
                  </a:lnTo>
                  <a:lnTo>
                    <a:pt x="241" y="3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7" name="任意多边形 91495"/>
            <p:cNvSpPr/>
            <p:nvPr/>
          </p:nvSpPr>
          <p:spPr>
            <a:xfrm>
              <a:off x="4299" y="1352"/>
              <a:ext cx="20" cy="6"/>
            </a:xfrm>
            <a:custGeom>
              <a:avLst/>
              <a:gdLst/>
              <a:ahLst/>
              <a:cxnLst/>
              <a:rect l="0" t="0" r="0" b="0"/>
              <a:pathLst>
                <a:path w="118" h="32">
                  <a:moveTo>
                    <a:pt x="118" y="0"/>
                  </a:moveTo>
                  <a:lnTo>
                    <a:pt x="0" y="25"/>
                  </a:lnTo>
                  <a:lnTo>
                    <a:pt x="3" y="32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8" name="直接连接符 91496"/>
            <p:cNvSpPr/>
            <p:nvPr/>
          </p:nvSpPr>
          <p:spPr>
            <a:xfrm>
              <a:off x="4299" y="135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19" name="任意多边形 91497"/>
            <p:cNvSpPr/>
            <p:nvPr/>
          </p:nvSpPr>
          <p:spPr>
            <a:xfrm>
              <a:off x="4300" y="1347"/>
              <a:ext cx="38" cy="16"/>
            </a:xfrm>
            <a:custGeom>
              <a:avLst/>
              <a:gdLst/>
              <a:ahLst/>
              <a:cxnLst/>
              <a:rect l="0" t="0" r="0" b="0"/>
              <a:pathLst>
                <a:path w="239" h="96">
                  <a:moveTo>
                    <a:pt x="230" y="0"/>
                  </a:moveTo>
                  <a:lnTo>
                    <a:pt x="115" y="32"/>
                  </a:lnTo>
                  <a:lnTo>
                    <a:pt x="0" y="64"/>
                  </a:lnTo>
                  <a:lnTo>
                    <a:pt x="9" y="96"/>
                  </a:lnTo>
                  <a:lnTo>
                    <a:pt x="124" y="63"/>
                  </a:lnTo>
                  <a:lnTo>
                    <a:pt x="239" y="3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0" name="任意多边形 91498"/>
            <p:cNvSpPr/>
            <p:nvPr/>
          </p:nvSpPr>
          <p:spPr>
            <a:xfrm>
              <a:off x="4300" y="1347"/>
              <a:ext cx="38" cy="16"/>
            </a:xfrm>
            <a:custGeom>
              <a:avLst/>
              <a:gdLst/>
              <a:ahLst/>
              <a:cxnLst/>
              <a:rect l="0" t="0" r="0" b="0"/>
              <a:pathLst>
                <a:path w="239" h="96">
                  <a:moveTo>
                    <a:pt x="230" y="0"/>
                  </a:moveTo>
                  <a:lnTo>
                    <a:pt x="115" y="32"/>
                  </a:lnTo>
                  <a:lnTo>
                    <a:pt x="0" y="64"/>
                  </a:lnTo>
                  <a:lnTo>
                    <a:pt x="9" y="96"/>
                  </a:lnTo>
                  <a:lnTo>
                    <a:pt x="124" y="63"/>
                  </a:lnTo>
                  <a:lnTo>
                    <a:pt x="239" y="3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1" name="直接连接符 91499"/>
            <p:cNvSpPr/>
            <p:nvPr/>
          </p:nvSpPr>
          <p:spPr>
            <a:xfrm>
              <a:off x="4302" y="136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2" name="任意多边形 91500"/>
            <p:cNvSpPr/>
            <p:nvPr/>
          </p:nvSpPr>
          <p:spPr>
            <a:xfrm>
              <a:off x="4302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3" h="119">
                  <a:moveTo>
                    <a:pt x="221" y="0"/>
                  </a:moveTo>
                  <a:lnTo>
                    <a:pt x="111" y="44"/>
                  </a:lnTo>
                  <a:lnTo>
                    <a:pt x="0" y="89"/>
                  </a:lnTo>
                  <a:lnTo>
                    <a:pt x="12" y="119"/>
                  </a:lnTo>
                  <a:lnTo>
                    <a:pt x="123" y="74"/>
                  </a:lnTo>
                  <a:lnTo>
                    <a:pt x="233" y="30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3" name="任意多边形 91501"/>
            <p:cNvSpPr/>
            <p:nvPr/>
          </p:nvSpPr>
          <p:spPr>
            <a:xfrm>
              <a:off x="4302" y="1350"/>
              <a:ext cx="38" cy="20"/>
            </a:xfrm>
            <a:custGeom>
              <a:avLst/>
              <a:gdLst/>
              <a:ahLst/>
              <a:cxnLst/>
              <a:rect l="0" t="0" r="0" b="0"/>
              <a:pathLst>
                <a:path w="233" h="119">
                  <a:moveTo>
                    <a:pt x="221" y="0"/>
                  </a:moveTo>
                  <a:lnTo>
                    <a:pt x="111" y="44"/>
                  </a:lnTo>
                  <a:lnTo>
                    <a:pt x="0" y="89"/>
                  </a:lnTo>
                  <a:lnTo>
                    <a:pt x="12" y="119"/>
                  </a:lnTo>
                  <a:lnTo>
                    <a:pt x="123" y="74"/>
                  </a:lnTo>
                  <a:lnTo>
                    <a:pt x="233" y="30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4" name="任意多边形 91502"/>
            <p:cNvSpPr/>
            <p:nvPr/>
          </p:nvSpPr>
          <p:spPr>
            <a:xfrm>
              <a:off x="4304" y="1362"/>
              <a:ext cx="19" cy="9"/>
            </a:xfrm>
            <a:custGeom>
              <a:avLst/>
              <a:gdLst/>
              <a:ahLst/>
              <a:cxnLst/>
              <a:rect l="0" t="0" r="0" b="0"/>
              <a:pathLst>
                <a:path w="111" h="51">
                  <a:moveTo>
                    <a:pt x="111" y="0"/>
                  </a:moveTo>
                  <a:lnTo>
                    <a:pt x="0" y="45"/>
                  </a:lnTo>
                  <a:lnTo>
                    <a:pt x="3" y="5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5" name="直接连接符 91503"/>
            <p:cNvSpPr/>
            <p:nvPr/>
          </p:nvSpPr>
          <p:spPr>
            <a:xfrm>
              <a:off x="4304" y="1370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6" name="任意多边形 91504"/>
            <p:cNvSpPr/>
            <p:nvPr/>
          </p:nvSpPr>
          <p:spPr>
            <a:xfrm>
              <a:off x="4304" y="1354"/>
              <a:ext cx="38" cy="21"/>
            </a:xfrm>
            <a:custGeom>
              <a:avLst/>
              <a:gdLst/>
              <a:ahLst/>
              <a:cxnLst/>
              <a:rect l="0" t="0" r="0" b="0"/>
              <a:pathLst>
                <a:path w="230" h="130">
                  <a:moveTo>
                    <a:pt x="216" y="0"/>
                  </a:moveTo>
                  <a:lnTo>
                    <a:pt x="108" y="50"/>
                  </a:lnTo>
                  <a:lnTo>
                    <a:pt x="0" y="101"/>
                  </a:lnTo>
                  <a:lnTo>
                    <a:pt x="13" y="130"/>
                  </a:lnTo>
                  <a:lnTo>
                    <a:pt x="121" y="79"/>
                  </a:lnTo>
                  <a:lnTo>
                    <a:pt x="230" y="2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7" name="任意多边形 91505"/>
            <p:cNvSpPr/>
            <p:nvPr/>
          </p:nvSpPr>
          <p:spPr>
            <a:xfrm>
              <a:off x="4304" y="1354"/>
              <a:ext cx="38" cy="21"/>
            </a:xfrm>
            <a:custGeom>
              <a:avLst/>
              <a:gdLst/>
              <a:ahLst/>
              <a:cxnLst/>
              <a:rect l="0" t="0" r="0" b="0"/>
              <a:pathLst>
                <a:path w="230" h="130">
                  <a:moveTo>
                    <a:pt x="216" y="0"/>
                  </a:moveTo>
                  <a:lnTo>
                    <a:pt x="108" y="50"/>
                  </a:lnTo>
                  <a:lnTo>
                    <a:pt x="0" y="101"/>
                  </a:lnTo>
                  <a:lnTo>
                    <a:pt x="13" y="130"/>
                  </a:lnTo>
                  <a:lnTo>
                    <a:pt x="121" y="79"/>
                  </a:lnTo>
                  <a:lnTo>
                    <a:pt x="230" y="2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8" name="任意多边形 91506"/>
            <p:cNvSpPr/>
            <p:nvPr/>
          </p:nvSpPr>
          <p:spPr>
            <a:xfrm>
              <a:off x="4307" y="1367"/>
              <a:ext cx="17" cy="10"/>
            </a:xfrm>
            <a:custGeom>
              <a:avLst/>
              <a:gdLst/>
              <a:ahLst/>
              <a:cxnLst/>
              <a:rect l="0" t="0" r="0" b="0"/>
              <a:pathLst>
                <a:path w="108" h="62">
                  <a:moveTo>
                    <a:pt x="108" y="0"/>
                  </a:moveTo>
                  <a:lnTo>
                    <a:pt x="0" y="51"/>
                  </a:lnTo>
                  <a:lnTo>
                    <a:pt x="6" y="62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29" name="直接连接符 91507"/>
            <p:cNvSpPr/>
            <p:nvPr/>
          </p:nvSpPr>
          <p:spPr>
            <a:xfrm>
              <a:off x="4307" y="1375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0" name="任意多边形 91508"/>
            <p:cNvSpPr/>
            <p:nvPr/>
          </p:nvSpPr>
          <p:spPr>
            <a:xfrm>
              <a:off x="4307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205" y="0"/>
                  </a:moveTo>
                  <a:lnTo>
                    <a:pt x="102" y="61"/>
                  </a:lnTo>
                  <a:lnTo>
                    <a:pt x="0" y="123"/>
                  </a:lnTo>
                  <a:lnTo>
                    <a:pt x="16" y="151"/>
                  </a:lnTo>
                  <a:lnTo>
                    <a:pt x="119" y="89"/>
                  </a:lnTo>
                  <a:lnTo>
                    <a:pt x="222" y="28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1" name="任意多边形 91509"/>
            <p:cNvSpPr/>
            <p:nvPr/>
          </p:nvSpPr>
          <p:spPr>
            <a:xfrm>
              <a:off x="4307" y="1356"/>
              <a:ext cx="37" cy="25"/>
            </a:xfrm>
            <a:custGeom>
              <a:avLst/>
              <a:gdLst/>
              <a:ahLst/>
              <a:cxnLst/>
              <a:rect l="0" t="0" r="0" b="0"/>
              <a:pathLst>
                <a:path w="222" h="151">
                  <a:moveTo>
                    <a:pt x="205" y="0"/>
                  </a:moveTo>
                  <a:lnTo>
                    <a:pt x="102" y="61"/>
                  </a:lnTo>
                  <a:lnTo>
                    <a:pt x="0" y="123"/>
                  </a:lnTo>
                  <a:lnTo>
                    <a:pt x="16" y="151"/>
                  </a:lnTo>
                  <a:lnTo>
                    <a:pt x="119" y="89"/>
                  </a:lnTo>
                  <a:lnTo>
                    <a:pt x="222" y="28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2" name="任意多边形 91510"/>
            <p:cNvSpPr/>
            <p:nvPr/>
          </p:nvSpPr>
          <p:spPr>
            <a:xfrm>
              <a:off x="4311" y="1372"/>
              <a:ext cx="16" cy="11"/>
            </a:xfrm>
            <a:custGeom>
              <a:avLst/>
              <a:gdLst/>
              <a:ahLst/>
              <a:cxnLst/>
              <a:rect l="0" t="0" r="0" b="0"/>
              <a:pathLst>
                <a:path w="103" h="72">
                  <a:moveTo>
                    <a:pt x="103" y="0"/>
                  </a:moveTo>
                  <a:lnTo>
                    <a:pt x="0" y="62"/>
                  </a:lnTo>
                  <a:lnTo>
                    <a:pt x="7" y="72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3" name="直接连接符 91511"/>
            <p:cNvSpPr/>
            <p:nvPr/>
          </p:nvSpPr>
          <p:spPr>
            <a:xfrm>
              <a:off x="4311" y="1381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4" name="任意多边形 91512"/>
            <p:cNvSpPr/>
            <p:nvPr/>
          </p:nvSpPr>
          <p:spPr>
            <a:xfrm>
              <a:off x="4311" y="1360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1" h="168">
                  <a:moveTo>
                    <a:pt x="192" y="0"/>
                  </a:moveTo>
                  <a:lnTo>
                    <a:pt x="96" y="71"/>
                  </a:lnTo>
                  <a:lnTo>
                    <a:pt x="0" y="143"/>
                  </a:lnTo>
                  <a:lnTo>
                    <a:pt x="19" y="168"/>
                  </a:lnTo>
                  <a:lnTo>
                    <a:pt x="115" y="97"/>
                  </a:lnTo>
                  <a:lnTo>
                    <a:pt x="211" y="2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5" name="任意多边形 91513"/>
            <p:cNvSpPr/>
            <p:nvPr/>
          </p:nvSpPr>
          <p:spPr>
            <a:xfrm>
              <a:off x="4311" y="1360"/>
              <a:ext cx="35" cy="28"/>
            </a:xfrm>
            <a:custGeom>
              <a:avLst/>
              <a:gdLst/>
              <a:ahLst/>
              <a:cxnLst/>
              <a:rect l="0" t="0" r="0" b="0"/>
              <a:pathLst>
                <a:path w="211" h="168">
                  <a:moveTo>
                    <a:pt x="192" y="0"/>
                  </a:moveTo>
                  <a:lnTo>
                    <a:pt x="96" y="71"/>
                  </a:lnTo>
                  <a:lnTo>
                    <a:pt x="0" y="143"/>
                  </a:lnTo>
                  <a:lnTo>
                    <a:pt x="19" y="168"/>
                  </a:lnTo>
                  <a:lnTo>
                    <a:pt x="115" y="97"/>
                  </a:lnTo>
                  <a:lnTo>
                    <a:pt x="211" y="2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6" name="任意多边形 91514"/>
            <p:cNvSpPr/>
            <p:nvPr/>
          </p:nvSpPr>
          <p:spPr>
            <a:xfrm>
              <a:off x="4315" y="1376"/>
              <a:ext cx="16" cy="13"/>
            </a:xfrm>
            <a:custGeom>
              <a:avLst/>
              <a:gdLst/>
              <a:ahLst/>
              <a:cxnLst/>
              <a:rect l="0" t="0" r="0" b="0"/>
              <a:pathLst>
                <a:path w="96" h="78">
                  <a:moveTo>
                    <a:pt x="96" y="0"/>
                  </a:moveTo>
                  <a:lnTo>
                    <a:pt x="0" y="71"/>
                  </a:lnTo>
                  <a:lnTo>
                    <a:pt x="6" y="7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7" name="直接连接符 91515"/>
            <p:cNvSpPr/>
            <p:nvPr/>
          </p:nvSpPr>
          <p:spPr>
            <a:xfrm>
              <a:off x="4315" y="1388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8" name="任意多边形 91516"/>
            <p:cNvSpPr/>
            <p:nvPr/>
          </p:nvSpPr>
          <p:spPr>
            <a:xfrm>
              <a:off x="4315" y="1363"/>
              <a:ext cx="34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180" y="0"/>
                  </a:moveTo>
                  <a:lnTo>
                    <a:pt x="90" y="78"/>
                  </a:lnTo>
                  <a:lnTo>
                    <a:pt x="0" y="156"/>
                  </a:lnTo>
                  <a:lnTo>
                    <a:pt x="21" y="181"/>
                  </a:lnTo>
                  <a:lnTo>
                    <a:pt x="111" y="103"/>
                  </a:lnTo>
                  <a:lnTo>
                    <a:pt x="202" y="24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39" name="任意多边形 91517"/>
            <p:cNvSpPr/>
            <p:nvPr/>
          </p:nvSpPr>
          <p:spPr>
            <a:xfrm>
              <a:off x="4315" y="1363"/>
              <a:ext cx="34" cy="30"/>
            </a:xfrm>
            <a:custGeom>
              <a:avLst/>
              <a:gdLst/>
              <a:ahLst/>
              <a:cxnLst/>
              <a:rect l="0" t="0" r="0" b="0"/>
              <a:pathLst>
                <a:path w="202" h="181">
                  <a:moveTo>
                    <a:pt x="180" y="0"/>
                  </a:moveTo>
                  <a:lnTo>
                    <a:pt x="90" y="78"/>
                  </a:lnTo>
                  <a:lnTo>
                    <a:pt x="0" y="156"/>
                  </a:lnTo>
                  <a:lnTo>
                    <a:pt x="21" y="181"/>
                  </a:lnTo>
                  <a:lnTo>
                    <a:pt x="111" y="103"/>
                  </a:lnTo>
                  <a:lnTo>
                    <a:pt x="202" y="24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0" name="任意多边形 91518"/>
            <p:cNvSpPr/>
            <p:nvPr/>
          </p:nvSpPr>
          <p:spPr>
            <a:xfrm>
              <a:off x="4319" y="1380"/>
              <a:ext cx="14" cy="13"/>
            </a:xfrm>
            <a:custGeom>
              <a:avLst/>
              <a:gdLst/>
              <a:ahLst/>
              <a:cxnLst/>
              <a:rect l="0" t="0" r="0" b="0"/>
              <a:pathLst>
                <a:path w="90" h="82">
                  <a:moveTo>
                    <a:pt x="90" y="0"/>
                  </a:moveTo>
                  <a:lnTo>
                    <a:pt x="0" y="78"/>
                  </a:lnTo>
                  <a:lnTo>
                    <a:pt x="4" y="8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1" name="直接连接符 91519"/>
            <p:cNvSpPr/>
            <p:nvPr/>
          </p:nvSpPr>
          <p:spPr>
            <a:xfrm>
              <a:off x="4319" y="1393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2" name="任意多边形 91520"/>
            <p:cNvSpPr/>
            <p:nvPr/>
          </p:nvSpPr>
          <p:spPr>
            <a:xfrm>
              <a:off x="4320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4" h="189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23" y="189"/>
                  </a:lnTo>
                  <a:lnTo>
                    <a:pt x="108" y="106"/>
                  </a:lnTo>
                  <a:lnTo>
                    <a:pt x="194" y="23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3" name="任意多边形 91521"/>
            <p:cNvSpPr/>
            <p:nvPr/>
          </p:nvSpPr>
          <p:spPr>
            <a:xfrm>
              <a:off x="4320" y="1366"/>
              <a:ext cx="32" cy="31"/>
            </a:xfrm>
            <a:custGeom>
              <a:avLst/>
              <a:gdLst/>
              <a:ahLst/>
              <a:cxnLst/>
              <a:rect l="0" t="0" r="0" b="0"/>
              <a:pathLst>
                <a:path w="194" h="189">
                  <a:moveTo>
                    <a:pt x="172" y="0"/>
                  </a:moveTo>
                  <a:lnTo>
                    <a:pt x="86" y="83"/>
                  </a:lnTo>
                  <a:lnTo>
                    <a:pt x="0" y="165"/>
                  </a:lnTo>
                  <a:lnTo>
                    <a:pt x="23" y="189"/>
                  </a:lnTo>
                  <a:lnTo>
                    <a:pt x="108" y="106"/>
                  </a:lnTo>
                  <a:lnTo>
                    <a:pt x="194" y="23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4" name="任意多边形 91522"/>
            <p:cNvSpPr/>
            <p:nvPr/>
          </p:nvSpPr>
          <p:spPr>
            <a:xfrm>
              <a:off x="4323" y="1384"/>
              <a:ext cx="14" cy="15"/>
            </a:xfrm>
            <a:custGeom>
              <a:avLst/>
              <a:gdLst/>
              <a:ahLst/>
              <a:cxnLst/>
              <a:rect l="0" t="0" r="0" b="0"/>
              <a:pathLst>
                <a:path w="85" h="93">
                  <a:moveTo>
                    <a:pt x="85" y="0"/>
                  </a:moveTo>
                  <a:lnTo>
                    <a:pt x="0" y="83"/>
                  </a:lnTo>
                  <a:lnTo>
                    <a:pt x="10" y="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5" name="直接连接符 91523"/>
            <p:cNvSpPr/>
            <p:nvPr/>
          </p:nvSpPr>
          <p:spPr>
            <a:xfrm>
              <a:off x="4323" y="1397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6" name="任意多边形 91524"/>
            <p:cNvSpPr/>
            <p:nvPr/>
          </p:nvSpPr>
          <p:spPr>
            <a:xfrm>
              <a:off x="4325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151" y="0"/>
                  </a:moveTo>
                  <a:lnTo>
                    <a:pt x="75" y="93"/>
                  </a:lnTo>
                  <a:lnTo>
                    <a:pt x="0" y="186"/>
                  </a:lnTo>
                  <a:lnTo>
                    <a:pt x="24" y="206"/>
                  </a:lnTo>
                  <a:lnTo>
                    <a:pt x="100" y="113"/>
                  </a:lnTo>
                  <a:lnTo>
                    <a:pt x="176" y="2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7" name="任意多边形 91525"/>
            <p:cNvSpPr/>
            <p:nvPr/>
          </p:nvSpPr>
          <p:spPr>
            <a:xfrm>
              <a:off x="4325" y="1368"/>
              <a:ext cx="29" cy="35"/>
            </a:xfrm>
            <a:custGeom>
              <a:avLst/>
              <a:gdLst/>
              <a:ahLst/>
              <a:cxnLst/>
              <a:rect l="0" t="0" r="0" b="0"/>
              <a:pathLst>
                <a:path w="176" h="206">
                  <a:moveTo>
                    <a:pt x="151" y="0"/>
                  </a:moveTo>
                  <a:lnTo>
                    <a:pt x="75" y="93"/>
                  </a:lnTo>
                  <a:lnTo>
                    <a:pt x="0" y="186"/>
                  </a:lnTo>
                  <a:lnTo>
                    <a:pt x="24" y="206"/>
                  </a:lnTo>
                  <a:lnTo>
                    <a:pt x="100" y="113"/>
                  </a:lnTo>
                  <a:lnTo>
                    <a:pt x="176" y="2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8" name="任意多边形 91526"/>
            <p:cNvSpPr/>
            <p:nvPr/>
          </p:nvSpPr>
          <p:spPr>
            <a:xfrm>
              <a:off x="4329" y="1387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6" h="97">
                  <a:moveTo>
                    <a:pt x="76" y="0"/>
                  </a:moveTo>
                  <a:lnTo>
                    <a:pt x="0" y="93"/>
                  </a:lnTo>
                  <a:lnTo>
                    <a:pt x="7" y="9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49" name="直接连接符 91527"/>
            <p:cNvSpPr/>
            <p:nvPr/>
          </p:nvSpPr>
          <p:spPr>
            <a:xfrm>
              <a:off x="4329" y="140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0" name="任意多边形 91528"/>
            <p:cNvSpPr/>
            <p:nvPr/>
          </p:nvSpPr>
          <p:spPr>
            <a:xfrm>
              <a:off x="4331" y="1371"/>
              <a:ext cx="26" cy="35"/>
            </a:xfrm>
            <a:custGeom>
              <a:avLst/>
              <a:gdLst/>
              <a:ahLst/>
              <a:cxnLst/>
              <a:rect l="0" t="0" r="0" b="0"/>
              <a:pathLst>
                <a:path w="165" h="213">
                  <a:moveTo>
                    <a:pt x="138" y="0"/>
                  </a:moveTo>
                  <a:lnTo>
                    <a:pt x="69" y="97"/>
                  </a:lnTo>
                  <a:lnTo>
                    <a:pt x="0" y="194"/>
                  </a:lnTo>
                  <a:lnTo>
                    <a:pt x="27" y="213"/>
                  </a:lnTo>
                  <a:lnTo>
                    <a:pt x="96" y="116"/>
                  </a:lnTo>
                  <a:lnTo>
                    <a:pt x="165" y="19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1" name="任意多边形 91529"/>
            <p:cNvSpPr/>
            <p:nvPr/>
          </p:nvSpPr>
          <p:spPr>
            <a:xfrm>
              <a:off x="4331" y="1371"/>
              <a:ext cx="26" cy="35"/>
            </a:xfrm>
            <a:custGeom>
              <a:avLst/>
              <a:gdLst/>
              <a:ahLst/>
              <a:cxnLst/>
              <a:rect l="0" t="0" r="0" b="0"/>
              <a:pathLst>
                <a:path w="165" h="213">
                  <a:moveTo>
                    <a:pt x="138" y="0"/>
                  </a:moveTo>
                  <a:lnTo>
                    <a:pt x="69" y="97"/>
                  </a:lnTo>
                  <a:lnTo>
                    <a:pt x="0" y="194"/>
                  </a:lnTo>
                  <a:lnTo>
                    <a:pt x="27" y="213"/>
                  </a:lnTo>
                  <a:lnTo>
                    <a:pt x="96" y="116"/>
                  </a:lnTo>
                  <a:lnTo>
                    <a:pt x="165" y="19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2" name="任意多边形 91530"/>
            <p:cNvSpPr/>
            <p:nvPr/>
          </p:nvSpPr>
          <p:spPr>
            <a:xfrm>
              <a:off x="4335" y="1391"/>
              <a:ext cx="11" cy="15"/>
            </a:xfrm>
            <a:custGeom>
              <a:avLst/>
              <a:gdLst/>
              <a:ahLst/>
              <a:cxnLst/>
              <a:rect l="0" t="0" r="0" b="0"/>
              <a:pathLst>
                <a:path w="69" h="102">
                  <a:moveTo>
                    <a:pt x="69" y="0"/>
                  </a:moveTo>
                  <a:lnTo>
                    <a:pt x="0" y="97"/>
                  </a:lnTo>
                  <a:lnTo>
                    <a:pt x="5" y="10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3" name="直接连接符 91531"/>
            <p:cNvSpPr/>
            <p:nvPr/>
          </p:nvSpPr>
          <p:spPr>
            <a:xfrm>
              <a:off x="4335" y="1406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4" name="任意多边形 91532"/>
            <p:cNvSpPr/>
            <p:nvPr/>
          </p:nvSpPr>
          <p:spPr>
            <a:xfrm>
              <a:off x="4336" y="1374"/>
              <a:ext cx="25" cy="35"/>
            </a:xfrm>
            <a:custGeom>
              <a:avLst/>
              <a:gdLst/>
              <a:ahLst/>
              <a:cxnLst/>
              <a:rect l="0" t="0" r="0" b="0"/>
              <a:pathLst>
                <a:path w="154" h="220">
                  <a:moveTo>
                    <a:pt x="127" y="0"/>
                  </a:moveTo>
                  <a:lnTo>
                    <a:pt x="64" y="102"/>
                  </a:lnTo>
                  <a:lnTo>
                    <a:pt x="0" y="204"/>
                  </a:lnTo>
                  <a:lnTo>
                    <a:pt x="27" y="220"/>
                  </a:lnTo>
                  <a:lnTo>
                    <a:pt x="91" y="119"/>
                  </a:lnTo>
                  <a:lnTo>
                    <a:pt x="154" y="1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5" name="任意多边形 91533"/>
            <p:cNvSpPr/>
            <p:nvPr/>
          </p:nvSpPr>
          <p:spPr>
            <a:xfrm>
              <a:off x="4336" y="1374"/>
              <a:ext cx="25" cy="35"/>
            </a:xfrm>
            <a:custGeom>
              <a:avLst/>
              <a:gdLst/>
              <a:ahLst/>
              <a:cxnLst/>
              <a:rect l="0" t="0" r="0" b="0"/>
              <a:pathLst>
                <a:path w="154" h="220">
                  <a:moveTo>
                    <a:pt x="127" y="0"/>
                  </a:moveTo>
                  <a:lnTo>
                    <a:pt x="64" y="102"/>
                  </a:lnTo>
                  <a:lnTo>
                    <a:pt x="0" y="204"/>
                  </a:lnTo>
                  <a:lnTo>
                    <a:pt x="27" y="220"/>
                  </a:lnTo>
                  <a:lnTo>
                    <a:pt x="91" y="119"/>
                  </a:lnTo>
                  <a:lnTo>
                    <a:pt x="154" y="1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6" name="任意多边形 91534"/>
            <p:cNvSpPr/>
            <p:nvPr/>
          </p:nvSpPr>
          <p:spPr>
            <a:xfrm>
              <a:off x="4340" y="1393"/>
              <a:ext cx="10" cy="17"/>
            </a:xfrm>
            <a:custGeom>
              <a:avLst/>
              <a:gdLst/>
              <a:ahLst/>
              <a:cxnLst/>
              <a:rect l="0" t="0" r="0" b="0"/>
              <a:pathLst>
                <a:path w="64" h="107">
                  <a:moveTo>
                    <a:pt x="64" y="0"/>
                  </a:moveTo>
                  <a:lnTo>
                    <a:pt x="0" y="101"/>
                  </a:lnTo>
                  <a:lnTo>
                    <a:pt x="10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7" name="直接连接符 91535"/>
            <p:cNvSpPr/>
            <p:nvPr/>
          </p:nvSpPr>
          <p:spPr>
            <a:xfrm>
              <a:off x="4340" y="140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8" name="任意多边形 91536"/>
            <p:cNvSpPr/>
            <p:nvPr/>
          </p:nvSpPr>
          <p:spPr>
            <a:xfrm>
              <a:off x="4341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107" y="0"/>
                  </a:moveTo>
                  <a:lnTo>
                    <a:pt x="54" y="107"/>
                  </a:lnTo>
                  <a:lnTo>
                    <a:pt x="0" y="214"/>
                  </a:lnTo>
                  <a:lnTo>
                    <a:pt x="29" y="228"/>
                  </a:lnTo>
                  <a:lnTo>
                    <a:pt x="83" y="121"/>
                  </a:lnTo>
                  <a:lnTo>
                    <a:pt x="136" y="1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59" name="任意多边形 91537"/>
            <p:cNvSpPr/>
            <p:nvPr/>
          </p:nvSpPr>
          <p:spPr>
            <a:xfrm>
              <a:off x="4341" y="1375"/>
              <a:ext cx="22" cy="38"/>
            </a:xfrm>
            <a:custGeom>
              <a:avLst/>
              <a:gdLst/>
              <a:ahLst/>
              <a:cxnLst/>
              <a:rect l="0" t="0" r="0" b="0"/>
              <a:pathLst>
                <a:path w="136" h="228">
                  <a:moveTo>
                    <a:pt x="107" y="0"/>
                  </a:moveTo>
                  <a:lnTo>
                    <a:pt x="54" y="107"/>
                  </a:lnTo>
                  <a:lnTo>
                    <a:pt x="0" y="214"/>
                  </a:lnTo>
                  <a:lnTo>
                    <a:pt x="29" y="228"/>
                  </a:lnTo>
                  <a:lnTo>
                    <a:pt x="83" y="121"/>
                  </a:lnTo>
                  <a:lnTo>
                    <a:pt x="136" y="1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0" name="任意多边形 91538"/>
            <p:cNvSpPr/>
            <p:nvPr/>
          </p:nvSpPr>
          <p:spPr>
            <a:xfrm>
              <a:off x="4346" y="1396"/>
              <a:ext cx="9" cy="17"/>
            </a:xfrm>
            <a:custGeom>
              <a:avLst/>
              <a:gdLst/>
              <a:ahLst/>
              <a:cxnLst/>
              <a:rect l="0" t="0" r="0" b="0"/>
              <a:pathLst>
                <a:path w="54" h="112">
                  <a:moveTo>
                    <a:pt x="54" y="0"/>
                  </a:moveTo>
                  <a:lnTo>
                    <a:pt x="0" y="107"/>
                  </a:lnTo>
                  <a:lnTo>
                    <a:pt x="12" y="1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1" name="直接连接符 91539"/>
            <p:cNvSpPr/>
            <p:nvPr/>
          </p:nvSpPr>
          <p:spPr>
            <a:xfrm>
              <a:off x="4346" y="1413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2" name="任意多边形 91540"/>
            <p:cNvSpPr/>
            <p:nvPr/>
          </p:nvSpPr>
          <p:spPr>
            <a:xfrm>
              <a:off x="4348" y="1377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83" y="0"/>
                  </a:moveTo>
                  <a:lnTo>
                    <a:pt x="42" y="111"/>
                  </a:lnTo>
                  <a:lnTo>
                    <a:pt x="0" y="223"/>
                  </a:lnTo>
                  <a:lnTo>
                    <a:pt x="30" y="234"/>
                  </a:lnTo>
                  <a:lnTo>
                    <a:pt x="72" y="122"/>
                  </a:lnTo>
                  <a:lnTo>
                    <a:pt x="113" y="1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3" name="任意多边形 91541"/>
            <p:cNvSpPr/>
            <p:nvPr/>
          </p:nvSpPr>
          <p:spPr>
            <a:xfrm>
              <a:off x="4348" y="1377"/>
              <a:ext cx="19" cy="39"/>
            </a:xfrm>
            <a:custGeom>
              <a:avLst/>
              <a:gdLst/>
              <a:ahLst/>
              <a:cxnLst/>
              <a:rect l="0" t="0" r="0" b="0"/>
              <a:pathLst>
                <a:path w="113" h="234">
                  <a:moveTo>
                    <a:pt x="83" y="0"/>
                  </a:moveTo>
                  <a:lnTo>
                    <a:pt x="42" y="111"/>
                  </a:lnTo>
                  <a:lnTo>
                    <a:pt x="0" y="223"/>
                  </a:lnTo>
                  <a:lnTo>
                    <a:pt x="30" y="234"/>
                  </a:lnTo>
                  <a:lnTo>
                    <a:pt x="72" y="122"/>
                  </a:lnTo>
                  <a:lnTo>
                    <a:pt x="113" y="1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4" name="直接连接符 91542"/>
            <p:cNvSpPr/>
            <p:nvPr/>
          </p:nvSpPr>
          <p:spPr>
            <a:xfrm>
              <a:off x="4353" y="141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5" name="任意多边形 91543"/>
            <p:cNvSpPr/>
            <p:nvPr/>
          </p:nvSpPr>
          <p:spPr>
            <a:xfrm>
              <a:off x="4354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65" y="0"/>
                  </a:moveTo>
                  <a:lnTo>
                    <a:pt x="33" y="115"/>
                  </a:lnTo>
                  <a:lnTo>
                    <a:pt x="0" y="230"/>
                  </a:lnTo>
                  <a:lnTo>
                    <a:pt x="32" y="239"/>
                  </a:lnTo>
                  <a:lnTo>
                    <a:pt x="64" y="124"/>
                  </a:lnTo>
                  <a:lnTo>
                    <a:pt x="96" y="9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6" name="任意多边形 91544"/>
            <p:cNvSpPr/>
            <p:nvPr/>
          </p:nvSpPr>
          <p:spPr>
            <a:xfrm>
              <a:off x="4354" y="1379"/>
              <a:ext cx="16" cy="38"/>
            </a:xfrm>
            <a:custGeom>
              <a:avLst/>
              <a:gdLst/>
              <a:ahLst/>
              <a:cxnLst/>
              <a:rect l="0" t="0" r="0" b="0"/>
              <a:pathLst>
                <a:path w="96" h="239">
                  <a:moveTo>
                    <a:pt x="65" y="0"/>
                  </a:moveTo>
                  <a:lnTo>
                    <a:pt x="33" y="115"/>
                  </a:lnTo>
                  <a:lnTo>
                    <a:pt x="0" y="230"/>
                  </a:lnTo>
                  <a:lnTo>
                    <a:pt x="32" y="239"/>
                  </a:lnTo>
                  <a:lnTo>
                    <a:pt x="64" y="124"/>
                  </a:lnTo>
                  <a:lnTo>
                    <a:pt x="96" y="9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7" name="任意多边形 91545"/>
            <p:cNvSpPr/>
            <p:nvPr/>
          </p:nvSpPr>
          <p:spPr>
            <a:xfrm>
              <a:off x="4359" y="1399"/>
              <a:ext cx="6" cy="19"/>
            </a:xfrm>
            <a:custGeom>
              <a:avLst/>
              <a:gdLst/>
              <a:ahLst/>
              <a:cxnLst/>
              <a:rect l="0" t="0" r="0" b="0"/>
              <a:pathLst>
                <a:path w="32" h="118">
                  <a:moveTo>
                    <a:pt x="32" y="0"/>
                  </a:moveTo>
                  <a:lnTo>
                    <a:pt x="0" y="115"/>
                  </a:lnTo>
                  <a:lnTo>
                    <a:pt x="7" y="11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8" name="直接连接符 91546"/>
            <p:cNvSpPr/>
            <p:nvPr/>
          </p:nvSpPr>
          <p:spPr>
            <a:xfrm>
              <a:off x="4359" y="1417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69" name="任意多边形 91547"/>
            <p:cNvSpPr/>
            <p:nvPr/>
          </p:nvSpPr>
          <p:spPr>
            <a:xfrm>
              <a:off x="4361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1" h="241">
                  <a:moveTo>
                    <a:pt x="50" y="0"/>
                  </a:moveTo>
                  <a:lnTo>
                    <a:pt x="25" y="117"/>
                  </a:lnTo>
                  <a:lnTo>
                    <a:pt x="0" y="235"/>
                  </a:lnTo>
                  <a:lnTo>
                    <a:pt x="32" y="241"/>
                  </a:lnTo>
                  <a:lnTo>
                    <a:pt x="56" y="124"/>
                  </a:lnTo>
                  <a:lnTo>
                    <a:pt x="81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0" name="任意多边形 91548"/>
            <p:cNvSpPr/>
            <p:nvPr/>
          </p:nvSpPr>
          <p:spPr>
            <a:xfrm>
              <a:off x="4361" y="1379"/>
              <a:ext cx="13" cy="41"/>
            </a:xfrm>
            <a:custGeom>
              <a:avLst/>
              <a:gdLst/>
              <a:ahLst/>
              <a:cxnLst/>
              <a:rect l="0" t="0" r="0" b="0"/>
              <a:pathLst>
                <a:path w="81" h="241">
                  <a:moveTo>
                    <a:pt x="50" y="0"/>
                  </a:moveTo>
                  <a:lnTo>
                    <a:pt x="25" y="117"/>
                  </a:lnTo>
                  <a:lnTo>
                    <a:pt x="0" y="235"/>
                  </a:lnTo>
                  <a:lnTo>
                    <a:pt x="32" y="241"/>
                  </a:lnTo>
                  <a:lnTo>
                    <a:pt x="56" y="124"/>
                  </a:lnTo>
                  <a:lnTo>
                    <a:pt x="81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1" name="直接连接符 91549"/>
            <p:cNvSpPr/>
            <p:nvPr/>
          </p:nvSpPr>
          <p:spPr>
            <a:xfrm>
              <a:off x="4366" y="142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2" name="任意多边形 91550"/>
            <p:cNvSpPr/>
            <p:nvPr/>
          </p:nvSpPr>
          <p:spPr>
            <a:xfrm>
              <a:off x="4367" y="1380"/>
              <a:ext cx="11" cy="40"/>
            </a:xfrm>
            <a:custGeom>
              <a:avLst/>
              <a:gdLst/>
              <a:ahLst/>
              <a:cxnLst/>
              <a:rect l="0" t="0" r="0" b="0"/>
              <a:pathLst>
                <a:path w="65" h="241">
                  <a:moveTo>
                    <a:pt x="33" y="0"/>
                  </a:moveTo>
                  <a:lnTo>
                    <a:pt x="16" y="118"/>
                  </a:lnTo>
                  <a:lnTo>
                    <a:pt x="0" y="236"/>
                  </a:lnTo>
                  <a:lnTo>
                    <a:pt x="32" y="241"/>
                  </a:lnTo>
                  <a:lnTo>
                    <a:pt x="49" y="123"/>
                  </a:lnTo>
                  <a:lnTo>
                    <a:pt x="6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3" name="任意多边形 91551"/>
            <p:cNvSpPr/>
            <p:nvPr/>
          </p:nvSpPr>
          <p:spPr>
            <a:xfrm>
              <a:off x="4367" y="1380"/>
              <a:ext cx="11" cy="40"/>
            </a:xfrm>
            <a:custGeom>
              <a:avLst/>
              <a:gdLst/>
              <a:ahLst/>
              <a:cxnLst/>
              <a:rect l="0" t="0" r="0" b="0"/>
              <a:pathLst>
                <a:path w="65" h="241">
                  <a:moveTo>
                    <a:pt x="33" y="0"/>
                  </a:moveTo>
                  <a:lnTo>
                    <a:pt x="16" y="118"/>
                  </a:lnTo>
                  <a:lnTo>
                    <a:pt x="0" y="236"/>
                  </a:lnTo>
                  <a:lnTo>
                    <a:pt x="32" y="241"/>
                  </a:lnTo>
                  <a:lnTo>
                    <a:pt x="49" y="123"/>
                  </a:lnTo>
                  <a:lnTo>
                    <a:pt x="6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4" name="直接连接符 91552"/>
            <p:cNvSpPr/>
            <p:nvPr/>
          </p:nvSpPr>
          <p:spPr>
            <a:xfrm>
              <a:off x="4372" y="1420"/>
              <a:ext cx="3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5" name="任意多边形 91553"/>
            <p:cNvSpPr/>
            <p:nvPr/>
          </p:nvSpPr>
          <p:spPr>
            <a:xfrm>
              <a:off x="4375" y="1381"/>
              <a:ext cx="7" cy="40"/>
            </a:xfrm>
            <a:custGeom>
              <a:avLst/>
              <a:gdLst/>
              <a:ahLst/>
              <a:cxnLst/>
              <a:rect l="0" t="0" r="0" b="0"/>
              <a:pathLst>
                <a:path w="42" h="240">
                  <a:moveTo>
                    <a:pt x="9" y="0"/>
                  </a:moveTo>
                  <a:lnTo>
                    <a:pt x="5" y="120"/>
                  </a:lnTo>
                  <a:lnTo>
                    <a:pt x="0" y="239"/>
                  </a:lnTo>
                  <a:lnTo>
                    <a:pt x="33" y="240"/>
                  </a:lnTo>
                  <a:lnTo>
                    <a:pt x="37" y="121"/>
                  </a:lnTo>
                  <a:lnTo>
                    <a:pt x="42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6" name="任意多边形 91554"/>
            <p:cNvSpPr/>
            <p:nvPr/>
          </p:nvSpPr>
          <p:spPr>
            <a:xfrm>
              <a:off x="4375" y="1381"/>
              <a:ext cx="7" cy="40"/>
            </a:xfrm>
            <a:custGeom>
              <a:avLst/>
              <a:gdLst/>
              <a:ahLst/>
              <a:cxnLst/>
              <a:rect l="0" t="0" r="0" b="0"/>
              <a:pathLst>
                <a:path w="42" h="240">
                  <a:moveTo>
                    <a:pt x="9" y="0"/>
                  </a:moveTo>
                  <a:lnTo>
                    <a:pt x="5" y="120"/>
                  </a:lnTo>
                  <a:lnTo>
                    <a:pt x="0" y="239"/>
                  </a:lnTo>
                  <a:lnTo>
                    <a:pt x="33" y="240"/>
                  </a:lnTo>
                  <a:lnTo>
                    <a:pt x="37" y="121"/>
                  </a:lnTo>
                  <a:lnTo>
                    <a:pt x="42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7" name="任意多边形 91555"/>
            <p:cNvSpPr/>
            <p:nvPr/>
          </p:nvSpPr>
          <p:spPr>
            <a:xfrm>
              <a:off x="4380" y="1381"/>
              <a:ext cx="20" cy="40"/>
            </a:xfrm>
            <a:custGeom>
              <a:avLst/>
              <a:gdLst/>
              <a:ahLst/>
              <a:cxnLst/>
              <a:rect l="0" t="0" r="0" b="0"/>
              <a:pathLst>
                <a:path w="123" h="239">
                  <a:moveTo>
                    <a:pt x="4" y="120"/>
                  </a:moveTo>
                  <a:lnTo>
                    <a:pt x="9" y="0"/>
                  </a:lnTo>
                  <a:lnTo>
                    <a:pt x="26" y="2"/>
                  </a:lnTo>
                  <a:lnTo>
                    <a:pt x="43" y="7"/>
                  </a:lnTo>
                  <a:lnTo>
                    <a:pt x="60" y="14"/>
                  </a:lnTo>
                  <a:lnTo>
                    <a:pt x="74" y="24"/>
                  </a:lnTo>
                  <a:lnTo>
                    <a:pt x="88" y="35"/>
                  </a:lnTo>
                  <a:lnTo>
                    <a:pt x="100" y="48"/>
                  </a:lnTo>
                  <a:lnTo>
                    <a:pt x="109" y="64"/>
                  </a:lnTo>
                  <a:lnTo>
                    <a:pt x="117" y="79"/>
                  </a:lnTo>
                  <a:lnTo>
                    <a:pt x="121" y="97"/>
                  </a:lnTo>
                  <a:lnTo>
                    <a:pt x="123" y="115"/>
                  </a:lnTo>
                  <a:lnTo>
                    <a:pt x="122" y="133"/>
                  </a:lnTo>
                  <a:lnTo>
                    <a:pt x="119" y="150"/>
                  </a:lnTo>
                  <a:lnTo>
                    <a:pt x="113" y="168"/>
                  </a:lnTo>
                  <a:lnTo>
                    <a:pt x="106" y="183"/>
                  </a:lnTo>
                  <a:lnTo>
                    <a:pt x="94" y="198"/>
                  </a:lnTo>
                  <a:lnTo>
                    <a:pt x="82" y="210"/>
                  </a:lnTo>
                  <a:lnTo>
                    <a:pt x="68" y="220"/>
                  </a:lnTo>
                  <a:lnTo>
                    <a:pt x="52" y="229"/>
                  </a:lnTo>
                  <a:lnTo>
                    <a:pt x="35" y="235"/>
                  </a:lnTo>
                  <a:lnTo>
                    <a:pt x="17" y="238"/>
                  </a:lnTo>
                  <a:lnTo>
                    <a:pt x="0" y="239"/>
                  </a:lnTo>
                  <a:lnTo>
                    <a:pt x="4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8" name="任意多边形 91556"/>
            <p:cNvSpPr/>
            <p:nvPr/>
          </p:nvSpPr>
          <p:spPr>
            <a:xfrm>
              <a:off x="4380" y="1381"/>
              <a:ext cx="20" cy="40"/>
            </a:xfrm>
            <a:custGeom>
              <a:avLst/>
              <a:gdLst/>
              <a:ahLst/>
              <a:cxnLst/>
              <a:rect l="0" t="0" r="0" b="0"/>
              <a:pathLst>
                <a:path w="123" h="239">
                  <a:moveTo>
                    <a:pt x="9" y="0"/>
                  </a:moveTo>
                  <a:lnTo>
                    <a:pt x="26" y="2"/>
                  </a:lnTo>
                  <a:lnTo>
                    <a:pt x="43" y="7"/>
                  </a:lnTo>
                  <a:lnTo>
                    <a:pt x="60" y="14"/>
                  </a:lnTo>
                  <a:lnTo>
                    <a:pt x="74" y="24"/>
                  </a:lnTo>
                  <a:lnTo>
                    <a:pt x="88" y="35"/>
                  </a:lnTo>
                  <a:lnTo>
                    <a:pt x="100" y="48"/>
                  </a:lnTo>
                  <a:lnTo>
                    <a:pt x="109" y="64"/>
                  </a:lnTo>
                  <a:lnTo>
                    <a:pt x="117" y="79"/>
                  </a:lnTo>
                  <a:lnTo>
                    <a:pt x="121" y="97"/>
                  </a:lnTo>
                  <a:lnTo>
                    <a:pt x="123" y="115"/>
                  </a:lnTo>
                  <a:lnTo>
                    <a:pt x="122" y="133"/>
                  </a:lnTo>
                  <a:lnTo>
                    <a:pt x="119" y="150"/>
                  </a:lnTo>
                  <a:lnTo>
                    <a:pt x="113" y="168"/>
                  </a:lnTo>
                  <a:lnTo>
                    <a:pt x="106" y="183"/>
                  </a:lnTo>
                  <a:lnTo>
                    <a:pt x="94" y="198"/>
                  </a:lnTo>
                  <a:lnTo>
                    <a:pt x="82" y="210"/>
                  </a:lnTo>
                  <a:lnTo>
                    <a:pt x="68" y="220"/>
                  </a:lnTo>
                  <a:lnTo>
                    <a:pt x="52" y="229"/>
                  </a:lnTo>
                  <a:lnTo>
                    <a:pt x="35" y="235"/>
                  </a:lnTo>
                  <a:lnTo>
                    <a:pt x="17" y="238"/>
                  </a:lnTo>
                  <a:lnTo>
                    <a:pt x="0" y="239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79" name="直接连接符 91557"/>
            <p:cNvSpPr/>
            <p:nvPr/>
          </p:nvSpPr>
          <p:spPr>
            <a:xfrm>
              <a:off x="4380" y="1401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0" name="直接连接符 91558"/>
            <p:cNvSpPr/>
            <p:nvPr/>
          </p:nvSpPr>
          <p:spPr>
            <a:xfrm>
              <a:off x="4334" y="137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1" name="直接连接符 91559"/>
            <p:cNvSpPr/>
            <p:nvPr/>
          </p:nvSpPr>
          <p:spPr>
            <a:xfrm>
              <a:off x="4317" y="1032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2" name="直接连接符 91560"/>
            <p:cNvSpPr/>
            <p:nvPr/>
          </p:nvSpPr>
          <p:spPr>
            <a:xfrm>
              <a:off x="4317" y="101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562" name="组合 91561"/>
          <p:cNvGrpSpPr/>
          <p:nvPr/>
        </p:nvGrpSpPr>
        <p:grpSpPr>
          <a:xfrm>
            <a:off x="6053138" y="2224088"/>
            <a:ext cx="63500" cy="727075"/>
            <a:chOff x="3813" y="1401"/>
            <a:chExt cx="40" cy="458"/>
          </a:xfrm>
        </p:grpSpPr>
        <p:sp>
          <p:nvSpPr>
            <p:cNvPr id="78984" name="任意多边形 91562"/>
            <p:cNvSpPr/>
            <p:nvPr/>
          </p:nvSpPr>
          <p:spPr>
            <a:xfrm>
              <a:off x="3813" y="1401"/>
              <a:ext cx="40" cy="438"/>
            </a:xfrm>
            <a:custGeom>
              <a:avLst/>
              <a:gdLst/>
              <a:ahLst/>
              <a:cxnLst/>
              <a:rect l="0" t="0" r="0" b="0"/>
              <a:pathLst>
                <a:path w="239" h="2662">
                  <a:moveTo>
                    <a:pt x="239" y="0"/>
                  </a:moveTo>
                  <a:lnTo>
                    <a:pt x="120" y="0"/>
                  </a:lnTo>
                  <a:lnTo>
                    <a:pt x="0" y="0"/>
                  </a:lnTo>
                  <a:lnTo>
                    <a:pt x="0" y="2662"/>
                  </a:lnTo>
                  <a:lnTo>
                    <a:pt x="120" y="2662"/>
                  </a:lnTo>
                  <a:lnTo>
                    <a:pt x="239" y="266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5" name="任意多边形 91563"/>
            <p:cNvSpPr/>
            <p:nvPr/>
          </p:nvSpPr>
          <p:spPr>
            <a:xfrm>
              <a:off x="3813" y="1401"/>
              <a:ext cx="40" cy="438"/>
            </a:xfrm>
            <a:custGeom>
              <a:avLst/>
              <a:gdLst/>
              <a:ahLst/>
              <a:cxnLst/>
              <a:rect l="0" t="0" r="0" b="0"/>
              <a:pathLst>
                <a:path w="239" h="2662">
                  <a:moveTo>
                    <a:pt x="239" y="0"/>
                  </a:moveTo>
                  <a:lnTo>
                    <a:pt x="120" y="0"/>
                  </a:lnTo>
                  <a:lnTo>
                    <a:pt x="0" y="0"/>
                  </a:lnTo>
                  <a:lnTo>
                    <a:pt x="0" y="2662"/>
                  </a:lnTo>
                  <a:lnTo>
                    <a:pt x="120" y="2662"/>
                  </a:lnTo>
                  <a:lnTo>
                    <a:pt x="239" y="266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6" name="任意多边形 91564"/>
            <p:cNvSpPr/>
            <p:nvPr/>
          </p:nvSpPr>
          <p:spPr>
            <a:xfrm>
              <a:off x="3813" y="1839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120" y="0"/>
                  </a:moveTo>
                  <a:lnTo>
                    <a:pt x="239" y="0"/>
                  </a:ln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7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1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6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7" name="任意多边形 91565"/>
            <p:cNvSpPr/>
            <p:nvPr/>
          </p:nvSpPr>
          <p:spPr>
            <a:xfrm>
              <a:off x="3813" y="1839"/>
              <a:ext cx="40" cy="20"/>
            </a:xfrm>
            <a:custGeom>
              <a:avLst/>
              <a:gdLst/>
              <a:ahLst/>
              <a:cxnLst/>
              <a:rect l="0" t="0" r="0" b="0"/>
              <a:pathLst>
                <a:path w="239" h="119">
                  <a:moveTo>
                    <a:pt x="239" y="0"/>
                  </a:moveTo>
                  <a:lnTo>
                    <a:pt x="238" y="18"/>
                  </a:lnTo>
                  <a:lnTo>
                    <a:pt x="233" y="36"/>
                  </a:lnTo>
                  <a:lnTo>
                    <a:pt x="227" y="51"/>
                  </a:lnTo>
                  <a:lnTo>
                    <a:pt x="218" y="67"/>
                  </a:lnTo>
                  <a:lnTo>
                    <a:pt x="207" y="81"/>
                  </a:lnTo>
                  <a:lnTo>
                    <a:pt x="194" y="94"/>
                  </a:lnTo>
                  <a:lnTo>
                    <a:pt x="180" y="104"/>
                  </a:lnTo>
                  <a:lnTo>
                    <a:pt x="163" y="112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1" y="119"/>
                  </a:lnTo>
                  <a:lnTo>
                    <a:pt x="93" y="116"/>
                  </a:lnTo>
                  <a:lnTo>
                    <a:pt x="76" y="112"/>
                  </a:lnTo>
                  <a:lnTo>
                    <a:pt x="60" y="104"/>
                  </a:lnTo>
                  <a:lnTo>
                    <a:pt x="45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6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88" name="直接连接符 91566"/>
            <p:cNvSpPr/>
            <p:nvPr/>
          </p:nvSpPr>
          <p:spPr>
            <a:xfrm>
              <a:off x="3833" y="168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568" name="组合 91567"/>
          <p:cNvGrpSpPr/>
          <p:nvPr/>
        </p:nvGrpSpPr>
        <p:grpSpPr>
          <a:xfrm>
            <a:off x="6923088" y="2224088"/>
            <a:ext cx="74612" cy="619125"/>
            <a:chOff x="4361" y="1401"/>
            <a:chExt cx="47" cy="390"/>
          </a:xfrm>
        </p:grpSpPr>
        <p:sp>
          <p:nvSpPr>
            <p:cNvPr id="78990" name="任意多边形 91568"/>
            <p:cNvSpPr/>
            <p:nvPr/>
          </p:nvSpPr>
          <p:spPr>
            <a:xfrm>
              <a:off x="4361" y="165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1">
                  <a:moveTo>
                    <a:pt x="119" y="120"/>
                  </a:moveTo>
                  <a:lnTo>
                    <a:pt x="0" y="121"/>
                  </a:lnTo>
                  <a:lnTo>
                    <a:pt x="1" y="103"/>
                  </a:lnTo>
                  <a:lnTo>
                    <a:pt x="4" y="85"/>
                  </a:lnTo>
                  <a:lnTo>
                    <a:pt x="11" y="70"/>
                  </a:lnTo>
                  <a:lnTo>
                    <a:pt x="20" y="54"/>
                  </a:lnTo>
                  <a:lnTo>
                    <a:pt x="31" y="39"/>
                  </a:lnTo>
                  <a:lnTo>
                    <a:pt x="43" y="27"/>
                  </a:lnTo>
                  <a:lnTo>
                    <a:pt x="59" y="17"/>
                  </a:lnTo>
                  <a:lnTo>
                    <a:pt x="74" y="9"/>
                  </a:lnTo>
                  <a:lnTo>
                    <a:pt x="91" y="4"/>
                  </a:lnTo>
                  <a:lnTo>
                    <a:pt x="109" y="0"/>
                  </a:lnTo>
                  <a:lnTo>
                    <a:pt x="127" y="0"/>
                  </a:lnTo>
                  <a:lnTo>
                    <a:pt x="145" y="3"/>
                  </a:lnTo>
                  <a:lnTo>
                    <a:pt x="161" y="8"/>
                  </a:lnTo>
                  <a:lnTo>
                    <a:pt x="178" y="16"/>
                  </a:lnTo>
                  <a:lnTo>
                    <a:pt x="193" y="26"/>
                  </a:lnTo>
                  <a:lnTo>
                    <a:pt x="206" y="37"/>
                  </a:lnTo>
                  <a:lnTo>
                    <a:pt x="217" y="52"/>
                  </a:lnTo>
                  <a:lnTo>
                    <a:pt x="226" y="67"/>
                  </a:lnTo>
                  <a:lnTo>
                    <a:pt x="233" y="83"/>
                  </a:lnTo>
                  <a:lnTo>
                    <a:pt x="237" y="101"/>
                  </a:lnTo>
                  <a:lnTo>
                    <a:pt x="238" y="119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1" name="任意多边形 91569"/>
            <p:cNvSpPr/>
            <p:nvPr/>
          </p:nvSpPr>
          <p:spPr>
            <a:xfrm>
              <a:off x="4361" y="165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21">
                  <a:moveTo>
                    <a:pt x="0" y="121"/>
                  </a:moveTo>
                  <a:lnTo>
                    <a:pt x="1" y="103"/>
                  </a:lnTo>
                  <a:lnTo>
                    <a:pt x="4" y="85"/>
                  </a:lnTo>
                  <a:lnTo>
                    <a:pt x="11" y="70"/>
                  </a:lnTo>
                  <a:lnTo>
                    <a:pt x="20" y="54"/>
                  </a:lnTo>
                  <a:lnTo>
                    <a:pt x="31" y="39"/>
                  </a:lnTo>
                  <a:lnTo>
                    <a:pt x="43" y="27"/>
                  </a:lnTo>
                  <a:lnTo>
                    <a:pt x="59" y="17"/>
                  </a:lnTo>
                  <a:lnTo>
                    <a:pt x="74" y="9"/>
                  </a:lnTo>
                  <a:lnTo>
                    <a:pt x="91" y="4"/>
                  </a:lnTo>
                  <a:lnTo>
                    <a:pt x="109" y="0"/>
                  </a:lnTo>
                  <a:lnTo>
                    <a:pt x="127" y="0"/>
                  </a:lnTo>
                  <a:lnTo>
                    <a:pt x="145" y="3"/>
                  </a:lnTo>
                  <a:lnTo>
                    <a:pt x="161" y="8"/>
                  </a:lnTo>
                  <a:lnTo>
                    <a:pt x="178" y="16"/>
                  </a:lnTo>
                  <a:lnTo>
                    <a:pt x="193" y="26"/>
                  </a:lnTo>
                  <a:lnTo>
                    <a:pt x="206" y="37"/>
                  </a:lnTo>
                  <a:lnTo>
                    <a:pt x="217" y="52"/>
                  </a:lnTo>
                  <a:lnTo>
                    <a:pt x="226" y="67"/>
                  </a:lnTo>
                  <a:lnTo>
                    <a:pt x="233" y="83"/>
                  </a:lnTo>
                  <a:lnTo>
                    <a:pt x="237" y="101"/>
                  </a:lnTo>
                  <a:lnTo>
                    <a:pt x="238" y="119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2" name="任意多边形 91570"/>
            <p:cNvSpPr/>
            <p:nvPr/>
          </p:nvSpPr>
          <p:spPr>
            <a:xfrm>
              <a:off x="4361" y="1676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40" h="112">
                  <a:moveTo>
                    <a:pt x="238" y="0"/>
                  </a:moveTo>
                  <a:lnTo>
                    <a:pt x="119" y="1"/>
                  </a:lnTo>
                  <a:lnTo>
                    <a:pt x="0" y="2"/>
                  </a:lnTo>
                  <a:lnTo>
                    <a:pt x="1" y="112"/>
                  </a:lnTo>
                  <a:lnTo>
                    <a:pt x="120" y="111"/>
                  </a:lnTo>
                  <a:lnTo>
                    <a:pt x="240" y="11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3" name="任意多边形 91571"/>
            <p:cNvSpPr/>
            <p:nvPr/>
          </p:nvSpPr>
          <p:spPr>
            <a:xfrm>
              <a:off x="4361" y="1676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40" h="112">
                  <a:moveTo>
                    <a:pt x="238" y="0"/>
                  </a:moveTo>
                  <a:lnTo>
                    <a:pt x="119" y="1"/>
                  </a:lnTo>
                  <a:lnTo>
                    <a:pt x="0" y="2"/>
                  </a:lnTo>
                  <a:lnTo>
                    <a:pt x="1" y="112"/>
                  </a:lnTo>
                  <a:lnTo>
                    <a:pt x="120" y="111"/>
                  </a:lnTo>
                  <a:lnTo>
                    <a:pt x="240" y="11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4" name="直接连接符 91572"/>
            <p:cNvSpPr/>
            <p:nvPr/>
          </p:nvSpPr>
          <p:spPr>
            <a:xfrm>
              <a:off x="4361" y="1696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5" name="任意多边形 91573"/>
            <p:cNvSpPr/>
            <p:nvPr/>
          </p:nvSpPr>
          <p:spPr>
            <a:xfrm>
              <a:off x="4361" y="1694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3" h="120">
                  <a:moveTo>
                    <a:pt x="239" y="0"/>
                  </a:moveTo>
                  <a:lnTo>
                    <a:pt x="119" y="4"/>
                  </a:lnTo>
                  <a:lnTo>
                    <a:pt x="0" y="9"/>
                  </a:lnTo>
                  <a:lnTo>
                    <a:pt x="4" y="120"/>
                  </a:lnTo>
                  <a:lnTo>
                    <a:pt x="124" y="116"/>
                  </a:lnTo>
                  <a:lnTo>
                    <a:pt x="243" y="11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6" name="任意多边形 91574"/>
            <p:cNvSpPr/>
            <p:nvPr/>
          </p:nvSpPr>
          <p:spPr>
            <a:xfrm>
              <a:off x="4361" y="1694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3" h="120">
                  <a:moveTo>
                    <a:pt x="239" y="0"/>
                  </a:moveTo>
                  <a:lnTo>
                    <a:pt x="119" y="4"/>
                  </a:lnTo>
                  <a:lnTo>
                    <a:pt x="0" y="9"/>
                  </a:lnTo>
                  <a:lnTo>
                    <a:pt x="4" y="120"/>
                  </a:lnTo>
                  <a:lnTo>
                    <a:pt x="124" y="116"/>
                  </a:lnTo>
                  <a:lnTo>
                    <a:pt x="243" y="11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7" name="直接连接符 91575"/>
            <p:cNvSpPr/>
            <p:nvPr/>
          </p:nvSpPr>
          <p:spPr>
            <a:xfrm>
              <a:off x="4362" y="1714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8" name="任意多边形 91576"/>
            <p:cNvSpPr/>
            <p:nvPr/>
          </p:nvSpPr>
          <p:spPr>
            <a:xfrm>
              <a:off x="4362" y="1713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6" h="124">
                  <a:moveTo>
                    <a:pt x="239" y="0"/>
                  </a:moveTo>
                  <a:lnTo>
                    <a:pt x="120" y="7"/>
                  </a:lnTo>
                  <a:lnTo>
                    <a:pt x="0" y="14"/>
                  </a:lnTo>
                  <a:lnTo>
                    <a:pt x="7" y="124"/>
                  </a:lnTo>
                  <a:lnTo>
                    <a:pt x="126" y="117"/>
                  </a:lnTo>
                  <a:lnTo>
                    <a:pt x="246" y="11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999" name="任意多边形 91577"/>
            <p:cNvSpPr/>
            <p:nvPr/>
          </p:nvSpPr>
          <p:spPr>
            <a:xfrm>
              <a:off x="4362" y="1713"/>
              <a:ext cx="41" cy="20"/>
            </a:xfrm>
            <a:custGeom>
              <a:avLst/>
              <a:gdLst/>
              <a:ahLst/>
              <a:cxnLst/>
              <a:rect l="0" t="0" r="0" b="0"/>
              <a:pathLst>
                <a:path w="246" h="124">
                  <a:moveTo>
                    <a:pt x="239" y="0"/>
                  </a:moveTo>
                  <a:lnTo>
                    <a:pt x="120" y="7"/>
                  </a:lnTo>
                  <a:lnTo>
                    <a:pt x="0" y="14"/>
                  </a:lnTo>
                  <a:lnTo>
                    <a:pt x="7" y="124"/>
                  </a:lnTo>
                  <a:lnTo>
                    <a:pt x="126" y="117"/>
                  </a:lnTo>
                  <a:lnTo>
                    <a:pt x="246" y="11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0" name="直接连接符 91578"/>
            <p:cNvSpPr/>
            <p:nvPr/>
          </p:nvSpPr>
          <p:spPr>
            <a:xfrm>
              <a:off x="4364" y="173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1" name="任意多边形 91579"/>
            <p:cNvSpPr/>
            <p:nvPr/>
          </p:nvSpPr>
          <p:spPr>
            <a:xfrm>
              <a:off x="4364" y="1730"/>
              <a:ext cx="40" cy="21"/>
            </a:xfrm>
            <a:custGeom>
              <a:avLst/>
              <a:gdLst/>
              <a:ahLst/>
              <a:cxnLst/>
              <a:rect l="0" t="0" r="0" b="0"/>
              <a:pathLst>
                <a:path w="249" h="133">
                  <a:moveTo>
                    <a:pt x="239" y="0"/>
                  </a:moveTo>
                  <a:lnTo>
                    <a:pt x="119" y="11"/>
                  </a:lnTo>
                  <a:lnTo>
                    <a:pt x="0" y="23"/>
                  </a:lnTo>
                  <a:lnTo>
                    <a:pt x="10" y="133"/>
                  </a:lnTo>
                  <a:lnTo>
                    <a:pt x="129" y="122"/>
                  </a:lnTo>
                  <a:lnTo>
                    <a:pt x="249" y="11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2" name="任意多边形 91580"/>
            <p:cNvSpPr/>
            <p:nvPr/>
          </p:nvSpPr>
          <p:spPr>
            <a:xfrm>
              <a:off x="4364" y="1730"/>
              <a:ext cx="40" cy="21"/>
            </a:xfrm>
            <a:custGeom>
              <a:avLst/>
              <a:gdLst/>
              <a:ahLst/>
              <a:cxnLst/>
              <a:rect l="0" t="0" r="0" b="0"/>
              <a:pathLst>
                <a:path w="249" h="133">
                  <a:moveTo>
                    <a:pt x="239" y="0"/>
                  </a:moveTo>
                  <a:lnTo>
                    <a:pt x="119" y="11"/>
                  </a:lnTo>
                  <a:lnTo>
                    <a:pt x="0" y="23"/>
                  </a:lnTo>
                  <a:lnTo>
                    <a:pt x="10" y="133"/>
                  </a:lnTo>
                  <a:lnTo>
                    <a:pt x="129" y="122"/>
                  </a:lnTo>
                  <a:lnTo>
                    <a:pt x="249" y="11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3" name="直接连接符 91581"/>
            <p:cNvSpPr/>
            <p:nvPr/>
          </p:nvSpPr>
          <p:spPr>
            <a:xfrm>
              <a:off x="4365" y="175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4" name="任意多边形 91582"/>
            <p:cNvSpPr/>
            <p:nvPr/>
          </p:nvSpPr>
          <p:spPr>
            <a:xfrm>
              <a:off x="4365" y="1747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49" h="137">
                  <a:moveTo>
                    <a:pt x="237" y="0"/>
                  </a:moveTo>
                  <a:lnTo>
                    <a:pt x="118" y="13"/>
                  </a:lnTo>
                  <a:lnTo>
                    <a:pt x="0" y="26"/>
                  </a:lnTo>
                  <a:lnTo>
                    <a:pt x="12" y="137"/>
                  </a:lnTo>
                  <a:lnTo>
                    <a:pt x="131" y="124"/>
                  </a:lnTo>
                  <a:lnTo>
                    <a:pt x="249" y="1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5" name="任意多边形 91583"/>
            <p:cNvSpPr/>
            <p:nvPr/>
          </p:nvSpPr>
          <p:spPr>
            <a:xfrm>
              <a:off x="4365" y="1747"/>
              <a:ext cx="41" cy="22"/>
            </a:xfrm>
            <a:custGeom>
              <a:avLst/>
              <a:gdLst/>
              <a:ahLst/>
              <a:cxnLst/>
              <a:rect l="0" t="0" r="0" b="0"/>
              <a:pathLst>
                <a:path w="249" h="137">
                  <a:moveTo>
                    <a:pt x="237" y="0"/>
                  </a:moveTo>
                  <a:lnTo>
                    <a:pt x="118" y="13"/>
                  </a:lnTo>
                  <a:lnTo>
                    <a:pt x="0" y="26"/>
                  </a:lnTo>
                  <a:lnTo>
                    <a:pt x="12" y="137"/>
                  </a:lnTo>
                  <a:lnTo>
                    <a:pt x="131" y="124"/>
                  </a:lnTo>
                  <a:lnTo>
                    <a:pt x="249" y="1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6" name="直接连接符 91584"/>
            <p:cNvSpPr/>
            <p:nvPr/>
          </p:nvSpPr>
          <p:spPr>
            <a:xfrm>
              <a:off x="4368" y="1769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7" name="任意多边形 91585"/>
            <p:cNvSpPr/>
            <p:nvPr/>
          </p:nvSpPr>
          <p:spPr>
            <a:xfrm>
              <a:off x="4368" y="1766"/>
              <a:ext cx="40" cy="23"/>
            </a:xfrm>
            <a:custGeom>
              <a:avLst/>
              <a:gdLst/>
              <a:ahLst/>
              <a:cxnLst/>
              <a:rect l="0" t="0" r="0" b="0"/>
              <a:pathLst>
                <a:path w="251" h="142">
                  <a:moveTo>
                    <a:pt x="237" y="0"/>
                  </a:moveTo>
                  <a:lnTo>
                    <a:pt x="119" y="16"/>
                  </a:lnTo>
                  <a:lnTo>
                    <a:pt x="0" y="31"/>
                  </a:lnTo>
                  <a:lnTo>
                    <a:pt x="15" y="142"/>
                  </a:lnTo>
                  <a:lnTo>
                    <a:pt x="133" y="126"/>
                  </a:lnTo>
                  <a:lnTo>
                    <a:pt x="251" y="1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8" name="任意多边形 91586"/>
            <p:cNvSpPr/>
            <p:nvPr/>
          </p:nvSpPr>
          <p:spPr>
            <a:xfrm>
              <a:off x="4368" y="1766"/>
              <a:ext cx="40" cy="23"/>
            </a:xfrm>
            <a:custGeom>
              <a:avLst/>
              <a:gdLst/>
              <a:ahLst/>
              <a:cxnLst/>
              <a:rect l="0" t="0" r="0" b="0"/>
              <a:pathLst>
                <a:path w="251" h="142">
                  <a:moveTo>
                    <a:pt x="237" y="0"/>
                  </a:moveTo>
                  <a:lnTo>
                    <a:pt x="119" y="16"/>
                  </a:lnTo>
                  <a:lnTo>
                    <a:pt x="0" y="31"/>
                  </a:lnTo>
                  <a:lnTo>
                    <a:pt x="15" y="142"/>
                  </a:lnTo>
                  <a:lnTo>
                    <a:pt x="133" y="126"/>
                  </a:lnTo>
                  <a:lnTo>
                    <a:pt x="251" y="1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09" name="直接连接符 91587"/>
            <p:cNvSpPr/>
            <p:nvPr/>
          </p:nvSpPr>
          <p:spPr>
            <a:xfrm>
              <a:off x="4370" y="1789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10" name="任意多边形 91588"/>
            <p:cNvSpPr/>
            <p:nvPr/>
          </p:nvSpPr>
          <p:spPr>
            <a:xfrm>
              <a:off x="4361" y="1401"/>
              <a:ext cx="39" cy="276"/>
            </a:xfrm>
            <a:custGeom>
              <a:avLst/>
              <a:gdLst/>
              <a:ahLst/>
              <a:cxnLst/>
              <a:rect l="0" t="0" r="0" b="0"/>
              <a:pathLst>
                <a:path w="238" h="1672">
                  <a:moveTo>
                    <a:pt x="238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1672"/>
                  </a:lnTo>
                  <a:lnTo>
                    <a:pt x="119" y="1672"/>
                  </a:lnTo>
                  <a:lnTo>
                    <a:pt x="238" y="167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11" name="任意多边形 91589"/>
            <p:cNvSpPr/>
            <p:nvPr/>
          </p:nvSpPr>
          <p:spPr>
            <a:xfrm>
              <a:off x="4361" y="1401"/>
              <a:ext cx="39" cy="276"/>
            </a:xfrm>
            <a:custGeom>
              <a:avLst/>
              <a:gdLst/>
              <a:ahLst/>
              <a:cxnLst/>
              <a:rect l="0" t="0" r="0" b="0"/>
              <a:pathLst>
                <a:path w="238" h="1672">
                  <a:moveTo>
                    <a:pt x="238" y="0"/>
                  </a:moveTo>
                  <a:lnTo>
                    <a:pt x="119" y="0"/>
                  </a:lnTo>
                  <a:lnTo>
                    <a:pt x="0" y="0"/>
                  </a:lnTo>
                  <a:lnTo>
                    <a:pt x="0" y="1672"/>
                  </a:lnTo>
                  <a:lnTo>
                    <a:pt x="119" y="1672"/>
                  </a:lnTo>
                  <a:lnTo>
                    <a:pt x="238" y="167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12" name="任意多边形 91590"/>
            <p:cNvSpPr/>
            <p:nvPr/>
          </p:nvSpPr>
          <p:spPr>
            <a:xfrm>
              <a:off x="4361" y="167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19">
                  <a:moveTo>
                    <a:pt x="119" y="0"/>
                  </a:moveTo>
                  <a:lnTo>
                    <a:pt x="238" y="0"/>
                  </a:ln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1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1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13" name="任意多边形 91591"/>
            <p:cNvSpPr/>
            <p:nvPr/>
          </p:nvSpPr>
          <p:spPr>
            <a:xfrm>
              <a:off x="4361" y="1677"/>
              <a:ext cx="39" cy="20"/>
            </a:xfrm>
            <a:custGeom>
              <a:avLst/>
              <a:gdLst/>
              <a:ahLst/>
              <a:cxnLst/>
              <a:rect l="0" t="0" r="0" b="0"/>
              <a:pathLst>
                <a:path w="238" h="119">
                  <a:moveTo>
                    <a:pt x="238" y="0"/>
                  </a:moveTo>
                  <a:lnTo>
                    <a:pt x="237" y="18"/>
                  </a:lnTo>
                  <a:lnTo>
                    <a:pt x="233" y="36"/>
                  </a:lnTo>
                  <a:lnTo>
                    <a:pt x="226" y="51"/>
                  </a:lnTo>
                  <a:lnTo>
                    <a:pt x="217" y="67"/>
                  </a:lnTo>
                  <a:lnTo>
                    <a:pt x="206" y="81"/>
                  </a:lnTo>
                  <a:lnTo>
                    <a:pt x="194" y="94"/>
                  </a:lnTo>
                  <a:lnTo>
                    <a:pt x="179" y="104"/>
                  </a:lnTo>
                  <a:lnTo>
                    <a:pt x="163" y="111"/>
                  </a:lnTo>
                  <a:lnTo>
                    <a:pt x="146" y="116"/>
                  </a:lnTo>
                  <a:lnTo>
                    <a:pt x="128" y="119"/>
                  </a:lnTo>
                  <a:lnTo>
                    <a:pt x="110" y="119"/>
                  </a:lnTo>
                  <a:lnTo>
                    <a:pt x="92" y="116"/>
                  </a:lnTo>
                  <a:lnTo>
                    <a:pt x="76" y="111"/>
                  </a:lnTo>
                  <a:lnTo>
                    <a:pt x="60" y="104"/>
                  </a:lnTo>
                  <a:lnTo>
                    <a:pt x="44" y="94"/>
                  </a:lnTo>
                  <a:lnTo>
                    <a:pt x="32" y="81"/>
                  </a:lnTo>
                  <a:lnTo>
                    <a:pt x="21" y="67"/>
                  </a:lnTo>
                  <a:lnTo>
                    <a:pt x="12" y="51"/>
                  </a:lnTo>
                  <a:lnTo>
                    <a:pt x="5" y="36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14" name="直接连接符 91592"/>
            <p:cNvSpPr/>
            <p:nvPr/>
          </p:nvSpPr>
          <p:spPr>
            <a:xfrm>
              <a:off x="4381" y="1682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15" name="直接连接符 91593"/>
            <p:cNvSpPr/>
            <p:nvPr/>
          </p:nvSpPr>
          <p:spPr>
            <a:xfrm>
              <a:off x="4381" y="1704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595" name="组合 91594"/>
          <p:cNvGrpSpPr/>
          <p:nvPr/>
        </p:nvGrpSpPr>
        <p:grpSpPr>
          <a:xfrm>
            <a:off x="5222875" y="4848225"/>
            <a:ext cx="3219450" cy="6350"/>
            <a:chOff x="3290" y="3054"/>
            <a:chExt cx="2028" cy="4"/>
          </a:xfrm>
        </p:grpSpPr>
        <p:grpSp>
          <p:nvGrpSpPr>
            <p:cNvPr id="79017" name="组合 91595"/>
            <p:cNvGrpSpPr/>
            <p:nvPr/>
          </p:nvGrpSpPr>
          <p:grpSpPr>
            <a:xfrm>
              <a:off x="3290" y="3054"/>
              <a:ext cx="2028" cy="4"/>
              <a:chOff x="3290" y="3054"/>
              <a:chExt cx="2028" cy="4"/>
            </a:xfrm>
          </p:grpSpPr>
          <p:sp>
            <p:nvSpPr>
              <p:cNvPr id="79018" name="直接连接符 91596"/>
              <p:cNvSpPr/>
              <p:nvPr/>
            </p:nvSpPr>
            <p:spPr>
              <a:xfrm flipV="1">
                <a:off x="3290" y="3056"/>
                <a:ext cx="310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19" name="直接连接符 91597"/>
              <p:cNvSpPr/>
              <p:nvPr/>
            </p:nvSpPr>
            <p:spPr>
              <a:xfrm>
                <a:off x="3648" y="3056"/>
                <a:ext cx="49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0" name="直接连接符 91598"/>
              <p:cNvSpPr/>
              <p:nvPr/>
            </p:nvSpPr>
            <p:spPr>
              <a:xfrm flipV="1">
                <a:off x="3754" y="3056"/>
                <a:ext cx="29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1" name="直接连接符 91599"/>
              <p:cNvSpPr/>
              <p:nvPr/>
            </p:nvSpPr>
            <p:spPr>
              <a:xfrm flipV="1">
                <a:off x="4218" y="3056"/>
                <a:ext cx="29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2" name="直接连接符 91600"/>
              <p:cNvSpPr/>
              <p:nvPr/>
            </p:nvSpPr>
            <p:spPr>
              <a:xfrm>
                <a:off x="4567" y="3056"/>
                <a:ext cx="58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3" name="直接连接符 91601"/>
              <p:cNvSpPr/>
              <p:nvPr/>
            </p:nvSpPr>
            <p:spPr>
              <a:xfrm flipV="1">
                <a:off x="4682" y="3054"/>
                <a:ext cx="29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4" name="直接连接符 91602"/>
              <p:cNvSpPr/>
              <p:nvPr/>
            </p:nvSpPr>
            <p:spPr>
              <a:xfrm flipV="1">
                <a:off x="5031" y="3054"/>
                <a:ext cx="58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5" name="直接连接符 91603"/>
              <p:cNvSpPr/>
              <p:nvPr/>
            </p:nvSpPr>
            <p:spPr>
              <a:xfrm flipV="1">
                <a:off x="5146" y="3054"/>
                <a:ext cx="172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6" name="直接连接符 91604"/>
              <p:cNvSpPr/>
              <p:nvPr/>
            </p:nvSpPr>
            <p:spPr>
              <a:xfrm>
                <a:off x="4272" y="3057"/>
                <a:ext cx="2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27" name="直接连接符 91605"/>
              <p:cNvSpPr/>
              <p:nvPr/>
            </p:nvSpPr>
            <p:spPr>
              <a:xfrm>
                <a:off x="4272" y="3057"/>
                <a:ext cx="2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9028" name="直接连接符 91606"/>
            <p:cNvSpPr/>
            <p:nvPr/>
          </p:nvSpPr>
          <p:spPr>
            <a:xfrm>
              <a:off x="4128" y="3056"/>
              <a:ext cx="48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608" name="组合 91607"/>
          <p:cNvGrpSpPr/>
          <p:nvPr/>
        </p:nvGrpSpPr>
        <p:grpSpPr>
          <a:xfrm>
            <a:off x="6519863" y="1014413"/>
            <a:ext cx="1587" cy="5346700"/>
            <a:chOff x="4107" y="639"/>
            <a:chExt cx="1" cy="3368"/>
          </a:xfrm>
        </p:grpSpPr>
        <p:sp>
          <p:nvSpPr>
            <p:cNvPr id="79030" name="直接连接符 91608"/>
            <p:cNvSpPr/>
            <p:nvPr/>
          </p:nvSpPr>
          <p:spPr>
            <a:xfrm>
              <a:off x="4107" y="639"/>
              <a:ext cx="1" cy="183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1" name="直接连接符 91609"/>
            <p:cNvSpPr/>
            <p:nvPr/>
          </p:nvSpPr>
          <p:spPr>
            <a:xfrm>
              <a:off x="4107" y="3057"/>
              <a:ext cx="1" cy="797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2" name="直接连接符 91610"/>
            <p:cNvSpPr/>
            <p:nvPr/>
          </p:nvSpPr>
          <p:spPr>
            <a:xfrm>
              <a:off x="4107" y="1095"/>
              <a:ext cx="1" cy="420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3" name="直接连接符 91611"/>
            <p:cNvSpPr/>
            <p:nvPr/>
          </p:nvSpPr>
          <p:spPr>
            <a:xfrm>
              <a:off x="4107" y="1809"/>
              <a:ext cx="1" cy="310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4" name="直接连接符 91612"/>
            <p:cNvSpPr/>
            <p:nvPr/>
          </p:nvSpPr>
          <p:spPr>
            <a:xfrm>
              <a:off x="4107" y="2177"/>
              <a:ext cx="1" cy="60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5" name="直接连接符 91613"/>
            <p:cNvSpPr/>
            <p:nvPr/>
          </p:nvSpPr>
          <p:spPr>
            <a:xfrm>
              <a:off x="4107" y="2295"/>
              <a:ext cx="1" cy="29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6" name="直接连接符 91614"/>
            <p:cNvSpPr/>
            <p:nvPr/>
          </p:nvSpPr>
          <p:spPr>
            <a:xfrm>
              <a:off x="4107" y="2645"/>
              <a:ext cx="1" cy="59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7" name="直接连接符 91615"/>
            <p:cNvSpPr/>
            <p:nvPr/>
          </p:nvSpPr>
          <p:spPr>
            <a:xfrm>
              <a:off x="4107" y="2762"/>
              <a:ext cx="1" cy="29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8" name="直接连接符 91616"/>
            <p:cNvSpPr/>
            <p:nvPr/>
          </p:nvSpPr>
          <p:spPr>
            <a:xfrm>
              <a:off x="4107" y="3113"/>
              <a:ext cx="1" cy="58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39" name="直接连接符 91617"/>
            <p:cNvSpPr/>
            <p:nvPr/>
          </p:nvSpPr>
          <p:spPr>
            <a:xfrm>
              <a:off x="4107" y="3230"/>
              <a:ext cx="1" cy="29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0" name="直接连接符 91618"/>
            <p:cNvSpPr/>
            <p:nvPr/>
          </p:nvSpPr>
          <p:spPr>
            <a:xfrm>
              <a:off x="4107" y="3580"/>
              <a:ext cx="1" cy="58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1" name="直接连接符 91619"/>
            <p:cNvSpPr/>
            <p:nvPr/>
          </p:nvSpPr>
          <p:spPr>
            <a:xfrm>
              <a:off x="4107" y="3697"/>
              <a:ext cx="1" cy="310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1621" name="组合 91620"/>
          <p:cNvGrpSpPr/>
          <p:nvPr/>
        </p:nvGrpSpPr>
        <p:grpSpPr>
          <a:xfrm>
            <a:off x="6937375" y="2830513"/>
            <a:ext cx="601663" cy="858837"/>
            <a:chOff x="4370" y="1783"/>
            <a:chExt cx="379" cy="541"/>
          </a:xfrm>
        </p:grpSpPr>
        <p:sp>
          <p:nvSpPr>
            <p:cNvPr id="79043" name="任意多边形 91621"/>
            <p:cNvSpPr/>
            <p:nvPr/>
          </p:nvSpPr>
          <p:spPr>
            <a:xfrm>
              <a:off x="4643" y="2237"/>
              <a:ext cx="39" cy="42"/>
            </a:xfrm>
            <a:custGeom>
              <a:avLst/>
              <a:gdLst/>
              <a:ahLst/>
              <a:cxnLst/>
              <a:rect l="0" t="0" r="0" b="0"/>
              <a:pathLst>
                <a:path w="233" h="258">
                  <a:moveTo>
                    <a:pt x="145" y="0"/>
                  </a:moveTo>
                  <a:lnTo>
                    <a:pt x="72" y="95"/>
                  </a:lnTo>
                  <a:lnTo>
                    <a:pt x="0" y="190"/>
                  </a:lnTo>
                  <a:lnTo>
                    <a:pt x="88" y="258"/>
                  </a:lnTo>
                  <a:lnTo>
                    <a:pt x="161" y="163"/>
                  </a:lnTo>
                  <a:lnTo>
                    <a:pt x="233" y="68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4" name="任意多边形 91622"/>
            <p:cNvSpPr/>
            <p:nvPr/>
          </p:nvSpPr>
          <p:spPr>
            <a:xfrm>
              <a:off x="4659" y="2263"/>
              <a:ext cx="11" cy="16"/>
            </a:xfrm>
            <a:custGeom>
              <a:avLst/>
              <a:gdLst/>
              <a:ahLst/>
              <a:cxnLst/>
              <a:rect l="0" t="0" r="0" b="0"/>
              <a:pathLst>
                <a:path w="73" h="96">
                  <a:moveTo>
                    <a:pt x="73" y="0"/>
                  </a:moveTo>
                  <a:lnTo>
                    <a:pt x="0" y="95"/>
                  </a:lnTo>
                  <a:lnTo>
                    <a:pt x="1" y="96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5" name="直接连接符 91623"/>
            <p:cNvSpPr/>
            <p:nvPr/>
          </p:nvSpPr>
          <p:spPr>
            <a:xfrm>
              <a:off x="4659" y="2279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6" name="任意多边形 91624"/>
            <p:cNvSpPr/>
            <p:nvPr/>
          </p:nvSpPr>
          <p:spPr>
            <a:xfrm>
              <a:off x="4659" y="2247"/>
              <a:ext cx="38" cy="43"/>
            </a:xfrm>
            <a:custGeom>
              <a:avLst/>
              <a:gdLst/>
              <a:ahLst/>
              <a:cxnLst/>
              <a:rect l="0" t="0" r="0" b="0"/>
              <a:pathLst>
                <a:path w="232" h="258">
                  <a:moveTo>
                    <a:pt x="143" y="0"/>
                  </a:moveTo>
                  <a:lnTo>
                    <a:pt x="72" y="96"/>
                  </a:lnTo>
                  <a:lnTo>
                    <a:pt x="0" y="192"/>
                  </a:lnTo>
                  <a:lnTo>
                    <a:pt x="90" y="258"/>
                  </a:lnTo>
                  <a:lnTo>
                    <a:pt x="161" y="162"/>
                  </a:lnTo>
                  <a:lnTo>
                    <a:pt x="232" y="6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7" name="任意多边形 91625"/>
            <p:cNvSpPr/>
            <p:nvPr/>
          </p:nvSpPr>
          <p:spPr>
            <a:xfrm>
              <a:off x="4659" y="2247"/>
              <a:ext cx="38" cy="43"/>
            </a:xfrm>
            <a:custGeom>
              <a:avLst/>
              <a:gdLst/>
              <a:ahLst/>
              <a:cxnLst/>
              <a:rect l="0" t="0" r="0" b="0"/>
              <a:pathLst>
                <a:path w="232" h="258">
                  <a:moveTo>
                    <a:pt x="143" y="0"/>
                  </a:moveTo>
                  <a:lnTo>
                    <a:pt x="72" y="96"/>
                  </a:lnTo>
                  <a:lnTo>
                    <a:pt x="0" y="192"/>
                  </a:lnTo>
                  <a:lnTo>
                    <a:pt x="90" y="258"/>
                  </a:lnTo>
                  <a:lnTo>
                    <a:pt x="161" y="162"/>
                  </a:lnTo>
                  <a:lnTo>
                    <a:pt x="232" y="6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8" name="任意多边形 91626"/>
            <p:cNvSpPr/>
            <p:nvPr/>
          </p:nvSpPr>
          <p:spPr>
            <a:xfrm>
              <a:off x="4673" y="2274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1" h="98">
                  <a:moveTo>
                    <a:pt x="71" y="0"/>
                  </a:moveTo>
                  <a:lnTo>
                    <a:pt x="0" y="96"/>
                  </a:lnTo>
                  <a:lnTo>
                    <a:pt x="2" y="9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49" name="直接连接符 91627"/>
            <p:cNvSpPr/>
            <p:nvPr/>
          </p:nvSpPr>
          <p:spPr>
            <a:xfrm>
              <a:off x="4673" y="2290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0" name="任意多边形 91628"/>
            <p:cNvSpPr/>
            <p:nvPr/>
          </p:nvSpPr>
          <p:spPr>
            <a:xfrm>
              <a:off x="4673" y="2258"/>
              <a:ext cx="38" cy="42"/>
            </a:xfrm>
            <a:custGeom>
              <a:avLst/>
              <a:gdLst/>
              <a:ahLst/>
              <a:cxnLst/>
              <a:rect l="0" t="0" r="0" b="0"/>
              <a:pathLst>
                <a:path w="229" h="260">
                  <a:moveTo>
                    <a:pt x="138" y="0"/>
                  </a:moveTo>
                  <a:lnTo>
                    <a:pt x="69" y="98"/>
                  </a:lnTo>
                  <a:lnTo>
                    <a:pt x="0" y="196"/>
                  </a:lnTo>
                  <a:lnTo>
                    <a:pt x="90" y="260"/>
                  </a:lnTo>
                  <a:lnTo>
                    <a:pt x="159" y="162"/>
                  </a:lnTo>
                  <a:lnTo>
                    <a:pt x="229" y="6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1" name="任意多边形 91629"/>
            <p:cNvSpPr/>
            <p:nvPr/>
          </p:nvSpPr>
          <p:spPr>
            <a:xfrm>
              <a:off x="4673" y="2258"/>
              <a:ext cx="38" cy="42"/>
            </a:xfrm>
            <a:custGeom>
              <a:avLst/>
              <a:gdLst/>
              <a:ahLst/>
              <a:cxnLst/>
              <a:rect l="0" t="0" r="0" b="0"/>
              <a:pathLst>
                <a:path w="229" h="260">
                  <a:moveTo>
                    <a:pt x="138" y="0"/>
                  </a:moveTo>
                  <a:lnTo>
                    <a:pt x="69" y="98"/>
                  </a:lnTo>
                  <a:lnTo>
                    <a:pt x="0" y="196"/>
                  </a:lnTo>
                  <a:lnTo>
                    <a:pt x="90" y="260"/>
                  </a:lnTo>
                  <a:lnTo>
                    <a:pt x="159" y="162"/>
                  </a:lnTo>
                  <a:lnTo>
                    <a:pt x="229" y="6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2" name="任意多边形 91630"/>
            <p:cNvSpPr/>
            <p:nvPr/>
          </p:nvSpPr>
          <p:spPr>
            <a:xfrm>
              <a:off x="4687" y="2284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69" h="99">
                  <a:moveTo>
                    <a:pt x="69" y="0"/>
                  </a:moveTo>
                  <a:lnTo>
                    <a:pt x="0" y="98"/>
                  </a:lnTo>
                  <a:lnTo>
                    <a:pt x="4" y="9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3" name="直接连接符 91631"/>
            <p:cNvSpPr/>
            <p:nvPr/>
          </p:nvSpPr>
          <p:spPr>
            <a:xfrm>
              <a:off x="4687" y="2300"/>
              <a:ext cx="2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4" name="任意多边形 91632"/>
            <p:cNvSpPr/>
            <p:nvPr/>
          </p:nvSpPr>
          <p:spPr>
            <a:xfrm>
              <a:off x="4689" y="2269"/>
              <a:ext cx="36" cy="42"/>
            </a:xfrm>
            <a:custGeom>
              <a:avLst/>
              <a:gdLst/>
              <a:ahLst/>
              <a:cxnLst/>
              <a:rect l="0" t="0" r="0" b="0"/>
              <a:pathLst>
                <a:path w="224" h="260">
                  <a:moveTo>
                    <a:pt x="131" y="0"/>
                  </a:moveTo>
                  <a:lnTo>
                    <a:pt x="65" y="100"/>
                  </a:lnTo>
                  <a:lnTo>
                    <a:pt x="0" y="199"/>
                  </a:lnTo>
                  <a:lnTo>
                    <a:pt x="92" y="260"/>
                  </a:lnTo>
                  <a:lnTo>
                    <a:pt x="158" y="161"/>
                  </a:lnTo>
                  <a:lnTo>
                    <a:pt x="224" y="62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5" name="任意多边形 91633"/>
            <p:cNvSpPr/>
            <p:nvPr/>
          </p:nvSpPr>
          <p:spPr>
            <a:xfrm>
              <a:off x="4689" y="2269"/>
              <a:ext cx="36" cy="42"/>
            </a:xfrm>
            <a:custGeom>
              <a:avLst/>
              <a:gdLst/>
              <a:ahLst/>
              <a:cxnLst/>
              <a:rect l="0" t="0" r="0" b="0"/>
              <a:pathLst>
                <a:path w="224" h="260">
                  <a:moveTo>
                    <a:pt x="131" y="0"/>
                  </a:moveTo>
                  <a:lnTo>
                    <a:pt x="65" y="100"/>
                  </a:lnTo>
                  <a:lnTo>
                    <a:pt x="0" y="199"/>
                  </a:lnTo>
                  <a:lnTo>
                    <a:pt x="92" y="260"/>
                  </a:lnTo>
                  <a:lnTo>
                    <a:pt x="158" y="161"/>
                  </a:lnTo>
                  <a:lnTo>
                    <a:pt x="224" y="62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6" name="任意多边形 91634"/>
            <p:cNvSpPr/>
            <p:nvPr/>
          </p:nvSpPr>
          <p:spPr>
            <a:xfrm>
              <a:off x="4703" y="2295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66" h="100">
                  <a:moveTo>
                    <a:pt x="66" y="0"/>
                  </a:moveTo>
                  <a:lnTo>
                    <a:pt x="0" y="99"/>
                  </a:lnTo>
                  <a:lnTo>
                    <a:pt x="2" y="10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7" name="直接连接符 91635"/>
            <p:cNvSpPr/>
            <p:nvPr/>
          </p:nvSpPr>
          <p:spPr>
            <a:xfrm>
              <a:off x="4703" y="2311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8" name="任意多边形 91636"/>
            <p:cNvSpPr/>
            <p:nvPr/>
          </p:nvSpPr>
          <p:spPr>
            <a:xfrm>
              <a:off x="4704" y="2278"/>
              <a:ext cx="36" cy="43"/>
            </a:xfrm>
            <a:custGeom>
              <a:avLst/>
              <a:gdLst/>
              <a:ahLst/>
              <a:cxnLst/>
              <a:rect l="0" t="0" r="0" b="0"/>
              <a:pathLst>
                <a:path w="221" h="261">
                  <a:moveTo>
                    <a:pt x="128" y="0"/>
                  </a:moveTo>
                  <a:lnTo>
                    <a:pt x="64" y="101"/>
                  </a:lnTo>
                  <a:lnTo>
                    <a:pt x="0" y="201"/>
                  </a:lnTo>
                  <a:lnTo>
                    <a:pt x="94" y="261"/>
                  </a:lnTo>
                  <a:lnTo>
                    <a:pt x="158" y="160"/>
                  </a:lnTo>
                  <a:lnTo>
                    <a:pt x="221" y="6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59" name="任意多边形 91637"/>
            <p:cNvSpPr/>
            <p:nvPr/>
          </p:nvSpPr>
          <p:spPr>
            <a:xfrm>
              <a:off x="4704" y="2278"/>
              <a:ext cx="36" cy="43"/>
            </a:xfrm>
            <a:custGeom>
              <a:avLst/>
              <a:gdLst/>
              <a:ahLst/>
              <a:cxnLst/>
              <a:rect l="0" t="0" r="0" b="0"/>
              <a:pathLst>
                <a:path w="221" h="261">
                  <a:moveTo>
                    <a:pt x="128" y="0"/>
                  </a:moveTo>
                  <a:lnTo>
                    <a:pt x="64" y="101"/>
                  </a:lnTo>
                  <a:lnTo>
                    <a:pt x="0" y="201"/>
                  </a:lnTo>
                  <a:lnTo>
                    <a:pt x="94" y="261"/>
                  </a:lnTo>
                  <a:lnTo>
                    <a:pt x="158" y="160"/>
                  </a:lnTo>
                  <a:lnTo>
                    <a:pt x="221" y="6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60" name="任意多边形 91638"/>
            <p:cNvSpPr/>
            <p:nvPr/>
          </p:nvSpPr>
          <p:spPr>
            <a:xfrm>
              <a:off x="4719" y="2288"/>
              <a:ext cx="30" cy="36"/>
            </a:xfrm>
            <a:custGeom>
              <a:avLst/>
              <a:gdLst/>
              <a:ahLst/>
              <a:cxnLst/>
              <a:rect l="0" t="0" r="0" b="0"/>
              <a:pathLst>
                <a:path w="183" h="220">
                  <a:moveTo>
                    <a:pt x="64" y="100"/>
                  </a:moveTo>
                  <a:lnTo>
                    <a:pt x="127" y="0"/>
                  </a:lnTo>
                  <a:lnTo>
                    <a:pt x="142" y="10"/>
                  </a:lnTo>
                  <a:lnTo>
                    <a:pt x="154" y="22"/>
                  </a:lnTo>
                  <a:lnTo>
                    <a:pt x="165" y="36"/>
                  </a:lnTo>
                  <a:lnTo>
                    <a:pt x="173" y="52"/>
                  </a:lnTo>
                  <a:lnTo>
                    <a:pt x="179" y="69"/>
                  </a:lnTo>
                  <a:lnTo>
                    <a:pt x="182" y="87"/>
                  </a:lnTo>
                  <a:lnTo>
                    <a:pt x="183" y="105"/>
                  </a:lnTo>
                  <a:lnTo>
                    <a:pt x="181" y="122"/>
                  </a:lnTo>
                  <a:lnTo>
                    <a:pt x="177" y="140"/>
                  </a:lnTo>
                  <a:lnTo>
                    <a:pt x="170" y="156"/>
                  </a:lnTo>
                  <a:lnTo>
                    <a:pt x="160" y="172"/>
                  </a:lnTo>
                  <a:lnTo>
                    <a:pt x="149" y="185"/>
                  </a:lnTo>
                  <a:lnTo>
                    <a:pt x="134" y="196"/>
                  </a:lnTo>
                  <a:lnTo>
                    <a:pt x="120" y="206"/>
                  </a:lnTo>
                  <a:lnTo>
                    <a:pt x="103" y="213"/>
                  </a:lnTo>
                  <a:lnTo>
                    <a:pt x="86" y="217"/>
                  </a:lnTo>
                  <a:lnTo>
                    <a:pt x="68" y="220"/>
                  </a:lnTo>
                  <a:lnTo>
                    <a:pt x="50" y="218"/>
                  </a:lnTo>
                  <a:lnTo>
                    <a:pt x="33" y="215"/>
                  </a:lnTo>
                  <a:lnTo>
                    <a:pt x="16" y="210"/>
                  </a:lnTo>
                  <a:lnTo>
                    <a:pt x="0" y="201"/>
                  </a:lnTo>
                  <a:lnTo>
                    <a:pt x="64" y="10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061" name="任意多边形 91639"/>
            <p:cNvSpPr/>
            <p:nvPr/>
          </p:nvSpPr>
          <p:spPr>
            <a:xfrm>
              <a:off x="4719" y="2288"/>
              <a:ext cx="30" cy="36"/>
            </a:xfrm>
            <a:custGeom>
              <a:avLst/>
              <a:gdLst/>
              <a:ahLst/>
              <a:cxnLst/>
              <a:rect l="0" t="0" r="0" b="0"/>
              <a:pathLst>
                <a:path w="183" h="220">
                  <a:moveTo>
                    <a:pt x="127" y="0"/>
                  </a:moveTo>
                  <a:lnTo>
                    <a:pt x="142" y="10"/>
                  </a:lnTo>
                  <a:lnTo>
                    <a:pt x="154" y="22"/>
                  </a:lnTo>
                  <a:lnTo>
                    <a:pt x="165" y="36"/>
                  </a:lnTo>
                  <a:lnTo>
                    <a:pt x="173" y="52"/>
                  </a:lnTo>
                  <a:lnTo>
                    <a:pt x="179" y="69"/>
                  </a:lnTo>
                  <a:lnTo>
                    <a:pt x="182" y="87"/>
                  </a:lnTo>
                  <a:lnTo>
                    <a:pt x="183" y="105"/>
                  </a:lnTo>
                  <a:lnTo>
                    <a:pt x="181" y="122"/>
                  </a:lnTo>
                  <a:lnTo>
                    <a:pt x="177" y="140"/>
                  </a:lnTo>
                  <a:lnTo>
                    <a:pt x="170" y="156"/>
                  </a:lnTo>
                  <a:lnTo>
                    <a:pt x="160" y="172"/>
                  </a:lnTo>
                  <a:lnTo>
                    <a:pt x="149" y="185"/>
                  </a:lnTo>
                  <a:lnTo>
                    <a:pt x="134" y="196"/>
                  </a:lnTo>
                  <a:lnTo>
                    <a:pt x="120" y="206"/>
                  </a:lnTo>
                  <a:lnTo>
                    <a:pt x="103" y="213"/>
                  </a:lnTo>
                  <a:lnTo>
                    <a:pt x="86" y="217"/>
                  </a:lnTo>
                  <a:lnTo>
                    <a:pt x="68" y="220"/>
                  </a:lnTo>
                  <a:lnTo>
                    <a:pt x="50" y="218"/>
                  </a:lnTo>
                  <a:lnTo>
                    <a:pt x="33" y="215"/>
                  </a:lnTo>
                  <a:lnTo>
                    <a:pt x="16" y="210"/>
                  </a:lnTo>
                  <a:lnTo>
                    <a:pt x="0" y="201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9062" name="组合 91640"/>
            <p:cNvGrpSpPr/>
            <p:nvPr/>
          </p:nvGrpSpPr>
          <p:grpSpPr>
            <a:xfrm>
              <a:off x="4370" y="1783"/>
              <a:ext cx="312" cy="496"/>
              <a:chOff x="4370" y="1783"/>
              <a:chExt cx="312" cy="496"/>
            </a:xfrm>
          </p:grpSpPr>
          <p:sp>
            <p:nvSpPr>
              <p:cNvPr id="79063" name="任意多边形 91641"/>
              <p:cNvSpPr/>
              <p:nvPr/>
            </p:nvSpPr>
            <p:spPr>
              <a:xfrm>
                <a:off x="4370" y="1783"/>
                <a:ext cx="4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54" h="147">
                    <a:moveTo>
                      <a:pt x="236" y="0"/>
                    </a:moveTo>
                    <a:lnTo>
                      <a:pt x="118" y="19"/>
                    </a:lnTo>
                    <a:lnTo>
                      <a:pt x="0" y="38"/>
                    </a:lnTo>
                    <a:lnTo>
                      <a:pt x="18" y="147"/>
                    </a:lnTo>
                    <a:lnTo>
                      <a:pt x="136" y="128"/>
                    </a:lnTo>
                    <a:lnTo>
                      <a:pt x="254" y="109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64" name="任意多边形 91642"/>
              <p:cNvSpPr/>
              <p:nvPr/>
            </p:nvSpPr>
            <p:spPr>
              <a:xfrm>
                <a:off x="4370" y="1783"/>
                <a:ext cx="41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54" h="147">
                    <a:moveTo>
                      <a:pt x="236" y="0"/>
                    </a:moveTo>
                    <a:lnTo>
                      <a:pt x="118" y="19"/>
                    </a:lnTo>
                    <a:lnTo>
                      <a:pt x="0" y="38"/>
                    </a:lnTo>
                    <a:lnTo>
                      <a:pt x="18" y="147"/>
                    </a:lnTo>
                    <a:lnTo>
                      <a:pt x="136" y="128"/>
                    </a:lnTo>
                    <a:lnTo>
                      <a:pt x="254" y="109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65" name="直接连接符 91643"/>
              <p:cNvSpPr/>
              <p:nvPr/>
            </p:nvSpPr>
            <p:spPr>
              <a:xfrm>
                <a:off x="4373" y="1808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66" name="任意多边形 91644"/>
              <p:cNvSpPr/>
              <p:nvPr/>
            </p:nvSpPr>
            <p:spPr>
              <a:xfrm>
                <a:off x="4373" y="1801"/>
                <a:ext cx="42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55" h="154">
                    <a:moveTo>
                      <a:pt x="234" y="0"/>
                    </a:moveTo>
                    <a:lnTo>
                      <a:pt x="117" y="22"/>
                    </a:lnTo>
                    <a:lnTo>
                      <a:pt x="0" y="45"/>
                    </a:lnTo>
                    <a:lnTo>
                      <a:pt x="21" y="154"/>
                    </a:lnTo>
                    <a:lnTo>
                      <a:pt x="138" y="132"/>
                    </a:lnTo>
                    <a:lnTo>
                      <a:pt x="255" y="109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67" name="任意多边形 91645"/>
              <p:cNvSpPr/>
              <p:nvPr/>
            </p:nvSpPr>
            <p:spPr>
              <a:xfrm>
                <a:off x="4373" y="1801"/>
                <a:ext cx="42" cy="25"/>
              </a:xfrm>
              <a:custGeom>
                <a:avLst/>
                <a:gdLst/>
                <a:ahLst/>
                <a:cxnLst/>
                <a:rect l="0" t="0" r="0" b="0"/>
                <a:pathLst>
                  <a:path w="255" h="154">
                    <a:moveTo>
                      <a:pt x="234" y="0"/>
                    </a:moveTo>
                    <a:lnTo>
                      <a:pt x="117" y="22"/>
                    </a:lnTo>
                    <a:lnTo>
                      <a:pt x="0" y="45"/>
                    </a:lnTo>
                    <a:lnTo>
                      <a:pt x="21" y="154"/>
                    </a:lnTo>
                    <a:lnTo>
                      <a:pt x="138" y="132"/>
                    </a:lnTo>
                    <a:lnTo>
                      <a:pt x="255" y="109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68" name="直接连接符 91646"/>
              <p:cNvSpPr/>
              <p:nvPr/>
            </p:nvSpPr>
            <p:spPr>
              <a:xfrm>
                <a:off x="4377" y="1826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69" name="任意多边形 91647"/>
              <p:cNvSpPr/>
              <p:nvPr/>
            </p:nvSpPr>
            <p:spPr>
              <a:xfrm>
                <a:off x="4377" y="1818"/>
                <a:ext cx="42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60">
                    <a:moveTo>
                      <a:pt x="234" y="0"/>
                    </a:moveTo>
                    <a:lnTo>
                      <a:pt x="117" y="26"/>
                    </a:lnTo>
                    <a:lnTo>
                      <a:pt x="0" y="51"/>
                    </a:lnTo>
                    <a:lnTo>
                      <a:pt x="23" y="160"/>
                    </a:lnTo>
                    <a:lnTo>
                      <a:pt x="141" y="134"/>
                    </a:lnTo>
                    <a:lnTo>
                      <a:pt x="258" y="108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0" name="任意多边形 91648"/>
              <p:cNvSpPr/>
              <p:nvPr/>
            </p:nvSpPr>
            <p:spPr>
              <a:xfrm>
                <a:off x="4377" y="1818"/>
                <a:ext cx="42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58" h="160">
                    <a:moveTo>
                      <a:pt x="234" y="0"/>
                    </a:moveTo>
                    <a:lnTo>
                      <a:pt x="117" y="26"/>
                    </a:lnTo>
                    <a:lnTo>
                      <a:pt x="0" y="51"/>
                    </a:lnTo>
                    <a:lnTo>
                      <a:pt x="23" y="160"/>
                    </a:lnTo>
                    <a:lnTo>
                      <a:pt x="141" y="134"/>
                    </a:lnTo>
                    <a:lnTo>
                      <a:pt x="258" y="108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1" name="直接连接符 91649"/>
              <p:cNvSpPr/>
              <p:nvPr/>
            </p:nvSpPr>
            <p:spPr>
              <a:xfrm>
                <a:off x="4381" y="1845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2" name="任意多边形 91650"/>
              <p:cNvSpPr/>
              <p:nvPr/>
            </p:nvSpPr>
            <p:spPr>
              <a:xfrm>
                <a:off x="4381" y="1835"/>
                <a:ext cx="42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64">
                    <a:moveTo>
                      <a:pt x="232" y="0"/>
                    </a:moveTo>
                    <a:lnTo>
                      <a:pt x="116" y="28"/>
                    </a:lnTo>
                    <a:lnTo>
                      <a:pt x="0" y="56"/>
                    </a:lnTo>
                    <a:lnTo>
                      <a:pt x="25" y="164"/>
                    </a:lnTo>
                    <a:lnTo>
                      <a:pt x="141" y="136"/>
                    </a:lnTo>
                    <a:lnTo>
                      <a:pt x="257" y="108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3" name="任意多边形 91651"/>
              <p:cNvSpPr/>
              <p:nvPr/>
            </p:nvSpPr>
            <p:spPr>
              <a:xfrm>
                <a:off x="4381" y="1835"/>
                <a:ext cx="42" cy="28"/>
              </a:xfrm>
              <a:custGeom>
                <a:avLst/>
                <a:gdLst/>
                <a:ahLst/>
                <a:cxnLst/>
                <a:rect l="0" t="0" r="0" b="0"/>
                <a:pathLst>
                  <a:path w="257" h="164">
                    <a:moveTo>
                      <a:pt x="232" y="0"/>
                    </a:moveTo>
                    <a:lnTo>
                      <a:pt x="116" y="28"/>
                    </a:lnTo>
                    <a:lnTo>
                      <a:pt x="0" y="56"/>
                    </a:lnTo>
                    <a:lnTo>
                      <a:pt x="25" y="164"/>
                    </a:lnTo>
                    <a:lnTo>
                      <a:pt x="141" y="136"/>
                    </a:lnTo>
                    <a:lnTo>
                      <a:pt x="257" y="108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4" name="任意多边形 91652"/>
              <p:cNvSpPr/>
              <p:nvPr/>
            </p:nvSpPr>
            <p:spPr>
              <a:xfrm>
                <a:off x="4385" y="1858"/>
                <a:ext cx="18" cy="5"/>
              </a:xfrm>
              <a:custGeom>
                <a:avLst/>
                <a:gdLst/>
                <a:ahLst/>
                <a:cxnLst/>
                <a:rect l="0" t="0" r="0" b="0"/>
                <a:pathLst>
                  <a:path w="116" h="32">
                    <a:moveTo>
                      <a:pt x="116" y="0"/>
                    </a:moveTo>
                    <a:lnTo>
                      <a:pt x="0" y="28"/>
                    </a:lnTo>
                    <a:lnTo>
                      <a:pt x="1" y="32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5" name="直接连接符 91653"/>
              <p:cNvSpPr/>
              <p:nvPr/>
            </p:nvSpPr>
            <p:spPr>
              <a:xfrm>
                <a:off x="4385" y="1863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6" name="任意多边形 91654"/>
              <p:cNvSpPr/>
              <p:nvPr/>
            </p:nvSpPr>
            <p:spPr>
              <a:xfrm>
                <a:off x="4385" y="1853"/>
                <a:ext cx="42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59" h="170">
                    <a:moveTo>
                      <a:pt x="230" y="0"/>
                    </a:moveTo>
                    <a:lnTo>
                      <a:pt x="115" y="31"/>
                    </a:lnTo>
                    <a:lnTo>
                      <a:pt x="0" y="63"/>
                    </a:lnTo>
                    <a:lnTo>
                      <a:pt x="29" y="170"/>
                    </a:lnTo>
                    <a:lnTo>
                      <a:pt x="144" y="139"/>
                    </a:lnTo>
                    <a:lnTo>
                      <a:pt x="259" y="10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7" name="任意多边形 91655"/>
              <p:cNvSpPr/>
              <p:nvPr/>
            </p:nvSpPr>
            <p:spPr>
              <a:xfrm>
                <a:off x="4385" y="1853"/>
                <a:ext cx="42" cy="27"/>
              </a:xfrm>
              <a:custGeom>
                <a:avLst/>
                <a:gdLst/>
                <a:ahLst/>
                <a:cxnLst/>
                <a:rect l="0" t="0" r="0" b="0"/>
                <a:pathLst>
                  <a:path w="259" h="170">
                    <a:moveTo>
                      <a:pt x="230" y="0"/>
                    </a:moveTo>
                    <a:lnTo>
                      <a:pt x="115" y="31"/>
                    </a:lnTo>
                    <a:lnTo>
                      <a:pt x="0" y="63"/>
                    </a:lnTo>
                    <a:lnTo>
                      <a:pt x="29" y="170"/>
                    </a:lnTo>
                    <a:lnTo>
                      <a:pt x="144" y="139"/>
                    </a:lnTo>
                    <a:lnTo>
                      <a:pt x="259" y="10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8" name="直接连接符 91656"/>
              <p:cNvSpPr/>
              <p:nvPr/>
            </p:nvSpPr>
            <p:spPr>
              <a:xfrm>
                <a:off x="4390" y="1880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79" name="任意多边形 91657"/>
              <p:cNvSpPr/>
              <p:nvPr/>
            </p:nvSpPr>
            <p:spPr>
              <a:xfrm>
                <a:off x="4390" y="1870"/>
                <a:ext cx="42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74">
                    <a:moveTo>
                      <a:pt x="230" y="0"/>
                    </a:moveTo>
                    <a:lnTo>
                      <a:pt x="115" y="34"/>
                    </a:lnTo>
                    <a:lnTo>
                      <a:pt x="0" y="67"/>
                    </a:lnTo>
                    <a:lnTo>
                      <a:pt x="32" y="174"/>
                    </a:lnTo>
                    <a:lnTo>
                      <a:pt x="147" y="141"/>
                    </a:lnTo>
                    <a:lnTo>
                      <a:pt x="262" y="10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0" name="任意多边形 91658"/>
              <p:cNvSpPr/>
              <p:nvPr/>
            </p:nvSpPr>
            <p:spPr>
              <a:xfrm>
                <a:off x="4390" y="1870"/>
                <a:ext cx="42" cy="29"/>
              </a:xfrm>
              <a:custGeom>
                <a:avLst/>
                <a:gdLst/>
                <a:ahLst/>
                <a:cxnLst/>
                <a:rect l="0" t="0" r="0" b="0"/>
                <a:pathLst>
                  <a:path w="262" h="174">
                    <a:moveTo>
                      <a:pt x="230" y="0"/>
                    </a:moveTo>
                    <a:lnTo>
                      <a:pt x="115" y="34"/>
                    </a:lnTo>
                    <a:lnTo>
                      <a:pt x="0" y="67"/>
                    </a:lnTo>
                    <a:lnTo>
                      <a:pt x="32" y="174"/>
                    </a:lnTo>
                    <a:lnTo>
                      <a:pt x="147" y="141"/>
                    </a:lnTo>
                    <a:lnTo>
                      <a:pt x="262" y="10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1" name="直接连接符 91659"/>
              <p:cNvSpPr/>
              <p:nvPr/>
            </p:nvSpPr>
            <p:spPr>
              <a:xfrm>
                <a:off x="4395" y="1899"/>
                <a:ext cx="2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2" name="任意多边形 91660"/>
              <p:cNvSpPr/>
              <p:nvPr/>
            </p:nvSpPr>
            <p:spPr>
              <a:xfrm>
                <a:off x="4395" y="1887"/>
                <a:ext cx="4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8">
                    <a:moveTo>
                      <a:pt x="227" y="0"/>
                    </a:moveTo>
                    <a:lnTo>
                      <a:pt x="114" y="37"/>
                    </a:lnTo>
                    <a:lnTo>
                      <a:pt x="0" y="74"/>
                    </a:lnTo>
                    <a:lnTo>
                      <a:pt x="33" y="178"/>
                    </a:lnTo>
                    <a:lnTo>
                      <a:pt x="147" y="142"/>
                    </a:lnTo>
                    <a:lnTo>
                      <a:pt x="261" y="105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3" name="任意多边形 91661"/>
              <p:cNvSpPr/>
              <p:nvPr/>
            </p:nvSpPr>
            <p:spPr>
              <a:xfrm>
                <a:off x="4395" y="1887"/>
                <a:ext cx="42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1" h="178">
                    <a:moveTo>
                      <a:pt x="227" y="0"/>
                    </a:moveTo>
                    <a:lnTo>
                      <a:pt x="114" y="37"/>
                    </a:lnTo>
                    <a:lnTo>
                      <a:pt x="0" y="74"/>
                    </a:lnTo>
                    <a:lnTo>
                      <a:pt x="33" y="178"/>
                    </a:lnTo>
                    <a:lnTo>
                      <a:pt x="147" y="142"/>
                    </a:lnTo>
                    <a:lnTo>
                      <a:pt x="261" y="105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4" name="任意多边形 91662"/>
              <p:cNvSpPr/>
              <p:nvPr/>
            </p:nvSpPr>
            <p:spPr>
              <a:xfrm>
                <a:off x="4400" y="1911"/>
                <a:ext cx="19" cy="6"/>
              </a:xfrm>
              <a:custGeom>
                <a:avLst/>
                <a:gdLst/>
                <a:ahLst/>
                <a:cxnLst/>
                <a:rect l="0" t="0" r="0" b="0"/>
                <a:pathLst>
                  <a:path w="114" h="39">
                    <a:moveTo>
                      <a:pt x="114" y="0"/>
                    </a:moveTo>
                    <a:lnTo>
                      <a:pt x="0" y="36"/>
                    </a:lnTo>
                    <a:lnTo>
                      <a:pt x="1" y="3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5" name="直接连接符 91663"/>
              <p:cNvSpPr/>
              <p:nvPr/>
            </p:nvSpPr>
            <p:spPr>
              <a:xfrm>
                <a:off x="4400" y="1917"/>
                <a:ext cx="2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6" name="任意多边形 91664"/>
              <p:cNvSpPr/>
              <p:nvPr/>
            </p:nvSpPr>
            <p:spPr>
              <a:xfrm>
                <a:off x="4400" y="1904"/>
                <a:ext cx="4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3">
                    <a:moveTo>
                      <a:pt x="226" y="0"/>
                    </a:moveTo>
                    <a:lnTo>
                      <a:pt x="113" y="39"/>
                    </a:lnTo>
                    <a:lnTo>
                      <a:pt x="0" y="78"/>
                    </a:lnTo>
                    <a:lnTo>
                      <a:pt x="37" y="183"/>
                    </a:lnTo>
                    <a:lnTo>
                      <a:pt x="150" y="144"/>
                    </a:lnTo>
                    <a:lnTo>
                      <a:pt x="263" y="104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7" name="任意多边形 91665"/>
              <p:cNvSpPr/>
              <p:nvPr/>
            </p:nvSpPr>
            <p:spPr>
              <a:xfrm>
                <a:off x="4400" y="1904"/>
                <a:ext cx="44" cy="30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3">
                    <a:moveTo>
                      <a:pt x="226" y="0"/>
                    </a:moveTo>
                    <a:lnTo>
                      <a:pt x="113" y="39"/>
                    </a:lnTo>
                    <a:lnTo>
                      <a:pt x="0" y="78"/>
                    </a:lnTo>
                    <a:lnTo>
                      <a:pt x="37" y="183"/>
                    </a:lnTo>
                    <a:lnTo>
                      <a:pt x="150" y="144"/>
                    </a:lnTo>
                    <a:lnTo>
                      <a:pt x="263" y="104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8" name="直接连接符 91666"/>
              <p:cNvSpPr/>
              <p:nvPr/>
            </p:nvSpPr>
            <p:spPr>
              <a:xfrm>
                <a:off x="4407" y="1934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89" name="任意多边形 91667"/>
              <p:cNvSpPr/>
              <p:nvPr/>
            </p:nvSpPr>
            <p:spPr>
              <a:xfrm>
                <a:off x="4407" y="1921"/>
                <a:ext cx="4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9">
                    <a:moveTo>
                      <a:pt x="224" y="0"/>
                    </a:moveTo>
                    <a:lnTo>
                      <a:pt x="112" y="43"/>
                    </a:lnTo>
                    <a:lnTo>
                      <a:pt x="0" y="85"/>
                    </a:lnTo>
                    <a:lnTo>
                      <a:pt x="39" y="189"/>
                    </a:lnTo>
                    <a:lnTo>
                      <a:pt x="151" y="146"/>
                    </a:lnTo>
                    <a:lnTo>
                      <a:pt x="263" y="104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0" name="任意多边形 91668"/>
              <p:cNvSpPr/>
              <p:nvPr/>
            </p:nvSpPr>
            <p:spPr>
              <a:xfrm>
                <a:off x="4407" y="1921"/>
                <a:ext cx="43" cy="31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89">
                    <a:moveTo>
                      <a:pt x="224" y="0"/>
                    </a:moveTo>
                    <a:lnTo>
                      <a:pt x="112" y="43"/>
                    </a:lnTo>
                    <a:lnTo>
                      <a:pt x="0" y="85"/>
                    </a:lnTo>
                    <a:lnTo>
                      <a:pt x="39" y="189"/>
                    </a:lnTo>
                    <a:lnTo>
                      <a:pt x="151" y="146"/>
                    </a:lnTo>
                    <a:lnTo>
                      <a:pt x="263" y="104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1" name="直接连接符 91669"/>
              <p:cNvSpPr/>
              <p:nvPr/>
            </p:nvSpPr>
            <p:spPr>
              <a:xfrm>
                <a:off x="4414" y="1952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2" name="任意多边形 91670"/>
              <p:cNvSpPr/>
              <p:nvPr/>
            </p:nvSpPr>
            <p:spPr>
              <a:xfrm>
                <a:off x="4414" y="1937"/>
                <a:ext cx="4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3">
                    <a:moveTo>
                      <a:pt x="221" y="0"/>
                    </a:moveTo>
                    <a:lnTo>
                      <a:pt x="110" y="44"/>
                    </a:lnTo>
                    <a:lnTo>
                      <a:pt x="0" y="89"/>
                    </a:lnTo>
                    <a:lnTo>
                      <a:pt x="42" y="193"/>
                    </a:lnTo>
                    <a:lnTo>
                      <a:pt x="152" y="148"/>
                    </a:lnTo>
                    <a:lnTo>
                      <a:pt x="263" y="104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3" name="任意多边形 91671"/>
              <p:cNvSpPr/>
              <p:nvPr/>
            </p:nvSpPr>
            <p:spPr>
              <a:xfrm>
                <a:off x="4414" y="1937"/>
                <a:ext cx="4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3">
                    <a:moveTo>
                      <a:pt x="221" y="0"/>
                    </a:moveTo>
                    <a:lnTo>
                      <a:pt x="110" y="44"/>
                    </a:lnTo>
                    <a:lnTo>
                      <a:pt x="0" y="89"/>
                    </a:lnTo>
                    <a:lnTo>
                      <a:pt x="42" y="193"/>
                    </a:lnTo>
                    <a:lnTo>
                      <a:pt x="152" y="148"/>
                    </a:lnTo>
                    <a:lnTo>
                      <a:pt x="263" y="104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4" name="任意多边形 91672"/>
              <p:cNvSpPr/>
              <p:nvPr/>
            </p:nvSpPr>
            <p:spPr>
              <a:xfrm>
                <a:off x="4420" y="1962"/>
                <a:ext cx="19" cy="8"/>
              </a:xfrm>
              <a:custGeom>
                <a:avLst/>
                <a:gdLst/>
                <a:ahLst/>
                <a:cxnLst/>
                <a:rect l="0" t="0" r="0" b="0"/>
                <a:pathLst>
                  <a:path w="110" h="48">
                    <a:moveTo>
                      <a:pt x="110" y="0"/>
                    </a:moveTo>
                    <a:lnTo>
                      <a:pt x="0" y="45"/>
                    </a:lnTo>
                    <a:lnTo>
                      <a:pt x="1" y="48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5" name="直接连接符 91673"/>
              <p:cNvSpPr/>
              <p:nvPr/>
            </p:nvSpPr>
            <p:spPr>
              <a:xfrm>
                <a:off x="4420" y="1970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6" name="任意多边形 91674"/>
              <p:cNvSpPr/>
              <p:nvPr/>
            </p:nvSpPr>
            <p:spPr>
              <a:xfrm>
                <a:off x="4420" y="1954"/>
                <a:ext cx="4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8">
                    <a:moveTo>
                      <a:pt x="219" y="0"/>
                    </a:moveTo>
                    <a:lnTo>
                      <a:pt x="109" y="48"/>
                    </a:lnTo>
                    <a:lnTo>
                      <a:pt x="0" y="96"/>
                    </a:lnTo>
                    <a:lnTo>
                      <a:pt x="45" y="198"/>
                    </a:lnTo>
                    <a:lnTo>
                      <a:pt x="154" y="150"/>
                    </a:lnTo>
                    <a:lnTo>
                      <a:pt x="263" y="102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7" name="任意多边形 91675"/>
              <p:cNvSpPr/>
              <p:nvPr/>
            </p:nvSpPr>
            <p:spPr>
              <a:xfrm>
                <a:off x="4420" y="1954"/>
                <a:ext cx="4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198">
                    <a:moveTo>
                      <a:pt x="219" y="0"/>
                    </a:moveTo>
                    <a:lnTo>
                      <a:pt x="109" y="48"/>
                    </a:lnTo>
                    <a:lnTo>
                      <a:pt x="0" y="96"/>
                    </a:lnTo>
                    <a:lnTo>
                      <a:pt x="45" y="198"/>
                    </a:lnTo>
                    <a:lnTo>
                      <a:pt x="154" y="150"/>
                    </a:lnTo>
                    <a:lnTo>
                      <a:pt x="263" y="102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8" name="直接连接符 91676"/>
              <p:cNvSpPr/>
              <p:nvPr/>
            </p:nvSpPr>
            <p:spPr>
              <a:xfrm>
                <a:off x="4428" y="1987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99" name="任意多边形 91677"/>
              <p:cNvSpPr/>
              <p:nvPr/>
            </p:nvSpPr>
            <p:spPr>
              <a:xfrm>
                <a:off x="4428" y="1970"/>
                <a:ext cx="4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0">
                    <a:moveTo>
                      <a:pt x="216" y="0"/>
                    </a:moveTo>
                    <a:lnTo>
                      <a:pt x="108" y="50"/>
                    </a:lnTo>
                    <a:lnTo>
                      <a:pt x="0" y="100"/>
                    </a:lnTo>
                    <a:lnTo>
                      <a:pt x="47" y="200"/>
                    </a:lnTo>
                    <a:lnTo>
                      <a:pt x="155" y="150"/>
                    </a:lnTo>
                    <a:lnTo>
                      <a:pt x="263" y="100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0" name="任意多边形 91678"/>
              <p:cNvSpPr/>
              <p:nvPr/>
            </p:nvSpPr>
            <p:spPr>
              <a:xfrm>
                <a:off x="4428" y="1970"/>
                <a:ext cx="4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0">
                    <a:moveTo>
                      <a:pt x="216" y="0"/>
                    </a:moveTo>
                    <a:lnTo>
                      <a:pt x="108" y="50"/>
                    </a:lnTo>
                    <a:lnTo>
                      <a:pt x="0" y="100"/>
                    </a:lnTo>
                    <a:lnTo>
                      <a:pt x="47" y="200"/>
                    </a:lnTo>
                    <a:lnTo>
                      <a:pt x="155" y="150"/>
                    </a:lnTo>
                    <a:lnTo>
                      <a:pt x="263" y="100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1" name="任意多边形 91679"/>
              <p:cNvSpPr/>
              <p:nvPr/>
            </p:nvSpPr>
            <p:spPr>
              <a:xfrm>
                <a:off x="4436" y="1995"/>
                <a:ext cx="17" cy="9"/>
              </a:xfrm>
              <a:custGeom>
                <a:avLst/>
                <a:gdLst/>
                <a:ahLst/>
                <a:cxnLst/>
                <a:rect l="0" t="0" r="0" b="0"/>
                <a:pathLst>
                  <a:path w="108" h="53">
                    <a:moveTo>
                      <a:pt x="108" y="0"/>
                    </a:moveTo>
                    <a:lnTo>
                      <a:pt x="0" y="50"/>
                    </a:lnTo>
                    <a:lnTo>
                      <a:pt x="1" y="53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2" name="直接连接符 91680"/>
              <p:cNvSpPr/>
              <p:nvPr/>
            </p:nvSpPr>
            <p:spPr>
              <a:xfrm>
                <a:off x="4436" y="2004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3" name="任意多边形 91681"/>
              <p:cNvSpPr/>
              <p:nvPr/>
            </p:nvSpPr>
            <p:spPr>
              <a:xfrm>
                <a:off x="4436" y="1987"/>
                <a:ext cx="4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4">
                    <a:moveTo>
                      <a:pt x="214" y="0"/>
                    </a:moveTo>
                    <a:lnTo>
                      <a:pt x="107" y="52"/>
                    </a:lnTo>
                    <a:lnTo>
                      <a:pt x="0" y="105"/>
                    </a:lnTo>
                    <a:lnTo>
                      <a:pt x="49" y="204"/>
                    </a:lnTo>
                    <a:lnTo>
                      <a:pt x="156" y="152"/>
                    </a:lnTo>
                    <a:lnTo>
                      <a:pt x="263" y="99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4" name="任意多边形 91682"/>
              <p:cNvSpPr/>
              <p:nvPr/>
            </p:nvSpPr>
            <p:spPr>
              <a:xfrm>
                <a:off x="4436" y="1987"/>
                <a:ext cx="43" cy="33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04">
                    <a:moveTo>
                      <a:pt x="214" y="0"/>
                    </a:moveTo>
                    <a:lnTo>
                      <a:pt x="107" y="52"/>
                    </a:lnTo>
                    <a:lnTo>
                      <a:pt x="0" y="105"/>
                    </a:lnTo>
                    <a:lnTo>
                      <a:pt x="49" y="204"/>
                    </a:lnTo>
                    <a:lnTo>
                      <a:pt x="156" y="152"/>
                    </a:lnTo>
                    <a:lnTo>
                      <a:pt x="263" y="99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5" name="任意多边形 91683"/>
              <p:cNvSpPr/>
              <p:nvPr/>
            </p:nvSpPr>
            <p:spPr>
              <a:xfrm>
                <a:off x="4444" y="2012"/>
                <a:ext cx="18" cy="9"/>
              </a:xfrm>
              <a:custGeom>
                <a:avLst/>
                <a:gdLst/>
                <a:ahLst/>
                <a:cxnLst/>
                <a:rect l="0" t="0" r="0" b="0"/>
                <a:pathLst>
                  <a:path w="107" h="55">
                    <a:moveTo>
                      <a:pt x="107" y="0"/>
                    </a:moveTo>
                    <a:lnTo>
                      <a:pt x="0" y="52"/>
                    </a:lnTo>
                    <a:lnTo>
                      <a:pt x="1" y="55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6" name="直接连接符 91684"/>
              <p:cNvSpPr/>
              <p:nvPr/>
            </p:nvSpPr>
            <p:spPr>
              <a:xfrm>
                <a:off x="4444" y="2020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7" name="任意多边形 91685"/>
              <p:cNvSpPr/>
              <p:nvPr/>
            </p:nvSpPr>
            <p:spPr>
              <a:xfrm>
                <a:off x="4444" y="2003"/>
                <a:ext cx="4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10">
                    <a:moveTo>
                      <a:pt x="212" y="0"/>
                    </a:moveTo>
                    <a:lnTo>
                      <a:pt x="106" y="56"/>
                    </a:lnTo>
                    <a:lnTo>
                      <a:pt x="0" y="111"/>
                    </a:lnTo>
                    <a:lnTo>
                      <a:pt x="51" y="210"/>
                    </a:lnTo>
                    <a:lnTo>
                      <a:pt x="157" y="154"/>
                    </a:lnTo>
                    <a:lnTo>
                      <a:pt x="263" y="98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8" name="任意多边形 91686"/>
              <p:cNvSpPr/>
              <p:nvPr/>
            </p:nvSpPr>
            <p:spPr>
              <a:xfrm>
                <a:off x="4444" y="2003"/>
                <a:ext cx="43" cy="34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10">
                    <a:moveTo>
                      <a:pt x="212" y="0"/>
                    </a:moveTo>
                    <a:lnTo>
                      <a:pt x="106" y="56"/>
                    </a:lnTo>
                    <a:lnTo>
                      <a:pt x="0" y="111"/>
                    </a:lnTo>
                    <a:lnTo>
                      <a:pt x="51" y="210"/>
                    </a:lnTo>
                    <a:lnTo>
                      <a:pt x="157" y="154"/>
                    </a:lnTo>
                    <a:lnTo>
                      <a:pt x="263" y="98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09" name="任意多边形 91687"/>
              <p:cNvSpPr/>
              <p:nvPr/>
            </p:nvSpPr>
            <p:spPr>
              <a:xfrm>
                <a:off x="4453" y="2028"/>
                <a:ext cx="17" cy="9"/>
              </a:xfrm>
              <a:custGeom>
                <a:avLst/>
                <a:gdLst/>
                <a:ahLst/>
                <a:cxnLst/>
                <a:rect l="0" t="0" r="0" b="0"/>
                <a:pathLst>
                  <a:path w="106" h="59">
                    <a:moveTo>
                      <a:pt x="106" y="0"/>
                    </a:moveTo>
                    <a:lnTo>
                      <a:pt x="0" y="56"/>
                    </a:lnTo>
                    <a:lnTo>
                      <a:pt x="3" y="5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0" name="直接连接符 91688"/>
              <p:cNvSpPr/>
              <p:nvPr/>
            </p:nvSpPr>
            <p:spPr>
              <a:xfrm>
                <a:off x="4453" y="2037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1" name="任意多边形 91689"/>
              <p:cNvSpPr/>
              <p:nvPr/>
            </p:nvSpPr>
            <p:spPr>
              <a:xfrm>
                <a:off x="4453" y="2019"/>
                <a:ext cx="43" cy="35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15">
                    <a:moveTo>
                      <a:pt x="207" y="0"/>
                    </a:moveTo>
                    <a:lnTo>
                      <a:pt x="103" y="59"/>
                    </a:lnTo>
                    <a:lnTo>
                      <a:pt x="0" y="118"/>
                    </a:lnTo>
                    <a:lnTo>
                      <a:pt x="54" y="215"/>
                    </a:lnTo>
                    <a:lnTo>
                      <a:pt x="158" y="156"/>
                    </a:lnTo>
                    <a:lnTo>
                      <a:pt x="262" y="97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2" name="任意多边形 91690"/>
              <p:cNvSpPr/>
              <p:nvPr/>
            </p:nvSpPr>
            <p:spPr>
              <a:xfrm>
                <a:off x="4453" y="2019"/>
                <a:ext cx="43" cy="35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15">
                    <a:moveTo>
                      <a:pt x="207" y="0"/>
                    </a:moveTo>
                    <a:lnTo>
                      <a:pt x="103" y="59"/>
                    </a:lnTo>
                    <a:lnTo>
                      <a:pt x="0" y="118"/>
                    </a:lnTo>
                    <a:lnTo>
                      <a:pt x="54" y="215"/>
                    </a:lnTo>
                    <a:lnTo>
                      <a:pt x="158" y="156"/>
                    </a:lnTo>
                    <a:lnTo>
                      <a:pt x="262" y="97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3" name="任意多边形 91691"/>
              <p:cNvSpPr/>
              <p:nvPr/>
            </p:nvSpPr>
            <p:spPr>
              <a:xfrm>
                <a:off x="4462" y="2044"/>
                <a:ext cx="17" cy="10"/>
              </a:xfrm>
              <a:custGeom>
                <a:avLst/>
                <a:gdLst/>
                <a:ahLst/>
                <a:cxnLst/>
                <a:rect l="0" t="0" r="0" b="0"/>
                <a:pathLst>
                  <a:path w="104" h="61">
                    <a:moveTo>
                      <a:pt x="104" y="0"/>
                    </a:moveTo>
                    <a:lnTo>
                      <a:pt x="0" y="59"/>
                    </a:lnTo>
                    <a:lnTo>
                      <a:pt x="1" y="61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4" name="直接连接符 91692"/>
              <p:cNvSpPr/>
              <p:nvPr/>
            </p:nvSpPr>
            <p:spPr>
              <a:xfrm>
                <a:off x="4462" y="2054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5" name="任意多边形 91693"/>
              <p:cNvSpPr/>
              <p:nvPr/>
            </p:nvSpPr>
            <p:spPr>
              <a:xfrm>
                <a:off x="4462" y="2033"/>
                <a:ext cx="43" cy="37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18">
                    <a:moveTo>
                      <a:pt x="206" y="0"/>
                    </a:moveTo>
                    <a:lnTo>
                      <a:pt x="103" y="61"/>
                    </a:lnTo>
                    <a:lnTo>
                      <a:pt x="0" y="122"/>
                    </a:lnTo>
                    <a:lnTo>
                      <a:pt x="57" y="218"/>
                    </a:lnTo>
                    <a:lnTo>
                      <a:pt x="160" y="157"/>
                    </a:lnTo>
                    <a:lnTo>
                      <a:pt x="263" y="96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6" name="任意多边形 91694"/>
              <p:cNvSpPr/>
              <p:nvPr/>
            </p:nvSpPr>
            <p:spPr>
              <a:xfrm>
                <a:off x="4462" y="2033"/>
                <a:ext cx="43" cy="37"/>
              </a:xfrm>
              <a:custGeom>
                <a:avLst/>
                <a:gdLst/>
                <a:ahLst/>
                <a:cxnLst/>
                <a:rect l="0" t="0" r="0" b="0"/>
                <a:pathLst>
                  <a:path w="263" h="218">
                    <a:moveTo>
                      <a:pt x="206" y="0"/>
                    </a:moveTo>
                    <a:lnTo>
                      <a:pt x="103" y="61"/>
                    </a:lnTo>
                    <a:lnTo>
                      <a:pt x="0" y="122"/>
                    </a:lnTo>
                    <a:lnTo>
                      <a:pt x="57" y="218"/>
                    </a:lnTo>
                    <a:lnTo>
                      <a:pt x="160" y="157"/>
                    </a:lnTo>
                    <a:lnTo>
                      <a:pt x="263" y="96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7" name="任意多边形 91695"/>
              <p:cNvSpPr/>
              <p:nvPr/>
            </p:nvSpPr>
            <p:spPr>
              <a:xfrm>
                <a:off x="4471" y="2060"/>
                <a:ext cx="17" cy="10"/>
              </a:xfrm>
              <a:custGeom>
                <a:avLst/>
                <a:gdLst/>
                <a:ahLst/>
                <a:cxnLst/>
                <a:rect l="0" t="0" r="0" b="0"/>
                <a:pathLst>
                  <a:path w="103" h="62">
                    <a:moveTo>
                      <a:pt x="103" y="0"/>
                    </a:moveTo>
                    <a:lnTo>
                      <a:pt x="0" y="61"/>
                    </a:lnTo>
                    <a:lnTo>
                      <a:pt x="1" y="62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8" name="直接连接符 91696"/>
              <p:cNvSpPr/>
              <p:nvPr/>
            </p:nvSpPr>
            <p:spPr>
              <a:xfrm>
                <a:off x="4471" y="2070"/>
                <a:ext cx="2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19" name="任意多边形 91697"/>
              <p:cNvSpPr/>
              <p:nvPr/>
            </p:nvSpPr>
            <p:spPr>
              <a:xfrm>
                <a:off x="4471" y="2049"/>
                <a:ext cx="44" cy="37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19">
                    <a:moveTo>
                      <a:pt x="204" y="0"/>
                    </a:moveTo>
                    <a:lnTo>
                      <a:pt x="102" y="63"/>
                    </a:lnTo>
                    <a:lnTo>
                      <a:pt x="0" y="125"/>
                    </a:lnTo>
                    <a:lnTo>
                      <a:pt x="59" y="219"/>
                    </a:lnTo>
                    <a:lnTo>
                      <a:pt x="160" y="157"/>
                    </a:lnTo>
                    <a:lnTo>
                      <a:pt x="262" y="94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0" name="任意多边形 91698"/>
              <p:cNvSpPr/>
              <p:nvPr/>
            </p:nvSpPr>
            <p:spPr>
              <a:xfrm>
                <a:off x="4471" y="2049"/>
                <a:ext cx="44" cy="37"/>
              </a:xfrm>
              <a:custGeom>
                <a:avLst/>
                <a:gdLst/>
                <a:ahLst/>
                <a:cxnLst/>
                <a:rect l="0" t="0" r="0" b="0"/>
                <a:pathLst>
                  <a:path w="262" h="219">
                    <a:moveTo>
                      <a:pt x="204" y="0"/>
                    </a:moveTo>
                    <a:lnTo>
                      <a:pt x="102" y="63"/>
                    </a:lnTo>
                    <a:lnTo>
                      <a:pt x="0" y="125"/>
                    </a:lnTo>
                    <a:lnTo>
                      <a:pt x="59" y="219"/>
                    </a:lnTo>
                    <a:lnTo>
                      <a:pt x="160" y="157"/>
                    </a:lnTo>
                    <a:lnTo>
                      <a:pt x="262" y="94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1" name="任意多边形 91699"/>
              <p:cNvSpPr/>
              <p:nvPr/>
            </p:nvSpPr>
            <p:spPr>
              <a:xfrm>
                <a:off x="4480" y="2076"/>
                <a:ext cx="17" cy="10"/>
              </a:xfrm>
              <a:custGeom>
                <a:avLst/>
                <a:gdLst/>
                <a:ahLst/>
                <a:cxnLst/>
                <a:rect l="0" t="0" r="0" b="0"/>
                <a:pathLst>
                  <a:path w="101" h="66">
                    <a:moveTo>
                      <a:pt x="101" y="0"/>
                    </a:moveTo>
                    <a:lnTo>
                      <a:pt x="0" y="62"/>
                    </a:lnTo>
                    <a:lnTo>
                      <a:pt x="2" y="66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2" name="直接连接符 91700"/>
              <p:cNvSpPr/>
              <p:nvPr/>
            </p:nvSpPr>
            <p:spPr>
              <a:xfrm>
                <a:off x="4480" y="2086"/>
                <a:ext cx="2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3" name="任意多边形 91701"/>
              <p:cNvSpPr/>
              <p:nvPr/>
            </p:nvSpPr>
            <p:spPr>
              <a:xfrm>
                <a:off x="4482" y="2065"/>
                <a:ext cx="42" cy="37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24">
                    <a:moveTo>
                      <a:pt x="198" y="0"/>
                    </a:moveTo>
                    <a:lnTo>
                      <a:pt x="99" y="66"/>
                    </a:lnTo>
                    <a:lnTo>
                      <a:pt x="0" y="132"/>
                    </a:lnTo>
                    <a:lnTo>
                      <a:pt x="61" y="224"/>
                    </a:lnTo>
                    <a:lnTo>
                      <a:pt x="161" y="158"/>
                    </a:lnTo>
                    <a:lnTo>
                      <a:pt x="260" y="92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4" name="任意多边形 91702"/>
              <p:cNvSpPr/>
              <p:nvPr/>
            </p:nvSpPr>
            <p:spPr>
              <a:xfrm>
                <a:off x="4482" y="2065"/>
                <a:ext cx="42" cy="37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24">
                    <a:moveTo>
                      <a:pt x="198" y="0"/>
                    </a:moveTo>
                    <a:lnTo>
                      <a:pt x="99" y="66"/>
                    </a:lnTo>
                    <a:lnTo>
                      <a:pt x="0" y="132"/>
                    </a:lnTo>
                    <a:lnTo>
                      <a:pt x="61" y="224"/>
                    </a:lnTo>
                    <a:lnTo>
                      <a:pt x="161" y="158"/>
                    </a:lnTo>
                    <a:lnTo>
                      <a:pt x="260" y="92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5" name="任意多边形 91703"/>
              <p:cNvSpPr/>
              <p:nvPr/>
            </p:nvSpPr>
            <p:spPr>
              <a:xfrm>
                <a:off x="4491" y="2090"/>
                <a:ext cx="17" cy="12"/>
              </a:xfrm>
              <a:custGeom>
                <a:avLst/>
                <a:gdLst/>
                <a:ahLst/>
                <a:cxnLst/>
                <a:rect l="0" t="0" r="0" b="0"/>
                <a:pathLst>
                  <a:path w="100" h="68">
                    <a:moveTo>
                      <a:pt x="100" y="0"/>
                    </a:moveTo>
                    <a:lnTo>
                      <a:pt x="0" y="66"/>
                    </a:lnTo>
                    <a:lnTo>
                      <a:pt x="1" y="68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6" name="直接连接符 91704"/>
              <p:cNvSpPr/>
              <p:nvPr/>
            </p:nvSpPr>
            <p:spPr>
              <a:xfrm>
                <a:off x="4491" y="2102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7" name="任意多边形 91705"/>
              <p:cNvSpPr/>
              <p:nvPr/>
            </p:nvSpPr>
            <p:spPr>
              <a:xfrm>
                <a:off x="4492" y="2080"/>
                <a:ext cx="42" cy="36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28">
                    <a:moveTo>
                      <a:pt x="197" y="0"/>
                    </a:moveTo>
                    <a:lnTo>
                      <a:pt x="99" y="68"/>
                    </a:lnTo>
                    <a:lnTo>
                      <a:pt x="0" y="136"/>
                    </a:lnTo>
                    <a:lnTo>
                      <a:pt x="64" y="228"/>
                    </a:lnTo>
                    <a:lnTo>
                      <a:pt x="162" y="160"/>
                    </a:lnTo>
                    <a:lnTo>
                      <a:pt x="260" y="92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8" name="任意多边形 91706"/>
              <p:cNvSpPr/>
              <p:nvPr/>
            </p:nvSpPr>
            <p:spPr>
              <a:xfrm>
                <a:off x="4492" y="2080"/>
                <a:ext cx="42" cy="36"/>
              </a:xfrm>
              <a:custGeom>
                <a:avLst/>
                <a:gdLst/>
                <a:ahLst/>
                <a:cxnLst/>
                <a:rect l="0" t="0" r="0" b="0"/>
                <a:pathLst>
                  <a:path w="260" h="228">
                    <a:moveTo>
                      <a:pt x="197" y="0"/>
                    </a:moveTo>
                    <a:lnTo>
                      <a:pt x="99" y="68"/>
                    </a:lnTo>
                    <a:lnTo>
                      <a:pt x="0" y="136"/>
                    </a:lnTo>
                    <a:lnTo>
                      <a:pt x="64" y="228"/>
                    </a:lnTo>
                    <a:lnTo>
                      <a:pt x="162" y="160"/>
                    </a:lnTo>
                    <a:lnTo>
                      <a:pt x="260" y="92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29" name="任意多边形 91707"/>
              <p:cNvSpPr/>
              <p:nvPr/>
            </p:nvSpPr>
            <p:spPr>
              <a:xfrm>
                <a:off x="4501" y="2106"/>
                <a:ext cx="17" cy="12"/>
              </a:xfrm>
              <a:custGeom>
                <a:avLst/>
                <a:gdLst/>
                <a:ahLst/>
                <a:cxnLst/>
                <a:rect l="0" t="0" r="0" b="0"/>
                <a:pathLst>
                  <a:path w="98" h="71">
                    <a:moveTo>
                      <a:pt x="98" y="0"/>
                    </a:moveTo>
                    <a:lnTo>
                      <a:pt x="0" y="68"/>
                    </a:lnTo>
                    <a:lnTo>
                      <a:pt x="2" y="7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0" name="直接连接符 91708"/>
              <p:cNvSpPr/>
              <p:nvPr/>
            </p:nvSpPr>
            <p:spPr>
              <a:xfrm>
                <a:off x="4501" y="2116"/>
                <a:ext cx="2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1" name="任意多边形 91709"/>
              <p:cNvSpPr/>
              <p:nvPr/>
            </p:nvSpPr>
            <p:spPr>
              <a:xfrm>
                <a:off x="4503" y="2094"/>
                <a:ext cx="42" cy="38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33">
                    <a:moveTo>
                      <a:pt x="192" y="0"/>
                    </a:moveTo>
                    <a:lnTo>
                      <a:pt x="96" y="72"/>
                    </a:lnTo>
                    <a:lnTo>
                      <a:pt x="0" y="143"/>
                    </a:lnTo>
                    <a:lnTo>
                      <a:pt x="66" y="233"/>
                    </a:lnTo>
                    <a:lnTo>
                      <a:pt x="162" y="161"/>
                    </a:lnTo>
                    <a:lnTo>
                      <a:pt x="258" y="9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2" name="任意多边形 91710"/>
              <p:cNvSpPr/>
              <p:nvPr/>
            </p:nvSpPr>
            <p:spPr>
              <a:xfrm>
                <a:off x="4503" y="2094"/>
                <a:ext cx="42" cy="38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33">
                    <a:moveTo>
                      <a:pt x="192" y="0"/>
                    </a:moveTo>
                    <a:lnTo>
                      <a:pt x="96" y="72"/>
                    </a:lnTo>
                    <a:lnTo>
                      <a:pt x="0" y="143"/>
                    </a:lnTo>
                    <a:lnTo>
                      <a:pt x="66" y="233"/>
                    </a:lnTo>
                    <a:lnTo>
                      <a:pt x="162" y="161"/>
                    </a:lnTo>
                    <a:lnTo>
                      <a:pt x="258" y="9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3" name="任意多边形 91711"/>
              <p:cNvSpPr/>
              <p:nvPr/>
            </p:nvSpPr>
            <p:spPr>
              <a:xfrm>
                <a:off x="4513" y="2120"/>
                <a:ext cx="16" cy="12"/>
              </a:xfrm>
              <a:custGeom>
                <a:avLst/>
                <a:gdLst/>
                <a:ahLst/>
                <a:cxnLst/>
                <a:rect l="0" t="0" r="0" b="0"/>
                <a:pathLst>
                  <a:path w="96" h="73">
                    <a:moveTo>
                      <a:pt x="96" y="0"/>
                    </a:moveTo>
                    <a:lnTo>
                      <a:pt x="0" y="72"/>
                    </a:lnTo>
                    <a:lnTo>
                      <a:pt x="1" y="73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4" name="直接连接符 91712"/>
              <p:cNvSpPr/>
              <p:nvPr/>
            </p:nvSpPr>
            <p:spPr>
              <a:xfrm>
                <a:off x="4513" y="2132"/>
                <a:ext cx="2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5" name="任意多边形 91713"/>
              <p:cNvSpPr/>
              <p:nvPr/>
            </p:nvSpPr>
            <p:spPr>
              <a:xfrm>
                <a:off x="4513" y="2109"/>
                <a:ext cx="42" cy="38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33">
                    <a:moveTo>
                      <a:pt x="190" y="0"/>
                    </a:moveTo>
                    <a:lnTo>
                      <a:pt x="95" y="72"/>
                    </a:lnTo>
                    <a:lnTo>
                      <a:pt x="0" y="145"/>
                    </a:lnTo>
                    <a:lnTo>
                      <a:pt x="68" y="233"/>
                    </a:lnTo>
                    <a:lnTo>
                      <a:pt x="163" y="160"/>
                    </a:lnTo>
                    <a:lnTo>
                      <a:pt x="258" y="88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6" name="任意多边形 91714"/>
              <p:cNvSpPr/>
              <p:nvPr/>
            </p:nvSpPr>
            <p:spPr>
              <a:xfrm>
                <a:off x="4513" y="2109"/>
                <a:ext cx="42" cy="38"/>
              </a:xfrm>
              <a:custGeom>
                <a:avLst/>
                <a:gdLst/>
                <a:ahLst/>
                <a:cxnLst/>
                <a:rect l="0" t="0" r="0" b="0"/>
                <a:pathLst>
                  <a:path w="258" h="233">
                    <a:moveTo>
                      <a:pt x="190" y="0"/>
                    </a:moveTo>
                    <a:lnTo>
                      <a:pt x="95" y="72"/>
                    </a:lnTo>
                    <a:lnTo>
                      <a:pt x="0" y="145"/>
                    </a:lnTo>
                    <a:lnTo>
                      <a:pt x="68" y="233"/>
                    </a:lnTo>
                    <a:lnTo>
                      <a:pt x="163" y="160"/>
                    </a:lnTo>
                    <a:lnTo>
                      <a:pt x="258" y="88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7" name="任意多边形 91715"/>
              <p:cNvSpPr/>
              <p:nvPr/>
            </p:nvSpPr>
            <p:spPr>
              <a:xfrm>
                <a:off x="4525" y="2135"/>
                <a:ext cx="16" cy="13"/>
              </a:xfrm>
              <a:custGeom>
                <a:avLst/>
                <a:gdLst/>
                <a:ahLst/>
                <a:cxnLst/>
                <a:rect l="0" t="0" r="0" b="0"/>
                <a:pathLst>
                  <a:path w="95" h="76">
                    <a:moveTo>
                      <a:pt x="95" y="0"/>
                    </a:moveTo>
                    <a:lnTo>
                      <a:pt x="0" y="73"/>
                    </a:lnTo>
                    <a:lnTo>
                      <a:pt x="2" y="76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8" name="直接连接符 91716"/>
              <p:cNvSpPr/>
              <p:nvPr/>
            </p:nvSpPr>
            <p:spPr>
              <a:xfrm>
                <a:off x="4525" y="2147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39" name="任意多边形 91717"/>
              <p:cNvSpPr/>
              <p:nvPr/>
            </p:nvSpPr>
            <p:spPr>
              <a:xfrm>
                <a:off x="4525" y="2123"/>
                <a:ext cx="42" cy="38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38">
                    <a:moveTo>
                      <a:pt x="186" y="0"/>
                    </a:moveTo>
                    <a:lnTo>
                      <a:pt x="93" y="76"/>
                    </a:lnTo>
                    <a:lnTo>
                      <a:pt x="0" y="152"/>
                    </a:lnTo>
                    <a:lnTo>
                      <a:pt x="71" y="238"/>
                    </a:lnTo>
                    <a:lnTo>
                      <a:pt x="163" y="162"/>
                    </a:lnTo>
                    <a:lnTo>
                      <a:pt x="256" y="8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0" name="任意多边形 91718"/>
              <p:cNvSpPr/>
              <p:nvPr/>
            </p:nvSpPr>
            <p:spPr>
              <a:xfrm>
                <a:off x="4525" y="2123"/>
                <a:ext cx="42" cy="38"/>
              </a:xfrm>
              <a:custGeom>
                <a:avLst/>
                <a:gdLst/>
                <a:ahLst/>
                <a:cxnLst/>
                <a:rect l="0" t="0" r="0" b="0"/>
                <a:pathLst>
                  <a:path w="256" h="238">
                    <a:moveTo>
                      <a:pt x="186" y="0"/>
                    </a:moveTo>
                    <a:lnTo>
                      <a:pt x="93" y="76"/>
                    </a:lnTo>
                    <a:lnTo>
                      <a:pt x="0" y="152"/>
                    </a:lnTo>
                    <a:lnTo>
                      <a:pt x="71" y="238"/>
                    </a:lnTo>
                    <a:lnTo>
                      <a:pt x="163" y="162"/>
                    </a:lnTo>
                    <a:lnTo>
                      <a:pt x="256" y="8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1" name="任意多边形 91719"/>
              <p:cNvSpPr/>
              <p:nvPr/>
            </p:nvSpPr>
            <p:spPr>
              <a:xfrm>
                <a:off x="4537" y="2149"/>
                <a:ext cx="1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92" h="78">
                    <a:moveTo>
                      <a:pt x="92" y="0"/>
                    </a:moveTo>
                    <a:lnTo>
                      <a:pt x="0" y="76"/>
                    </a:lnTo>
                    <a:lnTo>
                      <a:pt x="2" y="78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2" name="直接连接符 91720"/>
              <p:cNvSpPr/>
              <p:nvPr/>
            </p:nvSpPr>
            <p:spPr>
              <a:xfrm>
                <a:off x="4537" y="2161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3" name="任意多边形 91721"/>
              <p:cNvSpPr/>
              <p:nvPr/>
            </p:nvSpPr>
            <p:spPr>
              <a:xfrm>
                <a:off x="4537" y="2136"/>
                <a:ext cx="42" cy="40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40">
                    <a:moveTo>
                      <a:pt x="181" y="0"/>
                    </a:moveTo>
                    <a:lnTo>
                      <a:pt x="90" y="78"/>
                    </a:lnTo>
                    <a:lnTo>
                      <a:pt x="0" y="156"/>
                    </a:lnTo>
                    <a:lnTo>
                      <a:pt x="73" y="240"/>
                    </a:lnTo>
                    <a:lnTo>
                      <a:pt x="163" y="162"/>
                    </a:lnTo>
                    <a:lnTo>
                      <a:pt x="253" y="8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4" name="任意多边形 91722"/>
              <p:cNvSpPr/>
              <p:nvPr/>
            </p:nvSpPr>
            <p:spPr>
              <a:xfrm>
                <a:off x="4537" y="2136"/>
                <a:ext cx="42" cy="40"/>
              </a:xfrm>
              <a:custGeom>
                <a:avLst/>
                <a:gdLst/>
                <a:ahLst/>
                <a:cxnLst/>
                <a:rect l="0" t="0" r="0" b="0"/>
                <a:pathLst>
                  <a:path w="253" h="240">
                    <a:moveTo>
                      <a:pt x="181" y="0"/>
                    </a:moveTo>
                    <a:lnTo>
                      <a:pt x="90" y="78"/>
                    </a:lnTo>
                    <a:lnTo>
                      <a:pt x="0" y="156"/>
                    </a:lnTo>
                    <a:lnTo>
                      <a:pt x="73" y="240"/>
                    </a:lnTo>
                    <a:lnTo>
                      <a:pt x="163" y="162"/>
                    </a:lnTo>
                    <a:lnTo>
                      <a:pt x="253" y="8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5" name="任意多边形 91723"/>
              <p:cNvSpPr/>
              <p:nvPr/>
            </p:nvSpPr>
            <p:spPr>
              <a:xfrm>
                <a:off x="4549" y="2163"/>
                <a:ext cx="14" cy="13"/>
              </a:xfrm>
              <a:custGeom>
                <a:avLst/>
                <a:gdLst/>
                <a:ahLst/>
                <a:cxnLst/>
                <a:rect l="0" t="0" r="0" b="0"/>
                <a:pathLst>
                  <a:path w="90" h="80">
                    <a:moveTo>
                      <a:pt x="90" y="0"/>
                    </a:moveTo>
                    <a:lnTo>
                      <a:pt x="0" y="78"/>
                    </a:lnTo>
                    <a:lnTo>
                      <a:pt x="2" y="8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6" name="直接连接符 91724"/>
              <p:cNvSpPr/>
              <p:nvPr/>
            </p:nvSpPr>
            <p:spPr>
              <a:xfrm>
                <a:off x="4549" y="2176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7" name="任意多边形 91725"/>
              <p:cNvSpPr/>
              <p:nvPr/>
            </p:nvSpPr>
            <p:spPr>
              <a:xfrm>
                <a:off x="4549" y="2149"/>
                <a:ext cx="42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51" h="243">
                    <a:moveTo>
                      <a:pt x="176" y="0"/>
                    </a:moveTo>
                    <a:lnTo>
                      <a:pt x="88" y="80"/>
                    </a:lnTo>
                    <a:lnTo>
                      <a:pt x="0" y="160"/>
                    </a:lnTo>
                    <a:lnTo>
                      <a:pt x="75" y="243"/>
                    </a:lnTo>
                    <a:lnTo>
                      <a:pt x="163" y="163"/>
                    </a:lnTo>
                    <a:lnTo>
                      <a:pt x="251" y="82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8" name="任意多边形 91726"/>
              <p:cNvSpPr/>
              <p:nvPr/>
            </p:nvSpPr>
            <p:spPr>
              <a:xfrm>
                <a:off x="4549" y="2149"/>
                <a:ext cx="42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51" h="243">
                    <a:moveTo>
                      <a:pt x="176" y="0"/>
                    </a:moveTo>
                    <a:lnTo>
                      <a:pt x="88" y="80"/>
                    </a:lnTo>
                    <a:lnTo>
                      <a:pt x="0" y="160"/>
                    </a:lnTo>
                    <a:lnTo>
                      <a:pt x="75" y="243"/>
                    </a:lnTo>
                    <a:lnTo>
                      <a:pt x="163" y="163"/>
                    </a:lnTo>
                    <a:lnTo>
                      <a:pt x="251" y="82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49" name="任意多边形 91727"/>
              <p:cNvSpPr/>
              <p:nvPr/>
            </p:nvSpPr>
            <p:spPr>
              <a:xfrm>
                <a:off x="4562" y="2177"/>
                <a:ext cx="14" cy="13"/>
              </a:xfrm>
              <a:custGeom>
                <a:avLst/>
                <a:gdLst/>
                <a:ahLst/>
                <a:cxnLst/>
                <a:rect l="0" t="0" r="0" b="0"/>
                <a:pathLst>
                  <a:path w="88" h="81">
                    <a:moveTo>
                      <a:pt x="88" y="0"/>
                    </a:moveTo>
                    <a:lnTo>
                      <a:pt x="0" y="80"/>
                    </a:lnTo>
                    <a:lnTo>
                      <a:pt x="1" y="81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0" name="直接连接符 91728"/>
              <p:cNvSpPr/>
              <p:nvPr/>
            </p:nvSpPr>
            <p:spPr>
              <a:xfrm>
                <a:off x="4562" y="2190"/>
                <a:ext cx="1" cy="2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1" name="任意多边形 91729"/>
              <p:cNvSpPr/>
              <p:nvPr/>
            </p:nvSpPr>
            <p:spPr>
              <a:xfrm>
                <a:off x="4562" y="2163"/>
                <a:ext cx="40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44">
                    <a:moveTo>
                      <a:pt x="174" y="0"/>
                    </a:moveTo>
                    <a:lnTo>
                      <a:pt x="87" y="82"/>
                    </a:lnTo>
                    <a:lnTo>
                      <a:pt x="0" y="163"/>
                    </a:lnTo>
                    <a:lnTo>
                      <a:pt x="76" y="244"/>
                    </a:lnTo>
                    <a:lnTo>
                      <a:pt x="163" y="162"/>
                    </a:lnTo>
                    <a:lnTo>
                      <a:pt x="250" y="81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2" name="任意多边形 91730"/>
              <p:cNvSpPr/>
              <p:nvPr/>
            </p:nvSpPr>
            <p:spPr>
              <a:xfrm>
                <a:off x="4562" y="2163"/>
                <a:ext cx="40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50" h="244">
                    <a:moveTo>
                      <a:pt x="174" y="0"/>
                    </a:moveTo>
                    <a:lnTo>
                      <a:pt x="87" y="82"/>
                    </a:lnTo>
                    <a:lnTo>
                      <a:pt x="0" y="163"/>
                    </a:lnTo>
                    <a:lnTo>
                      <a:pt x="76" y="244"/>
                    </a:lnTo>
                    <a:lnTo>
                      <a:pt x="163" y="162"/>
                    </a:lnTo>
                    <a:lnTo>
                      <a:pt x="250" y="81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3" name="任意多边形 91731"/>
              <p:cNvSpPr/>
              <p:nvPr/>
            </p:nvSpPr>
            <p:spPr>
              <a:xfrm>
                <a:off x="4574" y="2190"/>
                <a:ext cx="14" cy="14"/>
              </a:xfrm>
              <a:custGeom>
                <a:avLst/>
                <a:gdLst/>
                <a:ahLst/>
                <a:cxnLst/>
                <a:rect l="0" t="0" r="0" b="0"/>
                <a:pathLst>
                  <a:path w="87" h="85">
                    <a:moveTo>
                      <a:pt x="87" y="0"/>
                    </a:moveTo>
                    <a:lnTo>
                      <a:pt x="0" y="82"/>
                    </a:lnTo>
                    <a:lnTo>
                      <a:pt x="2" y="85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4" name="直接连接符 91732"/>
              <p:cNvSpPr/>
              <p:nvPr/>
            </p:nvSpPr>
            <p:spPr>
              <a:xfrm>
                <a:off x="4574" y="2204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5" name="任意多边形 91733"/>
              <p:cNvSpPr/>
              <p:nvPr/>
            </p:nvSpPr>
            <p:spPr>
              <a:xfrm>
                <a:off x="4575" y="2176"/>
                <a:ext cx="40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49" h="249">
                    <a:moveTo>
                      <a:pt x="170" y="0"/>
                    </a:moveTo>
                    <a:lnTo>
                      <a:pt x="85" y="85"/>
                    </a:lnTo>
                    <a:lnTo>
                      <a:pt x="0" y="170"/>
                    </a:lnTo>
                    <a:lnTo>
                      <a:pt x="79" y="249"/>
                    </a:lnTo>
                    <a:lnTo>
                      <a:pt x="164" y="164"/>
                    </a:lnTo>
                    <a:lnTo>
                      <a:pt x="249" y="79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6" name="任意多边形 91734"/>
              <p:cNvSpPr/>
              <p:nvPr/>
            </p:nvSpPr>
            <p:spPr>
              <a:xfrm>
                <a:off x="4575" y="2176"/>
                <a:ext cx="40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49" h="249">
                    <a:moveTo>
                      <a:pt x="170" y="0"/>
                    </a:moveTo>
                    <a:lnTo>
                      <a:pt x="85" y="85"/>
                    </a:lnTo>
                    <a:lnTo>
                      <a:pt x="0" y="170"/>
                    </a:lnTo>
                    <a:lnTo>
                      <a:pt x="79" y="249"/>
                    </a:lnTo>
                    <a:lnTo>
                      <a:pt x="164" y="164"/>
                    </a:lnTo>
                    <a:lnTo>
                      <a:pt x="249" y="79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7" name="任意多边形 91735"/>
              <p:cNvSpPr/>
              <p:nvPr/>
            </p:nvSpPr>
            <p:spPr>
              <a:xfrm>
                <a:off x="4588" y="2204"/>
                <a:ext cx="13" cy="13"/>
              </a:xfrm>
              <a:custGeom>
                <a:avLst/>
                <a:gdLst/>
                <a:ahLst/>
                <a:cxnLst/>
                <a:rect l="0" t="0" r="0" b="0"/>
                <a:pathLst>
                  <a:path w="85" h="87">
                    <a:moveTo>
                      <a:pt x="85" y="0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8" name="直接连接符 91736"/>
              <p:cNvSpPr/>
              <p:nvPr/>
            </p:nvSpPr>
            <p:spPr>
              <a:xfrm>
                <a:off x="4588" y="2217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59" name="任意多边形 91737"/>
              <p:cNvSpPr/>
              <p:nvPr/>
            </p:nvSpPr>
            <p:spPr>
              <a:xfrm>
                <a:off x="4588" y="2189"/>
                <a:ext cx="39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44" h="250">
                    <a:moveTo>
                      <a:pt x="163" y="0"/>
                    </a:moveTo>
                    <a:lnTo>
                      <a:pt x="82" y="87"/>
                    </a:lnTo>
                    <a:lnTo>
                      <a:pt x="0" y="174"/>
                    </a:lnTo>
                    <a:lnTo>
                      <a:pt x="81" y="250"/>
                    </a:lnTo>
                    <a:lnTo>
                      <a:pt x="162" y="163"/>
                    </a:lnTo>
                    <a:lnTo>
                      <a:pt x="244" y="7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0" name="任意多边形 91738"/>
              <p:cNvSpPr/>
              <p:nvPr/>
            </p:nvSpPr>
            <p:spPr>
              <a:xfrm>
                <a:off x="4588" y="2189"/>
                <a:ext cx="39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44" h="250">
                    <a:moveTo>
                      <a:pt x="163" y="0"/>
                    </a:moveTo>
                    <a:lnTo>
                      <a:pt x="82" y="87"/>
                    </a:lnTo>
                    <a:lnTo>
                      <a:pt x="0" y="174"/>
                    </a:lnTo>
                    <a:lnTo>
                      <a:pt x="81" y="250"/>
                    </a:lnTo>
                    <a:lnTo>
                      <a:pt x="162" y="163"/>
                    </a:lnTo>
                    <a:lnTo>
                      <a:pt x="244" y="7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1" name="任意多边形 91739"/>
              <p:cNvSpPr/>
              <p:nvPr/>
            </p:nvSpPr>
            <p:spPr>
              <a:xfrm>
                <a:off x="4601" y="2215"/>
                <a:ext cx="13" cy="15"/>
              </a:xfrm>
              <a:custGeom>
                <a:avLst/>
                <a:gdLst/>
                <a:ahLst/>
                <a:cxnLst/>
                <a:rect l="0" t="0" r="0" b="0"/>
                <a:pathLst>
                  <a:path w="81" h="88">
                    <a:moveTo>
                      <a:pt x="81" y="0"/>
                    </a:moveTo>
                    <a:lnTo>
                      <a:pt x="0" y="87"/>
                    </a:lnTo>
                    <a:lnTo>
                      <a:pt x="1" y="8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2" name="直接连接符 91740"/>
              <p:cNvSpPr/>
              <p:nvPr/>
            </p:nvSpPr>
            <p:spPr>
              <a:xfrm>
                <a:off x="4601" y="2230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3" name="任意多边形 91741"/>
              <p:cNvSpPr/>
              <p:nvPr/>
            </p:nvSpPr>
            <p:spPr>
              <a:xfrm>
                <a:off x="4601" y="2201"/>
                <a:ext cx="39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51">
                    <a:moveTo>
                      <a:pt x="161" y="0"/>
                    </a:moveTo>
                    <a:lnTo>
                      <a:pt x="80" y="88"/>
                    </a:lnTo>
                    <a:lnTo>
                      <a:pt x="0" y="176"/>
                    </a:lnTo>
                    <a:lnTo>
                      <a:pt x="81" y="251"/>
                    </a:lnTo>
                    <a:lnTo>
                      <a:pt x="162" y="163"/>
                    </a:lnTo>
                    <a:lnTo>
                      <a:pt x="242" y="75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4" name="任意多边形 91742"/>
              <p:cNvSpPr/>
              <p:nvPr/>
            </p:nvSpPr>
            <p:spPr>
              <a:xfrm>
                <a:off x="4601" y="2201"/>
                <a:ext cx="39" cy="41"/>
              </a:xfrm>
              <a:custGeom>
                <a:avLst/>
                <a:gdLst/>
                <a:ahLst/>
                <a:cxnLst/>
                <a:rect l="0" t="0" r="0" b="0"/>
                <a:pathLst>
                  <a:path w="242" h="251">
                    <a:moveTo>
                      <a:pt x="161" y="0"/>
                    </a:moveTo>
                    <a:lnTo>
                      <a:pt x="80" y="88"/>
                    </a:lnTo>
                    <a:lnTo>
                      <a:pt x="0" y="176"/>
                    </a:lnTo>
                    <a:lnTo>
                      <a:pt x="81" y="251"/>
                    </a:lnTo>
                    <a:lnTo>
                      <a:pt x="162" y="163"/>
                    </a:lnTo>
                    <a:lnTo>
                      <a:pt x="242" y="75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5" name="任意多边形 91743"/>
              <p:cNvSpPr/>
              <p:nvPr/>
            </p:nvSpPr>
            <p:spPr>
              <a:xfrm>
                <a:off x="4614" y="2227"/>
                <a:ext cx="13" cy="16"/>
              </a:xfrm>
              <a:custGeom>
                <a:avLst/>
                <a:gdLst/>
                <a:ahLst/>
                <a:cxnLst/>
                <a:rect l="0" t="0" r="0" b="0"/>
                <a:pathLst>
                  <a:path w="81" h="90">
                    <a:moveTo>
                      <a:pt x="81" y="0"/>
                    </a:moveTo>
                    <a:lnTo>
                      <a:pt x="0" y="88"/>
                    </a:lnTo>
                    <a:lnTo>
                      <a:pt x="3" y="9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6" name="直接连接符 91744"/>
              <p:cNvSpPr/>
              <p:nvPr/>
            </p:nvSpPr>
            <p:spPr>
              <a:xfrm>
                <a:off x="4614" y="2242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7" name="任意多边形 91745"/>
              <p:cNvSpPr/>
              <p:nvPr/>
            </p:nvSpPr>
            <p:spPr>
              <a:xfrm>
                <a:off x="4615" y="2213"/>
                <a:ext cx="40" cy="42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53">
                    <a:moveTo>
                      <a:pt x="156" y="0"/>
                    </a:moveTo>
                    <a:lnTo>
                      <a:pt x="78" y="90"/>
                    </a:lnTo>
                    <a:lnTo>
                      <a:pt x="0" y="180"/>
                    </a:lnTo>
                    <a:lnTo>
                      <a:pt x="84" y="253"/>
                    </a:lnTo>
                    <a:lnTo>
                      <a:pt x="163" y="163"/>
                    </a:lnTo>
                    <a:lnTo>
                      <a:pt x="241" y="72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8" name="任意多边形 91746"/>
              <p:cNvSpPr/>
              <p:nvPr/>
            </p:nvSpPr>
            <p:spPr>
              <a:xfrm>
                <a:off x="4615" y="2213"/>
                <a:ext cx="40" cy="42"/>
              </a:xfrm>
              <a:custGeom>
                <a:avLst/>
                <a:gdLst/>
                <a:ahLst/>
                <a:cxnLst/>
                <a:rect l="0" t="0" r="0" b="0"/>
                <a:pathLst>
                  <a:path w="241" h="253">
                    <a:moveTo>
                      <a:pt x="156" y="0"/>
                    </a:moveTo>
                    <a:lnTo>
                      <a:pt x="78" y="90"/>
                    </a:lnTo>
                    <a:lnTo>
                      <a:pt x="0" y="180"/>
                    </a:lnTo>
                    <a:lnTo>
                      <a:pt x="84" y="253"/>
                    </a:lnTo>
                    <a:lnTo>
                      <a:pt x="163" y="163"/>
                    </a:lnTo>
                    <a:lnTo>
                      <a:pt x="241" y="72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69" name="任意多边形 91747"/>
              <p:cNvSpPr/>
              <p:nvPr/>
            </p:nvSpPr>
            <p:spPr>
              <a:xfrm>
                <a:off x="4629" y="2239"/>
                <a:ext cx="13" cy="16"/>
              </a:xfrm>
              <a:custGeom>
                <a:avLst/>
                <a:gdLst/>
                <a:ahLst/>
                <a:cxnLst/>
                <a:rect l="0" t="0" r="0" b="0"/>
                <a:pathLst>
                  <a:path w="79" h="91">
                    <a:moveTo>
                      <a:pt x="79" y="0"/>
                    </a:moveTo>
                    <a:lnTo>
                      <a:pt x="0" y="90"/>
                    </a:lnTo>
                    <a:lnTo>
                      <a:pt x="2" y="91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0" name="直接连接符 91748"/>
              <p:cNvSpPr/>
              <p:nvPr/>
            </p:nvSpPr>
            <p:spPr>
              <a:xfrm>
                <a:off x="4629" y="2255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1" name="任意多边形 91749"/>
              <p:cNvSpPr/>
              <p:nvPr/>
            </p:nvSpPr>
            <p:spPr>
              <a:xfrm>
                <a:off x="4629" y="2225"/>
                <a:ext cx="39" cy="42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55">
                    <a:moveTo>
                      <a:pt x="154" y="0"/>
                    </a:moveTo>
                    <a:lnTo>
                      <a:pt x="77" y="92"/>
                    </a:lnTo>
                    <a:lnTo>
                      <a:pt x="0" y="183"/>
                    </a:lnTo>
                    <a:lnTo>
                      <a:pt x="84" y="255"/>
                    </a:lnTo>
                    <a:lnTo>
                      <a:pt x="161" y="163"/>
                    </a:lnTo>
                    <a:lnTo>
                      <a:pt x="238" y="71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2" name="任意多边形 91750"/>
              <p:cNvSpPr/>
              <p:nvPr/>
            </p:nvSpPr>
            <p:spPr>
              <a:xfrm>
                <a:off x="4629" y="2225"/>
                <a:ext cx="39" cy="42"/>
              </a:xfrm>
              <a:custGeom>
                <a:avLst/>
                <a:gdLst/>
                <a:ahLst/>
                <a:cxnLst/>
                <a:rect l="0" t="0" r="0" b="0"/>
                <a:pathLst>
                  <a:path w="238" h="255">
                    <a:moveTo>
                      <a:pt x="154" y="0"/>
                    </a:moveTo>
                    <a:lnTo>
                      <a:pt x="77" y="92"/>
                    </a:lnTo>
                    <a:lnTo>
                      <a:pt x="0" y="183"/>
                    </a:lnTo>
                    <a:lnTo>
                      <a:pt x="84" y="255"/>
                    </a:lnTo>
                    <a:lnTo>
                      <a:pt x="161" y="163"/>
                    </a:lnTo>
                    <a:lnTo>
                      <a:pt x="238" y="71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5050"/>
              </a:solidFill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3" name="任意多边形 91751"/>
              <p:cNvSpPr/>
              <p:nvPr/>
            </p:nvSpPr>
            <p:spPr>
              <a:xfrm>
                <a:off x="4643" y="2251"/>
                <a:ext cx="13" cy="16"/>
              </a:xfrm>
              <a:custGeom>
                <a:avLst/>
                <a:gdLst/>
                <a:ahLst/>
                <a:cxnLst/>
                <a:rect l="0" t="0" r="0" b="0"/>
                <a:pathLst>
                  <a:path w="77" h="95">
                    <a:moveTo>
                      <a:pt x="77" y="0"/>
                    </a:moveTo>
                    <a:lnTo>
                      <a:pt x="0" y="92"/>
                    </a:lnTo>
                    <a:lnTo>
                      <a:pt x="5" y="95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4" name="直接连接符 91752"/>
              <p:cNvSpPr/>
              <p:nvPr/>
            </p:nvSpPr>
            <p:spPr>
              <a:xfrm>
                <a:off x="4643" y="2267"/>
                <a:ext cx="1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5" name="任意多边形 91753"/>
              <p:cNvSpPr/>
              <p:nvPr/>
            </p:nvSpPr>
            <p:spPr>
              <a:xfrm>
                <a:off x="4643" y="2237"/>
                <a:ext cx="39" cy="42"/>
              </a:xfrm>
              <a:custGeom>
                <a:avLst/>
                <a:gdLst/>
                <a:ahLst/>
                <a:cxnLst/>
                <a:rect l="0" t="0" r="0" b="0"/>
                <a:pathLst>
                  <a:path w="233" h="258">
                    <a:moveTo>
                      <a:pt x="145" y="0"/>
                    </a:moveTo>
                    <a:lnTo>
                      <a:pt x="72" y="95"/>
                    </a:lnTo>
                    <a:lnTo>
                      <a:pt x="0" y="190"/>
                    </a:lnTo>
                    <a:lnTo>
                      <a:pt x="88" y="258"/>
                    </a:lnTo>
                    <a:lnTo>
                      <a:pt x="161" y="163"/>
                    </a:lnTo>
                    <a:lnTo>
                      <a:pt x="233" y="68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FF5050"/>
              </a:solidFill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76" name="直接连接符 91754"/>
              <p:cNvSpPr/>
              <p:nvPr/>
            </p:nvSpPr>
            <p:spPr>
              <a:xfrm>
                <a:off x="4445" y="1978"/>
                <a:ext cx="2" cy="1"/>
              </a:xfrm>
              <a:prstGeom prst="line">
                <a:avLst/>
              </a:prstGeom>
              <a:ln w="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1756" name="组合 91755"/>
          <p:cNvGrpSpPr/>
          <p:nvPr/>
        </p:nvGrpSpPr>
        <p:grpSpPr>
          <a:xfrm>
            <a:off x="6629400" y="4203700"/>
            <a:ext cx="247650" cy="196850"/>
            <a:chOff x="4176" y="2648"/>
            <a:chExt cx="156" cy="124"/>
          </a:xfrm>
        </p:grpSpPr>
        <p:sp>
          <p:nvSpPr>
            <p:cNvPr id="79178" name="直接连接符 91756"/>
            <p:cNvSpPr/>
            <p:nvPr/>
          </p:nvSpPr>
          <p:spPr>
            <a:xfrm>
              <a:off x="4246" y="2728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79" name="任意多边形 91757"/>
            <p:cNvSpPr/>
            <p:nvPr/>
          </p:nvSpPr>
          <p:spPr>
            <a:xfrm>
              <a:off x="4247" y="2698"/>
              <a:ext cx="40" cy="45"/>
            </a:xfrm>
            <a:custGeom>
              <a:avLst/>
              <a:gdLst/>
              <a:ahLst/>
              <a:cxnLst/>
              <a:rect l="0" t="0" r="0" b="0"/>
              <a:pathLst>
                <a:path w="251" h="271">
                  <a:moveTo>
                    <a:pt x="143" y="0"/>
                  </a:moveTo>
                  <a:lnTo>
                    <a:pt x="71" y="95"/>
                  </a:lnTo>
                  <a:lnTo>
                    <a:pt x="0" y="190"/>
                  </a:lnTo>
                  <a:lnTo>
                    <a:pt x="108" y="271"/>
                  </a:lnTo>
                  <a:lnTo>
                    <a:pt x="179" y="176"/>
                  </a:lnTo>
                  <a:lnTo>
                    <a:pt x="251" y="81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0" name="任意多边形 91758"/>
            <p:cNvSpPr/>
            <p:nvPr/>
          </p:nvSpPr>
          <p:spPr>
            <a:xfrm>
              <a:off x="4247" y="2698"/>
              <a:ext cx="40" cy="45"/>
            </a:xfrm>
            <a:custGeom>
              <a:avLst/>
              <a:gdLst/>
              <a:ahLst/>
              <a:cxnLst/>
              <a:rect l="0" t="0" r="0" b="0"/>
              <a:pathLst>
                <a:path w="251" h="271">
                  <a:moveTo>
                    <a:pt x="143" y="0"/>
                  </a:moveTo>
                  <a:lnTo>
                    <a:pt x="71" y="95"/>
                  </a:lnTo>
                  <a:lnTo>
                    <a:pt x="0" y="190"/>
                  </a:lnTo>
                  <a:lnTo>
                    <a:pt x="108" y="271"/>
                  </a:lnTo>
                  <a:lnTo>
                    <a:pt x="179" y="176"/>
                  </a:lnTo>
                  <a:lnTo>
                    <a:pt x="251" y="81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1" name="任意多边形 91759"/>
            <p:cNvSpPr/>
            <p:nvPr/>
          </p:nvSpPr>
          <p:spPr>
            <a:xfrm>
              <a:off x="4264" y="2727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1" h="96">
                  <a:moveTo>
                    <a:pt x="71" y="0"/>
                  </a:moveTo>
                  <a:lnTo>
                    <a:pt x="0" y="95"/>
                  </a:lnTo>
                  <a:lnTo>
                    <a:pt x="1" y="96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2" name="直接连接符 91760"/>
            <p:cNvSpPr/>
            <p:nvPr/>
          </p:nvSpPr>
          <p:spPr>
            <a:xfrm>
              <a:off x="4264" y="2743"/>
              <a:ext cx="1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3" name="任意多边形 91761"/>
            <p:cNvSpPr/>
            <p:nvPr/>
          </p:nvSpPr>
          <p:spPr>
            <a:xfrm>
              <a:off x="4265" y="2711"/>
              <a:ext cx="41" cy="45"/>
            </a:xfrm>
            <a:custGeom>
              <a:avLst/>
              <a:gdLst/>
              <a:ahLst/>
              <a:cxnLst/>
              <a:rect l="0" t="0" r="0" b="0"/>
              <a:pathLst>
                <a:path w="250" h="273">
                  <a:moveTo>
                    <a:pt x="141" y="0"/>
                  </a:moveTo>
                  <a:lnTo>
                    <a:pt x="70" y="96"/>
                  </a:lnTo>
                  <a:lnTo>
                    <a:pt x="0" y="192"/>
                  </a:lnTo>
                  <a:lnTo>
                    <a:pt x="109" y="273"/>
                  </a:lnTo>
                  <a:lnTo>
                    <a:pt x="180" y="177"/>
                  </a:lnTo>
                  <a:lnTo>
                    <a:pt x="250" y="81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4" name="任意多边形 91762"/>
            <p:cNvSpPr/>
            <p:nvPr/>
          </p:nvSpPr>
          <p:spPr>
            <a:xfrm>
              <a:off x="4265" y="2711"/>
              <a:ext cx="41" cy="45"/>
            </a:xfrm>
            <a:custGeom>
              <a:avLst/>
              <a:gdLst/>
              <a:ahLst/>
              <a:cxnLst/>
              <a:rect l="0" t="0" r="0" b="0"/>
              <a:pathLst>
                <a:path w="250" h="273">
                  <a:moveTo>
                    <a:pt x="141" y="0"/>
                  </a:moveTo>
                  <a:lnTo>
                    <a:pt x="70" y="96"/>
                  </a:lnTo>
                  <a:lnTo>
                    <a:pt x="0" y="192"/>
                  </a:lnTo>
                  <a:lnTo>
                    <a:pt x="109" y="273"/>
                  </a:lnTo>
                  <a:lnTo>
                    <a:pt x="180" y="177"/>
                  </a:lnTo>
                  <a:lnTo>
                    <a:pt x="250" y="81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5" name="任意多边形 91763"/>
            <p:cNvSpPr/>
            <p:nvPr/>
          </p:nvSpPr>
          <p:spPr>
            <a:xfrm>
              <a:off x="4282" y="2740"/>
              <a:ext cx="12" cy="16"/>
            </a:xfrm>
            <a:custGeom>
              <a:avLst/>
              <a:gdLst/>
              <a:ahLst/>
              <a:cxnLst/>
              <a:rect l="0" t="0" r="0" b="0"/>
              <a:pathLst>
                <a:path w="71" h="98">
                  <a:moveTo>
                    <a:pt x="71" y="0"/>
                  </a:moveTo>
                  <a:lnTo>
                    <a:pt x="0" y="96"/>
                  </a:lnTo>
                  <a:lnTo>
                    <a:pt x="3" y="9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6" name="直接连接符 91764"/>
            <p:cNvSpPr/>
            <p:nvPr/>
          </p:nvSpPr>
          <p:spPr>
            <a:xfrm>
              <a:off x="4282" y="2756"/>
              <a:ext cx="2" cy="1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7" name="任意多边形 91765"/>
            <p:cNvSpPr/>
            <p:nvPr/>
          </p:nvSpPr>
          <p:spPr>
            <a:xfrm>
              <a:off x="4282" y="2723"/>
              <a:ext cx="41" cy="46"/>
            </a:xfrm>
            <a:custGeom>
              <a:avLst/>
              <a:gdLst/>
              <a:ahLst/>
              <a:cxnLst/>
              <a:rect l="0" t="0" r="0" b="0"/>
              <a:pathLst>
                <a:path w="248" h="274">
                  <a:moveTo>
                    <a:pt x="136" y="0"/>
                  </a:moveTo>
                  <a:lnTo>
                    <a:pt x="68" y="99"/>
                  </a:lnTo>
                  <a:lnTo>
                    <a:pt x="0" y="197"/>
                  </a:lnTo>
                  <a:lnTo>
                    <a:pt x="111" y="274"/>
                  </a:lnTo>
                  <a:lnTo>
                    <a:pt x="179" y="176"/>
                  </a:lnTo>
                  <a:lnTo>
                    <a:pt x="248" y="7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8" name="任意多边形 91766"/>
            <p:cNvSpPr/>
            <p:nvPr/>
          </p:nvSpPr>
          <p:spPr>
            <a:xfrm>
              <a:off x="4282" y="2723"/>
              <a:ext cx="41" cy="46"/>
            </a:xfrm>
            <a:custGeom>
              <a:avLst/>
              <a:gdLst/>
              <a:ahLst/>
              <a:cxnLst/>
              <a:rect l="0" t="0" r="0" b="0"/>
              <a:pathLst>
                <a:path w="248" h="274">
                  <a:moveTo>
                    <a:pt x="136" y="0"/>
                  </a:moveTo>
                  <a:lnTo>
                    <a:pt x="68" y="99"/>
                  </a:lnTo>
                  <a:lnTo>
                    <a:pt x="0" y="197"/>
                  </a:lnTo>
                  <a:lnTo>
                    <a:pt x="111" y="274"/>
                  </a:lnTo>
                  <a:lnTo>
                    <a:pt x="179" y="176"/>
                  </a:lnTo>
                  <a:lnTo>
                    <a:pt x="248" y="7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89" name="任意多边形 91767"/>
            <p:cNvSpPr/>
            <p:nvPr/>
          </p:nvSpPr>
          <p:spPr>
            <a:xfrm>
              <a:off x="4301" y="2736"/>
              <a:ext cx="31" cy="36"/>
            </a:xfrm>
            <a:custGeom>
              <a:avLst/>
              <a:gdLst/>
              <a:ahLst/>
              <a:cxnLst/>
              <a:rect l="0" t="0" r="0" b="0"/>
              <a:pathLst>
                <a:path w="188" h="218">
                  <a:moveTo>
                    <a:pt x="68" y="99"/>
                  </a:moveTo>
                  <a:lnTo>
                    <a:pt x="137" y="0"/>
                  </a:lnTo>
                  <a:lnTo>
                    <a:pt x="150" y="12"/>
                  </a:lnTo>
                  <a:lnTo>
                    <a:pt x="162" y="25"/>
                  </a:lnTo>
                  <a:lnTo>
                    <a:pt x="172" y="39"/>
                  </a:lnTo>
                  <a:lnTo>
                    <a:pt x="180" y="55"/>
                  </a:lnTo>
                  <a:lnTo>
                    <a:pt x="185" y="73"/>
                  </a:lnTo>
                  <a:lnTo>
                    <a:pt x="188" y="91"/>
                  </a:lnTo>
                  <a:lnTo>
                    <a:pt x="188" y="109"/>
                  </a:lnTo>
                  <a:lnTo>
                    <a:pt x="185" y="125"/>
                  </a:lnTo>
                  <a:lnTo>
                    <a:pt x="179" y="143"/>
                  </a:lnTo>
                  <a:lnTo>
                    <a:pt x="171" y="159"/>
                  </a:lnTo>
                  <a:lnTo>
                    <a:pt x="161" y="173"/>
                  </a:lnTo>
                  <a:lnTo>
                    <a:pt x="149" y="187"/>
                  </a:lnTo>
                  <a:lnTo>
                    <a:pt x="135" y="198"/>
                  </a:lnTo>
                  <a:lnTo>
                    <a:pt x="120" y="207"/>
                  </a:lnTo>
                  <a:lnTo>
                    <a:pt x="103" y="212"/>
                  </a:lnTo>
                  <a:lnTo>
                    <a:pt x="85" y="217"/>
                  </a:lnTo>
                  <a:lnTo>
                    <a:pt x="67" y="218"/>
                  </a:lnTo>
                  <a:lnTo>
                    <a:pt x="49" y="217"/>
                  </a:lnTo>
                  <a:lnTo>
                    <a:pt x="33" y="212"/>
                  </a:lnTo>
                  <a:lnTo>
                    <a:pt x="16" y="206"/>
                  </a:lnTo>
                  <a:lnTo>
                    <a:pt x="0" y="197"/>
                  </a:lnTo>
                  <a:lnTo>
                    <a:pt x="68" y="99"/>
                  </a:lnTo>
                  <a:close/>
                </a:path>
              </a:pathLst>
            </a:custGeom>
            <a:solidFill>
              <a:srgbClr val="FF5050"/>
            </a:solidFill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90" name="任意多边形 91768"/>
            <p:cNvSpPr/>
            <p:nvPr/>
          </p:nvSpPr>
          <p:spPr>
            <a:xfrm>
              <a:off x="4301" y="2736"/>
              <a:ext cx="31" cy="36"/>
            </a:xfrm>
            <a:custGeom>
              <a:avLst/>
              <a:gdLst/>
              <a:ahLst/>
              <a:cxnLst/>
              <a:rect l="0" t="0" r="0" b="0"/>
              <a:pathLst>
                <a:path w="188" h="218">
                  <a:moveTo>
                    <a:pt x="137" y="0"/>
                  </a:moveTo>
                  <a:lnTo>
                    <a:pt x="150" y="12"/>
                  </a:lnTo>
                  <a:lnTo>
                    <a:pt x="162" y="25"/>
                  </a:lnTo>
                  <a:lnTo>
                    <a:pt x="172" y="39"/>
                  </a:lnTo>
                  <a:lnTo>
                    <a:pt x="180" y="55"/>
                  </a:lnTo>
                  <a:lnTo>
                    <a:pt x="185" y="73"/>
                  </a:lnTo>
                  <a:lnTo>
                    <a:pt x="188" y="91"/>
                  </a:lnTo>
                  <a:lnTo>
                    <a:pt x="188" y="109"/>
                  </a:lnTo>
                  <a:lnTo>
                    <a:pt x="185" y="125"/>
                  </a:lnTo>
                  <a:lnTo>
                    <a:pt x="179" y="143"/>
                  </a:lnTo>
                  <a:lnTo>
                    <a:pt x="171" y="159"/>
                  </a:lnTo>
                  <a:lnTo>
                    <a:pt x="161" y="173"/>
                  </a:lnTo>
                  <a:lnTo>
                    <a:pt x="149" y="187"/>
                  </a:lnTo>
                  <a:lnTo>
                    <a:pt x="135" y="198"/>
                  </a:lnTo>
                  <a:lnTo>
                    <a:pt x="120" y="207"/>
                  </a:lnTo>
                  <a:lnTo>
                    <a:pt x="103" y="212"/>
                  </a:lnTo>
                  <a:lnTo>
                    <a:pt x="85" y="217"/>
                  </a:lnTo>
                  <a:lnTo>
                    <a:pt x="67" y="218"/>
                  </a:lnTo>
                  <a:lnTo>
                    <a:pt x="49" y="217"/>
                  </a:lnTo>
                  <a:lnTo>
                    <a:pt x="33" y="212"/>
                  </a:lnTo>
                  <a:lnTo>
                    <a:pt x="16" y="206"/>
                  </a:lnTo>
                  <a:lnTo>
                    <a:pt x="0" y="197"/>
                  </a:lnTo>
                </a:path>
              </a:pathLst>
            </a:custGeom>
            <a:solidFill>
              <a:srgbClr val="FF5050"/>
            </a:solidFill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91" name="直接连接符 91769"/>
            <p:cNvSpPr/>
            <p:nvPr/>
          </p:nvSpPr>
          <p:spPr>
            <a:xfrm>
              <a:off x="4308" y="2748"/>
              <a:ext cx="1" cy="2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192" name="直接连接符 91770"/>
            <p:cNvSpPr/>
            <p:nvPr/>
          </p:nvSpPr>
          <p:spPr>
            <a:xfrm flipH="1" flipV="1">
              <a:off x="4176" y="2648"/>
              <a:ext cx="13" cy="7"/>
            </a:xfrm>
            <a:prstGeom prst="line">
              <a:avLst/>
            </a:prstGeom>
            <a:ln w="0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0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8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9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9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9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24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4274" name="组合 694273"/>
          <p:cNvGrpSpPr>
            <a:grpSpLocks noChangeAspect="1"/>
          </p:cNvGrpSpPr>
          <p:nvPr/>
        </p:nvGrpSpPr>
        <p:grpSpPr>
          <a:xfrm>
            <a:off x="954088" y="588963"/>
            <a:ext cx="1022350" cy="1651000"/>
            <a:chOff x="911" y="213"/>
            <a:chExt cx="489" cy="790"/>
          </a:xfrm>
        </p:grpSpPr>
        <p:sp>
          <p:nvSpPr>
            <p:cNvPr id="28897" name="矩形 694274"/>
            <p:cNvSpPr>
              <a:spLocks noChangeAspect="1"/>
            </p:cNvSpPr>
            <p:nvPr/>
          </p:nvSpPr>
          <p:spPr>
            <a:xfrm>
              <a:off x="911" y="213"/>
              <a:ext cx="489" cy="1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尺寸基准</a:t>
              </a:r>
            </a:p>
          </p:txBody>
        </p:sp>
        <p:sp>
          <p:nvSpPr>
            <p:cNvPr id="28898" name="直接连接符 694275"/>
            <p:cNvSpPr>
              <a:spLocks noChangeAspect="1"/>
            </p:cNvSpPr>
            <p:nvPr/>
          </p:nvSpPr>
          <p:spPr>
            <a:xfrm>
              <a:off x="916" y="377"/>
              <a:ext cx="464" cy="2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99" name="直接连接符 694276"/>
            <p:cNvSpPr>
              <a:spLocks noChangeAspect="1"/>
            </p:cNvSpPr>
            <p:nvPr/>
          </p:nvSpPr>
          <p:spPr>
            <a:xfrm flipH="1" flipV="1">
              <a:off x="916" y="377"/>
              <a:ext cx="160" cy="626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900" name="直接连接符 694277"/>
            <p:cNvSpPr>
              <a:spLocks noChangeAspect="1"/>
            </p:cNvSpPr>
            <p:nvPr/>
          </p:nvSpPr>
          <p:spPr>
            <a:xfrm flipH="1" flipV="1">
              <a:off x="916" y="377"/>
              <a:ext cx="343" cy="397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4279" name="组合 694278"/>
          <p:cNvGrpSpPr>
            <a:grpSpLocks noChangeAspect="1"/>
          </p:cNvGrpSpPr>
          <p:nvPr/>
        </p:nvGrpSpPr>
        <p:grpSpPr>
          <a:xfrm>
            <a:off x="1395413" y="3340100"/>
            <a:ext cx="2901950" cy="1168400"/>
            <a:chOff x="1122" y="1529"/>
            <a:chExt cx="1389" cy="559"/>
          </a:xfrm>
        </p:grpSpPr>
        <p:grpSp>
          <p:nvGrpSpPr>
            <p:cNvPr id="28892" name="组合 694279"/>
            <p:cNvGrpSpPr>
              <a:grpSpLocks noChangeAspect="1"/>
            </p:cNvGrpSpPr>
            <p:nvPr/>
          </p:nvGrpSpPr>
          <p:grpSpPr>
            <a:xfrm>
              <a:off x="1411" y="1781"/>
              <a:ext cx="1100" cy="281"/>
              <a:chOff x="1411" y="1781"/>
              <a:chExt cx="1100" cy="281"/>
            </a:xfrm>
          </p:grpSpPr>
          <p:sp>
            <p:nvSpPr>
              <p:cNvPr id="28895" name="矩形 694280"/>
              <p:cNvSpPr>
                <a:spLocks noChangeAspect="1"/>
              </p:cNvSpPr>
              <p:nvPr/>
            </p:nvSpPr>
            <p:spPr>
              <a:xfrm>
                <a:off x="1411" y="1781"/>
                <a:ext cx="1100" cy="1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dirty="0">
                    <a:solidFill>
                      <a:schemeClr val="hlink"/>
                    </a:solidFill>
                    <a:latin typeface="宋体" panose="02010600030101010101" pitchFamily="2" charset="-122"/>
                  </a:rPr>
                  <a:t>对称图形一般按对称</a:t>
                </a:r>
              </a:p>
            </p:txBody>
          </p:sp>
          <p:sp>
            <p:nvSpPr>
              <p:cNvPr id="28896" name="矩形 694281"/>
              <p:cNvSpPr>
                <a:spLocks noChangeAspect="1"/>
              </p:cNvSpPr>
              <p:nvPr/>
            </p:nvSpPr>
            <p:spPr>
              <a:xfrm>
                <a:off x="1411" y="1916"/>
                <a:ext cx="1040" cy="1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dirty="0">
                    <a:solidFill>
                      <a:schemeClr val="hlink"/>
                    </a:solidFill>
                    <a:latin typeface="宋体" panose="02010600030101010101" pitchFamily="2" charset="-122"/>
                  </a:rPr>
                  <a:t>形式标注定位尺寸</a:t>
                </a:r>
                <a:r>
                  <a:rPr lang="zh-CN" altLang="en-US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28893" name="直接连接符 694282"/>
            <p:cNvSpPr>
              <a:spLocks noChangeAspect="1"/>
            </p:cNvSpPr>
            <p:nvPr/>
          </p:nvSpPr>
          <p:spPr>
            <a:xfrm>
              <a:off x="1122" y="1529"/>
              <a:ext cx="269" cy="558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94" name="直接连接符 694283"/>
            <p:cNvSpPr>
              <a:spLocks noChangeAspect="1"/>
            </p:cNvSpPr>
            <p:nvPr/>
          </p:nvSpPr>
          <p:spPr>
            <a:xfrm>
              <a:off x="1391" y="2087"/>
              <a:ext cx="969" cy="1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4285" name="组合 694284"/>
          <p:cNvGrpSpPr>
            <a:grpSpLocks noChangeAspect="1"/>
          </p:cNvGrpSpPr>
          <p:nvPr/>
        </p:nvGrpSpPr>
        <p:grpSpPr>
          <a:xfrm>
            <a:off x="5626100" y="4772025"/>
            <a:ext cx="2355850" cy="1517650"/>
            <a:chOff x="3477" y="1003"/>
            <a:chExt cx="1127" cy="726"/>
          </a:xfrm>
        </p:grpSpPr>
        <p:sp>
          <p:nvSpPr>
            <p:cNvPr id="28886" name="直接连接符 694285"/>
            <p:cNvSpPr>
              <a:spLocks noChangeAspect="1"/>
            </p:cNvSpPr>
            <p:nvPr/>
          </p:nvSpPr>
          <p:spPr>
            <a:xfrm>
              <a:off x="3477" y="1003"/>
              <a:ext cx="2" cy="726"/>
            </a:xfrm>
            <a:prstGeom prst="line">
              <a:avLst/>
            </a:prstGeom>
            <a:ln w="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7" name="直接连接符 694286"/>
            <p:cNvSpPr>
              <a:spLocks noChangeAspect="1"/>
            </p:cNvSpPr>
            <p:nvPr/>
          </p:nvSpPr>
          <p:spPr>
            <a:xfrm>
              <a:off x="4603" y="1003"/>
              <a:ext cx="1" cy="72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8" name="直接连接符 694287"/>
            <p:cNvSpPr>
              <a:spLocks noChangeAspect="1"/>
            </p:cNvSpPr>
            <p:nvPr/>
          </p:nvSpPr>
          <p:spPr>
            <a:xfrm>
              <a:off x="3558" y="1691"/>
              <a:ext cx="96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9" name="任意多边形 694288"/>
            <p:cNvSpPr>
              <a:spLocks noChangeAspect="1"/>
            </p:cNvSpPr>
            <p:nvPr/>
          </p:nvSpPr>
          <p:spPr>
            <a:xfrm>
              <a:off x="3477" y="1677"/>
              <a:ext cx="81" cy="26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26"/>
                </a:cxn>
                <a:cxn ang="0">
                  <a:pos x="0" y="13"/>
                </a:cxn>
                <a:cxn ang="0">
                  <a:pos x="81" y="0"/>
                </a:cxn>
              </a:cxnLst>
              <a:rect l="0" t="0" r="0" b="0"/>
              <a:pathLst>
                <a:path w="461" h="154">
                  <a:moveTo>
                    <a:pt x="461" y="0"/>
                  </a:moveTo>
                  <a:lnTo>
                    <a:pt x="461" y="154"/>
                  </a:lnTo>
                  <a:lnTo>
                    <a:pt x="0" y="77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90" name="任意多边形 694289"/>
            <p:cNvSpPr>
              <a:spLocks noChangeAspect="1"/>
            </p:cNvSpPr>
            <p:nvPr/>
          </p:nvSpPr>
          <p:spPr>
            <a:xfrm>
              <a:off x="4524" y="1677"/>
              <a:ext cx="79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79" y="13"/>
                </a:cxn>
                <a:cxn ang="0">
                  <a:pos x="0" y="0"/>
                </a:cxn>
              </a:cxnLst>
              <a:rect l="0" t="0" r="0" b="0"/>
              <a:pathLst>
                <a:path w="461" h="154">
                  <a:moveTo>
                    <a:pt x="0" y="0"/>
                  </a:moveTo>
                  <a:lnTo>
                    <a:pt x="0" y="154"/>
                  </a:lnTo>
                  <a:lnTo>
                    <a:pt x="461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91" name="矩形 694290"/>
            <p:cNvSpPr>
              <a:spLocks noChangeAspect="1"/>
            </p:cNvSpPr>
            <p:nvPr/>
          </p:nvSpPr>
          <p:spPr>
            <a:xfrm>
              <a:off x="3797" y="1527"/>
              <a:ext cx="440" cy="1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00" dirty="0">
                  <a:solidFill>
                    <a:srgbClr val="0000CC"/>
                  </a:solidFill>
                  <a:latin typeface="宋体" panose="02010600030101010101" pitchFamily="2" charset="-122"/>
                </a:rPr>
                <a:t>总长不注</a:t>
              </a:r>
              <a:endParaRPr lang="zh-CN" altLang="en-US" sz="4400" dirty="0">
                <a:solidFill>
                  <a:srgbClr val="0000CC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4292" name="组合 694291"/>
          <p:cNvGrpSpPr>
            <a:grpSpLocks noChangeAspect="1"/>
          </p:cNvGrpSpPr>
          <p:nvPr/>
        </p:nvGrpSpPr>
        <p:grpSpPr>
          <a:xfrm>
            <a:off x="5903913" y="3068638"/>
            <a:ext cx="1597025" cy="1503362"/>
            <a:chOff x="3610" y="188"/>
            <a:chExt cx="764" cy="719"/>
          </a:xfrm>
        </p:grpSpPr>
        <p:sp>
          <p:nvSpPr>
            <p:cNvPr id="28882" name="矩形 694292"/>
            <p:cNvSpPr>
              <a:spLocks noChangeAspect="1"/>
            </p:cNvSpPr>
            <p:nvPr/>
          </p:nvSpPr>
          <p:spPr>
            <a:xfrm>
              <a:off x="3632" y="188"/>
              <a:ext cx="611" cy="1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hlink"/>
                  </a:solidFill>
                  <a:latin typeface="宋体" panose="02010600030101010101" pitchFamily="2" charset="-122"/>
                </a:rPr>
                <a:t>标注直径尺</a:t>
              </a:r>
            </a:p>
          </p:txBody>
        </p:sp>
        <p:sp>
          <p:nvSpPr>
            <p:cNvPr id="28883" name="矩形 694293"/>
            <p:cNvSpPr>
              <a:spLocks noChangeAspect="1"/>
            </p:cNvSpPr>
            <p:nvPr/>
          </p:nvSpPr>
          <p:spPr>
            <a:xfrm>
              <a:off x="3632" y="322"/>
              <a:ext cx="734" cy="1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hlink"/>
                  </a:solidFill>
                  <a:latin typeface="宋体" panose="02010600030101010101" pitchFamily="2" charset="-122"/>
                </a:rPr>
                <a:t>寸，方便度量</a:t>
              </a:r>
            </a:p>
          </p:txBody>
        </p:sp>
        <p:sp>
          <p:nvSpPr>
            <p:cNvPr id="28884" name="直接连接符 694294"/>
            <p:cNvSpPr>
              <a:spLocks noChangeAspect="1"/>
            </p:cNvSpPr>
            <p:nvPr/>
          </p:nvSpPr>
          <p:spPr>
            <a:xfrm flipH="1" flipV="1">
              <a:off x="3610" y="501"/>
              <a:ext cx="350" cy="406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5" name="直接连接符 694295"/>
            <p:cNvSpPr>
              <a:spLocks noChangeAspect="1"/>
            </p:cNvSpPr>
            <p:nvPr/>
          </p:nvSpPr>
          <p:spPr>
            <a:xfrm>
              <a:off x="3610" y="501"/>
              <a:ext cx="764" cy="1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4297" name="组合 694296"/>
          <p:cNvGrpSpPr>
            <a:grpSpLocks noChangeAspect="1"/>
          </p:cNvGrpSpPr>
          <p:nvPr/>
        </p:nvGrpSpPr>
        <p:grpSpPr>
          <a:xfrm>
            <a:off x="5219700" y="3959225"/>
            <a:ext cx="3424238" cy="1973263"/>
            <a:chOff x="3283" y="614"/>
            <a:chExt cx="1638" cy="944"/>
          </a:xfrm>
        </p:grpSpPr>
        <p:sp>
          <p:nvSpPr>
            <p:cNvPr id="28818" name="直接连接符 694297"/>
            <p:cNvSpPr>
              <a:spLocks noChangeAspect="1"/>
            </p:cNvSpPr>
            <p:nvPr/>
          </p:nvSpPr>
          <p:spPr>
            <a:xfrm flipV="1">
              <a:off x="3575" y="694"/>
              <a:ext cx="312" cy="15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9" name="直接连接符 694298"/>
            <p:cNvSpPr>
              <a:spLocks noChangeAspect="1"/>
            </p:cNvSpPr>
            <p:nvPr/>
          </p:nvSpPr>
          <p:spPr>
            <a:xfrm>
              <a:off x="3575" y="1159"/>
              <a:ext cx="312" cy="15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0" name="直接连接符 694299"/>
            <p:cNvSpPr>
              <a:spLocks noChangeAspect="1"/>
            </p:cNvSpPr>
            <p:nvPr/>
          </p:nvSpPr>
          <p:spPr>
            <a:xfrm>
              <a:off x="3434" y="1003"/>
              <a:ext cx="349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1" name="直接连接符 694300"/>
            <p:cNvSpPr>
              <a:spLocks noChangeAspect="1"/>
            </p:cNvSpPr>
            <p:nvPr/>
          </p:nvSpPr>
          <p:spPr>
            <a:xfrm>
              <a:off x="3811" y="1003"/>
              <a:ext cx="3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2" name="直接连接符 694301"/>
            <p:cNvSpPr>
              <a:spLocks noChangeAspect="1"/>
            </p:cNvSpPr>
            <p:nvPr/>
          </p:nvSpPr>
          <p:spPr>
            <a:xfrm>
              <a:off x="3868" y="1003"/>
              <a:ext cx="344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3" name="直接连接符 694302"/>
            <p:cNvSpPr>
              <a:spLocks noChangeAspect="1"/>
            </p:cNvSpPr>
            <p:nvPr/>
          </p:nvSpPr>
          <p:spPr>
            <a:xfrm>
              <a:off x="4239" y="1003"/>
              <a:ext cx="3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4" name="直接连接符 694303"/>
            <p:cNvSpPr>
              <a:spLocks noChangeAspect="1"/>
            </p:cNvSpPr>
            <p:nvPr/>
          </p:nvSpPr>
          <p:spPr>
            <a:xfrm>
              <a:off x="4297" y="1003"/>
              <a:ext cx="349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5" name="任意多边形 694304"/>
            <p:cNvSpPr>
              <a:spLocks noChangeAspect="1"/>
            </p:cNvSpPr>
            <p:nvPr/>
          </p:nvSpPr>
          <p:spPr>
            <a:xfrm>
              <a:off x="3564" y="916"/>
              <a:ext cx="173" cy="174"/>
            </a:xfrm>
            <a:custGeom>
              <a:avLst/>
              <a:gdLst/>
              <a:ahLst/>
              <a:cxnLst>
                <a:cxn ang="0">
                  <a:pos x="173" y="79"/>
                </a:cxn>
                <a:cxn ang="0">
                  <a:pos x="171" y="68"/>
                </a:cxn>
                <a:cxn ang="0">
                  <a:pos x="168" y="57"/>
                </a:cxn>
                <a:cxn ang="0">
                  <a:pos x="164" y="48"/>
                </a:cxn>
                <a:cxn ang="0">
                  <a:pos x="158" y="38"/>
                </a:cxn>
                <a:cxn ang="0">
                  <a:pos x="152" y="30"/>
                </a:cxn>
                <a:cxn ang="0">
                  <a:pos x="144" y="22"/>
                </a:cxn>
                <a:cxn ang="0">
                  <a:pos x="135" y="15"/>
                </a:cxn>
                <a:cxn ang="0">
                  <a:pos x="126" y="9"/>
                </a:cxn>
                <a:cxn ang="0">
                  <a:pos x="116" y="5"/>
                </a:cxn>
                <a:cxn ang="0">
                  <a:pos x="105" y="2"/>
                </a:cxn>
                <a:cxn ang="0">
                  <a:pos x="95" y="0"/>
                </a:cxn>
                <a:cxn ang="0">
                  <a:pos x="84" y="0"/>
                </a:cxn>
                <a:cxn ang="0">
                  <a:pos x="73" y="1"/>
                </a:cxn>
                <a:cxn ang="0">
                  <a:pos x="62" y="3"/>
                </a:cxn>
                <a:cxn ang="0">
                  <a:pos x="52" y="7"/>
                </a:cxn>
                <a:cxn ang="0">
                  <a:pos x="42" y="12"/>
                </a:cxn>
                <a:cxn ang="0">
                  <a:pos x="33" y="18"/>
                </a:cxn>
                <a:cxn ang="0">
                  <a:pos x="25" y="26"/>
                </a:cxn>
                <a:cxn ang="0">
                  <a:pos x="18" y="34"/>
                </a:cxn>
                <a:cxn ang="0">
                  <a:pos x="12" y="43"/>
                </a:cxn>
                <a:cxn ang="0">
                  <a:pos x="7" y="52"/>
                </a:cxn>
                <a:cxn ang="0">
                  <a:pos x="3" y="63"/>
                </a:cxn>
                <a:cxn ang="0">
                  <a:pos x="1" y="73"/>
                </a:cxn>
                <a:cxn ang="0">
                  <a:pos x="0" y="84"/>
                </a:cxn>
                <a:cxn ang="0">
                  <a:pos x="0" y="95"/>
                </a:cxn>
                <a:cxn ang="0">
                  <a:pos x="2" y="106"/>
                </a:cxn>
                <a:cxn ang="0">
                  <a:pos x="5" y="117"/>
                </a:cxn>
                <a:cxn ang="0">
                  <a:pos x="9" y="127"/>
                </a:cxn>
                <a:cxn ang="0">
                  <a:pos x="15" y="136"/>
                </a:cxn>
                <a:cxn ang="0">
                  <a:pos x="21" y="144"/>
                </a:cxn>
                <a:cxn ang="0">
                  <a:pos x="29" y="152"/>
                </a:cxn>
                <a:cxn ang="0">
                  <a:pos x="38" y="159"/>
                </a:cxn>
                <a:cxn ang="0">
                  <a:pos x="47" y="165"/>
                </a:cxn>
                <a:cxn ang="0">
                  <a:pos x="57" y="169"/>
                </a:cxn>
                <a:cxn ang="0">
                  <a:pos x="68" y="172"/>
                </a:cxn>
                <a:cxn ang="0">
                  <a:pos x="78" y="174"/>
                </a:cxn>
                <a:cxn ang="0">
                  <a:pos x="89" y="174"/>
                </a:cxn>
                <a:cxn ang="0">
                  <a:pos x="100" y="173"/>
                </a:cxn>
                <a:cxn ang="0">
                  <a:pos x="111" y="171"/>
                </a:cxn>
                <a:cxn ang="0">
                  <a:pos x="121" y="167"/>
                </a:cxn>
                <a:cxn ang="0">
                  <a:pos x="131" y="162"/>
                </a:cxn>
                <a:cxn ang="0">
                  <a:pos x="140" y="156"/>
                </a:cxn>
                <a:cxn ang="0">
                  <a:pos x="148" y="149"/>
                </a:cxn>
                <a:cxn ang="0">
                  <a:pos x="155" y="140"/>
                </a:cxn>
                <a:cxn ang="0">
                  <a:pos x="161" y="131"/>
                </a:cxn>
                <a:cxn ang="0">
                  <a:pos x="166" y="122"/>
                </a:cxn>
                <a:cxn ang="0">
                  <a:pos x="170" y="111"/>
                </a:cxn>
                <a:cxn ang="0">
                  <a:pos x="172" y="101"/>
                </a:cxn>
                <a:cxn ang="0">
                  <a:pos x="173" y="90"/>
                </a:cxn>
              </a:cxnLst>
              <a:rect l="0" t="0" r="0" b="0"/>
              <a:pathLst>
                <a:path w="1006" h="1008">
                  <a:moveTo>
                    <a:pt x="1006" y="504"/>
                  </a:moveTo>
                  <a:lnTo>
                    <a:pt x="1006" y="489"/>
                  </a:lnTo>
                  <a:lnTo>
                    <a:pt x="1005" y="472"/>
                  </a:lnTo>
                  <a:lnTo>
                    <a:pt x="1004" y="456"/>
                  </a:lnTo>
                  <a:lnTo>
                    <a:pt x="1002" y="441"/>
                  </a:lnTo>
                  <a:lnTo>
                    <a:pt x="1000" y="425"/>
                  </a:lnTo>
                  <a:lnTo>
                    <a:pt x="998" y="410"/>
                  </a:lnTo>
                  <a:lnTo>
                    <a:pt x="995" y="395"/>
                  </a:lnTo>
                  <a:lnTo>
                    <a:pt x="990" y="378"/>
                  </a:lnTo>
                  <a:lnTo>
                    <a:pt x="986" y="363"/>
                  </a:lnTo>
                  <a:lnTo>
                    <a:pt x="982" y="348"/>
                  </a:lnTo>
                  <a:lnTo>
                    <a:pt x="976" y="333"/>
                  </a:lnTo>
                  <a:lnTo>
                    <a:pt x="971" y="319"/>
                  </a:lnTo>
                  <a:lnTo>
                    <a:pt x="965" y="304"/>
                  </a:lnTo>
                  <a:lnTo>
                    <a:pt x="959" y="290"/>
                  </a:lnTo>
                  <a:lnTo>
                    <a:pt x="951" y="276"/>
                  </a:lnTo>
                  <a:lnTo>
                    <a:pt x="944" y="262"/>
                  </a:lnTo>
                  <a:lnTo>
                    <a:pt x="936" y="248"/>
                  </a:lnTo>
                  <a:lnTo>
                    <a:pt x="928" y="235"/>
                  </a:lnTo>
                  <a:lnTo>
                    <a:pt x="919" y="220"/>
                  </a:lnTo>
                  <a:lnTo>
                    <a:pt x="910" y="208"/>
                  </a:lnTo>
                  <a:lnTo>
                    <a:pt x="900" y="196"/>
                  </a:lnTo>
                  <a:lnTo>
                    <a:pt x="891" y="183"/>
                  </a:lnTo>
                  <a:lnTo>
                    <a:pt x="881" y="171"/>
                  </a:lnTo>
                  <a:lnTo>
                    <a:pt x="870" y="159"/>
                  </a:lnTo>
                  <a:lnTo>
                    <a:pt x="859" y="148"/>
                  </a:lnTo>
                  <a:lnTo>
                    <a:pt x="848" y="137"/>
                  </a:lnTo>
                  <a:lnTo>
                    <a:pt x="836" y="126"/>
                  </a:lnTo>
                  <a:lnTo>
                    <a:pt x="824" y="116"/>
                  </a:lnTo>
                  <a:lnTo>
                    <a:pt x="812" y="106"/>
                  </a:lnTo>
                  <a:lnTo>
                    <a:pt x="799" y="96"/>
                  </a:lnTo>
                  <a:lnTo>
                    <a:pt x="786" y="87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46" y="63"/>
                  </a:lnTo>
                  <a:lnTo>
                    <a:pt x="732" y="55"/>
                  </a:lnTo>
                  <a:lnTo>
                    <a:pt x="718" y="49"/>
                  </a:lnTo>
                  <a:lnTo>
                    <a:pt x="703" y="42"/>
                  </a:lnTo>
                  <a:lnTo>
                    <a:pt x="689" y="36"/>
                  </a:lnTo>
                  <a:lnTo>
                    <a:pt x="673" y="30"/>
                  </a:lnTo>
                  <a:lnTo>
                    <a:pt x="658" y="25"/>
                  </a:lnTo>
                  <a:lnTo>
                    <a:pt x="643" y="20"/>
                  </a:lnTo>
                  <a:lnTo>
                    <a:pt x="628" y="16"/>
                  </a:lnTo>
                  <a:lnTo>
                    <a:pt x="613" y="12"/>
                  </a:lnTo>
                  <a:lnTo>
                    <a:pt x="598" y="9"/>
                  </a:lnTo>
                  <a:lnTo>
                    <a:pt x="581" y="6"/>
                  </a:lnTo>
                  <a:lnTo>
                    <a:pt x="566" y="4"/>
                  </a:lnTo>
                  <a:lnTo>
                    <a:pt x="550" y="2"/>
                  </a:lnTo>
                  <a:lnTo>
                    <a:pt x="534" y="1"/>
                  </a:lnTo>
                  <a:lnTo>
                    <a:pt x="519" y="0"/>
                  </a:lnTo>
                  <a:lnTo>
                    <a:pt x="502" y="0"/>
                  </a:lnTo>
                  <a:lnTo>
                    <a:pt x="487" y="0"/>
                  </a:lnTo>
                  <a:lnTo>
                    <a:pt x="471" y="1"/>
                  </a:lnTo>
                  <a:lnTo>
                    <a:pt x="455" y="2"/>
                  </a:lnTo>
                  <a:lnTo>
                    <a:pt x="440" y="4"/>
                  </a:lnTo>
                  <a:lnTo>
                    <a:pt x="424" y="6"/>
                  </a:lnTo>
                  <a:lnTo>
                    <a:pt x="408" y="9"/>
                  </a:lnTo>
                  <a:lnTo>
                    <a:pt x="393" y="12"/>
                  </a:lnTo>
                  <a:lnTo>
                    <a:pt x="377" y="16"/>
                  </a:lnTo>
                  <a:lnTo>
                    <a:pt x="362" y="20"/>
                  </a:lnTo>
                  <a:lnTo>
                    <a:pt x="347" y="25"/>
                  </a:lnTo>
                  <a:lnTo>
                    <a:pt x="332" y="30"/>
                  </a:lnTo>
                  <a:lnTo>
                    <a:pt x="318" y="36"/>
                  </a:lnTo>
                  <a:lnTo>
                    <a:pt x="302" y="42"/>
                  </a:lnTo>
                  <a:lnTo>
                    <a:pt x="288" y="49"/>
                  </a:lnTo>
                  <a:lnTo>
                    <a:pt x="274" y="55"/>
                  </a:lnTo>
                  <a:lnTo>
                    <a:pt x="260" y="63"/>
                  </a:lnTo>
                  <a:lnTo>
                    <a:pt x="246" y="70"/>
                  </a:lnTo>
                  <a:lnTo>
                    <a:pt x="233" y="79"/>
                  </a:lnTo>
                  <a:lnTo>
                    <a:pt x="219" y="87"/>
                  </a:lnTo>
                  <a:lnTo>
                    <a:pt x="207" y="96"/>
                  </a:lnTo>
                  <a:lnTo>
                    <a:pt x="194" y="106"/>
                  </a:lnTo>
                  <a:lnTo>
                    <a:pt x="181" y="116"/>
                  </a:lnTo>
                  <a:lnTo>
                    <a:pt x="169" y="126"/>
                  </a:lnTo>
                  <a:lnTo>
                    <a:pt x="157" y="137"/>
                  </a:lnTo>
                  <a:lnTo>
                    <a:pt x="147" y="148"/>
                  </a:lnTo>
                  <a:lnTo>
                    <a:pt x="136" y="159"/>
                  </a:lnTo>
                  <a:lnTo>
                    <a:pt x="125" y="171"/>
                  </a:lnTo>
                  <a:lnTo>
                    <a:pt x="114" y="183"/>
                  </a:lnTo>
                  <a:lnTo>
                    <a:pt x="104" y="196"/>
                  </a:lnTo>
                  <a:lnTo>
                    <a:pt x="95" y="208"/>
                  </a:lnTo>
                  <a:lnTo>
                    <a:pt x="86" y="220"/>
                  </a:lnTo>
                  <a:lnTo>
                    <a:pt x="77" y="235"/>
                  </a:lnTo>
                  <a:lnTo>
                    <a:pt x="69" y="248"/>
                  </a:lnTo>
                  <a:lnTo>
                    <a:pt x="61" y="262"/>
                  </a:lnTo>
                  <a:lnTo>
                    <a:pt x="54" y="276"/>
                  </a:lnTo>
                  <a:lnTo>
                    <a:pt x="47" y="290"/>
                  </a:lnTo>
                  <a:lnTo>
                    <a:pt x="41" y="304"/>
                  </a:lnTo>
                  <a:lnTo>
                    <a:pt x="34" y="319"/>
                  </a:lnTo>
                  <a:lnTo>
                    <a:pt x="29" y="333"/>
                  </a:lnTo>
                  <a:lnTo>
                    <a:pt x="23" y="348"/>
                  </a:lnTo>
                  <a:lnTo>
                    <a:pt x="19" y="363"/>
                  </a:lnTo>
                  <a:lnTo>
                    <a:pt x="15" y="378"/>
                  </a:lnTo>
                  <a:lnTo>
                    <a:pt x="11" y="395"/>
                  </a:lnTo>
                  <a:lnTo>
                    <a:pt x="8" y="410"/>
                  </a:lnTo>
                  <a:lnTo>
                    <a:pt x="5" y="425"/>
                  </a:lnTo>
                  <a:lnTo>
                    <a:pt x="3" y="441"/>
                  </a:lnTo>
                  <a:lnTo>
                    <a:pt x="2" y="456"/>
                  </a:lnTo>
                  <a:lnTo>
                    <a:pt x="0" y="472"/>
                  </a:lnTo>
                  <a:lnTo>
                    <a:pt x="0" y="489"/>
                  </a:lnTo>
                  <a:lnTo>
                    <a:pt x="0" y="504"/>
                  </a:lnTo>
                  <a:lnTo>
                    <a:pt x="0" y="520"/>
                  </a:lnTo>
                  <a:lnTo>
                    <a:pt x="0" y="535"/>
                  </a:lnTo>
                  <a:lnTo>
                    <a:pt x="2" y="551"/>
                  </a:lnTo>
                  <a:lnTo>
                    <a:pt x="3" y="568"/>
                  </a:lnTo>
                  <a:lnTo>
                    <a:pt x="5" y="583"/>
                  </a:lnTo>
                  <a:lnTo>
                    <a:pt x="8" y="598"/>
                  </a:lnTo>
                  <a:lnTo>
                    <a:pt x="11" y="614"/>
                  </a:lnTo>
                  <a:lnTo>
                    <a:pt x="15" y="629"/>
                  </a:lnTo>
                  <a:lnTo>
                    <a:pt x="19" y="644"/>
                  </a:lnTo>
                  <a:lnTo>
                    <a:pt x="23" y="660"/>
                  </a:lnTo>
                  <a:lnTo>
                    <a:pt x="29" y="675"/>
                  </a:lnTo>
                  <a:lnTo>
                    <a:pt x="34" y="690"/>
                  </a:lnTo>
                  <a:lnTo>
                    <a:pt x="41" y="704"/>
                  </a:lnTo>
                  <a:lnTo>
                    <a:pt x="47" y="719"/>
                  </a:lnTo>
                  <a:lnTo>
                    <a:pt x="54" y="733"/>
                  </a:lnTo>
                  <a:lnTo>
                    <a:pt x="61" y="747"/>
                  </a:lnTo>
                  <a:lnTo>
                    <a:pt x="69" y="760"/>
                  </a:lnTo>
                  <a:lnTo>
                    <a:pt x="77" y="774"/>
                  </a:lnTo>
                  <a:lnTo>
                    <a:pt x="86" y="787"/>
                  </a:lnTo>
                  <a:lnTo>
                    <a:pt x="95" y="800"/>
                  </a:lnTo>
                  <a:lnTo>
                    <a:pt x="104" y="813"/>
                  </a:lnTo>
                  <a:lnTo>
                    <a:pt x="114" y="825"/>
                  </a:lnTo>
                  <a:lnTo>
                    <a:pt x="125" y="837"/>
                  </a:lnTo>
                  <a:lnTo>
                    <a:pt x="136" y="849"/>
                  </a:lnTo>
                  <a:lnTo>
                    <a:pt x="147" y="861"/>
                  </a:lnTo>
                  <a:lnTo>
                    <a:pt x="157" y="872"/>
                  </a:lnTo>
                  <a:lnTo>
                    <a:pt x="169" y="882"/>
                  </a:lnTo>
                  <a:lnTo>
                    <a:pt x="181" y="892"/>
                  </a:lnTo>
                  <a:lnTo>
                    <a:pt x="194" y="902"/>
                  </a:lnTo>
                  <a:lnTo>
                    <a:pt x="207" y="912"/>
                  </a:lnTo>
                  <a:lnTo>
                    <a:pt x="219" y="920"/>
                  </a:lnTo>
                  <a:lnTo>
                    <a:pt x="233" y="930"/>
                  </a:lnTo>
                  <a:lnTo>
                    <a:pt x="246" y="938"/>
                  </a:lnTo>
                  <a:lnTo>
                    <a:pt x="260" y="945"/>
                  </a:lnTo>
                  <a:lnTo>
                    <a:pt x="274" y="953"/>
                  </a:lnTo>
                  <a:lnTo>
                    <a:pt x="288" y="960"/>
                  </a:lnTo>
                  <a:lnTo>
                    <a:pt x="302" y="967"/>
                  </a:lnTo>
                  <a:lnTo>
                    <a:pt x="318" y="972"/>
                  </a:lnTo>
                  <a:lnTo>
                    <a:pt x="332" y="979"/>
                  </a:lnTo>
                  <a:lnTo>
                    <a:pt x="347" y="983"/>
                  </a:lnTo>
                  <a:lnTo>
                    <a:pt x="362" y="988"/>
                  </a:lnTo>
                  <a:lnTo>
                    <a:pt x="377" y="992"/>
                  </a:lnTo>
                  <a:lnTo>
                    <a:pt x="393" y="996"/>
                  </a:lnTo>
                  <a:lnTo>
                    <a:pt x="408" y="999"/>
                  </a:lnTo>
                  <a:lnTo>
                    <a:pt x="424" y="1001"/>
                  </a:lnTo>
                  <a:lnTo>
                    <a:pt x="440" y="1004"/>
                  </a:lnTo>
                  <a:lnTo>
                    <a:pt x="455" y="1006"/>
                  </a:lnTo>
                  <a:lnTo>
                    <a:pt x="471" y="1007"/>
                  </a:lnTo>
                  <a:lnTo>
                    <a:pt x="487" y="1008"/>
                  </a:lnTo>
                  <a:lnTo>
                    <a:pt x="502" y="1008"/>
                  </a:lnTo>
                  <a:lnTo>
                    <a:pt x="519" y="1008"/>
                  </a:lnTo>
                  <a:lnTo>
                    <a:pt x="534" y="1007"/>
                  </a:lnTo>
                  <a:lnTo>
                    <a:pt x="550" y="1006"/>
                  </a:lnTo>
                  <a:lnTo>
                    <a:pt x="566" y="1004"/>
                  </a:lnTo>
                  <a:lnTo>
                    <a:pt x="581" y="1001"/>
                  </a:lnTo>
                  <a:lnTo>
                    <a:pt x="598" y="999"/>
                  </a:lnTo>
                  <a:lnTo>
                    <a:pt x="613" y="996"/>
                  </a:lnTo>
                  <a:lnTo>
                    <a:pt x="628" y="992"/>
                  </a:lnTo>
                  <a:lnTo>
                    <a:pt x="643" y="988"/>
                  </a:lnTo>
                  <a:lnTo>
                    <a:pt x="658" y="983"/>
                  </a:lnTo>
                  <a:lnTo>
                    <a:pt x="673" y="979"/>
                  </a:lnTo>
                  <a:lnTo>
                    <a:pt x="689" y="972"/>
                  </a:lnTo>
                  <a:lnTo>
                    <a:pt x="703" y="967"/>
                  </a:lnTo>
                  <a:lnTo>
                    <a:pt x="718" y="960"/>
                  </a:lnTo>
                  <a:lnTo>
                    <a:pt x="732" y="953"/>
                  </a:lnTo>
                  <a:lnTo>
                    <a:pt x="746" y="945"/>
                  </a:lnTo>
                  <a:lnTo>
                    <a:pt x="759" y="938"/>
                  </a:lnTo>
                  <a:lnTo>
                    <a:pt x="773" y="930"/>
                  </a:lnTo>
                  <a:lnTo>
                    <a:pt x="786" y="920"/>
                  </a:lnTo>
                  <a:lnTo>
                    <a:pt x="799" y="912"/>
                  </a:lnTo>
                  <a:lnTo>
                    <a:pt x="812" y="902"/>
                  </a:lnTo>
                  <a:lnTo>
                    <a:pt x="824" y="892"/>
                  </a:lnTo>
                  <a:lnTo>
                    <a:pt x="836" y="882"/>
                  </a:lnTo>
                  <a:lnTo>
                    <a:pt x="848" y="872"/>
                  </a:lnTo>
                  <a:lnTo>
                    <a:pt x="859" y="861"/>
                  </a:lnTo>
                  <a:lnTo>
                    <a:pt x="870" y="849"/>
                  </a:lnTo>
                  <a:lnTo>
                    <a:pt x="881" y="837"/>
                  </a:lnTo>
                  <a:lnTo>
                    <a:pt x="891" y="825"/>
                  </a:lnTo>
                  <a:lnTo>
                    <a:pt x="900" y="813"/>
                  </a:lnTo>
                  <a:lnTo>
                    <a:pt x="910" y="800"/>
                  </a:lnTo>
                  <a:lnTo>
                    <a:pt x="919" y="787"/>
                  </a:lnTo>
                  <a:lnTo>
                    <a:pt x="928" y="774"/>
                  </a:lnTo>
                  <a:lnTo>
                    <a:pt x="936" y="760"/>
                  </a:lnTo>
                  <a:lnTo>
                    <a:pt x="944" y="747"/>
                  </a:lnTo>
                  <a:lnTo>
                    <a:pt x="951" y="733"/>
                  </a:lnTo>
                  <a:lnTo>
                    <a:pt x="959" y="719"/>
                  </a:lnTo>
                  <a:lnTo>
                    <a:pt x="965" y="704"/>
                  </a:lnTo>
                  <a:lnTo>
                    <a:pt x="971" y="690"/>
                  </a:lnTo>
                  <a:lnTo>
                    <a:pt x="976" y="675"/>
                  </a:lnTo>
                  <a:lnTo>
                    <a:pt x="982" y="660"/>
                  </a:lnTo>
                  <a:lnTo>
                    <a:pt x="986" y="644"/>
                  </a:lnTo>
                  <a:lnTo>
                    <a:pt x="990" y="629"/>
                  </a:lnTo>
                  <a:lnTo>
                    <a:pt x="995" y="614"/>
                  </a:lnTo>
                  <a:lnTo>
                    <a:pt x="998" y="598"/>
                  </a:lnTo>
                  <a:lnTo>
                    <a:pt x="1000" y="583"/>
                  </a:lnTo>
                  <a:lnTo>
                    <a:pt x="1002" y="568"/>
                  </a:lnTo>
                  <a:lnTo>
                    <a:pt x="1004" y="551"/>
                  </a:lnTo>
                  <a:lnTo>
                    <a:pt x="1005" y="535"/>
                  </a:lnTo>
                  <a:lnTo>
                    <a:pt x="1006" y="520"/>
                  </a:lnTo>
                  <a:lnTo>
                    <a:pt x="1006" y="504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6" name="任意多边形 694305"/>
            <p:cNvSpPr>
              <a:spLocks noChangeAspect="1"/>
            </p:cNvSpPr>
            <p:nvPr/>
          </p:nvSpPr>
          <p:spPr>
            <a:xfrm>
              <a:off x="3477" y="848"/>
              <a:ext cx="98" cy="311"/>
            </a:xfrm>
            <a:custGeom>
              <a:avLst/>
              <a:gdLst/>
              <a:ahLst/>
              <a:cxnLst>
                <a:cxn ang="0">
                  <a:pos x="94" y="2"/>
                </a:cxn>
                <a:cxn ang="0">
                  <a:pos x="88" y="6"/>
                </a:cxn>
                <a:cxn ang="0">
                  <a:pos x="81" y="9"/>
                </a:cxn>
                <a:cxn ang="0">
                  <a:pos x="75" y="14"/>
                </a:cxn>
                <a:cxn ang="0">
                  <a:pos x="68" y="18"/>
                </a:cxn>
                <a:cxn ang="0">
                  <a:pos x="62" y="23"/>
                </a:cxn>
                <a:cxn ang="0">
                  <a:pos x="56" y="28"/>
                </a:cxn>
                <a:cxn ang="0">
                  <a:pos x="50" y="34"/>
                </a:cxn>
                <a:cxn ang="0">
                  <a:pos x="45" y="39"/>
                </a:cxn>
                <a:cxn ang="0">
                  <a:pos x="40" y="45"/>
                </a:cxn>
                <a:cxn ang="0">
                  <a:pos x="35" y="51"/>
                </a:cxn>
                <a:cxn ang="0">
                  <a:pos x="31" y="58"/>
                </a:cxn>
                <a:cxn ang="0">
                  <a:pos x="26" y="64"/>
                </a:cxn>
                <a:cxn ang="0">
                  <a:pos x="22" y="71"/>
                </a:cxn>
                <a:cxn ang="0">
                  <a:pos x="19" y="77"/>
                </a:cxn>
                <a:cxn ang="0">
                  <a:pos x="15" y="85"/>
                </a:cxn>
                <a:cxn ang="0">
                  <a:pos x="12" y="92"/>
                </a:cxn>
                <a:cxn ang="0">
                  <a:pos x="10" y="99"/>
                </a:cxn>
                <a:cxn ang="0">
                  <a:pos x="7" y="106"/>
                </a:cxn>
                <a:cxn ang="0">
                  <a:pos x="5" y="114"/>
                </a:cxn>
                <a:cxn ang="0">
                  <a:pos x="3" y="121"/>
                </a:cxn>
                <a:cxn ang="0">
                  <a:pos x="2" y="129"/>
                </a:cxn>
                <a:cxn ang="0">
                  <a:pos x="1" y="136"/>
                </a:cxn>
                <a:cxn ang="0">
                  <a:pos x="0" y="144"/>
                </a:cxn>
                <a:cxn ang="0">
                  <a:pos x="0" y="152"/>
                </a:cxn>
                <a:cxn ang="0">
                  <a:pos x="0" y="159"/>
                </a:cxn>
                <a:cxn ang="0">
                  <a:pos x="0" y="167"/>
                </a:cxn>
                <a:cxn ang="0">
                  <a:pos x="1" y="175"/>
                </a:cxn>
                <a:cxn ang="0">
                  <a:pos x="2" y="182"/>
                </a:cxn>
                <a:cxn ang="0">
                  <a:pos x="3" y="190"/>
                </a:cxn>
                <a:cxn ang="0">
                  <a:pos x="5" y="197"/>
                </a:cxn>
                <a:cxn ang="0">
                  <a:pos x="7" y="205"/>
                </a:cxn>
                <a:cxn ang="0">
                  <a:pos x="10" y="212"/>
                </a:cxn>
                <a:cxn ang="0">
                  <a:pos x="12" y="220"/>
                </a:cxn>
                <a:cxn ang="0">
                  <a:pos x="15" y="227"/>
                </a:cxn>
                <a:cxn ang="0">
                  <a:pos x="19" y="234"/>
                </a:cxn>
                <a:cxn ang="0">
                  <a:pos x="22" y="240"/>
                </a:cxn>
                <a:cxn ang="0">
                  <a:pos x="26" y="247"/>
                </a:cxn>
                <a:cxn ang="0">
                  <a:pos x="31" y="253"/>
                </a:cxn>
                <a:cxn ang="0">
                  <a:pos x="35" y="260"/>
                </a:cxn>
                <a:cxn ang="0">
                  <a:pos x="40" y="266"/>
                </a:cxn>
                <a:cxn ang="0">
                  <a:pos x="45" y="272"/>
                </a:cxn>
                <a:cxn ang="0">
                  <a:pos x="50" y="277"/>
                </a:cxn>
                <a:cxn ang="0">
                  <a:pos x="56" y="282"/>
                </a:cxn>
                <a:cxn ang="0">
                  <a:pos x="62" y="288"/>
                </a:cxn>
                <a:cxn ang="0">
                  <a:pos x="68" y="293"/>
                </a:cxn>
                <a:cxn ang="0">
                  <a:pos x="75" y="297"/>
                </a:cxn>
                <a:cxn ang="0">
                  <a:pos x="81" y="302"/>
                </a:cxn>
                <a:cxn ang="0">
                  <a:pos x="88" y="305"/>
                </a:cxn>
                <a:cxn ang="0">
                  <a:pos x="94" y="309"/>
                </a:cxn>
              </a:cxnLst>
              <a:rect l="0" t="0" r="0" b="0"/>
              <a:pathLst>
                <a:path w="559" h="1806">
                  <a:moveTo>
                    <a:pt x="559" y="0"/>
                  </a:moveTo>
                  <a:lnTo>
                    <a:pt x="539" y="11"/>
                  </a:lnTo>
                  <a:lnTo>
                    <a:pt x="520" y="21"/>
                  </a:lnTo>
                  <a:lnTo>
                    <a:pt x="500" y="32"/>
                  </a:lnTo>
                  <a:lnTo>
                    <a:pt x="481" y="43"/>
                  </a:lnTo>
                  <a:lnTo>
                    <a:pt x="461" y="55"/>
                  </a:lnTo>
                  <a:lnTo>
                    <a:pt x="443" y="68"/>
                  </a:lnTo>
                  <a:lnTo>
                    <a:pt x="425" y="81"/>
                  </a:lnTo>
                  <a:lnTo>
                    <a:pt x="406" y="94"/>
                  </a:lnTo>
                  <a:lnTo>
                    <a:pt x="389" y="107"/>
                  </a:lnTo>
                  <a:lnTo>
                    <a:pt x="372" y="121"/>
                  </a:lnTo>
                  <a:lnTo>
                    <a:pt x="354" y="135"/>
                  </a:lnTo>
                  <a:lnTo>
                    <a:pt x="337" y="150"/>
                  </a:lnTo>
                  <a:lnTo>
                    <a:pt x="321" y="165"/>
                  </a:lnTo>
                  <a:lnTo>
                    <a:pt x="305" y="180"/>
                  </a:lnTo>
                  <a:lnTo>
                    <a:pt x="288" y="197"/>
                  </a:lnTo>
                  <a:lnTo>
                    <a:pt x="273" y="213"/>
                  </a:lnTo>
                  <a:lnTo>
                    <a:pt x="258" y="229"/>
                  </a:lnTo>
                  <a:lnTo>
                    <a:pt x="243" y="245"/>
                  </a:lnTo>
                  <a:lnTo>
                    <a:pt x="229" y="263"/>
                  </a:lnTo>
                  <a:lnTo>
                    <a:pt x="215" y="280"/>
                  </a:lnTo>
                  <a:lnTo>
                    <a:pt x="201" y="298"/>
                  </a:lnTo>
                  <a:lnTo>
                    <a:pt x="188" y="316"/>
                  </a:lnTo>
                  <a:lnTo>
                    <a:pt x="175" y="334"/>
                  </a:lnTo>
                  <a:lnTo>
                    <a:pt x="163" y="353"/>
                  </a:lnTo>
                  <a:lnTo>
                    <a:pt x="151" y="372"/>
                  </a:lnTo>
                  <a:lnTo>
                    <a:pt x="139" y="391"/>
                  </a:lnTo>
                  <a:lnTo>
                    <a:pt x="128" y="411"/>
                  </a:lnTo>
                  <a:lnTo>
                    <a:pt x="117" y="430"/>
                  </a:lnTo>
                  <a:lnTo>
                    <a:pt x="107" y="450"/>
                  </a:lnTo>
                  <a:lnTo>
                    <a:pt x="97" y="470"/>
                  </a:lnTo>
                  <a:lnTo>
                    <a:pt x="87" y="491"/>
                  </a:lnTo>
                  <a:lnTo>
                    <a:pt x="78" y="511"/>
                  </a:lnTo>
                  <a:lnTo>
                    <a:pt x="70" y="532"/>
                  </a:lnTo>
                  <a:lnTo>
                    <a:pt x="62" y="552"/>
                  </a:lnTo>
                  <a:lnTo>
                    <a:pt x="55" y="573"/>
                  </a:lnTo>
                  <a:lnTo>
                    <a:pt x="47" y="595"/>
                  </a:lnTo>
                  <a:lnTo>
                    <a:pt x="41" y="616"/>
                  </a:lnTo>
                  <a:lnTo>
                    <a:pt x="35" y="638"/>
                  </a:lnTo>
                  <a:lnTo>
                    <a:pt x="29" y="660"/>
                  </a:lnTo>
                  <a:lnTo>
                    <a:pt x="24" y="681"/>
                  </a:lnTo>
                  <a:lnTo>
                    <a:pt x="19" y="703"/>
                  </a:lnTo>
                  <a:lnTo>
                    <a:pt x="15" y="724"/>
                  </a:lnTo>
                  <a:lnTo>
                    <a:pt x="11" y="747"/>
                  </a:lnTo>
                  <a:lnTo>
                    <a:pt x="8" y="769"/>
                  </a:lnTo>
                  <a:lnTo>
                    <a:pt x="6" y="791"/>
                  </a:lnTo>
                  <a:lnTo>
                    <a:pt x="3" y="813"/>
                  </a:lnTo>
                  <a:lnTo>
                    <a:pt x="2" y="836"/>
                  </a:lnTo>
                  <a:lnTo>
                    <a:pt x="1" y="859"/>
                  </a:lnTo>
                  <a:lnTo>
                    <a:pt x="0" y="880"/>
                  </a:lnTo>
                  <a:lnTo>
                    <a:pt x="0" y="903"/>
                  </a:lnTo>
                  <a:lnTo>
                    <a:pt x="0" y="926"/>
                  </a:lnTo>
                  <a:lnTo>
                    <a:pt x="1" y="948"/>
                  </a:lnTo>
                  <a:lnTo>
                    <a:pt x="2" y="970"/>
                  </a:lnTo>
                  <a:lnTo>
                    <a:pt x="3" y="993"/>
                  </a:lnTo>
                  <a:lnTo>
                    <a:pt x="6" y="1014"/>
                  </a:lnTo>
                  <a:lnTo>
                    <a:pt x="8" y="1037"/>
                  </a:lnTo>
                  <a:lnTo>
                    <a:pt x="11" y="1059"/>
                  </a:lnTo>
                  <a:lnTo>
                    <a:pt x="15" y="1081"/>
                  </a:lnTo>
                  <a:lnTo>
                    <a:pt x="19" y="1103"/>
                  </a:lnTo>
                  <a:lnTo>
                    <a:pt x="24" y="1125"/>
                  </a:lnTo>
                  <a:lnTo>
                    <a:pt x="29" y="1146"/>
                  </a:lnTo>
                  <a:lnTo>
                    <a:pt x="35" y="1169"/>
                  </a:lnTo>
                  <a:lnTo>
                    <a:pt x="41" y="1189"/>
                  </a:lnTo>
                  <a:lnTo>
                    <a:pt x="47" y="1211"/>
                  </a:lnTo>
                  <a:lnTo>
                    <a:pt x="55" y="1233"/>
                  </a:lnTo>
                  <a:lnTo>
                    <a:pt x="62" y="1253"/>
                  </a:lnTo>
                  <a:lnTo>
                    <a:pt x="70" y="1275"/>
                  </a:lnTo>
                  <a:lnTo>
                    <a:pt x="78" y="1295"/>
                  </a:lnTo>
                  <a:lnTo>
                    <a:pt x="87" y="1316"/>
                  </a:lnTo>
                  <a:lnTo>
                    <a:pt x="97" y="1335"/>
                  </a:lnTo>
                  <a:lnTo>
                    <a:pt x="107" y="1356"/>
                  </a:lnTo>
                  <a:lnTo>
                    <a:pt x="117" y="1375"/>
                  </a:lnTo>
                  <a:lnTo>
                    <a:pt x="128" y="1396"/>
                  </a:lnTo>
                  <a:lnTo>
                    <a:pt x="139" y="1416"/>
                  </a:lnTo>
                  <a:lnTo>
                    <a:pt x="151" y="1434"/>
                  </a:lnTo>
                  <a:lnTo>
                    <a:pt x="163" y="1453"/>
                  </a:lnTo>
                  <a:lnTo>
                    <a:pt x="175" y="1472"/>
                  </a:lnTo>
                  <a:lnTo>
                    <a:pt x="188" y="1490"/>
                  </a:lnTo>
                  <a:lnTo>
                    <a:pt x="201" y="1509"/>
                  </a:lnTo>
                  <a:lnTo>
                    <a:pt x="215" y="1526"/>
                  </a:lnTo>
                  <a:lnTo>
                    <a:pt x="229" y="1543"/>
                  </a:lnTo>
                  <a:lnTo>
                    <a:pt x="243" y="1560"/>
                  </a:lnTo>
                  <a:lnTo>
                    <a:pt x="258" y="1577"/>
                  </a:lnTo>
                  <a:lnTo>
                    <a:pt x="273" y="1594"/>
                  </a:lnTo>
                  <a:lnTo>
                    <a:pt x="288" y="1610"/>
                  </a:lnTo>
                  <a:lnTo>
                    <a:pt x="305" y="1625"/>
                  </a:lnTo>
                  <a:lnTo>
                    <a:pt x="321" y="1640"/>
                  </a:lnTo>
                  <a:lnTo>
                    <a:pt x="337" y="1656"/>
                  </a:lnTo>
                  <a:lnTo>
                    <a:pt x="354" y="1671"/>
                  </a:lnTo>
                  <a:lnTo>
                    <a:pt x="372" y="1685"/>
                  </a:lnTo>
                  <a:lnTo>
                    <a:pt x="389" y="1699"/>
                  </a:lnTo>
                  <a:lnTo>
                    <a:pt x="406" y="1713"/>
                  </a:lnTo>
                  <a:lnTo>
                    <a:pt x="425" y="1726"/>
                  </a:lnTo>
                  <a:lnTo>
                    <a:pt x="443" y="1738"/>
                  </a:lnTo>
                  <a:lnTo>
                    <a:pt x="461" y="1751"/>
                  </a:lnTo>
                  <a:lnTo>
                    <a:pt x="481" y="1763"/>
                  </a:lnTo>
                  <a:lnTo>
                    <a:pt x="500" y="1773"/>
                  </a:lnTo>
                  <a:lnTo>
                    <a:pt x="520" y="1785"/>
                  </a:lnTo>
                  <a:lnTo>
                    <a:pt x="539" y="1795"/>
                  </a:lnTo>
                  <a:lnTo>
                    <a:pt x="559" y="1806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7" name="直接连接符 694306"/>
            <p:cNvSpPr>
              <a:spLocks noChangeAspect="1"/>
            </p:cNvSpPr>
            <p:nvPr/>
          </p:nvSpPr>
          <p:spPr>
            <a:xfrm>
              <a:off x="3651" y="873"/>
              <a:ext cx="1" cy="26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8" name="直接连接符 694307"/>
            <p:cNvSpPr>
              <a:spLocks noChangeAspect="1"/>
            </p:cNvSpPr>
            <p:nvPr/>
          </p:nvSpPr>
          <p:spPr>
            <a:xfrm flipH="1" flipV="1">
              <a:off x="4195" y="694"/>
              <a:ext cx="312" cy="15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29" name="任意多边形 694308"/>
            <p:cNvSpPr>
              <a:spLocks noChangeAspect="1"/>
            </p:cNvSpPr>
            <p:nvPr/>
          </p:nvSpPr>
          <p:spPr>
            <a:xfrm>
              <a:off x="4195" y="694"/>
              <a:ext cx="156" cy="156"/>
            </a:xfrm>
            <a:custGeom>
              <a:avLst/>
              <a:gdLst/>
              <a:ahLst/>
              <a:cxnLst>
                <a:cxn ang="0">
                  <a:pos x="156" y="156"/>
                </a:cxn>
                <a:cxn ang="0">
                  <a:pos x="153" y="151"/>
                </a:cxn>
                <a:cxn ang="0">
                  <a:pos x="151" y="146"/>
                </a:cxn>
                <a:cxn ang="0">
                  <a:pos x="148" y="142"/>
                </a:cxn>
                <a:cxn ang="0">
                  <a:pos x="146" y="137"/>
                </a:cxn>
                <a:cxn ang="0">
                  <a:pos x="143" y="132"/>
                </a:cxn>
                <a:cxn ang="0">
                  <a:pos x="140" y="127"/>
                </a:cxn>
                <a:cxn ang="0">
                  <a:pos x="137" y="123"/>
                </a:cxn>
                <a:cxn ang="0">
                  <a:pos x="134" y="118"/>
                </a:cxn>
                <a:cxn ang="0">
                  <a:pos x="131" y="114"/>
                </a:cxn>
                <a:cxn ang="0">
                  <a:pos x="128" y="109"/>
                </a:cxn>
                <a:cxn ang="0">
                  <a:pos x="125" y="105"/>
                </a:cxn>
                <a:cxn ang="0">
                  <a:pos x="121" y="100"/>
                </a:cxn>
                <a:cxn ang="0">
                  <a:pos x="118" y="96"/>
                </a:cxn>
                <a:cxn ang="0">
                  <a:pos x="115" y="92"/>
                </a:cxn>
                <a:cxn ang="0">
                  <a:pos x="111" y="87"/>
                </a:cxn>
                <a:cxn ang="0">
                  <a:pos x="107" y="83"/>
                </a:cxn>
                <a:cxn ang="0">
                  <a:pos x="104" y="79"/>
                </a:cxn>
                <a:cxn ang="0">
                  <a:pos x="100" y="75"/>
                </a:cxn>
                <a:cxn ang="0">
                  <a:pos x="96" y="71"/>
                </a:cxn>
                <a:cxn ang="0">
                  <a:pos x="93" y="67"/>
                </a:cxn>
                <a:cxn ang="0">
                  <a:pos x="89" y="63"/>
                </a:cxn>
                <a:cxn ang="0">
                  <a:pos x="85" y="59"/>
                </a:cxn>
                <a:cxn ang="0">
                  <a:pos x="81" y="56"/>
                </a:cxn>
                <a:cxn ang="0">
                  <a:pos x="77" y="52"/>
                </a:cxn>
                <a:cxn ang="0">
                  <a:pos x="73" y="48"/>
                </a:cxn>
                <a:cxn ang="0">
                  <a:pos x="69" y="45"/>
                </a:cxn>
                <a:cxn ang="0">
                  <a:pos x="64" y="41"/>
                </a:cxn>
                <a:cxn ang="0">
                  <a:pos x="60" y="38"/>
                </a:cxn>
                <a:cxn ang="0">
                  <a:pos x="56" y="34"/>
                </a:cxn>
                <a:cxn ang="0">
                  <a:pos x="51" y="31"/>
                </a:cxn>
                <a:cxn ang="0">
                  <a:pos x="47" y="28"/>
                </a:cxn>
                <a:cxn ang="0">
                  <a:pos x="43" y="25"/>
                </a:cxn>
                <a:cxn ang="0">
                  <a:pos x="38" y="22"/>
                </a:cxn>
                <a:cxn ang="0">
                  <a:pos x="33" y="19"/>
                </a:cxn>
                <a:cxn ang="0">
                  <a:pos x="29" y="16"/>
                </a:cxn>
                <a:cxn ang="0">
                  <a:pos x="24" y="13"/>
                </a:cxn>
                <a:cxn ang="0">
                  <a:pos x="19" y="10"/>
                </a:cxn>
                <a:cxn ang="0">
                  <a:pos x="14" y="8"/>
                </a:cxn>
                <a:cxn ang="0">
                  <a:pos x="10" y="5"/>
                </a:cxn>
                <a:cxn ang="0">
                  <a:pos x="5" y="2"/>
                </a:cxn>
                <a:cxn ang="0">
                  <a:pos x="0" y="0"/>
                </a:cxn>
              </a:cxnLst>
              <a:rect l="0" t="0" r="0" b="0"/>
              <a:pathLst>
                <a:path w="910" h="909">
                  <a:moveTo>
                    <a:pt x="910" y="909"/>
                  </a:moveTo>
                  <a:lnTo>
                    <a:pt x="894" y="881"/>
                  </a:lnTo>
                  <a:lnTo>
                    <a:pt x="880" y="852"/>
                  </a:lnTo>
                  <a:lnTo>
                    <a:pt x="865" y="825"/>
                  </a:lnTo>
                  <a:lnTo>
                    <a:pt x="849" y="797"/>
                  </a:lnTo>
                  <a:lnTo>
                    <a:pt x="833" y="769"/>
                  </a:lnTo>
                  <a:lnTo>
                    <a:pt x="817" y="742"/>
                  </a:lnTo>
                  <a:lnTo>
                    <a:pt x="799" y="715"/>
                  </a:lnTo>
                  <a:lnTo>
                    <a:pt x="782" y="689"/>
                  </a:lnTo>
                  <a:lnTo>
                    <a:pt x="764" y="662"/>
                  </a:lnTo>
                  <a:lnTo>
                    <a:pt x="745" y="636"/>
                  </a:lnTo>
                  <a:lnTo>
                    <a:pt x="727" y="610"/>
                  </a:lnTo>
                  <a:lnTo>
                    <a:pt x="707" y="584"/>
                  </a:lnTo>
                  <a:lnTo>
                    <a:pt x="688" y="559"/>
                  </a:lnTo>
                  <a:lnTo>
                    <a:pt x="668" y="534"/>
                  </a:lnTo>
                  <a:lnTo>
                    <a:pt x="648" y="509"/>
                  </a:lnTo>
                  <a:lnTo>
                    <a:pt x="627" y="485"/>
                  </a:lnTo>
                  <a:lnTo>
                    <a:pt x="606" y="461"/>
                  </a:lnTo>
                  <a:lnTo>
                    <a:pt x="584" y="438"/>
                  </a:lnTo>
                  <a:lnTo>
                    <a:pt x="562" y="414"/>
                  </a:lnTo>
                  <a:lnTo>
                    <a:pt x="541" y="391"/>
                  </a:lnTo>
                  <a:lnTo>
                    <a:pt x="518" y="369"/>
                  </a:lnTo>
                  <a:lnTo>
                    <a:pt x="495" y="346"/>
                  </a:lnTo>
                  <a:lnTo>
                    <a:pt x="472" y="324"/>
                  </a:lnTo>
                  <a:lnTo>
                    <a:pt x="448" y="303"/>
                  </a:lnTo>
                  <a:lnTo>
                    <a:pt x="424" y="282"/>
                  </a:lnTo>
                  <a:lnTo>
                    <a:pt x="400" y="262"/>
                  </a:lnTo>
                  <a:lnTo>
                    <a:pt x="375" y="241"/>
                  </a:lnTo>
                  <a:lnTo>
                    <a:pt x="350" y="220"/>
                  </a:lnTo>
                  <a:lnTo>
                    <a:pt x="324" y="201"/>
                  </a:lnTo>
                  <a:lnTo>
                    <a:pt x="300" y="183"/>
                  </a:lnTo>
                  <a:lnTo>
                    <a:pt x="274" y="163"/>
                  </a:lnTo>
                  <a:lnTo>
                    <a:pt x="248" y="145"/>
                  </a:lnTo>
                  <a:lnTo>
                    <a:pt x="221" y="127"/>
                  </a:lnTo>
                  <a:lnTo>
                    <a:pt x="195" y="110"/>
                  </a:lnTo>
                  <a:lnTo>
                    <a:pt x="168" y="93"/>
                  </a:lnTo>
                  <a:lnTo>
                    <a:pt x="140" y="75"/>
                  </a:lnTo>
                  <a:lnTo>
                    <a:pt x="112" y="60"/>
                  </a:lnTo>
                  <a:lnTo>
                    <a:pt x="84" y="44"/>
                  </a:lnTo>
                  <a:lnTo>
                    <a:pt x="56" y="29"/>
                  </a:lnTo>
                  <a:lnTo>
                    <a:pt x="28" y="1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0" name="直接连接符 694309"/>
            <p:cNvSpPr>
              <a:spLocks noChangeAspect="1"/>
            </p:cNvSpPr>
            <p:nvPr/>
          </p:nvSpPr>
          <p:spPr>
            <a:xfrm flipH="1">
              <a:off x="4195" y="1159"/>
              <a:ext cx="312" cy="15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1" name="直接连接符 694310"/>
            <p:cNvSpPr>
              <a:spLocks noChangeAspect="1"/>
            </p:cNvSpPr>
            <p:nvPr/>
          </p:nvSpPr>
          <p:spPr>
            <a:xfrm>
              <a:off x="4040" y="614"/>
              <a:ext cx="2" cy="25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2" name="任意多边形 694311"/>
            <p:cNvSpPr>
              <a:spLocks noChangeAspect="1"/>
            </p:cNvSpPr>
            <p:nvPr/>
          </p:nvSpPr>
          <p:spPr>
            <a:xfrm>
              <a:off x="3887" y="1314"/>
              <a:ext cx="308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5"/>
                </a:cxn>
                <a:cxn ang="0">
                  <a:pos x="15" y="7"/>
                </a:cxn>
                <a:cxn ang="0">
                  <a:pos x="20" y="9"/>
                </a:cxn>
                <a:cxn ang="0">
                  <a:pos x="25" y="11"/>
                </a:cxn>
                <a:cxn ang="0">
                  <a:pos x="30" y="13"/>
                </a:cxn>
                <a:cxn ang="0">
                  <a:pos x="35" y="15"/>
                </a:cxn>
                <a:cxn ang="0">
                  <a:pos x="40" y="16"/>
                </a:cxn>
                <a:cxn ang="0">
                  <a:pos x="45" y="18"/>
                </a:cxn>
                <a:cxn ang="0">
                  <a:pos x="50" y="20"/>
                </a:cxn>
                <a:cxn ang="0">
                  <a:pos x="55" y="21"/>
                </a:cxn>
                <a:cxn ang="0">
                  <a:pos x="60" y="23"/>
                </a:cxn>
                <a:cxn ang="0">
                  <a:pos x="66" y="24"/>
                </a:cxn>
                <a:cxn ang="0">
                  <a:pos x="71" y="25"/>
                </a:cxn>
                <a:cxn ang="0">
                  <a:pos x="76" y="26"/>
                </a:cxn>
                <a:cxn ang="0">
                  <a:pos x="82" y="28"/>
                </a:cxn>
                <a:cxn ang="0">
                  <a:pos x="87" y="29"/>
                </a:cxn>
                <a:cxn ang="0">
                  <a:pos x="92" y="30"/>
                </a:cxn>
                <a:cxn ang="0">
                  <a:pos x="98" y="31"/>
                </a:cxn>
                <a:cxn ang="0">
                  <a:pos x="103" y="31"/>
                </a:cxn>
                <a:cxn ang="0">
                  <a:pos x="108" y="32"/>
                </a:cxn>
                <a:cxn ang="0">
                  <a:pos x="114" y="33"/>
                </a:cxn>
                <a:cxn ang="0">
                  <a:pos x="119" y="33"/>
                </a:cxn>
                <a:cxn ang="0">
                  <a:pos x="124" y="34"/>
                </a:cxn>
                <a:cxn ang="0">
                  <a:pos x="130" y="34"/>
                </a:cxn>
                <a:cxn ang="0">
                  <a:pos x="135" y="35"/>
                </a:cxn>
                <a:cxn ang="0">
                  <a:pos x="140" y="35"/>
                </a:cxn>
                <a:cxn ang="0">
                  <a:pos x="146" y="35"/>
                </a:cxn>
                <a:cxn ang="0">
                  <a:pos x="151" y="35"/>
                </a:cxn>
                <a:cxn ang="0">
                  <a:pos x="157" y="35"/>
                </a:cxn>
                <a:cxn ang="0">
                  <a:pos x="162" y="35"/>
                </a:cxn>
                <a:cxn ang="0">
                  <a:pos x="167" y="35"/>
                </a:cxn>
                <a:cxn ang="0">
                  <a:pos x="173" y="35"/>
                </a:cxn>
                <a:cxn ang="0">
                  <a:pos x="178" y="34"/>
                </a:cxn>
                <a:cxn ang="0">
                  <a:pos x="184" y="34"/>
                </a:cxn>
                <a:cxn ang="0">
                  <a:pos x="189" y="33"/>
                </a:cxn>
                <a:cxn ang="0">
                  <a:pos x="194" y="33"/>
                </a:cxn>
                <a:cxn ang="0">
                  <a:pos x="200" y="32"/>
                </a:cxn>
                <a:cxn ang="0">
                  <a:pos x="205" y="31"/>
                </a:cxn>
                <a:cxn ang="0">
                  <a:pos x="210" y="31"/>
                </a:cxn>
                <a:cxn ang="0">
                  <a:pos x="216" y="30"/>
                </a:cxn>
                <a:cxn ang="0">
                  <a:pos x="221" y="29"/>
                </a:cxn>
                <a:cxn ang="0">
                  <a:pos x="226" y="28"/>
                </a:cxn>
                <a:cxn ang="0">
                  <a:pos x="232" y="26"/>
                </a:cxn>
                <a:cxn ang="0">
                  <a:pos x="237" y="25"/>
                </a:cxn>
                <a:cxn ang="0">
                  <a:pos x="242" y="24"/>
                </a:cxn>
                <a:cxn ang="0">
                  <a:pos x="247" y="23"/>
                </a:cxn>
                <a:cxn ang="0">
                  <a:pos x="253" y="21"/>
                </a:cxn>
                <a:cxn ang="0">
                  <a:pos x="258" y="20"/>
                </a:cxn>
                <a:cxn ang="0">
                  <a:pos x="263" y="18"/>
                </a:cxn>
                <a:cxn ang="0">
                  <a:pos x="268" y="16"/>
                </a:cxn>
                <a:cxn ang="0">
                  <a:pos x="273" y="15"/>
                </a:cxn>
                <a:cxn ang="0">
                  <a:pos x="278" y="13"/>
                </a:cxn>
                <a:cxn ang="0">
                  <a:pos x="283" y="11"/>
                </a:cxn>
                <a:cxn ang="0">
                  <a:pos x="288" y="9"/>
                </a:cxn>
                <a:cxn ang="0">
                  <a:pos x="293" y="7"/>
                </a:cxn>
                <a:cxn ang="0">
                  <a:pos x="298" y="5"/>
                </a:cxn>
                <a:cxn ang="0">
                  <a:pos x="303" y="2"/>
                </a:cxn>
                <a:cxn ang="0">
                  <a:pos x="308" y="0"/>
                </a:cxn>
              </a:cxnLst>
              <a:rect l="0" t="0" r="0" b="0"/>
              <a:pathLst>
                <a:path w="1791" h="210">
                  <a:moveTo>
                    <a:pt x="0" y="0"/>
                  </a:moveTo>
                  <a:lnTo>
                    <a:pt x="28" y="13"/>
                  </a:lnTo>
                  <a:lnTo>
                    <a:pt x="57" y="27"/>
                  </a:lnTo>
                  <a:lnTo>
                    <a:pt x="85" y="40"/>
                  </a:lnTo>
                  <a:lnTo>
                    <a:pt x="115" y="52"/>
                  </a:lnTo>
                  <a:lnTo>
                    <a:pt x="144" y="64"/>
                  </a:lnTo>
                  <a:lnTo>
                    <a:pt x="173" y="76"/>
                  </a:lnTo>
                  <a:lnTo>
                    <a:pt x="202" y="87"/>
                  </a:lnTo>
                  <a:lnTo>
                    <a:pt x="231" y="97"/>
                  </a:lnTo>
                  <a:lnTo>
                    <a:pt x="262" y="107"/>
                  </a:lnTo>
                  <a:lnTo>
                    <a:pt x="292" y="117"/>
                  </a:lnTo>
                  <a:lnTo>
                    <a:pt x="321" y="127"/>
                  </a:lnTo>
                  <a:lnTo>
                    <a:pt x="351" y="135"/>
                  </a:lnTo>
                  <a:lnTo>
                    <a:pt x="382" y="143"/>
                  </a:lnTo>
                  <a:lnTo>
                    <a:pt x="413" y="150"/>
                  </a:lnTo>
                  <a:lnTo>
                    <a:pt x="443" y="158"/>
                  </a:lnTo>
                  <a:lnTo>
                    <a:pt x="474" y="166"/>
                  </a:lnTo>
                  <a:lnTo>
                    <a:pt x="505" y="171"/>
                  </a:lnTo>
                  <a:lnTo>
                    <a:pt x="535" y="177"/>
                  </a:lnTo>
                  <a:lnTo>
                    <a:pt x="567" y="183"/>
                  </a:lnTo>
                  <a:lnTo>
                    <a:pt x="598" y="187"/>
                  </a:lnTo>
                  <a:lnTo>
                    <a:pt x="628" y="191"/>
                  </a:lnTo>
                  <a:lnTo>
                    <a:pt x="660" y="196"/>
                  </a:lnTo>
                  <a:lnTo>
                    <a:pt x="691" y="199"/>
                  </a:lnTo>
                  <a:lnTo>
                    <a:pt x="722" y="202"/>
                  </a:lnTo>
                  <a:lnTo>
                    <a:pt x="754" y="204"/>
                  </a:lnTo>
                  <a:lnTo>
                    <a:pt x="785" y="207"/>
                  </a:lnTo>
                  <a:lnTo>
                    <a:pt x="816" y="208"/>
                  </a:lnTo>
                  <a:lnTo>
                    <a:pt x="848" y="209"/>
                  </a:lnTo>
                  <a:lnTo>
                    <a:pt x="879" y="210"/>
                  </a:lnTo>
                  <a:lnTo>
                    <a:pt x="912" y="210"/>
                  </a:lnTo>
                  <a:lnTo>
                    <a:pt x="943" y="209"/>
                  </a:lnTo>
                  <a:lnTo>
                    <a:pt x="974" y="208"/>
                  </a:lnTo>
                  <a:lnTo>
                    <a:pt x="1006" y="207"/>
                  </a:lnTo>
                  <a:lnTo>
                    <a:pt x="1037" y="204"/>
                  </a:lnTo>
                  <a:lnTo>
                    <a:pt x="1069" y="202"/>
                  </a:lnTo>
                  <a:lnTo>
                    <a:pt x="1100" y="199"/>
                  </a:lnTo>
                  <a:lnTo>
                    <a:pt x="1131" y="196"/>
                  </a:lnTo>
                  <a:lnTo>
                    <a:pt x="1162" y="191"/>
                  </a:lnTo>
                  <a:lnTo>
                    <a:pt x="1193" y="187"/>
                  </a:lnTo>
                  <a:lnTo>
                    <a:pt x="1224" y="183"/>
                  </a:lnTo>
                  <a:lnTo>
                    <a:pt x="1256" y="177"/>
                  </a:lnTo>
                  <a:lnTo>
                    <a:pt x="1286" y="171"/>
                  </a:lnTo>
                  <a:lnTo>
                    <a:pt x="1317" y="166"/>
                  </a:lnTo>
                  <a:lnTo>
                    <a:pt x="1348" y="158"/>
                  </a:lnTo>
                  <a:lnTo>
                    <a:pt x="1378" y="150"/>
                  </a:lnTo>
                  <a:lnTo>
                    <a:pt x="1409" y="143"/>
                  </a:lnTo>
                  <a:lnTo>
                    <a:pt x="1439" y="135"/>
                  </a:lnTo>
                  <a:lnTo>
                    <a:pt x="1470" y="127"/>
                  </a:lnTo>
                  <a:lnTo>
                    <a:pt x="1499" y="117"/>
                  </a:lnTo>
                  <a:lnTo>
                    <a:pt x="1529" y="107"/>
                  </a:lnTo>
                  <a:lnTo>
                    <a:pt x="1560" y="97"/>
                  </a:lnTo>
                  <a:lnTo>
                    <a:pt x="1589" y="87"/>
                  </a:lnTo>
                  <a:lnTo>
                    <a:pt x="1618" y="76"/>
                  </a:lnTo>
                  <a:lnTo>
                    <a:pt x="1647" y="64"/>
                  </a:lnTo>
                  <a:lnTo>
                    <a:pt x="1676" y="52"/>
                  </a:lnTo>
                  <a:lnTo>
                    <a:pt x="1706" y="40"/>
                  </a:lnTo>
                  <a:lnTo>
                    <a:pt x="1734" y="27"/>
                  </a:lnTo>
                  <a:lnTo>
                    <a:pt x="1763" y="13"/>
                  </a:lnTo>
                  <a:lnTo>
                    <a:pt x="1791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3" name="任意多边形 694312"/>
            <p:cNvSpPr>
              <a:spLocks noChangeAspect="1"/>
            </p:cNvSpPr>
            <p:nvPr/>
          </p:nvSpPr>
          <p:spPr>
            <a:xfrm>
              <a:off x="3731" y="1158"/>
              <a:ext cx="156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"/>
                </a:cxn>
                <a:cxn ang="0">
                  <a:pos x="5" y="10"/>
                </a:cxn>
                <a:cxn ang="0">
                  <a:pos x="8" y="15"/>
                </a:cxn>
                <a:cxn ang="0">
                  <a:pos x="10" y="19"/>
                </a:cxn>
                <a:cxn ang="0">
                  <a:pos x="13" y="24"/>
                </a:cxn>
                <a:cxn ang="0">
                  <a:pos x="16" y="29"/>
                </a:cxn>
                <a:cxn ang="0">
                  <a:pos x="19" y="33"/>
                </a:cxn>
                <a:cxn ang="0">
                  <a:pos x="22" y="38"/>
                </a:cxn>
                <a:cxn ang="0">
                  <a:pos x="25" y="42"/>
                </a:cxn>
                <a:cxn ang="0">
                  <a:pos x="28" y="47"/>
                </a:cxn>
                <a:cxn ang="0">
                  <a:pos x="31" y="51"/>
                </a:cxn>
                <a:cxn ang="0">
                  <a:pos x="35" y="56"/>
                </a:cxn>
                <a:cxn ang="0">
                  <a:pos x="38" y="60"/>
                </a:cxn>
                <a:cxn ang="0">
                  <a:pos x="41" y="64"/>
                </a:cxn>
                <a:cxn ang="0">
                  <a:pos x="45" y="69"/>
                </a:cxn>
                <a:cxn ang="0">
                  <a:pos x="49" y="73"/>
                </a:cxn>
                <a:cxn ang="0">
                  <a:pos x="52" y="77"/>
                </a:cxn>
                <a:cxn ang="0">
                  <a:pos x="56" y="81"/>
                </a:cxn>
                <a:cxn ang="0">
                  <a:pos x="59" y="85"/>
                </a:cxn>
                <a:cxn ang="0">
                  <a:pos x="63" y="89"/>
                </a:cxn>
                <a:cxn ang="0">
                  <a:pos x="67" y="93"/>
                </a:cxn>
                <a:cxn ang="0">
                  <a:pos x="71" y="97"/>
                </a:cxn>
                <a:cxn ang="0">
                  <a:pos x="75" y="100"/>
                </a:cxn>
                <a:cxn ang="0">
                  <a:pos x="79" y="104"/>
                </a:cxn>
                <a:cxn ang="0">
                  <a:pos x="83" y="108"/>
                </a:cxn>
                <a:cxn ang="0">
                  <a:pos x="87" y="111"/>
                </a:cxn>
                <a:cxn ang="0">
                  <a:pos x="92" y="115"/>
                </a:cxn>
                <a:cxn ang="0">
                  <a:pos x="96" y="118"/>
                </a:cxn>
                <a:cxn ang="0">
                  <a:pos x="100" y="121"/>
                </a:cxn>
                <a:cxn ang="0">
                  <a:pos x="105" y="125"/>
                </a:cxn>
                <a:cxn ang="0">
                  <a:pos x="109" y="128"/>
                </a:cxn>
                <a:cxn ang="0">
                  <a:pos x="113" y="131"/>
                </a:cxn>
                <a:cxn ang="0">
                  <a:pos x="118" y="134"/>
                </a:cxn>
                <a:cxn ang="0">
                  <a:pos x="123" y="137"/>
                </a:cxn>
                <a:cxn ang="0">
                  <a:pos x="127" y="140"/>
                </a:cxn>
                <a:cxn ang="0">
                  <a:pos x="132" y="143"/>
                </a:cxn>
                <a:cxn ang="0">
                  <a:pos x="137" y="146"/>
                </a:cxn>
                <a:cxn ang="0">
                  <a:pos x="142" y="148"/>
                </a:cxn>
                <a:cxn ang="0">
                  <a:pos x="146" y="151"/>
                </a:cxn>
                <a:cxn ang="0">
                  <a:pos x="151" y="153"/>
                </a:cxn>
                <a:cxn ang="0">
                  <a:pos x="156" y="156"/>
                </a:cxn>
              </a:cxnLst>
              <a:rect l="0" t="0" r="0" b="0"/>
              <a:pathLst>
                <a:path w="910" h="911">
                  <a:moveTo>
                    <a:pt x="0" y="0"/>
                  </a:moveTo>
                  <a:lnTo>
                    <a:pt x="14" y="30"/>
                  </a:lnTo>
                  <a:lnTo>
                    <a:pt x="30" y="58"/>
                  </a:lnTo>
                  <a:lnTo>
                    <a:pt x="45" y="86"/>
                  </a:lnTo>
                  <a:lnTo>
                    <a:pt x="61" y="113"/>
                  </a:lnTo>
                  <a:lnTo>
                    <a:pt x="77" y="141"/>
                  </a:lnTo>
                  <a:lnTo>
                    <a:pt x="93" y="168"/>
                  </a:lnTo>
                  <a:lnTo>
                    <a:pt x="111" y="195"/>
                  </a:lnTo>
                  <a:lnTo>
                    <a:pt x="128" y="222"/>
                  </a:lnTo>
                  <a:lnTo>
                    <a:pt x="146" y="248"/>
                  </a:lnTo>
                  <a:lnTo>
                    <a:pt x="165" y="274"/>
                  </a:lnTo>
                  <a:lnTo>
                    <a:pt x="183" y="300"/>
                  </a:lnTo>
                  <a:lnTo>
                    <a:pt x="203" y="326"/>
                  </a:lnTo>
                  <a:lnTo>
                    <a:pt x="222" y="351"/>
                  </a:lnTo>
                  <a:lnTo>
                    <a:pt x="242" y="376"/>
                  </a:lnTo>
                  <a:lnTo>
                    <a:pt x="262" y="401"/>
                  </a:lnTo>
                  <a:lnTo>
                    <a:pt x="283" y="425"/>
                  </a:lnTo>
                  <a:lnTo>
                    <a:pt x="304" y="449"/>
                  </a:lnTo>
                  <a:lnTo>
                    <a:pt x="326" y="473"/>
                  </a:lnTo>
                  <a:lnTo>
                    <a:pt x="347" y="496"/>
                  </a:lnTo>
                  <a:lnTo>
                    <a:pt x="369" y="518"/>
                  </a:lnTo>
                  <a:lnTo>
                    <a:pt x="392" y="541"/>
                  </a:lnTo>
                  <a:lnTo>
                    <a:pt x="415" y="564"/>
                  </a:lnTo>
                  <a:lnTo>
                    <a:pt x="438" y="585"/>
                  </a:lnTo>
                  <a:lnTo>
                    <a:pt x="462" y="607"/>
                  </a:lnTo>
                  <a:lnTo>
                    <a:pt x="486" y="628"/>
                  </a:lnTo>
                  <a:lnTo>
                    <a:pt x="510" y="649"/>
                  </a:lnTo>
                  <a:lnTo>
                    <a:pt x="535" y="669"/>
                  </a:lnTo>
                  <a:lnTo>
                    <a:pt x="559" y="689"/>
                  </a:lnTo>
                  <a:lnTo>
                    <a:pt x="585" y="709"/>
                  </a:lnTo>
                  <a:lnTo>
                    <a:pt x="610" y="728"/>
                  </a:lnTo>
                  <a:lnTo>
                    <a:pt x="636" y="747"/>
                  </a:lnTo>
                  <a:lnTo>
                    <a:pt x="662" y="765"/>
                  </a:lnTo>
                  <a:lnTo>
                    <a:pt x="689" y="782"/>
                  </a:lnTo>
                  <a:lnTo>
                    <a:pt x="715" y="801"/>
                  </a:lnTo>
                  <a:lnTo>
                    <a:pt x="742" y="817"/>
                  </a:lnTo>
                  <a:lnTo>
                    <a:pt x="770" y="834"/>
                  </a:lnTo>
                  <a:lnTo>
                    <a:pt x="797" y="850"/>
                  </a:lnTo>
                  <a:lnTo>
                    <a:pt x="826" y="866"/>
                  </a:lnTo>
                  <a:lnTo>
                    <a:pt x="854" y="882"/>
                  </a:lnTo>
                  <a:lnTo>
                    <a:pt x="882" y="896"/>
                  </a:lnTo>
                  <a:lnTo>
                    <a:pt x="910" y="91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4" name="任意多边形 694313"/>
            <p:cNvSpPr>
              <a:spLocks noChangeAspect="1"/>
            </p:cNvSpPr>
            <p:nvPr/>
          </p:nvSpPr>
          <p:spPr>
            <a:xfrm>
              <a:off x="3887" y="657"/>
              <a:ext cx="308" cy="37"/>
            </a:xfrm>
            <a:custGeom>
              <a:avLst/>
              <a:gdLst/>
              <a:ahLst/>
              <a:cxnLst>
                <a:cxn ang="0">
                  <a:pos x="308" y="37"/>
                </a:cxn>
                <a:cxn ang="0">
                  <a:pos x="303" y="35"/>
                </a:cxn>
                <a:cxn ang="0">
                  <a:pos x="298" y="32"/>
                </a:cxn>
                <a:cxn ang="0">
                  <a:pos x="293" y="30"/>
                </a:cxn>
                <a:cxn ang="0">
                  <a:pos x="288" y="28"/>
                </a:cxn>
                <a:cxn ang="0">
                  <a:pos x="283" y="26"/>
                </a:cxn>
                <a:cxn ang="0">
                  <a:pos x="278" y="24"/>
                </a:cxn>
                <a:cxn ang="0">
                  <a:pos x="273" y="21"/>
                </a:cxn>
                <a:cxn ang="0">
                  <a:pos x="268" y="20"/>
                </a:cxn>
                <a:cxn ang="0">
                  <a:pos x="263" y="18"/>
                </a:cxn>
                <a:cxn ang="0">
                  <a:pos x="258" y="16"/>
                </a:cxn>
                <a:cxn ang="0">
                  <a:pos x="253" y="15"/>
                </a:cxn>
                <a:cxn ang="0">
                  <a:pos x="247" y="13"/>
                </a:cxn>
                <a:cxn ang="0">
                  <a:pos x="242" y="12"/>
                </a:cxn>
                <a:cxn ang="0">
                  <a:pos x="237" y="10"/>
                </a:cxn>
                <a:cxn ang="0">
                  <a:pos x="232" y="9"/>
                </a:cxn>
                <a:cxn ang="0">
                  <a:pos x="226" y="8"/>
                </a:cxn>
                <a:cxn ang="0">
                  <a:pos x="221" y="7"/>
                </a:cxn>
                <a:cxn ang="0">
                  <a:pos x="216" y="5"/>
                </a:cxn>
                <a:cxn ang="0">
                  <a:pos x="210" y="5"/>
                </a:cxn>
                <a:cxn ang="0">
                  <a:pos x="205" y="4"/>
                </a:cxn>
                <a:cxn ang="0">
                  <a:pos x="200" y="3"/>
                </a:cxn>
                <a:cxn ang="0">
                  <a:pos x="194" y="2"/>
                </a:cxn>
                <a:cxn ang="0">
                  <a:pos x="189" y="2"/>
                </a:cxn>
                <a:cxn ang="0">
                  <a:pos x="184" y="1"/>
                </a:cxn>
                <a:cxn ang="0">
                  <a:pos x="178" y="1"/>
                </a:cxn>
                <a:cxn ang="0">
                  <a:pos x="173" y="0"/>
                </a:cxn>
                <a:cxn ang="0">
                  <a:pos x="167" y="0"/>
                </a:cxn>
                <a:cxn ang="0">
                  <a:pos x="162" y="0"/>
                </a:cxn>
                <a:cxn ang="0">
                  <a:pos x="157" y="0"/>
                </a:cxn>
                <a:cxn ang="0">
                  <a:pos x="151" y="0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35" y="0"/>
                </a:cxn>
                <a:cxn ang="0">
                  <a:pos x="130" y="1"/>
                </a:cxn>
                <a:cxn ang="0">
                  <a:pos x="124" y="1"/>
                </a:cxn>
                <a:cxn ang="0">
                  <a:pos x="119" y="2"/>
                </a:cxn>
                <a:cxn ang="0">
                  <a:pos x="114" y="2"/>
                </a:cxn>
                <a:cxn ang="0">
                  <a:pos x="108" y="3"/>
                </a:cxn>
                <a:cxn ang="0">
                  <a:pos x="103" y="4"/>
                </a:cxn>
                <a:cxn ang="0">
                  <a:pos x="98" y="5"/>
                </a:cxn>
                <a:cxn ang="0">
                  <a:pos x="92" y="5"/>
                </a:cxn>
                <a:cxn ang="0">
                  <a:pos x="87" y="7"/>
                </a:cxn>
                <a:cxn ang="0">
                  <a:pos x="82" y="8"/>
                </a:cxn>
                <a:cxn ang="0">
                  <a:pos x="76" y="9"/>
                </a:cxn>
                <a:cxn ang="0">
                  <a:pos x="71" y="10"/>
                </a:cxn>
                <a:cxn ang="0">
                  <a:pos x="66" y="12"/>
                </a:cxn>
                <a:cxn ang="0">
                  <a:pos x="60" y="13"/>
                </a:cxn>
                <a:cxn ang="0">
                  <a:pos x="55" y="15"/>
                </a:cxn>
                <a:cxn ang="0">
                  <a:pos x="50" y="16"/>
                </a:cxn>
                <a:cxn ang="0">
                  <a:pos x="45" y="18"/>
                </a:cxn>
                <a:cxn ang="0">
                  <a:pos x="40" y="20"/>
                </a:cxn>
                <a:cxn ang="0">
                  <a:pos x="35" y="21"/>
                </a:cxn>
                <a:cxn ang="0">
                  <a:pos x="30" y="24"/>
                </a:cxn>
                <a:cxn ang="0">
                  <a:pos x="25" y="26"/>
                </a:cxn>
                <a:cxn ang="0">
                  <a:pos x="20" y="28"/>
                </a:cxn>
                <a:cxn ang="0">
                  <a:pos x="15" y="30"/>
                </a:cxn>
                <a:cxn ang="0">
                  <a:pos x="10" y="32"/>
                </a:cxn>
                <a:cxn ang="0">
                  <a:pos x="5" y="35"/>
                </a:cxn>
                <a:cxn ang="0">
                  <a:pos x="0" y="37"/>
                </a:cxn>
              </a:cxnLst>
              <a:rect l="0" t="0" r="0" b="0"/>
              <a:pathLst>
                <a:path w="1791" h="210">
                  <a:moveTo>
                    <a:pt x="1791" y="210"/>
                  </a:moveTo>
                  <a:lnTo>
                    <a:pt x="1763" y="196"/>
                  </a:lnTo>
                  <a:lnTo>
                    <a:pt x="1734" y="183"/>
                  </a:lnTo>
                  <a:lnTo>
                    <a:pt x="1706" y="170"/>
                  </a:lnTo>
                  <a:lnTo>
                    <a:pt x="1676" y="157"/>
                  </a:lnTo>
                  <a:lnTo>
                    <a:pt x="1647" y="145"/>
                  </a:lnTo>
                  <a:lnTo>
                    <a:pt x="1618" y="134"/>
                  </a:lnTo>
                  <a:lnTo>
                    <a:pt x="1589" y="122"/>
                  </a:lnTo>
                  <a:lnTo>
                    <a:pt x="1560" y="112"/>
                  </a:lnTo>
                  <a:lnTo>
                    <a:pt x="1529" y="102"/>
                  </a:lnTo>
                  <a:lnTo>
                    <a:pt x="1499" y="92"/>
                  </a:lnTo>
                  <a:lnTo>
                    <a:pt x="1470" y="83"/>
                  </a:lnTo>
                  <a:lnTo>
                    <a:pt x="1439" y="75"/>
                  </a:lnTo>
                  <a:lnTo>
                    <a:pt x="1409" y="66"/>
                  </a:lnTo>
                  <a:lnTo>
                    <a:pt x="1378" y="58"/>
                  </a:lnTo>
                  <a:lnTo>
                    <a:pt x="1348" y="51"/>
                  </a:lnTo>
                  <a:lnTo>
                    <a:pt x="1317" y="44"/>
                  </a:lnTo>
                  <a:lnTo>
                    <a:pt x="1286" y="38"/>
                  </a:lnTo>
                  <a:lnTo>
                    <a:pt x="1256" y="31"/>
                  </a:lnTo>
                  <a:lnTo>
                    <a:pt x="1224" y="27"/>
                  </a:lnTo>
                  <a:lnTo>
                    <a:pt x="1193" y="22"/>
                  </a:lnTo>
                  <a:lnTo>
                    <a:pt x="1162" y="17"/>
                  </a:lnTo>
                  <a:lnTo>
                    <a:pt x="1131" y="13"/>
                  </a:lnTo>
                  <a:lnTo>
                    <a:pt x="1100" y="10"/>
                  </a:lnTo>
                  <a:lnTo>
                    <a:pt x="1069" y="6"/>
                  </a:lnTo>
                  <a:lnTo>
                    <a:pt x="1037" y="4"/>
                  </a:lnTo>
                  <a:lnTo>
                    <a:pt x="1006" y="2"/>
                  </a:lnTo>
                  <a:lnTo>
                    <a:pt x="974" y="1"/>
                  </a:lnTo>
                  <a:lnTo>
                    <a:pt x="943" y="0"/>
                  </a:lnTo>
                  <a:lnTo>
                    <a:pt x="912" y="0"/>
                  </a:lnTo>
                  <a:lnTo>
                    <a:pt x="879" y="0"/>
                  </a:lnTo>
                  <a:lnTo>
                    <a:pt x="848" y="0"/>
                  </a:lnTo>
                  <a:lnTo>
                    <a:pt x="816" y="1"/>
                  </a:lnTo>
                  <a:lnTo>
                    <a:pt x="785" y="2"/>
                  </a:lnTo>
                  <a:lnTo>
                    <a:pt x="754" y="4"/>
                  </a:lnTo>
                  <a:lnTo>
                    <a:pt x="722" y="6"/>
                  </a:lnTo>
                  <a:lnTo>
                    <a:pt x="691" y="10"/>
                  </a:lnTo>
                  <a:lnTo>
                    <a:pt x="660" y="13"/>
                  </a:lnTo>
                  <a:lnTo>
                    <a:pt x="628" y="17"/>
                  </a:lnTo>
                  <a:lnTo>
                    <a:pt x="598" y="22"/>
                  </a:lnTo>
                  <a:lnTo>
                    <a:pt x="567" y="27"/>
                  </a:lnTo>
                  <a:lnTo>
                    <a:pt x="535" y="31"/>
                  </a:lnTo>
                  <a:lnTo>
                    <a:pt x="505" y="38"/>
                  </a:lnTo>
                  <a:lnTo>
                    <a:pt x="474" y="44"/>
                  </a:lnTo>
                  <a:lnTo>
                    <a:pt x="443" y="51"/>
                  </a:lnTo>
                  <a:lnTo>
                    <a:pt x="413" y="58"/>
                  </a:lnTo>
                  <a:lnTo>
                    <a:pt x="382" y="66"/>
                  </a:lnTo>
                  <a:lnTo>
                    <a:pt x="351" y="75"/>
                  </a:lnTo>
                  <a:lnTo>
                    <a:pt x="321" y="83"/>
                  </a:lnTo>
                  <a:lnTo>
                    <a:pt x="292" y="92"/>
                  </a:lnTo>
                  <a:lnTo>
                    <a:pt x="262" y="102"/>
                  </a:lnTo>
                  <a:lnTo>
                    <a:pt x="231" y="112"/>
                  </a:lnTo>
                  <a:lnTo>
                    <a:pt x="202" y="122"/>
                  </a:lnTo>
                  <a:lnTo>
                    <a:pt x="173" y="134"/>
                  </a:lnTo>
                  <a:lnTo>
                    <a:pt x="144" y="145"/>
                  </a:lnTo>
                  <a:lnTo>
                    <a:pt x="115" y="157"/>
                  </a:lnTo>
                  <a:lnTo>
                    <a:pt x="85" y="170"/>
                  </a:lnTo>
                  <a:lnTo>
                    <a:pt x="57" y="183"/>
                  </a:lnTo>
                  <a:lnTo>
                    <a:pt x="28" y="196"/>
                  </a:lnTo>
                  <a:lnTo>
                    <a:pt x="0" y="21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5" name="任意多边形 694314"/>
            <p:cNvSpPr>
              <a:spLocks noChangeAspect="1"/>
            </p:cNvSpPr>
            <p:nvPr/>
          </p:nvSpPr>
          <p:spPr>
            <a:xfrm>
              <a:off x="4507" y="848"/>
              <a:ext cx="96" cy="311"/>
            </a:xfrm>
            <a:custGeom>
              <a:avLst/>
              <a:gdLst/>
              <a:ahLst/>
              <a:cxnLst>
                <a:cxn ang="0">
                  <a:pos x="3" y="309"/>
                </a:cxn>
                <a:cxn ang="0">
                  <a:pos x="10" y="305"/>
                </a:cxn>
                <a:cxn ang="0">
                  <a:pos x="17" y="302"/>
                </a:cxn>
                <a:cxn ang="0">
                  <a:pos x="23" y="297"/>
                </a:cxn>
                <a:cxn ang="0">
                  <a:pos x="29" y="293"/>
                </a:cxn>
                <a:cxn ang="0">
                  <a:pos x="35" y="288"/>
                </a:cxn>
                <a:cxn ang="0">
                  <a:pos x="41" y="282"/>
                </a:cxn>
                <a:cxn ang="0">
                  <a:pos x="47" y="277"/>
                </a:cxn>
                <a:cxn ang="0">
                  <a:pos x="52" y="272"/>
                </a:cxn>
                <a:cxn ang="0">
                  <a:pos x="57" y="266"/>
                </a:cxn>
                <a:cxn ang="0">
                  <a:pos x="61" y="260"/>
                </a:cxn>
                <a:cxn ang="0">
                  <a:pos x="66" y="253"/>
                </a:cxn>
                <a:cxn ang="0">
                  <a:pos x="70" y="247"/>
                </a:cxn>
                <a:cxn ang="0">
                  <a:pos x="74" y="240"/>
                </a:cxn>
                <a:cxn ang="0">
                  <a:pos x="78" y="234"/>
                </a:cxn>
                <a:cxn ang="0">
                  <a:pos x="81" y="227"/>
                </a:cxn>
                <a:cxn ang="0">
                  <a:pos x="84" y="220"/>
                </a:cxn>
                <a:cxn ang="0">
                  <a:pos x="87" y="212"/>
                </a:cxn>
                <a:cxn ang="0">
                  <a:pos x="89" y="205"/>
                </a:cxn>
                <a:cxn ang="0">
                  <a:pos x="91" y="197"/>
                </a:cxn>
                <a:cxn ang="0">
                  <a:pos x="93" y="190"/>
                </a:cxn>
                <a:cxn ang="0">
                  <a:pos x="94" y="182"/>
                </a:cxn>
                <a:cxn ang="0">
                  <a:pos x="95" y="175"/>
                </a:cxn>
                <a:cxn ang="0">
                  <a:pos x="96" y="167"/>
                </a:cxn>
                <a:cxn ang="0">
                  <a:pos x="96" y="159"/>
                </a:cxn>
                <a:cxn ang="0">
                  <a:pos x="96" y="152"/>
                </a:cxn>
                <a:cxn ang="0">
                  <a:pos x="96" y="144"/>
                </a:cxn>
                <a:cxn ang="0">
                  <a:pos x="95" y="136"/>
                </a:cxn>
                <a:cxn ang="0">
                  <a:pos x="94" y="129"/>
                </a:cxn>
                <a:cxn ang="0">
                  <a:pos x="93" y="121"/>
                </a:cxn>
                <a:cxn ang="0">
                  <a:pos x="91" y="114"/>
                </a:cxn>
                <a:cxn ang="0">
                  <a:pos x="89" y="106"/>
                </a:cxn>
                <a:cxn ang="0">
                  <a:pos x="87" y="99"/>
                </a:cxn>
                <a:cxn ang="0">
                  <a:pos x="84" y="92"/>
                </a:cxn>
                <a:cxn ang="0">
                  <a:pos x="81" y="85"/>
                </a:cxn>
                <a:cxn ang="0">
                  <a:pos x="78" y="77"/>
                </a:cxn>
                <a:cxn ang="0">
                  <a:pos x="74" y="71"/>
                </a:cxn>
                <a:cxn ang="0">
                  <a:pos x="70" y="64"/>
                </a:cxn>
                <a:cxn ang="0">
                  <a:pos x="66" y="58"/>
                </a:cxn>
                <a:cxn ang="0">
                  <a:pos x="61" y="51"/>
                </a:cxn>
                <a:cxn ang="0">
                  <a:pos x="57" y="45"/>
                </a:cxn>
                <a:cxn ang="0">
                  <a:pos x="52" y="39"/>
                </a:cxn>
                <a:cxn ang="0">
                  <a:pos x="47" y="34"/>
                </a:cxn>
                <a:cxn ang="0">
                  <a:pos x="41" y="28"/>
                </a:cxn>
                <a:cxn ang="0">
                  <a:pos x="35" y="23"/>
                </a:cxn>
                <a:cxn ang="0">
                  <a:pos x="29" y="18"/>
                </a:cxn>
                <a:cxn ang="0">
                  <a:pos x="23" y="14"/>
                </a:cxn>
                <a:cxn ang="0">
                  <a:pos x="17" y="9"/>
                </a:cxn>
                <a:cxn ang="0">
                  <a:pos x="10" y="6"/>
                </a:cxn>
                <a:cxn ang="0">
                  <a:pos x="3" y="2"/>
                </a:cxn>
              </a:cxnLst>
              <a:rect l="0" t="0" r="0" b="0"/>
              <a:pathLst>
                <a:path w="559" h="1806">
                  <a:moveTo>
                    <a:pt x="0" y="1806"/>
                  </a:moveTo>
                  <a:lnTo>
                    <a:pt x="20" y="1795"/>
                  </a:lnTo>
                  <a:lnTo>
                    <a:pt x="39" y="1785"/>
                  </a:lnTo>
                  <a:lnTo>
                    <a:pt x="59" y="1773"/>
                  </a:lnTo>
                  <a:lnTo>
                    <a:pt x="78" y="1763"/>
                  </a:lnTo>
                  <a:lnTo>
                    <a:pt x="98" y="1751"/>
                  </a:lnTo>
                  <a:lnTo>
                    <a:pt x="116" y="1738"/>
                  </a:lnTo>
                  <a:lnTo>
                    <a:pt x="134" y="1726"/>
                  </a:lnTo>
                  <a:lnTo>
                    <a:pt x="153" y="1713"/>
                  </a:lnTo>
                  <a:lnTo>
                    <a:pt x="170" y="1699"/>
                  </a:lnTo>
                  <a:lnTo>
                    <a:pt x="187" y="1685"/>
                  </a:lnTo>
                  <a:lnTo>
                    <a:pt x="205" y="1671"/>
                  </a:lnTo>
                  <a:lnTo>
                    <a:pt x="222" y="1656"/>
                  </a:lnTo>
                  <a:lnTo>
                    <a:pt x="238" y="1640"/>
                  </a:lnTo>
                  <a:lnTo>
                    <a:pt x="254" y="1625"/>
                  </a:lnTo>
                  <a:lnTo>
                    <a:pt x="271" y="1610"/>
                  </a:lnTo>
                  <a:lnTo>
                    <a:pt x="286" y="1594"/>
                  </a:lnTo>
                  <a:lnTo>
                    <a:pt x="301" y="1577"/>
                  </a:lnTo>
                  <a:lnTo>
                    <a:pt x="316" y="1560"/>
                  </a:lnTo>
                  <a:lnTo>
                    <a:pt x="330" y="1543"/>
                  </a:lnTo>
                  <a:lnTo>
                    <a:pt x="344" y="1526"/>
                  </a:lnTo>
                  <a:lnTo>
                    <a:pt x="358" y="1509"/>
                  </a:lnTo>
                  <a:lnTo>
                    <a:pt x="371" y="1490"/>
                  </a:lnTo>
                  <a:lnTo>
                    <a:pt x="384" y="1472"/>
                  </a:lnTo>
                  <a:lnTo>
                    <a:pt x="396" y="1453"/>
                  </a:lnTo>
                  <a:lnTo>
                    <a:pt x="408" y="1434"/>
                  </a:lnTo>
                  <a:lnTo>
                    <a:pt x="420" y="1416"/>
                  </a:lnTo>
                  <a:lnTo>
                    <a:pt x="431" y="1396"/>
                  </a:lnTo>
                  <a:lnTo>
                    <a:pt x="441" y="1375"/>
                  </a:lnTo>
                  <a:lnTo>
                    <a:pt x="452" y="1356"/>
                  </a:lnTo>
                  <a:lnTo>
                    <a:pt x="462" y="1335"/>
                  </a:lnTo>
                  <a:lnTo>
                    <a:pt x="471" y="1316"/>
                  </a:lnTo>
                  <a:lnTo>
                    <a:pt x="480" y="1295"/>
                  </a:lnTo>
                  <a:lnTo>
                    <a:pt x="489" y="1275"/>
                  </a:lnTo>
                  <a:lnTo>
                    <a:pt x="497" y="1253"/>
                  </a:lnTo>
                  <a:lnTo>
                    <a:pt x="504" y="1233"/>
                  </a:lnTo>
                  <a:lnTo>
                    <a:pt x="512" y="1211"/>
                  </a:lnTo>
                  <a:lnTo>
                    <a:pt x="518" y="1189"/>
                  </a:lnTo>
                  <a:lnTo>
                    <a:pt x="524" y="1169"/>
                  </a:lnTo>
                  <a:lnTo>
                    <a:pt x="530" y="1146"/>
                  </a:lnTo>
                  <a:lnTo>
                    <a:pt x="534" y="1125"/>
                  </a:lnTo>
                  <a:lnTo>
                    <a:pt x="540" y="1103"/>
                  </a:lnTo>
                  <a:lnTo>
                    <a:pt x="543" y="1081"/>
                  </a:lnTo>
                  <a:lnTo>
                    <a:pt x="547" y="1059"/>
                  </a:lnTo>
                  <a:lnTo>
                    <a:pt x="551" y="1037"/>
                  </a:lnTo>
                  <a:lnTo>
                    <a:pt x="553" y="1014"/>
                  </a:lnTo>
                  <a:lnTo>
                    <a:pt x="555" y="993"/>
                  </a:lnTo>
                  <a:lnTo>
                    <a:pt x="557" y="970"/>
                  </a:lnTo>
                  <a:lnTo>
                    <a:pt x="558" y="948"/>
                  </a:lnTo>
                  <a:lnTo>
                    <a:pt x="559" y="926"/>
                  </a:lnTo>
                  <a:lnTo>
                    <a:pt x="559" y="903"/>
                  </a:lnTo>
                  <a:lnTo>
                    <a:pt x="559" y="880"/>
                  </a:lnTo>
                  <a:lnTo>
                    <a:pt x="558" y="859"/>
                  </a:lnTo>
                  <a:lnTo>
                    <a:pt x="557" y="836"/>
                  </a:lnTo>
                  <a:lnTo>
                    <a:pt x="555" y="813"/>
                  </a:lnTo>
                  <a:lnTo>
                    <a:pt x="553" y="791"/>
                  </a:lnTo>
                  <a:lnTo>
                    <a:pt x="551" y="769"/>
                  </a:lnTo>
                  <a:lnTo>
                    <a:pt x="547" y="747"/>
                  </a:lnTo>
                  <a:lnTo>
                    <a:pt x="543" y="724"/>
                  </a:lnTo>
                  <a:lnTo>
                    <a:pt x="540" y="703"/>
                  </a:lnTo>
                  <a:lnTo>
                    <a:pt x="534" y="681"/>
                  </a:lnTo>
                  <a:lnTo>
                    <a:pt x="530" y="660"/>
                  </a:lnTo>
                  <a:lnTo>
                    <a:pt x="524" y="638"/>
                  </a:lnTo>
                  <a:lnTo>
                    <a:pt x="518" y="616"/>
                  </a:lnTo>
                  <a:lnTo>
                    <a:pt x="512" y="595"/>
                  </a:lnTo>
                  <a:lnTo>
                    <a:pt x="504" y="573"/>
                  </a:lnTo>
                  <a:lnTo>
                    <a:pt x="497" y="552"/>
                  </a:lnTo>
                  <a:lnTo>
                    <a:pt x="489" y="532"/>
                  </a:lnTo>
                  <a:lnTo>
                    <a:pt x="480" y="511"/>
                  </a:lnTo>
                  <a:lnTo>
                    <a:pt x="471" y="491"/>
                  </a:lnTo>
                  <a:lnTo>
                    <a:pt x="462" y="470"/>
                  </a:lnTo>
                  <a:lnTo>
                    <a:pt x="452" y="450"/>
                  </a:lnTo>
                  <a:lnTo>
                    <a:pt x="441" y="430"/>
                  </a:lnTo>
                  <a:lnTo>
                    <a:pt x="431" y="411"/>
                  </a:lnTo>
                  <a:lnTo>
                    <a:pt x="420" y="391"/>
                  </a:lnTo>
                  <a:lnTo>
                    <a:pt x="408" y="372"/>
                  </a:lnTo>
                  <a:lnTo>
                    <a:pt x="396" y="353"/>
                  </a:lnTo>
                  <a:lnTo>
                    <a:pt x="384" y="334"/>
                  </a:lnTo>
                  <a:lnTo>
                    <a:pt x="371" y="316"/>
                  </a:lnTo>
                  <a:lnTo>
                    <a:pt x="358" y="298"/>
                  </a:lnTo>
                  <a:lnTo>
                    <a:pt x="344" y="280"/>
                  </a:lnTo>
                  <a:lnTo>
                    <a:pt x="330" y="263"/>
                  </a:lnTo>
                  <a:lnTo>
                    <a:pt x="316" y="245"/>
                  </a:lnTo>
                  <a:lnTo>
                    <a:pt x="301" y="229"/>
                  </a:lnTo>
                  <a:lnTo>
                    <a:pt x="286" y="213"/>
                  </a:lnTo>
                  <a:lnTo>
                    <a:pt x="271" y="197"/>
                  </a:lnTo>
                  <a:lnTo>
                    <a:pt x="254" y="180"/>
                  </a:lnTo>
                  <a:lnTo>
                    <a:pt x="238" y="165"/>
                  </a:lnTo>
                  <a:lnTo>
                    <a:pt x="222" y="150"/>
                  </a:lnTo>
                  <a:lnTo>
                    <a:pt x="205" y="135"/>
                  </a:lnTo>
                  <a:lnTo>
                    <a:pt x="187" y="121"/>
                  </a:lnTo>
                  <a:lnTo>
                    <a:pt x="170" y="107"/>
                  </a:lnTo>
                  <a:lnTo>
                    <a:pt x="153" y="94"/>
                  </a:lnTo>
                  <a:lnTo>
                    <a:pt x="134" y="81"/>
                  </a:lnTo>
                  <a:lnTo>
                    <a:pt x="116" y="68"/>
                  </a:lnTo>
                  <a:lnTo>
                    <a:pt x="98" y="55"/>
                  </a:lnTo>
                  <a:lnTo>
                    <a:pt x="78" y="43"/>
                  </a:lnTo>
                  <a:lnTo>
                    <a:pt x="59" y="32"/>
                  </a:lnTo>
                  <a:lnTo>
                    <a:pt x="39" y="21"/>
                  </a:lnTo>
                  <a:lnTo>
                    <a:pt x="20" y="11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6" name="任意多边形 694315"/>
            <p:cNvSpPr>
              <a:spLocks noChangeAspect="1"/>
            </p:cNvSpPr>
            <p:nvPr/>
          </p:nvSpPr>
          <p:spPr>
            <a:xfrm>
              <a:off x="4343" y="916"/>
              <a:ext cx="173" cy="174"/>
            </a:xfrm>
            <a:custGeom>
              <a:avLst/>
              <a:gdLst/>
              <a:ahLst/>
              <a:cxnLst>
                <a:cxn ang="0">
                  <a:pos x="173" y="79"/>
                </a:cxn>
                <a:cxn ang="0">
                  <a:pos x="171" y="68"/>
                </a:cxn>
                <a:cxn ang="0">
                  <a:pos x="168" y="57"/>
                </a:cxn>
                <a:cxn ang="0">
                  <a:pos x="164" y="48"/>
                </a:cxn>
                <a:cxn ang="0">
                  <a:pos x="158" y="38"/>
                </a:cxn>
                <a:cxn ang="0">
                  <a:pos x="152" y="30"/>
                </a:cxn>
                <a:cxn ang="0">
                  <a:pos x="144" y="22"/>
                </a:cxn>
                <a:cxn ang="0">
                  <a:pos x="135" y="15"/>
                </a:cxn>
                <a:cxn ang="0">
                  <a:pos x="126" y="9"/>
                </a:cxn>
                <a:cxn ang="0">
                  <a:pos x="116" y="5"/>
                </a:cxn>
                <a:cxn ang="0">
                  <a:pos x="105" y="2"/>
                </a:cxn>
                <a:cxn ang="0">
                  <a:pos x="95" y="0"/>
                </a:cxn>
                <a:cxn ang="0">
                  <a:pos x="84" y="0"/>
                </a:cxn>
                <a:cxn ang="0">
                  <a:pos x="73" y="1"/>
                </a:cxn>
                <a:cxn ang="0">
                  <a:pos x="63" y="3"/>
                </a:cxn>
                <a:cxn ang="0">
                  <a:pos x="52" y="7"/>
                </a:cxn>
                <a:cxn ang="0">
                  <a:pos x="43" y="12"/>
                </a:cxn>
                <a:cxn ang="0">
                  <a:pos x="34" y="18"/>
                </a:cxn>
                <a:cxn ang="0">
                  <a:pos x="25" y="26"/>
                </a:cxn>
                <a:cxn ang="0">
                  <a:pos x="18" y="34"/>
                </a:cxn>
                <a:cxn ang="0">
                  <a:pos x="12" y="43"/>
                </a:cxn>
                <a:cxn ang="0">
                  <a:pos x="7" y="52"/>
                </a:cxn>
                <a:cxn ang="0">
                  <a:pos x="3" y="63"/>
                </a:cxn>
                <a:cxn ang="0">
                  <a:pos x="1" y="73"/>
                </a:cxn>
                <a:cxn ang="0">
                  <a:pos x="0" y="84"/>
                </a:cxn>
                <a:cxn ang="0">
                  <a:pos x="1" y="95"/>
                </a:cxn>
                <a:cxn ang="0">
                  <a:pos x="2" y="106"/>
                </a:cxn>
                <a:cxn ang="0">
                  <a:pos x="5" y="117"/>
                </a:cxn>
                <a:cxn ang="0">
                  <a:pos x="10" y="127"/>
                </a:cxn>
                <a:cxn ang="0">
                  <a:pos x="15" y="136"/>
                </a:cxn>
                <a:cxn ang="0">
                  <a:pos x="22" y="144"/>
                </a:cxn>
                <a:cxn ang="0">
                  <a:pos x="29" y="152"/>
                </a:cxn>
                <a:cxn ang="0">
                  <a:pos x="38" y="159"/>
                </a:cxn>
                <a:cxn ang="0">
                  <a:pos x="47" y="165"/>
                </a:cxn>
                <a:cxn ang="0">
                  <a:pos x="57" y="169"/>
                </a:cxn>
                <a:cxn ang="0">
                  <a:pos x="68" y="172"/>
                </a:cxn>
                <a:cxn ang="0">
                  <a:pos x="79" y="174"/>
                </a:cxn>
                <a:cxn ang="0">
                  <a:pos x="89" y="174"/>
                </a:cxn>
                <a:cxn ang="0">
                  <a:pos x="100" y="173"/>
                </a:cxn>
                <a:cxn ang="0">
                  <a:pos x="111" y="171"/>
                </a:cxn>
                <a:cxn ang="0">
                  <a:pos x="121" y="167"/>
                </a:cxn>
                <a:cxn ang="0">
                  <a:pos x="131" y="162"/>
                </a:cxn>
                <a:cxn ang="0">
                  <a:pos x="140" y="156"/>
                </a:cxn>
                <a:cxn ang="0">
                  <a:pos x="148" y="149"/>
                </a:cxn>
                <a:cxn ang="0">
                  <a:pos x="155" y="140"/>
                </a:cxn>
                <a:cxn ang="0">
                  <a:pos x="161" y="131"/>
                </a:cxn>
                <a:cxn ang="0">
                  <a:pos x="166" y="122"/>
                </a:cxn>
                <a:cxn ang="0">
                  <a:pos x="170" y="111"/>
                </a:cxn>
                <a:cxn ang="0">
                  <a:pos x="172" y="101"/>
                </a:cxn>
                <a:cxn ang="0">
                  <a:pos x="173" y="90"/>
                </a:cxn>
              </a:cxnLst>
              <a:rect l="0" t="0" r="0" b="0"/>
              <a:pathLst>
                <a:path w="1007" h="1008">
                  <a:moveTo>
                    <a:pt x="1007" y="504"/>
                  </a:moveTo>
                  <a:lnTo>
                    <a:pt x="1007" y="489"/>
                  </a:lnTo>
                  <a:lnTo>
                    <a:pt x="1007" y="472"/>
                  </a:lnTo>
                  <a:lnTo>
                    <a:pt x="1005" y="456"/>
                  </a:lnTo>
                  <a:lnTo>
                    <a:pt x="1004" y="441"/>
                  </a:lnTo>
                  <a:lnTo>
                    <a:pt x="1002" y="425"/>
                  </a:lnTo>
                  <a:lnTo>
                    <a:pt x="999" y="410"/>
                  </a:lnTo>
                  <a:lnTo>
                    <a:pt x="995" y="395"/>
                  </a:lnTo>
                  <a:lnTo>
                    <a:pt x="992" y="378"/>
                  </a:lnTo>
                  <a:lnTo>
                    <a:pt x="988" y="363"/>
                  </a:lnTo>
                  <a:lnTo>
                    <a:pt x="984" y="348"/>
                  </a:lnTo>
                  <a:lnTo>
                    <a:pt x="978" y="333"/>
                  </a:lnTo>
                  <a:lnTo>
                    <a:pt x="973" y="319"/>
                  </a:lnTo>
                  <a:lnTo>
                    <a:pt x="966" y="304"/>
                  </a:lnTo>
                  <a:lnTo>
                    <a:pt x="960" y="290"/>
                  </a:lnTo>
                  <a:lnTo>
                    <a:pt x="953" y="276"/>
                  </a:lnTo>
                  <a:lnTo>
                    <a:pt x="946" y="262"/>
                  </a:lnTo>
                  <a:lnTo>
                    <a:pt x="938" y="248"/>
                  </a:lnTo>
                  <a:lnTo>
                    <a:pt x="929" y="235"/>
                  </a:lnTo>
                  <a:lnTo>
                    <a:pt x="921" y="220"/>
                  </a:lnTo>
                  <a:lnTo>
                    <a:pt x="911" y="208"/>
                  </a:lnTo>
                  <a:lnTo>
                    <a:pt x="902" y="196"/>
                  </a:lnTo>
                  <a:lnTo>
                    <a:pt x="893" y="183"/>
                  </a:lnTo>
                  <a:lnTo>
                    <a:pt x="882" y="171"/>
                  </a:lnTo>
                  <a:lnTo>
                    <a:pt x="871" y="159"/>
                  </a:lnTo>
                  <a:lnTo>
                    <a:pt x="860" y="148"/>
                  </a:lnTo>
                  <a:lnTo>
                    <a:pt x="849" y="137"/>
                  </a:lnTo>
                  <a:lnTo>
                    <a:pt x="838" y="126"/>
                  </a:lnTo>
                  <a:lnTo>
                    <a:pt x="826" y="116"/>
                  </a:lnTo>
                  <a:lnTo>
                    <a:pt x="813" y="106"/>
                  </a:lnTo>
                  <a:lnTo>
                    <a:pt x="800" y="96"/>
                  </a:lnTo>
                  <a:lnTo>
                    <a:pt x="787" y="87"/>
                  </a:lnTo>
                  <a:lnTo>
                    <a:pt x="774" y="79"/>
                  </a:lnTo>
                  <a:lnTo>
                    <a:pt x="761" y="70"/>
                  </a:lnTo>
                  <a:lnTo>
                    <a:pt x="747" y="63"/>
                  </a:lnTo>
                  <a:lnTo>
                    <a:pt x="733" y="55"/>
                  </a:lnTo>
                  <a:lnTo>
                    <a:pt x="719" y="49"/>
                  </a:lnTo>
                  <a:lnTo>
                    <a:pt x="705" y="42"/>
                  </a:lnTo>
                  <a:lnTo>
                    <a:pt x="689" y="36"/>
                  </a:lnTo>
                  <a:lnTo>
                    <a:pt x="674" y="30"/>
                  </a:lnTo>
                  <a:lnTo>
                    <a:pt x="660" y="25"/>
                  </a:lnTo>
                  <a:lnTo>
                    <a:pt x="645" y="20"/>
                  </a:lnTo>
                  <a:lnTo>
                    <a:pt x="630" y="16"/>
                  </a:lnTo>
                  <a:lnTo>
                    <a:pt x="614" y="12"/>
                  </a:lnTo>
                  <a:lnTo>
                    <a:pt x="599" y="9"/>
                  </a:lnTo>
                  <a:lnTo>
                    <a:pt x="583" y="6"/>
                  </a:lnTo>
                  <a:lnTo>
                    <a:pt x="567" y="4"/>
                  </a:lnTo>
                  <a:lnTo>
                    <a:pt x="552" y="2"/>
                  </a:lnTo>
                  <a:lnTo>
                    <a:pt x="536" y="1"/>
                  </a:lnTo>
                  <a:lnTo>
                    <a:pt x="520" y="0"/>
                  </a:lnTo>
                  <a:lnTo>
                    <a:pt x="504" y="0"/>
                  </a:lnTo>
                  <a:lnTo>
                    <a:pt x="488" y="0"/>
                  </a:lnTo>
                  <a:lnTo>
                    <a:pt x="472" y="1"/>
                  </a:lnTo>
                  <a:lnTo>
                    <a:pt x="457" y="2"/>
                  </a:lnTo>
                  <a:lnTo>
                    <a:pt x="441" y="4"/>
                  </a:lnTo>
                  <a:lnTo>
                    <a:pt x="425" y="6"/>
                  </a:lnTo>
                  <a:lnTo>
                    <a:pt x="409" y="9"/>
                  </a:lnTo>
                  <a:lnTo>
                    <a:pt x="394" y="12"/>
                  </a:lnTo>
                  <a:lnTo>
                    <a:pt x="379" y="16"/>
                  </a:lnTo>
                  <a:lnTo>
                    <a:pt x="364" y="20"/>
                  </a:lnTo>
                  <a:lnTo>
                    <a:pt x="349" y="25"/>
                  </a:lnTo>
                  <a:lnTo>
                    <a:pt x="334" y="30"/>
                  </a:lnTo>
                  <a:lnTo>
                    <a:pt x="318" y="36"/>
                  </a:lnTo>
                  <a:lnTo>
                    <a:pt x="304" y="42"/>
                  </a:lnTo>
                  <a:lnTo>
                    <a:pt x="289" y="49"/>
                  </a:lnTo>
                  <a:lnTo>
                    <a:pt x="275" y="55"/>
                  </a:lnTo>
                  <a:lnTo>
                    <a:pt x="261" y="63"/>
                  </a:lnTo>
                  <a:lnTo>
                    <a:pt x="248" y="70"/>
                  </a:lnTo>
                  <a:lnTo>
                    <a:pt x="234" y="79"/>
                  </a:lnTo>
                  <a:lnTo>
                    <a:pt x="221" y="87"/>
                  </a:lnTo>
                  <a:lnTo>
                    <a:pt x="208" y="96"/>
                  </a:lnTo>
                  <a:lnTo>
                    <a:pt x="195" y="106"/>
                  </a:lnTo>
                  <a:lnTo>
                    <a:pt x="183" y="116"/>
                  </a:lnTo>
                  <a:lnTo>
                    <a:pt x="171" y="126"/>
                  </a:lnTo>
                  <a:lnTo>
                    <a:pt x="159" y="137"/>
                  </a:lnTo>
                  <a:lnTo>
                    <a:pt x="148" y="148"/>
                  </a:lnTo>
                  <a:lnTo>
                    <a:pt x="137" y="159"/>
                  </a:lnTo>
                  <a:lnTo>
                    <a:pt x="126" y="171"/>
                  </a:lnTo>
                  <a:lnTo>
                    <a:pt x="116" y="183"/>
                  </a:lnTo>
                  <a:lnTo>
                    <a:pt x="106" y="196"/>
                  </a:lnTo>
                  <a:lnTo>
                    <a:pt x="97" y="208"/>
                  </a:lnTo>
                  <a:lnTo>
                    <a:pt x="88" y="220"/>
                  </a:lnTo>
                  <a:lnTo>
                    <a:pt x="78" y="235"/>
                  </a:lnTo>
                  <a:lnTo>
                    <a:pt x="71" y="248"/>
                  </a:lnTo>
                  <a:lnTo>
                    <a:pt x="63" y="262"/>
                  </a:lnTo>
                  <a:lnTo>
                    <a:pt x="56" y="276"/>
                  </a:lnTo>
                  <a:lnTo>
                    <a:pt x="48" y="290"/>
                  </a:lnTo>
                  <a:lnTo>
                    <a:pt x="42" y="304"/>
                  </a:lnTo>
                  <a:lnTo>
                    <a:pt x="36" y="319"/>
                  </a:lnTo>
                  <a:lnTo>
                    <a:pt x="31" y="333"/>
                  </a:lnTo>
                  <a:lnTo>
                    <a:pt x="25" y="348"/>
                  </a:lnTo>
                  <a:lnTo>
                    <a:pt x="20" y="363"/>
                  </a:lnTo>
                  <a:lnTo>
                    <a:pt x="17" y="378"/>
                  </a:lnTo>
                  <a:lnTo>
                    <a:pt x="12" y="395"/>
                  </a:lnTo>
                  <a:lnTo>
                    <a:pt x="9" y="410"/>
                  </a:lnTo>
                  <a:lnTo>
                    <a:pt x="7" y="425"/>
                  </a:lnTo>
                  <a:lnTo>
                    <a:pt x="5" y="441"/>
                  </a:lnTo>
                  <a:lnTo>
                    <a:pt x="3" y="456"/>
                  </a:lnTo>
                  <a:lnTo>
                    <a:pt x="1" y="472"/>
                  </a:lnTo>
                  <a:lnTo>
                    <a:pt x="0" y="489"/>
                  </a:lnTo>
                  <a:lnTo>
                    <a:pt x="0" y="504"/>
                  </a:lnTo>
                  <a:lnTo>
                    <a:pt x="0" y="520"/>
                  </a:lnTo>
                  <a:lnTo>
                    <a:pt x="1" y="535"/>
                  </a:lnTo>
                  <a:lnTo>
                    <a:pt x="3" y="551"/>
                  </a:lnTo>
                  <a:lnTo>
                    <a:pt x="5" y="568"/>
                  </a:lnTo>
                  <a:lnTo>
                    <a:pt x="7" y="583"/>
                  </a:lnTo>
                  <a:lnTo>
                    <a:pt x="9" y="598"/>
                  </a:lnTo>
                  <a:lnTo>
                    <a:pt x="12" y="614"/>
                  </a:lnTo>
                  <a:lnTo>
                    <a:pt x="17" y="629"/>
                  </a:lnTo>
                  <a:lnTo>
                    <a:pt x="20" y="644"/>
                  </a:lnTo>
                  <a:lnTo>
                    <a:pt x="25" y="660"/>
                  </a:lnTo>
                  <a:lnTo>
                    <a:pt x="31" y="675"/>
                  </a:lnTo>
                  <a:lnTo>
                    <a:pt x="36" y="690"/>
                  </a:lnTo>
                  <a:lnTo>
                    <a:pt x="42" y="704"/>
                  </a:lnTo>
                  <a:lnTo>
                    <a:pt x="48" y="719"/>
                  </a:lnTo>
                  <a:lnTo>
                    <a:pt x="56" y="733"/>
                  </a:lnTo>
                  <a:lnTo>
                    <a:pt x="63" y="747"/>
                  </a:lnTo>
                  <a:lnTo>
                    <a:pt x="71" y="760"/>
                  </a:lnTo>
                  <a:lnTo>
                    <a:pt x="78" y="774"/>
                  </a:lnTo>
                  <a:lnTo>
                    <a:pt x="88" y="787"/>
                  </a:lnTo>
                  <a:lnTo>
                    <a:pt x="97" y="800"/>
                  </a:lnTo>
                  <a:lnTo>
                    <a:pt x="106" y="813"/>
                  </a:lnTo>
                  <a:lnTo>
                    <a:pt x="116" y="825"/>
                  </a:lnTo>
                  <a:lnTo>
                    <a:pt x="126" y="837"/>
                  </a:lnTo>
                  <a:lnTo>
                    <a:pt x="137" y="849"/>
                  </a:lnTo>
                  <a:lnTo>
                    <a:pt x="148" y="861"/>
                  </a:lnTo>
                  <a:lnTo>
                    <a:pt x="159" y="872"/>
                  </a:lnTo>
                  <a:lnTo>
                    <a:pt x="171" y="882"/>
                  </a:lnTo>
                  <a:lnTo>
                    <a:pt x="183" y="892"/>
                  </a:lnTo>
                  <a:lnTo>
                    <a:pt x="195" y="902"/>
                  </a:lnTo>
                  <a:lnTo>
                    <a:pt x="208" y="912"/>
                  </a:lnTo>
                  <a:lnTo>
                    <a:pt x="221" y="920"/>
                  </a:lnTo>
                  <a:lnTo>
                    <a:pt x="234" y="930"/>
                  </a:lnTo>
                  <a:lnTo>
                    <a:pt x="248" y="938"/>
                  </a:lnTo>
                  <a:lnTo>
                    <a:pt x="261" y="945"/>
                  </a:lnTo>
                  <a:lnTo>
                    <a:pt x="275" y="953"/>
                  </a:lnTo>
                  <a:lnTo>
                    <a:pt x="289" y="960"/>
                  </a:lnTo>
                  <a:lnTo>
                    <a:pt x="304" y="967"/>
                  </a:lnTo>
                  <a:lnTo>
                    <a:pt x="318" y="972"/>
                  </a:lnTo>
                  <a:lnTo>
                    <a:pt x="334" y="979"/>
                  </a:lnTo>
                  <a:lnTo>
                    <a:pt x="349" y="983"/>
                  </a:lnTo>
                  <a:lnTo>
                    <a:pt x="364" y="988"/>
                  </a:lnTo>
                  <a:lnTo>
                    <a:pt x="379" y="992"/>
                  </a:lnTo>
                  <a:lnTo>
                    <a:pt x="394" y="996"/>
                  </a:lnTo>
                  <a:lnTo>
                    <a:pt x="409" y="999"/>
                  </a:lnTo>
                  <a:lnTo>
                    <a:pt x="425" y="1001"/>
                  </a:lnTo>
                  <a:lnTo>
                    <a:pt x="441" y="1004"/>
                  </a:lnTo>
                  <a:lnTo>
                    <a:pt x="457" y="1006"/>
                  </a:lnTo>
                  <a:lnTo>
                    <a:pt x="472" y="1007"/>
                  </a:lnTo>
                  <a:lnTo>
                    <a:pt x="488" y="1008"/>
                  </a:lnTo>
                  <a:lnTo>
                    <a:pt x="504" y="1008"/>
                  </a:lnTo>
                  <a:lnTo>
                    <a:pt x="520" y="1008"/>
                  </a:lnTo>
                  <a:lnTo>
                    <a:pt x="536" y="1007"/>
                  </a:lnTo>
                  <a:lnTo>
                    <a:pt x="552" y="1006"/>
                  </a:lnTo>
                  <a:lnTo>
                    <a:pt x="567" y="1004"/>
                  </a:lnTo>
                  <a:lnTo>
                    <a:pt x="583" y="1001"/>
                  </a:lnTo>
                  <a:lnTo>
                    <a:pt x="599" y="999"/>
                  </a:lnTo>
                  <a:lnTo>
                    <a:pt x="614" y="996"/>
                  </a:lnTo>
                  <a:lnTo>
                    <a:pt x="630" y="992"/>
                  </a:lnTo>
                  <a:lnTo>
                    <a:pt x="645" y="988"/>
                  </a:lnTo>
                  <a:lnTo>
                    <a:pt x="660" y="983"/>
                  </a:lnTo>
                  <a:lnTo>
                    <a:pt x="674" y="979"/>
                  </a:lnTo>
                  <a:lnTo>
                    <a:pt x="689" y="972"/>
                  </a:lnTo>
                  <a:lnTo>
                    <a:pt x="705" y="967"/>
                  </a:lnTo>
                  <a:lnTo>
                    <a:pt x="719" y="960"/>
                  </a:lnTo>
                  <a:lnTo>
                    <a:pt x="733" y="953"/>
                  </a:lnTo>
                  <a:lnTo>
                    <a:pt x="747" y="945"/>
                  </a:lnTo>
                  <a:lnTo>
                    <a:pt x="761" y="938"/>
                  </a:lnTo>
                  <a:lnTo>
                    <a:pt x="774" y="930"/>
                  </a:lnTo>
                  <a:lnTo>
                    <a:pt x="787" y="920"/>
                  </a:lnTo>
                  <a:lnTo>
                    <a:pt x="800" y="912"/>
                  </a:lnTo>
                  <a:lnTo>
                    <a:pt x="813" y="902"/>
                  </a:lnTo>
                  <a:lnTo>
                    <a:pt x="826" y="892"/>
                  </a:lnTo>
                  <a:lnTo>
                    <a:pt x="838" y="882"/>
                  </a:lnTo>
                  <a:lnTo>
                    <a:pt x="849" y="872"/>
                  </a:lnTo>
                  <a:lnTo>
                    <a:pt x="860" y="861"/>
                  </a:lnTo>
                  <a:lnTo>
                    <a:pt x="871" y="849"/>
                  </a:lnTo>
                  <a:lnTo>
                    <a:pt x="882" y="837"/>
                  </a:lnTo>
                  <a:lnTo>
                    <a:pt x="893" y="825"/>
                  </a:lnTo>
                  <a:lnTo>
                    <a:pt x="902" y="813"/>
                  </a:lnTo>
                  <a:lnTo>
                    <a:pt x="911" y="800"/>
                  </a:lnTo>
                  <a:lnTo>
                    <a:pt x="921" y="787"/>
                  </a:lnTo>
                  <a:lnTo>
                    <a:pt x="929" y="774"/>
                  </a:lnTo>
                  <a:lnTo>
                    <a:pt x="938" y="760"/>
                  </a:lnTo>
                  <a:lnTo>
                    <a:pt x="946" y="747"/>
                  </a:lnTo>
                  <a:lnTo>
                    <a:pt x="953" y="733"/>
                  </a:lnTo>
                  <a:lnTo>
                    <a:pt x="960" y="719"/>
                  </a:lnTo>
                  <a:lnTo>
                    <a:pt x="966" y="704"/>
                  </a:lnTo>
                  <a:lnTo>
                    <a:pt x="973" y="690"/>
                  </a:lnTo>
                  <a:lnTo>
                    <a:pt x="978" y="675"/>
                  </a:lnTo>
                  <a:lnTo>
                    <a:pt x="984" y="660"/>
                  </a:lnTo>
                  <a:lnTo>
                    <a:pt x="988" y="644"/>
                  </a:lnTo>
                  <a:lnTo>
                    <a:pt x="992" y="629"/>
                  </a:lnTo>
                  <a:lnTo>
                    <a:pt x="995" y="614"/>
                  </a:lnTo>
                  <a:lnTo>
                    <a:pt x="999" y="598"/>
                  </a:lnTo>
                  <a:lnTo>
                    <a:pt x="1002" y="583"/>
                  </a:lnTo>
                  <a:lnTo>
                    <a:pt x="1004" y="568"/>
                  </a:lnTo>
                  <a:lnTo>
                    <a:pt x="1005" y="551"/>
                  </a:lnTo>
                  <a:lnTo>
                    <a:pt x="1007" y="535"/>
                  </a:lnTo>
                  <a:lnTo>
                    <a:pt x="1007" y="520"/>
                  </a:lnTo>
                  <a:lnTo>
                    <a:pt x="1007" y="504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7" name="直接连接符 694316"/>
            <p:cNvSpPr>
              <a:spLocks noChangeAspect="1"/>
            </p:cNvSpPr>
            <p:nvPr/>
          </p:nvSpPr>
          <p:spPr>
            <a:xfrm>
              <a:off x="4429" y="873"/>
              <a:ext cx="2" cy="26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8" name="直接连接符 694317"/>
            <p:cNvSpPr>
              <a:spLocks noChangeAspect="1"/>
            </p:cNvSpPr>
            <p:nvPr/>
          </p:nvSpPr>
          <p:spPr>
            <a:xfrm flipV="1">
              <a:off x="3799" y="889"/>
              <a:ext cx="482" cy="22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39" name="任意多边形 694318"/>
            <p:cNvSpPr>
              <a:spLocks noChangeAspect="1"/>
            </p:cNvSpPr>
            <p:nvPr/>
          </p:nvSpPr>
          <p:spPr>
            <a:xfrm>
              <a:off x="3728" y="1107"/>
              <a:ext cx="77" cy="44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77" y="23"/>
                </a:cxn>
                <a:cxn ang="0">
                  <a:pos x="0" y="44"/>
                </a:cxn>
                <a:cxn ang="0">
                  <a:pos x="66" y="0"/>
                </a:cxn>
              </a:cxnLst>
              <a:rect l="0" t="0" r="0" b="0"/>
              <a:pathLst>
                <a:path w="450" h="268">
                  <a:moveTo>
                    <a:pt x="384" y="0"/>
                  </a:moveTo>
                  <a:lnTo>
                    <a:pt x="450" y="139"/>
                  </a:lnTo>
                  <a:lnTo>
                    <a:pt x="0" y="268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0" name="任意多边形 694319"/>
            <p:cNvSpPr>
              <a:spLocks noChangeAspect="1"/>
            </p:cNvSpPr>
            <p:nvPr/>
          </p:nvSpPr>
          <p:spPr>
            <a:xfrm>
              <a:off x="4275" y="855"/>
              <a:ext cx="77" cy="46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1" y="46"/>
                </a:cxn>
                <a:cxn ang="0">
                  <a:pos x="77" y="0"/>
                </a:cxn>
                <a:cxn ang="0">
                  <a:pos x="0" y="22"/>
                </a:cxn>
              </a:cxnLst>
              <a:rect l="0" t="0" r="0" b="0"/>
              <a:pathLst>
                <a:path w="450" h="267">
                  <a:moveTo>
                    <a:pt x="0" y="128"/>
                  </a:moveTo>
                  <a:lnTo>
                    <a:pt x="66" y="267"/>
                  </a:lnTo>
                  <a:lnTo>
                    <a:pt x="45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1" name="直接连接符 694320"/>
            <p:cNvSpPr>
              <a:spLocks noChangeAspect="1"/>
            </p:cNvSpPr>
            <p:nvPr/>
          </p:nvSpPr>
          <p:spPr>
            <a:xfrm flipV="1">
              <a:off x="3989" y="909"/>
              <a:ext cx="9" cy="9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2" name="任意多边形 694321"/>
            <p:cNvSpPr>
              <a:spLocks noChangeAspect="1"/>
            </p:cNvSpPr>
            <p:nvPr/>
          </p:nvSpPr>
          <p:spPr>
            <a:xfrm>
              <a:off x="3969" y="926"/>
              <a:ext cx="48" cy="58"/>
            </a:xfrm>
            <a:custGeom>
              <a:avLst/>
              <a:gdLst/>
              <a:ahLst/>
              <a:cxnLst>
                <a:cxn ang="0">
                  <a:pos x="47" y="15"/>
                </a:cxn>
                <a:cxn ang="0">
                  <a:pos x="45" y="12"/>
                </a:cxn>
                <a:cxn ang="0">
                  <a:pos x="44" y="8"/>
                </a:cxn>
                <a:cxn ang="0">
                  <a:pos x="42" y="5"/>
                </a:cxn>
                <a:cxn ang="0">
                  <a:pos x="39" y="3"/>
                </a:cxn>
                <a:cxn ang="0">
                  <a:pos x="36" y="2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6" y="4"/>
                </a:cxn>
                <a:cxn ang="0">
                  <a:pos x="13" y="7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5" y="17"/>
                </a:cxn>
                <a:cxn ang="0">
                  <a:pos x="3" y="21"/>
                </a:cxn>
                <a:cxn ang="0">
                  <a:pos x="1" y="25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0" y="37"/>
                </a:cxn>
                <a:cxn ang="0">
                  <a:pos x="1" y="42"/>
                </a:cxn>
                <a:cxn ang="0">
                  <a:pos x="2" y="45"/>
                </a:cxn>
                <a:cxn ang="0">
                  <a:pos x="3" y="49"/>
                </a:cxn>
                <a:cxn ang="0">
                  <a:pos x="6" y="52"/>
                </a:cxn>
                <a:cxn ang="0">
                  <a:pos x="8" y="54"/>
                </a:cxn>
                <a:cxn ang="0">
                  <a:pos x="11" y="56"/>
                </a:cxn>
                <a:cxn ang="0">
                  <a:pos x="14" y="57"/>
                </a:cxn>
                <a:cxn ang="0">
                  <a:pos x="17" y="58"/>
                </a:cxn>
                <a:cxn ang="0">
                  <a:pos x="21" y="58"/>
                </a:cxn>
                <a:cxn ang="0">
                  <a:pos x="24" y="57"/>
                </a:cxn>
                <a:cxn ang="0">
                  <a:pos x="28" y="56"/>
                </a:cxn>
                <a:cxn ang="0">
                  <a:pos x="31" y="55"/>
                </a:cxn>
                <a:cxn ang="0">
                  <a:pos x="34" y="52"/>
                </a:cxn>
                <a:cxn ang="0">
                  <a:pos x="38" y="50"/>
                </a:cxn>
                <a:cxn ang="0">
                  <a:pos x="40" y="46"/>
                </a:cxn>
                <a:cxn ang="0">
                  <a:pos x="43" y="43"/>
                </a:cxn>
                <a:cxn ang="0">
                  <a:pos x="45" y="39"/>
                </a:cxn>
                <a:cxn ang="0">
                  <a:pos x="46" y="34"/>
                </a:cxn>
                <a:cxn ang="0">
                  <a:pos x="47" y="30"/>
                </a:cxn>
                <a:cxn ang="0">
                  <a:pos x="48" y="26"/>
                </a:cxn>
                <a:cxn ang="0">
                  <a:pos x="48" y="22"/>
                </a:cxn>
                <a:cxn ang="0">
                  <a:pos x="47" y="18"/>
                </a:cxn>
              </a:cxnLst>
              <a:rect l="0" t="0" r="0" b="0"/>
              <a:pathLst>
                <a:path w="286" h="342">
                  <a:moveTo>
                    <a:pt x="283" y="105"/>
                  </a:moveTo>
                  <a:lnTo>
                    <a:pt x="281" y="97"/>
                  </a:lnTo>
                  <a:lnTo>
                    <a:pt x="280" y="89"/>
                  </a:lnTo>
                  <a:lnTo>
                    <a:pt x="277" y="82"/>
                  </a:lnTo>
                  <a:lnTo>
                    <a:pt x="275" y="74"/>
                  </a:lnTo>
                  <a:lnTo>
                    <a:pt x="271" y="68"/>
                  </a:lnTo>
                  <a:lnTo>
                    <a:pt x="268" y="61"/>
                  </a:lnTo>
                  <a:lnTo>
                    <a:pt x="265" y="55"/>
                  </a:lnTo>
                  <a:lnTo>
                    <a:pt x="262" y="48"/>
                  </a:lnTo>
                  <a:lnTo>
                    <a:pt x="257" y="43"/>
                  </a:lnTo>
                  <a:lnTo>
                    <a:pt x="253" y="37"/>
                  </a:lnTo>
                  <a:lnTo>
                    <a:pt x="249" y="32"/>
                  </a:lnTo>
                  <a:lnTo>
                    <a:pt x="243" y="28"/>
                  </a:lnTo>
                  <a:lnTo>
                    <a:pt x="238" y="23"/>
                  </a:lnTo>
                  <a:lnTo>
                    <a:pt x="232" y="19"/>
                  </a:lnTo>
                  <a:lnTo>
                    <a:pt x="227" y="15"/>
                  </a:lnTo>
                  <a:lnTo>
                    <a:pt x="222" y="12"/>
                  </a:lnTo>
                  <a:lnTo>
                    <a:pt x="215" y="9"/>
                  </a:lnTo>
                  <a:lnTo>
                    <a:pt x="210" y="6"/>
                  </a:lnTo>
                  <a:lnTo>
                    <a:pt x="203" y="4"/>
                  </a:lnTo>
                  <a:lnTo>
                    <a:pt x="197" y="2"/>
                  </a:lnTo>
                  <a:lnTo>
                    <a:pt x="190" y="1"/>
                  </a:lnTo>
                  <a:lnTo>
                    <a:pt x="184" y="0"/>
                  </a:lnTo>
                  <a:lnTo>
                    <a:pt x="176" y="0"/>
                  </a:lnTo>
                  <a:lnTo>
                    <a:pt x="170" y="0"/>
                  </a:lnTo>
                  <a:lnTo>
                    <a:pt x="163" y="0"/>
                  </a:lnTo>
                  <a:lnTo>
                    <a:pt x="156" y="0"/>
                  </a:lnTo>
                  <a:lnTo>
                    <a:pt x="149" y="1"/>
                  </a:lnTo>
                  <a:lnTo>
                    <a:pt x="142" y="3"/>
                  </a:lnTo>
                  <a:lnTo>
                    <a:pt x="135" y="5"/>
                  </a:lnTo>
                  <a:lnTo>
                    <a:pt x="128" y="7"/>
                  </a:lnTo>
                  <a:lnTo>
                    <a:pt x="121" y="9"/>
                  </a:lnTo>
                  <a:lnTo>
                    <a:pt x="113" y="13"/>
                  </a:lnTo>
                  <a:lnTo>
                    <a:pt x="107" y="16"/>
                  </a:lnTo>
                  <a:lnTo>
                    <a:pt x="100" y="20"/>
                  </a:lnTo>
                  <a:lnTo>
                    <a:pt x="94" y="24"/>
                  </a:lnTo>
                  <a:lnTo>
                    <a:pt x="87" y="29"/>
                  </a:lnTo>
                  <a:lnTo>
                    <a:pt x="81" y="33"/>
                  </a:lnTo>
                  <a:lnTo>
                    <a:pt x="75" y="39"/>
                  </a:lnTo>
                  <a:lnTo>
                    <a:pt x="68" y="44"/>
                  </a:lnTo>
                  <a:lnTo>
                    <a:pt x="63" y="50"/>
                  </a:lnTo>
                  <a:lnTo>
                    <a:pt x="57" y="56"/>
                  </a:lnTo>
                  <a:lnTo>
                    <a:pt x="51" y="62"/>
                  </a:lnTo>
                  <a:lnTo>
                    <a:pt x="46" y="69"/>
                  </a:lnTo>
                  <a:lnTo>
                    <a:pt x="41" y="76"/>
                  </a:lnTo>
                  <a:lnTo>
                    <a:pt x="36" y="83"/>
                  </a:lnTo>
                  <a:lnTo>
                    <a:pt x="31" y="90"/>
                  </a:lnTo>
                  <a:lnTo>
                    <a:pt x="27" y="98"/>
                  </a:lnTo>
                  <a:lnTo>
                    <a:pt x="24" y="106"/>
                  </a:lnTo>
                  <a:lnTo>
                    <a:pt x="19" y="114"/>
                  </a:lnTo>
                  <a:lnTo>
                    <a:pt x="16" y="122"/>
                  </a:lnTo>
                  <a:lnTo>
                    <a:pt x="13" y="130"/>
                  </a:lnTo>
                  <a:lnTo>
                    <a:pt x="11" y="138"/>
                  </a:lnTo>
                  <a:lnTo>
                    <a:pt x="7" y="147"/>
                  </a:lnTo>
                  <a:lnTo>
                    <a:pt x="5" y="155"/>
                  </a:lnTo>
                  <a:lnTo>
                    <a:pt x="4" y="163"/>
                  </a:lnTo>
                  <a:lnTo>
                    <a:pt x="2" y="172"/>
                  </a:lnTo>
                  <a:lnTo>
                    <a:pt x="1" y="180"/>
                  </a:lnTo>
                  <a:lnTo>
                    <a:pt x="0" y="189"/>
                  </a:lnTo>
                  <a:lnTo>
                    <a:pt x="0" y="196"/>
                  </a:lnTo>
                  <a:lnTo>
                    <a:pt x="0" y="205"/>
                  </a:lnTo>
                  <a:lnTo>
                    <a:pt x="0" y="214"/>
                  </a:lnTo>
                  <a:lnTo>
                    <a:pt x="1" y="221"/>
                  </a:lnTo>
                  <a:lnTo>
                    <a:pt x="1" y="229"/>
                  </a:lnTo>
                  <a:lnTo>
                    <a:pt x="3" y="238"/>
                  </a:lnTo>
                  <a:lnTo>
                    <a:pt x="4" y="245"/>
                  </a:lnTo>
                  <a:lnTo>
                    <a:pt x="6" y="253"/>
                  </a:lnTo>
                  <a:lnTo>
                    <a:pt x="9" y="260"/>
                  </a:lnTo>
                  <a:lnTo>
                    <a:pt x="11" y="267"/>
                  </a:lnTo>
                  <a:lnTo>
                    <a:pt x="14" y="273"/>
                  </a:lnTo>
                  <a:lnTo>
                    <a:pt x="17" y="281"/>
                  </a:lnTo>
                  <a:lnTo>
                    <a:pt x="20" y="286"/>
                  </a:lnTo>
                  <a:lnTo>
                    <a:pt x="25" y="293"/>
                  </a:lnTo>
                  <a:lnTo>
                    <a:pt x="29" y="298"/>
                  </a:lnTo>
                  <a:lnTo>
                    <a:pt x="33" y="304"/>
                  </a:lnTo>
                  <a:lnTo>
                    <a:pt x="38" y="309"/>
                  </a:lnTo>
                  <a:lnTo>
                    <a:pt x="42" y="314"/>
                  </a:lnTo>
                  <a:lnTo>
                    <a:pt x="47" y="319"/>
                  </a:lnTo>
                  <a:lnTo>
                    <a:pt x="53" y="322"/>
                  </a:lnTo>
                  <a:lnTo>
                    <a:pt x="58" y="326"/>
                  </a:lnTo>
                  <a:lnTo>
                    <a:pt x="65" y="329"/>
                  </a:lnTo>
                  <a:lnTo>
                    <a:pt x="70" y="333"/>
                  </a:lnTo>
                  <a:lnTo>
                    <a:pt x="77" y="335"/>
                  </a:lnTo>
                  <a:lnTo>
                    <a:pt x="83" y="337"/>
                  </a:lnTo>
                  <a:lnTo>
                    <a:pt x="90" y="339"/>
                  </a:lnTo>
                  <a:lnTo>
                    <a:pt x="96" y="340"/>
                  </a:lnTo>
                  <a:lnTo>
                    <a:pt x="103" y="341"/>
                  </a:lnTo>
                  <a:lnTo>
                    <a:pt x="109" y="342"/>
                  </a:lnTo>
                  <a:lnTo>
                    <a:pt x="116" y="342"/>
                  </a:lnTo>
                  <a:lnTo>
                    <a:pt x="123" y="341"/>
                  </a:lnTo>
                  <a:lnTo>
                    <a:pt x="130" y="341"/>
                  </a:lnTo>
                  <a:lnTo>
                    <a:pt x="137" y="340"/>
                  </a:lnTo>
                  <a:lnTo>
                    <a:pt x="144" y="338"/>
                  </a:lnTo>
                  <a:lnTo>
                    <a:pt x="151" y="337"/>
                  </a:lnTo>
                  <a:lnTo>
                    <a:pt x="158" y="335"/>
                  </a:lnTo>
                  <a:lnTo>
                    <a:pt x="165" y="332"/>
                  </a:lnTo>
                  <a:lnTo>
                    <a:pt x="172" y="328"/>
                  </a:lnTo>
                  <a:lnTo>
                    <a:pt x="178" y="325"/>
                  </a:lnTo>
                  <a:lnTo>
                    <a:pt x="186" y="322"/>
                  </a:lnTo>
                  <a:lnTo>
                    <a:pt x="192" y="318"/>
                  </a:lnTo>
                  <a:lnTo>
                    <a:pt x="199" y="312"/>
                  </a:lnTo>
                  <a:lnTo>
                    <a:pt x="205" y="308"/>
                  </a:lnTo>
                  <a:lnTo>
                    <a:pt x="211" y="302"/>
                  </a:lnTo>
                  <a:lnTo>
                    <a:pt x="217" y="297"/>
                  </a:lnTo>
                  <a:lnTo>
                    <a:pt x="224" y="292"/>
                  </a:lnTo>
                  <a:lnTo>
                    <a:pt x="229" y="285"/>
                  </a:lnTo>
                  <a:lnTo>
                    <a:pt x="235" y="279"/>
                  </a:lnTo>
                  <a:lnTo>
                    <a:pt x="240" y="272"/>
                  </a:lnTo>
                  <a:lnTo>
                    <a:pt x="244" y="265"/>
                  </a:lnTo>
                  <a:lnTo>
                    <a:pt x="250" y="258"/>
                  </a:lnTo>
                  <a:lnTo>
                    <a:pt x="254" y="251"/>
                  </a:lnTo>
                  <a:lnTo>
                    <a:pt x="258" y="243"/>
                  </a:lnTo>
                  <a:lnTo>
                    <a:pt x="263" y="235"/>
                  </a:lnTo>
                  <a:lnTo>
                    <a:pt x="266" y="228"/>
                  </a:lnTo>
                  <a:lnTo>
                    <a:pt x="269" y="219"/>
                  </a:lnTo>
                  <a:lnTo>
                    <a:pt x="272" y="212"/>
                  </a:lnTo>
                  <a:lnTo>
                    <a:pt x="276" y="203"/>
                  </a:lnTo>
                  <a:lnTo>
                    <a:pt x="278" y="194"/>
                  </a:lnTo>
                  <a:lnTo>
                    <a:pt x="280" y="187"/>
                  </a:lnTo>
                  <a:lnTo>
                    <a:pt x="282" y="178"/>
                  </a:lnTo>
                  <a:lnTo>
                    <a:pt x="283" y="169"/>
                  </a:lnTo>
                  <a:lnTo>
                    <a:pt x="284" y="161"/>
                  </a:lnTo>
                  <a:lnTo>
                    <a:pt x="285" y="153"/>
                  </a:lnTo>
                  <a:lnTo>
                    <a:pt x="285" y="145"/>
                  </a:lnTo>
                  <a:lnTo>
                    <a:pt x="286" y="136"/>
                  </a:lnTo>
                  <a:lnTo>
                    <a:pt x="285" y="128"/>
                  </a:lnTo>
                  <a:lnTo>
                    <a:pt x="285" y="120"/>
                  </a:lnTo>
                  <a:lnTo>
                    <a:pt x="284" y="112"/>
                  </a:lnTo>
                  <a:lnTo>
                    <a:pt x="283" y="105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3" name="任意多边形 694322"/>
            <p:cNvSpPr>
              <a:spLocks noChangeAspect="1"/>
            </p:cNvSpPr>
            <p:nvPr/>
          </p:nvSpPr>
          <p:spPr>
            <a:xfrm>
              <a:off x="4037" y="884"/>
              <a:ext cx="12" cy="2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1" y="0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4" y="7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2" y="10"/>
                </a:cxn>
                <a:cxn ang="0">
                  <a:pos x="2" y="11"/>
                </a:cxn>
                <a:cxn ang="0">
                  <a:pos x="2" y="12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1" y="15"/>
                </a:cxn>
                <a:cxn ang="0">
                  <a:pos x="0" y="17"/>
                </a:cxn>
                <a:cxn ang="0">
                  <a:pos x="0" y="18"/>
                </a:cxn>
                <a:cxn ang="0">
                  <a:pos x="0" y="19"/>
                </a:cxn>
                <a:cxn ang="0">
                  <a:pos x="0" y="20"/>
                </a:cxn>
              </a:cxnLst>
              <a:rect l="0" t="0" r="0" b="0"/>
              <a:pathLst>
                <a:path w="79" h="124">
                  <a:moveTo>
                    <a:pt x="79" y="0"/>
                  </a:moveTo>
                  <a:lnTo>
                    <a:pt x="72" y="2"/>
                  </a:lnTo>
                  <a:lnTo>
                    <a:pt x="67" y="6"/>
                  </a:lnTo>
                  <a:lnTo>
                    <a:pt x="61" y="10"/>
                  </a:lnTo>
                  <a:lnTo>
                    <a:pt x="56" y="13"/>
                  </a:lnTo>
                  <a:lnTo>
                    <a:pt x="50" y="18"/>
                  </a:lnTo>
                  <a:lnTo>
                    <a:pt x="46" y="23"/>
                  </a:lnTo>
                  <a:lnTo>
                    <a:pt x="41" y="27"/>
                  </a:lnTo>
                  <a:lnTo>
                    <a:pt x="36" y="33"/>
                  </a:lnTo>
                  <a:lnTo>
                    <a:pt x="32" y="38"/>
                  </a:lnTo>
                  <a:lnTo>
                    <a:pt x="28" y="44"/>
                  </a:lnTo>
                  <a:lnTo>
                    <a:pt x="23" y="50"/>
                  </a:lnTo>
                  <a:lnTo>
                    <a:pt x="20" y="55"/>
                  </a:lnTo>
                  <a:lnTo>
                    <a:pt x="16" y="62"/>
                  </a:lnTo>
                  <a:lnTo>
                    <a:pt x="13" y="68"/>
                  </a:lnTo>
                  <a:lnTo>
                    <a:pt x="10" y="75"/>
                  </a:lnTo>
                  <a:lnTo>
                    <a:pt x="7" y="81"/>
                  </a:lnTo>
                  <a:lnTo>
                    <a:pt x="5" y="89"/>
                  </a:lnTo>
                  <a:lnTo>
                    <a:pt x="4" y="95"/>
                  </a:lnTo>
                  <a:lnTo>
                    <a:pt x="2" y="103"/>
                  </a:lnTo>
                  <a:lnTo>
                    <a:pt x="1" y="110"/>
                  </a:lnTo>
                  <a:lnTo>
                    <a:pt x="0" y="116"/>
                  </a:lnTo>
                  <a:lnTo>
                    <a:pt x="0" y="12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4" name="任意多边形 694323"/>
            <p:cNvSpPr>
              <a:spLocks noChangeAspect="1"/>
            </p:cNvSpPr>
            <p:nvPr/>
          </p:nvSpPr>
          <p:spPr>
            <a:xfrm>
              <a:off x="4049" y="882"/>
              <a:ext cx="20" cy="22"/>
            </a:xfrm>
            <a:custGeom>
              <a:avLst/>
              <a:gdLst/>
              <a:ahLst/>
              <a:cxnLst>
                <a:cxn ang="0">
                  <a:pos x="19" y="22"/>
                </a:cxn>
                <a:cxn ang="0">
                  <a:pos x="19" y="21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17"/>
                </a:cxn>
                <a:cxn ang="0">
                  <a:pos x="20" y="16"/>
                </a:cxn>
                <a:cxn ang="0">
                  <a:pos x="20" y="15"/>
                </a:cxn>
                <a:cxn ang="0">
                  <a:pos x="20" y="14"/>
                </a:cxn>
                <a:cxn ang="0">
                  <a:pos x="20" y="13"/>
                </a:cxn>
                <a:cxn ang="0">
                  <a:pos x="20" y="12"/>
                </a:cxn>
                <a:cxn ang="0">
                  <a:pos x="19" y="11"/>
                </a:cxn>
                <a:cxn ang="0">
                  <a:pos x="19" y="10"/>
                </a:cxn>
                <a:cxn ang="0">
                  <a:pos x="19" y="9"/>
                </a:cxn>
                <a:cxn ang="0">
                  <a:pos x="18" y="8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7" y="5"/>
                </a:cxn>
                <a:cxn ang="0">
                  <a:pos x="16" y="5"/>
                </a:cxn>
                <a:cxn ang="0">
                  <a:pos x="15" y="4"/>
                </a:cxn>
                <a:cxn ang="0">
                  <a:pos x="15" y="3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2"/>
                </a:cxn>
              </a:cxnLst>
              <a:rect l="0" t="0" r="0" b="0"/>
              <a:pathLst>
                <a:path w="114" h="131">
                  <a:moveTo>
                    <a:pt x="108" y="131"/>
                  </a:moveTo>
                  <a:lnTo>
                    <a:pt x="110" y="125"/>
                  </a:lnTo>
                  <a:lnTo>
                    <a:pt x="111" y="119"/>
                  </a:lnTo>
                  <a:lnTo>
                    <a:pt x="112" y="111"/>
                  </a:lnTo>
                  <a:lnTo>
                    <a:pt x="113" y="104"/>
                  </a:lnTo>
                  <a:lnTo>
                    <a:pt x="114" y="97"/>
                  </a:lnTo>
                  <a:lnTo>
                    <a:pt x="114" y="90"/>
                  </a:lnTo>
                  <a:lnTo>
                    <a:pt x="113" y="84"/>
                  </a:lnTo>
                  <a:lnTo>
                    <a:pt x="113" y="77"/>
                  </a:lnTo>
                  <a:lnTo>
                    <a:pt x="112" y="71"/>
                  </a:lnTo>
                  <a:lnTo>
                    <a:pt x="111" y="64"/>
                  </a:lnTo>
                  <a:lnTo>
                    <a:pt x="109" y="58"/>
                  </a:lnTo>
                  <a:lnTo>
                    <a:pt x="107" y="53"/>
                  </a:lnTo>
                  <a:lnTo>
                    <a:pt x="105" y="46"/>
                  </a:lnTo>
                  <a:lnTo>
                    <a:pt x="102" y="41"/>
                  </a:lnTo>
                  <a:lnTo>
                    <a:pt x="99" y="36"/>
                  </a:lnTo>
                  <a:lnTo>
                    <a:pt x="96" y="31"/>
                  </a:lnTo>
                  <a:lnTo>
                    <a:pt x="93" y="27"/>
                  </a:lnTo>
                  <a:lnTo>
                    <a:pt x="88" y="22"/>
                  </a:lnTo>
                  <a:lnTo>
                    <a:pt x="85" y="18"/>
                  </a:lnTo>
                  <a:lnTo>
                    <a:pt x="81" y="15"/>
                  </a:lnTo>
                  <a:lnTo>
                    <a:pt x="76" y="11"/>
                  </a:lnTo>
                  <a:lnTo>
                    <a:pt x="71" y="8"/>
                  </a:lnTo>
                  <a:lnTo>
                    <a:pt x="67" y="6"/>
                  </a:lnTo>
                  <a:lnTo>
                    <a:pt x="61" y="4"/>
                  </a:lnTo>
                  <a:lnTo>
                    <a:pt x="56" y="3"/>
                  </a:lnTo>
                  <a:lnTo>
                    <a:pt x="50" y="1"/>
                  </a:lnTo>
                  <a:lnTo>
                    <a:pt x="45" y="1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28" y="1"/>
                  </a:lnTo>
                  <a:lnTo>
                    <a:pt x="22" y="2"/>
                  </a:lnTo>
                  <a:lnTo>
                    <a:pt x="16" y="3"/>
                  </a:lnTo>
                  <a:lnTo>
                    <a:pt x="10" y="5"/>
                  </a:lnTo>
                  <a:lnTo>
                    <a:pt x="5" y="6"/>
                  </a:lnTo>
                  <a:lnTo>
                    <a:pt x="0" y="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5" name="任意多边形 694324"/>
            <p:cNvSpPr>
              <a:spLocks noChangeAspect="1"/>
            </p:cNvSpPr>
            <p:nvPr/>
          </p:nvSpPr>
          <p:spPr>
            <a:xfrm>
              <a:off x="4049" y="904"/>
              <a:ext cx="31" cy="6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68"/>
                </a:cxn>
                <a:cxn ang="0">
                  <a:pos x="31" y="53"/>
                </a:cxn>
              </a:cxnLst>
              <a:rect l="0" t="0" r="0" b="0"/>
              <a:pathLst>
                <a:path w="186" h="396">
                  <a:moveTo>
                    <a:pt x="115" y="0"/>
                  </a:moveTo>
                  <a:lnTo>
                    <a:pt x="0" y="396"/>
                  </a:lnTo>
                  <a:lnTo>
                    <a:pt x="186" y="30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6" name="任意多边形 694325"/>
            <p:cNvSpPr>
              <a:spLocks noChangeAspect="1"/>
            </p:cNvSpPr>
            <p:nvPr/>
          </p:nvSpPr>
          <p:spPr>
            <a:xfrm>
              <a:off x="4093" y="856"/>
              <a:ext cx="13" cy="2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10" y="2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4"/>
                </a:cxn>
                <a:cxn ang="0">
                  <a:pos x="7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5" y="8"/>
                </a:cxn>
                <a:cxn ang="0">
                  <a:pos x="4" y="9"/>
                </a:cxn>
                <a:cxn ang="0">
                  <a:pos x="3" y="10"/>
                </a:cxn>
                <a:cxn ang="0">
                  <a:pos x="3" y="11"/>
                </a:cxn>
                <a:cxn ang="0">
                  <a:pos x="2" y="12"/>
                </a:cxn>
                <a:cxn ang="0">
                  <a:pos x="2" y="13"/>
                </a:cxn>
                <a:cxn ang="0">
                  <a:pos x="1" y="15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0" y="22"/>
                </a:cxn>
              </a:cxnLst>
              <a:rect l="0" t="0" r="0" b="0"/>
              <a:pathLst>
                <a:path w="79" h="123">
                  <a:moveTo>
                    <a:pt x="79" y="0"/>
                  </a:moveTo>
                  <a:lnTo>
                    <a:pt x="74" y="3"/>
                  </a:lnTo>
                  <a:lnTo>
                    <a:pt x="67" y="6"/>
                  </a:lnTo>
                  <a:lnTo>
                    <a:pt x="62" y="9"/>
                  </a:lnTo>
                  <a:lnTo>
                    <a:pt x="57" y="14"/>
                  </a:lnTo>
                  <a:lnTo>
                    <a:pt x="52" y="18"/>
                  </a:lnTo>
                  <a:lnTo>
                    <a:pt x="47" y="22"/>
                  </a:lnTo>
                  <a:lnTo>
                    <a:pt x="41" y="27"/>
                  </a:lnTo>
                  <a:lnTo>
                    <a:pt x="37" y="32"/>
                  </a:lnTo>
                  <a:lnTo>
                    <a:pt x="33" y="37"/>
                  </a:lnTo>
                  <a:lnTo>
                    <a:pt x="28" y="43"/>
                  </a:lnTo>
                  <a:lnTo>
                    <a:pt x="24" y="49"/>
                  </a:lnTo>
                  <a:lnTo>
                    <a:pt x="21" y="56"/>
                  </a:lnTo>
                  <a:lnTo>
                    <a:pt x="18" y="61"/>
                  </a:lnTo>
                  <a:lnTo>
                    <a:pt x="14" y="68"/>
                  </a:lnTo>
                  <a:lnTo>
                    <a:pt x="11" y="75"/>
                  </a:lnTo>
                  <a:lnTo>
                    <a:pt x="9" y="82"/>
                  </a:lnTo>
                  <a:lnTo>
                    <a:pt x="7" y="88"/>
                  </a:lnTo>
                  <a:lnTo>
                    <a:pt x="5" y="96"/>
                  </a:lnTo>
                  <a:lnTo>
                    <a:pt x="2" y="102"/>
                  </a:lnTo>
                  <a:lnTo>
                    <a:pt x="1" y="109"/>
                  </a:lnTo>
                  <a:lnTo>
                    <a:pt x="0" y="116"/>
                  </a:lnTo>
                  <a:lnTo>
                    <a:pt x="0" y="12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7" name="任意多边形 694326"/>
            <p:cNvSpPr>
              <a:spLocks noChangeAspect="1"/>
            </p:cNvSpPr>
            <p:nvPr/>
          </p:nvSpPr>
          <p:spPr>
            <a:xfrm>
              <a:off x="4106" y="855"/>
              <a:ext cx="19" cy="23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8" y="22"/>
                </a:cxn>
                <a:cxn ang="0">
                  <a:pos x="19" y="21"/>
                </a:cxn>
                <a:cxn ang="0">
                  <a:pos x="19" y="19"/>
                </a:cxn>
                <a:cxn ang="0">
                  <a:pos x="19" y="18"/>
                </a:cxn>
                <a:cxn ang="0">
                  <a:pos x="19" y="17"/>
                </a:cxn>
                <a:cxn ang="0">
                  <a:pos x="19" y="16"/>
                </a:cxn>
                <a:cxn ang="0">
                  <a:pos x="19" y="14"/>
                </a:cxn>
                <a:cxn ang="0">
                  <a:pos x="19" y="13"/>
                </a:cxn>
                <a:cxn ang="0">
                  <a:pos x="19" y="12"/>
                </a:cxn>
                <a:cxn ang="0">
                  <a:pos x="19" y="11"/>
                </a:cxn>
                <a:cxn ang="0">
                  <a:pos x="18" y="10"/>
                </a:cxn>
                <a:cxn ang="0">
                  <a:pos x="18" y="9"/>
                </a:cxn>
                <a:cxn ang="0">
                  <a:pos x="18" y="8"/>
                </a:cxn>
                <a:cxn ang="0">
                  <a:pos x="17" y="7"/>
                </a:cxn>
                <a:cxn ang="0">
                  <a:pos x="17" y="6"/>
                </a:cxn>
                <a:cxn ang="0">
                  <a:pos x="16" y="5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2"/>
                </a:cxn>
              </a:cxnLst>
              <a:rect l="0" t="0" r="0" b="0"/>
              <a:pathLst>
                <a:path w="115" h="132">
                  <a:moveTo>
                    <a:pt x="109" y="132"/>
                  </a:moveTo>
                  <a:lnTo>
                    <a:pt x="111" y="124"/>
                  </a:lnTo>
                  <a:lnTo>
                    <a:pt x="113" y="118"/>
                  </a:lnTo>
                  <a:lnTo>
                    <a:pt x="114" y="111"/>
                  </a:lnTo>
                  <a:lnTo>
                    <a:pt x="114" y="104"/>
                  </a:lnTo>
                  <a:lnTo>
                    <a:pt x="115" y="97"/>
                  </a:lnTo>
                  <a:lnTo>
                    <a:pt x="115" y="91"/>
                  </a:lnTo>
                  <a:lnTo>
                    <a:pt x="115" y="83"/>
                  </a:lnTo>
                  <a:lnTo>
                    <a:pt x="114" y="77"/>
                  </a:lnTo>
                  <a:lnTo>
                    <a:pt x="113" y="70"/>
                  </a:lnTo>
                  <a:lnTo>
                    <a:pt x="112" y="64"/>
                  </a:lnTo>
                  <a:lnTo>
                    <a:pt x="111" y="58"/>
                  </a:lnTo>
                  <a:lnTo>
                    <a:pt x="108" y="52"/>
                  </a:lnTo>
                  <a:lnTo>
                    <a:pt x="106" y="46"/>
                  </a:lnTo>
                  <a:lnTo>
                    <a:pt x="103" y="41"/>
                  </a:lnTo>
                  <a:lnTo>
                    <a:pt x="101" y="36"/>
                  </a:lnTo>
                  <a:lnTo>
                    <a:pt x="98" y="30"/>
                  </a:lnTo>
                  <a:lnTo>
                    <a:pt x="93" y="26"/>
                  </a:lnTo>
                  <a:lnTo>
                    <a:pt x="90" y="22"/>
                  </a:lnTo>
                  <a:lnTo>
                    <a:pt x="86" y="17"/>
                  </a:lnTo>
                  <a:lnTo>
                    <a:pt x="81" y="14"/>
                  </a:lnTo>
                  <a:lnTo>
                    <a:pt x="77" y="11"/>
                  </a:lnTo>
                  <a:lnTo>
                    <a:pt x="73" y="9"/>
                  </a:lnTo>
                  <a:lnTo>
                    <a:pt x="67" y="5"/>
                  </a:lnTo>
                  <a:lnTo>
                    <a:pt x="62" y="3"/>
                  </a:lnTo>
                  <a:lnTo>
                    <a:pt x="56" y="2"/>
                  </a:lnTo>
                  <a:lnTo>
                    <a:pt x="51" y="1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8" y="2"/>
                  </a:lnTo>
                  <a:lnTo>
                    <a:pt x="11" y="4"/>
                  </a:lnTo>
                  <a:lnTo>
                    <a:pt x="6" y="6"/>
                  </a:lnTo>
                  <a:lnTo>
                    <a:pt x="0" y="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8" name="任意多边形 694327"/>
            <p:cNvSpPr>
              <a:spLocks noChangeAspect="1"/>
            </p:cNvSpPr>
            <p:nvPr/>
          </p:nvSpPr>
          <p:spPr>
            <a:xfrm>
              <a:off x="4105" y="878"/>
              <a:ext cx="32" cy="6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68"/>
                </a:cxn>
                <a:cxn ang="0">
                  <a:pos x="32" y="53"/>
                </a:cxn>
              </a:cxnLst>
              <a:rect l="0" t="0" r="0" b="0"/>
              <a:pathLst>
                <a:path w="187" h="396">
                  <a:moveTo>
                    <a:pt x="115" y="0"/>
                  </a:moveTo>
                  <a:lnTo>
                    <a:pt x="0" y="396"/>
                  </a:lnTo>
                  <a:lnTo>
                    <a:pt x="187" y="30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49" name="直接连接符 694328"/>
            <p:cNvSpPr>
              <a:spLocks noChangeAspect="1"/>
            </p:cNvSpPr>
            <p:nvPr/>
          </p:nvSpPr>
          <p:spPr>
            <a:xfrm>
              <a:off x="3651" y="1133"/>
              <a:ext cx="1" cy="42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0" name="直接连接符 694329"/>
            <p:cNvSpPr>
              <a:spLocks noChangeAspect="1"/>
            </p:cNvSpPr>
            <p:nvPr/>
          </p:nvSpPr>
          <p:spPr>
            <a:xfrm>
              <a:off x="4429" y="1133"/>
              <a:ext cx="2" cy="42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1" name="直接连接符 694330"/>
            <p:cNvSpPr>
              <a:spLocks noChangeAspect="1"/>
            </p:cNvSpPr>
            <p:nvPr/>
          </p:nvSpPr>
          <p:spPr>
            <a:xfrm>
              <a:off x="3731" y="1518"/>
              <a:ext cx="62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2" name="任意多边形 694331"/>
            <p:cNvSpPr>
              <a:spLocks noChangeAspect="1"/>
            </p:cNvSpPr>
            <p:nvPr/>
          </p:nvSpPr>
          <p:spPr>
            <a:xfrm>
              <a:off x="3651" y="1505"/>
              <a:ext cx="80" cy="27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27"/>
                </a:cxn>
                <a:cxn ang="0">
                  <a:pos x="0" y="14"/>
                </a:cxn>
                <a:cxn ang="0">
                  <a:pos x="80" y="0"/>
                </a:cxn>
              </a:cxnLst>
              <a:rect l="0" t="0" r="0" b="0"/>
              <a:pathLst>
                <a:path w="462" h="154">
                  <a:moveTo>
                    <a:pt x="462" y="0"/>
                  </a:moveTo>
                  <a:lnTo>
                    <a:pt x="462" y="154"/>
                  </a:lnTo>
                  <a:lnTo>
                    <a:pt x="0" y="77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3" name="任意多边形 694332"/>
            <p:cNvSpPr>
              <a:spLocks noChangeAspect="1"/>
            </p:cNvSpPr>
            <p:nvPr/>
          </p:nvSpPr>
          <p:spPr>
            <a:xfrm>
              <a:off x="4351" y="1505"/>
              <a:ext cx="78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"/>
                </a:cxn>
                <a:cxn ang="0">
                  <a:pos x="78" y="14"/>
                </a:cxn>
                <a:cxn ang="0">
                  <a:pos x="0" y="0"/>
                </a:cxn>
              </a:cxnLst>
              <a:rect l="0" t="0" r="0" b="0"/>
              <a:pathLst>
                <a:path w="461" h="154">
                  <a:moveTo>
                    <a:pt x="0" y="0"/>
                  </a:moveTo>
                  <a:lnTo>
                    <a:pt x="0" y="154"/>
                  </a:lnTo>
                  <a:lnTo>
                    <a:pt x="461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4" name="任意多边形 694333"/>
            <p:cNvSpPr>
              <a:spLocks noChangeAspect="1"/>
            </p:cNvSpPr>
            <p:nvPr/>
          </p:nvSpPr>
          <p:spPr>
            <a:xfrm>
              <a:off x="3991" y="1414"/>
              <a:ext cx="21" cy="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4" y="1"/>
                </a:cxn>
                <a:cxn ang="0">
                  <a:pos x="13" y="2"/>
                </a:cxn>
                <a:cxn ang="0">
                  <a:pos x="12" y="2"/>
                </a:cxn>
                <a:cxn ang="0">
                  <a:pos x="11" y="2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7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7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2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0" y="13"/>
                </a:cxn>
              </a:cxnLst>
              <a:rect l="0" t="0" r="0" b="0"/>
              <a:pathLst>
                <a:path w="124" h="78">
                  <a:moveTo>
                    <a:pt x="124" y="0"/>
                  </a:moveTo>
                  <a:lnTo>
                    <a:pt x="118" y="0"/>
                  </a:lnTo>
                  <a:lnTo>
                    <a:pt x="111" y="1"/>
                  </a:lnTo>
                  <a:lnTo>
                    <a:pt x="105" y="1"/>
                  </a:lnTo>
                  <a:lnTo>
                    <a:pt x="98" y="3"/>
                  </a:lnTo>
                  <a:lnTo>
                    <a:pt x="92" y="4"/>
                  </a:lnTo>
                  <a:lnTo>
                    <a:pt x="85" y="6"/>
                  </a:lnTo>
                  <a:lnTo>
                    <a:pt x="79" y="9"/>
                  </a:lnTo>
                  <a:lnTo>
                    <a:pt x="72" y="12"/>
                  </a:lnTo>
                  <a:lnTo>
                    <a:pt x="66" y="14"/>
                  </a:lnTo>
                  <a:lnTo>
                    <a:pt x="59" y="17"/>
                  </a:lnTo>
                  <a:lnTo>
                    <a:pt x="54" y="22"/>
                  </a:lnTo>
                  <a:lnTo>
                    <a:pt x="47" y="25"/>
                  </a:lnTo>
                  <a:lnTo>
                    <a:pt x="42" y="29"/>
                  </a:lnTo>
                  <a:lnTo>
                    <a:pt x="35" y="34"/>
                  </a:lnTo>
                  <a:lnTo>
                    <a:pt x="30" y="39"/>
                  </a:lnTo>
                  <a:lnTo>
                    <a:pt x="26" y="43"/>
                  </a:lnTo>
                  <a:lnTo>
                    <a:pt x="20" y="49"/>
                  </a:lnTo>
                  <a:lnTo>
                    <a:pt x="16" y="54"/>
                  </a:lnTo>
                  <a:lnTo>
                    <a:pt x="12" y="59"/>
                  </a:lnTo>
                  <a:lnTo>
                    <a:pt x="7" y="66"/>
                  </a:lnTo>
                  <a:lnTo>
                    <a:pt x="3" y="71"/>
                  </a:lnTo>
                  <a:lnTo>
                    <a:pt x="0" y="7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5" name="任意多边形 694334"/>
            <p:cNvSpPr>
              <a:spLocks noChangeAspect="1"/>
            </p:cNvSpPr>
            <p:nvPr/>
          </p:nvSpPr>
          <p:spPr>
            <a:xfrm>
              <a:off x="4012" y="1414"/>
              <a:ext cx="14" cy="26"/>
            </a:xfrm>
            <a:custGeom>
              <a:avLst/>
              <a:gdLst/>
              <a:ahLst/>
              <a:cxnLst>
                <a:cxn ang="0">
                  <a:pos x="8" y="26"/>
                </a:cxn>
                <a:cxn ang="0">
                  <a:pos x="9" y="25"/>
                </a:cxn>
                <a:cxn ang="0">
                  <a:pos x="10" y="24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2" y="21"/>
                </a:cxn>
                <a:cxn ang="0">
                  <a:pos x="12" y="20"/>
                </a:cxn>
                <a:cxn ang="0">
                  <a:pos x="13" y="19"/>
                </a:cxn>
                <a:cxn ang="0">
                  <a:pos x="13" y="18"/>
                </a:cxn>
                <a:cxn ang="0">
                  <a:pos x="13" y="17"/>
                </a:cxn>
                <a:cxn ang="0">
                  <a:pos x="14" y="16"/>
                </a:cxn>
                <a:cxn ang="0">
                  <a:pos x="14" y="15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12"/>
                </a:cxn>
                <a:cxn ang="0">
                  <a:pos x="14" y="11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3" y="8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12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79" h="158">
                  <a:moveTo>
                    <a:pt x="46" y="158"/>
                  </a:moveTo>
                  <a:lnTo>
                    <a:pt x="50" y="152"/>
                  </a:lnTo>
                  <a:lnTo>
                    <a:pt x="54" y="147"/>
                  </a:lnTo>
                  <a:lnTo>
                    <a:pt x="59" y="141"/>
                  </a:lnTo>
                  <a:lnTo>
                    <a:pt x="62" y="135"/>
                  </a:lnTo>
                  <a:lnTo>
                    <a:pt x="66" y="129"/>
                  </a:lnTo>
                  <a:lnTo>
                    <a:pt x="68" y="123"/>
                  </a:lnTo>
                  <a:lnTo>
                    <a:pt x="72" y="117"/>
                  </a:lnTo>
                  <a:lnTo>
                    <a:pt x="74" y="110"/>
                  </a:lnTo>
                  <a:lnTo>
                    <a:pt x="76" y="104"/>
                  </a:lnTo>
                  <a:lnTo>
                    <a:pt x="77" y="98"/>
                  </a:lnTo>
                  <a:lnTo>
                    <a:pt x="78" y="92"/>
                  </a:lnTo>
                  <a:lnTo>
                    <a:pt x="79" y="85"/>
                  </a:lnTo>
                  <a:lnTo>
                    <a:pt x="79" y="79"/>
                  </a:lnTo>
                  <a:lnTo>
                    <a:pt x="79" y="74"/>
                  </a:lnTo>
                  <a:lnTo>
                    <a:pt x="79" y="67"/>
                  </a:lnTo>
                  <a:lnTo>
                    <a:pt x="78" y="62"/>
                  </a:lnTo>
                  <a:lnTo>
                    <a:pt x="77" y="56"/>
                  </a:lnTo>
                  <a:lnTo>
                    <a:pt x="76" y="50"/>
                  </a:lnTo>
                  <a:lnTo>
                    <a:pt x="74" y="45"/>
                  </a:lnTo>
                  <a:lnTo>
                    <a:pt x="72" y="40"/>
                  </a:lnTo>
                  <a:lnTo>
                    <a:pt x="68" y="35"/>
                  </a:lnTo>
                  <a:lnTo>
                    <a:pt x="65" y="30"/>
                  </a:lnTo>
                  <a:lnTo>
                    <a:pt x="62" y="26"/>
                  </a:lnTo>
                  <a:lnTo>
                    <a:pt x="59" y="22"/>
                  </a:lnTo>
                  <a:lnTo>
                    <a:pt x="54" y="18"/>
                  </a:lnTo>
                  <a:lnTo>
                    <a:pt x="50" y="15"/>
                  </a:lnTo>
                  <a:lnTo>
                    <a:pt x="46" y="12"/>
                  </a:lnTo>
                  <a:lnTo>
                    <a:pt x="40" y="9"/>
                  </a:lnTo>
                  <a:lnTo>
                    <a:pt x="35" y="6"/>
                  </a:lnTo>
                  <a:lnTo>
                    <a:pt x="29" y="4"/>
                  </a:lnTo>
                  <a:lnTo>
                    <a:pt x="24" y="3"/>
                  </a:lnTo>
                  <a:lnTo>
                    <a:pt x="19" y="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6" name="任意多边形 694335"/>
            <p:cNvSpPr>
              <a:spLocks noChangeAspect="1"/>
            </p:cNvSpPr>
            <p:nvPr/>
          </p:nvSpPr>
          <p:spPr>
            <a:xfrm>
              <a:off x="3974" y="1440"/>
              <a:ext cx="46" cy="5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53"/>
                </a:cxn>
                <a:cxn ang="0">
                  <a:pos x="35" y="53"/>
                </a:cxn>
              </a:cxnLst>
              <a:rect l="0" t="0" r="0" b="0"/>
              <a:pathLst>
                <a:path w="274" h="308">
                  <a:moveTo>
                    <a:pt x="274" y="0"/>
                  </a:moveTo>
                  <a:lnTo>
                    <a:pt x="0" y="308"/>
                  </a:lnTo>
                  <a:lnTo>
                    <a:pt x="207" y="30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7" name="任意多边形 694336"/>
            <p:cNvSpPr>
              <a:spLocks noChangeAspect="1"/>
            </p:cNvSpPr>
            <p:nvPr/>
          </p:nvSpPr>
          <p:spPr>
            <a:xfrm>
              <a:off x="4035" y="1414"/>
              <a:ext cx="53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18" y="79"/>
                </a:cxn>
                <a:cxn ang="0">
                  <a:pos x="19" y="79"/>
                </a:cxn>
                <a:cxn ang="0">
                  <a:pos x="20" y="79"/>
                </a:cxn>
                <a:cxn ang="0">
                  <a:pos x="21" y="79"/>
                </a:cxn>
                <a:cxn ang="0">
                  <a:pos x="22" y="78"/>
                </a:cxn>
                <a:cxn ang="0">
                  <a:pos x="23" y="78"/>
                </a:cxn>
                <a:cxn ang="0">
                  <a:pos x="25" y="78"/>
                </a:cxn>
                <a:cxn ang="0">
                  <a:pos x="26" y="77"/>
                </a:cxn>
                <a:cxn ang="0">
                  <a:pos x="27" y="77"/>
                </a:cxn>
                <a:cxn ang="0">
                  <a:pos x="28" y="76"/>
                </a:cxn>
                <a:cxn ang="0">
                  <a:pos x="29" y="76"/>
                </a:cxn>
                <a:cxn ang="0">
                  <a:pos x="30" y="75"/>
                </a:cxn>
                <a:cxn ang="0">
                  <a:pos x="31" y="74"/>
                </a:cxn>
                <a:cxn ang="0">
                  <a:pos x="32" y="74"/>
                </a:cxn>
                <a:cxn ang="0">
                  <a:pos x="33" y="73"/>
                </a:cxn>
                <a:cxn ang="0">
                  <a:pos x="34" y="72"/>
                </a:cxn>
                <a:cxn ang="0">
                  <a:pos x="35" y="71"/>
                </a:cxn>
                <a:cxn ang="0">
                  <a:pos x="36" y="70"/>
                </a:cxn>
                <a:cxn ang="0">
                  <a:pos x="36" y="70"/>
                </a:cxn>
                <a:cxn ang="0">
                  <a:pos x="37" y="68"/>
                </a:cxn>
                <a:cxn ang="0">
                  <a:pos x="38" y="68"/>
                </a:cxn>
                <a:cxn ang="0">
                  <a:pos x="39" y="67"/>
                </a:cxn>
                <a:cxn ang="0">
                  <a:pos x="39" y="66"/>
                </a:cxn>
                <a:cxn ang="0">
                  <a:pos x="39" y="65"/>
                </a:cxn>
                <a:cxn ang="0">
                  <a:pos x="40" y="63"/>
                </a:cxn>
                <a:cxn ang="0">
                  <a:pos x="40" y="63"/>
                </a:cxn>
                <a:cxn ang="0">
                  <a:pos x="41" y="61"/>
                </a:cxn>
                <a:cxn ang="0">
                  <a:pos x="43" y="53"/>
                </a:cxn>
                <a:cxn ang="0">
                  <a:pos x="43" y="52"/>
                </a:cxn>
                <a:cxn ang="0">
                  <a:pos x="44" y="51"/>
                </a:cxn>
                <a:cxn ang="0">
                  <a:pos x="44" y="50"/>
                </a:cxn>
                <a:cxn ang="0">
                  <a:pos x="44" y="48"/>
                </a:cxn>
                <a:cxn ang="0">
                  <a:pos x="44" y="47"/>
                </a:cxn>
                <a:cxn ang="0">
                  <a:pos x="44" y="46"/>
                </a:cxn>
                <a:cxn ang="0">
                  <a:pos x="43" y="45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40"/>
                </a:cxn>
                <a:cxn ang="0">
                  <a:pos x="41" y="40"/>
                </a:cxn>
                <a:cxn ang="0">
                  <a:pos x="40" y="39"/>
                </a:cxn>
                <a:cxn ang="0">
                  <a:pos x="39" y="38"/>
                </a:cxn>
                <a:cxn ang="0">
                  <a:pos x="39" y="38"/>
                </a:cxn>
                <a:cxn ang="0">
                  <a:pos x="38" y="37"/>
                </a:cxn>
                <a:cxn ang="0">
                  <a:pos x="37" y="37"/>
                </a:cxn>
                <a:cxn ang="0">
                  <a:pos x="36" y="36"/>
                </a:cxn>
                <a:cxn ang="0">
                  <a:pos x="35" y="36"/>
                </a:cxn>
                <a:cxn ang="0">
                  <a:pos x="34" y="36"/>
                </a:cxn>
                <a:cxn ang="0">
                  <a:pos x="33" y="35"/>
                </a:cxn>
                <a:cxn ang="0">
                  <a:pos x="32" y="35"/>
                </a:cxn>
                <a:cxn ang="0">
                  <a:pos x="31" y="35"/>
                </a:cxn>
                <a:cxn ang="0">
                  <a:pos x="30" y="35"/>
                </a:cxn>
                <a:cxn ang="0">
                  <a:pos x="12" y="35"/>
                </a:cxn>
                <a:cxn ang="0">
                  <a:pos x="22" y="0"/>
                </a:cxn>
                <a:cxn ang="0">
                  <a:pos x="53" y="0"/>
                </a:cxn>
              </a:cxnLst>
              <a:rect l="0" t="0" r="0" b="0"/>
              <a:pathLst>
                <a:path w="305" h="466">
                  <a:moveTo>
                    <a:pt x="0" y="466"/>
                  </a:moveTo>
                  <a:lnTo>
                    <a:pt x="103" y="466"/>
                  </a:lnTo>
                  <a:lnTo>
                    <a:pt x="109" y="465"/>
                  </a:lnTo>
                  <a:lnTo>
                    <a:pt x="116" y="465"/>
                  </a:lnTo>
                  <a:lnTo>
                    <a:pt x="122" y="464"/>
                  </a:lnTo>
                  <a:lnTo>
                    <a:pt x="129" y="463"/>
                  </a:lnTo>
                  <a:lnTo>
                    <a:pt x="135" y="461"/>
                  </a:lnTo>
                  <a:lnTo>
                    <a:pt x="142" y="459"/>
                  </a:lnTo>
                  <a:lnTo>
                    <a:pt x="148" y="456"/>
                  </a:lnTo>
                  <a:lnTo>
                    <a:pt x="155" y="454"/>
                  </a:lnTo>
                  <a:lnTo>
                    <a:pt x="160" y="451"/>
                  </a:lnTo>
                  <a:lnTo>
                    <a:pt x="167" y="448"/>
                  </a:lnTo>
                  <a:lnTo>
                    <a:pt x="173" y="443"/>
                  </a:lnTo>
                  <a:lnTo>
                    <a:pt x="179" y="439"/>
                  </a:lnTo>
                  <a:lnTo>
                    <a:pt x="184" y="436"/>
                  </a:lnTo>
                  <a:lnTo>
                    <a:pt x="190" y="430"/>
                  </a:lnTo>
                  <a:lnTo>
                    <a:pt x="195" y="426"/>
                  </a:lnTo>
                  <a:lnTo>
                    <a:pt x="200" y="421"/>
                  </a:lnTo>
                  <a:lnTo>
                    <a:pt x="205" y="415"/>
                  </a:lnTo>
                  <a:lnTo>
                    <a:pt x="210" y="410"/>
                  </a:lnTo>
                  <a:lnTo>
                    <a:pt x="214" y="404"/>
                  </a:lnTo>
                  <a:lnTo>
                    <a:pt x="218" y="399"/>
                  </a:lnTo>
                  <a:lnTo>
                    <a:pt x="222" y="393"/>
                  </a:lnTo>
                  <a:lnTo>
                    <a:pt x="225" y="387"/>
                  </a:lnTo>
                  <a:lnTo>
                    <a:pt x="227" y="381"/>
                  </a:lnTo>
                  <a:lnTo>
                    <a:pt x="231" y="374"/>
                  </a:lnTo>
                  <a:lnTo>
                    <a:pt x="233" y="369"/>
                  </a:lnTo>
                  <a:lnTo>
                    <a:pt x="234" y="362"/>
                  </a:lnTo>
                  <a:lnTo>
                    <a:pt x="248" y="310"/>
                  </a:lnTo>
                  <a:lnTo>
                    <a:pt x="250" y="304"/>
                  </a:lnTo>
                  <a:lnTo>
                    <a:pt x="251" y="298"/>
                  </a:lnTo>
                  <a:lnTo>
                    <a:pt x="251" y="292"/>
                  </a:lnTo>
                  <a:lnTo>
                    <a:pt x="252" y="286"/>
                  </a:lnTo>
                  <a:lnTo>
                    <a:pt x="252" y="280"/>
                  </a:lnTo>
                  <a:lnTo>
                    <a:pt x="251" y="274"/>
                  </a:lnTo>
                  <a:lnTo>
                    <a:pt x="250" y="268"/>
                  </a:lnTo>
                  <a:lnTo>
                    <a:pt x="249" y="263"/>
                  </a:lnTo>
                  <a:lnTo>
                    <a:pt x="248" y="257"/>
                  </a:lnTo>
                  <a:lnTo>
                    <a:pt x="246" y="252"/>
                  </a:lnTo>
                  <a:lnTo>
                    <a:pt x="244" y="247"/>
                  </a:lnTo>
                  <a:lnTo>
                    <a:pt x="240" y="242"/>
                  </a:lnTo>
                  <a:lnTo>
                    <a:pt x="237" y="237"/>
                  </a:lnTo>
                  <a:lnTo>
                    <a:pt x="234" y="233"/>
                  </a:lnTo>
                  <a:lnTo>
                    <a:pt x="231" y="229"/>
                  </a:lnTo>
                  <a:lnTo>
                    <a:pt x="226" y="225"/>
                  </a:lnTo>
                  <a:lnTo>
                    <a:pt x="222" y="222"/>
                  </a:lnTo>
                  <a:lnTo>
                    <a:pt x="218" y="218"/>
                  </a:lnTo>
                  <a:lnTo>
                    <a:pt x="212" y="216"/>
                  </a:lnTo>
                  <a:lnTo>
                    <a:pt x="208" y="214"/>
                  </a:lnTo>
                  <a:lnTo>
                    <a:pt x="203" y="212"/>
                  </a:lnTo>
                  <a:lnTo>
                    <a:pt x="196" y="210"/>
                  </a:lnTo>
                  <a:lnTo>
                    <a:pt x="191" y="209"/>
                  </a:lnTo>
                  <a:lnTo>
                    <a:pt x="185" y="208"/>
                  </a:lnTo>
                  <a:lnTo>
                    <a:pt x="179" y="208"/>
                  </a:lnTo>
                  <a:lnTo>
                    <a:pt x="172" y="207"/>
                  </a:lnTo>
                  <a:lnTo>
                    <a:pt x="69" y="207"/>
                  </a:lnTo>
                  <a:lnTo>
                    <a:pt x="125" y="0"/>
                  </a:lnTo>
                  <a:lnTo>
                    <a:pt x="30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8" name="直接连接符 694337"/>
            <p:cNvSpPr>
              <a:spLocks noChangeAspect="1"/>
            </p:cNvSpPr>
            <p:nvPr/>
          </p:nvSpPr>
          <p:spPr>
            <a:xfrm flipH="1" flipV="1">
              <a:off x="3578" y="944"/>
              <a:ext cx="73" cy="5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59" name="任意多边形 694338"/>
            <p:cNvSpPr>
              <a:spLocks noChangeAspect="1"/>
            </p:cNvSpPr>
            <p:nvPr/>
          </p:nvSpPr>
          <p:spPr>
            <a:xfrm>
              <a:off x="3283" y="824"/>
              <a:ext cx="233" cy="72"/>
            </a:xfrm>
            <a:custGeom>
              <a:avLst/>
              <a:gdLst/>
              <a:ahLst/>
              <a:cxnLst>
                <a:cxn ang="0">
                  <a:pos x="233" y="72"/>
                </a:cxn>
                <a:cxn ang="0">
                  <a:pos x="143" y="0"/>
                </a:cxn>
                <a:cxn ang="0">
                  <a:pos x="0" y="0"/>
                </a:cxn>
              </a:cxnLst>
              <a:rect l="0" t="0" r="0" b="0"/>
              <a:pathLst>
                <a:path w="1360" h="418">
                  <a:moveTo>
                    <a:pt x="1360" y="418"/>
                  </a:moveTo>
                  <a:lnTo>
                    <a:pt x="835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0" name="任意多边形 694339"/>
            <p:cNvSpPr>
              <a:spLocks noChangeAspect="1"/>
            </p:cNvSpPr>
            <p:nvPr/>
          </p:nvSpPr>
          <p:spPr>
            <a:xfrm>
              <a:off x="3516" y="896"/>
              <a:ext cx="70" cy="59"/>
            </a:xfrm>
            <a:custGeom>
              <a:avLst/>
              <a:gdLst/>
              <a:ahLst/>
              <a:cxnLst>
                <a:cxn ang="0">
                  <a:pos x="70" y="38"/>
                </a:cxn>
                <a:cxn ang="0">
                  <a:pos x="54" y="59"/>
                </a:cxn>
                <a:cxn ang="0">
                  <a:pos x="0" y="0"/>
                </a:cxn>
                <a:cxn ang="0">
                  <a:pos x="70" y="38"/>
                </a:cxn>
              </a:cxnLst>
              <a:rect l="0" t="0" r="0" b="0"/>
              <a:pathLst>
                <a:path w="410" h="348">
                  <a:moveTo>
                    <a:pt x="410" y="227"/>
                  </a:moveTo>
                  <a:lnTo>
                    <a:pt x="314" y="348"/>
                  </a:lnTo>
                  <a:lnTo>
                    <a:pt x="0" y="0"/>
                  </a:lnTo>
                  <a:lnTo>
                    <a:pt x="410" y="22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1" name="任意多边形 694340"/>
            <p:cNvSpPr>
              <a:spLocks noChangeAspect="1"/>
            </p:cNvSpPr>
            <p:nvPr/>
          </p:nvSpPr>
          <p:spPr>
            <a:xfrm>
              <a:off x="3283" y="720"/>
              <a:ext cx="43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1" y="0"/>
                </a:cxn>
                <a:cxn ang="0">
                  <a:pos x="43" y="0"/>
                </a:cxn>
              </a:cxnLst>
              <a:rect l="0" t="0" r="0" b="0"/>
              <a:pathLst>
                <a:path w="255" h="466">
                  <a:moveTo>
                    <a:pt x="0" y="466"/>
                  </a:moveTo>
                  <a:lnTo>
                    <a:pt x="125" y="0"/>
                  </a:lnTo>
                  <a:lnTo>
                    <a:pt x="25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2" name="任意多边形 694341"/>
            <p:cNvSpPr>
              <a:spLocks noChangeAspect="1"/>
            </p:cNvSpPr>
            <p:nvPr/>
          </p:nvSpPr>
          <p:spPr>
            <a:xfrm>
              <a:off x="3314" y="720"/>
              <a:ext cx="29" cy="43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1" y="43"/>
                </a:cxn>
                <a:cxn ang="0">
                  <a:pos x="2" y="43"/>
                </a:cxn>
                <a:cxn ang="0">
                  <a:pos x="4" y="43"/>
                </a:cxn>
                <a:cxn ang="0">
                  <a:pos x="5" y="43"/>
                </a:cxn>
                <a:cxn ang="0">
                  <a:pos x="6" y="42"/>
                </a:cxn>
                <a:cxn ang="0">
                  <a:pos x="7" y="42"/>
                </a:cxn>
                <a:cxn ang="0">
                  <a:pos x="9" y="41"/>
                </a:cxn>
                <a:cxn ang="0">
                  <a:pos x="10" y="41"/>
                </a:cxn>
                <a:cxn ang="0">
                  <a:pos x="11" y="41"/>
                </a:cxn>
                <a:cxn ang="0">
                  <a:pos x="12" y="40"/>
                </a:cxn>
                <a:cxn ang="0">
                  <a:pos x="13" y="39"/>
                </a:cxn>
                <a:cxn ang="0">
                  <a:pos x="15" y="39"/>
                </a:cxn>
                <a:cxn ang="0">
                  <a:pos x="16" y="38"/>
                </a:cxn>
                <a:cxn ang="0">
                  <a:pos x="17" y="37"/>
                </a:cxn>
                <a:cxn ang="0">
                  <a:pos x="18" y="36"/>
                </a:cxn>
                <a:cxn ang="0">
                  <a:pos x="19" y="35"/>
                </a:cxn>
                <a:cxn ang="0">
                  <a:pos x="20" y="34"/>
                </a:cxn>
                <a:cxn ang="0">
                  <a:pos x="21" y="34"/>
                </a:cxn>
                <a:cxn ang="0">
                  <a:pos x="22" y="33"/>
                </a:cxn>
                <a:cxn ang="0">
                  <a:pos x="23" y="32"/>
                </a:cxn>
                <a:cxn ang="0">
                  <a:pos x="24" y="30"/>
                </a:cxn>
                <a:cxn ang="0">
                  <a:pos x="25" y="29"/>
                </a:cxn>
                <a:cxn ang="0">
                  <a:pos x="25" y="28"/>
                </a:cxn>
                <a:cxn ang="0">
                  <a:pos x="26" y="27"/>
                </a:cxn>
                <a:cxn ang="0">
                  <a:pos x="26" y="26"/>
                </a:cxn>
                <a:cxn ang="0">
                  <a:pos x="27" y="25"/>
                </a:cxn>
                <a:cxn ang="0">
                  <a:pos x="27" y="24"/>
                </a:cxn>
                <a:cxn ang="0">
                  <a:pos x="28" y="23"/>
                </a:cxn>
                <a:cxn ang="0">
                  <a:pos x="28" y="22"/>
                </a:cxn>
                <a:cxn ang="0">
                  <a:pos x="29" y="21"/>
                </a:cxn>
                <a:cxn ang="0">
                  <a:pos x="29" y="19"/>
                </a:cxn>
                <a:cxn ang="0">
                  <a:pos x="29" y="18"/>
                </a:cxn>
                <a:cxn ang="0">
                  <a:pos x="29" y="17"/>
                </a:cxn>
                <a:cxn ang="0">
                  <a:pos x="29" y="16"/>
                </a:cxn>
                <a:cxn ang="0">
                  <a:pos x="29" y="15"/>
                </a:cxn>
                <a:cxn ang="0">
                  <a:pos x="29" y="14"/>
                </a:cxn>
                <a:cxn ang="0">
                  <a:pos x="29" y="13"/>
                </a:cxn>
                <a:cxn ang="0">
                  <a:pos x="28" y="11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27" y="9"/>
                </a:cxn>
                <a:cxn ang="0">
                  <a:pos x="27" y="8"/>
                </a:cxn>
                <a:cxn ang="0">
                  <a:pos x="26" y="7"/>
                </a:cxn>
                <a:cxn ang="0">
                  <a:pos x="26" y="6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4"/>
                </a:cxn>
                <a:cxn ang="0">
                  <a:pos x="23" y="3"/>
                </a:cxn>
                <a:cxn ang="0">
                  <a:pos x="22" y="2"/>
                </a:cxn>
                <a:cxn ang="0">
                  <a:pos x="21" y="2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</a:cxnLst>
              <a:rect l="0" t="0" r="0" b="0"/>
              <a:pathLst>
                <a:path w="168" h="260">
                  <a:moveTo>
                    <a:pt x="0" y="260"/>
                  </a:moveTo>
                  <a:lnTo>
                    <a:pt x="7" y="259"/>
                  </a:lnTo>
                  <a:lnTo>
                    <a:pt x="14" y="259"/>
                  </a:lnTo>
                  <a:lnTo>
                    <a:pt x="21" y="258"/>
                  </a:lnTo>
                  <a:lnTo>
                    <a:pt x="29" y="257"/>
                  </a:lnTo>
                  <a:lnTo>
                    <a:pt x="36" y="254"/>
                  </a:lnTo>
                  <a:lnTo>
                    <a:pt x="43" y="252"/>
                  </a:lnTo>
                  <a:lnTo>
                    <a:pt x="50" y="250"/>
                  </a:lnTo>
                  <a:lnTo>
                    <a:pt x="58" y="248"/>
                  </a:lnTo>
                  <a:lnTo>
                    <a:pt x="64" y="245"/>
                  </a:lnTo>
                  <a:lnTo>
                    <a:pt x="72" y="241"/>
                  </a:lnTo>
                  <a:lnTo>
                    <a:pt x="78" y="237"/>
                  </a:lnTo>
                  <a:lnTo>
                    <a:pt x="85" y="233"/>
                  </a:lnTo>
                  <a:lnTo>
                    <a:pt x="92" y="228"/>
                  </a:lnTo>
                  <a:lnTo>
                    <a:pt x="99" y="224"/>
                  </a:lnTo>
                  <a:lnTo>
                    <a:pt x="104" y="219"/>
                  </a:lnTo>
                  <a:lnTo>
                    <a:pt x="111" y="213"/>
                  </a:lnTo>
                  <a:lnTo>
                    <a:pt x="116" y="208"/>
                  </a:lnTo>
                  <a:lnTo>
                    <a:pt x="123" y="203"/>
                  </a:lnTo>
                  <a:lnTo>
                    <a:pt x="128" y="197"/>
                  </a:lnTo>
                  <a:lnTo>
                    <a:pt x="132" y="191"/>
                  </a:lnTo>
                  <a:lnTo>
                    <a:pt x="138" y="184"/>
                  </a:lnTo>
                  <a:lnTo>
                    <a:pt x="142" y="178"/>
                  </a:lnTo>
                  <a:lnTo>
                    <a:pt x="146" y="171"/>
                  </a:lnTo>
                  <a:lnTo>
                    <a:pt x="150" y="165"/>
                  </a:lnTo>
                  <a:lnTo>
                    <a:pt x="153" y="158"/>
                  </a:lnTo>
                  <a:lnTo>
                    <a:pt x="156" y="151"/>
                  </a:lnTo>
                  <a:lnTo>
                    <a:pt x="159" y="144"/>
                  </a:lnTo>
                  <a:lnTo>
                    <a:pt x="162" y="138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7" y="116"/>
                  </a:lnTo>
                  <a:lnTo>
                    <a:pt x="168" y="110"/>
                  </a:lnTo>
                  <a:lnTo>
                    <a:pt x="168" y="102"/>
                  </a:lnTo>
                  <a:lnTo>
                    <a:pt x="168" y="95"/>
                  </a:lnTo>
                  <a:lnTo>
                    <a:pt x="168" y="89"/>
                  </a:lnTo>
                  <a:lnTo>
                    <a:pt x="168" y="82"/>
                  </a:lnTo>
                  <a:lnTo>
                    <a:pt x="167" y="76"/>
                  </a:lnTo>
                  <a:lnTo>
                    <a:pt x="165" y="69"/>
                  </a:lnTo>
                  <a:lnTo>
                    <a:pt x="164" y="63"/>
                  </a:lnTo>
                  <a:lnTo>
                    <a:pt x="162" y="58"/>
                  </a:lnTo>
                  <a:lnTo>
                    <a:pt x="158" y="52"/>
                  </a:lnTo>
                  <a:lnTo>
                    <a:pt x="155" y="47"/>
                  </a:lnTo>
                  <a:lnTo>
                    <a:pt x="152" y="41"/>
                  </a:lnTo>
                  <a:lnTo>
                    <a:pt x="149" y="36"/>
                  </a:lnTo>
                  <a:lnTo>
                    <a:pt x="144" y="32"/>
                  </a:lnTo>
                  <a:lnTo>
                    <a:pt x="140" y="27"/>
                  </a:lnTo>
                  <a:lnTo>
                    <a:pt x="136" y="23"/>
                  </a:lnTo>
                  <a:lnTo>
                    <a:pt x="131" y="20"/>
                  </a:lnTo>
                  <a:lnTo>
                    <a:pt x="126" y="15"/>
                  </a:lnTo>
                  <a:lnTo>
                    <a:pt x="120" y="13"/>
                  </a:lnTo>
                  <a:lnTo>
                    <a:pt x="115" y="10"/>
                  </a:lnTo>
                  <a:lnTo>
                    <a:pt x="109" y="8"/>
                  </a:lnTo>
                  <a:lnTo>
                    <a:pt x="102" y="6"/>
                  </a:lnTo>
                  <a:lnTo>
                    <a:pt x="97" y="4"/>
                  </a:lnTo>
                  <a:lnTo>
                    <a:pt x="90" y="2"/>
                  </a:lnTo>
                  <a:lnTo>
                    <a:pt x="83" y="1"/>
                  </a:lnTo>
                  <a:lnTo>
                    <a:pt x="76" y="1"/>
                  </a:lnTo>
                  <a:lnTo>
                    <a:pt x="7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3" name="直接连接符 694342"/>
            <p:cNvSpPr>
              <a:spLocks noChangeAspect="1"/>
            </p:cNvSpPr>
            <p:nvPr/>
          </p:nvSpPr>
          <p:spPr>
            <a:xfrm flipH="1">
              <a:off x="3292" y="763"/>
              <a:ext cx="2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4" name="直接连接符 694343"/>
            <p:cNvSpPr>
              <a:spLocks noChangeAspect="1"/>
            </p:cNvSpPr>
            <p:nvPr/>
          </p:nvSpPr>
          <p:spPr>
            <a:xfrm>
              <a:off x="3318" y="763"/>
              <a:ext cx="8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5" name="任意多边形 694344"/>
            <p:cNvSpPr>
              <a:spLocks noChangeAspect="1"/>
            </p:cNvSpPr>
            <p:nvPr/>
          </p:nvSpPr>
          <p:spPr>
            <a:xfrm>
              <a:off x="3354" y="720"/>
              <a:ext cx="52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18" y="79"/>
                </a:cxn>
                <a:cxn ang="0">
                  <a:pos x="19" y="79"/>
                </a:cxn>
                <a:cxn ang="0">
                  <a:pos x="20" y="79"/>
                </a:cxn>
                <a:cxn ang="0">
                  <a:pos x="21" y="79"/>
                </a:cxn>
                <a:cxn ang="0">
                  <a:pos x="22" y="78"/>
                </a:cxn>
                <a:cxn ang="0">
                  <a:pos x="23" y="78"/>
                </a:cxn>
                <a:cxn ang="0">
                  <a:pos x="24" y="78"/>
                </a:cxn>
                <a:cxn ang="0">
                  <a:pos x="25" y="78"/>
                </a:cxn>
                <a:cxn ang="0">
                  <a:pos x="26" y="77"/>
                </a:cxn>
                <a:cxn ang="0">
                  <a:pos x="27" y="76"/>
                </a:cxn>
                <a:cxn ang="0">
                  <a:pos x="28" y="76"/>
                </a:cxn>
                <a:cxn ang="0">
                  <a:pos x="29" y="75"/>
                </a:cxn>
                <a:cxn ang="0">
                  <a:pos x="30" y="75"/>
                </a:cxn>
                <a:cxn ang="0">
                  <a:pos x="31" y="74"/>
                </a:cxn>
                <a:cxn ang="0">
                  <a:pos x="32" y="73"/>
                </a:cxn>
                <a:cxn ang="0">
                  <a:pos x="33" y="72"/>
                </a:cxn>
                <a:cxn ang="0">
                  <a:pos x="34" y="72"/>
                </a:cxn>
                <a:cxn ang="0">
                  <a:pos x="35" y="71"/>
                </a:cxn>
                <a:cxn ang="0">
                  <a:pos x="36" y="70"/>
                </a:cxn>
                <a:cxn ang="0">
                  <a:pos x="36" y="69"/>
                </a:cxn>
                <a:cxn ang="0">
                  <a:pos x="37" y="68"/>
                </a:cxn>
                <a:cxn ang="0">
                  <a:pos x="38" y="67"/>
                </a:cxn>
                <a:cxn ang="0">
                  <a:pos x="38" y="66"/>
                </a:cxn>
                <a:cxn ang="0">
                  <a:pos x="39" y="65"/>
                </a:cxn>
                <a:cxn ang="0">
                  <a:pos x="39" y="64"/>
                </a:cxn>
                <a:cxn ang="0">
                  <a:pos x="39" y="63"/>
                </a:cxn>
                <a:cxn ang="0">
                  <a:pos x="40" y="62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9"/>
                </a:cxn>
                <a:cxn ang="0">
                  <a:pos x="43" y="47"/>
                </a:cxn>
                <a:cxn ang="0">
                  <a:pos x="43" y="47"/>
                </a:cxn>
                <a:cxn ang="0">
                  <a:pos x="43" y="45"/>
                </a:cxn>
                <a:cxn ang="0">
                  <a:pos x="42" y="45"/>
                </a:cxn>
                <a:cxn ang="0">
                  <a:pos x="42" y="44"/>
                </a:cxn>
                <a:cxn ang="0">
                  <a:pos x="42" y="43"/>
                </a:cxn>
                <a:cxn ang="0">
                  <a:pos x="41" y="42"/>
                </a:cxn>
                <a:cxn ang="0">
                  <a:pos x="41" y="41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39" y="39"/>
                </a:cxn>
                <a:cxn ang="0">
                  <a:pos x="39" y="38"/>
                </a:cxn>
                <a:cxn ang="0">
                  <a:pos x="38" y="38"/>
                </a:cxn>
                <a:cxn ang="0">
                  <a:pos x="37" y="37"/>
                </a:cxn>
                <a:cxn ang="0">
                  <a:pos x="36" y="37"/>
                </a:cxn>
                <a:cxn ang="0">
                  <a:pos x="35" y="36"/>
                </a:cxn>
                <a:cxn ang="0">
                  <a:pos x="34" y="36"/>
                </a:cxn>
                <a:cxn ang="0">
                  <a:pos x="33" y="36"/>
                </a:cxn>
                <a:cxn ang="0">
                  <a:pos x="32" y="35"/>
                </a:cxn>
                <a:cxn ang="0">
                  <a:pos x="31" y="35"/>
                </a:cxn>
                <a:cxn ang="0">
                  <a:pos x="30" y="35"/>
                </a:cxn>
                <a:cxn ang="0">
                  <a:pos x="29" y="35"/>
                </a:cxn>
                <a:cxn ang="0">
                  <a:pos x="12" y="35"/>
                </a:cxn>
                <a:cxn ang="0">
                  <a:pos x="21" y="0"/>
                </a:cxn>
                <a:cxn ang="0">
                  <a:pos x="52" y="0"/>
                </a:cxn>
              </a:cxnLst>
              <a:rect l="0" t="0" r="0" b="0"/>
              <a:pathLst>
                <a:path w="306" h="466">
                  <a:moveTo>
                    <a:pt x="0" y="466"/>
                  </a:moveTo>
                  <a:lnTo>
                    <a:pt x="103" y="466"/>
                  </a:lnTo>
                  <a:lnTo>
                    <a:pt x="110" y="466"/>
                  </a:lnTo>
                  <a:lnTo>
                    <a:pt x="116" y="465"/>
                  </a:lnTo>
                  <a:lnTo>
                    <a:pt x="123" y="464"/>
                  </a:lnTo>
                  <a:lnTo>
                    <a:pt x="129" y="463"/>
                  </a:lnTo>
                  <a:lnTo>
                    <a:pt x="136" y="462"/>
                  </a:lnTo>
                  <a:lnTo>
                    <a:pt x="142" y="460"/>
                  </a:lnTo>
                  <a:lnTo>
                    <a:pt x="148" y="458"/>
                  </a:lnTo>
                  <a:lnTo>
                    <a:pt x="154" y="455"/>
                  </a:lnTo>
                  <a:lnTo>
                    <a:pt x="161" y="451"/>
                  </a:lnTo>
                  <a:lnTo>
                    <a:pt x="167" y="448"/>
                  </a:lnTo>
                  <a:lnTo>
                    <a:pt x="173" y="445"/>
                  </a:lnTo>
                  <a:lnTo>
                    <a:pt x="179" y="440"/>
                  </a:lnTo>
                  <a:lnTo>
                    <a:pt x="185" y="436"/>
                  </a:lnTo>
                  <a:lnTo>
                    <a:pt x="190" y="432"/>
                  </a:lnTo>
                  <a:lnTo>
                    <a:pt x="195" y="426"/>
                  </a:lnTo>
                  <a:lnTo>
                    <a:pt x="201" y="422"/>
                  </a:lnTo>
                  <a:lnTo>
                    <a:pt x="205" y="417"/>
                  </a:lnTo>
                  <a:lnTo>
                    <a:pt x="209" y="411"/>
                  </a:lnTo>
                  <a:lnTo>
                    <a:pt x="214" y="406"/>
                  </a:lnTo>
                  <a:lnTo>
                    <a:pt x="218" y="399"/>
                  </a:lnTo>
                  <a:lnTo>
                    <a:pt x="221" y="394"/>
                  </a:lnTo>
                  <a:lnTo>
                    <a:pt x="225" y="387"/>
                  </a:lnTo>
                  <a:lnTo>
                    <a:pt x="228" y="382"/>
                  </a:lnTo>
                  <a:lnTo>
                    <a:pt x="230" y="376"/>
                  </a:lnTo>
                  <a:lnTo>
                    <a:pt x="232" y="369"/>
                  </a:lnTo>
                  <a:lnTo>
                    <a:pt x="234" y="363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299"/>
                  </a:lnTo>
                  <a:lnTo>
                    <a:pt x="252" y="292"/>
                  </a:lnTo>
                  <a:lnTo>
                    <a:pt x="252" y="287"/>
                  </a:lnTo>
                  <a:lnTo>
                    <a:pt x="252" y="280"/>
                  </a:lnTo>
                  <a:lnTo>
                    <a:pt x="252" y="275"/>
                  </a:lnTo>
                  <a:lnTo>
                    <a:pt x="251" y="268"/>
                  </a:lnTo>
                  <a:lnTo>
                    <a:pt x="249" y="263"/>
                  </a:lnTo>
                  <a:lnTo>
                    <a:pt x="247" y="258"/>
                  </a:lnTo>
                  <a:lnTo>
                    <a:pt x="246" y="252"/>
                  </a:lnTo>
                  <a:lnTo>
                    <a:pt x="243" y="247"/>
                  </a:lnTo>
                  <a:lnTo>
                    <a:pt x="241" y="243"/>
                  </a:lnTo>
                  <a:lnTo>
                    <a:pt x="238" y="238"/>
                  </a:lnTo>
                  <a:lnTo>
                    <a:pt x="234" y="234"/>
                  </a:lnTo>
                  <a:lnTo>
                    <a:pt x="231" y="230"/>
                  </a:lnTo>
                  <a:lnTo>
                    <a:pt x="227" y="226"/>
                  </a:lnTo>
                  <a:lnTo>
                    <a:pt x="222" y="223"/>
                  </a:lnTo>
                  <a:lnTo>
                    <a:pt x="218" y="220"/>
                  </a:lnTo>
                  <a:lnTo>
                    <a:pt x="213" y="217"/>
                  </a:lnTo>
                  <a:lnTo>
                    <a:pt x="207" y="214"/>
                  </a:lnTo>
                  <a:lnTo>
                    <a:pt x="202" y="212"/>
                  </a:lnTo>
                  <a:lnTo>
                    <a:pt x="196" y="211"/>
                  </a:lnTo>
                  <a:lnTo>
                    <a:pt x="191" y="209"/>
                  </a:lnTo>
                  <a:lnTo>
                    <a:pt x="185" y="209"/>
                  </a:lnTo>
                  <a:lnTo>
                    <a:pt x="179" y="208"/>
                  </a:lnTo>
                  <a:lnTo>
                    <a:pt x="173" y="208"/>
                  </a:lnTo>
                  <a:lnTo>
                    <a:pt x="69" y="208"/>
                  </a:lnTo>
                  <a:lnTo>
                    <a:pt x="125" y="0"/>
                  </a:lnTo>
                  <a:lnTo>
                    <a:pt x="3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6" name="直接连接符 694345"/>
            <p:cNvSpPr>
              <a:spLocks noChangeAspect="1"/>
            </p:cNvSpPr>
            <p:nvPr/>
          </p:nvSpPr>
          <p:spPr>
            <a:xfrm flipH="1">
              <a:off x="4263" y="1125"/>
              <a:ext cx="54" cy="5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7" name="任意多边形 694346"/>
            <p:cNvSpPr>
              <a:spLocks noChangeAspect="1"/>
            </p:cNvSpPr>
            <p:nvPr/>
          </p:nvSpPr>
          <p:spPr>
            <a:xfrm>
              <a:off x="4542" y="793"/>
              <a:ext cx="379" cy="89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84" y="0"/>
                </a:cxn>
                <a:cxn ang="0">
                  <a:pos x="379" y="0"/>
                </a:cxn>
              </a:cxnLst>
              <a:rect l="0" t="0" r="0" b="0"/>
              <a:pathLst>
                <a:path w="2202" h="524">
                  <a:moveTo>
                    <a:pt x="0" y="524"/>
                  </a:moveTo>
                  <a:lnTo>
                    <a:pt x="488" y="0"/>
                  </a:lnTo>
                  <a:lnTo>
                    <a:pt x="220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8" name="直接连接符 694347"/>
            <p:cNvSpPr>
              <a:spLocks noChangeAspect="1"/>
            </p:cNvSpPr>
            <p:nvPr/>
          </p:nvSpPr>
          <p:spPr>
            <a:xfrm flipV="1">
              <a:off x="4371" y="940"/>
              <a:ext cx="117" cy="12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9" name="任意多边形 694348"/>
            <p:cNvSpPr>
              <a:spLocks noChangeAspect="1"/>
            </p:cNvSpPr>
            <p:nvPr/>
          </p:nvSpPr>
          <p:spPr>
            <a:xfrm>
              <a:off x="4307" y="1066"/>
              <a:ext cx="64" cy="68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9" y="68"/>
                </a:cxn>
                <a:cxn ang="0">
                  <a:pos x="64" y="0"/>
                </a:cxn>
                <a:cxn ang="0">
                  <a:pos x="0" y="50"/>
                </a:cxn>
              </a:cxnLst>
              <a:rect l="0" t="0" r="0" b="0"/>
              <a:pathLst>
                <a:path w="370" h="390">
                  <a:moveTo>
                    <a:pt x="0" y="285"/>
                  </a:moveTo>
                  <a:lnTo>
                    <a:pt x="112" y="390"/>
                  </a:lnTo>
                  <a:lnTo>
                    <a:pt x="37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0" name="任意多边形 694349"/>
            <p:cNvSpPr>
              <a:spLocks noChangeAspect="1"/>
            </p:cNvSpPr>
            <p:nvPr/>
          </p:nvSpPr>
          <p:spPr>
            <a:xfrm>
              <a:off x="4488" y="873"/>
              <a:ext cx="64" cy="67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64" y="18"/>
                </a:cxn>
                <a:cxn ang="0">
                  <a:pos x="0" y="67"/>
                </a:cxn>
                <a:cxn ang="0">
                  <a:pos x="45" y="0"/>
                </a:cxn>
              </a:cxnLst>
              <a:rect l="0" t="0" r="0" b="0"/>
              <a:pathLst>
                <a:path w="371" h="390">
                  <a:moveTo>
                    <a:pt x="259" y="0"/>
                  </a:moveTo>
                  <a:lnTo>
                    <a:pt x="371" y="105"/>
                  </a:lnTo>
                  <a:lnTo>
                    <a:pt x="0" y="390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1" name="任意多边形 694350"/>
            <p:cNvSpPr>
              <a:spLocks noChangeAspect="1"/>
            </p:cNvSpPr>
            <p:nvPr/>
          </p:nvSpPr>
          <p:spPr>
            <a:xfrm>
              <a:off x="4664" y="688"/>
              <a:ext cx="22" cy="1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2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10" y="4"/>
                </a:cxn>
                <a:cxn ang="0">
                  <a:pos x="8" y="5"/>
                </a:cxn>
                <a:cxn ang="0">
                  <a:pos x="8" y="5"/>
                </a:cxn>
                <a:cxn ang="0">
                  <a:pos x="7" y="6"/>
                </a:cxn>
                <a:cxn ang="0">
                  <a:pos x="6" y="7"/>
                </a:cxn>
                <a:cxn ang="0">
                  <a:pos x="5" y="8"/>
                </a:cxn>
                <a:cxn ang="0">
                  <a:pos x="4" y="9"/>
                </a:cxn>
                <a:cxn ang="0">
                  <a:pos x="3" y="10"/>
                </a:cxn>
                <a:cxn ang="0">
                  <a:pos x="2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0" y="14"/>
                </a:cxn>
              </a:cxnLst>
              <a:rect l="0" t="0" r="0" b="0"/>
              <a:pathLst>
                <a:path w="125" h="77">
                  <a:moveTo>
                    <a:pt x="125" y="0"/>
                  </a:moveTo>
                  <a:lnTo>
                    <a:pt x="118" y="0"/>
                  </a:lnTo>
                  <a:lnTo>
                    <a:pt x="112" y="0"/>
                  </a:lnTo>
                  <a:lnTo>
                    <a:pt x="105" y="1"/>
                  </a:lnTo>
                  <a:lnTo>
                    <a:pt x="99" y="3"/>
                  </a:lnTo>
                  <a:lnTo>
                    <a:pt x="92" y="5"/>
                  </a:lnTo>
                  <a:lnTo>
                    <a:pt x="86" y="6"/>
                  </a:lnTo>
                  <a:lnTo>
                    <a:pt x="79" y="9"/>
                  </a:lnTo>
                  <a:lnTo>
                    <a:pt x="73" y="11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54" y="21"/>
                  </a:lnTo>
                  <a:lnTo>
                    <a:pt x="48" y="25"/>
                  </a:lnTo>
                  <a:lnTo>
                    <a:pt x="43" y="30"/>
                  </a:lnTo>
                  <a:lnTo>
                    <a:pt x="37" y="34"/>
                  </a:lnTo>
                  <a:lnTo>
                    <a:pt x="32" y="38"/>
                  </a:lnTo>
                  <a:lnTo>
                    <a:pt x="26" y="44"/>
                  </a:lnTo>
                  <a:lnTo>
                    <a:pt x="21" y="49"/>
                  </a:lnTo>
                  <a:lnTo>
                    <a:pt x="17" y="54"/>
                  </a:lnTo>
                  <a:lnTo>
                    <a:pt x="12" y="60"/>
                  </a:lnTo>
                  <a:lnTo>
                    <a:pt x="8" y="65"/>
                  </a:lnTo>
                  <a:lnTo>
                    <a:pt x="4" y="72"/>
                  </a:lnTo>
                  <a:lnTo>
                    <a:pt x="0" y="7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2" name="任意多边形 694351"/>
            <p:cNvSpPr>
              <a:spLocks noChangeAspect="1"/>
            </p:cNvSpPr>
            <p:nvPr/>
          </p:nvSpPr>
          <p:spPr>
            <a:xfrm>
              <a:off x="4686" y="688"/>
              <a:ext cx="12" cy="28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9" y="25"/>
                </a:cxn>
                <a:cxn ang="0">
                  <a:pos x="9" y="24"/>
                </a:cxn>
                <a:cxn ang="0">
                  <a:pos x="10" y="23"/>
                </a:cxn>
                <a:cxn ang="0">
                  <a:pos x="10" y="22"/>
                </a:cxn>
                <a:cxn ang="0">
                  <a:pos x="11" y="21"/>
                </a:cxn>
                <a:cxn ang="0">
                  <a:pos x="11" y="20"/>
                </a:cxn>
                <a:cxn ang="0">
                  <a:pos x="11" y="19"/>
                </a:cxn>
                <a:cxn ang="0">
                  <a:pos x="12" y="17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12" y="14"/>
                </a:cxn>
                <a:cxn ang="0">
                  <a:pos x="12" y="13"/>
                </a:cxn>
                <a:cxn ang="0">
                  <a:pos x="12" y="12"/>
                </a:cxn>
                <a:cxn ang="0">
                  <a:pos x="12" y="11"/>
                </a:cxn>
                <a:cxn ang="0">
                  <a:pos x="12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9" y="5"/>
                </a:cxn>
                <a:cxn ang="0">
                  <a:pos x="9" y="4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80" h="157">
                  <a:moveTo>
                    <a:pt x="45" y="157"/>
                  </a:moveTo>
                  <a:lnTo>
                    <a:pt x="51" y="152"/>
                  </a:lnTo>
                  <a:lnTo>
                    <a:pt x="55" y="146"/>
                  </a:lnTo>
                  <a:lnTo>
                    <a:pt x="58" y="141"/>
                  </a:lnTo>
                  <a:lnTo>
                    <a:pt x="62" y="135"/>
                  </a:lnTo>
                  <a:lnTo>
                    <a:pt x="66" y="129"/>
                  </a:lnTo>
                  <a:lnTo>
                    <a:pt x="69" y="123"/>
                  </a:lnTo>
                  <a:lnTo>
                    <a:pt x="71" y="116"/>
                  </a:lnTo>
                  <a:lnTo>
                    <a:pt x="73" y="111"/>
                  </a:lnTo>
                  <a:lnTo>
                    <a:pt x="75" y="104"/>
                  </a:lnTo>
                  <a:lnTo>
                    <a:pt x="77" y="98"/>
                  </a:lnTo>
                  <a:lnTo>
                    <a:pt x="79" y="91"/>
                  </a:lnTo>
                  <a:lnTo>
                    <a:pt x="79" y="85"/>
                  </a:lnTo>
                  <a:lnTo>
                    <a:pt x="80" y="79"/>
                  </a:lnTo>
                  <a:lnTo>
                    <a:pt x="80" y="73"/>
                  </a:lnTo>
                  <a:lnTo>
                    <a:pt x="79" y="67"/>
                  </a:lnTo>
                  <a:lnTo>
                    <a:pt x="78" y="61"/>
                  </a:lnTo>
                  <a:lnTo>
                    <a:pt x="77" y="56"/>
                  </a:lnTo>
                  <a:lnTo>
                    <a:pt x="75" y="50"/>
                  </a:lnTo>
                  <a:lnTo>
                    <a:pt x="73" y="45"/>
                  </a:lnTo>
                  <a:lnTo>
                    <a:pt x="71" y="39"/>
                  </a:lnTo>
                  <a:lnTo>
                    <a:pt x="68" y="35"/>
                  </a:lnTo>
                  <a:lnTo>
                    <a:pt x="66" y="31"/>
                  </a:lnTo>
                  <a:lnTo>
                    <a:pt x="61" y="26"/>
                  </a:lnTo>
                  <a:lnTo>
                    <a:pt x="58" y="22"/>
                  </a:lnTo>
                  <a:lnTo>
                    <a:pt x="54" y="18"/>
                  </a:lnTo>
                  <a:lnTo>
                    <a:pt x="49" y="14"/>
                  </a:lnTo>
                  <a:lnTo>
                    <a:pt x="45" y="11"/>
                  </a:lnTo>
                  <a:lnTo>
                    <a:pt x="40" y="9"/>
                  </a:lnTo>
                  <a:lnTo>
                    <a:pt x="35" y="7"/>
                  </a:lnTo>
                  <a:lnTo>
                    <a:pt x="30" y="5"/>
                  </a:lnTo>
                  <a:lnTo>
                    <a:pt x="24" y="3"/>
                  </a:lnTo>
                  <a:lnTo>
                    <a:pt x="18" y="1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3" name="任意多边形 694352"/>
            <p:cNvSpPr>
              <a:spLocks noChangeAspect="1"/>
            </p:cNvSpPr>
            <p:nvPr/>
          </p:nvSpPr>
          <p:spPr>
            <a:xfrm>
              <a:off x="4646" y="716"/>
              <a:ext cx="48" cy="5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52"/>
                </a:cxn>
                <a:cxn ang="0">
                  <a:pos x="36" y="52"/>
                </a:cxn>
              </a:cxnLst>
              <a:rect l="0" t="0" r="0" b="0"/>
              <a:pathLst>
                <a:path w="273" h="308">
                  <a:moveTo>
                    <a:pt x="273" y="0"/>
                  </a:moveTo>
                  <a:lnTo>
                    <a:pt x="0" y="308"/>
                  </a:lnTo>
                  <a:lnTo>
                    <a:pt x="206" y="30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4" name="直接连接符 694353"/>
            <p:cNvSpPr>
              <a:spLocks noChangeAspect="1"/>
            </p:cNvSpPr>
            <p:nvPr/>
          </p:nvSpPr>
          <p:spPr>
            <a:xfrm>
              <a:off x="4729" y="688"/>
              <a:ext cx="33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5" name="直接连接符 694354"/>
            <p:cNvSpPr>
              <a:spLocks noChangeAspect="1"/>
            </p:cNvSpPr>
            <p:nvPr/>
          </p:nvSpPr>
          <p:spPr>
            <a:xfrm flipH="1">
              <a:off x="4708" y="688"/>
              <a:ext cx="75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6" name="直接连接符 694355"/>
            <p:cNvSpPr>
              <a:spLocks noChangeAspect="1"/>
            </p:cNvSpPr>
            <p:nvPr/>
          </p:nvSpPr>
          <p:spPr>
            <a:xfrm flipV="1">
              <a:off x="4802" y="688"/>
              <a:ext cx="48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7" name="任意多边形 694356"/>
            <p:cNvSpPr>
              <a:spLocks noChangeAspect="1"/>
            </p:cNvSpPr>
            <p:nvPr/>
          </p:nvSpPr>
          <p:spPr>
            <a:xfrm>
              <a:off x="4797" y="702"/>
              <a:ext cx="56" cy="52"/>
            </a:xfrm>
            <a:custGeom>
              <a:avLst/>
              <a:gdLst/>
              <a:ahLst/>
              <a:cxnLst>
                <a:cxn ang="0">
                  <a:pos x="56" y="24"/>
                </a:cxn>
                <a:cxn ang="0">
                  <a:pos x="56" y="20"/>
                </a:cxn>
                <a:cxn ang="0">
                  <a:pos x="56" y="16"/>
                </a:cxn>
                <a:cxn ang="0">
                  <a:pos x="55" y="13"/>
                </a:cxn>
                <a:cxn ang="0">
                  <a:pos x="53" y="10"/>
                </a:cxn>
                <a:cxn ang="0">
                  <a:pos x="52" y="7"/>
                </a:cxn>
                <a:cxn ang="0">
                  <a:pos x="49" y="4"/>
                </a:cxn>
                <a:cxn ang="0">
                  <a:pos x="46" y="3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5" y="0"/>
                </a:cxn>
                <a:cxn ang="0">
                  <a:pos x="31" y="0"/>
                </a:cxn>
                <a:cxn ang="0">
                  <a:pos x="27" y="1"/>
                </a:cxn>
                <a:cxn ang="0">
                  <a:pos x="23" y="3"/>
                </a:cxn>
                <a:cxn ang="0">
                  <a:pos x="19" y="4"/>
                </a:cxn>
                <a:cxn ang="0">
                  <a:pos x="15" y="7"/>
                </a:cxn>
                <a:cxn ang="0">
                  <a:pos x="12" y="10"/>
                </a:cxn>
                <a:cxn ang="0">
                  <a:pos x="9" y="13"/>
                </a:cxn>
                <a:cxn ang="0">
                  <a:pos x="6" y="16"/>
                </a:cxn>
                <a:cxn ang="0">
                  <a:pos x="3" y="20"/>
                </a:cxn>
                <a:cxn ang="0">
                  <a:pos x="2" y="24"/>
                </a:cxn>
                <a:cxn ang="0">
                  <a:pos x="1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1"/>
                </a:cxn>
                <a:cxn ang="0">
                  <a:pos x="4" y="44"/>
                </a:cxn>
                <a:cxn ang="0">
                  <a:pos x="6" y="47"/>
                </a:cxn>
                <a:cxn ang="0">
                  <a:pos x="9" y="49"/>
                </a:cxn>
                <a:cxn ang="0">
                  <a:pos x="12" y="50"/>
                </a:cxn>
                <a:cxn ang="0">
                  <a:pos x="16" y="51"/>
                </a:cxn>
                <a:cxn ang="0">
                  <a:pos x="20" y="52"/>
                </a:cxn>
                <a:cxn ang="0">
                  <a:pos x="23" y="52"/>
                </a:cxn>
                <a:cxn ang="0">
                  <a:pos x="28" y="51"/>
                </a:cxn>
                <a:cxn ang="0">
                  <a:pos x="32" y="50"/>
                </a:cxn>
                <a:cxn ang="0">
                  <a:pos x="36" y="48"/>
                </a:cxn>
                <a:cxn ang="0">
                  <a:pos x="40" y="46"/>
                </a:cxn>
                <a:cxn ang="0">
                  <a:pos x="43" y="43"/>
                </a:cxn>
                <a:cxn ang="0">
                  <a:pos x="46" y="40"/>
                </a:cxn>
                <a:cxn ang="0">
                  <a:pos x="49" y="37"/>
                </a:cxn>
                <a:cxn ang="0">
                  <a:pos x="52" y="33"/>
                </a:cxn>
                <a:cxn ang="0">
                  <a:pos x="54" y="30"/>
                </a:cxn>
                <a:cxn ang="0">
                  <a:pos x="55" y="26"/>
                </a:cxn>
              </a:cxnLst>
              <a:rect l="0" t="0" r="0" b="0"/>
              <a:pathLst>
                <a:path w="321" h="311">
                  <a:moveTo>
                    <a:pt x="316" y="156"/>
                  </a:moveTo>
                  <a:lnTo>
                    <a:pt x="317" y="148"/>
                  </a:lnTo>
                  <a:lnTo>
                    <a:pt x="319" y="141"/>
                  </a:lnTo>
                  <a:lnTo>
                    <a:pt x="320" y="133"/>
                  </a:lnTo>
                  <a:lnTo>
                    <a:pt x="320" y="126"/>
                  </a:lnTo>
                  <a:lnTo>
                    <a:pt x="321" y="118"/>
                  </a:lnTo>
                  <a:lnTo>
                    <a:pt x="321" y="111"/>
                  </a:lnTo>
                  <a:lnTo>
                    <a:pt x="320" y="103"/>
                  </a:lnTo>
                  <a:lnTo>
                    <a:pt x="319" y="96"/>
                  </a:lnTo>
                  <a:lnTo>
                    <a:pt x="318" y="89"/>
                  </a:lnTo>
                  <a:lnTo>
                    <a:pt x="317" y="82"/>
                  </a:lnTo>
                  <a:lnTo>
                    <a:pt x="315" y="76"/>
                  </a:lnTo>
                  <a:lnTo>
                    <a:pt x="313" y="69"/>
                  </a:lnTo>
                  <a:lnTo>
                    <a:pt x="310" y="63"/>
                  </a:lnTo>
                  <a:lnTo>
                    <a:pt x="306" y="58"/>
                  </a:lnTo>
                  <a:lnTo>
                    <a:pt x="303" y="51"/>
                  </a:lnTo>
                  <a:lnTo>
                    <a:pt x="300" y="46"/>
                  </a:lnTo>
                  <a:lnTo>
                    <a:pt x="296" y="40"/>
                  </a:lnTo>
                  <a:lnTo>
                    <a:pt x="291" y="36"/>
                  </a:lnTo>
                  <a:lnTo>
                    <a:pt x="287" y="32"/>
                  </a:lnTo>
                  <a:lnTo>
                    <a:pt x="281" y="26"/>
                  </a:lnTo>
                  <a:lnTo>
                    <a:pt x="276" y="23"/>
                  </a:lnTo>
                  <a:lnTo>
                    <a:pt x="271" y="19"/>
                  </a:lnTo>
                  <a:lnTo>
                    <a:pt x="264" y="15"/>
                  </a:lnTo>
                  <a:lnTo>
                    <a:pt x="259" y="12"/>
                  </a:lnTo>
                  <a:lnTo>
                    <a:pt x="252" y="10"/>
                  </a:lnTo>
                  <a:lnTo>
                    <a:pt x="246" y="7"/>
                  </a:lnTo>
                  <a:lnTo>
                    <a:pt x="238" y="6"/>
                  </a:lnTo>
                  <a:lnTo>
                    <a:pt x="232" y="3"/>
                  </a:lnTo>
                  <a:lnTo>
                    <a:pt x="224" y="2"/>
                  </a:lnTo>
                  <a:lnTo>
                    <a:pt x="218" y="1"/>
                  </a:lnTo>
                  <a:lnTo>
                    <a:pt x="210" y="0"/>
                  </a:lnTo>
                  <a:lnTo>
                    <a:pt x="203" y="0"/>
                  </a:lnTo>
                  <a:lnTo>
                    <a:pt x="195" y="0"/>
                  </a:lnTo>
                  <a:lnTo>
                    <a:pt x="186" y="1"/>
                  </a:lnTo>
                  <a:lnTo>
                    <a:pt x="179" y="2"/>
                  </a:lnTo>
                  <a:lnTo>
                    <a:pt x="171" y="3"/>
                  </a:lnTo>
                  <a:lnTo>
                    <a:pt x="164" y="6"/>
                  </a:lnTo>
                  <a:lnTo>
                    <a:pt x="155" y="7"/>
                  </a:lnTo>
                  <a:lnTo>
                    <a:pt x="147" y="10"/>
                  </a:lnTo>
                  <a:lnTo>
                    <a:pt x="140" y="12"/>
                  </a:lnTo>
                  <a:lnTo>
                    <a:pt x="132" y="15"/>
                  </a:lnTo>
                  <a:lnTo>
                    <a:pt x="125" y="19"/>
                  </a:lnTo>
                  <a:lnTo>
                    <a:pt x="116" y="23"/>
                  </a:lnTo>
                  <a:lnTo>
                    <a:pt x="108" y="26"/>
                  </a:lnTo>
                  <a:lnTo>
                    <a:pt x="102" y="32"/>
                  </a:lnTo>
                  <a:lnTo>
                    <a:pt x="94" y="36"/>
                  </a:lnTo>
                  <a:lnTo>
                    <a:pt x="87" y="40"/>
                  </a:lnTo>
                  <a:lnTo>
                    <a:pt x="80" y="46"/>
                  </a:lnTo>
                  <a:lnTo>
                    <a:pt x="74" y="51"/>
                  </a:lnTo>
                  <a:lnTo>
                    <a:pt x="67" y="58"/>
                  </a:lnTo>
                  <a:lnTo>
                    <a:pt x="61" y="63"/>
                  </a:lnTo>
                  <a:lnTo>
                    <a:pt x="54" y="69"/>
                  </a:lnTo>
                  <a:lnTo>
                    <a:pt x="49" y="76"/>
                  </a:lnTo>
                  <a:lnTo>
                    <a:pt x="44" y="82"/>
                  </a:lnTo>
                  <a:lnTo>
                    <a:pt x="38" y="89"/>
                  </a:lnTo>
                  <a:lnTo>
                    <a:pt x="33" y="96"/>
                  </a:lnTo>
                  <a:lnTo>
                    <a:pt x="28" y="103"/>
                  </a:lnTo>
                  <a:lnTo>
                    <a:pt x="24" y="111"/>
                  </a:lnTo>
                  <a:lnTo>
                    <a:pt x="20" y="118"/>
                  </a:lnTo>
                  <a:lnTo>
                    <a:pt x="16" y="126"/>
                  </a:lnTo>
                  <a:lnTo>
                    <a:pt x="13" y="133"/>
                  </a:lnTo>
                  <a:lnTo>
                    <a:pt x="10" y="141"/>
                  </a:lnTo>
                  <a:lnTo>
                    <a:pt x="8" y="148"/>
                  </a:lnTo>
                  <a:lnTo>
                    <a:pt x="6" y="156"/>
                  </a:lnTo>
                  <a:lnTo>
                    <a:pt x="3" y="164"/>
                  </a:lnTo>
                  <a:lnTo>
                    <a:pt x="2" y="171"/>
                  </a:lnTo>
                  <a:lnTo>
                    <a:pt x="1" y="179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1" y="215"/>
                  </a:lnTo>
                  <a:lnTo>
                    <a:pt x="2" y="222"/>
                  </a:lnTo>
                  <a:lnTo>
                    <a:pt x="5" y="228"/>
                  </a:lnTo>
                  <a:lnTo>
                    <a:pt x="6" y="236"/>
                  </a:lnTo>
                  <a:lnTo>
                    <a:pt x="9" y="242"/>
                  </a:lnTo>
                  <a:lnTo>
                    <a:pt x="11" y="248"/>
                  </a:lnTo>
                  <a:lnTo>
                    <a:pt x="14" y="254"/>
                  </a:lnTo>
                  <a:lnTo>
                    <a:pt x="18" y="260"/>
                  </a:lnTo>
                  <a:lnTo>
                    <a:pt x="22" y="265"/>
                  </a:lnTo>
                  <a:lnTo>
                    <a:pt x="25" y="271"/>
                  </a:lnTo>
                  <a:lnTo>
                    <a:pt x="31" y="276"/>
                  </a:lnTo>
                  <a:lnTo>
                    <a:pt x="35" y="280"/>
                  </a:lnTo>
                  <a:lnTo>
                    <a:pt x="40" y="285"/>
                  </a:lnTo>
                  <a:lnTo>
                    <a:pt x="46" y="289"/>
                  </a:lnTo>
                  <a:lnTo>
                    <a:pt x="51" y="292"/>
                  </a:lnTo>
                  <a:lnTo>
                    <a:pt x="56" y="297"/>
                  </a:lnTo>
                  <a:lnTo>
                    <a:pt x="63" y="299"/>
                  </a:lnTo>
                  <a:lnTo>
                    <a:pt x="69" y="302"/>
                  </a:lnTo>
                  <a:lnTo>
                    <a:pt x="76" y="304"/>
                  </a:lnTo>
                  <a:lnTo>
                    <a:pt x="82" y="306"/>
                  </a:lnTo>
                  <a:lnTo>
                    <a:pt x="90" y="308"/>
                  </a:lnTo>
                  <a:lnTo>
                    <a:pt x="97" y="310"/>
                  </a:lnTo>
                  <a:lnTo>
                    <a:pt x="104" y="311"/>
                  </a:lnTo>
                  <a:lnTo>
                    <a:pt x="112" y="311"/>
                  </a:lnTo>
                  <a:lnTo>
                    <a:pt x="119" y="311"/>
                  </a:lnTo>
                  <a:lnTo>
                    <a:pt x="127" y="311"/>
                  </a:lnTo>
                  <a:lnTo>
                    <a:pt x="134" y="311"/>
                  </a:lnTo>
                  <a:lnTo>
                    <a:pt x="142" y="310"/>
                  </a:lnTo>
                  <a:lnTo>
                    <a:pt x="151" y="308"/>
                  </a:lnTo>
                  <a:lnTo>
                    <a:pt x="158" y="306"/>
                  </a:lnTo>
                  <a:lnTo>
                    <a:pt x="166" y="304"/>
                  </a:lnTo>
                  <a:lnTo>
                    <a:pt x="173" y="302"/>
                  </a:lnTo>
                  <a:lnTo>
                    <a:pt x="182" y="299"/>
                  </a:lnTo>
                  <a:lnTo>
                    <a:pt x="190" y="297"/>
                  </a:lnTo>
                  <a:lnTo>
                    <a:pt x="197" y="292"/>
                  </a:lnTo>
                  <a:lnTo>
                    <a:pt x="205" y="289"/>
                  </a:lnTo>
                  <a:lnTo>
                    <a:pt x="212" y="285"/>
                  </a:lnTo>
                  <a:lnTo>
                    <a:pt x="220" y="280"/>
                  </a:lnTo>
                  <a:lnTo>
                    <a:pt x="227" y="276"/>
                  </a:lnTo>
                  <a:lnTo>
                    <a:pt x="234" y="271"/>
                  </a:lnTo>
                  <a:lnTo>
                    <a:pt x="240" y="265"/>
                  </a:lnTo>
                  <a:lnTo>
                    <a:pt x="248" y="260"/>
                  </a:lnTo>
                  <a:lnTo>
                    <a:pt x="254" y="254"/>
                  </a:lnTo>
                  <a:lnTo>
                    <a:pt x="261" y="248"/>
                  </a:lnTo>
                  <a:lnTo>
                    <a:pt x="266" y="242"/>
                  </a:lnTo>
                  <a:lnTo>
                    <a:pt x="273" y="236"/>
                  </a:lnTo>
                  <a:lnTo>
                    <a:pt x="278" y="228"/>
                  </a:lnTo>
                  <a:lnTo>
                    <a:pt x="283" y="222"/>
                  </a:lnTo>
                  <a:lnTo>
                    <a:pt x="288" y="215"/>
                  </a:lnTo>
                  <a:lnTo>
                    <a:pt x="292" y="208"/>
                  </a:lnTo>
                  <a:lnTo>
                    <a:pt x="297" y="200"/>
                  </a:lnTo>
                  <a:lnTo>
                    <a:pt x="301" y="194"/>
                  </a:lnTo>
                  <a:lnTo>
                    <a:pt x="304" y="186"/>
                  </a:lnTo>
                  <a:lnTo>
                    <a:pt x="307" y="179"/>
                  </a:lnTo>
                  <a:lnTo>
                    <a:pt x="311" y="171"/>
                  </a:lnTo>
                  <a:lnTo>
                    <a:pt x="314" y="164"/>
                  </a:lnTo>
                  <a:lnTo>
                    <a:pt x="316" y="156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8" name="任意多边形 694357"/>
            <p:cNvSpPr>
              <a:spLocks noChangeAspect="1"/>
            </p:cNvSpPr>
            <p:nvPr/>
          </p:nvSpPr>
          <p:spPr>
            <a:xfrm>
              <a:off x="4868" y="688"/>
              <a:ext cx="53" cy="8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18" y="80"/>
                </a:cxn>
                <a:cxn ang="0">
                  <a:pos x="19" y="80"/>
                </a:cxn>
                <a:cxn ang="0">
                  <a:pos x="20" y="80"/>
                </a:cxn>
                <a:cxn ang="0">
                  <a:pos x="21" y="80"/>
                </a:cxn>
                <a:cxn ang="0">
                  <a:pos x="23" y="79"/>
                </a:cxn>
                <a:cxn ang="0">
                  <a:pos x="24" y="79"/>
                </a:cxn>
                <a:cxn ang="0">
                  <a:pos x="25" y="79"/>
                </a:cxn>
                <a:cxn ang="0">
                  <a:pos x="26" y="79"/>
                </a:cxn>
                <a:cxn ang="0">
                  <a:pos x="27" y="78"/>
                </a:cxn>
                <a:cxn ang="0">
                  <a:pos x="28" y="77"/>
                </a:cxn>
                <a:cxn ang="0">
                  <a:pos x="29" y="77"/>
                </a:cxn>
                <a:cxn ang="0">
                  <a:pos x="30" y="76"/>
                </a:cxn>
                <a:cxn ang="0">
                  <a:pos x="31" y="76"/>
                </a:cxn>
                <a:cxn ang="0">
                  <a:pos x="32" y="75"/>
                </a:cxn>
                <a:cxn ang="0">
                  <a:pos x="33" y="74"/>
                </a:cxn>
                <a:cxn ang="0">
                  <a:pos x="34" y="73"/>
                </a:cxn>
                <a:cxn ang="0">
                  <a:pos x="35" y="72"/>
                </a:cxn>
                <a:cxn ang="0">
                  <a:pos x="36" y="72"/>
                </a:cxn>
                <a:cxn ang="0">
                  <a:pos x="36" y="71"/>
                </a:cxn>
                <a:cxn ang="0">
                  <a:pos x="37" y="70"/>
                </a:cxn>
                <a:cxn ang="0">
                  <a:pos x="38" y="68"/>
                </a:cxn>
                <a:cxn ang="0">
                  <a:pos x="38" y="68"/>
                </a:cxn>
                <a:cxn ang="0">
                  <a:pos x="39" y="67"/>
                </a:cxn>
                <a:cxn ang="0">
                  <a:pos x="39" y="66"/>
                </a:cxn>
                <a:cxn ang="0">
                  <a:pos x="40" y="65"/>
                </a:cxn>
                <a:cxn ang="0">
                  <a:pos x="41" y="63"/>
                </a:cxn>
                <a:cxn ang="0">
                  <a:pos x="41" y="62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4" y="51"/>
                </a:cxn>
                <a:cxn ang="0">
                  <a:pos x="44" y="50"/>
                </a:cxn>
                <a:cxn ang="0">
                  <a:pos x="44" y="49"/>
                </a:cxn>
                <a:cxn ang="0">
                  <a:pos x="44" y="48"/>
                </a:cxn>
                <a:cxn ang="0">
                  <a:pos x="44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2" y="42"/>
                </a:cxn>
                <a:cxn ang="0">
                  <a:pos x="42" y="42"/>
                </a:cxn>
                <a:cxn ang="0">
                  <a:pos x="41" y="41"/>
                </a:cxn>
                <a:cxn ang="0">
                  <a:pos x="41" y="40"/>
                </a:cxn>
                <a:cxn ang="0">
                  <a:pos x="40" y="39"/>
                </a:cxn>
                <a:cxn ang="0">
                  <a:pos x="39" y="39"/>
                </a:cxn>
                <a:cxn ang="0">
                  <a:pos x="39" y="38"/>
                </a:cxn>
                <a:cxn ang="0">
                  <a:pos x="38" y="38"/>
                </a:cxn>
                <a:cxn ang="0">
                  <a:pos x="37" y="37"/>
                </a:cxn>
                <a:cxn ang="0">
                  <a:pos x="36" y="37"/>
                </a:cxn>
                <a:cxn ang="0">
                  <a:pos x="35" y="36"/>
                </a:cxn>
                <a:cxn ang="0">
                  <a:pos x="34" y="36"/>
                </a:cxn>
                <a:cxn ang="0">
                  <a:pos x="33" y="36"/>
                </a:cxn>
                <a:cxn ang="0">
                  <a:pos x="32" y="36"/>
                </a:cxn>
                <a:cxn ang="0">
                  <a:pos x="31" y="36"/>
                </a:cxn>
                <a:cxn ang="0">
                  <a:pos x="30" y="36"/>
                </a:cxn>
                <a:cxn ang="0">
                  <a:pos x="12" y="36"/>
                </a:cxn>
                <a:cxn ang="0">
                  <a:pos x="22" y="0"/>
                </a:cxn>
                <a:cxn ang="0">
                  <a:pos x="53" y="0"/>
                </a:cxn>
              </a:cxnLst>
              <a:rect l="0" t="0" r="0" b="0"/>
              <a:pathLst>
                <a:path w="306" h="465">
                  <a:moveTo>
                    <a:pt x="0" y="465"/>
                  </a:moveTo>
                  <a:lnTo>
                    <a:pt x="104" y="465"/>
                  </a:lnTo>
                  <a:lnTo>
                    <a:pt x="110" y="465"/>
                  </a:lnTo>
                  <a:lnTo>
                    <a:pt x="117" y="464"/>
                  </a:lnTo>
                  <a:lnTo>
                    <a:pt x="123" y="463"/>
                  </a:lnTo>
                  <a:lnTo>
                    <a:pt x="130" y="462"/>
                  </a:lnTo>
                  <a:lnTo>
                    <a:pt x="136" y="461"/>
                  </a:lnTo>
                  <a:lnTo>
                    <a:pt x="143" y="459"/>
                  </a:lnTo>
                  <a:lnTo>
                    <a:pt x="149" y="457"/>
                  </a:lnTo>
                  <a:lnTo>
                    <a:pt x="155" y="454"/>
                  </a:lnTo>
                  <a:lnTo>
                    <a:pt x="161" y="450"/>
                  </a:lnTo>
                  <a:lnTo>
                    <a:pt x="168" y="447"/>
                  </a:lnTo>
                  <a:lnTo>
                    <a:pt x="174" y="444"/>
                  </a:lnTo>
                  <a:lnTo>
                    <a:pt x="180" y="440"/>
                  </a:lnTo>
                  <a:lnTo>
                    <a:pt x="185" y="435"/>
                  </a:lnTo>
                  <a:lnTo>
                    <a:pt x="190" y="431"/>
                  </a:lnTo>
                  <a:lnTo>
                    <a:pt x="196" y="425"/>
                  </a:lnTo>
                  <a:lnTo>
                    <a:pt x="201" y="421"/>
                  </a:lnTo>
                  <a:lnTo>
                    <a:pt x="206" y="416"/>
                  </a:lnTo>
                  <a:lnTo>
                    <a:pt x="210" y="410"/>
                  </a:lnTo>
                  <a:lnTo>
                    <a:pt x="214" y="405"/>
                  </a:lnTo>
                  <a:lnTo>
                    <a:pt x="218" y="398"/>
                  </a:lnTo>
                  <a:lnTo>
                    <a:pt x="222" y="393"/>
                  </a:lnTo>
                  <a:lnTo>
                    <a:pt x="225" y="387"/>
                  </a:lnTo>
                  <a:lnTo>
                    <a:pt x="228" y="381"/>
                  </a:lnTo>
                  <a:lnTo>
                    <a:pt x="231" y="375"/>
                  </a:lnTo>
                  <a:lnTo>
                    <a:pt x="234" y="368"/>
                  </a:lnTo>
                  <a:lnTo>
                    <a:pt x="235" y="362"/>
                  </a:lnTo>
                  <a:lnTo>
                    <a:pt x="249" y="311"/>
                  </a:lnTo>
                  <a:lnTo>
                    <a:pt x="251" y="304"/>
                  </a:lnTo>
                  <a:lnTo>
                    <a:pt x="252" y="298"/>
                  </a:lnTo>
                  <a:lnTo>
                    <a:pt x="252" y="291"/>
                  </a:lnTo>
                  <a:lnTo>
                    <a:pt x="253" y="286"/>
                  </a:lnTo>
                  <a:lnTo>
                    <a:pt x="252" y="279"/>
                  </a:lnTo>
                  <a:lnTo>
                    <a:pt x="252" y="274"/>
                  </a:lnTo>
                  <a:lnTo>
                    <a:pt x="251" y="268"/>
                  </a:lnTo>
                  <a:lnTo>
                    <a:pt x="250" y="262"/>
                  </a:lnTo>
                  <a:lnTo>
                    <a:pt x="249" y="257"/>
                  </a:lnTo>
                  <a:lnTo>
                    <a:pt x="247" y="251"/>
                  </a:lnTo>
                  <a:lnTo>
                    <a:pt x="244" y="247"/>
                  </a:lnTo>
                  <a:lnTo>
                    <a:pt x="241" y="242"/>
                  </a:lnTo>
                  <a:lnTo>
                    <a:pt x="238" y="237"/>
                  </a:lnTo>
                  <a:lnTo>
                    <a:pt x="235" y="233"/>
                  </a:lnTo>
                  <a:lnTo>
                    <a:pt x="231" y="229"/>
                  </a:lnTo>
                  <a:lnTo>
                    <a:pt x="227" y="225"/>
                  </a:lnTo>
                  <a:lnTo>
                    <a:pt x="223" y="222"/>
                  </a:lnTo>
                  <a:lnTo>
                    <a:pt x="218" y="219"/>
                  </a:lnTo>
                  <a:lnTo>
                    <a:pt x="213" y="216"/>
                  </a:lnTo>
                  <a:lnTo>
                    <a:pt x="208" y="213"/>
                  </a:lnTo>
                  <a:lnTo>
                    <a:pt x="202" y="211"/>
                  </a:lnTo>
                  <a:lnTo>
                    <a:pt x="197" y="210"/>
                  </a:lnTo>
                  <a:lnTo>
                    <a:pt x="191" y="208"/>
                  </a:lnTo>
                  <a:lnTo>
                    <a:pt x="185" y="208"/>
                  </a:lnTo>
                  <a:lnTo>
                    <a:pt x="180" y="207"/>
                  </a:lnTo>
                  <a:lnTo>
                    <a:pt x="173" y="207"/>
                  </a:lnTo>
                  <a:lnTo>
                    <a:pt x="70" y="207"/>
                  </a:lnTo>
                  <a:lnTo>
                    <a:pt x="125" y="0"/>
                  </a:lnTo>
                  <a:lnTo>
                    <a:pt x="3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9" name="直接连接符 694358"/>
            <p:cNvSpPr>
              <a:spLocks noChangeAspect="1"/>
            </p:cNvSpPr>
            <p:nvPr/>
          </p:nvSpPr>
          <p:spPr>
            <a:xfrm>
              <a:off x="4040" y="1003"/>
              <a:ext cx="2" cy="16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0" name="直接连接符 694359"/>
            <p:cNvSpPr>
              <a:spLocks noChangeAspect="1"/>
            </p:cNvSpPr>
            <p:nvPr/>
          </p:nvSpPr>
          <p:spPr>
            <a:xfrm>
              <a:off x="4040" y="1187"/>
              <a:ext cx="2" cy="2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1" name="直接连接符 694360"/>
            <p:cNvSpPr>
              <a:spLocks noChangeAspect="1"/>
            </p:cNvSpPr>
            <p:nvPr/>
          </p:nvSpPr>
          <p:spPr>
            <a:xfrm>
              <a:off x="4040" y="1232"/>
              <a:ext cx="2" cy="16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4362" name="组合 694361"/>
          <p:cNvGrpSpPr/>
          <p:nvPr/>
        </p:nvGrpSpPr>
        <p:grpSpPr>
          <a:xfrm>
            <a:off x="2700338" y="4968875"/>
            <a:ext cx="3468687" cy="1176338"/>
            <a:chOff x="1701" y="3130"/>
            <a:chExt cx="2185" cy="741"/>
          </a:xfrm>
        </p:grpSpPr>
        <p:sp>
          <p:nvSpPr>
            <p:cNvPr id="28814" name="矩形 694362"/>
            <p:cNvSpPr>
              <a:spLocks noChangeAspect="1"/>
            </p:cNvSpPr>
            <p:nvPr/>
          </p:nvSpPr>
          <p:spPr>
            <a:xfrm>
              <a:off x="1788" y="3130"/>
              <a:ext cx="1497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Simplex" panose="00000400000000000000" pitchFamily="2" charset="0"/>
                </a:rPr>
                <a:t>把两端圆弧看成已知弧，不必注出</a:t>
              </a:r>
              <a:r>
                <a:rPr lang="zh-CN" altLang="en-US" sz="1800" dirty="0">
                  <a:solidFill>
                    <a:srgbClr val="0000CC"/>
                  </a:solidFill>
                  <a:latin typeface="宋体" panose="02010600030101010101" pitchFamily="2" charset="-122"/>
                </a:rPr>
                <a:t>总长</a:t>
              </a:r>
            </a:p>
          </p:txBody>
        </p:sp>
        <p:sp>
          <p:nvSpPr>
            <p:cNvPr id="28815" name="直接连接符 694363"/>
            <p:cNvSpPr>
              <a:spLocks noChangeAspect="1"/>
            </p:cNvSpPr>
            <p:nvPr/>
          </p:nvSpPr>
          <p:spPr>
            <a:xfrm flipH="1">
              <a:off x="3360" y="3148"/>
              <a:ext cx="235" cy="395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6" name="直接连接符 694364"/>
            <p:cNvSpPr>
              <a:spLocks noChangeAspect="1"/>
            </p:cNvSpPr>
            <p:nvPr/>
          </p:nvSpPr>
          <p:spPr>
            <a:xfrm>
              <a:off x="3360" y="3543"/>
              <a:ext cx="526" cy="328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7" name="直接连接符 694365"/>
            <p:cNvSpPr>
              <a:spLocks noChangeAspect="1"/>
            </p:cNvSpPr>
            <p:nvPr/>
          </p:nvSpPr>
          <p:spPr>
            <a:xfrm flipH="1">
              <a:off x="1701" y="3543"/>
              <a:ext cx="1659" cy="8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4367" name="组合 694366"/>
          <p:cNvGrpSpPr>
            <a:grpSpLocks noChangeAspect="1"/>
          </p:cNvGrpSpPr>
          <p:nvPr/>
        </p:nvGrpSpPr>
        <p:grpSpPr>
          <a:xfrm>
            <a:off x="371475" y="1079500"/>
            <a:ext cx="3017838" cy="2616200"/>
            <a:chOff x="632" y="448"/>
            <a:chExt cx="1444" cy="1251"/>
          </a:xfrm>
        </p:grpSpPr>
        <p:sp>
          <p:nvSpPr>
            <p:cNvPr id="28687" name="任意多边形 694367"/>
            <p:cNvSpPr>
              <a:spLocks noChangeAspect="1"/>
            </p:cNvSpPr>
            <p:nvPr/>
          </p:nvSpPr>
          <p:spPr>
            <a:xfrm>
              <a:off x="1562" y="1154"/>
              <a:ext cx="173" cy="174"/>
            </a:xfrm>
            <a:custGeom>
              <a:avLst/>
              <a:gdLst/>
              <a:ahLst/>
              <a:cxnLst>
                <a:cxn ang="0">
                  <a:pos x="4" y="174"/>
                </a:cxn>
                <a:cxn ang="0">
                  <a:pos x="11" y="174"/>
                </a:cxn>
                <a:cxn ang="0">
                  <a:pos x="19" y="173"/>
                </a:cxn>
                <a:cxn ang="0">
                  <a:pos x="27" y="172"/>
                </a:cxn>
                <a:cxn ang="0">
                  <a:pos x="34" y="171"/>
                </a:cxn>
                <a:cxn ang="0">
                  <a:pos x="42" y="169"/>
                </a:cxn>
                <a:cxn ang="0">
                  <a:pos x="49" y="167"/>
                </a:cxn>
                <a:cxn ang="0">
                  <a:pos x="56" y="165"/>
                </a:cxn>
                <a:cxn ang="0">
                  <a:pos x="64" y="162"/>
                </a:cxn>
                <a:cxn ang="0">
                  <a:pos x="71" y="159"/>
                </a:cxn>
                <a:cxn ang="0">
                  <a:pos x="77" y="156"/>
                </a:cxn>
                <a:cxn ang="0">
                  <a:pos x="84" y="152"/>
                </a:cxn>
                <a:cxn ang="0">
                  <a:pos x="91" y="148"/>
                </a:cxn>
                <a:cxn ang="0">
                  <a:pos x="97" y="144"/>
                </a:cxn>
                <a:cxn ang="0">
                  <a:pos x="104" y="139"/>
                </a:cxn>
                <a:cxn ang="0">
                  <a:pos x="109" y="135"/>
                </a:cxn>
                <a:cxn ang="0">
                  <a:pos x="115" y="130"/>
                </a:cxn>
                <a:cxn ang="0">
                  <a:pos x="121" y="125"/>
                </a:cxn>
                <a:cxn ang="0">
                  <a:pos x="126" y="119"/>
                </a:cxn>
                <a:cxn ang="0">
                  <a:pos x="131" y="113"/>
                </a:cxn>
                <a:cxn ang="0">
                  <a:pos x="136" y="107"/>
                </a:cxn>
                <a:cxn ang="0">
                  <a:pos x="141" y="101"/>
                </a:cxn>
                <a:cxn ang="0">
                  <a:pos x="145" y="95"/>
                </a:cxn>
                <a:cxn ang="0">
                  <a:pos x="149" y="88"/>
                </a:cxn>
                <a:cxn ang="0">
                  <a:pos x="153" y="81"/>
                </a:cxn>
                <a:cxn ang="0">
                  <a:pos x="156" y="75"/>
                </a:cxn>
                <a:cxn ang="0">
                  <a:pos x="159" y="68"/>
                </a:cxn>
                <a:cxn ang="0">
                  <a:pos x="162" y="60"/>
                </a:cxn>
                <a:cxn ang="0">
                  <a:pos x="165" y="53"/>
                </a:cxn>
                <a:cxn ang="0">
                  <a:pos x="167" y="46"/>
                </a:cxn>
                <a:cxn ang="0">
                  <a:pos x="169" y="38"/>
                </a:cxn>
                <a:cxn ang="0">
                  <a:pos x="170" y="31"/>
                </a:cxn>
                <a:cxn ang="0">
                  <a:pos x="171" y="23"/>
                </a:cxn>
                <a:cxn ang="0">
                  <a:pos x="172" y="16"/>
                </a:cxn>
                <a:cxn ang="0">
                  <a:pos x="173" y="8"/>
                </a:cxn>
                <a:cxn ang="0">
                  <a:pos x="173" y="0"/>
                </a:cxn>
              </a:cxnLst>
              <a:rect l="0" t="0" r="0" b="0"/>
              <a:pathLst>
                <a:path w="1007" h="1008">
                  <a:moveTo>
                    <a:pt x="0" y="1008"/>
                  </a:moveTo>
                  <a:lnTo>
                    <a:pt x="22" y="1008"/>
                  </a:lnTo>
                  <a:lnTo>
                    <a:pt x="44" y="1007"/>
                  </a:lnTo>
                  <a:lnTo>
                    <a:pt x="66" y="1006"/>
                  </a:lnTo>
                  <a:lnTo>
                    <a:pt x="89" y="1005"/>
                  </a:lnTo>
                  <a:lnTo>
                    <a:pt x="110" y="1003"/>
                  </a:lnTo>
                  <a:lnTo>
                    <a:pt x="133" y="1000"/>
                  </a:lnTo>
                  <a:lnTo>
                    <a:pt x="155" y="996"/>
                  </a:lnTo>
                  <a:lnTo>
                    <a:pt x="177" y="993"/>
                  </a:lnTo>
                  <a:lnTo>
                    <a:pt x="199" y="989"/>
                  </a:lnTo>
                  <a:lnTo>
                    <a:pt x="221" y="985"/>
                  </a:lnTo>
                  <a:lnTo>
                    <a:pt x="242" y="979"/>
                  </a:lnTo>
                  <a:lnTo>
                    <a:pt x="264" y="974"/>
                  </a:lnTo>
                  <a:lnTo>
                    <a:pt x="286" y="967"/>
                  </a:lnTo>
                  <a:lnTo>
                    <a:pt x="306" y="961"/>
                  </a:lnTo>
                  <a:lnTo>
                    <a:pt x="328" y="953"/>
                  </a:lnTo>
                  <a:lnTo>
                    <a:pt x="348" y="947"/>
                  </a:lnTo>
                  <a:lnTo>
                    <a:pt x="370" y="938"/>
                  </a:lnTo>
                  <a:lnTo>
                    <a:pt x="391" y="929"/>
                  </a:lnTo>
                  <a:lnTo>
                    <a:pt x="411" y="921"/>
                  </a:lnTo>
                  <a:lnTo>
                    <a:pt x="431" y="912"/>
                  </a:lnTo>
                  <a:lnTo>
                    <a:pt x="451" y="902"/>
                  </a:lnTo>
                  <a:lnTo>
                    <a:pt x="471" y="892"/>
                  </a:lnTo>
                  <a:lnTo>
                    <a:pt x="490" y="881"/>
                  </a:lnTo>
                  <a:lnTo>
                    <a:pt x="509" y="870"/>
                  </a:lnTo>
                  <a:lnTo>
                    <a:pt x="529" y="858"/>
                  </a:lnTo>
                  <a:lnTo>
                    <a:pt x="547" y="846"/>
                  </a:lnTo>
                  <a:lnTo>
                    <a:pt x="566" y="834"/>
                  </a:lnTo>
                  <a:lnTo>
                    <a:pt x="584" y="821"/>
                  </a:lnTo>
                  <a:lnTo>
                    <a:pt x="603" y="808"/>
                  </a:lnTo>
                  <a:lnTo>
                    <a:pt x="620" y="794"/>
                  </a:lnTo>
                  <a:lnTo>
                    <a:pt x="637" y="781"/>
                  </a:lnTo>
                  <a:lnTo>
                    <a:pt x="654" y="766"/>
                  </a:lnTo>
                  <a:lnTo>
                    <a:pt x="672" y="752"/>
                  </a:lnTo>
                  <a:lnTo>
                    <a:pt x="688" y="737"/>
                  </a:lnTo>
                  <a:lnTo>
                    <a:pt x="704" y="722"/>
                  </a:lnTo>
                  <a:lnTo>
                    <a:pt x="719" y="705"/>
                  </a:lnTo>
                  <a:lnTo>
                    <a:pt x="736" y="689"/>
                  </a:lnTo>
                  <a:lnTo>
                    <a:pt x="751" y="673"/>
                  </a:lnTo>
                  <a:lnTo>
                    <a:pt x="765" y="656"/>
                  </a:lnTo>
                  <a:lnTo>
                    <a:pt x="779" y="640"/>
                  </a:lnTo>
                  <a:lnTo>
                    <a:pt x="793" y="622"/>
                  </a:lnTo>
                  <a:lnTo>
                    <a:pt x="807" y="604"/>
                  </a:lnTo>
                  <a:lnTo>
                    <a:pt x="820" y="587"/>
                  </a:lnTo>
                  <a:lnTo>
                    <a:pt x="833" y="568"/>
                  </a:lnTo>
                  <a:lnTo>
                    <a:pt x="845" y="549"/>
                  </a:lnTo>
                  <a:lnTo>
                    <a:pt x="857" y="530"/>
                  </a:lnTo>
                  <a:lnTo>
                    <a:pt x="869" y="511"/>
                  </a:lnTo>
                  <a:lnTo>
                    <a:pt x="879" y="491"/>
                  </a:lnTo>
                  <a:lnTo>
                    <a:pt x="890" y="472"/>
                  </a:lnTo>
                  <a:lnTo>
                    <a:pt x="900" y="452"/>
                  </a:lnTo>
                  <a:lnTo>
                    <a:pt x="910" y="432"/>
                  </a:lnTo>
                  <a:lnTo>
                    <a:pt x="919" y="412"/>
                  </a:lnTo>
                  <a:lnTo>
                    <a:pt x="928" y="392"/>
                  </a:lnTo>
                  <a:lnTo>
                    <a:pt x="937" y="371"/>
                  </a:lnTo>
                  <a:lnTo>
                    <a:pt x="944" y="350"/>
                  </a:lnTo>
                  <a:lnTo>
                    <a:pt x="952" y="329"/>
                  </a:lnTo>
                  <a:lnTo>
                    <a:pt x="959" y="309"/>
                  </a:lnTo>
                  <a:lnTo>
                    <a:pt x="966" y="287"/>
                  </a:lnTo>
                  <a:lnTo>
                    <a:pt x="971" y="265"/>
                  </a:lnTo>
                  <a:lnTo>
                    <a:pt x="978" y="244"/>
                  </a:lnTo>
                  <a:lnTo>
                    <a:pt x="982" y="222"/>
                  </a:lnTo>
                  <a:lnTo>
                    <a:pt x="988" y="200"/>
                  </a:lnTo>
                  <a:lnTo>
                    <a:pt x="991" y="179"/>
                  </a:lnTo>
                  <a:lnTo>
                    <a:pt x="995" y="156"/>
                  </a:lnTo>
                  <a:lnTo>
                    <a:pt x="998" y="134"/>
                  </a:lnTo>
                  <a:lnTo>
                    <a:pt x="1001" y="112"/>
                  </a:lnTo>
                  <a:lnTo>
                    <a:pt x="1003" y="90"/>
                  </a:lnTo>
                  <a:lnTo>
                    <a:pt x="1005" y="67"/>
                  </a:lnTo>
                  <a:lnTo>
                    <a:pt x="1006" y="46"/>
                  </a:lnTo>
                  <a:lnTo>
                    <a:pt x="1007" y="23"/>
                  </a:lnTo>
                  <a:lnTo>
                    <a:pt x="1007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直接连接符 694368"/>
            <p:cNvSpPr>
              <a:spLocks noChangeAspect="1"/>
            </p:cNvSpPr>
            <p:nvPr/>
          </p:nvSpPr>
          <p:spPr>
            <a:xfrm flipV="1">
              <a:off x="1735" y="852"/>
              <a:ext cx="2" cy="30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任意多边形 694369"/>
            <p:cNvSpPr>
              <a:spLocks noChangeAspect="1"/>
            </p:cNvSpPr>
            <p:nvPr/>
          </p:nvSpPr>
          <p:spPr>
            <a:xfrm>
              <a:off x="1562" y="678"/>
              <a:ext cx="173" cy="174"/>
            </a:xfrm>
            <a:custGeom>
              <a:avLst/>
              <a:gdLst/>
              <a:ahLst/>
              <a:cxnLst>
                <a:cxn ang="0">
                  <a:pos x="173" y="170"/>
                </a:cxn>
                <a:cxn ang="0">
                  <a:pos x="173" y="162"/>
                </a:cxn>
                <a:cxn ang="0">
                  <a:pos x="172" y="155"/>
                </a:cxn>
                <a:cxn ang="0">
                  <a:pos x="171" y="147"/>
                </a:cxn>
                <a:cxn ang="0">
                  <a:pos x="170" y="139"/>
                </a:cxn>
                <a:cxn ang="0">
                  <a:pos x="168" y="132"/>
                </a:cxn>
                <a:cxn ang="0">
                  <a:pos x="166" y="125"/>
                </a:cxn>
                <a:cxn ang="0">
                  <a:pos x="164" y="117"/>
                </a:cxn>
                <a:cxn ang="0">
                  <a:pos x="161" y="110"/>
                </a:cxn>
                <a:cxn ang="0">
                  <a:pos x="158" y="103"/>
                </a:cxn>
                <a:cxn ang="0">
                  <a:pos x="155" y="96"/>
                </a:cxn>
                <a:cxn ang="0">
                  <a:pos x="151" y="89"/>
                </a:cxn>
                <a:cxn ang="0">
                  <a:pos x="147" y="83"/>
                </a:cxn>
                <a:cxn ang="0">
                  <a:pos x="143" y="76"/>
                </a:cxn>
                <a:cxn ang="0">
                  <a:pos x="139" y="70"/>
                </a:cxn>
                <a:cxn ang="0">
                  <a:pos x="134" y="64"/>
                </a:cxn>
                <a:cxn ang="0">
                  <a:pos x="129" y="58"/>
                </a:cxn>
                <a:cxn ang="0">
                  <a:pos x="124" y="52"/>
                </a:cxn>
                <a:cxn ang="0">
                  <a:pos x="118" y="47"/>
                </a:cxn>
                <a:cxn ang="0">
                  <a:pos x="112" y="42"/>
                </a:cxn>
                <a:cxn ang="0">
                  <a:pos x="107" y="37"/>
                </a:cxn>
                <a:cxn ang="0">
                  <a:pos x="100" y="32"/>
                </a:cxn>
                <a:cxn ang="0">
                  <a:pos x="94" y="28"/>
                </a:cxn>
                <a:cxn ang="0">
                  <a:pos x="87" y="24"/>
                </a:cxn>
                <a:cxn ang="0">
                  <a:pos x="81" y="20"/>
                </a:cxn>
                <a:cxn ang="0">
                  <a:pos x="74" y="17"/>
                </a:cxn>
                <a:cxn ang="0">
                  <a:pos x="67" y="14"/>
                </a:cxn>
                <a:cxn ang="0">
                  <a:pos x="60" y="11"/>
                </a:cxn>
                <a:cxn ang="0">
                  <a:pos x="53" y="8"/>
                </a:cxn>
                <a:cxn ang="0">
                  <a:pos x="45" y="6"/>
                </a:cxn>
                <a:cxn ang="0">
                  <a:pos x="38" y="4"/>
                </a:cxn>
                <a:cxn ang="0">
                  <a:pos x="30" y="3"/>
                </a:cxn>
                <a:cxn ang="0">
                  <a:pos x="23" y="2"/>
                </a:cxn>
                <a:cxn ang="0">
                  <a:pos x="15" y="1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0" b="0"/>
              <a:pathLst>
                <a:path w="1007" h="1008">
                  <a:moveTo>
                    <a:pt x="1007" y="1008"/>
                  </a:moveTo>
                  <a:lnTo>
                    <a:pt x="1007" y="986"/>
                  </a:lnTo>
                  <a:lnTo>
                    <a:pt x="1006" y="964"/>
                  </a:lnTo>
                  <a:lnTo>
                    <a:pt x="1005" y="941"/>
                  </a:lnTo>
                  <a:lnTo>
                    <a:pt x="1003" y="919"/>
                  </a:lnTo>
                  <a:lnTo>
                    <a:pt x="1001" y="897"/>
                  </a:lnTo>
                  <a:lnTo>
                    <a:pt x="998" y="874"/>
                  </a:lnTo>
                  <a:lnTo>
                    <a:pt x="995" y="853"/>
                  </a:lnTo>
                  <a:lnTo>
                    <a:pt x="991" y="831"/>
                  </a:lnTo>
                  <a:lnTo>
                    <a:pt x="988" y="808"/>
                  </a:lnTo>
                  <a:lnTo>
                    <a:pt x="982" y="787"/>
                  </a:lnTo>
                  <a:lnTo>
                    <a:pt x="978" y="765"/>
                  </a:lnTo>
                  <a:lnTo>
                    <a:pt x="971" y="743"/>
                  </a:lnTo>
                  <a:lnTo>
                    <a:pt x="966" y="722"/>
                  </a:lnTo>
                  <a:lnTo>
                    <a:pt x="959" y="701"/>
                  </a:lnTo>
                  <a:lnTo>
                    <a:pt x="952" y="680"/>
                  </a:lnTo>
                  <a:lnTo>
                    <a:pt x="944" y="659"/>
                  </a:lnTo>
                  <a:lnTo>
                    <a:pt x="937" y="639"/>
                  </a:lnTo>
                  <a:lnTo>
                    <a:pt x="928" y="617"/>
                  </a:lnTo>
                  <a:lnTo>
                    <a:pt x="919" y="597"/>
                  </a:lnTo>
                  <a:lnTo>
                    <a:pt x="910" y="577"/>
                  </a:lnTo>
                  <a:lnTo>
                    <a:pt x="900" y="556"/>
                  </a:lnTo>
                  <a:lnTo>
                    <a:pt x="890" y="537"/>
                  </a:lnTo>
                  <a:lnTo>
                    <a:pt x="879" y="517"/>
                  </a:lnTo>
                  <a:lnTo>
                    <a:pt x="869" y="498"/>
                  </a:lnTo>
                  <a:lnTo>
                    <a:pt x="857" y="478"/>
                  </a:lnTo>
                  <a:lnTo>
                    <a:pt x="845" y="460"/>
                  </a:lnTo>
                  <a:lnTo>
                    <a:pt x="833" y="442"/>
                  </a:lnTo>
                  <a:lnTo>
                    <a:pt x="820" y="423"/>
                  </a:lnTo>
                  <a:lnTo>
                    <a:pt x="807" y="405"/>
                  </a:lnTo>
                  <a:lnTo>
                    <a:pt x="793" y="388"/>
                  </a:lnTo>
                  <a:lnTo>
                    <a:pt x="779" y="370"/>
                  </a:lnTo>
                  <a:lnTo>
                    <a:pt x="765" y="353"/>
                  </a:lnTo>
                  <a:lnTo>
                    <a:pt x="751" y="336"/>
                  </a:lnTo>
                  <a:lnTo>
                    <a:pt x="736" y="319"/>
                  </a:lnTo>
                  <a:lnTo>
                    <a:pt x="719" y="303"/>
                  </a:lnTo>
                  <a:lnTo>
                    <a:pt x="704" y="288"/>
                  </a:lnTo>
                  <a:lnTo>
                    <a:pt x="688" y="272"/>
                  </a:lnTo>
                  <a:lnTo>
                    <a:pt x="672" y="258"/>
                  </a:lnTo>
                  <a:lnTo>
                    <a:pt x="654" y="243"/>
                  </a:lnTo>
                  <a:lnTo>
                    <a:pt x="637" y="229"/>
                  </a:lnTo>
                  <a:lnTo>
                    <a:pt x="620" y="215"/>
                  </a:lnTo>
                  <a:lnTo>
                    <a:pt x="603" y="200"/>
                  </a:lnTo>
                  <a:lnTo>
                    <a:pt x="584" y="188"/>
                  </a:lnTo>
                  <a:lnTo>
                    <a:pt x="566" y="175"/>
                  </a:lnTo>
                  <a:lnTo>
                    <a:pt x="547" y="163"/>
                  </a:lnTo>
                  <a:lnTo>
                    <a:pt x="529" y="151"/>
                  </a:lnTo>
                  <a:lnTo>
                    <a:pt x="509" y="139"/>
                  </a:lnTo>
                  <a:lnTo>
                    <a:pt x="490" y="128"/>
                  </a:lnTo>
                  <a:lnTo>
                    <a:pt x="471" y="117"/>
                  </a:lnTo>
                  <a:lnTo>
                    <a:pt x="451" y="107"/>
                  </a:lnTo>
                  <a:lnTo>
                    <a:pt x="431" y="98"/>
                  </a:lnTo>
                  <a:lnTo>
                    <a:pt x="411" y="88"/>
                  </a:lnTo>
                  <a:lnTo>
                    <a:pt x="391" y="79"/>
                  </a:lnTo>
                  <a:lnTo>
                    <a:pt x="370" y="71"/>
                  </a:lnTo>
                  <a:lnTo>
                    <a:pt x="348" y="63"/>
                  </a:lnTo>
                  <a:lnTo>
                    <a:pt x="328" y="56"/>
                  </a:lnTo>
                  <a:lnTo>
                    <a:pt x="306" y="48"/>
                  </a:lnTo>
                  <a:lnTo>
                    <a:pt x="286" y="42"/>
                  </a:lnTo>
                  <a:lnTo>
                    <a:pt x="264" y="36"/>
                  </a:lnTo>
                  <a:lnTo>
                    <a:pt x="242" y="30"/>
                  </a:lnTo>
                  <a:lnTo>
                    <a:pt x="221" y="25"/>
                  </a:lnTo>
                  <a:lnTo>
                    <a:pt x="199" y="20"/>
                  </a:lnTo>
                  <a:lnTo>
                    <a:pt x="177" y="17"/>
                  </a:lnTo>
                  <a:lnTo>
                    <a:pt x="155" y="12"/>
                  </a:lnTo>
                  <a:lnTo>
                    <a:pt x="133" y="9"/>
                  </a:lnTo>
                  <a:lnTo>
                    <a:pt x="110" y="7"/>
                  </a:lnTo>
                  <a:lnTo>
                    <a:pt x="89" y="5"/>
                  </a:lnTo>
                  <a:lnTo>
                    <a:pt x="66" y="3"/>
                  </a:lnTo>
                  <a:lnTo>
                    <a:pt x="44" y="1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直接连接符 694370"/>
            <p:cNvSpPr>
              <a:spLocks noChangeAspect="1"/>
            </p:cNvSpPr>
            <p:nvPr/>
          </p:nvSpPr>
          <p:spPr>
            <a:xfrm flipH="1">
              <a:off x="956" y="678"/>
              <a:ext cx="606" cy="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任意多边形 694371"/>
            <p:cNvSpPr>
              <a:spLocks noChangeAspect="1"/>
            </p:cNvSpPr>
            <p:nvPr/>
          </p:nvSpPr>
          <p:spPr>
            <a:xfrm>
              <a:off x="783" y="678"/>
              <a:ext cx="173" cy="174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62" y="1"/>
                </a:cxn>
                <a:cxn ang="0">
                  <a:pos x="154" y="1"/>
                </a:cxn>
                <a:cxn ang="0">
                  <a:pos x="146" y="2"/>
                </a:cxn>
                <a:cxn ang="0">
                  <a:pos x="139" y="3"/>
                </a:cxn>
                <a:cxn ang="0">
                  <a:pos x="131" y="5"/>
                </a:cxn>
                <a:cxn ang="0">
                  <a:pos x="124" y="7"/>
                </a:cxn>
                <a:cxn ang="0">
                  <a:pos x="117" y="10"/>
                </a:cxn>
                <a:cxn ang="0">
                  <a:pos x="109" y="12"/>
                </a:cxn>
                <a:cxn ang="0">
                  <a:pos x="102" y="15"/>
                </a:cxn>
                <a:cxn ang="0">
                  <a:pos x="95" y="18"/>
                </a:cxn>
                <a:cxn ang="0">
                  <a:pos x="89" y="22"/>
                </a:cxn>
                <a:cxn ang="0">
                  <a:pos x="82" y="26"/>
                </a:cxn>
                <a:cxn ang="0">
                  <a:pos x="76" y="30"/>
                </a:cxn>
                <a:cxn ang="0">
                  <a:pos x="70" y="35"/>
                </a:cxn>
                <a:cxn ang="0">
                  <a:pos x="64" y="40"/>
                </a:cxn>
                <a:cxn ang="0">
                  <a:pos x="57" y="45"/>
                </a:cxn>
                <a:cxn ang="0">
                  <a:pos x="52" y="50"/>
                </a:cxn>
                <a:cxn ang="0">
                  <a:pos x="47" y="55"/>
                </a:cxn>
                <a:cxn ang="0">
                  <a:pos x="42" y="61"/>
                </a:cxn>
                <a:cxn ang="0">
                  <a:pos x="37" y="67"/>
                </a:cxn>
                <a:cxn ang="0">
                  <a:pos x="32" y="73"/>
                </a:cxn>
                <a:cxn ang="0">
                  <a:pos x="28" y="79"/>
                </a:cxn>
                <a:cxn ang="0">
                  <a:pos x="24" y="86"/>
                </a:cxn>
                <a:cxn ang="0">
                  <a:pos x="20" y="93"/>
                </a:cxn>
                <a:cxn ang="0">
                  <a:pos x="17" y="100"/>
                </a:cxn>
                <a:cxn ang="0">
                  <a:pos x="14" y="107"/>
                </a:cxn>
                <a:cxn ang="0">
                  <a:pos x="11" y="114"/>
                </a:cxn>
                <a:cxn ang="0">
                  <a:pos x="8" y="121"/>
                </a:cxn>
                <a:cxn ang="0">
                  <a:pos x="6" y="128"/>
                </a:cxn>
                <a:cxn ang="0">
                  <a:pos x="4" y="136"/>
                </a:cxn>
                <a:cxn ang="0">
                  <a:pos x="3" y="143"/>
                </a:cxn>
                <a:cxn ang="0">
                  <a:pos x="2" y="151"/>
                </a:cxn>
                <a:cxn ang="0">
                  <a:pos x="1" y="159"/>
                </a:cxn>
                <a:cxn ang="0">
                  <a:pos x="0" y="166"/>
                </a:cxn>
                <a:cxn ang="0">
                  <a:pos x="0" y="174"/>
                </a:cxn>
              </a:cxnLst>
              <a:rect l="0" t="0" r="0" b="0"/>
              <a:pathLst>
                <a:path w="1008" h="1008">
                  <a:moveTo>
                    <a:pt x="1008" y="0"/>
                  </a:moveTo>
                  <a:lnTo>
                    <a:pt x="985" y="0"/>
                  </a:lnTo>
                  <a:lnTo>
                    <a:pt x="963" y="1"/>
                  </a:lnTo>
                  <a:lnTo>
                    <a:pt x="941" y="3"/>
                  </a:lnTo>
                  <a:lnTo>
                    <a:pt x="918" y="5"/>
                  </a:lnTo>
                  <a:lnTo>
                    <a:pt x="897" y="7"/>
                  </a:lnTo>
                  <a:lnTo>
                    <a:pt x="874" y="9"/>
                  </a:lnTo>
                  <a:lnTo>
                    <a:pt x="852" y="12"/>
                  </a:lnTo>
                  <a:lnTo>
                    <a:pt x="831" y="17"/>
                  </a:lnTo>
                  <a:lnTo>
                    <a:pt x="808" y="20"/>
                  </a:lnTo>
                  <a:lnTo>
                    <a:pt x="786" y="25"/>
                  </a:lnTo>
                  <a:lnTo>
                    <a:pt x="765" y="30"/>
                  </a:lnTo>
                  <a:lnTo>
                    <a:pt x="743" y="36"/>
                  </a:lnTo>
                  <a:lnTo>
                    <a:pt x="722" y="42"/>
                  </a:lnTo>
                  <a:lnTo>
                    <a:pt x="701" y="48"/>
                  </a:lnTo>
                  <a:lnTo>
                    <a:pt x="679" y="56"/>
                  </a:lnTo>
                  <a:lnTo>
                    <a:pt x="659" y="63"/>
                  </a:lnTo>
                  <a:lnTo>
                    <a:pt x="637" y="71"/>
                  </a:lnTo>
                  <a:lnTo>
                    <a:pt x="617" y="79"/>
                  </a:lnTo>
                  <a:lnTo>
                    <a:pt x="596" y="88"/>
                  </a:lnTo>
                  <a:lnTo>
                    <a:pt x="577" y="98"/>
                  </a:lnTo>
                  <a:lnTo>
                    <a:pt x="556" y="107"/>
                  </a:lnTo>
                  <a:lnTo>
                    <a:pt x="537" y="117"/>
                  </a:lnTo>
                  <a:lnTo>
                    <a:pt x="517" y="128"/>
                  </a:lnTo>
                  <a:lnTo>
                    <a:pt x="498" y="139"/>
                  </a:lnTo>
                  <a:lnTo>
                    <a:pt x="478" y="151"/>
                  </a:lnTo>
                  <a:lnTo>
                    <a:pt x="460" y="163"/>
                  </a:lnTo>
                  <a:lnTo>
                    <a:pt x="441" y="175"/>
                  </a:lnTo>
                  <a:lnTo>
                    <a:pt x="423" y="188"/>
                  </a:lnTo>
                  <a:lnTo>
                    <a:pt x="405" y="200"/>
                  </a:lnTo>
                  <a:lnTo>
                    <a:pt x="387" y="215"/>
                  </a:lnTo>
                  <a:lnTo>
                    <a:pt x="370" y="229"/>
                  </a:lnTo>
                  <a:lnTo>
                    <a:pt x="353" y="243"/>
                  </a:lnTo>
                  <a:lnTo>
                    <a:pt x="335" y="258"/>
                  </a:lnTo>
                  <a:lnTo>
                    <a:pt x="319" y="272"/>
                  </a:lnTo>
                  <a:lnTo>
                    <a:pt x="303" y="288"/>
                  </a:lnTo>
                  <a:lnTo>
                    <a:pt x="288" y="303"/>
                  </a:lnTo>
                  <a:lnTo>
                    <a:pt x="272" y="319"/>
                  </a:lnTo>
                  <a:lnTo>
                    <a:pt x="258" y="336"/>
                  </a:lnTo>
                  <a:lnTo>
                    <a:pt x="242" y="353"/>
                  </a:lnTo>
                  <a:lnTo>
                    <a:pt x="228" y="370"/>
                  </a:lnTo>
                  <a:lnTo>
                    <a:pt x="214" y="388"/>
                  </a:lnTo>
                  <a:lnTo>
                    <a:pt x="200" y="405"/>
                  </a:lnTo>
                  <a:lnTo>
                    <a:pt x="187" y="423"/>
                  </a:lnTo>
                  <a:lnTo>
                    <a:pt x="174" y="442"/>
                  </a:lnTo>
                  <a:lnTo>
                    <a:pt x="162" y="460"/>
                  </a:lnTo>
                  <a:lnTo>
                    <a:pt x="150" y="478"/>
                  </a:lnTo>
                  <a:lnTo>
                    <a:pt x="139" y="498"/>
                  </a:lnTo>
                  <a:lnTo>
                    <a:pt x="128" y="517"/>
                  </a:lnTo>
                  <a:lnTo>
                    <a:pt x="117" y="537"/>
                  </a:lnTo>
                  <a:lnTo>
                    <a:pt x="107" y="556"/>
                  </a:lnTo>
                  <a:lnTo>
                    <a:pt x="97" y="577"/>
                  </a:lnTo>
                  <a:lnTo>
                    <a:pt x="88" y="597"/>
                  </a:lnTo>
                  <a:lnTo>
                    <a:pt x="79" y="617"/>
                  </a:lnTo>
                  <a:lnTo>
                    <a:pt x="70" y="639"/>
                  </a:lnTo>
                  <a:lnTo>
                    <a:pt x="63" y="659"/>
                  </a:lnTo>
                  <a:lnTo>
                    <a:pt x="55" y="680"/>
                  </a:lnTo>
                  <a:lnTo>
                    <a:pt x="48" y="701"/>
                  </a:lnTo>
                  <a:lnTo>
                    <a:pt x="41" y="722"/>
                  </a:lnTo>
                  <a:lnTo>
                    <a:pt x="36" y="743"/>
                  </a:lnTo>
                  <a:lnTo>
                    <a:pt x="30" y="765"/>
                  </a:lnTo>
                  <a:lnTo>
                    <a:pt x="25" y="787"/>
                  </a:lnTo>
                  <a:lnTo>
                    <a:pt x="20" y="808"/>
                  </a:lnTo>
                  <a:lnTo>
                    <a:pt x="16" y="831"/>
                  </a:lnTo>
                  <a:lnTo>
                    <a:pt x="12" y="853"/>
                  </a:lnTo>
                  <a:lnTo>
                    <a:pt x="9" y="874"/>
                  </a:lnTo>
                  <a:lnTo>
                    <a:pt x="7" y="897"/>
                  </a:lnTo>
                  <a:lnTo>
                    <a:pt x="4" y="919"/>
                  </a:lnTo>
                  <a:lnTo>
                    <a:pt x="2" y="941"/>
                  </a:lnTo>
                  <a:lnTo>
                    <a:pt x="1" y="964"/>
                  </a:lnTo>
                  <a:lnTo>
                    <a:pt x="0" y="986"/>
                  </a:lnTo>
                  <a:lnTo>
                    <a:pt x="0" y="1008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直接连接符 694372"/>
            <p:cNvSpPr>
              <a:spLocks noChangeAspect="1"/>
            </p:cNvSpPr>
            <p:nvPr/>
          </p:nvSpPr>
          <p:spPr>
            <a:xfrm>
              <a:off x="783" y="852"/>
              <a:ext cx="2" cy="30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任意多边形 694373"/>
            <p:cNvSpPr>
              <a:spLocks noChangeAspect="1"/>
            </p:cNvSpPr>
            <p:nvPr/>
          </p:nvSpPr>
          <p:spPr>
            <a:xfrm>
              <a:off x="783" y="1154"/>
              <a:ext cx="173" cy="17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"/>
                </a:cxn>
                <a:cxn ang="0">
                  <a:pos x="1" y="19"/>
                </a:cxn>
                <a:cxn ang="0">
                  <a:pos x="2" y="27"/>
                </a:cxn>
                <a:cxn ang="0">
                  <a:pos x="3" y="35"/>
                </a:cxn>
                <a:cxn ang="0">
                  <a:pos x="5" y="42"/>
                </a:cxn>
                <a:cxn ang="0">
                  <a:pos x="7" y="50"/>
                </a:cxn>
                <a:cxn ang="0">
                  <a:pos x="9" y="57"/>
                </a:cxn>
                <a:cxn ang="0">
                  <a:pos x="12" y="64"/>
                </a:cxn>
                <a:cxn ang="0">
                  <a:pos x="15" y="71"/>
                </a:cxn>
                <a:cxn ang="0">
                  <a:pos x="18" y="78"/>
                </a:cxn>
                <a:cxn ang="0">
                  <a:pos x="22" y="85"/>
                </a:cxn>
                <a:cxn ang="0">
                  <a:pos x="26" y="91"/>
                </a:cxn>
                <a:cxn ang="0">
                  <a:pos x="30" y="98"/>
                </a:cxn>
                <a:cxn ang="0">
                  <a:pos x="34" y="104"/>
                </a:cxn>
                <a:cxn ang="0">
                  <a:pos x="39" y="110"/>
                </a:cxn>
                <a:cxn ang="0">
                  <a:pos x="44" y="116"/>
                </a:cxn>
                <a:cxn ang="0">
                  <a:pos x="49" y="122"/>
                </a:cxn>
                <a:cxn ang="0">
                  <a:pos x="55" y="127"/>
                </a:cxn>
                <a:cxn ang="0">
                  <a:pos x="61" y="132"/>
                </a:cxn>
                <a:cxn ang="0">
                  <a:pos x="66" y="137"/>
                </a:cxn>
                <a:cxn ang="0">
                  <a:pos x="73" y="142"/>
                </a:cxn>
                <a:cxn ang="0">
                  <a:pos x="79" y="146"/>
                </a:cxn>
                <a:cxn ang="0">
                  <a:pos x="85" y="150"/>
                </a:cxn>
                <a:cxn ang="0">
                  <a:pos x="92" y="154"/>
                </a:cxn>
                <a:cxn ang="0">
                  <a:pos x="99" y="157"/>
                </a:cxn>
                <a:cxn ang="0">
                  <a:pos x="106" y="160"/>
                </a:cxn>
                <a:cxn ang="0">
                  <a:pos x="113" y="163"/>
                </a:cxn>
                <a:cxn ang="0">
                  <a:pos x="120" y="166"/>
                </a:cxn>
                <a:cxn ang="0">
                  <a:pos x="128" y="168"/>
                </a:cxn>
                <a:cxn ang="0">
                  <a:pos x="135" y="170"/>
                </a:cxn>
                <a:cxn ang="0">
                  <a:pos x="143" y="171"/>
                </a:cxn>
                <a:cxn ang="0">
                  <a:pos x="150" y="173"/>
                </a:cxn>
                <a:cxn ang="0">
                  <a:pos x="158" y="173"/>
                </a:cxn>
                <a:cxn ang="0">
                  <a:pos x="165" y="174"/>
                </a:cxn>
                <a:cxn ang="0">
                  <a:pos x="173" y="174"/>
                </a:cxn>
              </a:cxnLst>
              <a:rect l="0" t="0" r="0" b="0"/>
              <a:pathLst>
                <a:path w="1008" h="1008">
                  <a:moveTo>
                    <a:pt x="0" y="0"/>
                  </a:moveTo>
                  <a:lnTo>
                    <a:pt x="0" y="23"/>
                  </a:lnTo>
                  <a:lnTo>
                    <a:pt x="1" y="46"/>
                  </a:lnTo>
                  <a:lnTo>
                    <a:pt x="2" y="67"/>
                  </a:lnTo>
                  <a:lnTo>
                    <a:pt x="4" y="90"/>
                  </a:lnTo>
                  <a:lnTo>
                    <a:pt x="7" y="112"/>
                  </a:lnTo>
                  <a:lnTo>
                    <a:pt x="9" y="134"/>
                  </a:lnTo>
                  <a:lnTo>
                    <a:pt x="12" y="156"/>
                  </a:lnTo>
                  <a:lnTo>
                    <a:pt x="16" y="179"/>
                  </a:lnTo>
                  <a:lnTo>
                    <a:pt x="20" y="200"/>
                  </a:lnTo>
                  <a:lnTo>
                    <a:pt x="25" y="222"/>
                  </a:lnTo>
                  <a:lnTo>
                    <a:pt x="30" y="244"/>
                  </a:lnTo>
                  <a:lnTo>
                    <a:pt x="36" y="265"/>
                  </a:lnTo>
                  <a:lnTo>
                    <a:pt x="41" y="287"/>
                  </a:lnTo>
                  <a:lnTo>
                    <a:pt x="48" y="309"/>
                  </a:lnTo>
                  <a:lnTo>
                    <a:pt x="55" y="329"/>
                  </a:lnTo>
                  <a:lnTo>
                    <a:pt x="63" y="350"/>
                  </a:lnTo>
                  <a:lnTo>
                    <a:pt x="70" y="371"/>
                  </a:lnTo>
                  <a:lnTo>
                    <a:pt x="79" y="392"/>
                  </a:lnTo>
                  <a:lnTo>
                    <a:pt x="88" y="412"/>
                  </a:lnTo>
                  <a:lnTo>
                    <a:pt x="97" y="432"/>
                  </a:lnTo>
                  <a:lnTo>
                    <a:pt x="107" y="452"/>
                  </a:lnTo>
                  <a:lnTo>
                    <a:pt x="117" y="472"/>
                  </a:lnTo>
                  <a:lnTo>
                    <a:pt x="128" y="491"/>
                  </a:lnTo>
                  <a:lnTo>
                    <a:pt x="139" y="511"/>
                  </a:lnTo>
                  <a:lnTo>
                    <a:pt x="150" y="530"/>
                  </a:lnTo>
                  <a:lnTo>
                    <a:pt x="162" y="549"/>
                  </a:lnTo>
                  <a:lnTo>
                    <a:pt x="174" y="568"/>
                  </a:lnTo>
                  <a:lnTo>
                    <a:pt x="187" y="587"/>
                  </a:lnTo>
                  <a:lnTo>
                    <a:pt x="200" y="604"/>
                  </a:lnTo>
                  <a:lnTo>
                    <a:pt x="214" y="622"/>
                  </a:lnTo>
                  <a:lnTo>
                    <a:pt x="228" y="640"/>
                  </a:lnTo>
                  <a:lnTo>
                    <a:pt x="242" y="656"/>
                  </a:lnTo>
                  <a:lnTo>
                    <a:pt x="258" y="673"/>
                  </a:lnTo>
                  <a:lnTo>
                    <a:pt x="272" y="689"/>
                  </a:lnTo>
                  <a:lnTo>
                    <a:pt x="288" y="705"/>
                  </a:lnTo>
                  <a:lnTo>
                    <a:pt x="303" y="722"/>
                  </a:lnTo>
                  <a:lnTo>
                    <a:pt x="319" y="737"/>
                  </a:lnTo>
                  <a:lnTo>
                    <a:pt x="335" y="752"/>
                  </a:lnTo>
                  <a:lnTo>
                    <a:pt x="353" y="766"/>
                  </a:lnTo>
                  <a:lnTo>
                    <a:pt x="370" y="781"/>
                  </a:lnTo>
                  <a:lnTo>
                    <a:pt x="387" y="794"/>
                  </a:lnTo>
                  <a:lnTo>
                    <a:pt x="405" y="808"/>
                  </a:lnTo>
                  <a:lnTo>
                    <a:pt x="423" y="821"/>
                  </a:lnTo>
                  <a:lnTo>
                    <a:pt x="441" y="834"/>
                  </a:lnTo>
                  <a:lnTo>
                    <a:pt x="460" y="846"/>
                  </a:lnTo>
                  <a:lnTo>
                    <a:pt x="478" y="858"/>
                  </a:lnTo>
                  <a:lnTo>
                    <a:pt x="498" y="870"/>
                  </a:lnTo>
                  <a:lnTo>
                    <a:pt x="517" y="881"/>
                  </a:lnTo>
                  <a:lnTo>
                    <a:pt x="537" y="892"/>
                  </a:lnTo>
                  <a:lnTo>
                    <a:pt x="556" y="902"/>
                  </a:lnTo>
                  <a:lnTo>
                    <a:pt x="577" y="912"/>
                  </a:lnTo>
                  <a:lnTo>
                    <a:pt x="596" y="921"/>
                  </a:lnTo>
                  <a:lnTo>
                    <a:pt x="617" y="929"/>
                  </a:lnTo>
                  <a:lnTo>
                    <a:pt x="637" y="938"/>
                  </a:lnTo>
                  <a:lnTo>
                    <a:pt x="659" y="947"/>
                  </a:lnTo>
                  <a:lnTo>
                    <a:pt x="679" y="953"/>
                  </a:lnTo>
                  <a:lnTo>
                    <a:pt x="701" y="961"/>
                  </a:lnTo>
                  <a:lnTo>
                    <a:pt x="722" y="967"/>
                  </a:lnTo>
                  <a:lnTo>
                    <a:pt x="743" y="974"/>
                  </a:lnTo>
                  <a:lnTo>
                    <a:pt x="765" y="979"/>
                  </a:lnTo>
                  <a:lnTo>
                    <a:pt x="786" y="985"/>
                  </a:lnTo>
                  <a:lnTo>
                    <a:pt x="808" y="989"/>
                  </a:lnTo>
                  <a:lnTo>
                    <a:pt x="831" y="993"/>
                  </a:lnTo>
                  <a:lnTo>
                    <a:pt x="852" y="996"/>
                  </a:lnTo>
                  <a:lnTo>
                    <a:pt x="874" y="1000"/>
                  </a:lnTo>
                  <a:lnTo>
                    <a:pt x="897" y="1003"/>
                  </a:lnTo>
                  <a:lnTo>
                    <a:pt x="918" y="1005"/>
                  </a:lnTo>
                  <a:lnTo>
                    <a:pt x="941" y="1006"/>
                  </a:lnTo>
                  <a:lnTo>
                    <a:pt x="963" y="1007"/>
                  </a:lnTo>
                  <a:lnTo>
                    <a:pt x="985" y="1008"/>
                  </a:lnTo>
                  <a:lnTo>
                    <a:pt x="1008" y="1008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直接连接符 694374"/>
            <p:cNvSpPr>
              <a:spLocks noChangeAspect="1"/>
            </p:cNvSpPr>
            <p:nvPr/>
          </p:nvSpPr>
          <p:spPr>
            <a:xfrm>
              <a:off x="956" y="1328"/>
              <a:ext cx="606" cy="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直接连接符 694375"/>
            <p:cNvSpPr>
              <a:spLocks noChangeAspect="1"/>
            </p:cNvSpPr>
            <p:nvPr/>
          </p:nvSpPr>
          <p:spPr>
            <a:xfrm>
              <a:off x="740" y="1003"/>
              <a:ext cx="29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6" name="直接连接符 694376"/>
            <p:cNvSpPr>
              <a:spLocks noChangeAspect="1"/>
            </p:cNvSpPr>
            <p:nvPr/>
          </p:nvSpPr>
          <p:spPr>
            <a:xfrm>
              <a:off x="1055" y="1003"/>
              <a:ext cx="27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直接连接符 694377"/>
            <p:cNvSpPr>
              <a:spLocks noChangeAspect="1"/>
            </p:cNvSpPr>
            <p:nvPr/>
          </p:nvSpPr>
          <p:spPr>
            <a:xfrm>
              <a:off x="1106" y="1003"/>
              <a:ext cx="30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8" name="直接连接符 694378"/>
            <p:cNvSpPr>
              <a:spLocks noChangeAspect="1"/>
            </p:cNvSpPr>
            <p:nvPr/>
          </p:nvSpPr>
          <p:spPr>
            <a:xfrm>
              <a:off x="1437" y="1003"/>
              <a:ext cx="2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9" name="直接连接符 694379"/>
            <p:cNvSpPr>
              <a:spLocks noChangeAspect="1"/>
            </p:cNvSpPr>
            <p:nvPr/>
          </p:nvSpPr>
          <p:spPr>
            <a:xfrm>
              <a:off x="1487" y="1003"/>
              <a:ext cx="29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直接连接符 694380"/>
            <p:cNvSpPr>
              <a:spLocks noChangeAspect="1"/>
            </p:cNvSpPr>
            <p:nvPr/>
          </p:nvSpPr>
          <p:spPr>
            <a:xfrm>
              <a:off x="740" y="852"/>
              <a:ext cx="13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直接连接符 694381"/>
            <p:cNvSpPr>
              <a:spLocks noChangeAspect="1"/>
            </p:cNvSpPr>
            <p:nvPr/>
          </p:nvSpPr>
          <p:spPr>
            <a:xfrm>
              <a:off x="893" y="852"/>
              <a:ext cx="1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直接连接符 694382"/>
            <p:cNvSpPr>
              <a:spLocks noChangeAspect="1"/>
            </p:cNvSpPr>
            <p:nvPr/>
          </p:nvSpPr>
          <p:spPr>
            <a:xfrm>
              <a:off x="930" y="852"/>
              <a:ext cx="135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直接连接符 694383"/>
            <p:cNvSpPr>
              <a:spLocks noChangeAspect="1"/>
            </p:cNvSpPr>
            <p:nvPr/>
          </p:nvSpPr>
          <p:spPr>
            <a:xfrm>
              <a:off x="740" y="1154"/>
              <a:ext cx="133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直接连接符 694384"/>
            <p:cNvSpPr>
              <a:spLocks noChangeAspect="1"/>
            </p:cNvSpPr>
            <p:nvPr/>
          </p:nvSpPr>
          <p:spPr>
            <a:xfrm>
              <a:off x="893" y="1154"/>
              <a:ext cx="19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5" name="直接连接符 694385"/>
            <p:cNvSpPr>
              <a:spLocks noChangeAspect="1"/>
            </p:cNvSpPr>
            <p:nvPr/>
          </p:nvSpPr>
          <p:spPr>
            <a:xfrm>
              <a:off x="930" y="1154"/>
              <a:ext cx="13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直接连接符 694386"/>
            <p:cNvSpPr>
              <a:spLocks noChangeAspect="1"/>
            </p:cNvSpPr>
            <p:nvPr/>
          </p:nvSpPr>
          <p:spPr>
            <a:xfrm>
              <a:off x="956" y="635"/>
              <a:ext cx="2" cy="13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7" name="直接连接符 694387"/>
            <p:cNvSpPr>
              <a:spLocks noChangeAspect="1"/>
            </p:cNvSpPr>
            <p:nvPr/>
          </p:nvSpPr>
          <p:spPr>
            <a:xfrm>
              <a:off x="956" y="788"/>
              <a:ext cx="2" cy="1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直接连接符 694388"/>
            <p:cNvSpPr>
              <a:spLocks noChangeAspect="1"/>
            </p:cNvSpPr>
            <p:nvPr/>
          </p:nvSpPr>
          <p:spPr>
            <a:xfrm>
              <a:off x="956" y="827"/>
              <a:ext cx="2" cy="1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直接连接符 694389"/>
            <p:cNvSpPr>
              <a:spLocks noChangeAspect="1"/>
            </p:cNvSpPr>
            <p:nvPr/>
          </p:nvSpPr>
          <p:spPr>
            <a:xfrm>
              <a:off x="1259" y="635"/>
              <a:ext cx="2" cy="22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任意多边形 694390"/>
            <p:cNvSpPr>
              <a:spLocks noChangeAspect="1"/>
            </p:cNvSpPr>
            <p:nvPr/>
          </p:nvSpPr>
          <p:spPr>
            <a:xfrm>
              <a:off x="892" y="1090"/>
              <a:ext cx="129" cy="129"/>
            </a:xfrm>
            <a:custGeom>
              <a:avLst/>
              <a:gdLst/>
              <a:ahLst/>
              <a:cxnLst>
                <a:cxn ang="0">
                  <a:pos x="129" y="60"/>
                </a:cxn>
                <a:cxn ang="0">
                  <a:pos x="128" y="53"/>
                </a:cxn>
                <a:cxn ang="0">
                  <a:pos x="126" y="46"/>
                </a:cxn>
                <a:cxn ang="0">
                  <a:pos x="124" y="39"/>
                </a:cxn>
                <a:cxn ang="0">
                  <a:pos x="121" y="33"/>
                </a:cxn>
                <a:cxn ang="0">
                  <a:pos x="117" y="27"/>
                </a:cxn>
                <a:cxn ang="0">
                  <a:pos x="112" y="21"/>
                </a:cxn>
                <a:cxn ang="0">
                  <a:pos x="108" y="16"/>
                </a:cxn>
                <a:cxn ang="0">
                  <a:pos x="102" y="12"/>
                </a:cxn>
                <a:cxn ang="0">
                  <a:pos x="96" y="8"/>
                </a:cxn>
                <a:cxn ang="0">
                  <a:pos x="90" y="5"/>
                </a:cxn>
                <a:cxn ang="0">
                  <a:pos x="83" y="3"/>
                </a:cxn>
                <a:cxn ang="0">
                  <a:pos x="76" y="1"/>
                </a:cxn>
                <a:cxn ang="0">
                  <a:pos x="69" y="0"/>
                </a:cxn>
                <a:cxn ang="0">
                  <a:pos x="62" y="0"/>
                </a:cxn>
                <a:cxn ang="0">
                  <a:pos x="55" y="1"/>
                </a:cxn>
                <a:cxn ang="0">
                  <a:pos x="48" y="2"/>
                </a:cxn>
                <a:cxn ang="0">
                  <a:pos x="41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3" y="25"/>
                </a:cxn>
                <a:cxn ang="0">
                  <a:pos x="9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7"/>
                </a:cxn>
                <a:cxn ang="0">
                  <a:pos x="0" y="64"/>
                </a:cxn>
                <a:cxn ang="0">
                  <a:pos x="0" y="71"/>
                </a:cxn>
                <a:cxn ang="0">
                  <a:pos x="2" y="78"/>
                </a:cxn>
                <a:cxn ang="0">
                  <a:pos x="3" y="85"/>
                </a:cxn>
                <a:cxn ang="0">
                  <a:pos x="6" y="92"/>
                </a:cxn>
                <a:cxn ang="0">
                  <a:pos x="9" y="98"/>
                </a:cxn>
                <a:cxn ang="0">
                  <a:pos x="13" y="104"/>
                </a:cxn>
                <a:cxn ang="0">
                  <a:pos x="18" y="109"/>
                </a:cxn>
                <a:cxn ang="0">
                  <a:pos x="23" y="114"/>
                </a:cxn>
                <a:cxn ang="0">
                  <a:pos x="29" y="118"/>
                </a:cxn>
                <a:cxn ang="0">
                  <a:pos x="35" y="122"/>
                </a:cxn>
                <a:cxn ang="0">
                  <a:pos x="41" y="125"/>
                </a:cxn>
                <a:cxn ang="0">
                  <a:pos x="48" y="127"/>
                </a:cxn>
                <a:cxn ang="0">
                  <a:pos x="55" y="128"/>
                </a:cxn>
                <a:cxn ang="0">
                  <a:pos x="62" y="129"/>
                </a:cxn>
                <a:cxn ang="0">
                  <a:pos x="69" y="129"/>
                </a:cxn>
                <a:cxn ang="0">
                  <a:pos x="76" y="128"/>
                </a:cxn>
                <a:cxn ang="0">
                  <a:pos x="83" y="126"/>
                </a:cxn>
                <a:cxn ang="0">
                  <a:pos x="90" y="124"/>
                </a:cxn>
                <a:cxn ang="0">
                  <a:pos x="96" y="121"/>
                </a:cxn>
                <a:cxn ang="0">
                  <a:pos x="102" y="117"/>
                </a:cxn>
                <a:cxn ang="0">
                  <a:pos x="108" y="113"/>
                </a:cxn>
                <a:cxn ang="0">
                  <a:pos x="112" y="108"/>
                </a:cxn>
                <a:cxn ang="0">
                  <a:pos x="117" y="102"/>
                </a:cxn>
                <a:cxn ang="0">
                  <a:pos x="121" y="96"/>
                </a:cxn>
                <a:cxn ang="0">
                  <a:pos x="124" y="90"/>
                </a:cxn>
                <a:cxn ang="0">
                  <a:pos x="126" y="83"/>
                </a:cxn>
                <a:cxn ang="0">
                  <a:pos x="128" y="76"/>
                </a:cxn>
                <a:cxn ang="0">
                  <a:pos x="129" y="69"/>
                </a:cxn>
              </a:cxnLst>
              <a:rect l="0" t="0" r="0" b="0"/>
              <a:pathLst>
                <a:path w="756" h="756">
                  <a:moveTo>
                    <a:pt x="756" y="377"/>
                  </a:moveTo>
                  <a:lnTo>
                    <a:pt x="756" y="364"/>
                  </a:lnTo>
                  <a:lnTo>
                    <a:pt x="755" y="350"/>
                  </a:lnTo>
                  <a:lnTo>
                    <a:pt x="753" y="336"/>
                  </a:lnTo>
                  <a:lnTo>
                    <a:pt x="751" y="323"/>
                  </a:lnTo>
                  <a:lnTo>
                    <a:pt x="749" y="309"/>
                  </a:lnTo>
                  <a:lnTo>
                    <a:pt x="746" y="296"/>
                  </a:lnTo>
                  <a:lnTo>
                    <a:pt x="743" y="282"/>
                  </a:lnTo>
                  <a:lnTo>
                    <a:pt x="739" y="269"/>
                  </a:lnTo>
                  <a:lnTo>
                    <a:pt x="735" y="256"/>
                  </a:lnTo>
                  <a:lnTo>
                    <a:pt x="731" y="243"/>
                  </a:lnTo>
                  <a:lnTo>
                    <a:pt x="725" y="230"/>
                  </a:lnTo>
                  <a:lnTo>
                    <a:pt x="720" y="217"/>
                  </a:lnTo>
                  <a:lnTo>
                    <a:pt x="713" y="205"/>
                  </a:lnTo>
                  <a:lnTo>
                    <a:pt x="707" y="192"/>
                  </a:lnTo>
                  <a:lnTo>
                    <a:pt x="700" y="180"/>
                  </a:lnTo>
                  <a:lnTo>
                    <a:pt x="693" y="170"/>
                  </a:lnTo>
                  <a:lnTo>
                    <a:pt x="685" y="158"/>
                  </a:lnTo>
                  <a:lnTo>
                    <a:pt x="677" y="147"/>
                  </a:lnTo>
                  <a:lnTo>
                    <a:pt x="668" y="136"/>
                  </a:lnTo>
                  <a:lnTo>
                    <a:pt x="659" y="125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6"/>
                  </a:lnTo>
                  <a:lnTo>
                    <a:pt x="619" y="87"/>
                  </a:lnTo>
                  <a:lnTo>
                    <a:pt x="609" y="79"/>
                  </a:lnTo>
                  <a:lnTo>
                    <a:pt x="598" y="70"/>
                  </a:lnTo>
                  <a:lnTo>
                    <a:pt x="586" y="63"/>
                  </a:lnTo>
                  <a:lnTo>
                    <a:pt x="574" y="55"/>
                  </a:lnTo>
                  <a:lnTo>
                    <a:pt x="562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0"/>
                  </a:lnTo>
                  <a:lnTo>
                    <a:pt x="512" y="25"/>
                  </a:lnTo>
                  <a:lnTo>
                    <a:pt x="499" y="20"/>
                  </a:lnTo>
                  <a:lnTo>
                    <a:pt x="486" y="16"/>
                  </a:lnTo>
                  <a:lnTo>
                    <a:pt x="473" y="12"/>
                  </a:lnTo>
                  <a:lnTo>
                    <a:pt x="459" y="9"/>
                  </a:lnTo>
                  <a:lnTo>
                    <a:pt x="446" y="6"/>
                  </a:lnTo>
                  <a:lnTo>
                    <a:pt x="432" y="4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0"/>
                  </a:lnTo>
                  <a:lnTo>
                    <a:pt x="378" y="0"/>
                  </a:lnTo>
                  <a:lnTo>
                    <a:pt x="364" y="0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4"/>
                  </a:lnTo>
                  <a:lnTo>
                    <a:pt x="309" y="6"/>
                  </a:lnTo>
                  <a:lnTo>
                    <a:pt x="296" y="9"/>
                  </a:lnTo>
                  <a:lnTo>
                    <a:pt x="282" y="12"/>
                  </a:lnTo>
                  <a:lnTo>
                    <a:pt x="269" y="16"/>
                  </a:lnTo>
                  <a:lnTo>
                    <a:pt x="256" y="20"/>
                  </a:lnTo>
                  <a:lnTo>
                    <a:pt x="243" y="25"/>
                  </a:lnTo>
                  <a:lnTo>
                    <a:pt x="230" y="30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1" y="55"/>
                  </a:lnTo>
                  <a:lnTo>
                    <a:pt x="169" y="63"/>
                  </a:lnTo>
                  <a:lnTo>
                    <a:pt x="158" y="70"/>
                  </a:lnTo>
                  <a:lnTo>
                    <a:pt x="147" y="79"/>
                  </a:lnTo>
                  <a:lnTo>
                    <a:pt x="136" y="87"/>
                  </a:lnTo>
                  <a:lnTo>
                    <a:pt x="125" y="96"/>
                  </a:lnTo>
                  <a:lnTo>
                    <a:pt x="115" y="106"/>
                  </a:lnTo>
                  <a:lnTo>
                    <a:pt x="106" y="116"/>
                  </a:lnTo>
                  <a:lnTo>
                    <a:pt x="96" y="125"/>
                  </a:lnTo>
                  <a:lnTo>
                    <a:pt x="87" y="136"/>
                  </a:lnTo>
                  <a:lnTo>
                    <a:pt x="79" y="147"/>
                  </a:lnTo>
                  <a:lnTo>
                    <a:pt x="70" y="158"/>
                  </a:lnTo>
                  <a:lnTo>
                    <a:pt x="62" y="170"/>
                  </a:lnTo>
                  <a:lnTo>
                    <a:pt x="55" y="180"/>
                  </a:lnTo>
                  <a:lnTo>
                    <a:pt x="48" y="192"/>
                  </a:lnTo>
                  <a:lnTo>
                    <a:pt x="42" y="205"/>
                  </a:lnTo>
                  <a:lnTo>
                    <a:pt x="35" y="217"/>
                  </a:lnTo>
                  <a:lnTo>
                    <a:pt x="30" y="230"/>
                  </a:lnTo>
                  <a:lnTo>
                    <a:pt x="24" y="243"/>
                  </a:lnTo>
                  <a:lnTo>
                    <a:pt x="20" y="256"/>
                  </a:lnTo>
                  <a:lnTo>
                    <a:pt x="16" y="269"/>
                  </a:lnTo>
                  <a:lnTo>
                    <a:pt x="13" y="282"/>
                  </a:lnTo>
                  <a:lnTo>
                    <a:pt x="9" y="296"/>
                  </a:lnTo>
                  <a:lnTo>
                    <a:pt x="6" y="309"/>
                  </a:lnTo>
                  <a:lnTo>
                    <a:pt x="4" y="323"/>
                  </a:lnTo>
                  <a:lnTo>
                    <a:pt x="2" y="336"/>
                  </a:lnTo>
                  <a:lnTo>
                    <a:pt x="1" y="350"/>
                  </a:lnTo>
                  <a:lnTo>
                    <a:pt x="0" y="364"/>
                  </a:lnTo>
                  <a:lnTo>
                    <a:pt x="0" y="377"/>
                  </a:lnTo>
                  <a:lnTo>
                    <a:pt x="0" y="391"/>
                  </a:lnTo>
                  <a:lnTo>
                    <a:pt x="1" y="405"/>
                  </a:lnTo>
                  <a:lnTo>
                    <a:pt x="2" y="419"/>
                  </a:lnTo>
                  <a:lnTo>
                    <a:pt x="4" y="432"/>
                  </a:lnTo>
                  <a:lnTo>
                    <a:pt x="6" y="447"/>
                  </a:lnTo>
                  <a:lnTo>
                    <a:pt x="9" y="460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0"/>
                  </a:lnTo>
                  <a:lnTo>
                    <a:pt x="24" y="513"/>
                  </a:lnTo>
                  <a:lnTo>
                    <a:pt x="30" y="525"/>
                  </a:lnTo>
                  <a:lnTo>
                    <a:pt x="35" y="538"/>
                  </a:lnTo>
                  <a:lnTo>
                    <a:pt x="42" y="550"/>
                  </a:lnTo>
                  <a:lnTo>
                    <a:pt x="48" y="563"/>
                  </a:lnTo>
                  <a:lnTo>
                    <a:pt x="55" y="575"/>
                  </a:lnTo>
                  <a:lnTo>
                    <a:pt x="62" y="586"/>
                  </a:lnTo>
                  <a:lnTo>
                    <a:pt x="70" y="598"/>
                  </a:lnTo>
                  <a:lnTo>
                    <a:pt x="79" y="609"/>
                  </a:lnTo>
                  <a:lnTo>
                    <a:pt x="87" y="620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15" y="650"/>
                  </a:lnTo>
                  <a:lnTo>
                    <a:pt x="125" y="660"/>
                  </a:lnTo>
                  <a:lnTo>
                    <a:pt x="136" y="668"/>
                  </a:lnTo>
                  <a:lnTo>
                    <a:pt x="147" y="677"/>
                  </a:lnTo>
                  <a:lnTo>
                    <a:pt x="158" y="686"/>
                  </a:lnTo>
                  <a:lnTo>
                    <a:pt x="169" y="693"/>
                  </a:lnTo>
                  <a:lnTo>
                    <a:pt x="181" y="701"/>
                  </a:lnTo>
                  <a:lnTo>
                    <a:pt x="193" y="707"/>
                  </a:lnTo>
                  <a:lnTo>
                    <a:pt x="205" y="714"/>
                  </a:lnTo>
                  <a:lnTo>
                    <a:pt x="217" y="720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5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7"/>
                  </a:lnTo>
                  <a:lnTo>
                    <a:pt x="309" y="749"/>
                  </a:lnTo>
                  <a:lnTo>
                    <a:pt x="323" y="752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8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2" y="752"/>
                  </a:lnTo>
                  <a:lnTo>
                    <a:pt x="446" y="749"/>
                  </a:lnTo>
                  <a:lnTo>
                    <a:pt x="459" y="747"/>
                  </a:lnTo>
                  <a:lnTo>
                    <a:pt x="473" y="744"/>
                  </a:lnTo>
                  <a:lnTo>
                    <a:pt x="486" y="740"/>
                  </a:lnTo>
                  <a:lnTo>
                    <a:pt x="499" y="735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0"/>
                  </a:lnTo>
                  <a:lnTo>
                    <a:pt x="550" y="714"/>
                  </a:lnTo>
                  <a:lnTo>
                    <a:pt x="562" y="707"/>
                  </a:lnTo>
                  <a:lnTo>
                    <a:pt x="574" y="701"/>
                  </a:lnTo>
                  <a:lnTo>
                    <a:pt x="586" y="693"/>
                  </a:lnTo>
                  <a:lnTo>
                    <a:pt x="598" y="686"/>
                  </a:lnTo>
                  <a:lnTo>
                    <a:pt x="609" y="677"/>
                  </a:lnTo>
                  <a:lnTo>
                    <a:pt x="619" y="668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0"/>
                  </a:lnTo>
                  <a:lnTo>
                    <a:pt x="659" y="630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5" y="598"/>
                  </a:lnTo>
                  <a:lnTo>
                    <a:pt x="693" y="586"/>
                  </a:lnTo>
                  <a:lnTo>
                    <a:pt x="700" y="575"/>
                  </a:lnTo>
                  <a:lnTo>
                    <a:pt x="707" y="563"/>
                  </a:lnTo>
                  <a:lnTo>
                    <a:pt x="713" y="550"/>
                  </a:lnTo>
                  <a:lnTo>
                    <a:pt x="720" y="538"/>
                  </a:lnTo>
                  <a:lnTo>
                    <a:pt x="725" y="525"/>
                  </a:lnTo>
                  <a:lnTo>
                    <a:pt x="731" y="513"/>
                  </a:lnTo>
                  <a:lnTo>
                    <a:pt x="735" y="500"/>
                  </a:lnTo>
                  <a:lnTo>
                    <a:pt x="739" y="487"/>
                  </a:lnTo>
                  <a:lnTo>
                    <a:pt x="743" y="474"/>
                  </a:lnTo>
                  <a:lnTo>
                    <a:pt x="746" y="460"/>
                  </a:lnTo>
                  <a:lnTo>
                    <a:pt x="749" y="447"/>
                  </a:lnTo>
                  <a:lnTo>
                    <a:pt x="751" y="432"/>
                  </a:lnTo>
                  <a:lnTo>
                    <a:pt x="753" y="419"/>
                  </a:lnTo>
                  <a:lnTo>
                    <a:pt x="755" y="405"/>
                  </a:lnTo>
                  <a:lnTo>
                    <a:pt x="756" y="391"/>
                  </a:lnTo>
                  <a:lnTo>
                    <a:pt x="756" y="377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直接连接符 694391"/>
            <p:cNvSpPr>
              <a:spLocks noChangeAspect="1"/>
            </p:cNvSpPr>
            <p:nvPr/>
          </p:nvSpPr>
          <p:spPr>
            <a:xfrm>
              <a:off x="956" y="1046"/>
              <a:ext cx="2" cy="13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2" name="直接连接符 694392"/>
            <p:cNvSpPr>
              <a:spLocks noChangeAspect="1"/>
            </p:cNvSpPr>
            <p:nvPr/>
          </p:nvSpPr>
          <p:spPr>
            <a:xfrm>
              <a:off x="956" y="1199"/>
              <a:ext cx="2" cy="1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直接连接符 694393"/>
            <p:cNvSpPr>
              <a:spLocks noChangeAspect="1"/>
            </p:cNvSpPr>
            <p:nvPr/>
          </p:nvSpPr>
          <p:spPr>
            <a:xfrm>
              <a:off x="956" y="1238"/>
              <a:ext cx="2" cy="1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任意多边形 694394"/>
            <p:cNvSpPr>
              <a:spLocks noChangeAspect="1"/>
            </p:cNvSpPr>
            <p:nvPr/>
          </p:nvSpPr>
          <p:spPr>
            <a:xfrm>
              <a:off x="892" y="787"/>
              <a:ext cx="129" cy="129"/>
            </a:xfrm>
            <a:custGeom>
              <a:avLst/>
              <a:gdLst/>
              <a:ahLst/>
              <a:cxnLst>
                <a:cxn ang="0">
                  <a:pos x="129" y="60"/>
                </a:cxn>
                <a:cxn ang="0">
                  <a:pos x="128" y="53"/>
                </a:cxn>
                <a:cxn ang="0">
                  <a:pos x="126" y="46"/>
                </a:cxn>
                <a:cxn ang="0">
                  <a:pos x="124" y="39"/>
                </a:cxn>
                <a:cxn ang="0">
                  <a:pos x="121" y="33"/>
                </a:cxn>
                <a:cxn ang="0">
                  <a:pos x="117" y="27"/>
                </a:cxn>
                <a:cxn ang="0">
                  <a:pos x="112" y="22"/>
                </a:cxn>
                <a:cxn ang="0">
                  <a:pos x="108" y="17"/>
                </a:cxn>
                <a:cxn ang="0">
                  <a:pos x="102" y="12"/>
                </a:cxn>
                <a:cxn ang="0">
                  <a:pos x="96" y="8"/>
                </a:cxn>
                <a:cxn ang="0">
                  <a:pos x="90" y="5"/>
                </a:cxn>
                <a:cxn ang="0">
                  <a:pos x="83" y="3"/>
                </a:cxn>
                <a:cxn ang="0">
                  <a:pos x="76" y="1"/>
                </a:cxn>
                <a:cxn ang="0">
                  <a:pos x="69" y="0"/>
                </a:cxn>
                <a:cxn ang="0">
                  <a:pos x="62" y="0"/>
                </a:cxn>
                <a:cxn ang="0">
                  <a:pos x="55" y="1"/>
                </a:cxn>
                <a:cxn ang="0">
                  <a:pos x="48" y="2"/>
                </a:cxn>
                <a:cxn ang="0">
                  <a:pos x="41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3" y="25"/>
                </a:cxn>
                <a:cxn ang="0">
                  <a:pos x="9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65"/>
                </a:cxn>
                <a:cxn ang="0">
                  <a:pos x="0" y="72"/>
                </a:cxn>
                <a:cxn ang="0">
                  <a:pos x="2" y="79"/>
                </a:cxn>
                <a:cxn ang="0">
                  <a:pos x="3" y="85"/>
                </a:cxn>
                <a:cxn ang="0">
                  <a:pos x="6" y="92"/>
                </a:cxn>
                <a:cxn ang="0">
                  <a:pos x="9" y="98"/>
                </a:cxn>
                <a:cxn ang="0">
                  <a:pos x="13" y="104"/>
                </a:cxn>
                <a:cxn ang="0">
                  <a:pos x="18" y="109"/>
                </a:cxn>
                <a:cxn ang="0">
                  <a:pos x="23" y="114"/>
                </a:cxn>
                <a:cxn ang="0">
                  <a:pos x="29" y="118"/>
                </a:cxn>
                <a:cxn ang="0">
                  <a:pos x="35" y="122"/>
                </a:cxn>
                <a:cxn ang="0">
                  <a:pos x="41" y="125"/>
                </a:cxn>
                <a:cxn ang="0">
                  <a:pos x="48" y="127"/>
                </a:cxn>
                <a:cxn ang="0">
                  <a:pos x="55" y="128"/>
                </a:cxn>
                <a:cxn ang="0">
                  <a:pos x="62" y="129"/>
                </a:cxn>
                <a:cxn ang="0">
                  <a:pos x="69" y="129"/>
                </a:cxn>
                <a:cxn ang="0">
                  <a:pos x="76" y="128"/>
                </a:cxn>
                <a:cxn ang="0">
                  <a:pos x="83" y="126"/>
                </a:cxn>
                <a:cxn ang="0">
                  <a:pos x="90" y="124"/>
                </a:cxn>
                <a:cxn ang="0">
                  <a:pos x="96" y="121"/>
                </a:cxn>
                <a:cxn ang="0">
                  <a:pos x="102" y="117"/>
                </a:cxn>
                <a:cxn ang="0">
                  <a:pos x="108" y="113"/>
                </a:cxn>
                <a:cxn ang="0">
                  <a:pos x="112" y="108"/>
                </a:cxn>
                <a:cxn ang="0">
                  <a:pos x="117" y="102"/>
                </a:cxn>
                <a:cxn ang="0">
                  <a:pos x="121" y="96"/>
                </a:cxn>
                <a:cxn ang="0">
                  <a:pos x="124" y="90"/>
                </a:cxn>
                <a:cxn ang="0">
                  <a:pos x="126" y="83"/>
                </a:cxn>
                <a:cxn ang="0">
                  <a:pos x="128" y="76"/>
                </a:cxn>
                <a:cxn ang="0">
                  <a:pos x="129" y="69"/>
                </a:cxn>
              </a:cxnLst>
              <a:rect l="0" t="0" r="0" b="0"/>
              <a:pathLst>
                <a:path w="756" h="756">
                  <a:moveTo>
                    <a:pt x="756" y="378"/>
                  </a:moveTo>
                  <a:lnTo>
                    <a:pt x="756" y="364"/>
                  </a:lnTo>
                  <a:lnTo>
                    <a:pt x="755" y="350"/>
                  </a:lnTo>
                  <a:lnTo>
                    <a:pt x="753" y="337"/>
                  </a:lnTo>
                  <a:lnTo>
                    <a:pt x="751" y="323"/>
                  </a:lnTo>
                  <a:lnTo>
                    <a:pt x="749" y="309"/>
                  </a:lnTo>
                  <a:lnTo>
                    <a:pt x="746" y="296"/>
                  </a:lnTo>
                  <a:lnTo>
                    <a:pt x="743" y="282"/>
                  </a:lnTo>
                  <a:lnTo>
                    <a:pt x="739" y="269"/>
                  </a:lnTo>
                  <a:lnTo>
                    <a:pt x="735" y="256"/>
                  </a:lnTo>
                  <a:lnTo>
                    <a:pt x="731" y="243"/>
                  </a:lnTo>
                  <a:lnTo>
                    <a:pt x="725" y="230"/>
                  </a:lnTo>
                  <a:lnTo>
                    <a:pt x="720" y="217"/>
                  </a:lnTo>
                  <a:lnTo>
                    <a:pt x="713" y="205"/>
                  </a:lnTo>
                  <a:lnTo>
                    <a:pt x="707" y="193"/>
                  </a:lnTo>
                  <a:lnTo>
                    <a:pt x="700" y="182"/>
                  </a:lnTo>
                  <a:lnTo>
                    <a:pt x="693" y="170"/>
                  </a:lnTo>
                  <a:lnTo>
                    <a:pt x="685" y="158"/>
                  </a:lnTo>
                  <a:lnTo>
                    <a:pt x="677" y="147"/>
                  </a:lnTo>
                  <a:lnTo>
                    <a:pt x="668" y="136"/>
                  </a:lnTo>
                  <a:lnTo>
                    <a:pt x="659" y="126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7"/>
                  </a:lnTo>
                  <a:lnTo>
                    <a:pt x="619" y="87"/>
                  </a:lnTo>
                  <a:lnTo>
                    <a:pt x="609" y="79"/>
                  </a:lnTo>
                  <a:lnTo>
                    <a:pt x="598" y="71"/>
                  </a:lnTo>
                  <a:lnTo>
                    <a:pt x="586" y="63"/>
                  </a:lnTo>
                  <a:lnTo>
                    <a:pt x="574" y="56"/>
                  </a:lnTo>
                  <a:lnTo>
                    <a:pt x="562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0"/>
                  </a:lnTo>
                  <a:lnTo>
                    <a:pt x="512" y="25"/>
                  </a:lnTo>
                  <a:lnTo>
                    <a:pt x="499" y="20"/>
                  </a:lnTo>
                  <a:lnTo>
                    <a:pt x="486" y="16"/>
                  </a:lnTo>
                  <a:lnTo>
                    <a:pt x="473" y="13"/>
                  </a:lnTo>
                  <a:lnTo>
                    <a:pt x="459" y="10"/>
                  </a:lnTo>
                  <a:lnTo>
                    <a:pt x="446" y="6"/>
                  </a:lnTo>
                  <a:lnTo>
                    <a:pt x="432" y="4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1"/>
                  </a:lnTo>
                  <a:lnTo>
                    <a:pt x="378" y="0"/>
                  </a:lnTo>
                  <a:lnTo>
                    <a:pt x="364" y="1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4"/>
                  </a:lnTo>
                  <a:lnTo>
                    <a:pt x="309" y="6"/>
                  </a:lnTo>
                  <a:lnTo>
                    <a:pt x="296" y="10"/>
                  </a:lnTo>
                  <a:lnTo>
                    <a:pt x="282" y="13"/>
                  </a:lnTo>
                  <a:lnTo>
                    <a:pt x="269" y="16"/>
                  </a:lnTo>
                  <a:lnTo>
                    <a:pt x="256" y="20"/>
                  </a:lnTo>
                  <a:lnTo>
                    <a:pt x="243" y="25"/>
                  </a:lnTo>
                  <a:lnTo>
                    <a:pt x="230" y="30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1" y="56"/>
                  </a:lnTo>
                  <a:lnTo>
                    <a:pt x="169" y="63"/>
                  </a:lnTo>
                  <a:lnTo>
                    <a:pt x="158" y="71"/>
                  </a:lnTo>
                  <a:lnTo>
                    <a:pt x="147" y="79"/>
                  </a:lnTo>
                  <a:lnTo>
                    <a:pt x="136" y="87"/>
                  </a:lnTo>
                  <a:lnTo>
                    <a:pt x="125" y="97"/>
                  </a:lnTo>
                  <a:lnTo>
                    <a:pt x="115" y="106"/>
                  </a:lnTo>
                  <a:lnTo>
                    <a:pt x="106" y="116"/>
                  </a:lnTo>
                  <a:lnTo>
                    <a:pt x="96" y="126"/>
                  </a:lnTo>
                  <a:lnTo>
                    <a:pt x="87" y="136"/>
                  </a:lnTo>
                  <a:lnTo>
                    <a:pt x="79" y="147"/>
                  </a:lnTo>
                  <a:lnTo>
                    <a:pt x="70" y="158"/>
                  </a:lnTo>
                  <a:lnTo>
                    <a:pt x="62" y="170"/>
                  </a:lnTo>
                  <a:lnTo>
                    <a:pt x="55" y="182"/>
                  </a:lnTo>
                  <a:lnTo>
                    <a:pt x="48" y="193"/>
                  </a:lnTo>
                  <a:lnTo>
                    <a:pt x="42" y="205"/>
                  </a:lnTo>
                  <a:lnTo>
                    <a:pt x="35" y="217"/>
                  </a:lnTo>
                  <a:lnTo>
                    <a:pt x="30" y="230"/>
                  </a:lnTo>
                  <a:lnTo>
                    <a:pt x="24" y="243"/>
                  </a:lnTo>
                  <a:lnTo>
                    <a:pt x="20" y="256"/>
                  </a:lnTo>
                  <a:lnTo>
                    <a:pt x="16" y="269"/>
                  </a:lnTo>
                  <a:lnTo>
                    <a:pt x="13" y="282"/>
                  </a:lnTo>
                  <a:lnTo>
                    <a:pt x="9" y="296"/>
                  </a:lnTo>
                  <a:lnTo>
                    <a:pt x="6" y="309"/>
                  </a:lnTo>
                  <a:lnTo>
                    <a:pt x="4" y="323"/>
                  </a:lnTo>
                  <a:lnTo>
                    <a:pt x="2" y="337"/>
                  </a:lnTo>
                  <a:lnTo>
                    <a:pt x="1" y="350"/>
                  </a:lnTo>
                  <a:lnTo>
                    <a:pt x="0" y="364"/>
                  </a:lnTo>
                  <a:lnTo>
                    <a:pt x="0" y="378"/>
                  </a:lnTo>
                  <a:lnTo>
                    <a:pt x="0" y="392"/>
                  </a:lnTo>
                  <a:lnTo>
                    <a:pt x="1" y="405"/>
                  </a:lnTo>
                  <a:lnTo>
                    <a:pt x="2" y="420"/>
                  </a:lnTo>
                  <a:lnTo>
                    <a:pt x="4" y="434"/>
                  </a:lnTo>
                  <a:lnTo>
                    <a:pt x="6" y="447"/>
                  </a:lnTo>
                  <a:lnTo>
                    <a:pt x="9" y="461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1"/>
                  </a:lnTo>
                  <a:lnTo>
                    <a:pt x="24" y="514"/>
                  </a:lnTo>
                  <a:lnTo>
                    <a:pt x="30" y="525"/>
                  </a:lnTo>
                  <a:lnTo>
                    <a:pt x="35" y="538"/>
                  </a:lnTo>
                  <a:lnTo>
                    <a:pt x="42" y="551"/>
                  </a:lnTo>
                  <a:lnTo>
                    <a:pt x="48" y="563"/>
                  </a:lnTo>
                  <a:lnTo>
                    <a:pt x="55" y="575"/>
                  </a:lnTo>
                  <a:lnTo>
                    <a:pt x="62" y="587"/>
                  </a:lnTo>
                  <a:lnTo>
                    <a:pt x="70" y="598"/>
                  </a:lnTo>
                  <a:lnTo>
                    <a:pt x="79" y="609"/>
                  </a:lnTo>
                  <a:lnTo>
                    <a:pt x="87" y="620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15" y="650"/>
                  </a:lnTo>
                  <a:lnTo>
                    <a:pt x="125" y="660"/>
                  </a:lnTo>
                  <a:lnTo>
                    <a:pt x="136" y="668"/>
                  </a:lnTo>
                  <a:lnTo>
                    <a:pt x="147" y="677"/>
                  </a:lnTo>
                  <a:lnTo>
                    <a:pt x="158" y="686"/>
                  </a:lnTo>
                  <a:lnTo>
                    <a:pt x="169" y="693"/>
                  </a:lnTo>
                  <a:lnTo>
                    <a:pt x="181" y="701"/>
                  </a:lnTo>
                  <a:lnTo>
                    <a:pt x="193" y="708"/>
                  </a:lnTo>
                  <a:lnTo>
                    <a:pt x="205" y="715"/>
                  </a:lnTo>
                  <a:lnTo>
                    <a:pt x="217" y="720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6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7"/>
                  </a:lnTo>
                  <a:lnTo>
                    <a:pt x="309" y="749"/>
                  </a:lnTo>
                  <a:lnTo>
                    <a:pt x="323" y="753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8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2" y="753"/>
                  </a:lnTo>
                  <a:lnTo>
                    <a:pt x="446" y="749"/>
                  </a:lnTo>
                  <a:lnTo>
                    <a:pt x="459" y="747"/>
                  </a:lnTo>
                  <a:lnTo>
                    <a:pt x="473" y="744"/>
                  </a:lnTo>
                  <a:lnTo>
                    <a:pt x="486" y="740"/>
                  </a:lnTo>
                  <a:lnTo>
                    <a:pt x="499" y="736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0"/>
                  </a:lnTo>
                  <a:lnTo>
                    <a:pt x="550" y="715"/>
                  </a:lnTo>
                  <a:lnTo>
                    <a:pt x="562" y="708"/>
                  </a:lnTo>
                  <a:lnTo>
                    <a:pt x="574" y="701"/>
                  </a:lnTo>
                  <a:lnTo>
                    <a:pt x="586" y="693"/>
                  </a:lnTo>
                  <a:lnTo>
                    <a:pt x="598" y="686"/>
                  </a:lnTo>
                  <a:lnTo>
                    <a:pt x="609" y="677"/>
                  </a:lnTo>
                  <a:lnTo>
                    <a:pt x="619" y="668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0"/>
                  </a:lnTo>
                  <a:lnTo>
                    <a:pt x="659" y="630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5" y="598"/>
                  </a:lnTo>
                  <a:lnTo>
                    <a:pt x="693" y="587"/>
                  </a:lnTo>
                  <a:lnTo>
                    <a:pt x="700" y="575"/>
                  </a:lnTo>
                  <a:lnTo>
                    <a:pt x="707" y="563"/>
                  </a:lnTo>
                  <a:lnTo>
                    <a:pt x="713" y="551"/>
                  </a:lnTo>
                  <a:lnTo>
                    <a:pt x="720" y="538"/>
                  </a:lnTo>
                  <a:lnTo>
                    <a:pt x="725" y="525"/>
                  </a:lnTo>
                  <a:lnTo>
                    <a:pt x="731" y="514"/>
                  </a:lnTo>
                  <a:lnTo>
                    <a:pt x="735" y="501"/>
                  </a:lnTo>
                  <a:lnTo>
                    <a:pt x="739" y="487"/>
                  </a:lnTo>
                  <a:lnTo>
                    <a:pt x="743" y="474"/>
                  </a:lnTo>
                  <a:lnTo>
                    <a:pt x="746" y="461"/>
                  </a:lnTo>
                  <a:lnTo>
                    <a:pt x="749" y="447"/>
                  </a:lnTo>
                  <a:lnTo>
                    <a:pt x="751" y="434"/>
                  </a:lnTo>
                  <a:lnTo>
                    <a:pt x="753" y="420"/>
                  </a:lnTo>
                  <a:lnTo>
                    <a:pt x="755" y="405"/>
                  </a:lnTo>
                  <a:lnTo>
                    <a:pt x="756" y="392"/>
                  </a:lnTo>
                  <a:lnTo>
                    <a:pt x="756" y="378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5" name="直接连接符 694395"/>
            <p:cNvSpPr>
              <a:spLocks noChangeAspect="1"/>
            </p:cNvSpPr>
            <p:nvPr/>
          </p:nvSpPr>
          <p:spPr>
            <a:xfrm>
              <a:off x="1562" y="635"/>
              <a:ext cx="2" cy="13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6" name="直接连接符 694396"/>
            <p:cNvSpPr>
              <a:spLocks noChangeAspect="1"/>
            </p:cNvSpPr>
            <p:nvPr/>
          </p:nvSpPr>
          <p:spPr>
            <a:xfrm>
              <a:off x="1562" y="788"/>
              <a:ext cx="2" cy="1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7" name="直接连接符 694397"/>
            <p:cNvSpPr>
              <a:spLocks noChangeAspect="1"/>
            </p:cNvSpPr>
            <p:nvPr/>
          </p:nvSpPr>
          <p:spPr>
            <a:xfrm>
              <a:off x="1562" y="827"/>
              <a:ext cx="2" cy="1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8" name="直接连接符 694398"/>
            <p:cNvSpPr>
              <a:spLocks noChangeAspect="1"/>
            </p:cNvSpPr>
            <p:nvPr/>
          </p:nvSpPr>
          <p:spPr>
            <a:xfrm>
              <a:off x="1454" y="852"/>
              <a:ext cx="13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9" name="直接连接符 694399"/>
            <p:cNvSpPr>
              <a:spLocks noChangeAspect="1"/>
            </p:cNvSpPr>
            <p:nvPr/>
          </p:nvSpPr>
          <p:spPr>
            <a:xfrm>
              <a:off x="1606" y="852"/>
              <a:ext cx="2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0" name="直接连接符 694400"/>
            <p:cNvSpPr>
              <a:spLocks noChangeAspect="1"/>
            </p:cNvSpPr>
            <p:nvPr/>
          </p:nvSpPr>
          <p:spPr>
            <a:xfrm>
              <a:off x="1644" y="852"/>
              <a:ext cx="135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直接连接符 694401"/>
            <p:cNvSpPr>
              <a:spLocks noChangeAspect="1"/>
            </p:cNvSpPr>
            <p:nvPr/>
          </p:nvSpPr>
          <p:spPr>
            <a:xfrm>
              <a:off x="1454" y="1154"/>
              <a:ext cx="133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2" name="直接连接符 694402"/>
            <p:cNvSpPr>
              <a:spLocks noChangeAspect="1"/>
            </p:cNvSpPr>
            <p:nvPr/>
          </p:nvSpPr>
          <p:spPr>
            <a:xfrm>
              <a:off x="1606" y="1154"/>
              <a:ext cx="2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3" name="直接连接符 694403"/>
            <p:cNvSpPr>
              <a:spLocks noChangeAspect="1"/>
            </p:cNvSpPr>
            <p:nvPr/>
          </p:nvSpPr>
          <p:spPr>
            <a:xfrm>
              <a:off x="1644" y="1154"/>
              <a:ext cx="13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4" name="直接连接符 694404"/>
            <p:cNvSpPr>
              <a:spLocks noChangeAspect="1"/>
            </p:cNvSpPr>
            <p:nvPr/>
          </p:nvSpPr>
          <p:spPr>
            <a:xfrm>
              <a:off x="1562" y="1046"/>
              <a:ext cx="2" cy="13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5" name="直接连接符 694405"/>
            <p:cNvSpPr>
              <a:spLocks noChangeAspect="1"/>
            </p:cNvSpPr>
            <p:nvPr/>
          </p:nvSpPr>
          <p:spPr>
            <a:xfrm>
              <a:off x="1562" y="1199"/>
              <a:ext cx="2" cy="1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6" name="直接连接符 694406"/>
            <p:cNvSpPr>
              <a:spLocks noChangeAspect="1"/>
            </p:cNvSpPr>
            <p:nvPr/>
          </p:nvSpPr>
          <p:spPr>
            <a:xfrm>
              <a:off x="1562" y="1238"/>
              <a:ext cx="2" cy="1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7" name="任意多边形 694407"/>
            <p:cNvSpPr>
              <a:spLocks noChangeAspect="1"/>
            </p:cNvSpPr>
            <p:nvPr/>
          </p:nvSpPr>
          <p:spPr>
            <a:xfrm>
              <a:off x="1497" y="1090"/>
              <a:ext cx="130" cy="129"/>
            </a:xfrm>
            <a:custGeom>
              <a:avLst/>
              <a:gdLst/>
              <a:ahLst/>
              <a:cxnLst>
                <a:cxn ang="0">
                  <a:pos x="130" y="60"/>
                </a:cxn>
                <a:cxn ang="0">
                  <a:pos x="129" y="53"/>
                </a:cxn>
                <a:cxn ang="0">
                  <a:pos x="127" y="46"/>
                </a:cxn>
                <a:cxn ang="0">
                  <a:pos x="125" y="39"/>
                </a:cxn>
                <a:cxn ang="0">
                  <a:pos x="122" y="33"/>
                </a:cxn>
                <a:cxn ang="0">
                  <a:pos x="118" y="27"/>
                </a:cxn>
                <a:cxn ang="0">
                  <a:pos x="113" y="21"/>
                </a:cxn>
                <a:cxn ang="0">
                  <a:pos x="108" y="16"/>
                </a:cxn>
                <a:cxn ang="0">
                  <a:pos x="103" y="12"/>
                </a:cxn>
                <a:cxn ang="0">
                  <a:pos x="97" y="8"/>
                </a:cxn>
                <a:cxn ang="0">
                  <a:pos x="90" y="5"/>
                </a:cxn>
                <a:cxn ang="0">
                  <a:pos x="84" y="3"/>
                </a:cxn>
                <a:cxn ang="0">
                  <a:pos x="77" y="1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1"/>
                </a:cxn>
                <a:cxn ang="0">
                  <a:pos x="48" y="2"/>
                </a:cxn>
                <a:cxn ang="0">
                  <a:pos x="42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3" y="25"/>
                </a:cxn>
                <a:cxn ang="0">
                  <a:pos x="9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7"/>
                </a:cxn>
                <a:cxn ang="0">
                  <a:pos x="0" y="64"/>
                </a:cxn>
                <a:cxn ang="0">
                  <a:pos x="0" y="71"/>
                </a:cxn>
                <a:cxn ang="0">
                  <a:pos x="2" y="78"/>
                </a:cxn>
                <a:cxn ang="0">
                  <a:pos x="3" y="85"/>
                </a:cxn>
                <a:cxn ang="0">
                  <a:pos x="6" y="92"/>
                </a:cxn>
                <a:cxn ang="0">
                  <a:pos x="9" y="98"/>
                </a:cxn>
                <a:cxn ang="0">
                  <a:pos x="13" y="104"/>
                </a:cxn>
                <a:cxn ang="0">
                  <a:pos x="18" y="109"/>
                </a:cxn>
                <a:cxn ang="0">
                  <a:pos x="23" y="114"/>
                </a:cxn>
                <a:cxn ang="0">
                  <a:pos x="29" y="118"/>
                </a:cxn>
                <a:cxn ang="0">
                  <a:pos x="35" y="122"/>
                </a:cxn>
                <a:cxn ang="0">
                  <a:pos x="42" y="125"/>
                </a:cxn>
                <a:cxn ang="0">
                  <a:pos x="48" y="127"/>
                </a:cxn>
                <a:cxn ang="0">
                  <a:pos x="56" y="128"/>
                </a:cxn>
                <a:cxn ang="0">
                  <a:pos x="63" y="129"/>
                </a:cxn>
                <a:cxn ang="0">
                  <a:pos x="70" y="129"/>
                </a:cxn>
                <a:cxn ang="0">
                  <a:pos x="77" y="128"/>
                </a:cxn>
                <a:cxn ang="0">
                  <a:pos x="84" y="126"/>
                </a:cxn>
                <a:cxn ang="0">
                  <a:pos x="90" y="124"/>
                </a:cxn>
                <a:cxn ang="0">
                  <a:pos x="97" y="121"/>
                </a:cxn>
                <a:cxn ang="0">
                  <a:pos x="103" y="117"/>
                </a:cxn>
                <a:cxn ang="0">
                  <a:pos x="108" y="113"/>
                </a:cxn>
                <a:cxn ang="0">
                  <a:pos x="113" y="108"/>
                </a:cxn>
                <a:cxn ang="0">
                  <a:pos x="118" y="102"/>
                </a:cxn>
                <a:cxn ang="0">
                  <a:pos x="122" y="96"/>
                </a:cxn>
                <a:cxn ang="0">
                  <a:pos x="125" y="90"/>
                </a:cxn>
                <a:cxn ang="0">
                  <a:pos x="127" y="83"/>
                </a:cxn>
                <a:cxn ang="0">
                  <a:pos x="129" y="76"/>
                </a:cxn>
                <a:cxn ang="0">
                  <a:pos x="130" y="69"/>
                </a:cxn>
              </a:cxnLst>
              <a:rect l="0" t="0" r="0" b="0"/>
              <a:pathLst>
                <a:path w="756" h="756">
                  <a:moveTo>
                    <a:pt x="756" y="377"/>
                  </a:moveTo>
                  <a:lnTo>
                    <a:pt x="756" y="364"/>
                  </a:lnTo>
                  <a:lnTo>
                    <a:pt x="754" y="350"/>
                  </a:lnTo>
                  <a:lnTo>
                    <a:pt x="753" y="336"/>
                  </a:lnTo>
                  <a:lnTo>
                    <a:pt x="751" y="323"/>
                  </a:lnTo>
                  <a:lnTo>
                    <a:pt x="749" y="309"/>
                  </a:lnTo>
                  <a:lnTo>
                    <a:pt x="746" y="296"/>
                  </a:lnTo>
                  <a:lnTo>
                    <a:pt x="743" y="282"/>
                  </a:lnTo>
                  <a:lnTo>
                    <a:pt x="739" y="269"/>
                  </a:lnTo>
                  <a:lnTo>
                    <a:pt x="735" y="256"/>
                  </a:lnTo>
                  <a:lnTo>
                    <a:pt x="731" y="243"/>
                  </a:lnTo>
                  <a:lnTo>
                    <a:pt x="725" y="230"/>
                  </a:lnTo>
                  <a:lnTo>
                    <a:pt x="720" y="217"/>
                  </a:lnTo>
                  <a:lnTo>
                    <a:pt x="713" y="205"/>
                  </a:lnTo>
                  <a:lnTo>
                    <a:pt x="707" y="192"/>
                  </a:lnTo>
                  <a:lnTo>
                    <a:pt x="700" y="180"/>
                  </a:lnTo>
                  <a:lnTo>
                    <a:pt x="693" y="170"/>
                  </a:lnTo>
                  <a:lnTo>
                    <a:pt x="685" y="158"/>
                  </a:lnTo>
                  <a:lnTo>
                    <a:pt x="677" y="147"/>
                  </a:lnTo>
                  <a:lnTo>
                    <a:pt x="668" y="136"/>
                  </a:lnTo>
                  <a:lnTo>
                    <a:pt x="659" y="125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6"/>
                  </a:lnTo>
                  <a:lnTo>
                    <a:pt x="619" y="87"/>
                  </a:lnTo>
                  <a:lnTo>
                    <a:pt x="608" y="79"/>
                  </a:lnTo>
                  <a:lnTo>
                    <a:pt x="598" y="70"/>
                  </a:lnTo>
                  <a:lnTo>
                    <a:pt x="586" y="63"/>
                  </a:lnTo>
                  <a:lnTo>
                    <a:pt x="575" y="55"/>
                  </a:lnTo>
                  <a:lnTo>
                    <a:pt x="563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0"/>
                  </a:lnTo>
                  <a:lnTo>
                    <a:pt x="512" y="25"/>
                  </a:lnTo>
                  <a:lnTo>
                    <a:pt x="499" y="20"/>
                  </a:lnTo>
                  <a:lnTo>
                    <a:pt x="486" y="16"/>
                  </a:lnTo>
                  <a:lnTo>
                    <a:pt x="473" y="12"/>
                  </a:lnTo>
                  <a:lnTo>
                    <a:pt x="460" y="9"/>
                  </a:lnTo>
                  <a:lnTo>
                    <a:pt x="446" y="6"/>
                  </a:lnTo>
                  <a:lnTo>
                    <a:pt x="432" y="4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0"/>
                  </a:lnTo>
                  <a:lnTo>
                    <a:pt x="378" y="0"/>
                  </a:lnTo>
                  <a:lnTo>
                    <a:pt x="364" y="0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4"/>
                  </a:lnTo>
                  <a:lnTo>
                    <a:pt x="309" y="6"/>
                  </a:lnTo>
                  <a:lnTo>
                    <a:pt x="296" y="9"/>
                  </a:lnTo>
                  <a:lnTo>
                    <a:pt x="282" y="12"/>
                  </a:lnTo>
                  <a:lnTo>
                    <a:pt x="269" y="16"/>
                  </a:lnTo>
                  <a:lnTo>
                    <a:pt x="256" y="20"/>
                  </a:lnTo>
                  <a:lnTo>
                    <a:pt x="243" y="25"/>
                  </a:lnTo>
                  <a:lnTo>
                    <a:pt x="230" y="30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1" y="55"/>
                  </a:lnTo>
                  <a:lnTo>
                    <a:pt x="169" y="63"/>
                  </a:lnTo>
                  <a:lnTo>
                    <a:pt x="157" y="70"/>
                  </a:lnTo>
                  <a:lnTo>
                    <a:pt x="147" y="79"/>
                  </a:lnTo>
                  <a:lnTo>
                    <a:pt x="136" y="87"/>
                  </a:lnTo>
                  <a:lnTo>
                    <a:pt x="125" y="96"/>
                  </a:lnTo>
                  <a:lnTo>
                    <a:pt x="115" y="106"/>
                  </a:lnTo>
                  <a:lnTo>
                    <a:pt x="106" y="116"/>
                  </a:lnTo>
                  <a:lnTo>
                    <a:pt x="96" y="125"/>
                  </a:lnTo>
                  <a:lnTo>
                    <a:pt x="87" y="136"/>
                  </a:lnTo>
                  <a:lnTo>
                    <a:pt x="78" y="147"/>
                  </a:lnTo>
                  <a:lnTo>
                    <a:pt x="70" y="158"/>
                  </a:lnTo>
                  <a:lnTo>
                    <a:pt x="62" y="170"/>
                  </a:lnTo>
                  <a:lnTo>
                    <a:pt x="55" y="180"/>
                  </a:lnTo>
                  <a:lnTo>
                    <a:pt x="48" y="192"/>
                  </a:lnTo>
                  <a:lnTo>
                    <a:pt x="42" y="205"/>
                  </a:lnTo>
                  <a:lnTo>
                    <a:pt x="35" y="217"/>
                  </a:lnTo>
                  <a:lnTo>
                    <a:pt x="30" y="230"/>
                  </a:lnTo>
                  <a:lnTo>
                    <a:pt x="24" y="243"/>
                  </a:lnTo>
                  <a:lnTo>
                    <a:pt x="20" y="256"/>
                  </a:lnTo>
                  <a:lnTo>
                    <a:pt x="16" y="269"/>
                  </a:lnTo>
                  <a:lnTo>
                    <a:pt x="13" y="282"/>
                  </a:lnTo>
                  <a:lnTo>
                    <a:pt x="9" y="296"/>
                  </a:lnTo>
                  <a:lnTo>
                    <a:pt x="6" y="309"/>
                  </a:lnTo>
                  <a:lnTo>
                    <a:pt x="4" y="323"/>
                  </a:lnTo>
                  <a:lnTo>
                    <a:pt x="2" y="336"/>
                  </a:lnTo>
                  <a:lnTo>
                    <a:pt x="1" y="350"/>
                  </a:lnTo>
                  <a:lnTo>
                    <a:pt x="1" y="364"/>
                  </a:lnTo>
                  <a:lnTo>
                    <a:pt x="0" y="377"/>
                  </a:lnTo>
                  <a:lnTo>
                    <a:pt x="1" y="391"/>
                  </a:lnTo>
                  <a:lnTo>
                    <a:pt x="1" y="405"/>
                  </a:lnTo>
                  <a:lnTo>
                    <a:pt x="2" y="419"/>
                  </a:lnTo>
                  <a:lnTo>
                    <a:pt x="4" y="432"/>
                  </a:lnTo>
                  <a:lnTo>
                    <a:pt x="6" y="447"/>
                  </a:lnTo>
                  <a:lnTo>
                    <a:pt x="9" y="460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0"/>
                  </a:lnTo>
                  <a:lnTo>
                    <a:pt x="24" y="513"/>
                  </a:lnTo>
                  <a:lnTo>
                    <a:pt x="30" y="525"/>
                  </a:lnTo>
                  <a:lnTo>
                    <a:pt x="35" y="538"/>
                  </a:lnTo>
                  <a:lnTo>
                    <a:pt x="42" y="550"/>
                  </a:lnTo>
                  <a:lnTo>
                    <a:pt x="48" y="563"/>
                  </a:lnTo>
                  <a:lnTo>
                    <a:pt x="55" y="575"/>
                  </a:lnTo>
                  <a:lnTo>
                    <a:pt x="62" y="586"/>
                  </a:lnTo>
                  <a:lnTo>
                    <a:pt x="70" y="598"/>
                  </a:lnTo>
                  <a:lnTo>
                    <a:pt x="78" y="609"/>
                  </a:lnTo>
                  <a:lnTo>
                    <a:pt x="87" y="620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15" y="650"/>
                  </a:lnTo>
                  <a:lnTo>
                    <a:pt x="125" y="660"/>
                  </a:lnTo>
                  <a:lnTo>
                    <a:pt x="136" y="668"/>
                  </a:lnTo>
                  <a:lnTo>
                    <a:pt x="147" y="677"/>
                  </a:lnTo>
                  <a:lnTo>
                    <a:pt x="157" y="686"/>
                  </a:lnTo>
                  <a:lnTo>
                    <a:pt x="169" y="693"/>
                  </a:lnTo>
                  <a:lnTo>
                    <a:pt x="181" y="701"/>
                  </a:lnTo>
                  <a:lnTo>
                    <a:pt x="193" y="707"/>
                  </a:lnTo>
                  <a:lnTo>
                    <a:pt x="205" y="714"/>
                  </a:lnTo>
                  <a:lnTo>
                    <a:pt x="217" y="720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5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7"/>
                  </a:lnTo>
                  <a:lnTo>
                    <a:pt x="309" y="749"/>
                  </a:lnTo>
                  <a:lnTo>
                    <a:pt x="323" y="752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8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2" y="752"/>
                  </a:lnTo>
                  <a:lnTo>
                    <a:pt x="446" y="749"/>
                  </a:lnTo>
                  <a:lnTo>
                    <a:pt x="460" y="747"/>
                  </a:lnTo>
                  <a:lnTo>
                    <a:pt x="473" y="744"/>
                  </a:lnTo>
                  <a:lnTo>
                    <a:pt x="486" y="740"/>
                  </a:lnTo>
                  <a:lnTo>
                    <a:pt x="499" y="735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0"/>
                  </a:lnTo>
                  <a:lnTo>
                    <a:pt x="550" y="714"/>
                  </a:lnTo>
                  <a:lnTo>
                    <a:pt x="563" y="707"/>
                  </a:lnTo>
                  <a:lnTo>
                    <a:pt x="575" y="701"/>
                  </a:lnTo>
                  <a:lnTo>
                    <a:pt x="586" y="693"/>
                  </a:lnTo>
                  <a:lnTo>
                    <a:pt x="598" y="686"/>
                  </a:lnTo>
                  <a:lnTo>
                    <a:pt x="608" y="677"/>
                  </a:lnTo>
                  <a:lnTo>
                    <a:pt x="619" y="668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0"/>
                  </a:lnTo>
                  <a:lnTo>
                    <a:pt x="659" y="630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5" y="598"/>
                  </a:lnTo>
                  <a:lnTo>
                    <a:pt x="693" y="586"/>
                  </a:lnTo>
                  <a:lnTo>
                    <a:pt x="700" y="575"/>
                  </a:lnTo>
                  <a:lnTo>
                    <a:pt x="707" y="563"/>
                  </a:lnTo>
                  <a:lnTo>
                    <a:pt x="713" y="550"/>
                  </a:lnTo>
                  <a:lnTo>
                    <a:pt x="720" y="538"/>
                  </a:lnTo>
                  <a:lnTo>
                    <a:pt x="725" y="525"/>
                  </a:lnTo>
                  <a:lnTo>
                    <a:pt x="731" y="513"/>
                  </a:lnTo>
                  <a:lnTo>
                    <a:pt x="735" y="500"/>
                  </a:lnTo>
                  <a:lnTo>
                    <a:pt x="739" y="487"/>
                  </a:lnTo>
                  <a:lnTo>
                    <a:pt x="743" y="474"/>
                  </a:lnTo>
                  <a:lnTo>
                    <a:pt x="746" y="460"/>
                  </a:lnTo>
                  <a:lnTo>
                    <a:pt x="749" y="447"/>
                  </a:lnTo>
                  <a:lnTo>
                    <a:pt x="751" y="432"/>
                  </a:lnTo>
                  <a:lnTo>
                    <a:pt x="753" y="419"/>
                  </a:lnTo>
                  <a:lnTo>
                    <a:pt x="754" y="405"/>
                  </a:lnTo>
                  <a:lnTo>
                    <a:pt x="756" y="391"/>
                  </a:lnTo>
                  <a:lnTo>
                    <a:pt x="756" y="377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8" name="任意多边形 694408"/>
            <p:cNvSpPr>
              <a:spLocks noChangeAspect="1"/>
            </p:cNvSpPr>
            <p:nvPr/>
          </p:nvSpPr>
          <p:spPr>
            <a:xfrm>
              <a:off x="1497" y="787"/>
              <a:ext cx="130" cy="129"/>
            </a:xfrm>
            <a:custGeom>
              <a:avLst/>
              <a:gdLst/>
              <a:ahLst/>
              <a:cxnLst>
                <a:cxn ang="0">
                  <a:pos x="130" y="60"/>
                </a:cxn>
                <a:cxn ang="0">
                  <a:pos x="129" y="53"/>
                </a:cxn>
                <a:cxn ang="0">
                  <a:pos x="127" y="46"/>
                </a:cxn>
                <a:cxn ang="0">
                  <a:pos x="125" y="39"/>
                </a:cxn>
                <a:cxn ang="0">
                  <a:pos x="122" y="33"/>
                </a:cxn>
                <a:cxn ang="0">
                  <a:pos x="118" y="27"/>
                </a:cxn>
                <a:cxn ang="0">
                  <a:pos x="113" y="22"/>
                </a:cxn>
                <a:cxn ang="0">
                  <a:pos x="108" y="17"/>
                </a:cxn>
                <a:cxn ang="0">
                  <a:pos x="103" y="12"/>
                </a:cxn>
                <a:cxn ang="0">
                  <a:pos x="97" y="8"/>
                </a:cxn>
                <a:cxn ang="0">
                  <a:pos x="90" y="5"/>
                </a:cxn>
                <a:cxn ang="0">
                  <a:pos x="84" y="3"/>
                </a:cxn>
                <a:cxn ang="0">
                  <a:pos x="77" y="1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1"/>
                </a:cxn>
                <a:cxn ang="0">
                  <a:pos x="48" y="2"/>
                </a:cxn>
                <a:cxn ang="0">
                  <a:pos x="42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3" y="25"/>
                </a:cxn>
                <a:cxn ang="0">
                  <a:pos x="9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65"/>
                </a:cxn>
                <a:cxn ang="0">
                  <a:pos x="0" y="72"/>
                </a:cxn>
                <a:cxn ang="0">
                  <a:pos x="2" y="79"/>
                </a:cxn>
                <a:cxn ang="0">
                  <a:pos x="3" y="85"/>
                </a:cxn>
                <a:cxn ang="0">
                  <a:pos x="6" y="92"/>
                </a:cxn>
                <a:cxn ang="0">
                  <a:pos x="9" y="98"/>
                </a:cxn>
                <a:cxn ang="0">
                  <a:pos x="13" y="104"/>
                </a:cxn>
                <a:cxn ang="0">
                  <a:pos x="18" y="109"/>
                </a:cxn>
                <a:cxn ang="0">
                  <a:pos x="23" y="114"/>
                </a:cxn>
                <a:cxn ang="0">
                  <a:pos x="29" y="118"/>
                </a:cxn>
                <a:cxn ang="0">
                  <a:pos x="35" y="122"/>
                </a:cxn>
                <a:cxn ang="0">
                  <a:pos x="42" y="125"/>
                </a:cxn>
                <a:cxn ang="0">
                  <a:pos x="48" y="127"/>
                </a:cxn>
                <a:cxn ang="0">
                  <a:pos x="56" y="128"/>
                </a:cxn>
                <a:cxn ang="0">
                  <a:pos x="63" y="129"/>
                </a:cxn>
                <a:cxn ang="0">
                  <a:pos x="70" y="129"/>
                </a:cxn>
                <a:cxn ang="0">
                  <a:pos x="77" y="128"/>
                </a:cxn>
                <a:cxn ang="0">
                  <a:pos x="84" y="126"/>
                </a:cxn>
                <a:cxn ang="0">
                  <a:pos x="90" y="124"/>
                </a:cxn>
                <a:cxn ang="0">
                  <a:pos x="97" y="121"/>
                </a:cxn>
                <a:cxn ang="0">
                  <a:pos x="103" y="117"/>
                </a:cxn>
                <a:cxn ang="0">
                  <a:pos x="108" y="113"/>
                </a:cxn>
                <a:cxn ang="0">
                  <a:pos x="113" y="108"/>
                </a:cxn>
                <a:cxn ang="0">
                  <a:pos x="118" y="102"/>
                </a:cxn>
                <a:cxn ang="0">
                  <a:pos x="122" y="96"/>
                </a:cxn>
                <a:cxn ang="0">
                  <a:pos x="125" y="90"/>
                </a:cxn>
                <a:cxn ang="0">
                  <a:pos x="127" y="83"/>
                </a:cxn>
                <a:cxn ang="0">
                  <a:pos x="129" y="76"/>
                </a:cxn>
                <a:cxn ang="0">
                  <a:pos x="130" y="69"/>
                </a:cxn>
              </a:cxnLst>
              <a:rect l="0" t="0" r="0" b="0"/>
              <a:pathLst>
                <a:path w="756" h="756">
                  <a:moveTo>
                    <a:pt x="756" y="378"/>
                  </a:moveTo>
                  <a:lnTo>
                    <a:pt x="756" y="364"/>
                  </a:lnTo>
                  <a:lnTo>
                    <a:pt x="754" y="350"/>
                  </a:lnTo>
                  <a:lnTo>
                    <a:pt x="753" y="337"/>
                  </a:lnTo>
                  <a:lnTo>
                    <a:pt x="751" y="323"/>
                  </a:lnTo>
                  <a:lnTo>
                    <a:pt x="749" y="309"/>
                  </a:lnTo>
                  <a:lnTo>
                    <a:pt x="746" y="296"/>
                  </a:lnTo>
                  <a:lnTo>
                    <a:pt x="743" y="282"/>
                  </a:lnTo>
                  <a:lnTo>
                    <a:pt x="739" y="269"/>
                  </a:lnTo>
                  <a:lnTo>
                    <a:pt x="735" y="256"/>
                  </a:lnTo>
                  <a:lnTo>
                    <a:pt x="731" y="243"/>
                  </a:lnTo>
                  <a:lnTo>
                    <a:pt x="725" y="230"/>
                  </a:lnTo>
                  <a:lnTo>
                    <a:pt x="720" y="217"/>
                  </a:lnTo>
                  <a:lnTo>
                    <a:pt x="713" y="205"/>
                  </a:lnTo>
                  <a:lnTo>
                    <a:pt x="707" y="193"/>
                  </a:lnTo>
                  <a:lnTo>
                    <a:pt x="700" y="182"/>
                  </a:lnTo>
                  <a:lnTo>
                    <a:pt x="693" y="170"/>
                  </a:lnTo>
                  <a:lnTo>
                    <a:pt x="685" y="158"/>
                  </a:lnTo>
                  <a:lnTo>
                    <a:pt x="677" y="147"/>
                  </a:lnTo>
                  <a:lnTo>
                    <a:pt x="668" y="136"/>
                  </a:lnTo>
                  <a:lnTo>
                    <a:pt x="659" y="126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7"/>
                  </a:lnTo>
                  <a:lnTo>
                    <a:pt x="619" y="87"/>
                  </a:lnTo>
                  <a:lnTo>
                    <a:pt x="608" y="79"/>
                  </a:lnTo>
                  <a:lnTo>
                    <a:pt x="598" y="71"/>
                  </a:lnTo>
                  <a:lnTo>
                    <a:pt x="586" y="63"/>
                  </a:lnTo>
                  <a:lnTo>
                    <a:pt x="575" y="56"/>
                  </a:lnTo>
                  <a:lnTo>
                    <a:pt x="563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0"/>
                  </a:lnTo>
                  <a:lnTo>
                    <a:pt x="512" y="25"/>
                  </a:lnTo>
                  <a:lnTo>
                    <a:pt x="499" y="20"/>
                  </a:lnTo>
                  <a:lnTo>
                    <a:pt x="486" y="16"/>
                  </a:lnTo>
                  <a:lnTo>
                    <a:pt x="473" y="13"/>
                  </a:lnTo>
                  <a:lnTo>
                    <a:pt x="460" y="10"/>
                  </a:lnTo>
                  <a:lnTo>
                    <a:pt x="446" y="6"/>
                  </a:lnTo>
                  <a:lnTo>
                    <a:pt x="432" y="4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1"/>
                  </a:lnTo>
                  <a:lnTo>
                    <a:pt x="378" y="0"/>
                  </a:lnTo>
                  <a:lnTo>
                    <a:pt x="364" y="1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4"/>
                  </a:lnTo>
                  <a:lnTo>
                    <a:pt x="309" y="6"/>
                  </a:lnTo>
                  <a:lnTo>
                    <a:pt x="296" y="10"/>
                  </a:lnTo>
                  <a:lnTo>
                    <a:pt x="282" y="13"/>
                  </a:lnTo>
                  <a:lnTo>
                    <a:pt x="269" y="16"/>
                  </a:lnTo>
                  <a:lnTo>
                    <a:pt x="256" y="20"/>
                  </a:lnTo>
                  <a:lnTo>
                    <a:pt x="243" y="25"/>
                  </a:lnTo>
                  <a:lnTo>
                    <a:pt x="230" y="30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1" y="56"/>
                  </a:lnTo>
                  <a:lnTo>
                    <a:pt x="169" y="63"/>
                  </a:lnTo>
                  <a:lnTo>
                    <a:pt x="157" y="71"/>
                  </a:lnTo>
                  <a:lnTo>
                    <a:pt x="147" y="79"/>
                  </a:lnTo>
                  <a:lnTo>
                    <a:pt x="136" y="87"/>
                  </a:lnTo>
                  <a:lnTo>
                    <a:pt x="125" y="97"/>
                  </a:lnTo>
                  <a:lnTo>
                    <a:pt x="115" y="106"/>
                  </a:lnTo>
                  <a:lnTo>
                    <a:pt x="106" y="116"/>
                  </a:lnTo>
                  <a:lnTo>
                    <a:pt x="96" y="126"/>
                  </a:lnTo>
                  <a:lnTo>
                    <a:pt x="87" y="136"/>
                  </a:lnTo>
                  <a:lnTo>
                    <a:pt x="78" y="147"/>
                  </a:lnTo>
                  <a:lnTo>
                    <a:pt x="70" y="158"/>
                  </a:lnTo>
                  <a:lnTo>
                    <a:pt x="62" y="170"/>
                  </a:lnTo>
                  <a:lnTo>
                    <a:pt x="55" y="182"/>
                  </a:lnTo>
                  <a:lnTo>
                    <a:pt x="48" y="193"/>
                  </a:lnTo>
                  <a:lnTo>
                    <a:pt x="42" y="205"/>
                  </a:lnTo>
                  <a:lnTo>
                    <a:pt x="35" y="217"/>
                  </a:lnTo>
                  <a:lnTo>
                    <a:pt x="30" y="230"/>
                  </a:lnTo>
                  <a:lnTo>
                    <a:pt x="24" y="243"/>
                  </a:lnTo>
                  <a:lnTo>
                    <a:pt x="20" y="256"/>
                  </a:lnTo>
                  <a:lnTo>
                    <a:pt x="16" y="269"/>
                  </a:lnTo>
                  <a:lnTo>
                    <a:pt x="13" y="282"/>
                  </a:lnTo>
                  <a:lnTo>
                    <a:pt x="9" y="296"/>
                  </a:lnTo>
                  <a:lnTo>
                    <a:pt x="6" y="309"/>
                  </a:lnTo>
                  <a:lnTo>
                    <a:pt x="4" y="323"/>
                  </a:lnTo>
                  <a:lnTo>
                    <a:pt x="2" y="337"/>
                  </a:lnTo>
                  <a:lnTo>
                    <a:pt x="1" y="350"/>
                  </a:lnTo>
                  <a:lnTo>
                    <a:pt x="1" y="364"/>
                  </a:lnTo>
                  <a:lnTo>
                    <a:pt x="0" y="378"/>
                  </a:lnTo>
                  <a:lnTo>
                    <a:pt x="1" y="392"/>
                  </a:lnTo>
                  <a:lnTo>
                    <a:pt x="1" y="405"/>
                  </a:lnTo>
                  <a:lnTo>
                    <a:pt x="2" y="420"/>
                  </a:lnTo>
                  <a:lnTo>
                    <a:pt x="4" y="434"/>
                  </a:lnTo>
                  <a:lnTo>
                    <a:pt x="6" y="447"/>
                  </a:lnTo>
                  <a:lnTo>
                    <a:pt x="9" y="461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1"/>
                  </a:lnTo>
                  <a:lnTo>
                    <a:pt x="24" y="514"/>
                  </a:lnTo>
                  <a:lnTo>
                    <a:pt x="30" y="525"/>
                  </a:lnTo>
                  <a:lnTo>
                    <a:pt x="35" y="538"/>
                  </a:lnTo>
                  <a:lnTo>
                    <a:pt x="42" y="551"/>
                  </a:lnTo>
                  <a:lnTo>
                    <a:pt x="48" y="563"/>
                  </a:lnTo>
                  <a:lnTo>
                    <a:pt x="55" y="575"/>
                  </a:lnTo>
                  <a:lnTo>
                    <a:pt x="62" y="587"/>
                  </a:lnTo>
                  <a:lnTo>
                    <a:pt x="70" y="598"/>
                  </a:lnTo>
                  <a:lnTo>
                    <a:pt x="78" y="609"/>
                  </a:lnTo>
                  <a:lnTo>
                    <a:pt x="87" y="620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15" y="650"/>
                  </a:lnTo>
                  <a:lnTo>
                    <a:pt x="125" y="660"/>
                  </a:lnTo>
                  <a:lnTo>
                    <a:pt x="136" y="668"/>
                  </a:lnTo>
                  <a:lnTo>
                    <a:pt x="147" y="677"/>
                  </a:lnTo>
                  <a:lnTo>
                    <a:pt x="157" y="686"/>
                  </a:lnTo>
                  <a:lnTo>
                    <a:pt x="169" y="693"/>
                  </a:lnTo>
                  <a:lnTo>
                    <a:pt x="181" y="701"/>
                  </a:lnTo>
                  <a:lnTo>
                    <a:pt x="193" y="708"/>
                  </a:lnTo>
                  <a:lnTo>
                    <a:pt x="205" y="715"/>
                  </a:lnTo>
                  <a:lnTo>
                    <a:pt x="217" y="720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6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7"/>
                  </a:lnTo>
                  <a:lnTo>
                    <a:pt x="309" y="749"/>
                  </a:lnTo>
                  <a:lnTo>
                    <a:pt x="323" y="753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8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2" y="753"/>
                  </a:lnTo>
                  <a:lnTo>
                    <a:pt x="446" y="749"/>
                  </a:lnTo>
                  <a:lnTo>
                    <a:pt x="460" y="747"/>
                  </a:lnTo>
                  <a:lnTo>
                    <a:pt x="473" y="744"/>
                  </a:lnTo>
                  <a:lnTo>
                    <a:pt x="486" y="740"/>
                  </a:lnTo>
                  <a:lnTo>
                    <a:pt x="499" y="736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0"/>
                  </a:lnTo>
                  <a:lnTo>
                    <a:pt x="550" y="715"/>
                  </a:lnTo>
                  <a:lnTo>
                    <a:pt x="563" y="708"/>
                  </a:lnTo>
                  <a:lnTo>
                    <a:pt x="575" y="701"/>
                  </a:lnTo>
                  <a:lnTo>
                    <a:pt x="586" y="693"/>
                  </a:lnTo>
                  <a:lnTo>
                    <a:pt x="598" y="686"/>
                  </a:lnTo>
                  <a:lnTo>
                    <a:pt x="608" y="677"/>
                  </a:lnTo>
                  <a:lnTo>
                    <a:pt x="619" y="668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0"/>
                  </a:lnTo>
                  <a:lnTo>
                    <a:pt x="659" y="630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5" y="598"/>
                  </a:lnTo>
                  <a:lnTo>
                    <a:pt x="693" y="587"/>
                  </a:lnTo>
                  <a:lnTo>
                    <a:pt x="700" y="575"/>
                  </a:lnTo>
                  <a:lnTo>
                    <a:pt x="707" y="563"/>
                  </a:lnTo>
                  <a:lnTo>
                    <a:pt x="713" y="551"/>
                  </a:lnTo>
                  <a:lnTo>
                    <a:pt x="720" y="538"/>
                  </a:lnTo>
                  <a:lnTo>
                    <a:pt x="725" y="525"/>
                  </a:lnTo>
                  <a:lnTo>
                    <a:pt x="731" y="514"/>
                  </a:lnTo>
                  <a:lnTo>
                    <a:pt x="735" y="501"/>
                  </a:lnTo>
                  <a:lnTo>
                    <a:pt x="739" y="487"/>
                  </a:lnTo>
                  <a:lnTo>
                    <a:pt x="743" y="474"/>
                  </a:lnTo>
                  <a:lnTo>
                    <a:pt x="746" y="461"/>
                  </a:lnTo>
                  <a:lnTo>
                    <a:pt x="749" y="447"/>
                  </a:lnTo>
                  <a:lnTo>
                    <a:pt x="751" y="434"/>
                  </a:lnTo>
                  <a:lnTo>
                    <a:pt x="753" y="420"/>
                  </a:lnTo>
                  <a:lnTo>
                    <a:pt x="754" y="405"/>
                  </a:lnTo>
                  <a:lnTo>
                    <a:pt x="756" y="392"/>
                  </a:lnTo>
                  <a:lnTo>
                    <a:pt x="756" y="378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9" name="直接连接符 694409"/>
            <p:cNvSpPr>
              <a:spLocks noChangeAspect="1"/>
            </p:cNvSpPr>
            <p:nvPr/>
          </p:nvSpPr>
          <p:spPr>
            <a:xfrm flipH="1" flipV="1">
              <a:off x="898" y="779"/>
              <a:ext cx="58" cy="7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0" name="任意多边形 694410"/>
            <p:cNvSpPr>
              <a:spLocks noChangeAspect="1"/>
            </p:cNvSpPr>
            <p:nvPr/>
          </p:nvSpPr>
          <p:spPr>
            <a:xfrm>
              <a:off x="632" y="626"/>
              <a:ext cx="216" cy="91"/>
            </a:xfrm>
            <a:custGeom>
              <a:avLst/>
              <a:gdLst/>
              <a:ahLst/>
              <a:cxnLst>
                <a:cxn ang="0">
                  <a:pos x="216" y="91"/>
                </a:cxn>
                <a:cxn ang="0">
                  <a:pos x="143" y="0"/>
                </a:cxn>
                <a:cxn ang="0">
                  <a:pos x="0" y="0"/>
                </a:cxn>
              </a:cxnLst>
              <a:rect l="0" t="0" r="0" b="0"/>
              <a:pathLst>
                <a:path w="1263" h="533">
                  <a:moveTo>
                    <a:pt x="1263" y="533"/>
                  </a:moveTo>
                  <a:lnTo>
                    <a:pt x="835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1" name="任意多边形 694411"/>
            <p:cNvSpPr>
              <a:spLocks noChangeAspect="1"/>
            </p:cNvSpPr>
            <p:nvPr/>
          </p:nvSpPr>
          <p:spPr>
            <a:xfrm>
              <a:off x="848" y="717"/>
              <a:ext cx="61" cy="70"/>
            </a:xfrm>
            <a:custGeom>
              <a:avLst/>
              <a:gdLst/>
              <a:ahLst/>
              <a:cxnLst>
                <a:cxn ang="0">
                  <a:pos x="61" y="54"/>
                </a:cxn>
                <a:cxn ang="0">
                  <a:pos x="40" y="70"/>
                </a:cxn>
                <a:cxn ang="0">
                  <a:pos x="0" y="0"/>
                </a:cxn>
                <a:cxn ang="0">
                  <a:pos x="61" y="54"/>
                </a:cxn>
              </a:cxnLst>
              <a:rect l="0" t="0" r="0" b="0"/>
              <a:pathLst>
                <a:path w="348" h="409">
                  <a:moveTo>
                    <a:pt x="348" y="313"/>
                  </a:moveTo>
                  <a:lnTo>
                    <a:pt x="228" y="409"/>
                  </a:lnTo>
                  <a:lnTo>
                    <a:pt x="0" y="0"/>
                  </a:lnTo>
                  <a:lnTo>
                    <a:pt x="348" y="31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2" name="任意多边形 694412"/>
            <p:cNvSpPr>
              <a:spLocks noChangeAspect="1"/>
            </p:cNvSpPr>
            <p:nvPr/>
          </p:nvSpPr>
          <p:spPr>
            <a:xfrm>
              <a:off x="632" y="521"/>
              <a:ext cx="43" cy="8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21" y="0"/>
                </a:cxn>
                <a:cxn ang="0">
                  <a:pos x="43" y="0"/>
                </a:cxn>
              </a:cxnLst>
              <a:rect l="0" t="0" r="0" b="0"/>
              <a:pathLst>
                <a:path w="255" h="465">
                  <a:moveTo>
                    <a:pt x="0" y="465"/>
                  </a:moveTo>
                  <a:lnTo>
                    <a:pt x="125" y="0"/>
                  </a:lnTo>
                  <a:lnTo>
                    <a:pt x="25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3" name="任意多边形 694413"/>
            <p:cNvSpPr>
              <a:spLocks noChangeAspect="1"/>
            </p:cNvSpPr>
            <p:nvPr/>
          </p:nvSpPr>
          <p:spPr>
            <a:xfrm>
              <a:off x="663" y="521"/>
              <a:ext cx="29" cy="45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" y="45"/>
                </a:cxn>
                <a:cxn ang="0">
                  <a:pos x="2" y="45"/>
                </a:cxn>
                <a:cxn ang="0">
                  <a:pos x="4" y="45"/>
                </a:cxn>
                <a:cxn ang="0">
                  <a:pos x="5" y="44"/>
                </a:cxn>
                <a:cxn ang="0">
                  <a:pos x="6" y="44"/>
                </a:cxn>
                <a:cxn ang="0">
                  <a:pos x="7" y="44"/>
                </a:cxn>
                <a:cxn ang="0">
                  <a:pos x="9" y="43"/>
                </a:cxn>
                <a:cxn ang="0">
                  <a:pos x="10" y="43"/>
                </a:cxn>
                <a:cxn ang="0">
                  <a:pos x="11" y="42"/>
                </a:cxn>
                <a:cxn ang="0">
                  <a:pos x="12" y="42"/>
                </a:cxn>
                <a:cxn ang="0">
                  <a:pos x="13" y="41"/>
                </a:cxn>
                <a:cxn ang="0">
                  <a:pos x="15" y="40"/>
                </a:cxn>
                <a:cxn ang="0">
                  <a:pos x="16" y="40"/>
                </a:cxn>
                <a:cxn ang="0">
                  <a:pos x="17" y="39"/>
                </a:cxn>
                <a:cxn ang="0">
                  <a:pos x="18" y="38"/>
                </a:cxn>
                <a:cxn ang="0">
                  <a:pos x="19" y="37"/>
                </a:cxn>
                <a:cxn ang="0">
                  <a:pos x="20" y="36"/>
                </a:cxn>
                <a:cxn ang="0">
                  <a:pos x="21" y="35"/>
                </a:cxn>
                <a:cxn ang="0">
                  <a:pos x="22" y="34"/>
                </a:cxn>
                <a:cxn ang="0">
                  <a:pos x="23" y="33"/>
                </a:cxn>
                <a:cxn ang="0">
                  <a:pos x="24" y="32"/>
                </a:cxn>
                <a:cxn ang="0">
                  <a:pos x="25" y="31"/>
                </a:cxn>
                <a:cxn ang="0">
                  <a:pos x="25" y="30"/>
                </a:cxn>
                <a:cxn ang="0">
                  <a:pos x="26" y="28"/>
                </a:cxn>
                <a:cxn ang="0">
                  <a:pos x="26" y="27"/>
                </a:cxn>
                <a:cxn ang="0">
                  <a:pos x="27" y="26"/>
                </a:cxn>
                <a:cxn ang="0">
                  <a:pos x="27" y="25"/>
                </a:cxn>
                <a:cxn ang="0">
                  <a:pos x="28" y="24"/>
                </a:cxn>
                <a:cxn ang="0">
                  <a:pos x="28" y="23"/>
                </a:cxn>
                <a:cxn ang="0">
                  <a:pos x="29" y="21"/>
                </a:cxn>
                <a:cxn ang="0">
                  <a:pos x="29" y="20"/>
                </a:cxn>
                <a:cxn ang="0">
                  <a:pos x="29" y="19"/>
                </a:cxn>
                <a:cxn ang="0">
                  <a:pos x="29" y="18"/>
                </a:cxn>
                <a:cxn ang="0">
                  <a:pos x="29" y="17"/>
                </a:cxn>
                <a:cxn ang="0">
                  <a:pos x="29" y="15"/>
                </a:cxn>
                <a:cxn ang="0">
                  <a:pos x="29" y="14"/>
                </a:cxn>
                <a:cxn ang="0">
                  <a:pos x="29" y="13"/>
                </a:cxn>
                <a:cxn ang="0">
                  <a:pos x="28" y="12"/>
                </a:cxn>
                <a:cxn ang="0">
                  <a:pos x="28" y="11"/>
                </a:cxn>
                <a:cxn ang="0">
                  <a:pos x="28" y="10"/>
                </a:cxn>
                <a:cxn ang="0">
                  <a:pos x="27" y="9"/>
                </a:cxn>
                <a:cxn ang="0">
                  <a:pos x="27" y="8"/>
                </a:cxn>
                <a:cxn ang="0">
                  <a:pos x="26" y="7"/>
                </a:cxn>
                <a:cxn ang="0">
                  <a:pos x="26" y="6"/>
                </a:cxn>
                <a:cxn ang="0">
                  <a:pos x="25" y="5"/>
                </a:cxn>
                <a:cxn ang="0">
                  <a:pos x="24" y="5"/>
                </a:cxn>
                <a:cxn ang="0">
                  <a:pos x="23" y="4"/>
                </a:cxn>
                <a:cxn ang="0">
                  <a:pos x="23" y="3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</a:cxnLst>
              <a:rect l="0" t="0" r="0" b="0"/>
              <a:pathLst>
                <a:path w="168" h="259">
                  <a:moveTo>
                    <a:pt x="0" y="259"/>
                  </a:moveTo>
                  <a:lnTo>
                    <a:pt x="7" y="259"/>
                  </a:lnTo>
                  <a:lnTo>
                    <a:pt x="14" y="258"/>
                  </a:lnTo>
                  <a:lnTo>
                    <a:pt x="21" y="258"/>
                  </a:lnTo>
                  <a:lnTo>
                    <a:pt x="28" y="255"/>
                  </a:lnTo>
                  <a:lnTo>
                    <a:pt x="36" y="254"/>
                  </a:lnTo>
                  <a:lnTo>
                    <a:pt x="43" y="252"/>
                  </a:lnTo>
                  <a:lnTo>
                    <a:pt x="50" y="250"/>
                  </a:lnTo>
                  <a:lnTo>
                    <a:pt x="58" y="247"/>
                  </a:lnTo>
                  <a:lnTo>
                    <a:pt x="64" y="244"/>
                  </a:lnTo>
                  <a:lnTo>
                    <a:pt x="72" y="240"/>
                  </a:lnTo>
                  <a:lnTo>
                    <a:pt x="78" y="236"/>
                  </a:lnTo>
                  <a:lnTo>
                    <a:pt x="85" y="233"/>
                  </a:lnTo>
                  <a:lnTo>
                    <a:pt x="92" y="228"/>
                  </a:lnTo>
                  <a:lnTo>
                    <a:pt x="98" y="223"/>
                  </a:lnTo>
                  <a:lnTo>
                    <a:pt x="104" y="219"/>
                  </a:lnTo>
                  <a:lnTo>
                    <a:pt x="111" y="213"/>
                  </a:lnTo>
                  <a:lnTo>
                    <a:pt x="116" y="208"/>
                  </a:lnTo>
                  <a:lnTo>
                    <a:pt x="123" y="202"/>
                  </a:lnTo>
                  <a:lnTo>
                    <a:pt x="127" y="196"/>
                  </a:lnTo>
                  <a:lnTo>
                    <a:pt x="132" y="191"/>
                  </a:lnTo>
                  <a:lnTo>
                    <a:pt x="138" y="184"/>
                  </a:lnTo>
                  <a:lnTo>
                    <a:pt x="142" y="178"/>
                  </a:lnTo>
                  <a:lnTo>
                    <a:pt x="146" y="171"/>
                  </a:lnTo>
                  <a:lnTo>
                    <a:pt x="150" y="164"/>
                  </a:lnTo>
                  <a:lnTo>
                    <a:pt x="153" y="157"/>
                  </a:lnTo>
                  <a:lnTo>
                    <a:pt x="156" y="151"/>
                  </a:lnTo>
                  <a:lnTo>
                    <a:pt x="159" y="143"/>
                  </a:lnTo>
                  <a:lnTo>
                    <a:pt x="162" y="136"/>
                  </a:lnTo>
                  <a:lnTo>
                    <a:pt x="164" y="130"/>
                  </a:lnTo>
                  <a:lnTo>
                    <a:pt x="166" y="122"/>
                  </a:lnTo>
                  <a:lnTo>
                    <a:pt x="167" y="116"/>
                  </a:lnTo>
                  <a:lnTo>
                    <a:pt x="168" y="108"/>
                  </a:lnTo>
                  <a:lnTo>
                    <a:pt x="168" y="102"/>
                  </a:lnTo>
                  <a:lnTo>
                    <a:pt x="168" y="95"/>
                  </a:lnTo>
                  <a:lnTo>
                    <a:pt x="168" y="88"/>
                  </a:lnTo>
                  <a:lnTo>
                    <a:pt x="167" y="81"/>
                  </a:lnTo>
                  <a:lnTo>
                    <a:pt x="166" y="75"/>
                  </a:lnTo>
                  <a:lnTo>
                    <a:pt x="165" y="68"/>
                  </a:lnTo>
                  <a:lnTo>
                    <a:pt x="163" y="63"/>
                  </a:lnTo>
                  <a:lnTo>
                    <a:pt x="160" y="56"/>
                  </a:lnTo>
                  <a:lnTo>
                    <a:pt x="158" y="51"/>
                  </a:lnTo>
                  <a:lnTo>
                    <a:pt x="155" y="46"/>
                  </a:lnTo>
                  <a:lnTo>
                    <a:pt x="152" y="40"/>
                  </a:lnTo>
                  <a:lnTo>
                    <a:pt x="149" y="36"/>
                  </a:lnTo>
                  <a:lnTo>
                    <a:pt x="144" y="30"/>
                  </a:lnTo>
                  <a:lnTo>
                    <a:pt x="140" y="26"/>
                  </a:lnTo>
                  <a:lnTo>
                    <a:pt x="136" y="23"/>
                  </a:lnTo>
                  <a:lnTo>
                    <a:pt x="131" y="19"/>
                  </a:lnTo>
                  <a:lnTo>
                    <a:pt x="126" y="15"/>
                  </a:lnTo>
                  <a:lnTo>
                    <a:pt x="120" y="12"/>
                  </a:lnTo>
                  <a:lnTo>
                    <a:pt x="115" y="9"/>
                  </a:lnTo>
                  <a:lnTo>
                    <a:pt x="109" y="7"/>
                  </a:lnTo>
                  <a:lnTo>
                    <a:pt x="102" y="5"/>
                  </a:lnTo>
                  <a:lnTo>
                    <a:pt x="97" y="3"/>
                  </a:lnTo>
                  <a:lnTo>
                    <a:pt x="89" y="1"/>
                  </a:lnTo>
                  <a:lnTo>
                    <a:pt x="83" y="1"/>
                  </a:lnTo>
                  <a:lnTo>
                    <a:pt x="76" y="0"/>
                  </a:lnTo>
                  <a:lnTo>
                    <a:pt x="7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4" name="直接连接符 694414"/>
            <p:cNvSpPr>
              <a:spLocks noChangeAspect="1"/>
            </p:cNvSpPr>
            <p:nvPr/>
          </p:nvSpPr>
          <p:spPr>
            <a:xfrm flipH="1">
              <a:off x="641" y="566"/>
              <a:ext cx="2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5" name="直接连接符 694415"/>
            <p:cNvSpPr>
              <a:spLocks noChangeAspect="1"/>
            </p:cNvSpPr>
            <p:nvPr/>
          </p:nvSpPr>
          <p:spPr>
            <a:xfrm>
              <a:off x="667" y="566"/>
              <a:ext cx="8" cy="3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6" name="任意多边形 694416"/>
            <p:cNvSpPr>
              <a:spLocks noChangeAspect="1"/>
            </p:cNvSpPr>
            <p:nvPr/>
          </p:nvSpPr>
          <p:spPr>
            <a:xfrm>
              <a:off x="703" y="521"/>
              <a:ext cx="53" cy="8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18" y="80"/>
                </a:cxn>
                <a:cxn ang="0">
                  <a:pos x="19" y="80"/>
                </a:cxn>
                <a:cxn ang="0">
                  <a:pos x="20" y="80"/>
                </a:cxn>
                <a:cxn ang="0">
                  <a:pos x="21" y="80"/>
                </a:cxn>
                <a:cxn ang="0">
                  <a:pos x="22" y="80"/>
                </a:cxn>
                <a:cxn ang="0">
                  <a:pos x="23" y="79"/>
                </a:cxn>
                <a:cxn ang="0">
                  <a:pos x="24" y="79"/>
                </a:cxn>
                <a:cxn ang="0">
                  <a:pos x="26" y="79"/>
                </a:cxn>
                <a:cxn ang="0">
                  <a:pos x="27" y="78"/>
                </a:cxn>
                <a:cxn ang="0">
                  <a:pos x="28" y="78"/>
                </a:cxn>
                <a:cxn ang="0">
                  <a:pos x="29" y="77"/>
                </a:cxn>
                <a:cxn ang="0">
                  <a:pos x="30" y="76"/>
                </a:cxn>
                <a:cxn ang="0">
                  <a:pos x="31" y="76"/>
                </a:cxn>
                <a:cxn ang="0">
                  <a:pos x="32" y="75"/>
                </a:cxn>
                <a:cxn ang="0">
                  <a:pos x="33" y="74"/>
                </a:cxn>
                <a:cxn ang="0">
                  <a:pos x="34" y="73"/>
                </a:cxn>
                <a:cxn ang="0">
                  <a:pos x="35" y="72"/>
                </a:cxn>
                <a:cxn ang="0">
                  <a:pos x="36" y="71"/>
                </a:cxn>
                <a:cxn ang="0">
                  <a:pos x="36" y="71"/>
                </a:cxn>
                <a:cxn ang="0">
                  <a:pos x="37" y="70"/>
                </a:cxn>
                <a:cxn ang="0">
                  <a:pos x="38" y="69"/>
                </a:cxn>
                <a:cxn ang="0">
                  <a:pos x="38" y="68"/>
                </a:cxn>
                <a:cxn ang="0">
                  <a:pos x="39" y="67"/>
                </a:cxn>
                <a:cxn ang="0">
                  <a:pos x="39" y="66"/>
                </a:cxn>
                <a:cxn ang="0">
                  <a:pos x="40" y="64"/>
                </a:cxn>
                <a:cxn ang="0">
                  <a:pos x="40" y="63"/>
                </a:cxn>
                <a:cxn ang="0">
                  <a:pos x="41" y="62"/>
                </a:cxn>
                <a:cxn ang="0">
                  <a:pos x="43" y="54"/>
                </a:cxn>
                <a:cxn ang="0">
                  <a:pos x="43" y="52"/>
                </a:cxn>
                <a:cxn ang="0">
                  <a:pos x="43" y="51"/>
                </a:cxn>
                <a:cxn ang="0">
                  <a:pos x="44" y="50"/>
                </a:cxn>
                <a:cxn ang="0">
                  <a:pos x="44" y="49"/>
                </a:cxn>
                <a:cxn ang="0">
                  <a:pos x="44" y="48"/>
                </a:cxn>
                <a:cxn ang="0">
                  <a:pos x="44" y="47"/>
                </a:cxn>
                <a:cxn ang="0">
                  <a:pos x="43" y="46"/>
                </a:cxn>
                <a:cxn ang="0">
                  <a:pos x="43" y="45"/>
                </a:cxn>
                <a:cxn ang="0">
                  <a:pos x="43" y="44"/>
                </a:cxn>
                <a:cxn ang="0">
                  <a:pos x="43" y="43"/>
                </a:cxn>
                <a:cxn ang="0">
                  <a:pos x="42" y="42"/>
                </a:cxn>
                <a:cxn ang="0">
                  <a:pos x="42" y="41"/>
                </a:cxn>
                <a:cxn ang="0">
                  <a:pos x="41" y="41"/>
                </a:cxn>
                <a:cxn ang="0">
                  <a:pos x="41" y="40"/>
                </a:cxn>
                <a:cxn ang="0">
                  <a:pos x="40" y="39"/>
                </a:cxn>
                <a:cxn ang="0">
                  <a:pos x="39" y="39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37" y="37"/>
                </a:cxn>
                <a:cxn ang="0">
                  <a:pos x="36" y="37"/>
                </a:cxn>
                <a:cxn ang="0">
                  <a:pos x="35" y="36"/>
                </a:cxn>
                <a:cxn ang="0">
                  <a:pos x="34" y="36"/>
                </a:cxn>
                <a:cxn ang="0">
                  <a:pos x="33" y="36"/>
                </a:cxn>
                <a:cxn ang="0">
                  <a:pos x="32" y="36"/>
                </a:cxn>
                <a:cxn ang="0">
                  <a:pos x="31" y="36"/>
                </a:cxn>
                <a:cxn ang="0">
                  <a:pos x="30" y="36"/>
                </a:cxn>
                <a:cxn ang="0">
                  <a:pos x="12" y="36"/>
                </a:cxn>
                <a:cxn ang="0">
                  <a:pos x="22" y="0"/>
                </a:cxn>
                <a:cxn ang="0">
                  <a:pos x="53" y="0"/>
                </a:cxn>
              </a:cxnLst>
              <a:rect l="0" t="0" r="0" b="0"/>
              <a:pathLst>
                <a:path w="306" h="465">
                  <a:moveTo>
                    <a:pt x="0" y="465"/>
                  </a:moveTo>
                  <a:lnTo>
                    <a:pt x="103" y="465"/>
                  </a:lnTo>
                  <a:lnTo>
                    <a:pt x="110" y="465"/>
                  </a:lnTo>
                  <a:lnTo>
                    <a:pt x="116" y="465"/>
                  </a:lnTo>
                  <a:lnTo>
                    <a:pt x="123" y="464"/>
                  </a:lnTo>
                  <a:lnTo>
                    <a:pt x="129" y="463"/>
                  </a:lnTo>
                  <a:lnTo>
                    <a:pt x="135" y="461"/>
                  </a:lnTo>
                  <a:lnTo>
                    <a:pt x="141" y="459"/>
                  </a:lnTo>
                  <a:lnTo>
                    <a:pt x="148" y="457"/>
                  </a:lnTo>
                  <a:lnTo>
                    <a:pt x="154" y="453"/>
                  </a:lnTo>
                  <a:lnTo>
                    <a:pt x="161" y="451"/>
                  </a:lnTo>
                  <a:lnTo>
                    <a:pt x="167" y="447"/>
                  </a:lnTo>
                  <a:lnTo>
                    <a:pt x="173" y="444"/>
                  </a:lnTo>
                  <a:lnTo>
                    <a:pt x="179" y="439"/>
                  </a:lnTo>
                  <a:lnTo>
                    <a:pt x="185" y="435"/>
                  </a:lnTo>
                  <a:lnTo>
                    <a:pt x="190" y="431"/>
                  </a:lnTo>
                  <a:lnTo>
                    <a:pt x="195" y="426"/>
                  </a:lnTo>
                  <a:lnTo>
                    <a:pt x="201" y="421"/>
                  </a:lnTo>
                  <a:lnTo>
                    <a:pt x="205" y="415"/>
                  </a:lnTo>
                  <a:lnTo>
                    <a:pt x="209" y="410"/>
                  </a:lnTo>
                  <a:lnTo>
                    <a:pt x="214" y="405"/>
                  </a:lnTo>
                  <a:lnTo>
                    <a:pt x="218" y="399"/>
                  </a:lnTo>
                  <a:lnTo>
                    <a:pt x="221" y="393"/>
                  </a:lnTo>
                  <a:lnTo>
                    <a:pt x="225" y="387"/>
                  </a:lnTo>
                  <a:lnTo>
                    <a:pt x="228" y="381"/>
                  </a:lnTo>
                  <a:lnTo>
                    <a:pt x="230" y="374"/>
                  </a:lnTo>
                  <a:lnTo>
                    <a:pt x="232" y="369"/>
                  </a:lnTo>
                  <a:lnTo>
                    <a:pt x="234" y="363"/>
                  </a:lnTo>
                  <a:lnTo>
                    <a:pt x="248" y="311"/>
                  </a:lnTo>
                  <a:lnTo>
                    <a:pt x="249" y="304"/>
                  </a:lnTo>
                  <a:lnTo>
                    <a:pt x="250" y="298"/>
                  </a:lnTo>
                  <a:lnTo>
                    <a:pt x="252" y="292"/>
                  </a:lnTo>
                  <a:lnTo>
                    <a:pt x="252" y="286"/>
                  </a:lnTo>
                  <a:lnTo>
                    <a:pt x="252" y="279"/>
                  </a:lnTo>
                  <a:lnTo>
                    <a:pt x="252" y="274"/>
                  </a:lnTo>
                  <a:lnTo>
                    <a:pt x="250" y="268"/>
                  </a:lnTo>
                  <a:lnTo>
                    <a:pt x="249" y="262"/>
                  </a:lnTo>
                  <a:lnTo>
                    <a:pt x="247" y="257"/>
                  </a:lnTo>
                  <a:lnTo>
                    <a:pt x="246" y="252"/>
                  </a:lnTo>
                  <a:lnTo>
                    <a:pt x="243" y="247"/>
                  </a:lnTo>
                  <a:lnTo>
                    <a:pt x="241" y="241"/>
                  </a:lnTo>
                  <a:lnTo>
                    <a:pt x="238" y="237"/>
                  </a:lnTo>
                  <a:lnTo>
                    <a:pt x="234" y="233"/>
                  </a:lnTo>
                  <a:lnTo>
                    <a:pt x="230" y="229"/>
                  </a:lnTo>
                  <a:lnTo>
                    <a:pt x="227" y="225"/>
                  </a:lnTo>
                  <a:lnTo>
                    <a:pt x="222" y="222"/>
                  </a:lnTo>
                  <a:lnTo>
                    <a:pt x="217" y="219"/>
                  </a:lnTo>
                  <a:lnTo>
                    <a:pt x="213" y="216"/>
                  </a:lnTo>
                  <a:lnTo>
                    <a:pt x="207" y="213"/>
                  </a:lnTo>
                  <a:lnTo>
                    <a:pt x="202" y="212"/>
                  </a:lnTo>
                  <a:lnTo>
                    <a:pt x="196" y="210"/>
                  </a:lnTo>
                  <a:lnTo>
                    <a:pt x="191" y="209"/>
                  </a:lnTo>
                  <a:lnTo>
                    <a:pt x="185" y="208"/>
                  </a:lnTo>
                  <a:lnTo>
                    <a:pt x="179" y="207"/>
                  </a:lnTo>
                  <a:lnTo>
                    <a:pt x="173" y="207"/>
                  </a:lnTo>
                  <a:lnTo>
                    <a:pt x="69" y="207"/>
                  </a:lnTo>
                  <a:lnTo>
                    <a:pt x="125" y="0"/>
                  </a:lnTo>
                  <a:lnTo>
                    <a:pt x="3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7" name="直接连接符 694417"/>
            <p:cNvSpPr>
              <a:spLocks noChangeAspect="1"/>
            </p:cNvSpPr>
            <p:nvPr/>
          </p:nvSpPr>
          <p:spPr>
            <a:xfrm flipH="1">
              <a:off x="1462" y="981"/>
              <a:ext cx="35" cy="7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8" name="任意多边形 694418"/>
            <p:cNvSpPr>
              <a:spLocks noChangeAspect="1"/>
            </p:cNvSpPr>
            <p:nvPr/>
          </p:nvSpPr>
          <p:spPr>
            <a:xfrm>
              <a:off x="1627" y="552"/>
              <a:ext cx="381" cy="171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86" y="0"/>
                </a:cxn>
                <a:cxn ang="0">
                  <a:pos x="381" y="0"/>
                </a:cxn>
              </a:cxnLst>
              <a:rect l="0" t="0" r="0" b="0"/>
              <a:pathLst>
                <a:path w="2221" h="998">
                  <a:moveTo>
                    <a:pt x="0" y="998"/>
                  </a:moveTo>
                  <a:lnTo>
                    <a:pt x="502" y="0"/>
                  </a:lnTo>
                  <a:lnTo>
                    <a:pt x="22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9" name="直接连接符 694419"/>
            <p:cNvSpPr>
              <a:spLocks noChangeAspect="1"/>
            </p:cNvSpPr>
            <p:nvPr/>
          </p:nvSpPr>
          <p:spPr>
            <a:xfrm flipV="1">
              <a:off x="1533" y="794"/>
              <a:ext cx="59" cy="11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0" name="任意多边形 694420"/>
            <p:cNvSpPr>
              <a:spLocks noChangeAspect="1"/>
            </p:cNvSpPr>
            <p:nvPr/>
          </p:nvSpPr>
          <p:spPr>
            <a:xfrm>
              <a:off x="1485" y="910"/>
              <a:ext cx="48" cy="76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4" y="76"/>
                </a:cxn>
                <a:cxn ang="0">
                  <a:pos x="48" y="0"/>
                </a:cxn>
                <a:cxn ang="0">
                  <a:pos x="0" y="64"/>
                </a:cxn>
              </a:cxnLst>
              <a:rect l="0" t="0" r="0" b="0"/>
              <a:pathLst>
                <a:path w="276" h="447">
                  <a:moveTo>
                    <a:pt x="0" y="377"/>
                  </a:moveTo>
                  <a:lnTo>
                    <a:pt x="138" y="447"/>
                  </a:lnTo>
                  <a:lnTo>
                    <a:pt x="276" y="0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1" name="任意多边形 694421"/>
            <p:cNvSpPr>
              <a:spLocks noChangeAspect="1"/>
            </p:cNvSpPr>
            <p:nvPr/>
          </p:nvSpPr>
          <p:spPr>
            <a:xfrm>
              <a:off x="1592" y="717"/>
              <a:ext cx="46" cy="7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6" y="12"/>
                </a:cxn>
                <a:cxn ang="0">
                  <a:pos x="0" y="77"/>
                </a:cxn>
                <a:cxn ang="0">
                  <a:pos x="23" y="0"/>
                </a:cxn>
              </a:cxnLst>
              <a:rect l="0" t="0" r="0" b="0"/>
              <a:pathLst>
                <a:path w="276" h="448">
                  <a:moveTo>
                    <a:pt x="138" y="0"/>
                  </a:moveTo>
                  <a:lnTo>
                    <a:pt x="276" y="69"/>
                  </a:lnTo>
                  <a:lnTo>
                    <a:pt x="0" y="448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2" name="任意多边形 694422"/>
            <p:cNvSpPr>
              <a:spLocks noChangeAspect="1"/>
            </p:cNvSpPr>
            <p:nvPr/>
          </p:nvSpPr>
          <p:spPr>
            <a:xfrm>
              <a:off x="1732" y="448"/>
              <a:ext cx="45" cy="6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2"/>
                </a:cxn>
                <a:cxn ang="0">
                  <a:pos x="45" y="62"/>
                </a:cxn>
              </a:cxnLst>
              <a:rect l="0" t="0" r="0" b="0"/>
              <a:pathLst>
                <a:path w="259" h="362">
                  <a:moveTo>
                    <a:pt x="201" y="0"/>
                  </a:moveTo>
                  <a:lnTo>
                    <a:pt x="0" y="362"/>
                  </a:lnTo>
                  <a:lnTo>
                    <a:pt x="259" y="36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3" name="直接连接符 694423"/>
            <p:cNvSpPr>
              <a:spLocks noChangeAspect="1"/>
            </p:cNvSpPr>
            <p:nvPr/>
          </p:nvSpPr>
          <p:spPr>
            <a:xfrm flipH="1">
              <a:off x="1759" y="491"/>
              <a:ext cx="9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4" name="直接连接符 694424"/>
            <p:cNvSpPr>
              <a:spLocks noChangeAspect="1"/>
            </p:cNvSpPr>
            <p:nvPr/>
          </p:nvSpPr>
          <p:spPr>
            <a:xfrm>
              <a:off x="1820" y="448"/>
              <a:ext cx="33" cy="7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5" name="直接连接符 694425"/>
            <p:cNvSpPr>
              <a:spLocks noChangeAspect="1"/>
            </p:cNvSpPr>
            <p:nvPr/>
          </p:nvSpPr>
          <p:spPr>
            <a:xfrm flipH="1">
              <a:off x="1799" y="448"/>
              <a:ext cx="74" cy="7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6" name="直接连接符 694426"/>
            <p:cNvSpPr>
              <a:spLocks noChangeAspect="1"/>
            </p:cNvSpPr>
            <p:nvPr/>
          </p:nvSpPr>
          <p:spPr>
            <a:xfrm flipV="1">
              <a:off x="1892" y="448"/>
              <a:ext cx="49" cy="7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7" name="任意多边形 694427"/>
            <p:cNvSpPr>
              <a:spLocks noChangeAspect="1"/>
            </p:cNvSpPr>
            <p:nvPr/>
          </p:nvSpPr>
          <p:spPr>
            <a:xfrm>
              <a:off x="1889" y="460"/>
              <a:ext cx="55" cy="55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55" y="21"/>
                </a:cxn>
                <a:cxn ang="0">
                  <a:pos x="55" y="17"/>
                </a:cxn>
                <a:cxn ang="0">
                  <a:pos x="54" y="13"/>
                </a:cxn>
                <a:cxn ang="0">
                  <a:pos x="53" y="10"/>
                </a:cxn>
                <a:cxn ang="0">
                  <a:pos x="51" y="7"/>
                </a:cxn>
                <a:cxn ang="0">
                  <a:pos x="48" y="5"/>
                </a:cxn>
                <a:cxn ang="0">
                  <a:pos x="45" y="2"/>
                </a:cxn>
                <a:cxn ang="0">
                  <a:pos x="42" y="1"/>
                </a:cxn>
                <a:cxn ang="0">
                  <a:pos x="39" y="0"/>
                </a:cxn>
                <a:cxn ang="0">
                  <a:pos x="35" y="0"/>
                </a:cxn>
                <a:cxn ang="0">
                  <a:pos x="31" y="0"/>
                </a:cxn>
                <a:cxn ang="0">
                  <a:pos x="27" y="1"/>
                </a:cxn>
                <a:cxn ang="0">
                  <a:pos x="23" y="2"/>
                </a:cxn>
                <a:cxn ang="0">
                  <a:pos x="19" y="5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3"/>
                </a:cxn>
                <a:cxn ang="0">
                  <a:pos x="6" y="17"/>
                </a:cxn>
                <a:cxn ang="0">
                  <a:pos x="3" y="21"/>
                </a:cxn>
                <a:cxn ang="0">
                  <a:pos x="2" y="25"/>
                </a:cxn>
                <a:cxn ang="0">
                  <a:pos x="1" y="29"/>
                </a:cxn>
                <a:cxn ang="0">
                  <a:pos x="0" y="33"/>
                </a:cxn>
                <a:cxn ang="0">
                  <a:pos x="0" y="37"/>
                </a:cxn>
                <a:cxn ang="0">
                  <a:pos x="1" y="40"/>
                </a:cxn>
                <a:cxn ang="0">
                  <a:pos x="2" y="44"/>
                </a:cxn>
                <a:cxn ang="0">
                  <a:pos x="4" y="47"/>
                </a:cxn>
                <a:cxn ang="0">
                  <a:pos x="6" y="50"/>
                </a:cxn>
                <a:cxn ang="0">
                  <a:pos x="9" y="52"/>
                </a:cxn>
                <a:cxn ang="0">
                  <a:pos x="12" y="53"/>
                </a:cxn>
                <a:cxn ang="0">
                  <a:pos x="15" y="54"/>
                </a:cxn>
                <a:cxn ang="0">
                  <a:pos x="19" y="55"/>
                </a:cxn>
                <a:cxn ang="0">
                  <a:pos x="23" y="55"/>
                </a:cxn>
                <a:cxn ang="0">
                  <a:pos x="27" y="54"/>
                </a:cxn>
                <a:cxn ang="0">
                  <a:pos x="31" y="53"/>
                </a:cxn>
                <a:cxn ang="0">
                  <a:pos x="35" y="51"/>
                </a:cxn>
                <a:cxn ang="0">
                  <a:pos x="39" y="49"/>
                </a:cxn>
                <a:cxn ang="0">
                  <a:pos x="42" y="46"/>
                </a:cxn>
                <a:cxn ang="0">
                  <a:pos x="46" y="43"/>
                </a:cxn>
                <a:cxn ang="0">
                  <a:pos x="48" y="39"/>
                </a:cxn>
                <a:cxn ang="0">
                  <a:pos x="51" y="35"/>
                </a:cxn>
                <a:cxn ang="0">
                  <a:pos x="53" y="31"/>
                </a:cxn>
                <a:cxn ang="0">
                  <a:pos x="54" y="27"/>
                </a:cxn>
              </a:cxnLst>
              <a:rect l="0" t="0" r="0" b="0"/>
              <a:pathLst>
                <a:path w="321" h="310">
                  <a:moveTo>
                    <a:pt x="315" y="154"/>
                  </a:moveTo>
                  <a:lnTo>
                    <a:pt x="318" y="147"/>
                  </a:lnTo>
                  <a:lnTo>
                    <a:pt x="319" y="139"/>
                  </a:lnTo>
                  <a:lnTo>
                    <a:pt x="320" y="132"/>
                  </a:lnTo>
                  <a:lnTo>
                    <a:pt x="321" y="124"/>
                  </a:lnTo>
                  <a:lnTo>
                    <a:pt x="321" y="116"/>
                  </a:lnTo>
                  <a:lnTo>
                    <a:pt x="321" y="110"/>
                  </a:lnTo>
                  <a:lnTo>
                    <a:pt x="321" y="102"/>
                  </a:lnTo>
                  <a:lnTo>
                    <a:pt x="320" y="95"/>
                  </a:lnTo>
                  <a:lnTo>
                    <a:pt x="319" y="88"/>
                  </a:lnTo>
                  <a:lnTo>
                    <a:pt x="317" y="82"/>
                  </a:lnTo>
                  <a:lnTo>
                    <a:pt x="315" y="74"/>
                  </a:lnTo>
                  <a:lnTo>
                    <a:pt x="312" y="68"/>
                  </a:lnTo>
                  <a:lnTo>
                    <a:pt x="310" y="62"/>
                  </a:lnTo>
                  <a:lnTo>
                    <a:pt x="307" y="56"/>
                  </a:lnTo>
                  <a:lnTo>
                    <a:pt x="304" y="51"/>
                  </a:lnTo>
                  <a:lnTo>
                    <a:pt x="299" y="45"/>
                  </a:lnTo>
                  <a:lnTo>
                    <a:pt x="296" y="40"/>
                  </a:lnTo>
                  <a:lnTo>
                    <a:pt x="291" y="34"/>
                  </a:lnTo>
                  <a:lnTo>
                    <a:pt x="286" y="30"/>
                  </a:lnTo>
                  <a:lnTo>
                    <a:pt x="281" y="26"/>
                  </a:lnTo>
                  <a:lnTo>
                    <a:pt x="275" y="21"/>
                  </a:lnTo>
                  <a:lnTo>
                    <a:pt x="270" y="18"/>
                  </a:lnTo>
                  <a:lnTo>
                    <a:pt x="265" y="14"/>
                  </a:lnTo>
                  <a:lnTo>
                    <a:pt x="258" y="12"/>
                  </a:lnTo>
                  <a:lnTo>
                    <a:pt x="252" y="8"/>
                  </a:lnTo>
                  <a:lnTo>
                    <a:pt x="245" y="6"/>
                  </a:lnTo>
                  <a:lnTo>
                    <a:pt x="239" y="4"/>
                  </a:lnTo>
                  <a:lnTo>
                    <a:pt x="231" y="2"/>
                  </a:lnTo>
                  <a:lnTo>
                    <a:pt x="225" y="1"/>
                  </a:lnTo>
                  <a:lnTo>
                    <a:pt x="217" y="0"/>
                  </a:lnTo>
                  <a:lnTo>
                    <a:pt x="209" y="0"/>
                  </a:lnTo>
                  <a:lnTo>
                    <a:pt x="202" y="0"/>
                  </a:lnTo>
                  <a:lnTo>
                    <a:pt x="194" y="0"/>
                  </a:lnTo>
                  <a:lnTo>
                    <a:pt x="187" y="0"/>
                  </a:lnTo>
                  <a:lnTo>
                    <a:pt x="179" y="1"/>
                  </a:lnTo>
                  <a:lnTo>
                    <a:pt x="171" y="2"/>
                  </a:lnTo>
                  <a:lnTo>
                    <a:pt x="163" y="4"/>
                  </a:lnTo>
                  <a:lnTo>
                    <a:pt x="155" y="6"/>
                  </a:lnTo>
                  <a:lnTo>
                    <a:pt x="148" y="8"/>
                  </a:lnTo>
                  <a:lnTo>
                    <a:pt x="139" y="12"/>
                  </a:lnTo>
                  <a:lnTo>
                    <a:pt x="132" y="14"/>
                  </a:lnTo>
                  <a:lnTo>
                    <a:pt x="124" y="18"/>
                  </a:lnTo>
                  <a:lnTo>
                    <a:pt x="116" y="21"/>
                  </a:lnTo>
                  <a:lnTo>
                    <a:pt x="109" y="26"/>
                  </a:lnTo>
                  <a:lnTo>
                    <a:pt x="101" y="30"/>
                  </a:lnTo>
                  <a:lnTo>
                    <a:pt x="94" y="34"/>
                  </a:lnTo>
                  <a:lnTo>
                    <a:pt x="87" y="40"/>
                  </a:lnTo>
                  <a:lnTo>
                    <a:pt x="80" y="45"/>
                  </a:lnTo>
                  <a:lnTo>
                    <a:pt x="73" y="51"/>
                  </a:lnTo>
                  <a:lnTo>
                    <a:pt x="67" y="56"/>
                  </a:lnTo>
                  <a:lnTo>
                    <a:pt x="60" y="62"/>
                  </a:lnTo>
                  <a:lnTo>
                    <a:pt x="55" y="68"/>
                  </a:lnTo>
                  <a:lnTo>
                    <a:pt x="48" y="74"/>
                  </a:lnTo>
                  <a:lnTo>
                    <a:pt x="43" y="82"/>
                  </a:lnTo>
                  <a:lnTo>
                    <a:pt x="37" y="88"/>
                  </a:lnTo>
                  <a:lnTo>
                    <a:pt x="33" y="95"/>
                  </a:lnTo>
                  <a:lnTo>
                    <a:pt x="29" y="102"/>
                  </a:lnTo>
                  <a:lnTo>
                    <a:pt x="25" y="110"/>
                  </a:lnTo>
                  <a:lnTo>
                    <a:pt x="20" y="116"/>
                  </a:lnTo>
                  <a:lnTo>
                    <a:pt x="17" y="124"/>
                  </a:lnTo>
                  <a:lnTo>
                    <a:pt x="13" y="132"/>
                  </a:lnTo>
                  <a:lnTo>
                    <a:pt x="10" y="139"/>
                  </a:lnTo>
                  <a:lnTo>
                    <a:pt x="7" y="147"/>
                  </a:lnTo>
                  <a:lnTo>
                    <a:pt x="5" y="154"/>
                  </a:lnTo>
                  <a:lnTo>
                    <a:pt x="4" y="162"/>
                  </a:lnTo>
                  <a:lnTo>
                    <a:pt x="2" y="169"/>
                  </a:lnTo>
                  <a:lnTo>
                    <a:pt x="1" y="177"/>
                  </a:lnTo>
                  <a:lnTo>
                    <a:pt x="1" y="185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1" y="207"/>
                  </a:lnTo>
                  <a:lnTo>
                    <a:pt x="2" y="214"/>
                  </a:lnTo>
                  <a:lnTo>
                    <a:pt x="3" y="221"/>
                  </a:lnTo>
                  <a:lnTo>
                    <a:pt x="4" y="228"/>
                  </a:lnTo>
                  <a:lnTo>
                    <a:pt x="6" y="234"/>
                  </a:lnTo>
                  <a:lnTo>
                    <a:pt x="8" y="241"/>
                  </a:lnTo>
                  <a:lnTo>
                    <a:pt x="12" y="247"/>
                  </a:lnTo>
                  <a:lnTo>
                    <a:pt x="14" y="253"/>
                  </a:lnTo>
                  <a:lnTo>
                    <a:pt x="18" y="259"/>
                  </a:lnTo>
                  <a:lnTo>
                    <a:pt x="21" y="265"/>
                  </a:lnTo>
                  <a:lnTo>
                    <a:pt x="26" y="270"/>
                  </a:lnTo>
                  <a:lnTo>
                    <a:pt x="30" y="274"/>
                  </a:lnTo>
                  <a:lnTo>
                    <a:pt x="34" y="279"/>
                  </a:lnTo>
                  <a:lnTo>
                    <a:pt x="40" y="284"/>
                  </a:lnTo>
                  <a:lnTo>
                    <a:pt x="45" y="287"/>
                  </a:lnTo>
                  <a:lnTo>
                    <a:pt x="50" y="292"/>
                  </a:lnTo>
                  <a:lnTo>
                    <a:pt x="57" y="295"/>
                  </a:lnTo>
                  <a:lnTo>
                    <a:pt x="62" y="298"/>
                  </a:lnTo>
                  <a:lnTo>
                    <a:pt x="69" y="300"/>
                  </a:lnTo>
                  <a:lnTo>
                    <a:pt x="75" y="304"/>
                  </a:lnTo>
                  <a:lnTo>
                    <a:pt x="83" y="305"/>
                  </a:lnTo>
                  <a:lnTo>
                    <a:pt x="89" y="307"/>
                  </a:lnTo>
                  <a:lnTo>
                    <a:pt x="97" y="308"/>
                  </a:lnTo>
                  <a:lnTo>
                    <a:pt x="103" y="309"/>
                  </a:lnTo>
                  <a:lnTo>
                    <a:pt x="111" y="310"/>
                  </a:lnTo>
                  <a:lnTo>
                    <a:pt x="119" y="310"/>
                  </a:lnTo>
                  <a:lnTo>
                    <a:pt x="126" y="310"/>
                  </a:lnTo>
                  <a:lnTo>
                    <a:pt x="135" y="309"/>
                  </a:lnTo>
                  <a:lnTo>
                    <a:pt x="142" y="308"/>
                  </a:lnTo>
                  <a:lnTo>
                    <a:pt x="150" y="307"/>
                  </a:lnTo>
                  <a:lnTo>
                    <a:pt x="158" y="305"/>
                  </a:lnTo>
                  <a:lnTo>
                    <a:pt x="166" y="304"/>
                  </a:lnTo>
                  <a:lnTo>
                    <a:pt x="174" y="300"/>
                  </a:lnTo>
                  <a:lnTo>
                    <a:pt x="181" y="298"/>
                  </a:lnTo>
                  <a:lnTo>
                    <a:pt x="189" y="295"/>
                  </a:lnTo>
                  <a:lnTo>
                    <a:pt x="196" y="292"/>
                  </a:lnTo>
                  <a:lnTo>
                    <a:pt x="205" y="287"/>
                  </a:lnTo>
                  <a:lnTo>
                    <a:pt x="212" y="284"/>
                  </a:lnTo>
                  <a:lnTo>
                    <a:pt x="219" y="279"/>
                  </a:lnTo>
                  <a:lnTo>
                    <a:pt x="227" y="274"/>
                  </a:lnTo>
                  <a:lnTo>
                    <a:pt x="234" y="270"/>
                  </a:lnTo>
                  <a:lnTo>
                    <a:pt x="241" y="265"/>
                  </a:lnTo>
                  <a:lnTo>
                    <a:pt x="247" y="259"/>
                  </a:lnTo>
                  <a:lnTo>
                    <a:pt x="254" y="253"/>
                  </a:lnTo>
                  <a:lnTo>
                    <a:pt x="260" y="247"/>
                  </a:lnTo>
                  <a:lnTo>
                    <a:pt x="267" y="241"/>
                  </a:lnTo>
                  <a:lnTo>
                    <a:pt x="272" y="234"/>
                  </a:lnTo>
                  <a:lnTo>
                    <a:pt x="278" y="228"/>
                  </a:lnTo>
                  <a:lnTo>
                    <a:pt x="283" y="221"/>
                  </a:lnTo>
                  <a:lnTo>
                    <a:pt x="288" y="214"/>
                  </a:lnTo>
                  <a:lnTo>
                    <a:pt x="293" y="207"/>
                  </a:lnTo>
                  <a:lnTo>
                    <a:pt x="297" y="200"/>
                  </a:lnTo>
                  <a:lnTo>
                    <a:pt x="301" y="192"/>
                  </a:lnTo>
                  <a:lnTo>
                    <a:pt x="305" y="185"/>
                  </a:lnTo>
                  <a:lnTo>
                    <a:pt x="308" y="177"/>
                  </a:lnTo>
                  <a:lnTo>
                    <a:pt x="311" y="169"/>
                  </a:lnTo>
                  <a:lnTo>
                    <a:pt x="313" y="162"/>
                  </a:lnTo>
                  <a:lnTo>
                    <a:pt x="315" y="154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8" name="任意多边形 694428"/>
            <p:cNvSpPr>
              <a:spLocks noChangeAspect="1"/>
            </p:cNvSpPr>
            <p:nvPr/>
          </p:nvSpPr>
          <p:spPr>
            <a:xfrm>
              <a:off x="1964" y="448"/>
              <a:ext cx="44" cy="6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62"/>
                </a:cxn>
                <a:cxn ang="0">
                  <a:pos x="44" y="62"/>
                </a:cxn>
              </a:cxnLst>
              <a:rect l="0" t="0" r="0" b="0"/>
              <a:pathLst>
                <a:path w="258" h="362">
                  <a:moveTo>
                    <a:pt x="200" y="0"/>
                  </a:moveTo>
                  <a:lnTo>
                    <a:pt x="0" y="362"/>
                  </a:lnTo>
                  <a:lnTo>
                    <a:pt x="258" y="36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9" name="直接连接符 694429"/>
            <p:cNvSpPr>
              <a:spLocks noChangeAspect="1"/>
            </p:cNvSpPr>
            <p:nvPr/>
          </p:nvSpPr>
          <p:spPr>
            <a:xfrm flipH="1">
              <a:off x="1991" y="491"/>
              <a:ext cx="9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0" name="直接连接符 694430"/>
            <p:cNvSpPr>
              <a:spLocks noChangeAspect="1"/>
            </p:cNvSpPr>
            <p:nvPr/>
          </p:nvSpPr>
          <p:spPr>
            <a:xfrm>
              <a:off x="783" y="1154"/>
              <a:ext cx="2" cy="5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1" name="直接连接符 694431"/>
            <p:cNvSpPr>
              <a:spLocks noChangeAspect="1"/>
            </p:cNvSpPr>
            <p:nvPr/>
          </p:nvSpPr>
          <p:spPr>
            <a:xfrm>
              <a:off x="1735" y="1154"/>
              <a:ext cx="2" cy="5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2" name="直接连接符 694432"/>
            <p:cNvSpPr>
              <a:spLocks noChangeAspect="1"/>
            </p:cNvSpPr>
            <p:nvPr/>
          </p:nvSpPr>
          <p:spPr>
            <a:xfrm>
              <a:off x="862" y="1660"/>
              <a:ext cx="79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3" name="任意多边形 694433"/>
            <p:cNvSpPr>
              <a:spLocks noChangeAspect="1"/>
            </p:cNvSpPr>
            <p:nvPr/>
          </p:nvSpPr>
          <p:spPr>
            <a:xfrm>
              <a:off x="783" y="1646"/>
              <a:ext cx="79" cy="26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6"/>
                </a:cxn>
                <a:cxn ang="0">
                  <a:pos x="0" y="13"/>
                </a:cxn>
                <a:cxn ang="0">
                  <a:pos x="79" y="0"/>
                </a:cxn>
              </a:cxnLst>
              <a:rect l="0" t="0" r="0" b="0"/>
              <a:pathLst>
                <a:path w="462" h="154">
                  <a:moveTo>
                    <a:pt x="462" y="0"/>
                  </a:moveTo>
                  <a:lnTo>
                    <a:pt x="462" y="154"/>
                  </a:lnTo>
                  <a:lnTo>
                    <a:pt x="0" y="77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4" name="任意多边形 694434"/>
            <p:cNvSpPr>
              <a:spLocks noChangeAspect="1"/>
            </p:cNvSpPr>
            <p:nvPr/>
          </p:nvSpPr>
          <p:spPr>
            <a:xfrm>
              <a:off x="1655" y="1646"/>
              <a:ext cx="80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80" y="13"/>
                </a:cxn>
                <a:cxn ang="0">
                  <a:pos x="0" y="0"/>
                </a:cxn>
              </a:cxnLst>
              <a:rect l="0" t="0" r="0" b="0"/>
              <a:pathLst>
                <a:path w="462" h="154">
                  <a:moveTo>
                    <a:pt x="0" y="0"/>
                  </a:moveTo>
                  <a:lnTo>
                    <a:pt x="0" y="154"/>
                  </a:lnTo>
                  <a:lnTo>
                    <a:pt x="46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5" name="直接连接符 694435"/>
            <p:cNvSpPr>
              <a:spLocks noChangeAspect="1"/>
            </p:cNvSpPr>
            <p:nvPr/>
          </p:nvSpPr>
          <p:spPr>
            <a:xfrm>
              <a:off x="1218" y="1555"/>
              <a:ext cx="1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6" name="任意多边形 694436"/>
            <p:cNvSpPr>
              <a:spLocks noChangeAspect="1"/>
            </p:cNvSpPr>
            <p:nvPr/>
          </p:nvSpPr>
          <p:spPr>
            <a:xfrm>
              <a:off x="1225" y="1555"/>
              <a:ext cx="24" cy="3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" y="35"/>
                </a:cxn>
                <a:cxn ang="0">
                  <a:pos x="2" y="35"/>
                </a:cxn>
                <a:cxn ang="0">
                  <a:pos x="3" y="34"/>
                </a:cxn>
                <a:cxn ang="0">
                  <a:pos x="4" y="34"/>
                </a:cxn>
                <a:cxn ang="0">
                  <a:pos x="6" y="34"/>
                </a:cxn>
                <a:cxn ang="0">
                  <a:pos x="7" y="34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2"/>
                </a:cxn>
                <a:cxn ang="0">
                  <a:pos x="11" y="32"/>
                </a:cxn>
                <a:cxn ang="0">
                  <a:pos x="12" y="31"/>
                </a:cxn>
                <a:cxn ang="0">
                  <a:pos x="13" y="31"/>
                </a:cxn>
                <a:cxn ang="0">
                  <a:pos x="15" y="30"/>
                </a:cxn>
                <a:cxn ang="0">
                  <a:pos x="15" y="29"/>
                </a:cxn>
                <a:cxn ang="0">
                  <a:pos x="16" y="28"/>
                </a:cxn>
                <a:cxn ang="0">
                  <a:pos x="17" y="27"/>
                </a:cxn>
                <a:cxn ang="0">
                  <a:pos x="18" y="27"/>
                </a:cxn>
                <a:cxn ang="0">
                  <a:pos x="19" y="26"/>
                </a:cxn>
                <a:cxn ang="0">
                  <a:pos x="20" y="25"/>
                </a:cxn>
                <a:cxn ang="0">
                  <a:pos x="20" y="24"/>
                </a:cxn>
                <a:cxn ang="0">
                  <a:pos x="21" y="23"/>
                </a:cxn>
                <a:cxn ang="0">
                  <a:pos x="22" y="22"/>
                </a:cxn>
                <a:cxn ang="0">
                  <a:pos x="22" y="21"/>
                </a:cxn>
                <a:cxn ang="0">
                  <a:pos x="23" y="20"/>
                </a:cxn>
                <a:cxn ang="0">
                  <a:pos x="23" y="18"/>
                </a:cxn>
                <a:cxn ang="0">
                  <a:pos x="23" y="17"/>
                </a:cxn>
                <a:cxn ang="0">
                  <a:pos x="24" y="16"/>
                </a:cxn>
                <a:cxn ang="0">
                  <a:pos x="24" y="15"/>
                </a:cxn>
                <a:cxn ang="0">
                  <a:pos x="24" y="14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4" y="11"/>
                </a:cxn>
                <a:cxn ang="0">
                  <a:pos x="24" y="10"/>
                </a:cxn>
                <a:cxn ang="0">
                  <a:pos x="24" y="9"/>
                </a:cxn>
                <a:cxn ang="0">
                  <a:pos x="23" y="8"/>
                </a:cxn>
                <a:cxn ang="0">
                  <a:pos x="23" y="7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21" y="5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19" y="2"/>
                </a:cxn>
                <a:cxn ang="0">
                  <a:pos x="18" y="2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0" b="0"/>
              <a:pathLst>
                <a:path w="134" h="207">
                  <a:moveTo>
                    <a:pt x="0" y="207"/>
                  </a:moveTo>
                  <a:lnTo>
                    <a:pt x="5" y="207"/>
                  </a:lnTo>
                  <a:lnTo>
                    <a:pt x="11" y="206"/>
                  </a:lnTo>
                  <a:lnTo>
                    <a:pt x="18" y="204"/>
                  </a:lnTo>
                  <a:lnTo>
                    <a:pt x="24" y="203"/>
                  </a:lnTo>
                  <a:lnTo>
                    <a:pt x="31" y="202"/>
                  </a:lnTo>
                  <a:lnTo>
                    <a:pt x="37" y="200"/>
                  </a:lnTo>
                  <a:lnTo>
                    <a:pt x="44" y="198"/>
                  </a:lnTo>
                  <a:lnTo>
                    <a:pt x="50" y="195"/>
                  </a:lnTo>
                  <a:lnTo>
                    <a:pt x="57" y="191"/>
                  </a:lnTo>
                  <a:lnTo>
                    <a:pt x="63" y="188"/>
                  </a:lnTo>
                  <a:lnTo>
                    <a:pt x="69" y="185"/>
                  </a:lnTo>
                  <a:lnTo>
                    <a:pt x="75" y="181"/>
                  </a:lnTo>
                  <a:lnTo>
                    <a:pt x="81" y="176"/>
                  </a:lnTo>
                  <a:lnTo>
                    <a:pt x="86" y="172"/>
                  </a:lnTo>
                  <a:lnTo>
                    <a:pt x="92" y="167"/>
                  </a:lnTo>
                  <a:lnTo>
                    <a:pt x="96" y="162"/>
                  </a:lnTo>
                  <a:lnTo>
                    <a:pt x="101" y="157"/>
                  </a:lnTo>
                  <a:lnTo>
                    <a:pt x="106" y="151"/>
                  </a:lnTo>
                  <a:lnTo>
                    <a:pt x="110" y="146"/>
                  </a:lnTo>
                  <a:lnTo>
                    <a:pt x="114" y="140"/>
                  </a:lnTo>
                  <a:lnTo>
                    <a:pt x="117" y="134"/>
                  </a:lnTo>
                  <a:lnTo>
                    <a:pt x="121" y="128"/>
                  </a:lnTo>
                  <a:lnTo>
                    <a:pt x="124" y="122"/>
                  </a:lnTo>
                  <a:lnTo>
                    <a:pt x="126" y="116"/>
                  </a:lnTo>
                  <a:lnTo>
                    <a:pt x="128" y="109"/>
                  </a:lnTo>
                  <a:lnTo>
                    <a:pt x="130" y="103"/>
                  </a:lnTo>
                  <a:lnTo>
                    <a:pt x="132" y="97"/>
                  </a:lnTo>
                  <a:lnTo>
                    <a:pt x="133" y="91"/>
                  </a:lnTo>
                  <a:lnTo>
                    <a:pt x="134" y="84"/>
                  </a:lnTo>
                  <a:lnTo>
                    <a:pt x="134" y="78"/>
                  </a:lnTo>
                  <a:lnTo>
                    <a:pt x="134" y="72"/>
                  </a:lnTo>
                  <a:lnTo>
                    <a:pt x="134" y="66"/>
                  </a:lnTo>
                  <a:lnTo>
                    <a:pt x="133" y="61"/>
                  </a:lnTo>
                  <a:lnTo>
                    <a:pt x="132" y="55"/>
                  </a:lnTo>
                  <a:lnTo>
                    <a:pt x="129" y="50"/>
                  </a:lnTo>
                  <a:lnTo>
                    <a:pt x="128" y="44"/>
                  </a:lnTo>
                  <a:lnTo>
                    <a:pt x="125" y="39"/>
                  </a:lnTo>
                  <a:lnTo>
                    <a:pt x="123" y="35"/>
                  </a:lnTo>
                  <a:lnTo>
                    <a:pt x="120" y="30"/>
                  </a:lnTo>
                  <a:lnTo>
                    <a:pt x="116" y="26"/>
                  </a:lnTo>
                  <a:lnTo>
                    <a:pt x="112" y="22"/>
                  </a:lnTo>
                  <a:lnTo>
                    <a:pt x="109" y="18"/>
                  </a:lnTo>
                  <a:lnTo>
                    <a:pt x="105" y="14"/>
                  </a:lnTo>
                  <a:lnTo>
                    <a:pt x="99" y="12"/>
                  </a:lnTo>
                  <a:lnTo>
                    <a:pt x="95" y="9"/>
                  </a:lnTo>
                  <a:lnTo>
                    <a:pt x="89" y="7"/>
                  </a:lnTo>
                  <a:lnTo>
                    <a:pt x="84" y="4"/>
                  </a:lnTo>
                  <a:lnTo>
                    <a:pt x="79" y="2"/>
                  </a:lnTo>
                  <a:lnTo>
                    <a:pt x="73" y="1"/>
                  </a:lnTo>
                  <a:lnTo>
                    <a:pt x="67" y="0"/>
                  </a:lnTo>
                  <a:lnTo>
                    <a:pt x="61" y="0"/>
                  </a:lnTo>
                  <a:lnTo>
                    <a:pt x="5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7" name="直接连接符 694437"/>
            <p:cNvSpPr>
              <a:spLocks noChangeAspect="1"/>
            </p:cNvSpPr>
            <p:nvPr/>
          </p:nvSpPr>
          <p:spPr>
            <a:xfrm flipH="1">
              <a:off x="1218" y="1590"/>
              <a:ext cx="7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8" name="任意多边形 694438"/>
            <p:cNvSpPr>
              <a:spLocks noChangeAspect="1"/>
            </p:cNvSpPr>
            <p:nvPr/>
          </p:nvSpPr>
          <p:spPr>
            <a:xfrm>
              <a:off x="1225" y="1590"/>
              <a:ext cx="14" cy="19"/>
            </a:xfrm>
            <a:custGeom>
              <a:avLst/>
              <a:gdLst/>
              <a:ahLst/>
              <a:cxnLst>
                <a:cxn ang="0">
                  <a:pos x="13" y="19"/>
                </a:cxn>
                <a:cxn ang="0">
                  <a:pos x="13" y="18"/>
                </a:cxn>
                <a:cxn ang="0">
                  <a:pos x="14" y="17"/>
                </a:cxn>
                <a:cxn ang="0">
                  <a:pos x="14" y="15"/>
                </a:cxn>
                <a:cxn ang="0">
                  <a:pos x="14" y="15"/>
                </a:cxn>
                <a:cxn ang="0">
                  <a:pos x="14" y="13"/>
                </a:cxn>
                <a:cxn ang="0">
                  <a:pos x="14" y="12"/>
                </a:cxn>
                <a:cxn ang="0">
                  <a:pos x="14" y="11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12" y="7"/>
                </a:cxn>
                <a:cxn ang="0">
                  <a:pos x="12" y="6"/>
                </a:cxn>
                <a:cxn ang="0">
                  <a:pos x="11" y="6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79" h="103">
                  <a:moveTo>
                    <a:pt x="75" y="103"/>
                  </a:moveTo>
                  <a:lnTo>
                    <a:pt x="76" y="97"/>
                  </a:lnTo>
                  <a:lnTo>
                    <a:pt x="77" y="90"/>
                  </a:lnTo>
                  <a:lnTo>
                    <a:pt x="79" y="84"/>
                  </a:lnTo>
                  <a:lnTo>
                    <a:pt x="79" y="79"/>
                  </a:lnTo>
                  <a:lnTo>
                    <a:pt x="79" y="72"/>
                  </a:lnTo>
                  <a:lnTo>
                    <a:pt x="79" y="67"/>
                  </a:lnTo>
                  <a:lnTo>
                    <a:pt x="77" y="60"/>
                  </a:lnTo>
                  <a:lnTo>
                    <a:pt x="76" y="55"/>
                  </a:lnTo>
                  <a:lnTo>
                    <a:pt x="74" y="49"/>
                  </a:lnTo>
                  <a:lnTo>
                    <a:pt x="72" y="44"/>
                  </a:lnTo>
                  <a:lnTo>
                    <a:pt x="70" y="40"/>
                  </a:lnTo>
                  <a:lnTo>
                    <a:pt x="68" y="34"/>
                  </a:lnTo>
                  <a:lnTo>
                    <a:pt x="64" y="30"/>
                  </a:lnTo>
                  <a:lnTo>
                    <a:pt x="61" y="26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48" y="15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4" y="6"/>
                  </a:lnTo>
                  <a:lnTo>
                    <a:pt x="29" y="4"/>
                  </a:lnTo>
                  <a:lnTo>
                    <a:pt x="23" y="3"/>
                  </a:lnTo>
                  <a:lnTo>
                    <a:pt x="17" y="2"/>
                  </a:lnTo>
                  <a:lnTo>
                    <a:pt x="11" y="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9" name="直接连接符 694439"/>
            <p:cNvSpPr>
              <a:spLocks noChangeAspect="1"/>
            </p:cNvSpPr>
            <p:nvPr/>
          </p:nvSpPr>
          <p:spPr>
            <a:xfrm flipH="1">
              <a:off x="1236" y="1609"/>
              <a:ext cx="3" cy="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0" name="任意多边形 694440"/>
            <p:cNvSpPr>
              <a:spLocks noChangeAspect="1"/>
            </p:cNvSpPr>
            <p:nvPr/>
          </p:nvSpPr>
          <p:spPr>
            <a:xfrm>
              <a:off x="1215" y="1617"/>
              <a:ext cx="21" cy="1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" y="18"/>
                </a:cxn>
                <a:cxn ang="0">
                  <a:pos x="2" y="18"/>
                </a:cxn>
                <a:cxn ang="0">
                  <a:pos x="3" y="18"/>
                </a:cxn>
                <a:cxn ang="0">
                  <a:pos x="4" y="17"/>
                </a:cxn>
                <a:cxn ang="0">
                  <a:pos x="5" y="17"/>
                </a:cxn>
                <a:cxn ang="0">
                  <a:pos x="6" y="17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9" y="15"/>
                </a:cxn>
                <a:cxn ang="0">
                  <a:pos x="10" y="15"/>
                </a:cxn>
                <a:cxn ang="0">
                  <a:pos x="11" y="14"/>
                </a:cxn>
                <a:cxn ang="0">
                  <a:pos x="12" y="13"/>
                </a:cxn>
                <a:cxn ang="0">
                  <a:pos x="13" y="13"/>
                </a:cxn>
                <a:cxn ang="0">
                  <a:pos x="14" y="12"/>
                </a:cxn>
                <a:cxn ang="0">
                  <a:pos x="15" y="11"/>
                </a:cxn>
                <a:cxn ang="0">
                  <a:pos x="16" y="10"/>
                </a:cxn>
                <a:cxn ang="0">
                  <a:pos x="16" y="9"/>
                </a:cxn>
                <a:cxn ang="0">
                  <a:pos x="17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9" y="5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20" y="2"/>
                </a:cxn>
                <a:cxn ang="0">
                  <a:pos x="21" y="1"/>
                </a:cxn>
                <a:cxn ang="0">
                  <a:pos x="21" y="0"/>
                </a:cxn>
              </a:cxnLst>
              <a:rect l="0" t="0" r="0" b="0"/>
              <a:pathLst>
                <a:path w="131" h="103">
                  <a:moveTo>
                    <a:pt x="0" y="103"/>
                  </a:moveTo>
                  <a:lnTo>
                    <a:pt x="6" y="103"/>
                  </a:lnTo>
                  <a:lnTo>
                    <a:pt x="12" y="102"/>
                  </a:lnTo>
                  <a:lnTo>
                    <a:pt x="19" y="102"/>
                  </a:lnTo>
                  <a:lnTo>
                    <a:pt x="25" y="100"/>
                  </a:lnTo>
                  <a:lnTo>
                    <a:pt x="32" y="99"/>
                  </a:lnTo>
                  <a:lnTo>
                    <a:pt x="38" y="97"/>
                  </a:lnTo>
                  <a:lnTo>
                    <a:pt x="45" y="94"/>
                  </a:lnTo>
                  <a:lnTo>
                    <a:pt x="51" y="91"/>
                  </a:lnTo>
                  <a:lnTo>
                    <a:pt x="58" y="88"/>
                  </a:lnTo>
                  <a:lnTo>
                    <a:pt x="63" y="85"/>
                  </a:lnTo>
                  <a:lnTo>
                    <a:pt x="70" y="81"/>
                  </a:lnTo>
                  <a:lnTo>
                    <a:pt x="75" y="77"/>
                  </a:lnTo>
                  <a:lnTo>
                    <a:pt x="81" y="73"/>
                  </a:lnTo>
                  <a:lnTo>
                    <a:pt x="87" y="68"/>
                  </a:lnTo>
                  <a:lnTo>
                    <a:pt x="92" y="64"/>
                  </a:lnTo>
                  <a:lnTo>
                    <a:pt x="97" y="59"/>
                  </a:lnTo>
                  <a:lnTo>
                    <a:pt x="102" y="53"/>
                  </a:lnTo>
                  <a:lnTo>
                    <a:pt x="106" y="48"/>
                  </a:lnTo>
                  <a:lnTo>
                    <a:pt x="111" y="43"/>
                  </a:lnTo>
                  <a:lnTo>
                    <a:pt x="115" y="36"/>
                  </a:lnTo>
                  <a:lnTo>
                    <a:pt x="118" y="31"/>
                  </a:lnTo>
                  <a:lnTo>
                    <a:pt x="122" y="24"/>
                  </a:lnTo>
                  <a:lnTo>
                    <a:pt x="125" y="19"/>
                  </a:lnTo>
                  <a:lnTo>
                    <a:pt x="127" y="12"/>
                  </a:lnTo>
                  <a:lnTo>
                    <a:pt x="129" y="6"/>
                  </a:lnTo>
                  <a:lnTo>
                    <a:pt x="13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1" name="直接连接符 694441"/>
            <p:cNvSpPr>
              <a:spLocks noChangeAspect="1"/>
            </p:cNvSpPr>
            <p:nvPr/>
          </p:nvSpPr>
          <p:spPr>
            <a:xfrm flipH="1">
              <a:off x="1196" y="1635"/>
              <a:ext cx="19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2" name="任意多边形 694442"/>
            <p:cNvSpPr>
              <a:spLocks noChangeAspect="1"/>
            </p:cNvSpPr>
            <p:nvPr/>
          </p:nvSpPr>
          <p:spPr>
            <a:xfrm>
              <a:off x="1267" y="1559"/>
              <a:ext cx="20" cy="7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2"/>
                </a:cxn>
                <a:cxn ang="0">
                  <a:pos x="17" y="4"/>
                </a:cxn>
                <a:cxn ang="0">
                  <a:pos x="16" y="6"/>
                </a:cxn>
                <a:cxn ang="0">
                  <a:pos x="14" y="8"/>
                </a:cxn>
                <a:cxn ang="0">
                  <a:pos x="13" y="10"/>
                </a:cxn>
                <a:cxn ang="0">
                  <a:pos x="12" y="12"/>
                </a:cxn>
                <a:cxn ang="0">
                  <a:pos x="11" y="15"/>
                </a:cxn>
                <a:cxn ang="0">
                  <a:pos x="10" y="17"/>
                </a:cxn>
                <a:cxn ang="0">
                  <a:pos x="8" y="19"/>
                </a:cxn>
                <a:cxn ang="0">
                  <a:pos x="7" y="21"/>
                </a:cxn>
                <a:cxn ang="0">
                  <a:pos x="7" y="24"/>
                </a:cxn>
                <a:cxn ang="0">
                  <a:pos x="6" y="26"/>
                </a:cxn>
                <a:cxn ang="0">
                  <a:pos x="5" y="28"/>
                </a:cxn>
                <a:cxn ang="0">
                  <a:pos x="4" y="30"/>
                </a:cxn>
                <a:cxn ang="0">
                  <a:pos x="3" y="33"/>
                </a:cxn>
                <a:cxn ang="0">
                  <a:pos x="3" y="35"/>
                </a:cxn>
                <a:cxn ang="0">
                  <a:pos x="2" y="37"/>
                </a:cxn>
                <a:cxn ang="0">
                  <a:pos x="2" y="39"/>
                </a:cxn>
                <a:cxn ang="0">
                  <a:pos x="1" y="42"/>
                </a:cxn>
                <a:cxn ang="0">
                  <a:pos x="1" y="44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6"/>
                </a:cxn>
                <a:cxn ang="0">
                  <a:pos x="1" y="68"/>
                </a:cxn>
                <a:cxn ang="0">
                  <a:pos x="1" y="70"/>
                </a:cxn>
                <a:cxn ang="0">
                  <a:pos x="2" y="72"/>
                </a:cxn>
              </a:cxnLst>
              <a:rect l="0" t="0" r="0" b="0"/>
              <a:pathLst>
                <a:path w="123" h="413">
                  <a:moveTo>
                    <a:pt x="123" y="0"/>
                  </a:moveTo>
                  <a:lnTo>
                    <a:pt x="114" y="11"/>
                  </a:lnTo>
                  <a:lnTo>
                    <a:pt x="105" y="23"/>
                  </a:lnTo>
                  <a:lnTo>
                    <a:pt x="97" y="35"/>
                  </a:lnTo>
                  <a:lnTo>
                    <a:pt x="88" y="46"/>
                  </a:lnTo>
                  <a:lnTo>
                    <a:pt x="80" y="59"/>
                  </a:lnTo>
                  <a:lnTo>
                    <a:pt x="73" y="71"/>
                  </a:lnTo>
                  <a:lnTo>
                    <a:pt x="65" y="84"/>
                  </a:lnTo>
                  <a:lnTo>
                    <a:pt x="59" y="96"/>
                  </a:lnTo>
                  <a:lnTo>
                    <a:pt x="52" y="109"/>
                  </a:lnTo>
                  <a:lnTo>
                    <a:pt x="46" y="122"/>
                  </a:lnTo>
                  <a:lnTo>
                    <a:pt x="40" y="135"/>
                  </a:lnTo>
                  <a:lnTo>
                    <a:pt x="35" y="148"/>
                  </a:lnTo>
                  <a:lnTo>
                    <a:pt x="30" y="161"/>
                  </a:lnTo>
                  <a:lnTo>
                    <a:pt x="25" y="174"/>
                  </a:lnTo>
                  <a:lnTo>
                    <a:pt x="21" y="187"/>
                  </a:lnTo>
                  <a:lnTo>
                    <a:pt x="18" y="200"/>
                  </a:lnTo>
                  <a:lnTo>
                    <a:pt x="13" y="213"/>
                  </a:lnTo>
                  <a:lnTo>
                    <a:pt x="11" y="226"/>
                  </a:lnTo>
                  <a:lnTo>
                    <a:pt x="8" y="239"/>
                  </a:lnTo>
                  <a:lnTo>
                    <a:pt x="6" y="252"/>
                  </a:lnTo>
                  <a:lnTo>
                    <a:pt x="4" y="265"/>
                  </a:lnTo>
                  <a:lnTo>
                    <a:pt x="3" y="278"/>
                  </a:lnTo>
                  <a:lnTo>
                    <a:pt x="1" y="291"/>
                  </a:lnTo>
                  <a:lnTo>
                    <a:pt x="0" y="304"/>
                  </a:lnTo>
                  <a:lnTo>
                    <a:pt x="0" y="317"/>
                  </a:lnTo>
                  <a:lnTo>
                    <a:pt x="0" y="329"/>
                  </a:lnTo>
                  <a:lnTo>
                    <a:pt x="0" y="342"/>
                  </a:lnTo>
                  <a:lnTo>
                    <a:pt x="1" y="354"/>
                  </a:lnTo>
                  <a:lnTo>
                    <a:pt x="3" y="366"/>
                  </a:lnTo>
                  <a:lnTo>
                    <a:pt x="5" y="379"/>
                  </a:lnTo>
                  <a:lnTo>
                    <a:pt x="7" y="390"/>
                  </a:lnTo>
                  <a:lnTo>
                    <a:pt x="9" y="402"/>
                  </a:lnTo>
                  <a:lnTo>
                    <a:pt x="12" y="41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3" name="任意多边形 694443"/>
            <p:cNvSpPr>
              <a:spLocks noChangeAspect="1"/>
            </p:cNvSpPr>
            <p:nvPr/>
          </p:nvSpPr>
          <p:spPr>
            <a:xfrm>
              <a:off x="1287" y="1555"/>
              <a:ext cx="19" cy="4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8" y="2"/>
                </a:cxn>
                <a:cxn ang="0">
                  <a:pos x="17" y="2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4"/>
                </a:cxn>
              </a:cxnLst>
              <a:rect l="0" t="0" r="0" b="0"/>
              <a:pathLst>
                <a:path w="103" h="26">
                  <a:moveTo>
                    <a:pt x="103" y="26"/>
                  </a:moveTo>
                  <a:lnTo>
                    <a:pt x="101" y="22"/>
                  </a:lnTo>
                  <a:lnTo>
                    <a:pt x="99" y="18"/>
                  </a:lnTo>
                  <a:lnTo>
                    <a:pt x="97" y="15"/>
                  </a:lnTo>
                  <a:lnTo>
                    <a:pt x="94" y="12"/>
                  </a:lnTo>
                  <a:lnTo>
                    <a:pt x="90" y="10"/>
                  </a:lnTo>
                  <a:lnTo>
                    <a:pt x="87" y="7"/>
                  </a:lnTo>
                  <a:lnTo>
                    <a:pt x="83" y="4"/>
                  </a:lnTo>
                  <a:lnTo>
                    <a:pt x="79" y="3"/>
                  </a:lnTo>
                  <a:lnTo>
                    <a:pt x="75" y="2"/>
                  </a:lnTo>
                  <a:lnTo>
                    <a:pt x="70" y="1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6" y="1"/>
                  </a:lnTo>
                  <a:lnTo>
                    <a:pt x="42" y="2"/>
                  </a:lnTo>
                  <a:lnTo>
                    <a:pt x="36" y="3"/>
                  </a:lnTo>
                  <a:lnTo>
                    <a:pt x="32" y="4"/>
                  </a:lnTo>
                  <a:lnTo>
                    <a:pt x="27" y="7"/>
                  </a:lnTo>
                  <a:lnTo>
                    <a:pt x="22" y="10"/>
                  </a:lnTo>
                  <a:lnTo>
                    <a:pt x="17" y="12"/>
                  </a:lnTo>
                  <a:lnTo>
                    <a:pt x="13" y="15"/>
                  </a:lnTo>
                  <a:lnTo>
                    <a:pt x="8" y="18"/>
                  </a:lnTo>
                  <a:lnTo>
                    <a:pt x="4" y="22"/>
                  </a:lnTo>
                  <a:lnTo>
                    <a:pt x="0" y="2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4" name="任意多边形 694444"/>
            <p:cNvSpPr>
              <a:spLocks noChangeAspect="1"/>
            </p:cNvSpPr>
            <p:nvPr/>
          </p:nvSpPr>
          <p:spPr>
            <a:xfrm>
              <a:off x="1286" y="1559"/>
              <a:ext cx="21" cy="7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" y="70"/>
                </a:cxn>
                <a:cxn ang="0">
                  <a:pos x="3" y="68"/>
                </a:cxn>
                <a:cxn ang="0">
                  <a:pos x="4" y="66"/>
                </a:cxn>
                <a:cxn ang="0">
                  <a:pos x="6" y="64"/>
                </a:cxn>
                <a:cxn ang="0">
                  <a:pos x="7" y="62"/>
                </a:cxn>
                <a:cxn ang="0">
                  <a:pos x="9" y="60"/>
                </a:cxn>
                <a:cxn ang="0">
                  <a:pos x="10" y="57"/>
                </a:cxn>
                <a:cxn ang="0">
                  <a:pos x="11" y="55"/>
                </a:cxn>
                <a:cxn ang="0">
                  <a:pos x="12" y="53"/>
                </a:cxn>
                <a:cxn ang="0">
                  <a:pos x="13" y="51"/>
                </a:cxn>
                <a:cxn ang="0">
                  <a:pos x="14" y="48"/>
                </a:cxn>
                <a:cxn ang="0">
                  <a:pos x="15" y="46"/>
                </a:cxn>
                <a:cxn ang="0">
                  <a:pos x="16" y="44"/>
                </a:cxn>
                <a:cxn ang="0">
                  <a:pos x="17" y="42"/>
                </a:cxn>
                <a:cxn ang="0">
                  <a:pos x="18" y="39"/>
                </a:cxn>
                <a:cxn ang="0">
                  <a:pos x="18" y="37"/>
                </a:cxn>
                <a:cxn ang="0">
                  <a:pos x="19" y="35"/>
                </a:cxn>
                <a:cxn ang="0">
                  <a:pos x="19" y="33"/>
                </a:cxn>
                <a:cxn ang="0">
                  <a:pos x="20" y="30"/>
                </a:cxn>
                <a:cxn ang="0">
                  <a:pos x="20" y="28"/>
                </a:cxn>
                <a:cxn ang="0">
                  <a:pos x="20" y="26"/>
                </a:cxn>
                <a:cxn ang="0">
                  <a:pos x="21" y="24"/>
                </a:cxn>
                <a:cxn ang="0">
                  <a:pos x="21" y="21"/>
                </a:cxn>
                <a:cxn ang="0">
                  <a:pos x="21" y="19"/>
                </a:cxn>
                <a:cxn ang="0">
                  <a:pos x="21" y="17"/>
                </a:cxn>
                <a:cxn ang="0">
                  <a:pos x="21" y="15"/>
                </a:cxn>
                <a:cxn ang="0">
                  <a:pos x="21" y="12"/>
                </a:cxn>
                <a:cxn ang="0">
                  <a:pos x="21" y="10"/>
                </a:cxn>
                <a:cxn ang="0">
                  <a:pos x="21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2"/>
                </a:cxn>
                <a:cxn ang="0">
                  <a:pos x="19" y="0"/>
                </a:cxn>
              </a:cxnLst>
              <a:rect l="0" t="0" r="0" b="0"/>
              <a:pathLst>
                <a:path w="122" h="413">
                  <a:moveTo>
                    <a:pt x="0" y="413"/>
                  </a:moveTo>
                  <a:lnTo>
                    <a:pt x="9" y="402"/>
                  </a:lnTo>
                  <a:lnTo>
                    <a:pt x="17" y="390"/>
                  </a:lnTo>
                  <a:lnTo>
                    <a:pt x="26" y="379"/>
                  </a:lnTo>
                  <a:lnTo>
                    <a:pt x="35" y="366"/>
                  </a:lnTo>
                  <a:lnTo>
                    <a:pt x="42" y="354"/>
                  </a:lnTo>
                  <a:lnTo>
                    <a:pt x="50" y="342"/>
                  </a:lnTo>
                  <a:lnTo>
                    <a:pt x="56" y="329"/>
                  </a:lnTo>
                  <a:lnTo>
                    <a:pt x="64" y="317"/>
                  </a:lnTo>
                  <a:lnTo>
                    <a:pt x="70" y="304"/>
                  </a:lnTo>
                  <a:lnTo>
                    <a:pt x="76" y="291"/>
                  </a:lnTo>
                  <a:lnTo>
                    <a:pt x="82" y="278"/>
                  </a:lnTo>
                  <a:lnTo>
                    <a:pt x="88" y="265"/>
                  </a:lnTo>
                  <a:lnTo>
                    <a:pt x="92" y="252"/>
                  </a:lnTo>
                  <a:lnTo>
                    <a:pt x="97" y="239"/>
                  </a:lnTo>
                  <a:lnTo>
                    <a:pt x="102" y="226"/>
                  </a:lnTo>
                  <a:lnTo>
                    <a:pt x="105" y="213"/>
                  </a:lnTo>
                  <a:lnTo>
                    <a:pt x="109" y="200"/>
                  </a:lnTo>
                  <a:lnTo>
                    <a:pt x="112" y="187"/>
                  </a:lnTo>
                  <a:lnTo>
                    <a:pt x="115" y="174"/>
                  </a:lnTo>
                  <a:lnTo>
                    <a:pt x="117" y="161"/>
                  </a:lnTo>
                  <a:lnTo>
                    <a:pt x="119" y="148"/>
                  </a:lnTo>
                  <a:lnTo>
                    <a:pt x="120" y="135"/>
                  </a:lnTo>
                  <a:lnTo>
                    <a:pt x="121" y="122"/>
                  </a:lnTo>
                  <a:lnTo>
                    <a:pt x="122" y="109"/>
                  </a:lnTo>
                  <a:lnTo>
                    <a:pt x="122" y="96"/>
                  </a:lnTo>
                  <a:lnTo>
                    <a:pt x="122" y="84"/>
                  </a:lnTo>
                  <a:lnTo>
                    <a:pt x="122" y="71"/>
                  </a:lnTo>
                  <a:lnTo>
                    <a:pt x="121" y="59"/>
                  </a:lnTo>
                  <a:lnTo>
                    <a:pt x="120" y="46"/>
                  </a:lnTo>
                  <a:lnTo>
                    <a:pt x="118" y="35"/>
                  </a:lnTo>
                  <a:lnTo>
                    <a:pt x="116" y="23"/>
                  </a:lnTo>
                  <a:lnTo>
                    <a:pt x="114" y="11"/>
                  </a:lnTo>
                  <a:lnTo>
                    <a:pt x="11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5" name="任意多边形 694445"/>
            <p:cNvSpPr>
              <a:spLocks noChangeAspect="1"/>
            </p:cNvSpPr>
            <p:nvPr/>
          </p:nvSpPr>
          <p:spPr>
            <a:xfrm>
              <a:off x="1269" y="1631"/>
              <a:ext cx="17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10" y="4"/>
                </a:cxn>
                <a:cxn ang="0">
                  <a:pos x="11" y="4"/>
                </a:cxn>
                <a:cxn ang="0">
                  <a:pos x="12" y="3"/>
                </a:cxn>
                <a:cxn ang="0">
                  <a:pos x="13" y="3"/>
                </a:cxn>
                <a:cxn ang="0">
                  <a:pos x="13" y="2"/>
                </a:cxn>
                <a:cxn ang="0">
                  <a:pos x="14" y="2"/>
                </a:cxn>
                <a:cxn ang="0">
                  <a:pos x="15" y="2"/>
                </a:cxn>
                <a:cxn ang="0">
                  <a:pos x="16" y="1"/>
                </a:cxn>
                <a:cxn ang="0">
                  <a:pos x="16" y="1"/>
                </a:cxn>
                <a:cxn ang="0">
                  <a:pos x="17" y="0"/>
                </a:cxn>
              </a:cxnLst>
              <a:rect l="0" t="0" r="0" b="0"/>
              <a:pathLst>
                <a:path w="104" h="26">
                  <a:moveTo>
                    <a:pt x="0" y="0"/>
                  </a:moveTo>
                  <a:lnTo>
                    <a:pt x="2" y="4"/>
                  </a:lnTo>
                  <a:lnTo>
                    <a:pt x="5" y="8"/>
                  </a:lnTo>
                  <a:lnTo>
                    <a:pt x="7" y="11"/>
                  </a:lnTo>
                  <a:lnTo>
                    <a:pt x="10" y="14"/>
                  </a:lnTo>
                  <a:lnTo>
                    <a:pt x="13" y="16"/>
                  </a:lnTo>
                  <a:lnTo>
                    <a:pt x="16" y="19"/>
                  </a:lnTo>
                  <a:lnTo>
                    <a:pt x="21" y="21"/>
                  </a:lnTo>
                  <a:lnTo>
                    <a:pt x="25" y="23"/>
                  </a:lnTo>
                  <a:lnTo>
                    <a:pt x="28" y="24"/>
                  </a:lnTo>
                  <a:lnTo>
                    <a:pt x="34" y="25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52" y="26"/>
                  </a:lnTo>
                  <a:lnTo>
                    <a:pt x="58" y="25"/>
                  </a:lnTo>
                  <a:lnTo>
                    <a:pt x="62" y="24"/>
                  </a:lnTo>
                  <a:lnTo>
                    <a:pt x="67" y="23"/>
                  </a:lnTo>
                  <a:lnTo>
                    <a:pt x="72" y="21"/>
                  </a:lnTo>
                  <a:lnTo>
                    <a:pt x="77" y="19"/>
                  </a:lnTo>
                  <a:lnTo>
                    <a:pt x="81" y="16"/>
                  </a:lnTo>
                  <a:lnTo>
                    <a:pt x="87" y="14"/>
                  </a:lnTo>
                  <a:lnTo>
                    <a:pt x="91" y="11"/>
                  </a:lnTo>
                  <a:lnTo>
                    <a:pt x="95" y="8"/>
                  </a:lnTo>
                  <a:lnTo>
                    <a:pt x="100" y="4"/>
                  </a:lnTo>
                  <a:lnTo>
                    <a:pt x="10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6" name="直接连接符 694446"/>
            <p:cNvSpPr>
              <a:spLocks noChangeAspect="1"/>
            </p:cNvSpPr>
            <p:nvPr/>
          </p:nvSpPr>
          <p:spPr>
            <a:xfrm>
              <a:off x="956" y="1349"/>
              <a:ext cx="2" cy="2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7" name="直接连接符 694447"/>
            <p:cNvSpPr>
              <a:spLocks noChangeAspect="1"/>
            </p:cNvSpPr>
            <p:nvPr/>
          </p:nvSpPr>
          <p:spPr>
            <a:xfrm>
              <a:off x="1562" y="1371"/>
              <a:ext cx="2" cy="19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8" name="直接连接符 694448"/>
            <p:cNvSpPr>
              <a:spLocks noChangeAspect="1"/>
            </p:cNvSpPr>
            <p:nvPr/>
          </p:nvSpPr>
          <p:spPr>
            <a:xfrm>
              <a:off x="1035" y="1529"/>
              <a:ext cx="447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9" name="任意多边形 694449"/>
            <p:cNvSpPr>
              <a:spLocks noChangeAspect="1"/>
            </p:cNvSpPr>
            <p:nvPr/>
          </p:nvSpPr>
          <p:spPr>
            <a:xfrm>
              <a:off x="956" y="1515"/>
              <a:ext cx="79" cy="26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6"/>
                </a:cxn>
                <a:cxn ang="0">
                  <a:pos x="0" y="13"/>
                </a:cxn>
                <a:cxn ang="0">
                  <a:pos x="79" y="0"/>
                </a:cxn>
              </a:cxnLst>
              <a:rect l="0" t="0" r="0" b="0"/>
              <a:pathLst>
                <a:path w="461" h="155">
                  <a:moveTo>
                    <a:pt x="461" y="0"/>
                  </a:moveTo>
                  <a:lnTo>
                    <a:pt x="461" y="155"/>
                  </a:lnTo>
                  <a:lnTo>
                    <a:pt x="0" y="78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0" name="任意多边形 694450"/>
            <p:cNvSpPr>
              <a:spLocks noChangeAspect="1"/>
            </p:cNvSpPr>
            <p:nvPr/>
          </p:nvSpPr>
          <p:spPr>
            <a:xfrm>
              <a:off x="1482" y="1515"/>
              <a:ext cx="80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80" y="13"/>
                </a:cxn>
                <a:cxn ang="0">
                  <a:pos x="0" y="0"/>
                </a:cxn>
              </a:cxnLst>
              <a:rect l="0" t="0" r="0" b="0"/>
              <a:pathLst>
                <a:path w="462" h="155">
                  <a:moveTo>
                    <a:pt x="0" y="0"/>
                  </a:moveTo>
                  <a:lnTo>
                    <a:pt x="0" y="155"/>
                  </a:lnTo>
                  <a:lnTo>
                    <a:pt x="462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1" name="任意多边形 694451"/>
            <p:cNvSpPr>
              <a:spLocks noChangeAspect="1"/>
            </p:cNvSpPr>
            <p:nvPr/>
          </p:nvSpPr>
          <p:spPr>
            <a:xfrm>
              <a:off x="1215" y="1423"/>
              <a:ext cx="21" cy="1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5" y="1"/>
                </a:cxn>
                <a:cxn ang="0">
                  <a:pos x="14" y="1"/>
                </a:cxn>
                <a:cxn ang="0">
                  <a:pos x="13" y="2"/>
                </a:cxn>
                <a:cxn ang="0">
                  <a:pos x="12" y="2"/>
                </a:cxn>
                <a:cxn ang="0">
                  <a:pos x="11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8" y="5"/>
                </a:cxn>
                <a:cxn ang="0">
                  <a:pos x="7" y="6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8"/>
                </a:cxn>
                <a:cxn ang="0">
                  <a:pos x="4" y="9"/>
                </a:cxn>
                <a:cxn ang="0">
                  <a:pos x="3" y="10"/>
                </a:cxn>
                <a:cxn ang="0">
                  <a:pos x="2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0" y="14"/>
                </a:cxn>
              </a:cxnLst>
              <a:rect l="0" t="0" r="0" b="0"/>
              <a:pathLst>
                <a:path w="125" h="78">
                  <a:moveTo>
                    <a:pt x="125" y="0"/>
                  </a:moveTo>
                  <a:lnTo>
                    <a:pt x="118" y="0"/>
                  </a:lnTo>
                  <a:lnTo>
                    <a:pt x="112" y="2"/>
                  </a:lnTo>
                  <a:lnTo>
                    <a:pt x="105" y="3"/>
                  </a:lnTo>
                  <a:lnTo>
                    <a:pt x="99" y="4"/>
                  </a:lnTo>
                  <a:lnTo>
                    <a:pt x="92" y="5"/>
                  </a:lnTo>
                  <a:lnTo>
                    <a:pt x="86" y="7"/>
                  </a:lnTo>
                  <a:lnTo>
                    <a:pt x="79" y="9"/>
                  </a:lnTo>
                  <a:lnTo>
                    <a:pt x="73" y="12"/>
                  </a:lnTo>
                  <a:lnTo>
                    <a:pt x="66" y="16"/>
                  </a:lnTo>
                  <a:lnTo>
                    <a:pt x="60" y="19"/>
                  </a:lnTo>
                  <a:lnTo>
                    <a:pt x="54" y="22"/>
                  </a:lnTo>
                  <a:lnTo>
                    <a:pt x="48" y="26"/>
                  </a:lnTo>
                  <a:lnTo>
                    <a:pt x="43" y="31"/>
                  </a:lnTo>
                  <a:lnTo>
                    <a:pt x="37" y="35"/>
                  </a:lnTo>
                  <a:lnTo>
                    <a:pt x="32" y="39"/>
                  </a:lnTo>
                  <a:lnTo>
                    <a:pt x="26" y="45"/>
                  </a:lnTo>
                  <a:lnTo>
                    <a:pt x="21" y="50"/>
                  </a:lnTo>
                  <a:lnTo>
                    <a:pt x="17" y="56"/>
                  </a:lnTo>
                  <a:lnTo>
                    <a:pt x="12" y="61"/>
                  </a:lnTo>
                  <a:lnTo>
                    <a:pt x="8" y="66"/>
                  </a:lnTo>
                  <a:lnTo>
                    <a:pt x="4" y="73"/>
                  </a:lnTo>
                  <a:lnTo>
                    <a:pt x="0" y="7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2" name="任意多边形 694452"/>
            <p:cNvSpPr>
              <a:spLocks noChangeAspect="1"/>
            </p:cNvSpPr>
            <p:nvPr/>
          </p:nvSpPr>
          <p:spPr>
            <a:xfrm>
              <a:off x="1236" y="1423"/>
              <a:ext cx="13" cy="28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8" y="27"/>
                </a:cxn>
                <a:cxn ang="0">
                  <a:pos x="9" y="26"/>
                </a:cxn>
                <a:cxn ang="0">
                  <a:pos x="10" y="25"/>
                </a:cxn>
                <a:cxn ang="0">
                  <a:pos x="10" y="24"/>
                </a:cxn>
                <a:cxn ang="0">
                  <a:pos x="11" y="23"/>
                </a:cxn>
                <a:cxn ang="0">
                  <a:pos x="11" y="22"/>
                </a:cxn>
                <a:cxn ang="0">
                  <a:pos x="12" y="21"/>
                </a:cxn>
                <a:cxn ang="0">
                  <a:pos x="12" y="20"/>
                </a:cxn>
                <a:cxn ang="0">
                  <a:pos x="12" y="19"/>
                </a:cxn>
                <a:cxn ang="0">
                  <a:pos x="13" y="18"/>
                </a:cxn>
                <a:cxn ang="0">
                  <a:pos x="13" y="16"/>
                </a:cxn>
                <a:cxn ang="0">
                  <a:pos x="13" y="15"/>
                </a:cxn>
                <a:cxn ang="0">
                  <a:pos x="13" y="14"/>
                </a:cxn>
                <a:cxn ang="0">
                  <a:pos x="13" y="13"/>
                </a:cxn>
                <a:cxn ang="0">
                  <a:pos x="13" y="12"/>
                </a:cxn>
                <a:cxn ang="0">
                  <a:pos x="13" y="11"/>
                </a:cxn>
                <a:cxn ang="0">
                  <a:pos x="13" y="10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7"/>
                </a:cxn>
                <a:cxn ang="0">
                  <a:pos x="11" y="6"/>
                </a:cxn>
                <a:cxn ang="0">
                  <a:pos x="11" y="5"/>
                </a:cxn>
                <a:cxn ang="0">
                  <a:pos x="10" y="5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79" h="158">
                  <a:moveTo>
                    <a:pt x="45" y="158"/>
                  </a:moveTo>
                  <a:lnTo>
                    <a:pt x="50" y="153"/>
                  </a:lnTo>
                  <a:lnTo>
                    <a:pt x="54" y="148"/>
                  </a:lnTo>
                  <a:lnTo>
                    <a:pt x="58" y="142"/>
                  </a:lnTo>
                  <a:lnTo>
                    <a:pt x="62" y="136"/>
                  </a:lnTo>
                  <a:lnTo>
                    <a:pt x="66" y="130"/>
                  </a:lnTo>
                  <a:lnTo>
                    <a:pt x="68" y="124"/>
                  </a:lnTo>
                  <a:lnTo>
                    <a:pt x="71" y="117"/>
                  </a:lnTo>
                  <a:lnTo>
                    <a:pt x="73" y="111"/>
                  </a:lnTo>
                  <a:lnTo>
                    <a:pt x="75" y="105"/>
                  </a:lnTo>
                  <a:lnTo>
                    <a:pt x="77" y="99"/>
                  </a:lnTo>
                  <a:lnTo>
                    <a:pt x="78" y="92"/>
                  </a:lnTo>
                  <a:lnTo>
                    <a:pt x="79" y="86"/>
                  </a:lnTo>
                  <a:lnTo>
                    <a:pt x="79" y="80"/>
                  </a:lnTo>
                  <a:lnTo>
                    <a:pt x="79" y="74"/>
                  </a:lnTo>
                  <a:lnTo>
                    <a:pt x="79" y="68"/>
                  </a:lnTo>
                  <a:lnTo>
                    <a:pt x="78" y="62"/>
                  </a:lnTo>
                  <a:lnTo>
                    <a:pt x="77" y="57"/>
                  </a:lnTo>
                  <a:lnTo>
                    <a:pt x="75" y="51"/>
                  </a:lnTo>
                  <a:lnTo>
                    <a:pt x="73" y="46"/>
                  </a:lnTo>
                  <a:lnTo>
                    <a:pt x="71" y="40"/>
                  </a:lnTo>
                  <a:lnTo>
                    <a:pt x="68" y="36"/>
                  </a:lnTo>
                  <a:lnTo>
                    <a:pt x="65" y="31"/>
                  </a:lnTo>
                  <a:lnTo>
                    <a:pt x="61" y="26"/>
                  </a:lnTo>
                  <a:lnTo>
                    <a:pt x="58" y="23"/>
                  </a:lnTo>
                  <a:lnTo>
                    <a:pt x="54" y="19"/>
                  </a:lnTo>
                  <a:lnTo>
                    <a:pt x="50" y="16"/>
                  </a:lnTo>
                  <a:lnTo>
                    <a:pt x="45" y="12"/>
                  </a:lnTo>
                  <a:lnTo>
                    <a:pt x="40" y="10"/>
                  </a:lnTo>
                  <a:lnTo>
                    <a:pt x="34" y="8"/>
                  </a:lnTo>
                  <a:lnTo>
                    <a:pt x="29" y="6"/>
                  </a:lnTo>
                  <a:lnTo>
                    <a:pt x="24" y="4"/>
                  </a:lnTo>
                  <a:lnTo>
                    <a:pt x="18" y="3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3" name="任意多边形 694453"/>
            <p:cNvSpPr>
              <a:spLocks noChangeAspect="1"/>
            </p:cNvSpPr>
            <p:nvPr/>
          </p:nvSpPr>
          <p:spPr>
            <a:xfrm>
              <a:off x="1196" y="1451"/>
              <a:ext cx="48" cy="5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53"/>
                </a:cxn>
                <a:cxn ang="0">
                  <a:pos x="36" y="53"/>
                </a:cxn>
              </a:cxnLst>
              <a:rect l="0" t="0" r="0" b="0"/>
              <a:pathLst>
                <a:path w="273" h="309">
                  <a:moveTo>
                    <a:pt x="273" y="0"/>
                  </a:moveTo>
                  <a:lnTo>
                    <a:pt x="0" y="309"/>
                  </a:lnTo>
                  <a:lnTo>
                    <a:pt x="206" y="30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4" name="任意多边形 694454"/>
            <p:cNvSpPr>
              <a:spLocks noChangeAspect="1"/>
            </p:cNvSpPr>
            <p:nvPr/>
          </p:nvSpPr>
          <p:spPr>
            <a:xfrm>
              <a:off x="1267" y="1428"/>
              <a:ext cx="20" cy="71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2"/>
                </a:cxn>
                <a:cxn ang="0">
                  <a:pos x="17" y="4"/>
                </a:cxn>
                <a:cxn ang="0">
                  <a:pos x="16" y="6"/>
                </a:cxn>
                <a:cxn ang="0">
                  <a:pos x="14" y="8"/>
                </a:cxn>
                <a:cxn ang="0">
                  <a:pos x="13" y="10"/>
                </a:cxn>
                <a:cxn ang="0">
                  <a:pos x="12" y="12"/>
                </a:cxn>
                <a:cxn ang="0">
                  <a:pos x="11" y="15"/>
                </a:cxn>
                <a:cxn ang="0">
                  <a:pos x="10" y="17"/>
                </a:cxn>
                <a:cxn ang="0">
                  <a:pos x="8" y="19"/>
                </a:cxn>
                <a:cxn ang="0">
                  <a:pos x="7" y="21"/>
                </a:cxn>
                <a:cxn ang="0">
                  <a:pos x="7" y="23"/>
                </a:cxn>
                <a:cxn ang="0">
                  <a:pos x="6" y="25"/>
                </a:cxn>
                <a:cxn ang="0">
                  <a:pos x="5" y="28"/>
                </a:cxn>
                <a:cxn ang="0">
                  <a:pos x="4" y="30"/>
                </a:cxn>
                <a:cxn ang="0">
                  <a:pos x="3" y="32"/>
                </a:cxn>
                <a:cxn ang="0">
                  <a:pos x="3" y="35"/>
                </a:cxn>
                <a:cxn ang="0">
                  <a:pos x="2" y="37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1" y="43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1" y="67"/>
                </a:cxn>
                <a:cxn ang="0">
                  <a:pos x="1" y="69"/>
                </a:cxn>
                <a:cxn ang="0">
                  <a:pos x="2" y="71"/>
                </a:cxn>
              </a:cxnLst>
              <a:rect l="0" t="0" r="0" b="0"/>
              <a:pathLst>
                <a:path w="123" h="415">
                  <a:moveTo>
                    <a:pt x="123" y="0"/>
                  </a:moveTo>
                  <a:lnTo>
                    <a:pt x="114" y="12"/>
                  </a:lnTo>
                  <a:lnTo>
                    <a:pt x="105" y="24"/>
                  </a:lnTo>
                  <a:lnTo>
                    <a:pt x="97" y="36"/>
                  </a:lnTo>
                  <a:lnTo>
                    <a:pt x="88" y="48"/>
                  </a:lnTo>
                  <a:lnTo>
                    <a:pt x="80" y="60"/>
                  </a:lnTo>
                  <a:lnTo>
                    <a:pt x="73" y="73"/>
                  </a:lnTo>
                  <a:lnTo>
                    <a:pt x="65" y="85"/>
                  </a:lnTo>
                  <a:lnTo>
                    <a:pt x="59" y="98"/>
                  </a:lnTo>
                  <a:lnTo>
                    <a:pt x="52" y="111"/>
                  </a:lnTo>
                  <a:lnTo>
                    <a:pt x="46" y="124"/>
                  </a:lnTo>
                  <a:lnTo>
                    <a:pt x="40" y="136"/>
                  </a:lnTo>
                  <a:lnTo>
                    <a:pt x="35" y="149"/>
                  </a:lnTo>
                  <a:lnTo>
                    <a:pt x="30" y="162"/>
                  </a:lnTo>
                  <a:lnTo>
                    <a:pt x="25" y="175"/>
                  </a:lnTo>
                  <a:lnTo>
                    <a:pt x="21" y="188"/>
                  </a:lnTo>
                  <a:lnTo>
                    <a:pt x="18" y="202"/>
                  </a:lnTo>
                  <a:lnTo>
                    <a:pt x="13" y="215"/>
                  </a:lnTo>
                  <a:lnTo>
                    <a:pt x="11" y="228"/>
                  </a:lnTo>
                  <a:lnTo>
                    <a:pt x="8" y="241"/>
                  </a:lnTo>
                  <a:lnTo>
                    <a:pt x="6" y="253"/>
                  </a:lnTo>
                  <a:lnTo>
                    <a:pt x="4" y="266"/>
                  </a:lnTo>
                  <a:lnTo>
                    <a:pt x="3" y="279"/>
                  </a:lnTo>
                  <a:lnTo>
                    <a:pt x="1" y="292"/>
                  </a:lnTo>
                  <a:lnTo>
                    <a:pt x="0" y="304"/>
                  </a:lnTo>
                  <a:lnTo>
                    <a:pt x="0" y="317"/>
                  </a:lnTo>
                  <a:lnTo>
                    <a:pt x="0" y="330"/>
                  </a:lnTo>
                  <a:lnTo>
                    <a:pt x="0" y="342"/>
                  </a:lnTo>
                  <a:lnTo>
                    <a:pt x="1" y="355"/>
                  </a:lnTo>
                  <a:lnTo>
                    <a:pt x="3" y="367"/>
                  </a:lnTo>
                  <a:lnTo>
                    <a:pt x="5" y="379"/>
                  </a:lnTo>
                  <a:lnTo>
                    <a:pt x="7" y="391"/>
                  </a:lnTo>
                  <a:lnTo>
                    <a:pt x="9" y="403"/>
                  </a:lnTo>
                  <a:lnTo>
                    <a:pt x="12" y="4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5" name="任意多边形 694455"/>
            <p:cNvSpPr>
              <a:spLocks noChangeAspect="1"/>
            </p:cNvSpPr>
            <p:nvPr/>
          </p:nvSpPr>
          <p:spPr>
            <a:xfrm>
              <a:off x="1287" y="1423"/>
              <a:ext cx="19" cy="5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19" y="4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17" y="3"/>
                </a:cxn>
                <a:cxn ang="0">
                  <a:pos x="17" y="2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5" y="1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5"/>
                </a:cxn>
              </a:cxnLst>
              <a:rect l="0" t="0" r="0" b="0"/>
              <a:pathLst>
                <a:path w="103" h="26">
                  <a:moveTo>
                    <a:pt x="103" y="26"/>
                  </a:moveTo>
                  <a:lnTo>
                    <a:pt x="101" y="23"/>
                  </a:lnTo>
                  <a:lnTo>
                    <a:pt x="99" y="20"/>
                  </a:lnTo>
                  <a:lnTo>
                    <a:pt x="97" y="17"/>
                  </a:lnTo>
                  <a:lnTo>
                    <a:pt x="94" y="13"/>
                  </a:lnTo>
                  <a:lnTo>
                    <a:pt x="90" y="10"/>
                  </a:lnTo>
                  <a:lnTo>
                    <a:pt x="87" y="8"/>
                  </a:lnTo>
                  <a:lnTo>
                    <a:pt x="83" y="6"/>
                  </a:lnTo>
                  <a:lnTo>
                    <a:pt x="79" y="4"/>
                  </a:lnTo>
                  <a:lnTo>
                    <a:pt x="75" y="3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2" y="2"/>
                  </a:lnTo>
                  <a:lnTo>
                    <a:pt x="46" y="2"/>
                  </a:lnTo>
                  <a:lnTo>
                    <a:pt x="42" y="3"/>
                  </a:lnTo>
                  <a:lnTo>
                    <a:pt x="36" y="4"/>
                  </a:lnTo>
                  <a:lnTo>
                    <a:pt x="32" y="6"/>
                  </a:lnTo>
                  <a:lnTo>
                    <a:pt x="27" y="8"/>
                  </a:lnTo>
                  <a:lnTo>
                    <a:pt x="22" y="10"/>
                  </a:lnTo>
                  <a:lnTo>
                    <a:pt x="17" y="13"/>
                  </a:lnTo>
                  <a:lnTo>
                    <a:pt x="13" y="17"/>
                  </a:lnTo>
                  <a:lnTo>
                    <a:pt x="8" y="20"/>
                  </a:lnTo>
                  <a:lnTo>
                    <a:pt x="4" y="23"/>
                  </a:lnTo>
                  <a:lnTo>
                    <a:pt x="0" y="2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6" name="任意多边形 694456"/>
            <p:cNvSpPr>
              <a:spLocks noChangeAspect="1"/>
            </p:cNvSpPr>
            <p:nvPr/>
          </p:nvSpPr>
          <p:spPr>
            <a:xfrm>
              <a:off x="1286" y="1428"/>
              <a:ext cx="21" cy="71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2" y="69"/>
                </a:cxn>
                <a:cxn ang="0">
                  <a:pos x="3" y="67"/>
                </a:cxn>
                <a:cxn ang="0">
                  <a:pos x="4" y="65"/>
                </a:cxn>
                <a:cxn ang="0">
                  <a:pos x="6" y="63"/>
                </a:cxn>
                <a:cxn ang="0">
                  <a:pos x="7" y="61"/>
                </a:cxn>
                <a:cxn ang="0">
                  <a:pos x="9" y="59"/>
                </a:cxn>
                <a:cxn ang="0">
                  <a:pos x="10" y="56"/>
                </a:cxn>
                <a:cxn ang="0">
                  <a:pos x="11" y="54"/>
                </a:cxn>
                <a:cxn ang="0">
                  <a:pos x="12" y="52"/>
                </a:cxn>
                <a:cxn ang="0">
                  <a:pos x="13" y="50"/>
                </a:cxn>
                <a:cxn ang="0">
                  <a:pos x="14" y="48"/>
                </a:cxn>
                <a:cxn ang="0">
                  <a:pos x="15" y="46"/>
                </a:cxn>
                <a:cxn ang="0">
                  <a:pos x="16" y="43"/>
                </a:cxn>
                <a:cxn ang="0">
                  <a:pos x="17" y="41"/>
                </a:cxn>
                <a:cxn ang="0">
                  <a:pos x="18" y="39"/>
                </a:cxn>
                <a:cxn ang="0">
                  <a:pos x="18" y="37"/>
                </a:cxn>
                <a:cxn ang="0">
                  <a:pos x="19" y="35"/>
                </a:cxn>
                <a:cxn ang="0">
                  <a:pos x="19" y="32"/>
                </a:cxn>
                <a:cxn ang="0">
                  <a:pos x="20" y="30"/>
                </a:cxn>
                <a:cxn ang="0">
                  <a:pos x="20" y="28"/>
                </a:cxn>
                <a:cxn ang="0">
                  <a:pos x="20" y="25"/>
                </a:cxn>
                <a:cxn ang="0">
                  <a:pos x="21" y="23"/>
                </a:cxn>
                <a:cxn ang="0">
                  <a:pos x="21" y="21"/>
                </a:cxn>
                <a:cxn ang="0">
                  <a:pos x="21" y="19"/>
                </a:cxn>
                <a:cxn ang="0">
                  <a:pos x="21" y="17"/>
                </a:cxn>
                <a:cxn ang="0">
                  <a:pos x="21" y="15"/>
                </a:cxn>
                <a:cxn ang="0">
                  <a:pos x="21" y="12"/>
                </a:cxn>
                <a:cxn ang="0">
                  <a:pos x="21" y="10"/>
                </a:cxn>
                <a:cxn ang="0">
                  <a:pos x="21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2"/>
                </a:cxn>
                <a:cxn ang="0">
                  <a:pos x="19" y="0"/>
                </a:cxn>
              </a:cxnLst>
              <a:rect l="0" t="0" r="0" b="0"/>
              <a:pathLst>
                <a:path w="122" h="415">
                  <a:moveTo>
                    <a:pt x="0" y="415"/>
                  </a:moveTo>
                  <a:lnTo>
                    <a:pt x="9" y="403"/>
                  </a:lnTo>
                  <a:lnTo>
                    <a:pt x="17" y="391"/>
                  </a:lnTo>
                  <a:lnTo>
                    <a:pt x="26" y="379"/>
                  </a:lnTo>
                  <a:lnTo>
                    <a:pt x="35" y="367"/>
                  </a:lnTo>
                  <a:lnTo>
                    <a:pt x="42" y="355"/>
                  </a:lnTo>
                  <a:lnTo>
                    <a:pt x="50" y="342"/>
                  </a:lnTo>
                  <a:lnTo>
                    <a:pt x="56" y="330"/>
                  </a:lnTo>
                  <a:lnTo>
                    <a:pt x="64" y="317"/>
                  </a:lnTo>
                  <a:lnTo>
                    <a:pt x="70" y="304"/>
                  </a:lnTo>
                  <a:lnTo>
                    <a:pt x="76" y="292"/>
                  </a:lnTo>
                  <a:lnTo>
                    <a:pt x="82" y="279"/>
                  </a:lnTo>
                  <a:lnTo>
                    <a:pt x="88" y="266"/>
                  </a:lnTo>
                  <a:lnTo>
                    <a:pt x="92" y="253"/>
                  </a:lnTo>
                  <a:lnTo>
                    <a:pt x="97" y="241"/>
                  </a:lnTo>
                  <a:lnTo>
                    <a:pt x="102" y="228"/>
                  </a:lnTo>
                  <a:lnTo>
                    <a:pt x="105" y="215"/>
                  </a:lnTo>
                  <a:lnTo>
                    <a:pt x="109" y="202"/>
                  </a:lnTo>
                  <a:lnTo>
                    <a:pt x="112" y="188"/>
                  </a:lnTo>
                  <a:lnTo>
                    <a:pt x="115" y="175"/>
                  </a:lnTo>
                  <a:lnTo>
                    <a:pt x="117" y="162"/>
                  </a:lnTo>
                  <a:lnTo>
                    <a:pt x="119" y="149"/>
                  </a:lnTo>
                  <a:lnTo>
                    <a:pt x="120" y="136"/>
                  </a:lnTo>
                  <a:lnTo>
                    <a:pt x="121" y="124"/>
                  </a:lnTo>
                  <a:lnTo>
                    <a:pt x="122" y="111"/>
                  </a:lnTo>
                  <a:lnTo>
                    <a:pt x="122" y="98"/>
                  </a:lnTo>
                  <a:lnTo>
                    <a:pt x="122" y="85"/>
                  </a:lnTo>
                  <a:lnTo>
                    <a:pt x="122" y="73"/>
                  </a:lnTo>
                  <a:lnTo>
                    <a:pt x="121" y="60"/>
                  </a:lnTo>
                  <a:lnTo>
                    <a:pt x="120" y="48"/>
                  </a:lnTo>
                  <a:lnTo>
                    <a:pt x="118" y="36"/>
                  </a:lnTo>
                  <a:lnTo>
                    <a:pt x="116" y="24"/>
                  </a:lnTo>
                  <a:lnTo>
                    <a:pt x="114" y="12"/>
                  </a:lnTo>
                  <a:lnTo>
                    <a:pt x="11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7" name="任意多边形 694457"/>
            <p:cNvSpPr>
              <a:spLocks noChangeAspect="1"/>
            </p:cNvSpPr>
            <p:nvPr/>
          </p:nvSpPr>
          <p:spPr>
            <a:xfrm>
              <a:off x="1269" y="1499"/>
              <a:ext cx="1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7" y="5"/>
                </a:cxn>
                <a:cxn ang="0">
                  <a:pos x="8" y="5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10" y="4"/>
                </a:cxn>
                <a:cxn ang="0">
                  <a:pos x="11" y="4"/>
                </a:cxn>
                <a:cxn ang="0">
                  <a:pos x="12" y="4"/>
                </a:cxn>
                <a:cxn ang="0">
                  <a:pos x="13" y="3"/>
                </a:cxn>
                <a:cxn ang="0">
                  <a:pos x="13" y="3"/>
                </a:cxn>
                <a:cxn ang="0">
                  <a:pos x="14" y="3"/>
                </a:cxn>
                <a:cxn ang="0">
                  <a:pos x="15" y="2"/>
                </a:cxn>
                <a:cxn ang="0">
                  <a:pos x="16" y="1"/>
                </a:cxn>
                <a:cxn ang="0">
                  <a:pos x="16" y="1"/>
                </a:cxn>
                <a:cxn ang="0">
                  <a:pos x="17" y="0"/>
                </a:cxn>
              </a:cxnLst>
              <a:rect l="0" t="0" r="0" b="0"/>
              <a:pathLst>
                <a:path w="104" h="26">
                  <a:moveTo>
                    <a:pt x="0" y="0"/>
                  </a:moveTo>
                  <a:lnTo>
                    <a:pt x="2" y="3"/>
                  </a:lnTo>
                  <a:lnTo>
                    <a:pt x="5" y="7"/>
                  </a:lnTo>
                  <a:lnTo>
                    <a:pt x="7" y="10"/>
                  </a:lnTo>
                  <a:lnTo>
                    <a:pt x="10" y="13"/>
                  </a:lnTo>
                  <a:lnTo>
                    <a:pt x="13" y="16"/>
                  </a:lnTo>
                  <a:lnTo>
                    <a:pt x="16" y="18"/>
                  </a:lnTo>
                  <a:lnTo>
                    <a:pt x="21" y="20"/>
                  </a:lnTo>
                  <a:lnTo>
                    <a:pt x="25" y="22"/>
                  </a:lnTo>
                  <a:lnTo>
                    <a:pt x="28" y="23"/>
                  </a:lnTo>
                  <a:lnTo>
                    <a:pt x="34" y="25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52" y="26"/>
                  </a:lnTo>
                  <a:lnTo>
                    <a:pt x="58" y="25"/>
                  </a:lnTo>
                  <a:lnTo>
                    <a:pt x="62" y="23"/>
                  </a:lnTo>
                  <a:lnTo>
                    <a:pt x="67" y="22"/>
                  </a:lnTo>
                  <a:lnTo>
                    <a:pt x="72" y="20"/>
                  </a:lnTo>
                  <a:lnTo>
                    <a:pt x="77" y="18"/>
                  </a:lnTo>
                  <a:lnTo>
                    <a:pt x="81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5" y="7"/>
                  </a:lnTo>
                  <a:lnTo>
                    <a:pt x="100" y="3"/>
                  </a:lnTo>
                  <a:lnTo>
                    <a:pt x="10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8" name="直接连接符 694458"/>
            <p:cNvSpPr>
              <a:spLocks noChangeAspect="1"/>
            </p:cNvSpPr>
            <p:nvPr/>
          </p:nvSpPr>
          <p:spPr>
            <a:xfrm>
              <a:off x="1779" y="852"/>
              <a:ext cx="142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9" name="直接连接符 694459"/>
            <p:cNvSpPr>
              <a:spLocks noChangeAspect="1"/>
            </p:cNvSpPr>
            <p:nvPr/>
          </p:nvSpPr>
          <p:spPr>
            <a:xfrm>
              <a:off x="1779" y="1154"/>
              <a:ext cx="14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0" name="直接连接符 694460"/>
            <p:cNvSpPr>
              <a:spLocks noChangeAspect="1"/>
            </p:cNvSpPr>
            <p:nvPr/>
          </p:nvSpPr>
          <p:spPr>
            <a:xfrm>
              <a:off x="1881" y="932"/>
              <a:ext cx="1" cy="14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1" name="任意多边形 694461"/>
            <p:cNvSpPr>
              <a:spLocks noChangeAspect="1"/>
            </p:cNvSpPr>
            <p:nvPr/>
          </p:nvSpPr>
          <p:spPr>
            <a:xfrm>
              <a:off x="1867" y="852"/>
              <a:ext cx="28" cy="8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28" y="80"/>
                </a:cxn>
                <a:cxn ang="0">
                  <a:pos x="14" y="0"/>
                </a:cxn>
                <a:cxn ang="0">
                  <a:pos x="0" y="80"/>
                </a:cxn>
              </a:cxnLst>
              <a:rect l="0" t="0" r="0" b="0"/>
              <a:pathLst>
                <a:path w="154" h="462">
                  <a:moveTo>
                    <a:pt x="0" y="462"/>
                  </a:moveTo>
                  <a:lnTo>
                    <a:pt x="154" y="462"/>
                  </a:lnTo>
                  <a:lnTo>
                    <a:pt x="77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2" name="任意多边形 694462"/>
            <p:cNvSpPr>
              <a:spLocks noChangeAspect="1"/>
            </p:cNvSpPr>
            <p:nvPr/>
          </p:nvSpPr>
          <p:spPr>
            <a:xfrm>
              <a:off x="1867" y="1076"/>
              <a:ext cx="28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14" y="78"/>
                </a:cxn>
                <a:cxn ang="0">
                  <a:pos x="0" y="0"/>
                </a:cxn>
              </a:cxnLst>
              <a:rect l="0" t="0" r="0" b="0"/>
              <a:pathLst>
                <a:path w="154" h="462">
                  <a:moveTo>
                    <a:pt x="0" y="0"/>
                  </a:moveTo>
                  <a:lnTo>
                    <a:pt x="154" y="0"/>
                  </a:lnTo>
                  <a:lnTo>
                    <a:pt x="77" y="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3" name="任意多边形 694463"/>
            <p:cNvSpPr>
              <a:spLocks noChangeAspect="1"/>
            </p:cNvSpPr>
            <p:nvPr/>
          </p:nvSpPr>
          <p:spPr>
            <a:xfrm>
              <a:off x="1777" y="1023"/>
              <a:ext cx="79" cy="22"/>
            </a:xfrm>
            <a:custGeom>
              <a:avLst/>
              <a:gdLst/>
              <a:ahLst/>
              <a:cxnLst>
                <a:cxn ang="0">
                  <a:pos x="79" y="21"/>
                </a:cxn>
                <a:cxn ang="0">
                  <a:pos x="0" y="0"/>
                </a:cxn>
                <a:cxn ang="0">
                  <a:pos x="17" y="22"/>
                </a:cxn>
              </a:cxnLst>
              <a:rect l="0" t="0" r="0" b="0"/>
              <a:pathLst>
                <a:path w="465" h="131">
                  <a:moveTo>
                    <a:pt x="465" y="125"/>
                  </a:moveTo>
                  <a:lnTo>
                    <a:pt x="0" y="0"/>
                  </a:lnTo>
                  <a:lnTo>
                    <a:pt x="103" y="13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4" name="任意多边形 694464"/>
            <p:cNvSpPr>
              <a:spLocks noChangeAspect="1"/>
            </p:cNvSpPr>
            <p:nvPr/>
          </p:nvSpPr>
          <p:spPr>
            <a:xfrm>
              <a:off x="1780" y="988"/>
              <a:ext cx="7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3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0" y="7"/>
                </a:cxn>
                <a:cxn ang="0">
                  <a:pos x="12" y="8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2"/>
                </a:cxn>
                <a:cxn ang="0">
                  <a:pos x="21" y="13"/>
                </a:cxn>
                <a:cxn ang="0">
                  <a:pos x="23" y="14"/>
                </a:cxn>
                <a:cxn ang="0">
                  <a:pos x="25" y="15"/>
                </a:cxn>
                <a:cxn ang="0">
                  <a:pos x="28" y="16"/>
                </a:cxn>
                <a:cxn ang="0">
                  <a:pos x="30" y="17"/>
                </a:cxn>
                <a:cxn ang="0">
                  <a:pos x="32" y="17"/>
                </a:cxn>
                <a:cxn ang="0">
                  <a:pos x="34" y="18"/>
                </a:cxn>
                <a:cxn ang="0">
                  <a:pos x="37" y="18"/>
                </a:cxn>
                <a:cxn ang="0">
                  <a:pos x="39" y="19"/>
                </a:cxn>
                <a:cxn ang="0">
                  <a:pos x="41" y="19"/>
                </a:cxn>
                <a:cxn ang="0">
                  <a:pos x="43" y="20"/>
                </a:cxn>
                <a:cxn ang="0">
                  <a:pos x="46" y="20"/>
                </a:cxn>
                <a:cxn ang="0">
                  <a:pos x="48" y="20"/>
                </a:cxn>
                <a:cxn ang="0">
                  <a:pos x="50" y="21"/>
                </a:cxn>
                <a:cxn ang="0">
                  <a:pos x="52" y="21"/>
                </a:cxn>
                <a:cxn ang="0">
                  <a:pos x="54" y="21"/>
                </a:cxn>
                <a:cxn ang="0">
                  <a:pos x="57" y="21"/>
                </a:cxn>
                <a:cxn ang="0">
                  <a:pos x="59" y="21"/>
                </a:cxn>
                <a:cxn ang="0">
                  <a:pos x="61" y="20"/>
                </a:cxn>
                <a:cxn ang="0">
                  <a:pos x="63" y="20"/>
                </a:cxn>
                <a:cxn ang="0">
                  <a:pos x="65" y="20"/>
                </a:cxn>
                <a:cxn ang="0">
                  <a:pos x="67" y="20"/>
                </a:cxn>
                <a:cxn ang="0">
                  <a:pos x="69" y="19"/>
                </a:cxn>
                <a:cxn ang="0">
                  <a:pos x="71" y="19"/>
                </a:cxn>
              </a:cxnLst>
              <a:rect l="0" t="0" r="0" b="0"/>
              <a:pathLst>
                <a:path w="413" h="124">
                  <a:moveTo>
                    <a:pt x="0" y="0"/>
                  </a:moveTo>
                  <a:lnTo>
                    <a:pt x="11" y="9"/>
                  </a:lnTo>
                  <a:lnTo>
                    <a:pt x="23" y="19"/>
                  </a:lnTo>
                  <a:lnTo>
                    <a:pt x="35" y="26"/>
                  </a:lnTo>
                  <a:lnTo>
                    <a:pt x="47" y="35"/>
                  </a:lnTo>
                  <a:lnTo>
                    <a:pt x="60" y="42"/>
                  </a:lnTo>
                  <a:lnTo>
                    <a:pt x="72" y="50"/>
                  </a:lnTo>
                  <a:lnTo>
                    <a:pt x="85" y="58"/>
                  </a:lnTo>
                  <a:lnTo>
                    <a:pt x="97" y="64"/>
                  </a:lnTo>
                  <a:lnTo>
                    <a:pt x="110" y="71"/>
                  </a:lnTo>
                  <a:lnTo>
                    <a:pt x="123" y="77"/>
                  </a:lnTo>
                  <a:lnTo>
                    <a:pt x="136" y="82"/>
                  </a:lnTo>
                  <a:lnTo>
                    <a:pt x="148" y="88"/>
                  </a:lnTo>
                  <a:lnTo>
                    <a:pt x="161" y="93"/>
                  </a:lnTo>
                  <a:lnTo>
                    <a:pt x="174" y="98"/>
                  </a:lnTo>
                  <a:lnTo>
                    <a:pt x="187" y="102"/>
                  </a:lnTo>
                  <a:lnTo>
                    <a:pt x="200" y="106"/>
                  </a:lnTo>
                  <a:lnTo>
                    <a:pt x="213" y="109"/>
                  </a:lnTo>
                  <a:lnTo>
                    <a:pt x="226" y="113"/>
                  </a:lnTo>
                  <a:lnTo>
                    <a:pt x="239" y="115"/>
                  </a:lnTo>
                  <a:lnTo>
                    <a:pt x="252" y="118"/>
                  </a:lnTo>
                  <a:lnTo>
                    <a:pt x="265" y="119"/>
                  </a:lnTo>
                  <a:lnTo>
                    <a:pt x="278" y="121"/>
                  </a:lnTo>
                  <a:lnTo>
                    <a:pt x="291" y="122"/>
                  </a:lnTo>
                  <a:lnTo>
                    <a:pt x="304" y="122"/>
                  </a:lnTo>
                  <a:lnTo>
                    <a:pt x="316" y="124"/>
                  </a:lnTo>
                  <a:lnTo>
                    <a:pt x="329" y="124"/>
                  </a:lnTo>
                  <a:lnTo>
                    <a:pt x="342" y="122"/>
                  </a:lnTo>
                  <a:lnTo>
                    <a:pt x="354" y="121"/>
                  </a:lnTo>
                  <a:lnTo>
                    <a:pt x="366" y="120"/>
                  </a:lnTo>
                  <a:lnTo>
                    <a:pt x="379" y="118"/>
                  </a:lnTo>
                  <a:lnTo>
                    <a:pt x="391" y="117"/>
                  </a:lnTo>
                  <a:lnTo>
                    <a:pt x="402" y="114"/>
                  </a:lnTo>
                  <a:lnTo>
                    <a:pt x="413" y="1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5" name="任意多边形 694465"/>
            <p:cNvSpPr>
              <a:spLocks noChangeAspect="1"/>
            </p:cNvSpPr>
            <p:nvPr/>
          </p:nvSpPr>
          <p:spPr>
            <a:xfrm>
              <a:off x="1777" y="971"/>
              <a:ext cx="3" cy="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2" y="15"/>
                </a:cxn>
                <a:cxn ang="0">
                  <a:pos x="2" y="16"/>
                </a:cxn>
                <a:cxn ang="0">
                  <a:pos x="3" y="16"/>
                </a:cxn>
                <a:cxn ang="0">
                  <a:pos x="3" y="17"/>
                </a:cxn>
              </a:cxnLst>
              <a:rect l="0" t="0" r="0" b="0"/>
              <a:pathLst>
                <a:path w="26" h="104">
                  <a:moveTo>
                    <a:pt x="26" y="0"/>
                  </a:moveTo>
                  <a:lnTo>
                    <a:pt x="22" y="3"/>
                  </a:lnTo>
                  <a:lnTo>
                    <a:pt x="19" y="5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0" y="13"/>
                  </a:lnTo>
                  <a:lnTo>
                    <a:pt x="7" y="18"/>
                  </a:lnTo>
                  <a:lnTo>
                    <a:pt x="6" y="21"/>
                  </a:lnTo>
                  <a:lnTo>
                    <a:pt x="4" y="25"/>
                  </a:lnTo>
                  <a:lnTo>
                    <a:pt x="3" y="30"/>
                  </a:lnTo>
                  <a:lnTo>
                    <a:pt x="1" y="34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3" y="63"/>
                  </a:lnTo>
                  <a:lnTo>
                    <a:pt x="4" y="67"/>
                  </a:lnTo>
                  <a:lnTo>
                    <a:pt x="6" y="73"/>
                  </a:lnTo>
                  <a:lnTo>
                    <a:pt x="7" y="77"/>
                  </a:lnTo>
                  <a:lnTo>
                    <a:pt x="10" y="83"/>
                  </a:lnTo>
                  <a:lnTo>
                    <a:pt x="12" y="87"/>
                  </a:lnTo>
                  <a:lnTo>
                    <a:pt x="16" y="91"/>
                  </a:lnTo>
                  <a:lnTo>
                    <a:pt x="19" y="96"/>
                  </a:lnTo>
                  <a:lnTo>
                    <a:pt x="22" y="100"/>
                  </a:lnTo>
                  <a:lnTo>
                    <a:pt x="26" y="10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6" name="任意多边形 694466"/>
            <p:cNvSpPr>
              <a:spLocks noChangeAspect="1"/>
            </p:cNvSpPr>
            <p:nvPr/>
          </p:nvSpPr>
          <p:spPr>
            <a:xfrm>
              <a:off x="1780" y="969"/>
              <a:ext cx="71" cy="20"/>
            </a:xfrm>
            <a:custGeom>
              <a:avLst/>
              <a:gdLst/>
              <a:ahLst/>
              <a:cxnLst>
                <a:cxn ang="0">
                  <a:pos x="71" y="20"/>
                </a:cxn>
                <a:cxn ang="0">
                  <a:pos x="69" y="18"/>
                </a:cxn>
                <a:cxn ang="0">
                  <a:pos x="67" y="17"/>
                </a:cxn>
                <a:cxn ang="0">
                  <a:pos x="65" y="16"/>
                </a:cxn>
                <a:cxn ang="0">
                  <a:pos x="63" y="14"/>
                </a:cxn>
                <a:cxn ang="0">
                  <a:pos x="61" y="13"/>
                </a:cxn>
                <a:cxn ang="0">
                  <a:pos x="59" y="12"/>
                </a:cxn>
                <a:cxn ang="0">
                  <a:pos x="57" y="11"/>
                </a:cxn>
                <a:cxn ang="0">
                  <a:pos x="54" y="10"/>
                </a:cxn>
                <a:cxn ang="0">
                  <a:pos x="52" y="9"/>
                </a:cxn>
                <a:cxn ang="0">
                  <a:pos x="50" y="7"/>
                </a:cxn>
                <a:cxn ang="0">
                  <a:pos x="48" y="7"/>
                </a:cxn>
                <a:cxn ang="0">
                  <a:pos x="46" y="6"/>
                </a:cxn>
                <a:cxn ang="0">
                  <a:pos x="43" y="5"/>
                </a:cxn>
                <a:cxn ang="0">
                  <a:pos x="41" y="4"/>
                </a:cxn>
                <a:cxn ang="0">
                  <a:pos x="39" y="3"/>
                </a:cxn>
                <a:cxn ang="0">
                  <a:pos x="37" y="3"/>
                </a:cxn>
                <a:cxn ang="0">
                  <a:pos x="34" y="2"/>
                </a:cxn>
                <a:cxn ang="0">
                  <a:pos x="32" y="2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2"/>
                </a:cxn>
              </a:cxnLst>
              <a:rect l="0" t="0" r="0" b="0"/>
              <a:pathLst>
                <a:path w="413" h="123">
                  <a:moveTo>
                    <a:pt x="413" y="123"/>
                  </a:moveTo>
                  <a:lnTo>
                    <a:pt x="402" y="113"/>
                  </a:lnTo>
                  <a:lnTo>
                    <a:pt x="391" y="104"/>
                  </a:lnTo>
                  <a:lnTo>
                    <a:pt x="379" y="96"/>
                  </a:lnTo>
                  <a:lnTo>
                    <a:pt x="366" y="88"/>
                  </a:lnTo>
                  <a:lnTo>
                    <a:pt x="354" y="81"/>
                  </a:lnTo>
                  <a:lnTo>
                    <a:pt x="342" y="73"/>
                  </a:lnTo>
                  <a:lnTo>
                    <a:pt x="329" y="66"/>
                  </a:lnTo>
                  <a:lnTo>
                    <a:pt x="316" y="59"/>
                  </a:lnTo>
                  <a:lnTo>
                    <a:pt x="304" y="53"/>
                  </a:lnTo>
                  <a:lnTo>
                    <a:pt x="291" y="46"/>
                  </a:lnTo>
                  <a:lnTo>
                    <a:pt x="278" y="41"/>
                  </a:lnTo>
                  <a:lnTo>
                    <a:pt x="265" y="35"/>
                  </a:lnTo>
                  <a:lnTo>
                    <a:pt x="252" y="30"/>
                  </a:lnTo>
                  <a:lnTo>
                    <a:pt x="239" y="25"/>
                  </a:lnTo>
                  <a:lnTo>
                    <a:pt x="226" y="21"/>
                  </a:lnTo>
                  <a:lnTo>
                    <a:pt x="213" y="17"/>
                  </a:lnTo>
                  <a:lnTo>
                    <a:pt x="200" y="14"/>
                  </a:lnTo>
                  <a:lnTo>
                    <a:pt x="187" y="10"/>
                  </a:lnTo>
                  <a:lnTo>
                    <a:pt x="174" y="7"/>
                  </a:lnTo>
                  <a:lnTo>
                    <a:pt x="161" y="5"/>
                  </a:lnTo>
                  <a:lnTo>
                    <a:pt x="148" y="3"/>
                  </a:lnTo>
                  <a:lnTo>
                    <a:pt x="136" y="2"/>
                  </a:lnTo>
                  <a:lnTo>
                    <a:pt x="123" y="1"/>
                  </a:lnTo>
                  <a:lnTo>
                    <a:pt x="110" y="0"/>
                  </a:lnTo>
                  <a:lnTo>
                    <a:pt x="97" y="0"/>
                  </a:lnTo>
                  <a:lnTo>
                    <a:pt x="85" y="0"/>
                  </a:lnTo>
                  <a:lnTo>
                    <a:pt x="72" y="1"/>
                  </a:lnTo>
                  <a:lnTo>
                    <a:pt x="60" y="2"/>
                  </a:lnTo>
                  <a:lnTo>
                    <a:pt x="47" y="3"/>
                  </a:lnTo>
                  <a:lnTo>
                    <a:pt x="35" y="4"/>
                  </a:lnTo>
                  <a:lnTo>
                    <a:pt x="23" y="6"/>
                  </a:lnTo>
                  <a:lnTo>
                    <a:pt x="11" y="9"/>
                  </a:lnTo>
                  <a:lnTo>
                    <a:pt x="0" y="1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7" name="任意多边形 694467"/>
            <p:cNvSpPr>
              <a:spLocks noChangeAspect="1"/>
            </p:cNvSpPr>
            <p:nvPr/>
          </p:nvSpPr>
          <p:spPr>
            <a:xfrm>
              <a:off x="1851" y="989"/>
              <a:ext cx="5" cy="19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" y="18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3" y="17"/>
                </a:cxn>
                <a:cxn ang="0">
                  <a:pos x="3" y="16"/>
                </a:cxn>
                <a:cxn ang="0">
                  <a:pos x="4" y="16"/>
                </a:cxn>
                <a:cxn ang="0">
                  <a:pos x="4" y="15"/>
                </a:cxn>
                <a:cxn ang="0">
                  <a:pos x="4" y="14"/>
                </a:cxn>
                <a:cxn ang="0">
                  <a:pos x="5" y="14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5" y="10"/>
                </a:cxn>
                <a:cxn ang="0">
                  <a:pos x="5" y="9"/>
                </a:cxn>
                <a:cxn ang="0">
                  <a:pos x="5" y="8"/>
                </a:cxn>
                <a:cxn ang="0">
                  <a:pos x="5" y="7"/>
                </a:cxn>
                <a:cxn ang="0">
                  <a:pos x="4" y="7"/>
                </a:cxn>
                <a:cxn ang="0">
                  <a:pos x="4" y="6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0" b="0"/>
              <a:pathLst>
                <a:path w="26" h="104">
                  <a:moveTo>
                    <a:pt x="0" y="104"/>
                  </a:moveTo>
                  <a:lnTo>
                    <a:pt x="5" y="101"/>
                  </a:lnTo>
                  <a:lnTo>
                    <a:pt x="8" y="99"/>
                  </a:lnTo>
                  <a:lnTo>
                    <a:pt x="11" y="96"/>
                  </a:lnTo>
                  <a:lnTo>
                    <a:pt x="15" y="93"/>
                  </a:lnTo>
                  <a:lnTo>
                    <a:pt x="17" y="90"/>
                  </a:lnTo>
                  <a:lnTo>
                    <a:pt x="19" y="86"/>
                  </a:lnTo>
                  <a:lnTo>
                    <a:pt x="21" y="83"/>
                  </a:lnTo>
                  <a:lnTo>
                    <a:pt x="23" y="79"/>
                  </a:lnTo>
                  <a:lnTo>
                    <a:pt x="24" y="74"/>
                  </a:lnTo>
                  <a:lnTo>
                    <a:pt x="25" y="70"/>
                  </a:lnTo>
                  <a:lnTo>
                    <a:pt x="26" y="66"/>
                  </a:lnTo>
                  <a:lnTo>
                    <a:pt x="26" y="60"/>
                  </a:lnTo>
                  <a:lnTo>
                    <a:pt x="26" y="56"/>
                  </a:lnTo>
                  <a:lnTo>
                    <a:pt x="26" y="51"/>
                  </a:lnTo>
                  <a:lnTo>
                    <a:pt x="25" y="46"/>
                  </a:lnTo>
                  <a:lnTo>
                    <a:pt x="24" y="41"/>
                  </a:lnTo>
                  <a:lnTo>
                    <a:pt x="23" y="37"/>
                  </a:lnTo>
                  <a:lnTo>
                    <a:pt x="21" y="31"/>
                  </a:lnTo>
                  <a:lnTo>
                    <a:pt x="19" y="27"/>
                  </a:lnTo>
                  <a:lnTo>
                    <a:pt x="17" y="21"/>
                  </a:lnTo>
                  <a:lnTo>
                    <a:pt x="15" y="17"/>
                  </a:lnTo>
                  <a:lnTo>
                    <a:pt x="11" y="13"/>
                  </a:lnTo>
                  <a:lnTo>
                    <a:pt x="8" y="7"/>
                  </a:lnTo>
                  <a:lnTo>
                    <a:pt x="5" y="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8" name="直接连接符 694468"/>
            <p:cNvSpPr>
              <a:spLocks noChangeAspect="1"/>
            </p:cNvSpPr>
            <p:nvPr/>
          </p:nvSpPr>
          <p:spPr>
            <a:xfrm>
              <a:off x="1562" y="678"/>
              <a:ext cx="514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9" name="直接连接符 694469"/>
            <p:cNvSpPr>
              <a:spLocks noChangeAspect="1"/>
            </p:cNvSpPr>
            <p:nvPr/>
          </p:nvSpPr>
          <p:spPr>
            <a:xfrm>
              <a:off x="1562" y="1328"/>
              <a:ext cx="514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0" name="直接连接符 694470"/>
            <p:cNvSpPr>
              <a:spLocks noChangeAspect="1"/>
            </p:cNvSpPr>
            <p:nvPr/>
          </p:nvSpPr>
          <p:spPr>
            <a:xfrm>
              <a:off x="2035" y="759"/>
              <a:ext cx="2" cy="49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1" name="任意多边形 694471"/>
            <p:cNvSpPr>
              <a:spLocks noChangeAspect="1"/>
            </p:cNvSpPr>
            <p:nvPr/>
          </p:nvSpPr>
          <p:spPr>
            <a:xfrm>
              <a:off x="2023" y="678"/>
              <a:ext cx="26" cy="81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26" y="81"/>
                </a:cxn>
                <a:cxn ang="0">
                  <a:pos x="13" y="0"/>
                </a:cxn>
                <a:cxn ang="0">
                  <a:pos x="0" y="81"/>
                </a:cxn>
              </a:cxnLst>
              <a:rect l="0" t="0" r="0" b="0"/>
              <a:pathLst>
                <a:path w="155" h="462">
                  <a:moveTo>
                    <a:pt x="0" y="462"/>
                  </a:moveTo>
                  <a:lnTo>
                    <a:pt x="155" y="462"/>
                  </a:lnTo>
                  <a:lnTo>
                    <a:pt x="78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2" name="任意多边形 694472"/>
            <p:cNvSpPr>
              <a:spLocks noChangeAspect="1"/>
            </p:cNvSpPr>
            <p:nvPr/>
          </p:nvSpPr>
          <p:spPr>
            <a:xfrm>
              <a:off x="2023" y="1249"/>
              <a:ext cx="26" cy="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13" y="79"/>
                </a:cxn>
                <a:cxn ang="0">
                  <a:pos x="0" y="0"/>
                </a:cxn>
              </a:cxnLst>
              <a:rect l="0" t="0" r="0" b="0"/>
              <a:pathLst>
                <a:path w="155" h="462">
                  <a:moveTo>
                    <a:pt x="0" y="0"/>
                  </a:moveTo>
                  <a:lnTo>
                    <a:pt x="155" y="0"/>
                  </a:lnTo>
                  <a:lnTo>
                    <a:pt x="78" y="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3" name="任意多边形 694473"/>
            <p:cNvSpPr>
              <a:spLocks noChangeAspect="1"/>
            </p:cNvSpPr>
            <p:nvPr/>
          </p:nvSpPr>
          <p:spPr>
            <a:xfrm>
              <a:off x="1932" y="1023"/>
              <a:ext cx="1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5"/>
                </a:cxn>
                <a:cxn ang="0">
                  <a:pos x="5" y="15"/>
                </a:cxn>
                <a:cxn ang="0">
                  <a:pos x="6" y="17"/>
                </a:cxn>
                <a:cxn ang="0">
                  <a:pos x="7" y="17"/>
                </a:cxn>
                <a:cxn ang="0">
                  <a:pos x="8" y="18"/>
                </a:cxn>
                <a:cxn ang="0">
                  <a:pos x="8" y="19"/>
                </a:cxn>
                <a:cxn ang="0">
                  <a:pos x="9" y="20"/>
                </a:cxn>
                <a:cxn ang="0">
                  <a:pos x="10" y="21"/>
                </a:cxn>
                <a:cxn ang="0">
                  <a:pos x="11" y="21"/>
                </a:cxn>
                <a:cxn ang="0">
                  <a:pos x="12" y="22"/>
                </a:cxn>
              </a:cxnLst>
              <a:rect l="0" t="0" r="0" b="0"/>
              <a:pathLst>
                <a:path w="78" h="124">
                  <a:moveTo>
                    <a:pt x="0" y="0"/>
                  </a:moveTo>
                  <a:lnTo>
                    <a:pt x="1" y="6"/>
                  </a:lnTo>
                  <a:lnTo>
                    <a:pt x="1" y="13"/>
                  </a:lnTo>
                  <a:lnTo>
                    <a:pt x="2" y="19"/>
                  </a:lnTo>
                  <a:lnTo>
                    <a:pt x="4" y="26"/>
                  </a:lnTo>
                  <a:lnTo>
                    <a:pt x="6" y="32"/>
                  </a:lnTo>
                  <a:lnTo>
                    <a:pt x="7" y="39"/>
                  </a:lnTo>
                  <a:lnTo>
                    <a:pt x="9" y="45"/>
                  </a:lnTo>
                  <a:lnTo>
                    <a:pt x="12" y="51"/>
                  </a:lnTo>
                  <a:lnTo>
                    <a:pt x="15" y="58"/>
                  </a:lnTo>
                  <a:lnTo>
                    <a:pt x="19" y="63"/>
                  </a:lnTo>
                  <a:lnTo>
                    <a:pt x="22" y="70"/>
                  </a:lnTo>
                  <a:lnTo>
                    <a:pt x="26" y="76"/>
                  </a:lnTo>
                  <a:lnTo>
                    <a:pt x="31" y="82"/>
                  </a:lnTo>
                  <a:lnTo>
                    <a:pt x="35" y="87"/>
                  </a:lnTo>
                  <a:lnTo>
                    <a:pt x="39" y="93"/>
                  </a:lnTo>
                  <a:lnTo>
                    <a:pt x="45" y="98"/>
                  </a:lnTo>
                  <a:lnTo>
                    <a:pt x="50" y="103"/>
                  </a:lnTo>
                  <a:lnTo>
                    <a:pt x="55" y="108"/>
                  </a:lnTo>
                  <a:lnTo>
                    <a:pt x="61" y="112"/>
                  </a:lnTo>
                  <a:lnTo>
                    <a:pt x="66" y="116"/>
                  </a:lnTo>
                  <a:lnTo>
                    <a:pt x="73" y="121"/>
                  </a:lnTo>
                  <a:lnTo>
                    <a:pt x="78" y="12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4" name="任意多边形 694474"/>
            <p:cNvSpPr>
              <a:spLocks noChangeAspect="1"/>
            </p:cNvSpPr>
            <p:nvPr/>
          </p:nvSpPr>
          <p:spPr>
            <a:xfrm>
              <a:off x="1932" y="1009"/>
              <a:ext cx="26" cy="14"/>
            </a:xfrm>
            <a:custGeom>
              <a:avLst/>
              <a:gdLst/>
              <a:ahLst/>
              <a:cxnLst>
                <a:cxn ang="0">
                  <a:pos x="26" y="6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4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  <a:cxn ang="0">
                  <a:pos x="0" y="14"/>
                </a:cxn>
              </a:cxnLst>
              <a:rect l="0" t="0" r="0" b="0"/>
              <a:pathLst>
                <a:path w="158" h="80">
                  <a:moveTo>
                    <a:pt x="158" y="34"/>
                  </a:moveTo>
                  <a:lnTo>
                    <a:pt x="153" y="29"/>
                  </a:lnTo>
                  <a:lnTo>
                    <a:pt x="147" y="24"/>
                  </a:lnTo>
                  <a:lnTo>
                    <a:pt x="142" y="21"/>
                  </a:lnTo>
                  <a:lnTo>
                    <a:pt x="136" y="17"/>
                  </a:lnTo>
                  <a:lnTo>
                    <a:pt x="130" y="14"/>
                  </a:lnTo>
                  <a:lnTo>
                    <a:pt x="124" y="10"/>
                  </a:lnTo>
                  <a:lnTo>
                    <a:pt x="117" y="8"/>
                  </a:lnTo>
                  <a:lnTo>
                    <a:pt x="112" y="6"/>
                  </a:lnTo>
                  <a:lnTo>
                    <a:pt x="105" y="4"/>
                  </a:lnTo>
                  <a:lnTo>
                    <a:pt x="99" y="2"/>
                  </a:lnTo>
                  <a:lnTo>
                    <a:pt x="92" y="1"/>
                  </a:lnTo>
                  <a:lnTo>
                    <a:pt x="86" y="1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68" y="1"/>
                  </a:lnTo>
                  <a:lnTo>
                    <a:pt x="62" y="1"/>
                  </a:lnTo>
                  <a:lnTo>
                    <a:pt x="57" y="3"/>
                  </a:lnTo>
                  <a:lnTo>
                    <a:pt x="51" y="4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1"/>
                  </a:lnTo>
                  <a:lnTo>
                    <a:pt x="32" y="14"/>
                  </a:lnTo>
                  <a:lnTo>
                    <a:pt x="27" y="18"/>
                  </a:lnTo>
                  <a:lnTo>
                    <a:pt x="23" y="21"/>
                  </a:lnTo>
                  <a:lnTo>
                    <a:pt x="19" y="26"/>
                  </a:lnTo>
                  <a:lnTo>
                    <a:pt x="15" y="30"/>
                  </a:lnTo>
                  <a:lnTo>
                    <a:pt x="12" y="34"/>
                  </a:lnTo>
                  <a:lnTo>
                    <a:pt x="10" y="40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4" y="56"/>
                  </a:lnTo>
                  <a:lnTo>
                    <a:pt x="2" y="61"/>
                  </a:lnTo>
                  <a:lnTo>
                    <a:pt x="1" y="67"/>
                  </a:lnTo>
                  <a:lnTo>
                    <a:pt x="1" y="73"/>
                  </a:lnTo>
                  <a:lnTo>
                    <a:pt x="0" y="8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5" name="任意多边形 694475"/>
            <p:cNvSpPr>
              <a:spLocks noChangeAspect="1"/>
            </p:cNvSpPr>
            <p:nvPr/>
          </p:nvSpPr>
          <p:spPr>
            <a:xfrm>
              <a:off x="1958" y="1015"/>
              <a:ext cx="53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" y="47"/>
                </a:cxn>
                <a:cxn ang="0">
                  <a:pos x="53" y="11"/>
                </a:cxn>
              </a:cxnLst>
              <a:rect l="0" t="0" r="0" b="0"/>
              <a:pathLst>
                <a:path w="308" h="274">
                  <a:moveTo>
                    <a:pt x="0" y="0"/>
                  </a:moveTo>
                  <a:lnTo>
                    <a:pt x="308" y="274"/>
                  </a:lnTo>
                  <a:lnTo>
                    <a:pt x="308" y="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6" name="任意多边形 694476"/>
            <p:cNvSpPr>
              <a:spLocks noChangeAspect="1"/>
            </p:cNvSpPr>
            <p:nvPr/>
          </p:nvSpPr>
          <p:spPr>
            <a:xfrm>
              <a:off x="1936" y="971"/>
              <a:ext cx="72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3"/>
                </a:cxn>
                <a:cxn ang="0">
                  <a:pos x="6" y="5"/>
                </a:cxn>
                <a:cxn ang="0">
                  <a:pos x="8" y="6"/>
                </a:cxn>
                <a:cxn ang="0">
                  <a:pos x="11" y="7"/>
                </a:cxn>
                <a:cxn ang="0">
                  <a:pos x="13" y="9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2"/>
                </a:cxn>
                <a:cxn ang="0">
                  <a:pos x="22" y="13"/>
                </a:cxn>
                <a:cxn ang="0">
                  <a:pos x="24" y="14"/>
                </a:cxn>
                <a:cxn ang="0">
                  <a:pos x="26" y="15"/>
                </a:cxn>
                <a:cxn ang="0">
                  <a:pos x="28" y="16"/>
                </a:cxn>
                <a:cxn ang="0">
                  <a:pos x="30" y="17"/>
                </a:cxn>
                <a:cxn ang="0">
                  <a:pos x="33" y="17"/>
                </a:cxn>
                <a:cxn ang="0">
                  <a:pos x="35" y="18"/>
                </a:cxn>
                <a:cxn ang="0">
                  <a:pos x="37" y="19"/>
                </a:cxn>
                <a:cxn ang="0">
                  <a:pos x="39" y="19"/>
                </a:cxn>
                <a:cxn ang="0">
                  <a:pos x="42" y="20"/>
                </a:cxn>
                <a:cxn ang="0">
                  <a:pos x="44" y="20"/>
                </a:cxn>
                <a:cxn ang="0">
                  <a:pos x="46" y="20"/>
                </a:cxn>
                <a:cxn ang="0">
                  <a:pos x="48" y="21"/>
                </a:cxn>
                <a:cxn ang="0">
                  <a:pos x="51" y="21"/>
                </a:cxn>
                <a:cxn ang="0">
                  <a:pos x="53" y="21"/>
                </a:cxn>
                <a:cxn ang="0">
                  <a:pos x="55" y="21"/>
                </a:cxn>
                <a:cxn ang="0">
                  <a:pos x="57" y="21"/>
                </a:cxn>
                <a:cxn ang="0">
                  <a:pos x="59" y="21"/>
                </a:cxn>
                <a:cxn ang="0">
                  <a:pos x="62" y="21"/>
                </a:cxn>
                <a:cxn ang="0">
                  <a:pos x="64" y="20"/>
                </a:cxn>
                <a:cxn ang="0">
                  <a:pos x="66" y="20"/>
                </a:cxn>
                <a:cxn ang="0">
                  <a:pos x="68" y="20"/>
                </a:cxn>
                <a:cxn ang="0">
                  <a:pos x="70" y="19"/>
                </a:cxn>
                <a:cxn ang="0">
                  <a:pos x="72" y="19"/>
                </a:cxn>
              </a:cxnLst>
              <a:rect l="0" t="0" r="0" b="0"/>
              <a:pathLst>
                <a:path w="415" h="123">
                  <a:moveTo>
                    <a:pt x="0" y="0"/>
                  </a:moveTo>
                  <a:lnTo>
                    <a:pt x="12" y="9"/>
                  </a:lnTo>
                  <a:lnTo>
                    <a:pt x="24" y="18"/>
                  </a:lnTo>
                  <a:lnTo>
                    <a:pt x="36" y="27"/>
                  </a:lnTo>
                  <a:lnTo>
                    <a:pt x="48" y="34"/>
                  </a:lnTo>
                  <a:lnTo>
                    <a:pt x="61" y="43"/>
                  </a:lnTo>
                  <a:lnTo>
                    <a:pt x="73" y="51"/>
                  </a:lnTo>
                  <a:lnTo>
                    <a:pt x="85" y="57"/>
                  </a:lnTo>
                  <a:lnTo>
                    <a:pt x="98" y="65"/>
                  </a:lnTo>
                  <a:lnTo>
                    <a:pt x="111" y="71"/>
                  </a:lnTo>
                  <a:lnTo>
                    <a:pt x="124" y="76"/>
                  </a:lnTo>
                  <a:lnTo>
                    <a:pt x="137" y="83"/>
                  </a:lnTo>
                  <a:lnTo>
                    <a:pt x="148" y="88"/>
                  </a:lnTo>
                  <a:lnTo>
                    <a:pt x="161" y="93"/>
                  </a:lnTo>
                  <a:lnTo>
                    <a:pt x="174" y="98"/>
                  </a:lnTo>
                  <a:lnTo>
                    <a:pt x="188" y="101"/>
                  </a:lnTo>
                  <a:lnTo>
                    <a:pt x="201" y="106"/>
                  </a:lnTo>
                  <a:lnTo>
                    <a:pt x="214" y="109"/>
                  </a:lnTo>
                  <a:lnTo>
                    <a:pt x="227" y="112"/>
                  </a:lnTo>
                  <a:lnTo>
                    <a:pt x="240" y="115"/>
                  </a:lnTo>
                  <a:lnTo>
                    <a:pt x="253" y="118"/>
                  </a:lnTo>
                  <a:lnTo>
                    <a:pt x="266" y="120"/>
                  </a:lnTo>
                  <a:lnTo>
                    <a:pt x="279" y="121"/>
                  </a:lnTo>
                  <a:lnTo>
                    <a:pt x="292" y="122"/>
                  </a:lnTo>
                  <a:lnTo>
                    <a:pt x="304" y="123"/>
                  </a:lnTo>
                  <a:lnTo>
                    <a:pt x="317" y="123"/>
                  </a:lnTo>
                  <a:lnTo>
                    <a:pt x="330" y="123"/>
                  </a:lnTo>
                  <a:lnTo>
                    <a:pt x="342" y="122"/>
                  </a:lnTo>
                  <a:lnTo>
                    <a:pt x="355" y="122"/>
                  </a:lnTo>
                  <a:lnTo>
                    <a:pt x="367" y="120"/>
                  </a:lnTo>
                  <a:lnTo>
                    <a:pt x="379" y="119"/>
                  </a:lnTo>
                  <a:lnTo>
                    <a:pt x="391" y="116"/>
                  </a:lnTo>
                  <a:lnTo>
                    <a:pt x="403" y="114"/>
                  </a:lnTo>
                  <a:lnTo>
                    <a:pt x="415" y="11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7" name="任意多边形 694477"/>
            <p:cNvSpPr>
              <a:spLocks noChangeAspect="1"/>
            </p:cNvSpPr>
            <p:nvPr/>
          </p:nvSpPr>
          <p:spPr>
            <a:xfrm>
              <a:off x="1932" y="954"/>
              <a:ext cx="4" cy="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2" y="13"/>
                </a:cxn>
                <a:cxn ang="0">
                  <a:pos x="2" y="14"/>
                </a:cxn>
                <a:cxn ang="0">
                  <a:pos x="3" y="15"/>
                </a:cxn>
                <a:cxn ang="0">
                  <a:pos x="3" y="16"/>
                </a:cxn>
                <a:cxn ang="0">
                  <a:pos x="4" y="16"/>
                </a:cxn>
                <a:cxn ang="0">
                  <a:pos x="4" y="17"/>
                </a:cxn>
              </a:cxnLst>
              <a:rect l="0" t="0" r="0" b="0"/>
              <a:pathLst>
                <a:path w="26" h="103">
                  <a:moveTo>
                    <a:pt x="26" y="0"/>
                  </a:moveTo>
                  <a:lnTo>
                    <a:pt x="23" y="1"/>
                  </a:lnTo>
                  <a:lnTo>
                    <a:pt x="20" y="4"/>
                  </a:lnTo>
                  <a:lnTo>
                    <a:pt x="17" y="6"/>
                  </a:lnTo>
                  <a:lnTo>
                    <a:pt x="13" y="10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5" y="24"/>
                  </a:lnTo>
                  <a:lnTo>
                    <a:pt x="2" y="28"/>
                  </a:lnTo>
                  <a:lnTo>
                    <a:pt x="1" y="32"/>
                  </a:lnTo>
                  <a:lnTo>
                    <a:pt x="1" y="37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1" y="52"/>
                  </a:lnTo>
                  <a:lnTo>
                    <a:pt x="1" y="56"/>
                  </a:lnTo>
                  <a:lnTo>
                    <a:pt x="2" y="62"/>
                  </a:lnTo>
                  <a:lnTo>
                    <a:pt x="5" y="67"/>
                  </a:lnTo>
                  <a:lnTo>
                    <a:pt x="6" y="71"/>
                  </a:lnTo>
                  <a:lnTo>
                    <a:pt x="8" y="77"/>
                  </a:lnTo>
                  <a:lnTo>
                    <a:pt x="10" y="81"/>
                  </a:lnTo>
                  <a:lnTo>
                    <a:pt x="13" y="85"/>
                  </a:lnTo>
                  <a:lnTo>
                    <a:pt x="17" y="91"/>
                  </a:lnTo>
                  <a:lnTo>
                    <a:pt x="20" y="95"/>
                  </a:lnTo>
                  <a:lnTo>
                    <a:pt x="23" y="99"/>
                  </a:lnTo>
                  <a:lnTo>
                    <a:pt x="26" y="1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8" name="任意多边形 694478"/>
            <p:cNvSpPr>
              <a:spLocks noChangeAspect="1"/>
            </p:cNvSpPr>
            <p:nvPr/>
          </p:nvSpPr>
          <p:spPr>
            <a:xfrm>
              <a:off x="1936" y="950"/>
              <a:ext cx="72" cy="22"/>
            </a:xfrm>
            <a:custGeom>
              <a:avLst/>
              <a:gdLst/>
              <a:ahLst/>
              <a:cxnLst>
                <a:cxn ang="0">
                  <a:pos x="72" y="22"/>
                </a:cxn>
                <a:cxn ang="0">
                  <a:pos x="70" y="21"/>
                </a:cxn>
                <a:cxn ang="0">
                  <a:pos x="68" y="19"/>
                </a:cxn>
                <a:cxn ang="0">
                  <a:pos x="66" y="17"/>
                </a:cxn>
                <a:cxn ang="0">
                  <a:pos x="64" y="16"/>
                </a:cxn>
                <a:cxn ang="0">
                  <a:pos x="62" y="14"/>
                </a:cxn>
                <a:cxn ang="0">
                  <a:pos x="59" y="13"/>
                </a:cxn>
                <a:cxn ang="0">
                  <a:pos x="57" y="12"/>
                </a:cxn>
                <a:cxn ang="0">
                  <a:pos x="55" y="11"/>
                </a:cxn>
                <a:cxn ang="0">
                  <a:pos x="53" y="9"/>
                </a:cxn>
                <a:cxn ang="0">
                  <a:pos x="51" y="8"/>
                </a:cxn>
                <a:cxn ang="0">
                  <a:pos x="48" y="7"/>
                </a:cxn>
                <a:cxn ang="0">
                  <a:pos x="46" y="6"/>
                </a:cxn>
                <a:cxn ang="0">
                  <a:pos x="44" y="5"/>
                </a:cxn>
                <a:cxn ang="0">
                  <a:pos x="42" y="5"/>
                </a:cxn>
                <a:cxn ang="0">
                  <a:pos x="39" y="4"/>
                </a:cxn>
                <a:cxn ang="0">
                  <a:pos x="37" y="3"/>
                </a:cxn>
                <a:cxn ang="0">
                  <a:pos x="35" y="3"/>
                </a:cxn>
                <a:cxn ang="0">
                  <a:pos x="33" y="2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6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415" h="123">
                  <a:moveTo>
                    <a:pt x="415" y="123"/>
                  </a:moveTo>
                  <a:lnTo>
                    <a:pt x="403" y="115"/>
                  </a:lnTo>
                  <a:lnTo>
                    <a:pt x="391" y="106"/>
                  </a:lnTo>
                  <a:lnTo>
                    <a:pt x="379" y="97"/>
                  </a:lnTo>
                  <a:lnTo>
                    <a:pt x="367" y="89"/>
                  </a:lnTo>
                  <a:lnTo>
                    <a:pt x="355" y="81"/>
                  </a:lnTo>
                  <a:lnTo>
                    <a:pt x="342" y="73"/>
                  </a:lnTo>
                  <a:lnTo>
                    <a:pt x="330" y="66"/>
                  </a:lnTo>
                  <a:lnTo>
                    <a:pt x="317" y="59"/>
                  </a:lnTo>
                  <a:lnTo>
                    <a:pt x="304" y="53"/>
                  </a:lnTo>
                  <a:lnTo>
                    <a:pt x="292" y="46"/>
                  </a:lnTo>
                  <a:lnTo>
                    <a:pt x="279" y="41"/>
                  </a:lnTo>
                  <a:lnTo>
                    <a:pt x="266" y="36"/>
                  </a:lnTo>
                  <a:lnTo>
                    <a:pt x="253" y="30"/>
                  </a:lnTo>
                  <a:lnTo>
                    <a:pt x="240" y="26"/>
                  </a:lnTo>
                  <a:lnTo>
                    <a:pt x="227" y="22"/>
                  </a:lnTo>
                  <a:lnTo>
                    <a:pt x="214" y="17"/>
                  </a:lnTo>
                  <a:lnTo>
                    <a:pt x="201" y="14"/>
                  </a:lnTo>
                  <a:lnTo>
                    <a:pt x="188" y="11"/>
                  </a:lnTo>
                  <a:lnTo>
                    <a:pt x="174" y="9"/>
                  </a:lnTo>
                  <a:lnTo>
                    <a:pt x="161" y="6"/>
                  </a:lnTo>
                  <a:lnTo>
                    <a:pt x="148" y="4"/>
                  </a:lnTo>
                  <a:lnTo>
                    <a:pt x="137" y="2"/>
                  </a:lnTo>
                  <a:lnTo>
                    <a:pt x="124" y="1"/>
                  </a:lnTo>
                  <a:lnTo>
                    <a:pt x="111" y="1"/>
                  </a:lnTo>
                  <a:lnTo>
                    <a:pt x="98" y="0"/>
                  </a:lnTo>
                  <a:lnTo>
                    <a:pt x="85" y="1"/>
                  </a:lnTo>
                  <a:lnTo>
                    <a:pt x="73" y="1"/>
                  </a:lnTo>
                  <a:lnTo>
                    <a:pt x="61" y="2"/>
                  </a:lnTo>
                  <a:lnTo>
                    <a:pt x="48" y="3"/>
                  </a:lnTo>
                  <a:lnTo>
                    <a:pt x="36" y="5"/>
                  </a:lnTo>
                  <a:lnTo>
                    <a:pt x="24" y="8"/>
                  </a:lnTo>
                  <a:lnTo>
                    <a:pt x="12" y="10"/>
                  </a:lnTo>
                  <a:lnTo>
                    <a:pt x="0" y="1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99" name="任意多边形 694479"/>
            <p:cNvSpPr>
              <a:spLocks noChangeAspect="1"/>
            </p:cNvSpPr>
            <p:nvPr/>
          </p:nvSpPr>
          <p:spPr>
            <a:xfrm>
              <a:off x="2008" y="972"/>
              <a:ext cx="3" cy="19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0" y="19"/>
                </a:cxn>
                <a:cxn ang="0">
                  <a:pos x="1" y="18"/>
                </a:cxn>
                <a:cxn ang="0">
                  <a:pos x="1" y="18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2" y="16"/>
                </a:cxn>
                <a:cxn ang="0">
                  <a:pos x="2" y="15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3" y="13"/>
                </a:cxn>
                <a:cxn ang="0">
                  <a:pos x="3" y="12"/>
                </a:cxn>
                <a:cxn ang="0">
                  <a:pos x="3" y="11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3" y="9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2" y="6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0" b="0"/>
              <a:pathLst>
                <a:path w="25" h="104">
                  <a:moveTo>
                    <a:pt x="0" y="104"/>
                  </a:moveTo>
                  <a:lnTo>
                    <a:pt x="3" y="102"/>
                  </a:lnTo>
                  <a:lnTo>
                    <a:pt x="7" y="100"/>
                  </a:lnTo>
                  <a:lnTo>
                    <a:pt x="10" y="97"/>
                  </a:lnTo>
                  <a:lnTo>
                    <a:pt x="12" y="94"/>
                  </a:lnTo>
                  <a:lnTo>
                    <a:pt x="16" y="91"/>
                  </a:lnTo>
                  <a:lnTo>
                    <a:pt x="18" y="87"/>
                  </a:lnTo>
                  <a:lnTo>
                    <a:pt x="20" y="84"/>
                  </a:lnTo>
                  <a:lnTo>
                    <a:pt x="22" y="79"/>
                  </a:lnTo>
                  <a:lnTo>
                    <a:pt x="23" y="75"/>
                  </a:lnTo>
                  <a:lnTo>
                    <a:pt x="24" y="71"/>
                  </a:lnTo>
                  <a:lnTo>
                    <a:pt x="25" y="66"/>
                  </a:lnTo>
                  <a:lnTo>
                    <a:pt x="25" y="62"/>
                  </a:lnTo>
                  <a:lnTo>
                    <a:pt x="25" y="56"/>
                  </a:lnTo>
                  <a:lnTo>
                    <a:pt x="25" y="52"/>
                  </a:lnTo>
                  <a:lnTo>
                    <a:pt x="24" y="47"/>
                  </a:lnTo>
                  <a:lnTo>
                    <a:pt x="23" y="42"/>
                  </a:lnTo>
                  <a:lnTo>
                    <a:pt x="22" y="37"/>
                  </a:lnTo>
                  <a:lnTo>
                    <a:pt x="20" y="32"/>
                  </a:lnTo>
                  <a:lnTo>
                    <a:pt x="18" y="27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10" y="13"/>
                  </a:lnTo>
                  <a:lnTo>
                    <a:pt x="7" y="9"/>
                  </a:ln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0" name="任意多边形 694480"/>
            <p:cNvSpPr>
              <a:spLocks noChangeAspect="1"/>
            </p:cNvSpPr>
            <p:nvPr/>
          </p:nvSpPr>
          <p:spPr>
            <a:xfrm>
              <a:off x="1100" y="845"/>
              <a:ext cx="317" cy="317"/>
            </a:xfrm>
            <a:custGeom>
              <a:avLst/>
              <a:gdLst/>
              <a:ahLst/>
              <a:cxnLst>
                <a:cxn ang="0">
                  <a:pos x="316" y="144"/>
                </a:cxn>
                <a:cxn ang="0">
                  <a:pos x="314" y="126"/>
                </a:cxn>
                <a:cxn ang="0">
                  <a:pos x="309" y="108"/>
                </a:cxn>
                <a:cxn ang="0">
                  <a:pos x="302" y="91"/>
                </a:cxn>
                <a:cxn ang="0">
                  <a:pos x="293" y="75"/>
                </a:cxn>
                <a:cxn ang="0">
                  <a:pos x="283" y="60"/>
                </a:cxn>
                <a:cxn ang="0">
                  <a:pos x="270" y="47"/>
                </a:cxn>
                <a:cxn ang="0">
                  <a:pos x="257" y="34"/>
                </a:cxn>
                <a:cxn ang="0">
                  <a:pos x="242" y="24"/>
                </a:cxn>
                <a:cxn ang="0">
                  <a:pos x="226" y="15"/>
                </a:cxn>
                <a:cxn ang="0">
                  <a:pos x="209" y="8"/>
                </a:cxn>
                <a:cxn ang="0">
                  <a:pos x="191" y="3"/>
                </a:cxn>
                <a:cxn ang="0">
                  <a:pos x="173" y="1"/>
                </a:cxn>
                <a:cxn ang="0">
                  <a:pos x="155" y="0"/>
                </a:cxn>
                <a:cxn ang="0">
                  <a:pos x="137" y="2"/>
                </a:cxn>
                <a:cxn ang="0">
                  <a:pos x="119" y="5"/>
                </a:cxn>
                <a:cxn ang="0">
                  <a:pos x="101" y="11"/>
                </a:cxn>
                <a:cxn ang="0">
                  <a:pos x="85" y="18"/>
                </a:cxn>
                <a:cxn ang="0">
                  <a:pos x="69" y="28"/>
                </a:cxn>
                <a:cxn ang="0">
                  <a:pos x="54" y="39"/>
                </a:cxn>
                <a:cxn ang="0">
                  <a:pos x="42" y="52"/>
                </a:cxn>
                <a:cxn ang="0">
                  <a:pos x="30" y="66"/>
                </a:cxn>
                <a:cxn ang="0">
                  <a:pos x="20" y="81"/>
                </a:cxn>
                <a:cxn ang="0">
                  <a:pos x="12" y="98"/>
                </a:cxn>
                <a:cxn ang="0">
                  <a:pos x="6" y="115"/>
                </a:cxn>
                <a:cxn ang="0">
                  <a:pos x="2" y="133"/>
                </a:cxn>
                <a:cxn ang="0">
                  <a:pos x="0" y="151"/>
                </a:cxn>
                <a:cxn ang="0">
                  <a:pos x="1" y="170"/>
                </a:cxn>
                <a:cxn ang="0">
                  <a:pos x="3" y="188"/>
                </a:cxn>
                <a:cxn ang="0">
                  <a:pos x="7" y="205"/>
                </a:cxn>
                <a:cxn ang="0">
                  <a:pos x="13" y="223"/>
                </a:cxn>
                <a:cxn ang="0">
                  <a:pos x="22" y="239"/>
                </a:cxn>
                <a:cxn ang="0">
                  <a:pos x="32" y="254"/>
                </a:cxn>
                <a:cxn ang="0">
                  <a:pos x="44" y="268"/>
                </a:cxn>
                <a:cxn ang="0">
                  <a:pos x="57" y="280"/>
                </a:cxn>
                <a:cxn ang="0">
                  <a:pos x="72" y="291"/>
                </a:cxn>
                <a:cxn ang="0">
                  <a:pos x="88" y="301"/>
                </a:cxn>
                <a:cxn ang="0">
                  <a:pos x="105" y="308"/>
                </a:cxn>
                <a:cxn ang="0">
                  <a:pos x="122" y="313"/>
                </a:cxn>
                <a:cxn ang="0">
                  <a:pos x="140" y="316"/>
                </a:cxn>
                <a:cxn ang="0">
                  <a:pos x="159" y="317"/>
                </a:cxn>
                <a:cxn ang="0">
                  <a:pos x="177" y="316"/>
                </a:cxn>
                <a:cxn ang="0">
                  <a:pos x="195" y="313"/>
                </a:cxn>
                <a:cxn ang="0">
                  <a:pos x="212" y="308"/>
                </a:cxn>
                <a:cxn ang="0">
                  <a:pos x="229" y="301"/>
                </a:cxn>
                <a:cxn ang="0">
                  <a:pos x="245" y="291"/>
                </a:cxn>
                <a:cxn ang="0">
                  <a:pos x="260" y="280"/>
                </a:cxn>
                <a:cxn ang="0">
                  <a:pos x="273" y="268"/>
                </a:cxn>
                <a:cxn ang="0">
                  <a:pos x="285" y="254"/>
                </a:cxn>
                <a:cxn ang="0">
                  <a:pos x="295" y="239"/>
                </a:cxn>
                <a:cxn ang="0">
                  <a:pos x="304" y="223"/>
                </a:cxn>
                <a:cxn ang="0">
                  <a:pos x="310" y="205"/>
                </a:cxn>
                <a:cxn ang="0">
                  <a:pos x="314" y="188"/>
                </a:cxn>
                <a:cxn ang="0">
                  <a:pos x="317" y="170"/>
                </a:cxn>
              </a:cxnLst>
              <a:rect l="0" t="0" r="0" b="0"/>
              <a:pathLst>
                <a:path w="1847" h="1847">
                  <a:moveTo>
                    <a:pt x="1847" y="924"/>
                  </a:moveTo>
                  <a:lnTo>
                    <a:pt x="1847" y="902"/>
                  </a:lnTo>
                  <a:lnTo>
                    <a:pt x="1846" y="882"/>
                  </a:lnTo>
                  <a:lnTo>
                    <a:pt x="1845" y="860"/>
                  </a:lnTo>
                  <a:lnTo>
                    <a:pt x="1843" y="838"/>
                  </a:lnTo>
                  <a:lnTo>
                    <a:pt x="1841" y="818"/>
                  </a:lnTo>
                  <a:lnTo>
                    <a:pt x="1838" y="796"/>
                  </a:lnTo>
                  <a:lnTo>
                    <a:pt x="1835" y="776"/>
                  </a:lnTo>
                  <a:lnTo>
                    <a:pt x="1832" y="754"/>
                  </a:lnTo>
                  <a:lnTo>
                    <a:pt x="1827" y="734"/>
                  </a:lnTo>
                  <a:lnTo>
                    <a:pt x="1823" y="713"/>
                  </a:lnTo>
                  <a:lnTo>
                    <a:pt x="1817" y="691"/>
                  </a:lnTo>
                  <a:lnTo>
                    <a:pt x="1812" y="671"/>
                  </a:lnTo>
                  <a:lnTo>
                    <a:pt x="1806" y="650"/>
                  </a:lnTo>
                  <a:lnTo>
                    <a:pt x="1799" y="631"/>
                  </a:lnTo>
                  <a:lnTo>
                    <a:pt x="1793" y="610"/>
                  </a:lnTo>
                  <a:lnTo>
                    <a:pt x="1785" y="591"/>
                  </a:lnTo>
                  <a:lnTo>
                    <a:pt x="1776" y="570"/>
                  </a:lnTo>
                  <a:lnTo>
                    <a:pt x="1769" y="551"/>
                  </a:lnTo>
                  <a:lnTo>
                    <a:pt x="1759" y="531"/>
                  </a:lnTo>
                  <a:lnTo>
                    <a:pt x="1750" y="512"/>
                  </a:lnTo>
                  <a:lnTo>
                    <a:pt x="1741" y="493"/>
                  </a:lnTo>
                  <a:lnTo>
                    <a:pt x="1730" y="474"/>
                  </a:lnTo>
                  <a:lnTo>
                    <a:pt x="1720" y="456"/>
                  </a:lnTo>
                  <a:lnTo>
                    <a:pt x="1708" y="437"/>
                  </a:lnTo>
                  <a:lnTo>
                    <a:pt x="1697" y="420"/>
                  </a:lnTo>
                  <a:lnTo>
                    <a:pt x="1686" y="401"/>
                  </a:lnTo>
                  <a:lnTo>
                    <a:pt x="1674" y="384"/>
                  </a:lnTo>
                  <a:lnTo>
                    <a:pt x="1661" y="367"/>
                  </a:lnTo>
                  <a:lnTo>
                    <a:pt x="1648" y="351"/>
                  </a:lnTo>
                  <a:lnTo>
                    <a:pt x="1634" y="333"/>
                  </a:lnTo>
                  <a:lnTo>
                    <a:pt x="1621" y="317"/>
                  </a:lnTo>
                  <a:lnTo>
                    <a:pt x="1607" y="302"/>
                  </a:lnTo>
                  <a:lnTo>
                    <a:pt x="1591" y="286"/>
                  </a:lnTo>
                  <a:lnTo>
                    <a:pt x="1576" y="271"/>
                  </a:lnTo>
                  <a:lnTo>
                    <a:pt x="1561" y="255"/>
                  </a:lnTo>
                  <a:lnTo>
                    <a:pt x="1546" y="241"/>
                  </a:lnTo>
                  <a:lnTo>
                    <a:pt x="1530" y="227"/>
                  </a:lnTo>
                  <a:lnTo>
                    <a:pt x="1514" y="213"/>
                  </a:lnTo>
                  <a:lnTo>
                    <a:pt x="1497" y="200"/>
                  </a:lnTo>
                  <a:lnTo>
                    <a:pt x="1480" y="186"/>
                  </a:lnTo>
                  <a:lnTo>
                    <a:pt x="1463" y="174"/>
                  </a:lnTo>
                  <a:lnTo>
                    <a:pt x="1445" y="161"/>
                  </a:lnTo>
                  <a:lnTo>
                    <a:pt x="1428" y="149"/>
                  </a:lnTo>
                  <a:lnTo>
                    <a:pt x="1410" y="139"/>
                  </a:lnTo>
                  <a:lnTo>
                    <a:pt x="1391" y="128"/>
                  </a:lnTo>
                  <a:lnTo>
                    <a:pt x="1373" y="117"/>
                  </a:lnTo>
                  <a:lnTo>
                    <a:pt x="1355" y="107"/>
                  </a:lnTo>
                  <a:lnTo>
                    <a:pt x="1335" y="98"/>
                  </a:lnTo>
                  <a:lnTo>
                    <a:pt x="1316" y="88"/>
                  </a:lnTo>
                  <a:lnTo>
                    <a:pt x="1296" y="79"/>
                  </a:lnTo>
                  <a:lnTo>
                    <a:pt x="1277" y="71"/>
                  </a:lnTo>
                  <a:lnTo>
                    <a:pt x="1257" y="63"/>
                  </a:lnTo>
                  <a:lnTo>
                    <a:pt x="1238" y="55"/>
                  </a:lnTo>
                  <a:lnTo>
                    <a:pt x="1217" y="48"/>
                  </a:lnTo>
                  <a:lnTo>
                    <a:pt x="1197" y="41"/>
                  </a:lnTo>
                  <a:lnTo>
                    <a:pt x="1176" y="36"/>
                  </a:lnTo>
                  <a:lnTo>
                    <a:pt x="1156" y="29"/>
                  </a:lnTo>
                  <a:lnTo>
                    <a:pt x="1135" y="25"/>
                  </a:lnTo>
                  <a:lnTo>
                    <a:pt x="1114" y="20"/>
                  </a:lnTo>
                  <a:lnTo>
                    <a:pt x="1093" y="16"/>
                  </a:lnTo>
                  <a:lnTo>
                    <a:pt x="1072" y="12"/>
                  </a:lnTo>
                  <a:lnTo>
                    <a:pt x="1052" y="9"/>
                  </a:lnTo>
                  <a:lnTo>
                    <a:pt x="1030" y="7"/>
                  </a:lnTo>
                  <a:lnTo>
                    <a:pt x="1008" y="5"/>
                  </a:lnTo>
                  <a:lnTo>
                    <a:pt x="988" y="2"/>
                  </a:lnTo>
                  <a:lnTo>
                    <a:pt x="966" y="1"/>
                  </a:lnTo>
                  <a:lnTo>
                    <a:pt x="945" y="0"/>
                  </a:lnTo>
                  <a:lnTo>
                    <a:pt x="924" y="0"/>
                  </a:lnTo>
                  <a:lnTo>
                    <a:pt x="902" y="0"/>
                  </a:lnTo>
                  <a:lnTo>
                    <a:pt x="881" y="1"/>
                  </a:lnTo>
                  <a:lnTo>
                    <a:pt x="859" y="2"/>
                  </a:lnTo>
                  <a:lnTo>
                    <a:pt x="839" y="5"/>
                  </a:lnTo>
                  <a:lnTo>
                    <a:pt x="817" y="7"/>
                  </a:lnTo>
                  <a:lnTo>
                    <a:pt x="796" y="9"/>
                  </a:lnTo>
                  <a:lnTo>
                    <a:pt x="775" y="12"/>
                  </a:lnTo>
                  <a:lnTo>
                    <a:pt x="754" y="16"/>
                  </a:lnTo>
                  <a:lnTo>
                    <a:pt x="733" y="20"/>
                  </a:lnTo>
                  <a:lnTo>
                    <a:pt x="712" y="25"/>
                  </a:lnTo>
                  <a:lnTo>
                    <a:pt x="692" y="29"/>
                  </a:lnTo>
                  <a:lnTo>
                    <a:pt x="671" y="36"/>
                  </a:lnTo>
                  <a:lnTo>
                    <a:pt x="650" y="41"/>
                  </a:lnTo>
                  <a:lnTo>
                    <a:pt x="630" y="48"/>
                  </a:lnTo>
                  <a:lnTo>
                    <a:pt x="610" y="55"/>
                  </a:lnTo>
                  <a:lnTo>
                    <a:pt x="590" y="63"/>
                  </a:lnTo>
                  <a:lnTo>
                    <a:pt x="570" y="71"/>
                  </a:lnTo>
                  <a:lnTo>
                    <a:pt x="551" y="79"/>
                  </a:lnTo>
                  <a:lnTo>
                    <a:pt x="532" y="88"/>
                  </a:lnTo>
                  <a:lnTo>
                    <a:pt x="512" y="98"/>
                  </a:lnTo>
                  <a:lnTo>
                    <a:pt x="493" y="107"/>
                  </a:lnTo>
                  <a:lnTo>
                    <a:pt x="474" y="117"/>
                  </a:lnTo>
                  <a:lnTo>
                    <a:pt x="456" y="128"/>
                  </a:lnTo>
                  <a:lnTo>
                    <a:pt x="437" y="139"/>
                  </a:lnTo>
                  <a:lnTo>
                    <a:pt x="419" y="149"/>
                  </a:lnTo>
                  <a:lnTo>
                    <a:pt x="402" y="161"/>
                  </a:lnTo>
                  <a:lnTo>
                    <a:pt x="384" y="174"/>
                  </a:lnTo>
                  <a:lnTo>
                    <a:pt x="367" y="186"/>
                  </a:lnTo>
                  <a:lnTo>
                    <a:pt x="350" y="200"/>
                  </a:lnTo>
                  <a:lnTo>
                    <a:pt x="334" y="213"/>
                  </a:lnTo>
                  <a:lnTo>
                    <a:pt x="317" y="227"/>
                  </a:lnTo>
                  <a:lnTo>
                    <a:pt x="301" y="241"/>
                  </a:lnTo>
                  <a:lnTo>
                    <a:pt x="286" y="255"/>
                  </a:lnTo>
                  <a:lnTo>
                    <a:pt x="271" y="271"/>
                  </a:lnTo>
                  <a:lnTo>
                    <a:pt x="256" y="286"/>
                  </a:lnTo>
                  <a:lnTo>
                    <a:pt x="242" y="302"/>
                  </a:lnTo>
                  <a:lnTo>
                    <a:pt x="227" y="317"/>
                  </a:lnTo>
                  <a:lnTo>
                    <a:pt x="214" y="333"/>
                  </a:lnTo>
                  <a:lnTo>
                    <a:pt x="199" y="351"/>
                  </a:lnTo>
                  <a:lnTo>
                    <a:pt x="186" y="367"/>
                  </a:lnTo>
                  <a:lnTo>
                    <a:pt x="174" y="384"/>
                  </a:lnTo>
                  <a:lnTo>
                    <a:pt x="162" y="401"/>
                  </a:lnTo>
                  <a:lnTo>
                    <a:pt x="150" y="420"/>
                  </a:lnTo>
                  <a:lnTo>
                    <a:pt x="139" y="437"/>
                  </a:lnTo>
                  <a:lnTo>
                    <a:pt x="127" y="456"/>
                  </a:lnTo>
                  <a:lnTo>
                    <a:pt x="117" y="474"/>
                  </a:lnTo>
                  <a:lnTo>
                    <a:pt x="106" y="493"/>
                  </a:lnTo>
                  <a:lnTo>
                    <a:pt x="97" y="512"/>
                  </a:lnTo>
                  <a:lnTo>
                    <a:pt x="88" y="531"/>
                  </a:lnTo>
                  <a:lnTo>
                    <a:pt x="78" y="551"/>
                  </a:lnTo>
                  <a:lnTo>
                    <a:pt x="71" y="570"/>
                  </a:lnTo>
                  <a:lnTo>
                    <a:pt x="62" y="591"/>
                  </a:lnTo>
                  <a:lnTo>
                    <a:pt x="55" y="610"/>
                  </a:lnTo>
                  <a:lnTo>
                    <a:pt x="48" y="631"/>
                  </a:lnTo>
                  <a:lnTo>
                    <a:pt x="42" y="650"/>
                  </a:lnTo>
                  <a:lnTo>
                    <a:pt x="35" y="671"/>
                  </a:lnTo>
                  <a:lnTo>
                    <a:pt x="30" y="691"/>
                  </a:lnTo>
                  <a:lnTo>
                    <a:pt x="24" y="713"/>
                  </a:lnTo>
                  <a:lnTo>
                    <a:pt x="20" y="734"/>
                  </a:lnTo>
                  <a:lnTo>
                    <a:pt x="16" y="754"/>
                  </a:lnTo>
                  <a:lnTo>
                    <a:pt x="12" y="776"/>
                  </a:lnTo>
                  <a:lnTo>
                    <a:pt x="9" y="796"/>
                  </a:lnTo>
                  <a:lnTo>
                    <a:pt x="6" y="818"/>
                  </a:lnTo>
                  <a:lnTo>
                    <a:pt x="4" y="838"/>
                  </a:lnTo>
                  <a:lnTo>
                    <a:pt x="3" y="860"/>
                  </a:lnTo>
                  <a:lnTo>
                    <a:pt x="2" y="882"/>
                  </a:lnTo>
                  <a:lnTo>
                    <a:pt x="0" y="902"/>
                  </a:lnTo>
                  <a:lnTo>
                    <a:pt x="0" y="924"/>
                  </a:lnTo>
                  <a:lnTo>
                    <a:pt x="0" y="945"/>
                  </a:lnTo>
                  <a:lnTo>
                    <a:pt x="2" y="967"/>
                  </a:lnTo>
                  <a:lnTo>
                    <a:pt x="3" y="988"/>
                  </a:lnTo>
                  <a:lnTo>
                    <a:pt x="4" y="1009"/>
                  </a:lnTo>
                  <a:lnTo>
                    <a:pt x="6" y="1031"/>
                  </a:lnTo>
                  <a:lnTo>
                    <a:pt x="9" y="1051"/>
                  </a:lnTo>
                  <a:lnTo>
                    <a:pt x="12" y="1073"/>
                  </a:lnTo>
                  <a:lnTo>
                    <a:pt x="16" y="1094"/>
                  </a:lnTo>
                  <a:lnTo>
                    <a:pt x="20" y="1114"/>
                  </a:lnTo>
                  <a:lnTo>
                    <a:pt x="24" y="1136"/>
                  </a:lnTo>
                  <a:lnTo>
                    <a:pt x="30" y="1156"/>
                  </a:lnTo>
                  <a:lnTo>
                    <a:pt x="35" y="1177"/>
                  </a:lnTo>
                  <a:lnTo>
                    <a:pt x="42" y="1197"/>
                  </a:lnTo>
                  <a:lnTo>
                    <a:pt x="48" y="1218"/>
                  </a:lnTo>
                  <a:lnTo>
                    <a:pt x="55" y="1238"/>
                  </a:lnTo>
                  <a:lnTo>
                    <a:pt x="62" y="1258"/>
                  </a:lnTo>
                  <a:lnTo>
                    <a:pt x="71" y="1278"/>
                  </a:lnTo>
                  <a:lnTo>
                    <a:pt x="78" y="1297"/>
                  </a:lnTo>
                  <a:lnTo>
                    <a:pt x="88" y="1316"/>
                  </a:lnTo>
                  <a:lnTo>
                    <a:pt x="97" y="1336"/>
                  </a:lnTo>
                  <a:lnTo>
                    <a:pt x="106" y="1354"/>
                  </a:lnTo>
                  <a:lnTo>
                    <a:pt x="117" y="1374"/>
                  </a:lnTo>
                  <a:lnTo>
                    <a:pt x="127" y="1392"/>
                  </a:lnTo>
                  <a:lnTo>
                    <a:pt x="139" y="1411"/>
                  </a:lnTo>
                  <a:lnTo>
                    <a:pt x="150" y="1428"/>
                  </a:lnTo>
                  <a:lnTo>
                    <a:pt x="162" y="1446"/>
                  </a:lnTo>
                  <a:lnTo>
                    <a:pt x="174" y="1464"/>
                  </a:lnTo>
                  <a:lnTo>
                    <a:pt x="186" y="1481"/>
                  </a:lnTo>
                  <a:lnTo>
                    <a:pt x="199" y="1498"/>
                  </a:lnTo>
                  <a:lnTo>
                    <a:pt x="214" y="1514"/>
                  </a:lnTo>
                  <a:lnTo>
                    <a:pt x="227" y="1531"/>
                  </a:lnTo>
                  <a:lnTo>
                    <a:pt x="242" y="1547"/>
                  </a:lnTo>
                  <a:lnTo>
                    <a:pt x="256" y="1562"/>
                  </a:lnTo>
                  <a:lnTo>
                    <a:pt x="271" y="1577"/>
                  </a:lnTo>
                  <a:lnTo>
                    <a:pt x="286" y="1592"/>
                  </a:lnTo>
                  <a:lnTo>
                    <a:pt x="301" y="1606"/>
                  </a:lnTo>
                  <a:lnTo>
                    <a:pt x="317" y="1621"/>
                  </a:lnTo>
                  <a:lnTo>
                    <a:pt x="334" y="1634"/>
                  </a:lnTo>
                  <a:lnTo>
                    <a:pt x="350" y="1648"/>
                  </a:lnTo>
                  <a:lnTo>
                    <a:pt x="367" y="1661"/>
                  </a:lnTo>
                  <a:lnTo>
                    <a:pt x="384" y="1674"/>
                  </a:lnTo>
                  <a:lnTo>
                    <a:pt x="402" y="1686"/>
                  </a:lnTo>
                  <a:lnTo>
                    <a:pt x="419" y="1698"/>
                  </a:lnTo>
                  <a:lnTo>
                    <a:pt x="437" y="1709"/>
                  </a:lnTo>
                  <a:lnTo>
                    <a:pt x="456" y="1721"/>
                  </a:lnTo>
                  <a:lnTo>
                    <a:pt x="474" y="1731"/>
                  </a:lnTo>
                  <a:lnTo>
                    <a:pt x="493" y="1742"/>
                  </a:lnTo>
                  <a:lnTo>
                    <a:pt x="512" y="1751"/>
                  </a:lnTo>
                  <a:lnTo>
                    <a:pt x="532" y="1760"/>
                  </a:lnTo>
                  <a:lnTo>
                    <a:pt x="551" y="1770"/>
                  </a:lnTo>
                  <a:lnTo>
                    <a:pt x="570" y="1777"/>
                  </a:lnTo>
                  <a:lnTo>
                    <a:pt x="590" y="1786"/>
                  </a:lnTo>
                  <a:lnTo>
                    <a:pt x="610" y="1793"/>
                  </a:lnTo>
                  <a:lnTo>
                    <a:pt x="630" y="1800"/>
                  </a:lnTo>
                  <a:lnTo>
                    <a:pt x="650" y="1806"/>
                  </a:lnTo>
                  <a:lnTo>
                    <a:pt x="671" y="1813"/>
                  </a:lnTo>
                  <a:lnTo>
                    <a:pt x="692" y="1818"/>
                  </a:lnTo>
                  <a:lnTo>
                    <a:pt x="712" y="1824"/>
                  </a:lnTo>
                  <a:lnTo>
                    <a:pt x="733" y="1828"/>
                  </a:lnTo>
                  <a:lnTo>
                    <a:pt x="754" y="1832"/>
                  </a:lnTo>
                  <a:lnTo>
                    <a:pt x="775" y="1836"/>
                  </a:lnTo>
                  <a:lnTo>
                    <a:pt x="796" y="1839"/>
                  </a:lnTo>
                  <a:lnTo>
                    <a:pt x="817" y="1842"/>
                  </a:lnTo>
                  <a:lnTo>
                    <a:pt x="839" y="1844"/>
                  </a:lnTo>
                  <a:lnTo>
                    <a:pt x="859" y="1845"/>
                  </a:lnTo>
                  <a:lnTo>
                    <a:pt x="881" y="1846"/>
                  </a:lnTo>
                  <a:lnTo>
                    <a:pt x="902" y="1847"/>
                  </a:lnTo>
                  <a:lnTo>
                    <a:pt x="924" y="1847"/>
                  </a:lnTo>
                  <a:lnTo>
                    <a:pt x="945" y="1847"/>
                  </a:lnTo>
                  <a:lnTo>
                    <a:pt x="966" y="1846"/>
                  </a:lnTo>
                  <a:lnTo>
                    <a:pt x="988" y="1845"/>
                  </a:lnTo>
                  <a:lnTo>
                    <a:pt x="1008" y="1844"/>
                  </a:lnTo>
                  <a:lnTo>
                    <a:pt x="1030" y="1842"/>
                  </a:lnTo>
                  <a:lnTo>
                    <a:pt x="1052" y="1839"/>
                  </a:lnTo>
                  <a:lnTo>
                    <a:pt x="1072" y="1836"/>
                  </a:lnTo>
                  <a:lnTo>
                    <a:pt x="1093" y="1832"/>
                  </a:lnTo>
                  <a:lnTo>
                    <a:pt x="1114" y="1828"/>
                  </a:lnTo>
                  <a:lnTo>
                    <a:pt x="1135" y="1824"/>
                  </a:lnTo>
                  <a:lnTo>
                    <a:pt x="1156" y="1818"/>
                  </a:lnTo>
                  <a:lnTo>
                    <a:pt x="1176" y="1813"/>
                  </a:lnTo>
                  <a:lnTo>
                    <a:pt x="1197" y="1806"/>
                  </a:lnTo>
                  <a:lnTo>
                    <a:pt x="1217" y="1800"/>
                  </a:lnTo>
                  <a:lnTo>
                    <a:pt x="1238" y="1793"/>
                  </a:lnTo>
                  <a:lnTo>
                    <a:pt x="1257" y="1786"/>
                  </a:lnTo>
                  <a:lnTo>
                    <a:pt x="1277" y="1777"/>
                  </a:lnTo>
                  <a:lnTo>
                    <a:pt x="1296" y="1770"/>
                  </a:lnTo>
                  <a:lnTo>
                    <a:pt x="1316" y="1760"/>
                  </a:lnTo>
                  <a:lnTo>
                    <a:pt x="1335" y="1751"/>
                  </a:lnTo>
                  <a:lnTo>
                    <a:pt x="1355" y="1742"/>
                  </a:lnTo>
                  <a:lnTo>
                    <a:pt x="1373" y="1731"/>
                  </a:lnTo>
                  <a:lnTo>
                    <a:pt x="1391" y="1721"/>
                  </a:lnTo>
                  <a:lnTo>
                    <a:pt x="1410" y="1709"/>
                  </a:lnTo>
                  <a:lnTo>
                    <a:pt x="1428" y="1698"/>
                  </a:lnTo>
                  <a:lnTo>
                    <a:pt x="1445" y="1686"/>
                  </a:lnTo>
                  <a:lnTo>
                    <a:pt x="1463" y="1674"/>
                  </a:lnTo>
                  <a:lnTo>
                    <a:pt x="1480" y="1661"/>
                  </a:lnTo>
                  <a:lnTo>
                    <a:pt x="1497" y="1648"/>
                  </a:lnTo>
                  <a:lnTo>
                    <a:pt x="1514" y="1634"/>
                  </a:lnTo>
                  <a:lnTo>
                    <a:pt x="1530" y="1621"/>
                  </a:lnTo>
                  <a:lnTo>
                    <a:pt x="1546" y="1606"/>
                  </a:lnTo>
                  <a:lnTo>
                    <a:pt x="1561" y="1592"/>
                  </a:lnTo>
                  <a:lnTo>
                    <a:pt x="1576" y="1577"/>
                  </a:lnTo>
                  <a:lnTo>
                    <a:pt x="1591" y="1562"/>
                  </a:lnTo>
                  <a:lnTo>
                    <a:pt x="1607" y="1547"/>
                  </a:lnTo>
                  <a:lnTo>
                    <a:pt x="1621" y="1531"/>
                  </a:lnTo>
                  <a:lnTo>
                    <a:pt x="1634" y="1514"/>
                  </a:lnTo>
                  <a:lnTo>
                    <a:pt x="1648" y="1498"/>
                  </a:lnTo>
                  <a:lnTo>
                    <a:pt x="1661" y="1481"/>
                  </a:lnTo>
                  <a:lnTo>
                    <a:pt x="1674" y="1464"/>
                  </a:lnTo>
                  <a:lnTo>
                    <a:pt x="1686" y="1446"/>
                  </a:lnTo>
                  <a:lnTo>
                    <a:pt x="1697" y="1428"/>
                  </a:lnTo>
                  <a:lnTo>
                    <a:pt x="1708" y="1411"/>
                  </a:lnTo>
                  <a:lnTo>
                    <a:pt x="1720" y="1392"/>
                  </a:lnTo>
                  <a:lnTo>
                    <a:pt x="1730" y="1374"/>
                  </a:lnTo>
                  <a:lnTo>
                    <a:pt x="1741" y="1354"/>
                  </a:lnTo>
                  <a:lnTo>
                    <a:pt x="1750" y="1336"/>
                  </a:lnTo>
                  <a:lnTo>
                    <a:pt x="1759" y="1316"/>
                  </a:lnTo>
                  <a:lnTo>
                    <a:pt x="1769" y="1297"/>
                  </a:lnTo>
                  <a:lnTo>
                    <a:pt x="1776" y="1278"/>
                  </a:lnTo>
                  <a:lnTo>
                    <a:pt x="1785" y="1258"/>
                  </a:lnTo>
                  <a:lnTo>
                    <a:pt x="1793" y="1238"/>
                  </a:lnTo>
                  <a:lnTo>
                    <a:pt x="1799" y="1218"/>
                  </a:lnTo>
                  <a:lnTo>
                    <a:pt x="1806" y="1197"/>
                  </a:lnTo>
                  <a:lnTo>
                    <a:pt x="1812" y="1177"/>
                  </a:lnTo>
                  <a:lnTo>
                    <a:pt x="1817" y="1156"/>
                  </a:lnTo>
                  <a:lnTo>
                    <a:pt x="1823" y="1136"/>
                  </a:lnTo>
                  <a:lnTo>
                    <a:pt x="1827" y="1114"/>
                  </a:lnTo>
                  <a:lnTo>
                    <a:pt x="1832" y="1094"/>
                  </a:lnTo>
                  <a:lnTo>
                    <a:pt x="1835" y="1073"/>
                  </a:lnTo>
                  <a:lnTo>
                    <a:pt x="1838" y="1051"/>
                  </a:lnTo>
                  <a:lnTo>
                    <a:pt x="1841" y="1031"/>
                  </a:lnTo>
                  <a:lnTo>
                    <a:pt x="1843" y="1009"/>
                  </a:lnTo>
                  <a:lnTo>
                    <a:pt x="1845" y="988"/>
                  </a:lnTo>
                  <a:lnTo>
                    <a:pt x="1846" y="967"/>
                  </a:lnTo>
                  <a:lnTo>
                    <a:pt x="1847" y="945"/>
                  </a:lnTo>
                  <a:lnTo>
                    <a:pt x="1847" y="924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1" name="直接连接符 694481"/>
            <p:cNvSpPr>
              <a:spLocks noChangeAspect="1"/>
            </p:cNvSpPr>
            <p:nvPr/>
          </p:nvSpPr>
          <p:spPr>
            <a:xfrm flipV="1">
              <a:off x="1204" y="946"/>
              <a:ext cx="110" cy="11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2" name="任意多边形 694482"/>
            <p:cNvSpPr>
              <a:spLocks noChangeAspect="1"/>
            </p:cNvSpPr>
            <p:nvPr/>
          </p:nvSpPr>
          <p:spPr>
            <a:xfrm>
              <a:off x="1150" y="1052"/>
              <a:ext cx="65" cy="67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65" y="18"/>
                </a:cxn>
                <a:cxn ang="0">
                  <a:pos x="0" y="67"/>
                </a:cxn>
                <a:cxn ang="0">
                  <a:pos x="45" y="0"/>
                </a:cxn>
              </a:cxnLst>
              <a:rect l="0" t="0" r="0" b="0"/>
              <a:pathLst>
                <a:path w="373" h="389">
                  <a:moveTo>
                    <a:pt x="261" y="0"/>
                  </a:moveTo>
                  <a:lnTo>
                    <a:pt x="373" y="106"/>
                  </a:lnTo>
                  <a:lnTo>
                    <a:pt x="0" y="389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3" name="任意多边形 694483"/>
            <p:cNvSpPr>
              <a:spLocks noChangeAspect="1"/>
            </p:cNvSpPr>
            <p:nvPr/>
          </p:nvSpPr>
          <p:spPr>
            <a:xfrm>
              <a:off x="1304" y="889"/>
              <a:ext cx="64" cy="66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" y="66"/>
                </a:cxn>
                <a:cxn ang="0">
                  <a:pos x="64" y="0"/>
                </a:cxn>
                <a:cxn ang="0">
                  <a:pos x="0" y="48"/>
                </a:cxn>
              </a:cxnLst>
              <a:rect l="0" t="0" r="0" b="0"/>
              <a:pathLst>
                <a:path w="373" h="389">
                  <a:moveTo>
                    <a:pt x="0" y="283"/>
                  </a:moveTo>
                  <a:lnTo>
                    <a:pt x="112" y="389"/>
                  </a:lnTo>
                  <a:lnTo>
                    <a:pt x="373" y="0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4" name="直接连接符 694484"/>
            <p:cNvSpPr>
              <a:spLocks noChangeAspect="1"/>
            </p:cNvSpPr>
            <p:nvPr/>
          </p:nvSpPr>
          <p:spPr>
            <a:xfrm flipH="1" flipV="1">
              <a:off x="1154" y="963"/>
              <a:ext cx="25" cy="8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5" name="任意多边形 694485"/>
            <p:cNvSpPr>
              <a:spLocks noChangeAspect="1"/>
            </p:cNvSpPr>
            <p:nvPr/>
          </p:nvSpPr>
          <p:spPr>
            <a:xfrm>
              <a:off x="1144" y="977"/>
              <a:ext cx="46" cy="60"/>
            </a:xfrm>
            <a:custGeom>
              <a:avLst/>
              <a:gdLst/>
              <a:ahLst/>
              <a:cxnLst>
                <a:cxn ang="0">
                  <a:pos x="40" y="9"/>
                </a:cxn>
                <a:cxn ang="0">
                  <a:pos x="37" y="6"/>
                </a:cxn>
                <a:cxn ang="0">
                  <a:pos x="34" y="4"/>
                </a:cxn>
                <a:cxn ang="0">
                  <a:pos x="31" y="2"/>
                </a:cxn>
                <a:cxn ang="0">
                  <a:pos x="28" y="1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8" y="1"/>
                </a:cxn>
                <a:cxn ang="0">
                  <a:pos x="15" y="2"/>
                </a:cxn>
                <a:cxn ang="0">
                  <a:pos x="12" y="4"/>
                </a:cxn>
                <a:cxn ang="0">
                  <a:pos x="9" y="7"/>
                </a:cxn>
                <a:cxn ang="0">
                  <a:pos x="6" y="10"/>
                </a:cxn>
                <a:cxn ang="0">
                  <a:pos x="4" y="13"/>
                </a:cxn>
                <a:cxn ang="0">
                  <a:pos x="3" y="17"/>
                </a:cxn>
                <a:cxn ang="0">
                  <a:pos x="1" y="21"/>
                </a:cxn>
                <a:cxn ang="0">
                  <a:pos x="1" y="26"/>
                </a:cxn>
                <a:cxn ang="0">
                  <a:pos x="0" y="30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2" y="43"/>
                </a:cxn>
                <a:cxn ang="0">
                  <a:pos x="4" y="47"/>
                </a:cxn>
                <a:cxn ang="0">
                  <a:pos x="6" y="50"/>
                </a:cxn>
                <a:cxn ang="0">
                  <a:pos x="8" y="53"/>
                </a:cxn>
                <a:cxn ang="0">
                  <a:pos x="11" y="56"/>
                </a:cxn>
                <a:cxn ang="0">
                  <a:pos x="14" y="58"/>
                </a:cxn>
                <a:cxn ang="0">
                  <a:pos x="17" y="59"/>
                </a:cxn>
                <a:cxn ang="0">
                  <a:pos x="20" y="60"/>
                </a:cxn>
                <a:cxn ang="0">
                  <a:pos x="24" y="60"/>
                </a:cxn>
                <a:cxn ang="0">
                  <a:pos x="27" y="59"/>
                </a:cxn>
                <a:cxn ang="0">
                  <a:pos x="30" y="58"/>
                </a:cxn>
                <a:cxn ang="0">
                  <a:pos x="33" y="56"/>
                </a:cxn>
                <a:cxn ang="0">
                  <a:pos x="36" y="54"/>
                </a:cxn>
                <a:cxn ang="0">
                  <a:pos x="39" y="51"/>
                </a:cxn>
                <a:cxn ang="0">
                  <a:pos x="41" y="48"/>
                </a:cxn>
                <a:cxn ang="0">
                  <a:pos x="43" y="44"/>
                </a:cxn>
                <a:cxn ang="0">
                  <a:pos x="44" y="40"/>
                </a:cxn>
                <a:cxn ang="0">
                  <a:pos x="45" y="36"/>
                </a:cxn>
                <a:cxn ang="0">
                  <a:pos x="46" y="31"/>
                </a:cxn>
                <a:cxn ang="0">
                  <a:pos x="46" y="27"/>
                </a:cxn>
                <a:cxn ang="0">
                  <a:pos x="45" y="23"/>
                </a:cxn>
                <a:cxn ang="0">
                  <a:pos x="44" y="18"/>
                </a:cxn>
                <a:cxn ang="0">
                  <a:pos x="43" y="15"/>
                </a:cxn>
                <a:cxn ang="0">
                  <a:pos x="41" y="11"/>
                </a:cxn>
              </a:cxnLst>
              <a:rect l="0" t="0" r="0" b="0"/>
              <a:pathLst>
                <a:path w="272" h="355">
                  <a:moveTo>
                    <a:pt x="243" y="65"/>
                  </a:moveTo>
                  <a:lnTo>
                    <a:pt x="238" y="59"/>
                  </a:lnTo>
                  <a:lnTo>
                    <a:pt x="234" y="52"/>
                  </a:lnTo>
                  <a:lnTo>
                    <a:pt x="230" y="47"/>
                  </a:lnTo>
                  <a:lnTo>
                    <a:pt x="224" y="40"/>
                  </a:lnTo>
                  <a:lnTo>
                    <a:pt x="219" y="35"/>
                  </a:lnTo>
                  <a:lnTo>
                    <a:pt x="214" y="30"/>
                  </a:lnTo>
                  <a:lnTo>
                    <a:pt x="208" y="26"/>
                  </a:lnTo>
                  <a:lnTo>
                    <a:pt x="203" y="22"/>
                  </a:lnTo>
                  <a:lnTo>
                    <a:pt x="196" y="17"/>
                  </a:lnTo>
                  <a:lnTo>
                    <a:pt x="191" y="14"/>
                  </a:lnTo>
                  <a:lnTo>
                    <a:pt x="184" y="11"/>
                  </a:lnTo>
                  <a:lnTo>
                    <a:pt x="178" y="8"/>
                  </a:lnTo>
                  <a:lnTo>
                    <a:pt x="171" y="6"/>
                  </a:lnTo>
                  <a:lnTo>
                    <a:pt x="165" y="3"/>
                  </a:lnTo>
                  <a:lnTo>
                    <a:pt x="158" y="2"/>
                  </a:lnTo>
                  <a:lnTo>
                    <a:pt x="152" y="1"/>
                  </a:lnTo>
                  <a:lnTo>
                    <a:pt x="145" y="1"/>
                  </a:lnTo>
                  <a:lnTo>
                    <a:pt x="139" y="0"/>
                  </a:lnTo>
                  <a:lnTo>
                    <a:pt x="132" y="1"/>
                  </a:lnTo>
                  <a:lnTo>
                    <a:pt x="126" y="1"/>
                  </a:lnTo>
                  <a:lnTo>
                    <a:pt x="118" y="2"/>
                  </a:lnTo>
                  <a:lnTo>
                    <a:pt x="112" y="4"/>
                  </a:lnTo>
                  <a:lnTo>
                    <a:pt x="105" y="6"/>
                  </a:lnTo>
                  <a:lnTo>
                    <a:pt x="99" y="8"/>
                  </a:lnTo>
                  <a:lnTo>
                    <a:pt x="92" y="11"/>
                  </a:lnTo>
                  <a:lnTo>
                    <a:pt x="87" y="14"/>
                  </a:lnTo>
                  <a:lnTo>
                    <a:pt x="80" y="17"/>
                  </a:lnTo>
                  <a:lnTo>
                    <a:pt x="74" y="22"/>
                  </a:lnTo>
                  <a:lnTo>
                    <a:pt x="69" y="26"/>
                  </a:lnTo>
                  <a:lnTo>
                    <a:pt x="63" y="30"/>
                  </a:lnTo>
                  <a:lnTo>
                    <a:pt x="58" y="36"/>
                  </a:lnTo>
                  <a:lnTo>
                    <a:pt x="52" y="41"/>
                  </a:lnTo>
                  <a:lnTo>
                    <a:pt x="47" y="47"/>
                  </a:lnTo>
                  <a:lnTo>
                    <a:pt x="42" y="53"/>
                  </a:lnTo>
                  <a:lnTo>
                    <a:pt x="37" y="59"/>
                  </a:lnTo>
                  <a:lnTo>
                    <a:pt x="33" y="66"/>
                  </a:lnTo>
                  <a:lnTo>
                    <a:pt x="29" y="73"/>
                  </a:lnTo>
                  <a:lnTo>
                    <a:pt x="24" y="79"/>
                  </a:lnTo>
                  <a:lnTo>
                    <a:pt x="21" y="87"/>
                  </a:lnTo>
                  <a:lnTo>
                    <a:pt x="18" y="94"/>
                  </a:lnTo>
                  <a:lnTo>
                    <a:pt x="15" y="102"/>
                  </a:lnTo>
                  <a:lnTo>
                    <a:pt x="11" y="110"/>
                  </a:lnTo>
                  <a:lnTo>
                    <a:pt x="9" y="118"/>
                  </a:lnTo>
                  <a:lnTo>
                    <a:pt x="7" y="127"/>
                  </a:lnTo>
                  <a:lnTo>
                    <a:pt x="5" y="135"/>
                  </a:lnTo>
                  <a:lnTo>
                    <a:pt x="4" y="144"/>
                  </a:lnTo>
                  <a:lnTo>
                    <a:pt x="3" y="153"/>
                  </a:lnTo>
                  <a:lnTo>
                    <a:pt x="2" y="161"/>
                  </a:lnTo>
                  <a:lnTo>
                    <a:pt x="0" y="170"/>
                  </a:lnTo>
                  <a:lnTo>
                    <a:pt x="0" y="179"/>
                  </a:lnTo>
                  <a:lnTo>
                    <a:pt x="0" y="187"/>
                  </a:lnTo>
                  <a:lnTo>
                    <a:pt x="0" y="196"/>
                  </a:lnTo>
                  <a:lnTo>
                    <a:pt x="2" y="205"/>
                  </a:lnTo>
                  <a:lnTo>
                    <a:pt x="3" y="213"/>
                  </a:lnTo>
                  <a:lnTo>
                    <a:pt x="4" y="221"/>
                  </a:lnTo>
                  <a:lnTo>
                    <a:pt x="6" y="229"/>
                  </a:lnTo>
                  <a:lnTo>
                    <a:pt x="7" y="238"/>
                  </a:lnTo>
                  <a:lnTo>
                    <a:pt x="10" y="246"/>
                  </a:lnTo>
                  <a:lnTo>
                    <a:pt x="12" y="254"/>
                  </a:lnTo>
                  <a:lnTo>
                    <a:pt x="16" y="262"/>
                  </a:lnTo>
                  <a:lnTo>
                    <a:pt x="19" y="269"/>
                  </a:lnTo>
                  <a:lnTo>
                    <a:pt x="22" y="277"/>
                  </a:lnTo>
                  <a:lnTo>
                    <a:pt x="25" y="283"/>
                  </a:lnTo>
                  <a:lnTo>
                    <a:pt x="30" y="291"/>
                  </a:lnTo>
                  <a:lnTo>
                    <a:pt x="34" y="298"/>
                  </a:lnTo>
                  <a:lnTo>
                    <a:pt x="38" y="303"/>
                  </a:lnTo>
                  <a:lnTo>
                    <a:pt x="43" y="309"/>
                  </a:lnTo>
                  <a:lnTo>
                    <a:pt x="48" y="315"/>
                  </a:lnTo>
                  <a:lnTo>
                    <a:pt x="53" y="320"/>
                  </a:lnTo>
                  <a:lnTo>
                    <a:pt x="59" y="326"/>
                  </a:lnTo>
                  <a:lnTo>
                    <a:pt x="64" y="330"/>
                  </a:lnTo>
                  <a:lnTo>
                    <a:pt x="70" y="334"/>
                  </a:lnTo>
                  <a:lnTo>
                    <a:pt x="76" y="339"/>
                  </a:lnTo>
                  <a:lnTo>
                    <a:pt x="82" y="342"/>
                  </a:lnTo>
                  <a:lnTo>
                    <a:pt x="88" y="345"/>
                  </a:lnTo>
                  <a:lnTo>
                    <a:pt x="95" y="347"/>
                  </a:lnTo>
                  <a:lnTo>
                    <a:pt x="101" y="349"/>
                  </a:lnTo>
                  <a:lnTo>
                    <a:pt x="108" y="352"/>
                  </a:lnTo>
                  <a:lnTo>
                    <a:pt x="114" y="354"/>
                  </a:lnTo>
                  <a:lnTo>
                    <a:pt x="121" y="355"/>
                  </a:lnTo>
                  <a:lnTo>
                    <a:pt x="127" y="355"/>
                  </a:lnTo>
                  <a:lnTo>
                    <a:pt x="133" y="355"/>
                  </a:lnTo>
                  <a:lnTo>
                    <a:pt x="140" y="355"/>
                  </a:lnTo>
                  <a:lnTo>
                    <a:pt x="146" y="354"/>
                  </a:lnTo>
                  <a:lnTo>
                    <a:pt x="153" y="353"/>
                  </a:lnTo>
                  <a:lnTo>
                    <a:pt x="161" y="352"/>
                  </a:lnTo>
                  <a:lnTo>
                    <a:pt x="167" y="349"/>
                  </a:lnTo>
                  <a:lnTo>
                    <a:pt x="174" y="347"/>
                  </a:lnTo>
                  <a:lnTo>
                    <a:pt x="179" y="345"/>
                  </a:lnTo>
                  <a:lnTo>
                    <a:pt x="185" y="342"/>
                  </a:lnTo>
                  <a:lnTo>
                    <a:pt x="192" y="338"/>
                  </a:lnTo>
                  <a:lnTo>
                    <a:pt x="198" y="334"/>
                  </a:lnTo>
                  <a:lnTo>
                    <a:pt x="204" y="330"/>
                  </a:lnTo>
                  <a:lnTo>
                    <a:pt x="209" y="325"/>
                  </a:lnTo>
                  <a:lnTo>
                    <a:pt x="215" y="320"/>
                  </a:lnTo>
                  <a:lnTo>
                    <a:pt x="220" y="315"/>
                  </a:lnTo>
                  <a:lnTo>
                    <a:pt x="225" y="309"/>
                  </a:lnTo>
                  <a:lnTo>
                    <a:pt x="231" y="303"/>
                  </a:lnTo>
                  <a:lnTo>
                    <a:pt x="235" y="296"/>
                  </a:lnTo>
                  <a:lnTo>
                    <a:pt x="239" y="290"/>
                  </a:lnTo>
                  <a:lnTo>
                    <a:pt x="244" y="283"/>
                  </a:lnTo>
                  <a:lnTo>
                    <a:pt x="248" y="276"/>
                  </a:lnTo>
                  <a:lnTo>
                    <a:pt x="251" y="268"/>
                  </a:lnTo>
                  <a:lnTo>
                    <a:pt x="255" y="261"/>
                  </a:lnTo>
                  <a:lnTo>
                    <a:pt x="258" y="253"/>
                  </a:lnTo>
                  <a:lnTo>
                    <a:pt x="261" y="246"/>
                  </a:lnTo>
                  <a:lnTo>
                    <a:pt x="263" y="237"/>
                  </a:lnTo>
                  <a:lnTo>
                    <a:pt x="265" y="229"/>
                  </a:lnTo>
                  <a:lnTo>
                    <a:pt x="268" y="221"/>
                  </a:lnTo>
                  <a:lnTo>
                    <a:pt x="269" y="212"/>
                  </a:lnTo>
                  <a:lnTo>
                    <a:pt x="270" y="203"/>
                  </a:lnTo>
                  <a:lnTo>
                    <a:pt x="271" y="195"/>
                  </a:lnTo>
                  <a:lnTo>
                    <a:pt x="272" y="186"/>
                  </a:lnTo>
                  <a:lnTo>
                    <a:pt x="272" y="177"/>
                  </a:lnTo>
                  <a:lnTo>
                    <a:pt x="272" y="169"/>
                  </a:lnTo>
                  <a:lnTo>
                    <a:pt x="272" y="160"/>
                  </a:lnTo>
                  <a:lnTo>
                    <a:pt x="271" y="152"/>
                  </a:lnTo>
                  <a:lnTo>
                    <a:pt x="270" y="143"/>
                  </a:lnTo>
                  <a:lnTo>
                    <a:pt x="269" y="134"/>
                  </a:lnTo>
                  <a:lnTo>
                    <a:pt x="267" y="126"/>
                  </a:lnTo>
                  <a:lnTo>
                    <a:pt x="264" y="118"/>
                  </a:lnTo>
                  <a:lnTo>
                    <a:pt x="262" y="109"/>
                  </a:lnTo>
                  <a:lnTo>
                    <a:pt x="260" y="102"/>
                  </a:lnTo>
                  <a:lnTo>
                    <a:pt x="257" y="94"/>
                  </a:lnTo>
                  <a:lnTo>
                    <a:pt x="254" y="87"/>
                  </a:lnTo>
                  <a:lnTo>
                    <a:pt x="250" y="79"/>
                  </a:lnTo>
                  <a:lnTo>
                    <a:pt x="247" y="72"/>
                  </a:lnTo>
                  <a:lnTo>
                    <a:pt x="243" y="65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6" name="任意多边形 694486"/>
            <p:cNvSpPr>
              <a:spLocks noChangeAspect="1"/>
            </p:cNvSpPr>
            <p:nvPr/>
          </p:nvSpPr>
          <p:spPr>
            <a:xfrm>
              <a:off x="1191" y="920"/>
              <a:ext cx="47" cy="71"/>
            </a:xfrm>
            <a:custGeom>
              <a:avLst/>
              <a:gdLst/>
              <a:ahLst/>
              <a:cxnLst>
                <a:cxn ang="0">
                  <a:pos x="47" y="71"/>
                </a:cxn>
                <a:cxn ang="0">
                  <a:pos x="3" y="0"/>
                </a:cxn>
                <a:cxn ang="0">
                  <a:pos x="0" y="29"/>
                </a:cxn>
              </a:cxnLst>
              <a:rect l="0" t="0" r="0" b="0"/>
              <a:pathLst>
                <a:path w="267" h="411">
                  <a:moveTo>
                    <a:pt x="267" y="411"/>
                  </a:moveTo>
                  <a:lnTo>
                    <a:pt x="15" y="0"/>
                  </a:lnTo>
                  <a:lnTo>
                    <a:pt x="0" y="1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7" name="任意多边形 694487"/>
            <p:cNvSpPr>
              <a:spLocks noChangeAspect="1"/>
            </p:cNvSpPr>
            <p:nvPr/>
          </p:nvSpPr>
          <p:spPr>
            <a:xfrm>
              <a:off x="1221" y="898"/>
              <a:ext cx="38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1" y="5"/>
                </a:cxn>
                <a:cxn ang="0">
                  <a:pos x="1" y="7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3" y="15"/>
                </a:cxn>
                <a:cxn ang="0">
                  <a:pos x="4" y="17"/>
                </a:cxn>
                <a:cxn ang="0">
                  <a:pos x="5" y="19"/>
                </a:cxn>
                <a:cxn ang="0">
                  <a:pos x="5" y="22"/>
                </a:cxn>
                <a:cxn ang="0">
                  <a:pos x="6" y="24"/>
                </a:cxn>
                <a:cxn ang="0">
                  <a:pos x="7" y="26"/>
                </a:cxn>
                <a:cxn ang="0">
                  <a:pos x="8" y="29"/>
                </a:cxn>
                <a:cxn ang="0">
                  <a:pos x="9" y="31"/>
                </a:cxn>
                <a:cxn ang="0">
                  <a:pos x="10" y="33"/>
                </a:cxn>
                <a:cxn ang="0">
                  <a:pos x="11" y="35"/>
                </a:cxn>
                <a:cxn ang="0">
                  <a:pos x="12" y="37"/>
                </a:cxn>
                <a:cxn ang="0">
                  <a:pos x="14" y="39"/>
                </a:cxn>
                <a:cxn ang="0">
                  <a:pos x="15" y="41"/>
                </a:cxn>
                <a:cxn ang="0">
                  <a:pos x="16" y="43"/>
                </a:cxn>
                <a:cxn ang="0">
                  <a:pos x="17" y="45"/>
                </a:cxn>
                <a:cxn ang="0">
                  <a:pos x="19" y="46"/>
                </a:cxn>
                <a:cxn ang="0">
                  <a:pos x="20" y="48"/>
                </a:cxn>
                <a:cxn ang="0">
                  <a:pos x="22" y="50"/>
                </a:cxn>
                <a:cxn ang="0">
                  <a:pos x="23" y="51"/>
                </a:cxn>
                <a:cxn ang="0">
                  <a:pos x="25" y="53"/>
                </a:cxn>
                <a:cxn ang="0">
                  <a:pos x="26" y="55"/>
                </a:cxn>
                <a:cxn ang="0">
                  <a:pos x="28" y="56"/>
                </a:cxn>
                <a:cxn ang="0">
                  <a:pos x="30" y="57"/>
                </a:cxn>
                <a:cxn ang="0">
                  <a:pos x="31" y="59"/>
                </a:cxn>
                <a:cxn ang="0">
                  <a:pos x="33" y="60"/>
                </a:cxn>
                <a:cxn ang="0">
                  <a:pos x="35" y="61"/>
                </a:cxn>
                <a:cxn ang="0">
                  <a:pos x="36" y="62"/>
                </a:cxn>
                <a:cxn ang="0">
                  <a:pos x="38" y="63"/>
                </a:cxn>
              </a:cxnLst>
              <a:rect l="0" t="0" r="0" b="0"/>
              <a:pathLst>
                <a:path w="224" h="364">
                  <a:moveTo>
                    <a:pt x="0" y="0"/>
                  </a:moveTo>
                  <a:lnTo>
                    <a:pt x="3" y="14"/>
                  </a:lnTo>
                  <a:lnTo>
                    <a:pt x="5" y="28"/>
                  </a:lnTo>
                  <a:lnTo>
                    <a:pt x="8" y="43"/>
                  </a:lnTo>
                  <a:lnTo>
                    <a:pt x="11" y="57"/>
                  </a:lnTo>
                  <a:lnTo>
                    <a:pt x="14" y="71"/>
                  </a:lnTo>
                  <a:lnTo>
                    <a:pt x="19" y="85"/>
                  </a:lnTo>
                  <a:lnTo>
                    <a:pt x="22" y="99"/>
                  </a:lnTo>
                  <a:lnTo>
                    <a:pt x="27" y="112"/>
                  </a:lnTo>
                  <a:lnTo>
                    <a:pt x="32" y="126"/>
                  </a:lnTo>
                  <a:lnTo>
                    <a:pt x="37" y="139"/>
                  </a:lnTo>
                  <a:lnTo>
                    <a:pt x="43" y="152"/>
                  </a:lnTo>
                  <a:lnTo>
                    <a:pt x="48" y="165"/>
                  </a:lnTo>
                  <a:lnTo>
                    <a:pt x="53" y="178"/>
                  </a:lnTo>
                  <a:lnTo>
                    <a:pt x="60" y="190"/>
                  </a:lnTo>
                  <a:lnTo>
                    <a:pt x="66" y="202"/>
                  </a:lnTo>
                  <a:lnTo>
                    <a:pt x="73" y="214"/>
                  </a:lnTo>
                  <a:lnTo>
                    <a:pt x="80" y="226"/>
                  </a:lnTo>
                  <a:lnTo>
                    <a:pt x="88" y="237"/>
                  </a:lnTo>
                  <a:lnTo>
                    <a:pt x="96" y="247"/>
                  </a:lnTo>
                  <a:lnTo>
                    <a:pt x="103" y="258"/>
                  </a:lnTo>
                  <a:lnTo>
                    <a:pt x="112" y="268"/>
                  </a:lnTo>
                  <a:lnTo>
                    <a:pt x="119" y="279"/>
                  </a:lnTo>
                  <a:lnTo>
                    <a:pt x="128" y="289"/>
                  </a:lnTo>
                  <a:lnTo>
                    <a:pt x="137" y="297"/>
                  </a:lnTo>
                  <a:lnTo>
                    <a:pt x="146" y="307"/>
                  </a:lnTo>
                  <a:lnTo>
                    <a:pt x="155" y="315"/>
                  </a:lnTo>
                  <a:lnTo>
                    <a:pt x="165" y="323"/>
                  </a:lnTo>
                  <a:lnTo>
                    <a:pt x="175" y="331"/>
                  </a:lnTo>
                  <a:lnTo>
                    <a:pt x="184" y="338"/>
                  </a:lnTo>
                  <a:lnTo>
                    <a:pt x="194" y="346"/>
                  </a:lnTo>
                  <a:lnTo>
                    <a:pt x="204" y="352"/>
                  </a:lnTo>
                  <a:lnTo>
                    <a:pt x="215" y="359"/>
                  </a:lnTo>
                  <a:lnTo>
                    <a:pt x="224" y="36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8" name="任意多边形 694488"/>
            <p:cNvSpPr>
              <a:spLocks noChangeAspect="1"/>
            </p:cNvSpPr>
            <p:nvPr/>
          </p:nvSpPr>
          <p:spPr>
            <a:xfrm>
              <a:off x="1221" y="886"/>
              <a:ext cx="12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2"/>
                </a:cxn>
              </a:cxnLst>
              <a:rect l="0" t="0" r="0" b="0"/>
              <a:pathLst>
                <a:path w="72" h="78">
                  <a:moveTo>
                    <a:pt x="72" y="2"/>
                  </a:moveTo>
                  <a:lnTo>
                    <a:pt x="67" y="1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47" y="1"/>
                  </a:lnTo>
                  <a:lnTo>
                    <a:pt x="43" y="3"/>
                  </a:lnTo>
                  <a:lnTo>
                    <a:pt x="38" y="4"/>
                  </a:lnTo>
                  <a:lnTo>
                    <a:pt x="35" y="6"/>
                  </a:lnTo>
                  <a:lnTo>
                    <a:pt x="31" y="9"/>
                  </a:lnTo>
                  <a:lnTo>
                    <a:pt x="27" y="12"/>
                  </a:lnTo>
                  <a:lnTo>
                    <a:pt x="23" y="15"/>
                  </a:lnTo>
                  <a:lnTo>
                    <a:pt x="20" y="18"/>
                  </a:lnTo>
                  <a:lnTo>
                    <a:pt x="17" y="23"/>
                  </a:lnTo>
                  <a:lnTo>
                    <a:pt x="14" y="27"/>
                  </a:lnTo>
                  <a:lnTo>
                    <a:pt x="11" y="31"/>
                  </a:lnTo>
                  <a:lnTo>
                    <a:pt x="9" y="36"/>
                  </a:lnTo>
                  <a:lnTo>
                    <a:pt x="7" y="40"/>
                  </a:lnTo>
                  <a:lnTo>
                    <a:pt x="6" y="45"/>
                  </a:lnTo>
                  <a:lnTo>
                    <a:pt x="4" y="51"/>
                  </a:lnTo>
                  <a:lnTo>
                    <a:pt x="3" y="55"/>
                  </a:lnTo>
                  <a:lnTo>
                    <a:pt x="1" y="60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0" y="7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09" name="任意多边形 694489"/>
            <p:cNvSpPr>
              <a:spLocks noChangeAspect="1"/>
            </p:cNvSpPr>
            <p:nvPr/>
          </p:nvSpPr>
          <p:spPr>
            <a:xfrm>
              <a:off x="1233" y="886"/>
              <a:ext cx="39" cy="63"/>
            </a:xfrm>
            <a:custGeom>
              <a:avLst/>
              <a:gdLst/>
              <a:ahLst/>
              <a:cxnLst>
                <a:cxn ang="0">
                  <a:pos x="39" y="63"/>
                </a:cxn>
                <a:cxn ang="0">
                  <a:pos x="38" y="60"/>
                </a:cxn>
                <a:cxn ang="0">
                  <a:pos x="38" y="58"/>
                </a:cxn>
                <a:cxn ang="0">
                  <a:pos x="38" y="55"/>
                </a:cxn>
                <a:cxn ang="0">
                  <a:pos x="37" y="53"/>
                </a:cxn>
                <a:cxn ang="0">
                  <a:pos x="37" y="50"/>
                </a:cxn>
                <a:cxn ang="0">
                  <a:pos x="36" y="48"/>
                </a:cxn>
                <a:cxn ang="0">
                  <a:pos x="35" y="46"/>
                </a:cxn>
                <a:cxn ang="0">
                  <a:pos x="34" y="43"/>
                </a:cxn>
                <a:cxn ang="0">
                  <a:pos x="33" y="41"/>
                </a:cxn>
                <a:cxn ang="0">
                  <a:pos x="33" y="39"/>
                </a:cxn>
                <a:cxn ang="0">
                  <a:pos x="32" y="36"/>
                </a:cxn>
                <a:cxn ang="0">
                  <a:pos x="31" y="34"/>
                </a:cxn>
                <a:cxn ang="0">
                  <a:pos x="30" y="32"/>
                </a:cxn>
                <a:cxn ang="0">
                  <a:pos x="29" y="30"/>
                </a:cxn>
                <a:cxn ang="0">
                  <a:pos x="28" y="28"/>
                </a:cxn>
                <a:cxn ang="0">
                  <a:pos x="26" y="26"/>
                </a:cxn>
                <a:cxn ang="0">
                  <a:pos x="25" y="24"/>
                </a:cxn>
                <a:cxn ang="0">
                  <a:pos x="24" y="22"/>
                </a:cxn>
                <a:cxn ang="0">
                  <a:pos x="22" y="20"/>
                </a:cxn>
                <a:cxn ang="0">
                  <a:pos x="21" y="18"/>
                </a:cxn>
                <a:cxn ang="0">
                  <a:pos x="20" y="17"/>
                </a:cxn>
                <a:cxn ang="0">
                  <a:pos x="18" y="15"/>
                </a:cxn>
                <a:cxn ang="0">
                  <a:pos x="17" y="13"/>
                </a:cxn>
                <a:cxn ang="0">
                  <a:pos x="15" y="12"/>
                </a:cxn>
                <a:cxn ang="0">
                  <a:pos x="14" y="10"/>
                </a:cxn>
                <a:cxn ang="0">
                  <a:pos x="12" y="9"/>
                </a:cxn>
                <a:cxn ang="0">
                  <a:pos x="10" y="7"/>
                </a:cxn>
                <a:cxn ang="0">
                  <a:pos x="9" y="6"/>
                </a:cxn>
                <a:cxn ang="0">
                  <a:pos x="7" y="4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0" b="0"/>
              <a:pathLst>
                <a:path w="224" h="366">
                  <a:moveTo>
                    <a:pt x="224" y="366"/>
                  </a:moveTo>
                  <a:lnTo>
                    <a:pt x="221" y="351"/>
                  </a:lnTo>
                  <a:lnTo>
                    <a:pt x="219" y="336"/>
                  </a:lnTo>
                  <a:lnTo>
                    <a:pt x="216" y="321"/>
                  </a:lnTo>
                  <a:lnTo>
                    <a:pt x="213" y="307"/>
                  </a:lnTo>
                  <a:lnTo>
                    <a:pt x="210" y="293"/>
                  </a:lnTo>
                  <a:lnTo>
                    <a:pt x="206" y="279"/>
                  </a:lnTo>
                  <a:lnTo>
                    <a:pt x="202" y="265"/>
                  </a:lnTo>
                  <a:lnTo>
                    <a:pt x="198" y="252"/>
                  </a:lnTo>
                  <a:lnTo>
                    <a:pt x="192" y="238"/>
                  </a:lnTo>
                  <a:lnTo>
                    <a:pt x="188" y="225"/>
                  </a:lnTo>
                  <a:lnTo>
                    <a:pt x="183" y="212"/>
                  </a:lnTo>
                  <a:lnTo>
                    <a:pt x="176" y="199"/>
                  </a:lnTo>
                  <a:lnTo>
                    <a:pt x="171" y="187"/>
                  </a:lnTo>
                  <a:lnTo>
                    <a:pt x="164" y="174"/>
                  </a:lnTo>
                  <a:lnTo>
                    <a:pt x="158" y="162"/>
                  </a:lnTo>
                  <a:lnTo>
                    <a:pt x="151" y="150"/>
                  </a:lnTo>
                  <a:lnTo>
                    <a:pt x="144" y="140"/>
                  </a:lnTo>
                  <a:lnTo>
                    <a:pt x="137" y="128"/>
                  </a:lnTo>
                  <a:lnTo>
                    <a:pt x="128" y="117"/>
                  </a:lnTo>
                  <a:lnTo>
                    <a:pt x="121" y="106"/>
                  </a:lnTo>
                  <a:lnTo>
                    <a:pt x="113" y="96"/>
                  </a:lnTo>
                  <a:lnTo>
                    <a:pt x="105" y="86"/>
                  </a:lnTo>
                  <a:lnTo>
                    <a:pt x="96" y="77"/>
                  </a:lnTo>
                  <a:lnTo>
                    <a:pt x="87" y="67"/>
                  </a:lnTo>
                  <a:lnTo>
                    <a:pt x="79" y="58"/>
                  </a:lnTo>
                  <a:lnTo>
                    <a:pt x="69" y="50"/>
                  </a:lnTo>
                  <a:lnTo>
                    <a:pt x="59" y="41"/>
                  </a:lnTo>
                  <a:lnTo>
                    <a:pt x="51" y="34"/>
                  </a:lnTo>
                  <a:lnTo>
                    <a:pt x="40" y="26"/>
                  </a:lnTo>
                  <a:lnTo>
                    <a:pt x="30" y="18"/>
                  </a:lnTo>
                  <a:lnTo>
                    <a:pt x="20" y="12"/>
                  </a:lnTo>
                  <a:lnTo>
                    <a:pt x="10" y="7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0" name="任意多边形 694490"/>
            <p:cNvSpPr>
              <a:spLocks noChangeAspect="1"/>
            </p:cNvSpPr>
            <p:nvPr/>
          </p:nvSpPr>
          <p:spPr>
            <a:xfrm>
              <a:off x="1259" y="949"/>
              <a:ext cx="13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6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8" y="10"/>
                </a:cxn>
                <a:cxn ang="0">
                  <a:pos x="9" y="10"/>
                </a:cxn>
                <a:cxn ang="0">
                  <a:pos x="9" y="9"/>
                </a:cxn>
                <a:cxn ang="0">
                  <a:pos x="10" y="9"/>
                </a:cxn>
                <a:cxn ang="0">
                  <a:pos x="10" y="8"/>
                </a:cxn>
                <a:cxn ang="0">
                  <a:pos x="11" y="7"/>
                </a:cxn>
                <a:cxn ang="0">
                  <a:pos x="11" y="6"/>
                </a:cxn>
                <a:cxn ang="0">
                  <a:pos x="12" y="6"/>
                </a:cxn>
                <a:cxn ang="0">
                  <a:pos x="12" y="5"/>
                </a:cxn>
                <a:cxn ang="0">
                  <a:pos x="12" y="4"/>
                </a:cxn>
                <a:cxn ang="0">
                  <a:pos x="12" y="3"/>
                </a:cxn>
                <a:cxn ang="0">
                  <a:pos x="13" y="3"/>
                </a:cxn>
                <a:cxn ang="0">
                  <a:pos x="13" y="2"/>
                </a:cxn>
                <a:cxn ang="0">
                  <a:pos x="13" y="1"/>
                </a:cxn>
                <a:cxn ang="0">
                  <a:pos x="13" y="0"/>
                </a:cxn>
              </a:cxnLst>
              <a:rect l="0" t="0" r="0" b="0"/>
              <a:pathLst>
                <a:path w="72" h="76">
                  <a:moveTo>
                    <a:pt x="0" y="74"/>
                  </a:moveTo>
                  <a:lnTo>
                    <a:pt x="5" y="75"/>
                  </a:lnTo>
                  <a:lnTo>
                    <a:pt x="9" y="76"/>
                  </a:lnTo>
                  <a:lnTo>
                    <a:pt x="13" y="76"/>
                  </a:lnTo>
                  <a:lnTo>
                    <a:pt x="18" y="76"/>
                  </a:lnTo>
                  <a:lnTo>
                    <a:pt x="22" y="76"/>
                  </a:lnTo>
                  <a:lnTo>
                    <a:pt x="26" y="75"/>
                  </a:lnTo>
                  <a:lnTo>
                    <a:pt x="29" y="73"/>
                  </a:lnTo>
                  <a:lnTo>
                    <a:pt x="34" y="72"/>
                  </a:lnTo>
                  <a:lnTo>
                    <a:pt x="38" y="70"/>
                  </a:lnTo>
                  <a:lnTo>
                    <a:pt x="41" y="68"/>
                  </a:lnTo>
                  <a:lnTo>
                    <a:pt x="46" y="65"/>
                  </a:lnTo>
                  <a:lnTo>
                    <a:pt x="49" y="61"/>
                  </a:lnTo>
                  <a:lnTo>
                    <a:pt x="52" y="58"/>
                  </a:lnTo>
                  <a:lnTo>
                    <a:pt x="55" y="54"/>
                  </a:lnTo>
                  <a:lnTo>
                    <a:pt x="58" y="50"/>
                  </a:lnTo>
                  <a:lnTo>
                    <a:pt x="61" y="46"/>
                  </a:lnTo>
                  <a:lnTo>
                    <a:pt x="63" y="41"/>
                  </a:lnTo>
                  <a:lnTo>
                    <a:pt x="65" y="36"/>
                  </a:lnTo>
                  <a:lnTo>
                    <a:pt x="67" y="31"/>
                  </a:lnTo>
                  <a:lnTo>
                    <a:pt x="68" y="27"/>
                  </a:lnTo>
                  <a:lnTo>
                    <a:pt x="69" y="21"/>
                  </a:lnTo>
                  <a:lnTo>
                    <a:pt x="71" y="16"/>
                  </a:lnTo>
                  <a:lnTo>
                    <a:pt x="72" y="10"/>
                  </a:lnTo>
                  <a:lnTo>
                    <a:pt x="72" y="5"/>
                  </a:lnTo>
                  <a:lnTo>
                    <a:pt x="7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1" name="直接连接符 694491"/>
            <p:cNvSpPr>
              <a:spLocks noChangeAspect="1"/>
            </p:cNvSpPr>
            <p:nvPr/>
          </p:nvSpPr>
          <p:spPr>
            <a:xfrm>
              <a:off x="1259" y="1003"/>
              <a:ext cx="2" cy="15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2" name="直接连接符 694492"/>
            <p:cNvSpPr>
              <a:spLocks noChangeAspect="1"/>
            </p:cNvSpPr>
            <p:nvPr/>
          </p:nvSpPr>
          <p:spPr>
            <a:xfrm>
              <a:off x="1259" y="1176"/>
              <a:ext cx="2" cy="2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13" name="直接连接符 694493"/>
            <p:cNvSpPr>
              <a:spLocks noChangeAspect="1"/>
            </p:cNvSpPr>
            <p:nvPr/>
          </p:nvSpPr>
          <p:spPr>
            <a:xfrm>
              <a:off x="1259" y="1221"/>
              <a:ext cx="2" cy="15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4495" name="组合 694494"/>
          <p:cNvGrpSpPr/>
          <p:nvPr/>
        </p:nvGrpSpPr>
        <p:grpSpPr>
          <a:xfrm>
            <a:off x="2316163" y="1628775"/>
            <a:ext cx="4632325" cy="2016125"/>
            <a:chOff x="1550" y="845"/>
            <a:chExt cx="2918" cy="1270"/>
          </a:xfrm>
        </p:grpSpPr>
        <p:sp>
          <p:nvSpPr>
            <p:cNvPr id="28683" name="矩形 694495"/>
            <p:cNvSpPr>
              <a:spLocks noChangeAspect="1"/>
            </p:cNvSpPr>
            <p:nvPr/>
          </p:nvSpPr>
          <p:spPr>
            <a:xfrm>
              <a:off x="2774" y="845"/>
              <a:ext cx="1694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一般注出</a:t>
              </a:r>
              <a:r>
                <a:rPr lang="zh-CN" altLang="en-US" dirty="0">
                  <a:solidFill>
                    <a:srgbClr val="0000CC"/>
                  </a:solidFill>
                  <a:latin typeface="Simplex" panose="00000400000000000000" pitchFamily="2" charset="0"/>
                </a:rPr>
                <a:t>总长和总宽把四个角圆弧看成连接弧</a:t>
              </a:r>
            </a:p>
          </p:txBody>
        </p:sp>
        <p:sp>
          <p:nvSpPr>
            <p:cNvPr id="28684" name="直接连接符 694496"/>
            <p:cNvSpPr>
              <a:spLocks noChangeAspect="1"/>
            </p:cNvSpPr>
            <p:nvPr/>
          </p:nvSpPr>
          <p:spPr>
            <a:xfrm>
              <a:off x="2774" y="1253"/>
              <a:ext cx="1633" cy="7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直接连接符 694497"/>
            <p:cNvSpPr/>
            <p:nvPr/>
          </p:nvSpPr>
          <p:spPr>
            <a:xfrm>
              <a:off x="2185" y="1162"/>
              <a:ext cx="589" cy="91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直接连接符 694498"/>
            <p:cNvSpPr/>
            <p:nvPr/>
          </p:nvSpPr>
          <p:spPr>
            <a:xfrm flipV="1">
              <a:off x="1550" y="1253"/>
              <a:ext cx="1224" cy="862"/>
            </a:xfrm>
            <a:prstGeom prst="line">
              <a:avLst/>
            </a:prstGeom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94500" name="文本框 694499"/>
          <p:cNvSpPr txBox="1"/>
          <p:nvPr/>
        </p:nvSpPr>
        <p:spPr>
          <a:xfrm>
            <a:off x="269558" y="47308"/>
            <a:ext cx="646843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1.4.4 </a:t>
            </a:r>
            <a:r>
              <a:rPr lang="zh-CN" altLang="en-US" sz="280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几种常见平面图形尺寸标注示例 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69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94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9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9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69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450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5298" name="组合 695297"/>
          <p:cNvGrpSpPr>
            <a:grpSpLocks noChangeAspect="1"/>
          </p:cNvGrpSpPr>
          <p:nvPr/>
        </p:nvGrpSpPr>
        <p:grpSpPr>
          <a:xfrm>
            <a:off x="1322388" y="2306638"/>
            <a:ext cx="2246312" cy="1414462"/>
            <a:chOff x="990" y="3252"/>
            <a:chExt cx="1025" cy="645"/>
          </a:xfrm>
        </p:grpSpPr>
        <p:sp>
          <p:nvSpPr>
            <p:cNvPr id="29896" name="直接连接符 695298"/>
            <p:cNvSpPr>
              <a:spLocks noChangeAspect="1"/>
            </p:cNvSpPr>
            <p:nvPr/>
          </p:nvSpPr>
          <p:spPr>
            <a:xfrm>
              <a:off x="990" y="3252"/>
              <a:ext cx="2" cy="6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7" name="直接连接符 695299"/>
            <p:cNvSpPr>
              <a:spLocks noChangeAspect="1"/>
            </p:cNvSpPr>
            <p:nvPr/>
          </p:nvSpPr>
          <p:spPr>
            <a:xfrm>
              <a:off x="2014" y="3252"/>
              <a:ext cx="1" cy="6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8" name="直接连接符 695300"/>
            <p:cNvSpPr>
              <a:spLocks noChangeAspect="1"/>
            </p:cNvSpPr>
            <p:nvPr/>
          </p:nvSpPr>
          <p:spPr>
            <a:xfrm>
              <a:off x="1069" y="3858"/>
              <a:ext cx="866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9" name="任意多边形 695301"/>
            <p:cNvSpPr>
              <a:spLocks noChangeAspect="1"/>
            </p:cNvSpPr>
            <p:nvPr/>
          </p:nvSpPr>
          <p:spPr>
            <a:xfrm>
              <a:off x="990" y="3844"/>
              <a:ext cx="79" cy="26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6"/>
                </a:cxn>
                <a:cxn ang="0">
                  <a:pos x="0" y="13"/>
                </a:cxn>
                <a:cxn ang="0">
                  <a:pos x="79" y="0"/>
                </a:cxn>
              </a:cxnLst>
              <a:rect l="0" t="0" r="0" b="0"/>
              <a:pathLst>
                <a:path w="462" h="154">
                  <a:moveTo>
                    <a:pt x="462" y="0"/>
                  </a:moveTo>
                  <a:lnTo>
                    <a:pt x="462" y="154"/>
                  </a:lnTo>
                  <a:lnTo>
                    <a:pt x="0" y="77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0" name="任意多边形 695302"/>
            <p:cNvSpPr>
              <a:spLocks noChangeAspect="1"/>
            </p:cNvSpPr>
            <p:nvPr/>
          </p:nvSpPr>
          <p:spPr>
            <a:xfrm>
              <a:off x="1935" y="3844"/>
              <a:ext cx="79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79" y="13"/>
                </a:cxn>
                <a:cxn ang="0">
                  <a:pos x="0" y="0"/>
                </a:cxn>
              </a:cxnLst>
              <a:rect l="0" t="0" r="0" b="0"/>
              <a:pathLst>
                <a:path w="462" h="154">
                  <a:moveTo>
                    <a:pt x="0" y="0"/>
                  </a:moveTo>
                  <a:lnTo>
                    <a:pt x="0" y="154"/>
                  </a:lnTo>
                  <a:lnTo>
                    <a:pt x="46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1" name="矩形 695303"/>
            <p:cNvSpPr>
              <a:spLocks noChangeAspect="1"/>
            </p:cNvSpPr>
            <p:nvPr/>
          </p:nvSpPr>
          <p:spPr>
            <a:xfrm>
              <a:off x="1377" y="3697"/>
              <a:ext cx="233" cy="1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不注</a:t>
              </a:r>
              <a:endParaRPr lang="zh-CN" altLang="en-US" sz="4800" dirty="0">
                <a:solidFill>
                  <a:srgbClr val="0000CC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5305" name="组合 695304"/>
          <p:cNvGrpSpPr>
            <a:grpSpLocks noChangeAspect="1"/>
          </p:cNvGrpSpPr>
          <p:nvPr/>
        </p:nvGrpSpPr>
        <p:grpSpPr>
          <a:xfrm>
            <a:off x="1557338" y="2824163"/>
            <a:ext cx="1779587" cy="512762"/>
            <a:chOff x="1097" y="3488"/>
            <a:chExt cx="812" cy="234"/>
          </a:xfrm>
        </p:grpSpPr>
        <p:sp>
          <p:nvSpPr>
            <p:cNvPr id="29890" name="直接连接符 695305"/>
            <p:cNvSpPr>
              <a:spLocks noChangeAspect="1"/>
            </p:cNvSpPr>
            <p:nvPr/>
          </p:nvSpPr>
          <p:spPr>
            <a:xfrm>
              <a:off x="1097" y="3488"/>
              <a:ext cx="2" cy="2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1" name="直接连接符 695306"/>
            <p:cNvSpPr>
              <a:spLocks noChangeAspect="1"/>
            </p:cNvSpPr>
            <p:nvPr/>
          </p:nvSpPr>
          <p:spPr>
            <a:xfrm>
              <a:off x="1907" y="3488"/>
              <a:ext cx="2" cy="23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2" name="直接连接符 695307"/>
            <p:cNvSpPr>
              <a:spLocks noChangeAspect="1"/>
            </p:cNvSpPr>
            <p:nvPr/>
          </p:nvSpPr>
          <p:spPr>
            <a:xfrm>
              <a:off x="1176" y="3683"/>
              <a:ext cx="652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3" name="任意多边形 695308"/>
            <p:cNvSpPr>
              <a:spLocks noChangeAspect="1"/>
            </p:cNvSpPr>
            <p:nvPr/>
          </p:nvSpPr>
          <p:spPr>
            <a:xfrm>
              <a:off x="1097" y="3669"/>
              <a:ext cx="79" cy="27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7"/>
                </a:cxn>
                <a:cxn ang="0">
                  <a:pos x="0" y="14"/>
                </a:cxn>
                <a:cxn ang="0">
                  <a:pos x="79" y="0"/>
                </a:cxn>
              </a:cxnLst>
              <a:rect l="0" t="0" r="0" b="0"/>
              <a:pathLst>
                <a:path w="462" h="154">
                  <a:moveTo>
                    <a:pt x="462" y="0"/>
                  </a:moveTo>
                  <a:lnTo>
                    <a:pt x="462" y="154"/>
                  </a:lnTo>
                  <a:lnTo>
                    <a:pt x="0" y="77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4" name="任意多边形 695309"/>
            <p:cNvSpPr>
              <a:spLocks noChangeAspect="1"/>
            </p:cNvSpPr>
            <p:nvPr/>
          </p:nvSpPr>
          <p:spPr>
            <a:xfrm>
              <a:off x="1828" y="3669"/>
              <a:ext cx="7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"/>
                </a:cxn>
                <a:cxn ang="0">
                  <a:pos x="79" y="14"/>
                </a:cxn>
                <a:cxn ang="0">
                  <a:pos x="0" y="0"/>
                </a:cxn>
              </a:cxnLst>
              <a:rect l="0" t="0" r="0" b="0"/>
              <a:pathLst>
                <a:path w="462" h="154">
                  <a:moveTo>
                    <a:pt x="0" y="0"/>
                  </a:moveTo>
                  <a:lnTo>
                    <a:pt x="0" y="154"/>
                  </a:lnTo>
                  <a:lnTo>
                    <a:pt x="46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5" name="矩形 695310"/>
            <p:cNvSpPr>
              <a:spLocks noChangeAspect="1"/>
            </p:cNvSpPr>
            <p:nvPr/>
          </p:nvSpPr>
          <p:spPr>
            <a:xfrm>
              <a:off x="1377" y="3521"/>
              <a:ext cx="234" cy="1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不注</a:t>
              </a:r>
              <a:endParaRPr lang="zh-CN" altLang="en-US" sz="4800" dirty="0">
                <a:solidFill>
                  <a:srgbClr val="0000CC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5312" name="组合 695311"/>
          <p:cNvGrpSpPr/>
          <p:nvPr/>
        </p:nvGrpSpPr>
        <p:grpSpPr>
          <a:xfrm>
            <a:off x="2627313" y="5149850"/>
            <a:ext cx="3451225" cy="898525"/>
            <a:chOff x="1655" y="3244"/>
            <a:chExt cx="2174" cy="566"/>
          </a:xfrm>
        </p:grpSpPr>
        <p:sp>
          <p:nvSpPr>
            <p:cNvPr id="29887" name="矩形 695312"/>
            <p:cNvSpPr>
              <a:spLocks noChangeAspect="1"/>
            </p:cNvSpPr>
            <p:nvPr/>
          </p:nvSpPr>
          <p:spPr>
            <a:xfrm>
              <a:off x="1701" y="3385"/>
              <a:ext cx="1860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hlink"/>
                  </a:solidFill>
                  <a:latin typeface="Simplex" panose="00000400000000000000" pitchFamily="2" charset="0"/>
                </a:rPr>
                <a:t>分布在同一圆周上的圆，其定位尺寸</a:t>
              </a:r>
              <a:r>
                <a:rPr lang="zh-CN" altLang="en-US" dirty="0">
                  <a:solidFill>
                    <a:schemeClr val="hlink"/>
                  </a:solidFill>
                  <a:latin typeface="宋体" panose="02010600030101010101" pitchFamily="2" charset="-122"/>
                </a:rPr>
                <a:t>标注直径 </a:t>
              </a:r>
            </a:p>
          </p:txBody>
        </p:sp>
        <p:sp>
          <p:nvSpPr>
            <p:cNvPr id="29888" name="直接连接符 695313"/>
            <p:cNvSpPr>
              <a:spLocks noChangeAspect="1"/>
            </p:cNvSpPr>
            <p:nvPr/>
          </p:nvSpPr>
          <p:spPr>
            <a:xfrm flipH="1">
              <a:off x="3348" y="3244"/>
              <a:ext cx="481" cy="563"/>
            </a:xfrm>
            <a:prstGeom prst="line">
              <a:avLst/>
            </a:prstGeom>
            <a:ln w="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9" name="直接连接符 695314"/>
            <p:cNvSpPr>
              <a:spLocks noChangeAspect="1"/>
            </p:cNvSpPr>
            <p:nvPr/>
          </p:nvSpPr>
          <p:spPr>
            <a:xfrm>
              <a:off x="1655" y="3804"/>
              <a:ext cx="1693" cy="6"/>
            </a:xfrm>
            <a:prstGeom prst="line">
              <a:avLst/>
            </a:prstGeom>
            <a:ln w="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5316" name="组合 695315"/>
          <p:cNvGrpSpPr>
            <a:grpSpLocks noChangeAspect="1"/>
          </p:cNvGrpSpPr>
          <p:nvPr/>
        </p:nvGrpSpPr>
        <p:grpSpPr>
          <a:xfrm>
            <a:off x="395288" y="908050"/>
            <a:ext cx="3282950" cy="2012950"/>
            <a:chOff x="567" y="2614"/>
            <a:chExt cx="1498" cy="918"/>
          </a:xfrm>
        </p:grpSpPr>
        <p:sp>
          <p:nvSpPr>
            <p:cNvPr id="29797" name="直接连接符 695316"/>
            <p:cNvSpPr>
              <a:spLocks noChangeAspect="1"/>
            </p:cNvSpPr>
            <p:nvPr/>
          </p:nvSpPr>
          <p:spPr>
            <a:xfrm>
              <a:off x="1848" y="3079"/>
              <a:ext cx="166" cy="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8" name="任意多边形 695317"/>
            <p:cNvSpPr>
              <a:spLocks noChangeAspect="1"/>
            </p:cNvSpPr>
            <p:nvPr/>
          </p:nvSpPr>
          <p:spPr>
            <a:xfrm>
              <a:off x="1907" y="2841"/>
              <a:ext cx="107" cy="238"/>
            </a:xfrm>
            <a:custGeom>
              <a:avLst/>
              <a:gdLst/>
              <a:ahLst/>
              <a:cxnLst>
                <a:cxn ang="0">
                  <a:pos x="107" y="238"/>
                </a:cxn>
                <a:cxn ang="0">
                  <a:pos x="106" y="231"/>
                </a:cxn>
                <a:cxn ang="0">
                  <a:pos x="104" y="225"/>
                </a:cxn>
                <a:cxn ang="0">
                  <a:pos x="103" y="218"/>
                </a:cxn>
                <a:cxn ang="0">
                  <a:pos x="102" y="211"/>
                </a:cxn>
                <a:cxn ang="0">
                  <a:pos x="100" y="205"/>
                </a:cxn>
                <a:cxn ang="0">
                  <a:pos x="99" y="198"/>
                </a:cxn>
                <a:cxn ang="0">
                  <a:pos x="97" y="192"/>
                </a:cxn>
                <a:cxn ang="0">
                  <a:pos x="95" y="185"/>
                </a:cxn>
                <a:cxn ang="0">
                  <a:pos x="93" y="179"/>
                </a:cxn>
                <a:cxn ang="0">
                  <a:pos x="91" y="172"/>
                </a:cxn>
                <a:cxn ang="0">
                  <a:pos x="89" y="166"/>
                </a:cxn>
                <a:cxn ang="0">
                  <a:pos x="87" y="159"/>
                </a:cxn>
                <a:cxn ang="0">
                  <a:pos x="85" y="153"/>
                </a:cxn>
                <a:cxn ang="0">
                  <a:pos x="83" y="147"/>
                </a:cxn>
                <a:cxn ang="0">
                  <a:pos x="80" y="140"/>
                </a:cxn>
                <a:cxn ang="0">
                  <a:pos x="78" y="134"/>
                </a:cxn>
                <a:cxn ang="0">
                  <a:pos x="75" y="128"/>
                </a:cxn>
                <a:cxn ang="0">
                  <a:pos x="73" y="122"/>
                </a:cxn>
                <a:cxn ang="0">
                  <a:pos x="70" y="115"/>
                </a:cxn>
                <a:cxn ang="0">
                  <a:pos x="67" y="109"/>
                </a:cxn>
                <a:cxn ang="0">
                  <a:pos x="64" y="103"/>
                </a:cxn>
                <a:cxn ang="0">
                  <a:pos x="62" y="97"/>
                </a:cxn>
                <a:cxn ang="0">
                  <a:pos x="58" y="91"/>
                </a:cxn>
                <a:cxn ang="0">
                  <a:pos x="55" y="85"/>
                </a:cxn>
                <a:cxn ang="0">
                  <a:pos x="52" y="79"/>
                </a:cxn>
                <a:cxn ang="0">
                  <a:pos x="49" y="73"/>
                </a:cxn>
                <a:cxn ang="0">
                  <a:pos x="46" y="67"/>
                </a:cxn>
                <a:cxn ang="0">
                  <a:pos x="42" y="61"/>
                </a:cxn>
                <a:cxn ang="0">
                  <a:pos x="39" y="55"/>
                </a:cxn>
                <a:cxn ang="0">
                  <a:pos x="35" y="50"/>
                </a:cxn>
                <a:cxn ang="0">
                  <a:pos x="31" y="44"/>
                </a:cxn>
                <a:cxn ang="0">
                  <a:pos x="28" y="38"/>
                </a:cxn>
                <a:cxn ang="0">
                  <a:pos x="24" y="32"/>
                </a:cxn>
                <a:cxn ang="0">
                  <a:pos x="20" y="27"/>
                </a:cxn>
                <a:cxn ang="0">
                  <a:pos x="16" y="22"/>
                </a:cxn>
                <a:cxn ang="0">
                  <a:pos x="12" y="16"/>
                </a:cxn>
                <a:cxn ang="0">
                  <a:pos x="8" y="11"/>
                </a:cxn>
                <a:cxn ang="0">
                  <a:pos x="4" y="5"/>
                </a:cxn>
                <a:cxn ang="0">
                  <a:pos x="0" y="0"/>
                </a:cxn>
              </a:cxnLst>
              <a:rect l="0" t="0" r="0" b="0"/>
              <a:pathLst>
                <a:path w="621" h="1386">
                  <a:moveTo>
                    <a:pt x="621" y="1386"/>
                  </a:moveTo>
                  <a:lnTo>
                    <a:pt x="613" y="1347"/>
                  </a:lnTo>
                  <a:lnTo>
                    <a:pt x="605" y="1308"/>
                  </a:lnTo>
                  <a:lnTo>
                    <a:pt x="598" y="1270"/>
                  </a:lnTo>
                  <a:lnTo>
                    <a:pt x="590" y="1231"/>
                  </a:lnTo>
                  <a:lnTo>
                    <a:pt x="581" y="1193"/>
                  </a:lnTo>
                  <a:lnTo>
                    <a:pt x="572" y="1154"/>
                  </a:lnTo>
                  <a:lnTo>
                    <a:pt x="562" y="1116"/>
                  </a:lnTo>
                  <a:lnTo>
                    <a:pt x="551" y="1078"/>
                  </a:lnTo>
                  <a:lnTo>
                    <a:pt x="540" y="1041"/>
                  </a:lnTo>
                  <a:lnTo>
                    <a:pt x="530" y="1003"/>
                  </a:lnTo>
                  <a:lnTo>
                    <a:pt x="518" y="965"/>
                  </a:lnTo>
                  <a:lnTo>
                    <a:pt x="506" y="928"/>
                  </a:lnTo>
                  <a:lnTo>
                    <a:pt x="493" y="890"/>
                  </a:lnTo>
                  <a:lnTo>
                    <a:pt x="480" y="854"/>
                  </a:lnTo>
                  <a:lnTo>
                    <a:pt x="466" y="817"/>
                  </a:lnTo>
                  <a:lnTo>
                    <a:pt x="452" y="780"/>
                  </a:lnTo>
                  <a:lnTo>
                    <a:pt x="437" y="743"/>
                  </a:lnTo>
                  <a:lnTo>
                    <a:pt x="422" y="708"/>
                  </a:lnTo>
                  <a:lnTo>
                    <a:pt x="406" y="671"/>
                  </a:lnTo>
                  <a:lnTo>
                    <a:pt x="390" y="635"/>
                  </a:lnTo>
                  <a:lnTo>
                    <a:pt x="373" y="599"/>
                  </a:lnTo>
                  <a:lnTo>
                    <a:pt x="357" y="564"/>
                  </a:lnTo>
                  <a:lnTo>
                    <a:pt x="339" y="529"/>
                  </a:lnTo>
                  <a:lnTo>
                    <a:pt x="321" y="493"/>
                  </a:lnTo>
                  <a:lnTo>
                    <a:pt x="303" y="459"/>
                  </a:lnTo>
                  <a:lnTo>
                    <a:pt x="284" y="424"/>
                  </a:lnTo>
                  <a:lnTo>
                    <a:pt x="265" y="390"/>
                  </a:lnTo>
                  <a:lnTo>
                    <a:pt x="245" y="356"/>
                  </a:lnTo>
                  <a:lnTo>
                    <a:pt x="225" y="322"/>
                  </a:lnTo>
                  <a:lnTo>
                    <a:pt x="204" y="289"/>
                  </a:lnTo>
                  <a:lnTo>
                    <a:pt x="182" y="255"/>
                  </a:lnTo>
                  <a:lnTo>
                    <a:pt x="161" y="222"/>
                  </a:lnTo>
                  <a:lnTo>
                    <a:pt x="139" y="189"/>
                  </a:lnTo>
                  <a:lnTo>
                    <a:pt x="118" y="157"/>
                  </a:lnTo>
                  <a:lnTo>
                    <a:pt x="95" y="126"/>
                  </a:lnTo>
                  <a:lnTo>
                    <a:pt x="71" y="93"/>
                  </a:lnTo>
                  <a:lnTo>
                    <a:pt x="47" y="62"/>
                  </a:lnTo>
                  <a:lnTo>
                    <a:pt x="24" y="30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9" name="直接连接符 695318"/>
            <p:cNvSpPr>
              <a:spLocks noChangeAspect="1"/>
            </p:cNvSpPr>
            <p:nvPr/>
          </p:nvSpPr>
          <p:spPr>
            <a:xfrm>
              <a:off x="939" y="3165"/>
              <a:ext cx="334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0" name="直接连接符 695319"/>
            <p:cNvSpPr>
              <a:spLocks noChangeAspect="1"/>
            </p:cNvSpPr>
            <p:nvPr/>
          </p:nvSpPr>
          <p:spPr>
            <a:xfrm>
              <a:off x="1300" y="3165"/>
              <a:ext cx="24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1" name="直接连接符 695320"/>
            <p:cNvSpPr>
              <a:spLocks noChangeAspect="1"/>
            </p:cNvSpPr>
            <p:nvPr/>
          </p:nvSpPr>
          <p:spPr>
            <a:xfrm>
              <a:off x="1349" y="3165"/>
              <a:ext cx="30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2" name="直接连接符 695321"/>
            <p:cNvSpPr>
              <a:spLocks noChangeAspect="1"/>
            </p:cNvSpPr>
            <p:nvPr/>
          </p:nvSpPr>
          <p:spPr>
            <a:xfrm>
              <a:off x="1680" y="3165"/>
              <a:ext cx="2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3" name="直接连接符 695322"/>
            <p:cNvSpPr>
              <a:spLocks noChangeAspect="1"/>
            </p:cNvSpPr>
            <p:nvPr/>
          </p:nvSpPr>
          <p:spPr>
            <a:xfrm>
              <a:off x="1731" y="3165"/>
              <a:ext cx="334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4" name="任意多边形 695323"/>
            <p:cNvSpPr>
              <a:spLocks noChangeAspect="1"/>
            </p:cNvSpPr>
            <p:nvPr/>
          </p:nvSpPr>
          <p:spPr>
            <a:xfrm>
              <a:off x="1907" y="3252"/>
              <a:ext cx="107" cy="236"/>
            </a:xfrm>
            <a:custGeom>
              <a:avLst/>
              <a:gdLst/>
              <a:ahLst/>
              <a:cxnLst>
                <a:cxn ang="0">
                  <a:pos x="0" y="236"/>
                </a:cxn>
                <a:cxn ang="0">
                  <a:pos x="4" y="231"/>
                </a:cxn>
                <a:cxn ang="0">
                  <a:pos x="8" y="225"/>
                </a:cxn>
                <a:cxn ang="0">
                  <a:pos x="12" y="220"/>
                </a:cxn>
                <a:cxn ang="0">
                  <a:pos x="16" y="215"/>
                </a:cxn>
                <a:cxn ang="0">
                  <a:pos x="20" y="209"/>
                </a:cxn>
                <a:cxn ang="0">
                  <a:pos x="24" y="204"/>
                </a:cxn>
                <a:cxn ang="0">
                  <a:pos x="28" y="198"/>
                </a:cxn>
                <a:cxn ang="0">
                  <a:pos x="31" y="193"/>
                </a:cxn>
                <a:cxn ang="0">
                  <a:pos x="35" y="187"/>
                </a:cxn>
                <a:cxn ang="0">
                  <a:pos x="39" y="181"/>
                </a:cxn>
                <a:cxn ang="0">
                  <a:pos x="42" y="175"/>
                </a:cxn>
                <a:cxn ang="0">
                  <a:pos x="46" y="170"/>
                </a:cxn>
                <a:cxn ang="0">
                  <a:pos x="49" y="164"/>
                </a:cxn>
                <a:cxn ang="0">
                  <a:pos x="52" y="158"/>
                </a:cxn>
                <a:cxn ang="0">
                  <a:pos x="55" y="152"/>
                </a:cxn>
                <a:cxn ang="0">
                  <a:pos x="58" y="146"/>
                </a:cxn>
                <a:cxn ang="0">
                  <a:pos x="62" y="140"/>
                </a:cxn>
                <a:cxn ang="0">
                  <a:pos x="64" y="134"/>
                </a:cxn>
                <a:cxn ang="0">
                  <a:pos x="67" y="128"/>
                </a:cxn>
                <a:cxn ang="0">
                  <a:pos x="70" y="121"/>
                </a:cxn>
                <a:cxn ang="0">
                  <a:pos x="73" y="116"/>
                </a:cxn>
                <a:cxn ang="0">
                  <a:pos x="75" y="109"/>
                </a:cxn>
                <a:cxn ang="0">
                  <a:pos x="78" y="103"/>
                </a:cxn>
                <a:cxn ang="0">
                  <a:pos x="80" y="97"/>
                </a:cxn>
                <a:cxn ang="0">
                  <a:pos x="83" y="90"/>
                </a:cxn>
                <a:cxn ang="0">
                  <a:pos x="85" y="84"/>
                </a:cxn>
                <a:cxn ang="0">
                  <a:pos x="87" y="78"/>
                </a:cxn>
                <a:cxn ang="0">
                  <a:pos x="89" y="71"/>
                </a:cxn>
                <a:cxn ang="0">
                  <a:pos x="91" y="65"/>
                </a:cxn>
                <a:cxn ang="0">
                  <a:pos x="93" y="59"/>
                </a:cxn>
                <a:cxn ang="0">
                  <a:pos x="95" y="52"/>
                </a:cxn>
                <a:cxn ang="0">
                  <a:pos x="97" y="46"/>
                </a:cxn>
                <a:cxn ang="0">
                  <a:pos x="99" y="39"/>
                </a:cxn>
                <a:cxn ang="0">
                  <a:pos x="100" y="33"/>
                </a:cxn>
                <a:cxn ang="0">
                  <a:pos x="102" y="26"/>
                </a:cxn>
                <a:cxn ang="0">
                  <a:pos x="103" y="20"/>
                </a:cxn>
                <a:cxn ang="0">
                  <a:pos x="104" y="13"/>
                </a:cxn>
                <a:cxn ang="0">
                  <a:pos x="106" y="6"/>
                </a:cxn>
                <a:cxn ang="0">
                  <a:pos x="107" y="0"/>
                </a:cxn>
              </a:cxnLst>
              <a:rect l="0" t="0" r="0" b="0"/>
              <a:pathLst>
                <a:path w="621" h="1385">
                  <a:moveTo>
                    <a:pt x="0" y="1385"/>
                  </a:moveTo>
                  <a:lnTo>
                    <a:pt x="24" y="1354"/>
                  </a:lnTo>
                  <a:lnTo>
                    <a:pt x="47" y="1322"/>
                  </a:lnTo>
                  <a:lnTo>
                    <a:pt x="71" y="1291"/>
                  </a:lnTo>
                  <a:lnTo>
                    <a:pt x="95" y="1260"/>
                  </a:lnTo>
                  <a:lnTo>
                    <a:pt x="118" y="1227"/>
                  </a:lnTo>
                  <a:lnTo>
                    <a:pt x="139" y="1195"/>
                  </a:lnTo>
                  <a:lnTo>
                    <a:pt x="161" y="1162"/>
                  </a:lnTo>
                  <a:lnTo>
                    <a:pt x="182" y="1130"/>
                  </a:lnTo>
                  <a:lnTo>
                    <a:pt x="204" y="1096"/>
                  </a:lnTo>
                  <a:lnTo>
                    <a:pt x="225" y="1063"/>
                  </a:lnTo>
                  <a:lnTo>
                    <a:pt x="245" y="1029"/>
                  </a:lnTo>
                  <a:lnTo>
                    <a:pt x="265" y="995"/>
                  </a:lnTo>
                  <a:lnTo>
                    <a:pt x="284" y="960"/>
                  </a:lnTo>
                  <a:lnTo>
                    <a:pt x="303" y="925"/>
                  </a:lnTo>
                  <a:lnTo>
                    <a:pt x="321" y="891"/>
                  </a:lnTo>
                  <a:lnTo>
                    <a:pt x="339" y="856"/>
                  </a:lnTo>
                  <a:lnTo>
                    <a:pt x="357" y="821"/>
                  </a:lnTo>
                  <a:lnTo>
                    <a:pt x="373" y="785"/>
                  </a:lnTo>
                  <a:lnTo>
                    <a:pt x="390" y="749"/>
                  </a:lnTo>
                  <a:lnTo>
                    <a:pt x="406" y="713"/>
                  </a:lnTo>
                  <a:lnTo>
                    <a:pt x="422" y="678"/>
                  </a:lnTo>
                  <a:lnTo>
                    <a:pt x="437" y="641"/>
                  </a:lnTo>
                  <a:lnTo>
                    <a:pt x="452" y="605"/>
                  </a:lnTo>
                  <a:lnTo>
                    <a:pt x="466" y="569"/>
                  </a:lnTo>
                  <a:lnTo>
                    <a:pt x="480" y="531"/>
                  </a:lnTo>
                  <a:lnTo>
                    <a:pt x="493" y="494"/>
                  </a:lnTo>
                  <a:lnTo>
                    <a:pt x="506" y="457"/>
                  </a:lnTo>
                  <a:lnTo>
                    <a:pt x="518" y="419"/>
                  </a:lnTo>
                  <a:lnTo>
                    <a:pt x="530" y="381"/>
                  </a:lnTo>
                  <a:lnTo>
                    <a:pt x="540" y="345"/>
                  </a:lnTo>
                  <a:lnTo>
                    <a:pt x="551" y="307"/>
                  </a:lnTo>
                  <a:lnTo>
                    <a:pt x="562" y="269"/>
                  </a:lnTo>
                  <a:lnTo>
                    <a:pt x="572" y="230"/>
                  </a:lnTo>
                  <a:lnTo>
                    <a:pt x="581" y="192"/>
                  </a:lnTo>
                  <a:lnTo>
                    <a:pt x="590" y="153"/>
                  </a:lnTo>
                  <a:lnTo>
                    <a:pt x="598" y="115"/>
                  </a:lnTo>
                  <a:lnTo>
                    <a:pt x="605" y="76"/>
                  </a:lnTo>
                  <a:lnTo>
                    <a:pt x="613" y="37"/>
                  </a:lnTo>
                  <a:lnTo>
                    <a:pt x="621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5" name="直接连接符 695324"/>
            <p:cNvSpPr>
              <a:spLocks noChangeAspect="1"/>
            </p:cNvSpPr>
            <p:nvPr/>
          </p:nvSpPr>
          <p:spPr>
            <a:xfrm>
              <a:off x="1848" y="3252"/>
              <a:ext cx="166" cy="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6" name="直接连接符 695325"/>
            <p:cNvSpPr>
              <a:spLocks noChangeAspect="1"/>
            </p:cNvSpPr>
            <p:nvPr/>
          </p:nvSpPr>
          <p:spPr>
            <a:xfrm>
              <a:off x="1097" y="2841"/>
              <a:ext cx="810" cy="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7" name="直接连接符 695326"/>
            <p:cNvSpPr>
              <a:spLocks noChangeAspect="1"/>
            </p:cNvSpPr>
            <p:nvPr/>
          </p:nvSpPr>
          <p:spPr>
            <a:xfrm>
              <a:off x="1097" y="3488"/>
              <a:ext cx="810" cy="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8" name="任意多边形 695327"/>
            <p:cNvSpPr>
              <a:spLocks noChangeAspect="1"/>
            </p:cNvSpPr>
            <p:nvPr/>
          </p:nvSpPr>
          <p:spPr>
            <a:xfrm>
              <a:off x="990" y="2841"/>
              <a:ext cx="107" cy="238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103" y="5"/>
                </a:cxn>
                <a:cxn ang="0">
                  <a:pos x="99" y="11"/>
                </a:cxn>
                <a:cxn ang="0">
                  <a:pos x="94" y="16"/>
                </a:cxn>
                <a:cxn ang="0">
                  <a:pos x="91" y="22"/>
                </a:cxn>
                <a:cxn ang="0">
                  <a:pos x="87" y="27"/>
                </a:cxn>
                <a:cxn ang="0">
                  <a:pos x="83" y="32"/>
                </a:cxn>
                <a:cxn ang="0">
                  <a:pos x="79" y="38"/>
                </a:cxn>
                <a:cxn ang="0">
                  <a:pos x="75" y="44"/>
                </a:cxn>
                <a:cxn ang="0">
                  <a:pos x="72" y="50"/>
                </a:cxn>
                <a:cxn ang="0">
                  <a:pos x="68" y="55"/>
                </a:cxn>
                <a:cxn ang="0">
                  <a:pos x="65" y="61"/>
                </a:cxn>
                <a:cxn ang="0">
                  <a:pos x="61" y="67"/>
                </a:cxn>
                <a:cxn ang="0">
                  <a:pos x="58" y="73"/>
                </a:cxn>
                <a:cxn ang="0">
                  <a:pos x="55" y="79"/>
                </a:cxn>
                <a:cxn ang="0">
                  <a:pos x="52" y="85"/>
                </a:cxn>
                <a:cxn ang="0">
                  <a:pos x="48" y="91"/>
                </a:cxn>
                <a:cxn ang="0">
                  <a:pos x="45" y="97"/>
                </a:cxn>
                <a:cxn ang="0">
                  <a:pos x="43" y="103"/>
                </a:cxn>
                <a:cxn ang="0">
                  <a:pos x="40" y="109"/>
                </a:cxn>
                <a:cxn ang="0">
                  <a:pos x="37" y="115"/>
                </a:cxn>
                <a:cxn ang="0">
                  <a:pos x="34" y="122"/>
                </a:cxn>
                <a:cxn ang="0">
                  <a:pos x="32" y="128"/>
                </a:cxn>
                <a:cxn ang="0">
                  <a:pos x="29" y="134"/>
                </a:cxn>
                <a:cxn ang="0">
                  <a:pos x="27" y="140"/>
                </a:cxn>
                <a:cxn ang="0">
                  <a:pos x="24" y="147"/>
                </a:cxn>
                <a:cxn ang="0">
                  <a:pos x="22" y="153"/>
                </a:cxn>
                <a:cxn ang="0">
                  <a:pos x="20" y="159"/>
                </a:cxn>
                <a:cxn ang="0">
                  <a:pos x="18" y="166"/>
                </a:cxn>
                <a:cxn ang="0">
                  <a:pos x="16" y="172"/>
                </a:cxn>
                <a:cxn ang="0">
                  <a:pos x="14" y="179"/>
                </a:cxn>
                <a:cxn ang="0">
                  <a:pos x="12" y="185"/>
                </a:cxn>
                <a:cxn ang="0">
                  <a:pos x="10" y="192"/>
                </a:cxn>
                <a:cxn ang="0">
                  <a:pos x="8" y="198"/>
                </a:cxn>
                <a:cxn ang="0">
                  <a:pos x="7" y="205"/>
                </a:cxn>
                <a:cxn ang="0">
                  <a:pos x="5" y="211"/>
                </a:cxn>
                <a:cxn ang="0">
                  <a:pos x="4" y="218"/>
                </a:cxn>
                <a:cxn ang="0">
                  <a:pos x="2" y="225"/>
                </a:cxn>
                <a:cxn ang="0">
                  <a:pos x="1" y="231"/>
                </a:cxn>
                <a:cxn ang="0">
                  <a:pos x="0" y="238"/>
                </a:cxn>
              </a:cxnLst>
              <a:rect l="0" t="0" r="0" b="0"/>
              <a:pathLst>
                <a:path w="621" h="1386">
                  <a:moveTo>
                    <a:pt x="621" y="0"/>
                  </a:moveTo>
                  <a:lnTo>
                    <a:pt x="596" y="30"/>
                  </a:lnTo>
                  <a:lnTo>
                    <a:pt x="572" y="62"/>
                  </a:lnTo>
                  <a:lnTo>
                    <a:pt x="548" y="93"/>
                  </a:lnTo>
                  <a:lnTo>
                    <a:pt x="526" y="126"/>
                  </a:lnTo>
                  <a:lnTo>
                    <a:pt x="503" y="157"/>
                  </a:lnTo>
                  <a:lnTo>
                    <a:pt x="480" y="189"/>
                  </a:lnTo>
                  <a:lnTo>
                    <a:pt x="459" y="222"/>
                  </a:lnTo>
                  <a:lnTo>
                    <a:pt x="437" y="255"/>
                  </a:lnTo>
                  <a:lnTo>
                    <a:pt x="416" y="289"/>
                  </a:lnTo>
                  <a:lnTo>
                    <a:pt x="396" y="322"/>
                  </a:lnTo>
                  <a:lnTo>
                    <a:pt x="375" y="356"/>
                  </a:lnTo>
                  <a:lnTo>
                    <a:pt x="356" y="390"/>
                  </a:lnTo>
                  <a:lnTo>
                    <a:pt x="336" y="424"/>
                  </a:lnTo>
                  <a:lnTo>
                    <a:pt x="318" y="459"/>
                  </a:lnTo>
                  <a:lnTo>
                    <a:pt x="300" y="493"/>
                  </a:lnTo>
                  <a:lnTo>
                    <a:pt x="281" y="529"/>
                  </a:lnTo>
                  <a:lnTo>
                    <a:pt x="264" y="564"/>
                  </a:lnTo>
                  <a:lnTo>
                    <a:pt x="247" y="599"/>
                  </a:lnTo>
                  <a:lnTo>
                    <a:pt x="230" y="635"/>
                  </a:lnTo>
                  <a:lnTo>
                    <a:pt x="214" y="671"/>
                  </a:lnTo>
                  <a:lnTo>
                    <a:pt x="199" y="708"/>
                  </a:lnTo>
                  <a:lnTo>
                    <a:pt x="183" y="743"/>
                  </a:lnTo>
                  <a:lnTo>
                    <a:pt x="169" y="780"/>
                  </a:lnTo>
                  <a:lnTo>
                    <a:pt x="155" y="817"/>
                  </a:lnTo>
                  <a:lnTo>
                    <a:pt x="141" y="854"/>
                  </a:lnTo>
                  <a:lnTo>
                    <a:pt x="128" y="890"/>
                  </a:lnTo>
                  <a:lnTo>
                    <a:pt x="115" y="928"/>
                  </a:lnTo>
                  <a:lnTo>
                    <a:pt x="103" y="965"/>
                  </a:lnTo>
                  <a:lnTo>
                    <a:pt x="91" y="1003"/>
                  </a:lnTo>
                  <a:lnTo>
                    <a:pt x="79" y="1041"/>
                  </a:lnTo>
                  <a:lnTo>
                    <a:pt x="68" y="1078"/>
                  </a:lnTo>
                  <a:lnTo>
                    <a:pt x="58" y="1116"/>
                  </a:lnTo>
                  <a:lnTo>
                    <a:pt x="49" y="1154"/>
                  </a:lnTo>
                  <a:lnTo>
                    <a:pt x="39" y="1193"/>
                  </a:lnTo>
                  <a:lnTo>
                    <a:pt x="30" y="1231"/>
                  </a:lnTo>
                  <a:lnTo>
                    <a:pt x="22" y="1270"/>
                  </a:lnTo>
                  <a:lnTo>
                    <a:pt x="14" y="1308"/>
                  </a:lnTo>
                  <a:lnTo>
                    <a:pt x="6" y="1347"/>
                  </a:lnTo>
                  <a:lnTo>
                    <a:pt x="0" y="1386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9" name="直接连接符 695328"/>
            <p:cNvSpPr>
              <a:spLocks noChangeAspect="1"/>
            </p:cNvSpPr>
            <p:nvPr/>
          </p:nvSpPr>
          <p:spPr>
            <a:xfrm>
              <a:off x="990" y="3079"/>
              <a:ext cx="166" cy="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0" name="直接连接符 695329"/>
            <p:cNvSpPr>
              <a:spLocks noChangeAspect="1"/>
            </p:cNvSpPr>
            <p:nvPr/>
          </p:nvSpPr>
          <p:spPr>
            <a:xfrm>
              <a:off x="990" y="3252"/>
              <a:ext cx="166" cy="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1" name="任意多边形 695330"/>
            <p:cNvSpPr>
              <a:spLocks noChangeAspect="1"/>
            </p:cNvSpPr>
            <p:nvPr/>
          </p:nvSpPr>
          <p:spPr>
            <a:xfrm>
              <a:off x="990" y="3252"/>
              <a:ext cx="107" cy="2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6"/>
                </a:cxn>
                <a:cxn ang="0">
                  <a:pos x="2" y="13"/>
                </a:cxn>
                <a:cxn ang="0">
                  <a:pos x="4" y="20"/>
                </a:cxn>
                <a:cxn ang="0">
                  <a:pos x="5" y="26"/>
                </a:cxn>
                <a:cxn ang="0">
                  <a:pos x="7" y="33"/>
                </a:cxn>
                <a:cxn ang="0">
                  <a:pos x="8" y="39"/>
                </a:cxn>
                <a:cxn ang="0">
                  <a:pos x="10" y="46"/>
                </a:cxn>
                <a:cxn ang="0">
                  <a:pos x="12" y="52"/>
                </a:cxn>
                <a:cxn ang="0">
                  <a:pos x="14" y="59"/>
                </a:cxn>
                <a:cxn ang="0">
                  <a:pos x="16" y="65"/>
                </a:cxn>
                <a:cxn ang="0">
                  <a:pos x="18" y="71"/>
                </a:cxn>
                <a:cxn ang="0">
                  <a:pos x="20" y="78"/>
                </a:cxn>
                <a:cxn ang="0">
                  <a:pos x="22" y="84"/>
                </a:cxn>
                <a:cxn ang="0">
                  <a:pos x="24" y="90"/>
                </a:cxn>
                <a:cxn ang="0">
                  <a:pos x="27" y="97"/>
                </a:cxn>
                <a:cxn ang="0">
                  <a:pos x="29" y="103"/>
                </a:cxn>
                <a:cxn ang="0">
                  <a:pos x="32" y="109"/>
                </a:cxn>
                <a:cxn ang="0">
                  <a:pos x="34" y="116"/>
                </a:cxn>
                <a:cxn ang="0">
                  <a:pos x="37" y="121"/>
                </a:cxn>
                <a:cxn ang="0">
                  <a:pos x="40" y="128"/>
                </a:cxn>
                <a:cxn ang="0">
                  <a:pos x="43" y="134"/>
                </a:cxn>
                <a:cxn ang="0">
                  <a:pos x="45" y="140"/>
                </a:cxn>
                <a:cxn ang="0">
                  <a:pos x="48" y="146"/>
                </a:cxn>
                <a:cxn ang="0">
                  <a:pos x="52" y="152"/>
                </a:cxn>
                <a:cxn ang="0">
                  <a:pos x="55" y="158"/>
                </a:cxn>
                <a:cxn ang="0">
                  <a:pos x="58" y="164"/>
                </a:cxn>
                <a:cxn ang="0">
                  <a:pos x="61" y="170"/>
                </a:cxn>
                <a:cxn ang="0">
                  <a:pos x="65" y="175"/>
                </a:cxn>
                <a:cxn ang="0">
                  <a:pos x="68" y="181"/>
                </a:cxn>
                <a:cxn ang="0">
                  <a:pos x="72" y="187"/>
                </a:cxn>
                <a:cxn ang="0">
                  <a:pos x="75" y="193"/>
                </a:cxn>
                <a:cxn ang="0">
                  <a:pos x="79" y="198"/>
                </a:cxn>
                <a:cxn ang="0">
                  <a:pos x="83" y="204"/>
                </a:cxn>
                <a:cxn ang="0">
                  <a:pos x="87" y="209"/>
                </a:cxn>
                <a:cxn ang="0">
                  <a:pos x="91" y="215"/>
                </a:cxn>
                <a:cxn ang="0">
                  <a:pos x="94" y="220"/>
                </a:cxn>
                <a:cxn ang="0">
                  <a:pos x="99" y="225"/>
                </a:cxn>
                <a:cxn ang="0">
                  <a:pos x="103" y="231"/>
                </a:cxn>
                <a:cxn ang="0">
                  <a:pos x="107" y="236"/>
                </a:cxn>
              </a:cxnLst>
              <a:rect l="0" t="0" r="0" b="0"/>
              <a:pathLst>
                <a:path w="621" h="1385">
                  <a:moveTo>
                    <a:pt x="0" y="0"/>
                  </a:moveTo>
                  <a:lnTo>
                    <a:pt x="6" y="37"/>
                  </a:lnTo>
                  <a:lnTo>
                    <a:pt x="14" y="76"/>
                  </a:lnTo>
                  <a:lnTo>
                    <a:pt x="22" y="115"/>
                  </a:lnTo>
                  <a:lnTo>
                    <a:pt x="30" y="153"/>
                  </a:lnTo>
                  <a:lnTo>
                    <a:pt x="39" y="192"/>
                  </a:lnTo>
                  <a:lnTo>
                    <a:pt x="49" y="230"/>
                  </a:lnTo>
                  <a:lnTo>
                    <a:pt x="58" y="269"/>
                  </a:lnTo>
                  <a:lnTo>
                    <a:pt x="68" y="307"/>
                  </a:lnTo>
                  <a:lnTo>
                    <a:pt x="79" y="345"/>
                  </a:lnTo>
                  <a:lnTo>
                    <a:pt x="91" y="381"/>
                  </a:lnTo>
                  <a:lnTo>
                    <a:pt x="103" y="419"/>
                  </a:lnTo>
                  <a:lnTo>
                    <a:pt x="115" y="457"/>
                  </a:lnTo>
                  <a:lnTo>
                    <a:pt x="128" y="494"/>
                  </a:lnTo>
                  <a:lnTo>
                    <a:pt x="141" y="531"/>
                  </a:lnTo>
                  <a:lnTo>
                    <a:pt x="155" y="569"/>
                  </a:lnTo>
                  <a:lnTo>
                    <a:pt x="169" y="605"/>
                  </a:lnTo>
                  <a:lnTo>
                    <a:pt x="183" y="641"/>
                  </a:lnTo>
                  <a:lnTo>
                    <a:pt x="199" y="678"/>
                  </a:lnTo>
                  <a:lnTo>
                    <a:pt x="214" y="713"/>
                  </a:lnTo>
                  <a:lnTo>
                    <a:pt x="230" y="749"/>
                  </a:lnTo>
                  <a:lnTo>
                    <a:pt x="247" y="785"/>
                  </a:lnTo>
                  <a:lnTo>
                    <a:pt x="264" y="821"/>
                  </a:lnTo>
                  <a:lnTo>
                    <a:pt x="281" y="856"/>
                  </a:lnTo>
                  <a:lnTo>
                    <a:pt x="300" y="891"/>
                  </a:lnTo>
                  <a:lnTo>
                    <a:pt x="318" y="925"/>
                  </a:lnTo>
                  <a:lnTo>
                    <a:pt x="336" y="960"/>
                  </a:lnTo>
                  <a:lnTo>
                    <a:pt x="356" y="995"/>
                  </a:lnTo>
                  <a:lnTo>
                    <a:pt x="375" y="1029"/>
                  </a:lnTo>
                  <a:lnTo>
                    <a:pt x="396" y="1063"/>
                  </a:lnTo>
                  <a:lnTo>
                    <a:pt x="416" y="1096"/>
                  </a:lnTo>
                  <a:lnTo>
                    <a:pt x="437" y="1130"/>
                  </a:lnTo>
                  <a:lnTo>
                    <a:pt x="459" y="1162"/>
                  </a:lnTo>
                  <a:lnTo>
                    <a:pt x="480" y="1195"/>
                  </a:lnTo>
                  <a:lnTo>
                    <a:pt x="503" y="1227"/>
                  </a:lnTo>
                  <a:lnTo>
                    <a:pt x="526" y="1260"/>
                  </a:lnTo>
                  <a:lnTo>
                    <a:pt x="548" y="1291"/>
                  </a:lnTo>
                  <a:lnTo>
                    <a:pt x="572" y="1322"/>
                  </a:lnTo>
                  <a:lnTo>
                    <a:pt x="596" y="1354"/>
                  </a:lnTo>
                  <a:lnTo>
                    <a:pt x="621" y="1385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2" name="任意多边形 695331"/>
            <p:cNvSpPr>
              <a:spLocks noChangeAspect="1"/>
            </p:cNvSpPr>
            <p:nvPr/>
          </p:nvSpPr>
          <p:spPr>
            <a:xfrm>
              <a:off x="1156" y="3079"/>
              <a:ext cx="86" cy="173"/>
            </a:xfrm>
            <a:custGeom>
              <a:avLst/>
              <a:gdLst/>
              <a:ahLst/>
              <a:cxnLst>
                <a:cxn ang="0">
                  <a:pos x="3" y="173"/>
                </a:cxn>
                <a:cxn ang="0">
                  <a:pos x="8" y="172"/>
                </a:cxn>
                <a:cxn ang="0">
                  <a:pos x="13" y="172"/>
                </a:cxn>
                <a:cxn ang="0">
                  <a:pos x="19" y="171"/>
                </a:cxn>
                <a:cxn ang="0">
                  <a:pos x="24" y="169"/>
                </a:cxn>
                <a:cxn ang="0">
                  <a:pos x="29" y="168"/>
                </a:cxn>
                <a:cxn ang="0">
                  <a:pos x="34" y="166"/>
                </a:cxn>
                <a:cxn ang="0">
                  <a:pos x="39" y="163"/>
                </a:cxn>
                <a:cxn ang="0">
                  <a:pos x="44" y="161"/>
                </a:cxn>
                <a:cxn ang="0">
                  <a:pos x="48" y="158"/>
                </a:cxn>
                <a:cxn ang="0">
                  <a:pos x="53" y="155"/>
                </a:cxn>
                <a:cxn ang="0">
                  <a:pos x="57" y="151"/>
                </a:cxn>
                <a:cxn ang="0">
                  <a:pos x="61" y="147"/>
                </a:cxn>
                <a:cxn ang="0">
                  <a:pos x="65" y="144"/>
                </a:cxn>
                <a:cxn ang="0">
                  <a:pos x="68" y="139"/>
                </a:cxn>
                <a:cxn ang="0">
                  <a:pos x="71" y="135"/>
                </a:cxn>
                <a:cxn ang="0">
                  <a:pos x="74" y="130"/>
                </a:cxn>
                <a:cxn ang="0">
                  <a:pos x="77" y="126"/>
                </a:cxn>
                <a:cxn ang="0">
                  <a:pos x="79" y="121"/>
                </a:cxn>
                <a:cxn ang="0">
                  <a:pos x="81" y="116"/>
                </a:cxn>
                <a:cxn ang="0">
                  <a:pos x="83" y="111"/>
                </a:cxn>
                <a:cxn ang="0">
                  <a:pos x="84" y="105"/>
                </a:cxn>
                <a:cxn ang="0">
                  <a:pos x="85" y="100"/>
                </a:cxn>
                <a:cxn ang="0">
                  <a:pos x="86" y="95"/>
                </a:cxn>
                <a:cxn ang="0">
                  <a:pos x="86" y="89"/>
                </a:cxn>
                <a:cxn ang="0">
                  <a:pos x="86" y="84"/>
                </a:cxn>
                <a:cxn ang="0">
                  <a:pos x="86" y="78"/>
                </a:cxn>
                <a:cxn ang="0">
                  <a:pos x="85" y="73"/>
                </a:cxn>
                <a:cxn ang="0">
                  <a:pos x="84" y="67"/>
                </a:cxn>
                <a:cxn ang="0">
                  <a:pos x="83" y="62"/>
                </a:cxn>
                <a:cxn ang="0">
                  <a:pos x="81" y="57"/>
                </a:cxn>
                <a:cxn ang="0">
                  <a:pos x="79" y="52"/>
                </a:cxn>
                <a:cxn ang="0">
                  <a:pos x="77" y="47"/>
                </a:cxn>
                <a:cxn ang="0">
                  <a:pos x="74" y="42"/>
                </a:cxn>
                <a:cxn ang="0">
                  <a:pos x="71" y="38"/>
                </a:cxn>
                <a:cxn ang="0">
                  <a:pos x="68" y="33"/>
                </a:cxn>
                <a:cxn ang="0">
                  <a:pos x="65" y="29"/>
                </a:cxn>
                <a:cxn ang="0">
                  <a:pos x="61" y="25"/>
                </a:cxn>
                <a:cxn ang="0">
                  <a:pos x="57" y="21"/>
                </a:cxn>
                <a:cxn ang="0">
                  <a:pos x="53" y="18"/>
                </a:cxn>
                <a:cxn ang="0">
                  <a:pos x="48" y="15"/>
                </a:cxn>
                <a:cxn ang="0">
                  <a:pos x="44" y="12"/>
                </a:cxn>
                <a:cxn ang="0">
                  <a:pos x="39" y="9"/>
                </a:cxn>
                <a:cxn ang="0">
                  <a:pos x="34" y="7"/>
                </a:cxn>
                <a:cxn ang="0">
                  <a:pos x="29" y="5"/>
                </a:cxn>
                <a:cxn ang="0">
                  <a:pos x="24" y="3"/>
                </a:cxn>
                <a:cxn ang="0">
                  <a:pos x="19" y="2"/>
                </a:cxn>
                <a:cxn ang="0">
                  <a:pos x="13" y="1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0" b="0"/>
              <a:pathLst>
                <a:path w="504" h="1008">
                  <a:moveTo>
                    <a:pt x="0" y="1008"/>
                  </a:moveTo>
                  <a:lnTo>
                    <a:pt x="16" y="1007"/>
                  </a:lnTo>
                  <a:lnTo>
                    <a:pt x="32" y="1007"/>
                  </a:lnTo>
                  <a:lnTo>
                    <a:pt x="47" y="1005"/>
                  </a:lnTo>
                  <a:lnTo>
                    <a:pt x="64" y="1003"/>
                  </a:lnTo>
                  <a:lnTo>
                    <a:pt x="79" y="1001"/>
                  </a:lnTo>
                  <a:lnTo>
                    <a:pt x="95" y="998"/>
                  </a:lnTo>
                  <a:lnTo>
                    <a:pt x="110" y="995"/>
                  </a:lnTo>
                  <a:lnTo>
                    <a:pt x="125" y="991"/>
                  </a:lnTo>
                  <a:lnTo>
                    <a:pt x="140" y="987"/>
                  </a:lnTo>
                  <a:lnTo>
                    <a:pt x="156" y="983"/>
                  </a:lnTo>
                  <a:lnTo>
                    <a:pt x="171" y="977"/>
                  </a:lnTo>
                  <a:lnTo>
                    <a:pt x="186" y="972"/>
                  </a:lnTo>
                  <a:lnTo>
                    <a:pt x="200" y="965"/>
                  </a:lnTo>
                  <a:lnTo>
                    <a:pt x="215" y="959"/>
                  </a:lnTo>
                  <a:lnTo>
                    <a:pt x="229" y="952"/>
                  </a:lnTo>
                  <a:lnTo>
                    <a:pt x="243" y="945"/>
                  </a:lnTo>
                  <a:lnTo>
                    <a:pt x="257" y="937"/>
                  </a:lnTo>
                  <a:lnTo>
                    <a:pt x="270" y="929"/>
                  </a:lnTo>
                  <a:lnTo>
                    <a:pt x="283" y="920"/>
                  </a:lnTo>
                  <a:lnTo>
                    <a:pt x="296" y="911"/>
                  </a:lnTo>
                  <a:lnTo>
                    <a:pt x="309" y="902"/>
                  </a:lnTo>
                  <a:lnTo>
                    <a:pt x="321" y="892"/>
                  </a:lnTo>
                  <a:lnTo>
                    <a:pt x="333" y="881"/>
                  </a:lnTo>
                  <a:lnTo>
                    <a:pt x="345" y="870"/>
                  </a:lnTo>
                  <a:lnTo>
                    <a:pt x="357" y="859"/>
                  </a:lnTo>
                  <a:lnTo>
                    <a:pt x="367" y="849"/>
                  </a:lnTo>
                  <a:lnTo>
                    <a:pt x="378" y="837"/>
                  </a:lnTo>
                  <a:lnTo>
                    <a:pt x="388" y="825"/>
                  </a:lnTo>
                  <a:lnTo>
                    <a:pt x="398" y="812"/>
                  </a:lnTo>
                  <a:lnTo>
                    <a:pt x="408" y="800"/>
                  </a:lnTo>
                  <a:lnTo>
                    <a:pt x="417" y="787"/>
                  </a:lnTo>
                  <a:lnTo>
                    <a:pt x="426" y="773"/>
                  </a:lnTo>
                  <a:lnTo>
                    <a:pt x="433" y="760"/>
                  </a:lnTo>
                  <a:lnTo>
                    <a:pt x="442" y="746"/>
                  </a:lnTo>
                  <a:lnTo>
                    <a:pt x="449" y="732"/>
                  </a:lnTo>
                  <a:lnTo>
                    <a:pt x="456" y="718"/>
                  </a:lnTo>
                  <a:lnTo>
                    <a:pt x="463" y="704"/>
                  </a:lnTo>
                  <a:lnTo>
                    <a:pt x="468" y="689"/>
                  </a:lnTo>
                  <a:lnTo>
                    <a:pt x="475" y="675"/>
                  </a:lnTo>
                  <a:lnTo>
                    <a:pt x="479" y="659"/>
                  </a:lnTo>
                  <a:lnTo>
                    <a:pt x="484" y="644"/>
                  </a:lnTo>
                  <a:lnTo>
                    <a:pt x="489" y="629"/>
                  </a:lnTo>
                  <a:lnTo>
                    <a:pt x="492" y="613"/>
                  </a:lnTo>
                  <a:lnTo>
                    <a:pt x="495" y="598"/>
                  </a:lnTo>
                  <a:lnTo>
                    <a:pt x="497" y="583"/>
                  </a:lnTo>
                  <a:lnTo>
                    <a:pt x="499" y="566"/>
                  </a:lnTo>
                  <a:lnTo>
                    <a:pt x="502" y="551"/>
                  </a:lnTo>
                  <a:lnTo>
                    <a:pt x="503" y="535"/>
                  </a:lnTo>
                  <a:lnTo>
                    <a:pt x="504" y="519"/>
                  </a:lnTo>
                  <a:lnTo>
                    <a:pt x="504" y="504"/>
                  </a:lnTo>
                  <a:lnTo>
                    <a:pt x="504" y="487"/>
                  </a:lnTo>
                  <a:lnTo>
                    <a:pt x="503" y="471"/>
                  </a:lnTo>
                  <a:lnTo>
                    <a:pt x="502" y="456"/>
                  </a:lnTo>
                  <a:lnTo>
                    <a:pt x="499" y="440"/>
                  </a:lnTo>
                  <a:lnTo>
                    <a:pt x="497" y="425"/>
                  </a:lnTo>
                  <a:lnTo>
                    <a:pt x="495" y="408"/>
                  </a:lnTo>
                  <a:lnTo>
                    <a:pt x="492" y="393"/>
                  </a:lnTo>
                  <a:lnTo>
                    <a:pt x="489" y="378"/>
                  </a:lnTo>
                  <a:lnTo>
                    <a:pt x="484" y="363"/>
                  </a:lnTo>
                  <a:lnTo>
                    <a:pt x="479" y="348"/>
                  </a:lnTo>
                  <a:lnTo>
                    <a:pt x="475" y="333"/>
                  </a:lnTo>
                  <a:lnTo>
                    <a:pt x="468" y="318"/>
                  </a:lnTo>
                  <a:lnTo>
                    <a:pt x="463" y="304"/>
                  </a:lnTo>
                  <a:lnTo>
                    <a:pt x="456" y="288"/>
                  </a:lnTo>
                  <a:lnTo>
                    <a:pt x="449" y="274"/>
                  </a:lnTo>
                  <a:lnTo>
                    <a:pt x="442" y="260"/>
                  </a:lnTo>
                  <a:lnTo>
                    <a:pt x="433" y="247"/>
                  </a:lnTo>
                  <a:lnTo>
                    <a:pt x="426" y="233"/>
                  </a:lnTo>
                  <a:lnTo>
                    <a:pt x="417" y="220"/>
                  </a:lnTo>
                  <a:lnTo>
                    <a:pt x="408" y="207"/>
                  </a:lnTo>
                  <a:lnTo>
                    <a:pt x="398" y="194"/>
                  </a:lnTo>
                  <a:lnTo>
                    <a:pt x="388" y="182"/>
                  </a:lnTo>
                  <a:lnTo>
                    <a:pt x="378" y="171"/>
                  </a:lnTo>
                  <a:lnTo>
                    <a:pt x="367" y="159"/>
                  </a:lnTo>
                  <a:lnTo>
                    <a:pt x="357" y="147"/>
                  </a:lnTo>
                  <a:lnTo>
                    <a:pt x="345" y="136"/>
                  </a:lnTo>
                  <a:lnTo>
                    <a:pt x="333" y="125"/>
                  </a:lnTo>
                  <a:lnTo>
                    <a:pt x="321" y="115"/>
                  </a:lnTo>
                  <a:lnTo>
                    <a:pt x="309" y="106"/>
                  </a:lnTo>
                  <a:lnTo>
                    <a:pt x="296" y="96"/>
                  </a:lnTo>
                  <a:lnTo>
                    <a:pt x="283" y="86"/>
                  </a:lnTo>
                  <a:lnTo>
                    <a:pt x="270" y="78"/>
                  </a:lnTo>
                  <a:lnTo>
                    <a:pt x="257" y="70"/>
                  </a:lnTo>
                  <a:lnTo>
                    <a:pt x="243" y="61"/>
                  </a:lnTo>
                  <a:lnTo>
                    <a:pt x="229" y="55"/>
                  </a:lnTo>
                  <a:lnTo>
                    <a:pt x="215" y="47"/>
                  </a:lnTo>
                  <a:lnTo>
                    <a:pt x="200" y="41"/>
                  </a:lnTo>
                  <a:lnTo>
                    <a:pt x="186" y="35"/>
                  </a:lnTo>
                  <a:lnTo>
                    <a:pt x="171" y="29"/>
                  </a:lnTo>
                  <a:lnTo>
                    <a:pt x="156" y="25"/>
                  </a:lnTo>
                  <a:lnTo>
                    <a:pt x="140" y="19"/>
                  </a:lnTo>
                  <a:lnTo>
                    <a:pt x="125" y="15"/>
                  </a:lnTo>
                  <a:lnTo>
                    <a:pt x="110" y="12"/>
                  </a:lnTo>
                  <a:lnTo>
                    <a:pt x="95" y="8"/>
                  </a:lnTo>
                  <a:lnTo>
                    <a:pt x="79" y="6"/>
                  </a:lnTo>
                  <a:lnTo>
                    <a:pt x="64" y="4"/>
                  </a:lnTo>
                  <a:lnTo>
                    <a:pt x="47" y="2"/>
                  </a:lnTo>
                  <a:lnTo>
                    <a:pt x="32" y="1"/>
                  </a:lnTo>
                  <a:lnTo>
                    <a:pt x="16" y="0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3" name="直接连接符 695332"/>
            <p:cNvSpPr>
              <a:spLocks noChangeAspect="1"/>
            </p:cNvSpPr>
            <p:nvPr/>
          </p:nvSpPr>
          <p:spPr>
            <a:xfrm>
              <a:off x="1156" y="3036"/>
              <a:ext cx="1" cy="25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4" name="直接连接符 695333"/>
            <p:cNvSpPr>
              <a:spLocks noChangeAspect="1"/>
            </p:cNvSpPr>
            <p:nvPr/>
          </p:nvSpPr>
          <p:spPr>
            <a:xfrm>
              <a:off x="1502" y="2798"/>
              <a:ext cx="2" cy="16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5" name="直接连接符 695334"/>
            <p:cNvSpPr>
              <a:spLocks noChangeAspect="1"/>
            </p:cNvSpPr>
            <p:nvPr/>
          </p:nvSpPr>
          <p:spPr>
            <a:xfrm>
              <a:off x="1502" y="2988"/>
              <a:ext cx="2" cy="2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6" name="直接连接符 695335"/>
            <p:cNvSpPr>
              <a:spLocks noChangeAspect="1"/>
            </p:cNvSpPr>
            <p:nvPr/>
          </p:nvSpPr>
          <p:spPr>
            <a:xfrm>
              <a:off x="1502" y="3031"/>
              <a:ext cx="2" cy="26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7" name="直接连接符 695336"/>
            <p:cNvSpPr>
              <a:spLocks noChangeAspect="1"/>
            </p:cNvSpPr>
            <p:nvPr/>
          </p:nvSpPr>
          <p:spPr>
            <a:xfrm>
              <a:off x="1502" y="3320"/>
              <a:ext cx="2" cy="2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8" name="直接连接符 695337"/>
            <p:cNvSpPr>
              <a:spLocks noChangeAspect="1"/>
            </p:cNvSpPr>
            <p:nvPr/>
          </p:nvSpPr>
          <p:spPr>
            <a:xfrm>
              <a:off x="1502" y="3365"/>
              <a:ext cx="2" cy="16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9" name="任意多边形 695338"/>
            <p:cNvSpPr>
              <a:spLocks noChangeAspect="1"/>
            </p:cNvSpPr>
            <p:nvPr/>
          </p:nvSpPr>
          <p:spPr>
            <a:xfrm>
              <a:off x="1762" y="3079"/>
              <a:ext cx="86" cy="17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8" y="0"/>
                </a:cxn>
                <a:cxn ang="0">
                  <a:pos x="73" y="1"/>
                </a:cxn>
                <a:cxn ang="0">
                  <a:pos x="67" y="2"/>
                </a:cxn>
                <a:cxn ang="0">
                  <a:pos x="62" y="3"/>
                </a:cxn>
                <a:cxn ang="0">
                  <a:pos x="57" y="5"/>
                </a:cxn>
                <a:cxn ang="0">
                  <a:pos x="52" y="7"/>
                </a:cxn>
                <a:cxn ang="0">
                  <a:pos x="47" y="9"/>
                </a:cxn>
                <a:cxn ang="0">
                  <a:pos x="42" y="12"/>
                </a:cxn>
                <a:cxn ang="0">
                  <a:pos x="38" y="15"/>
                </a:cxn>
                <a:cxn ang="0">
                  <a:pos x="33" y="18"/>
                </a:cxn>
                <a:cxn ang="0">
                  <a:pos x="29" y="21"/>
                </a:cxn>
                <a:cxn ang="0">
                  <a:pos x="25" y="25"/>
                </a:cxn>
                <a:cxn ang="0">
                  <a:pos x="22" y="29"/>
                </a:cxn>
                <a:cxn ang="0">
                  <a:pos x="18" y="33"/>
                </a:cxn>
                <a:cxn ang="0">
                  <a:pos x="15" y="38"/>
                </a:cxn>
                <a:cxn ang="0">
                  <a:pos x="12" y="42"/>
                </a:cxn>
                <a:cxn ang="0">
                  <a:pos x="9" y="47"/>
                </a:cxn>
                <a:cxn ang="0">
                  <a:pos x="7" y="52"/>
                </a:cxn>
                <a:cxn ang="0">
                  <a:pos x="5" y="57"/>
                </a:cxn>
                <a:cxn ang="0">
                  <a:pos x="3" y="62"/>
                </a:cxn>
                <a:cxn ang="0">
                  <a:pos x="2" y="67"/>
                </a:cxn>
                <a:cxn ang="0">
                  <a:pos x="1" y="73"/>
                </a:cxn>
                <a:cxn ang="0">
                  <a:pos x="1" y="78"/>
                </a:cxn>
                <a:cxn ang="0">
                  <a:pos x="0" y="84"/>
                </a:cxn>
                <a:cxn ang="0">
                  <a:pos x="0" y="89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2" y="105"/>
                </a:cxn>
                <a:cxn ang="0">
                  <a:pos x="3" y="111"/>
                </a:cxn>
                <a:cxn ang="0">
                  <a:pos x="5" y="116"/>
                </a:cxn>
                <a:cxn ang="0">
                  <a:pos x="7" y="121"/>
                </a:cxn>
                <a:cxn ang="0">
                  <a:pos x="9" y="126"/>
                </a:cxn>
                <a:cxn ang="0">
                  <a:pos x="12" y="130"/>
                </a:cxn>
                <a:cxn ang="0">
                  <a:pos x="15" y="135"/>
                </a:cxn>
                <a:cxn ang="0">
                  <a:pos x="18" y="139"/>
                </a:cxn>
                <a:cxn ang="0">
                  <a:pos x="22" y="144"/>
                </a:cxn>
                <a:cxn ang="0">
                  <a:pos x="25" y="147"/>
                </a:cxn>
                <a:cxn ang="0">
                  <a:pos x="29" y="151"/>
                </a:cxn>
                <a:cxn ang="0">
                  <a:pos x="33" y="155"/>
                </a:cxn>
                <a:cxn ang="0">
                  <a:pos x="38" y="158"/>
                </a:cxn>
                <a:cxn ang="0">
                  <a:pos x="42" y="161"/>
                </a:cxn>
                <a:cxn ang="0">
                  <a:pos x="47" y="163"/>
                </a:cxn>
                <a:cxn ang="0">
                  <a:pos x="52" y="166"/>
                </a:cxn>
                <a:cxn ang="0">
                  <a:pos x="57" y="168"/>
                </a:cxn>
                <a:cxn ang="0">
                  <a:pos x="62" y="169"/>
                </a:cxn>
                <a:cxn ang="0">
                  <a:pos x="67" y="171"/>
                </a:cxn>
                <a:cxn ang="0">
                  <a:pos x="73" y="172"/>
                </a:cxn>
                <a:cxn ang="0">
                  <a:pos x="78" y="172"/>
                </a:cxn>
                <a:cxn ang="0">
                  <a:pos x="83" y="173"/>
                </a:cxn>
              </a:cxnLst>
              <a:rect l="0" t="0" r="0" b="0"/>
              <a:pathLst>
                <a:path w="504" h="1008">
                  <a:moveTo>
                    <a:pt x="504" y="0"/>
                  </a:moveTo>
                  <a:lnTo>
                    <a:pt x="489" y="0"/>
                  </a:lnTo>
                  <a:lnTo>
                    <a:pt x="472" y="1"/>
                  </a:lnTo>
                  <a:lnTo>
                    <a:pt x="456" y="2"/>
                  </a:lnTo>
                  <a:lnTo>
                    <a:pt x="441" y="4"/>
                  </a:lnTo>
                  <a:lnTo>
                    <a:pt x="425" y="6"/>
                  </a:lnTo>
                  <a:lnTo>
                    <a:pt x="410" y="8"/>
                  </a:lnTo>
                  <a:lnTo>
                    <a:pt x="394" y="12"/>
                  </a:lnTo>
                  <a:lnTo>
                    <a:pt x="378" y="15"/>
                  </a:lnTo>
                  <a:lnTo>
                    <a:pt x="363" y="19"/>
                  </a:lnTo>
                  <a:lnTo>
                    <a:pt x="348" y="25"/>
                  </a:lnTo>
                  <a:lnTo>
                    <a:pt x="333" y="29"/>
                  </a:lnTo>
                  <a:lnTo>
                    <a:pt x="319" y="35"/>
                  </a:lnTo>
                  <a:lnTo>
                    <a:pt x="304" y="41"/>
                  </a:lnTo>
                  <a:lnTo>
                    <a:pt x="290" y="47"/>
                  </a:lnTo>
                  <a:lnTo>
                    <a:pt x="275" y="55"/>
                  </a:lnTo>
                  <a:lnTo>
                    <a:pt x="261" y="61"/>
                  </a:lnTo>
                  <a:lnTo>
                    <a:pt x="247" y="70"/>
                  </a:lnTo>
                  <a:lnTo>
                    <a:pt x="234" y="78"/>
                  </a:lnTo>
                  <a:lnTo>
                    <a:pt x="220" y="86"/>
                  </a:lnTo>
                  <a:lnTo>
                    <a:pt x="207" y="96"/>
                  </a:lnTo>
                  <a:lnTo>
                    <a:pt x="195" y="106"/>
                  </a:lnTo>
                  <a:lnTo>
                    <a:pt x="182" y="115"/>
                  </a:lnTo>
                  <a:lnTo>
                    <a:pt x="171" y="125"/>
                  </a:lnTo>
                  <a:lnTo>
                    <a:pt x="159" y="136"/>
                  </a:lnTo>
                  <a:lnTo>
                    <a:pt x="148" y="147"/>
                  </a:lnTo>
                  <a:lnTo>
                    <a:pt x="137" y="159"/>
                  </a:lnTo>
                  <a:lnTo>
                    <a:pt x="126" y="171"/>
                  </a:lnTo>
                  <a:lnTo>
                    <a:pt x="115" y="182"/>
                  </a:lnTo>
                  <a:lnTo>
                    <a:pt x="106" y="194"/>
                  </a:lnTo>
                  <a:lnTo>
                    <a:pt x="96" y="207"/>
                  </a:lnTo>
                  <a:lnTo>
                    <a:pt x="87" y="220"/>
                  </a:lnTo>
                  <a:lnTo>
                    <a:pt x="79" y="233"/>
                  </a:lnTo>
                  <a:lnTo>
                    <a:pt x="70" y="247"/>
                  </a:lnTo>
                  <a:lnTo>
                    <a:pt x="62" y="260"/>
                  </a:lnTo>
                  <a:lnTo>
                    <a:pt x="55" y="274"/>
                  </a:lnTo>
                  <a:lnTo>
                    <a:pt x="48" y="288"/>
                  </a:lnTo>
                  <a:lnTo>
                    <a:pt x="42" y="304"/>
                  </a:lnTo>
                  <a:lnTo>
                    <a:pt x="35" y="318"/>
                  </a:lnTo>
                  <a:lnTo>
                    <a:pt x="30" y="333"/>
                  </a:lnTo>
                  <a:lnTo>
                    <a:pt x="25" y="348"/>
                  </a:lnTo>
                  <a:lnTo>
                    <a:pt x="20" y="363"/>
                  </a:lnTo>
                  <a:lnTo>
                    <a:pt x="16" y="378"/>
                  </a:lnTo>
                  <a:lnTo>
                    <a:pt x="13" y="393"/>
                  </a:lnTo>
                  <a:lnTo>
                    <a:pt x="9" y="408"/>
                  </a:lnTo>
                  <a:lnTo>
                    <a:pt x="6" y="425"/>
                  </a:lnTo>
                  <a:lnTo>
                    <a:pt x="4" y="440"/>
                  </a:lnTo>
                  <a:lnTo>
                    <a:pt x="3" y="456"/>
                  </a:lnTo>
                  <a:lnTo>
                    <a:pt x="1" y="471"/>
                  </a:lnTo>
                  <a:lnTo>
                    <a:pt x="1" y="487"/>
                  </a:lnTo>
                  <a:lnTo>
                    <a:pt x="0" y="504"/>
                  </a:lnTo>
                  <a:lnTo>
                    <a:pt x="1" y="519"/>
                  </a:lnTo>
                  <a:lnTo>
                    <a:pt x="1" y="535"/>
                  </a:lnTo>
                  <a:lnTo>
                    <a:pt x="3" y="551"/>
                  </a:lnTo>
                  <a:lnTo>
                    <a:pt x="4" y="566"/>
                  </a:lnTo>
                  <a:lnTo>
                    <a:pt x="6" y="583"/>
                  </a:lnTo>
                  <a:lnTo>
                    <a:pt x="9" y="598"/>
                  </a:lnTo>
                  <a:lnTo>
                    <a:pt x="13" y="613"/>
                  </a:lnTo>
                  <a:lnTo>
                    <a:pt x="16" y="629"/>
                  </a:lnTo>
                  <a:lnTo>
                    <a:pt x="20" y="644"/>
                  </a:lnTo>
                  <a:lnTo>
                    <a:pt x="25" y="659"/>
                  </a:lnTo>
                  <a:lnTo>
                    <a:pt x="30" y="675"/>
                  </a:lnTo>
                  <a:lnTo>
                    <a:pt x="35" y="689"/>
                  </a:lnTo>
                  <a:lnTo>
                    <a:pt x="42" y="704"/>
                  </a:lnTo>
                  <a:lnTo>
                    <a:pt x="48" y="718"/>
                  </a:lnTo>
                  <a:lnTo>
                    <a:pt x="55" y="732"/>
                  </a:lnTo>
                  <a:lnTo>
                    <a:pt x="62" y="746"/>
                  </a:lnTo>
                  <a:lnTo>
                    <a:pt x="70" y="760"/>
                  </a:lnTo>
                  <a:lnTo>
                    <a:pt x="79" y="773"/>
                  </a:lnTo>
                  <a:lnTo>
                    <a:pt x="87" y="787"/>
                  </a:lnTo>
                  <a:lnTo>
                    <a:pt x="96" y="800"/>
                  </a:lnTo>
                  <a:lnTo>
                    <a:pt x="106" y="812"/>
                  </a:lnTo>
                  <a:lnTo>
                    <a:pt x="115" y="825"/>
                  </a:lnTo>
                  <a:lnTo>
                    <a:pt x="126" y="837"/>
                  </a:lnTo>
                  <a:lnTo>
                    <a:pt x="137" y="849"/>
                  </a:lnTo>
                  <a:lnTo>
                    <a:pt x="148" y="859"/>
                  </a:lnTo>
                  <a:lnTo>
                    <a:pt x="159" y="870"/>
                  </a:lnTo>
                  <a:lnTo>
                    <a:pt x="171" y="881"/>
                  </a:lnTo>
                  <a:lnTo>
                    <a:pt x="182" y="892"/>
                  </a:lnTo>
                  <a:lnTo>
                    <a:pt x="195" y="902"/>
                  </a:lnTo>
                  <a:lnTo>
                    <a:pt x="207" y="911"/>
                  </a:lnTo>
                  <a:lnTo>
                    <a:pt x="220" y="920"/>
                  </a:lnTo>
                  <a:lnTo>
                    <a:pt x="234" y="929"/>
                  </a:lnTo>
                  <a:lnTo>
                    <a:pt x="247" y="937"/>
                  </a:lnTo>
                  <a:lnTo>
                    <a:pt x="261" y="945"/>
                  </a:lnTo>
                  <a:lnTo>
                    <a:pt x="275" y="952"/>
                  </a:lnTo>
                  <a:lnTo>
                    <a:pt x="290" y="959"/>
                  </a:lnTo>
                  <a:lnTo>
                    <a:pt x="304" y="965"/>
                  </a:lnTo>
                  <a:lnTo>
                    <a:pt x="319" y="972"/>
                  </a:lnTo>
                  <a:lnTo>
                    <a:pt x="333" y="977"/>
                  </a:lnTo>
                  <a:lnTo>
                    <a:pt x="348" y="983"/>
                  </a:lnTo>
                  <a:lnTo>
                    <a:pt x="363" y="987"/>
                  </a:lnTo>
                  <a:lnTo>
                    <a:pt x="378" y="991"/>
                  </a:lnTo>
                  <a:lnTo>
                    <a:pt x="394" y="995"/>
                  </a:lnTo>
                  <a:lnTo>
                    <a:pt x="410" y="998"/>
                  </a:lnTo>
                  <a:lnTo>
                    <a:pt x="425" y="1001"/>
                  </a:lnTo>
                  <a:lnTo>
                    <a:pt x="441" y="1003"/>
                  </a:lnTo>
                  <a:lnTo>
                    <a:pt x="456" y="1005"/>
                  </a:lnTo>
                  <a:lnTo>
                    <a:pt x="472" y="1007"/>
                  </a:lnTo>
                  <a:lnTo>
                    <a:pt x="489" y="1007"/>
                  </a:lnTo>
                  <a:lnTo>
                    <a:pt x="504" y="1008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0" name="直接连接符 695339"/>
            <p:cNvSpPr>
              <a:spLocks noChangeAspect="1"/>
            </p:cNvSpPr>
            <p:nvPr/>
          </p:nvSpPr>
          <p:spPr>
            <a:xfrm>
              <a:off x="1848" y="3036"/>
              <a:ext cx="2" cy="25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1" name="直接连接符 695340"/>
            <p:cNvSpPr>
              <a:spLocks noChangeAspect="1"/>
            </p:cNvSpPr>
            <p:nvPr/>
          </p:nvSpPr>
          <p:spPr>
            <a:xfrm flipV="1">
              <a:off x="1156" y="2679"/>
              <a:ext cx="1" cy="40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2" name="直接连接符 695341"/>
            <p:cNvSpPr>
              <a:spLocks noChangeAspect="1"/>
            </p:cNvSpPr>
            <p:nvPr/>
          </p:nvSpPr>
          <p:spPr>
            <a:xfrm flipV="1">
              <a:off x="1848" y="2679"/>
              <a:ext cx="2" cy="40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3" name="直接连接符 695342"/>
            <p:cNvSpPr>
              <a:spLocks noChangeAspect="1"/>
            </p:cNvSpPr>
            <p:nvPr/>
          </p:nvSpPr>
          <p:spPr>
            <a:xfrm>
              <a:off x="1235" y="2719"/>
              <a:ext cx="533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4" name="任意多边形 695343"/>
            <p:cNvSpPr>
              <a:spLocks noChangeAspect="1"/>
            </p:cNvSpPr>
            <p:nvPr/>
          </p:nvSpPr>
          <p:spPr>
            <a:xfrm>
              <a:off x="1156" y="2705"/>
              <a:ext cx="79" cy="26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26"/>
                </a:cxn>
                <a:cxn ang="0">
                  <a:pos x="0" y="13"/>
                </a:cxn>
                <a:cxn ang="0">
                  <a:pos x="79" y="0"/>
                </a:cxn>
              </a:cxnLst>
              <a:rect l="0" t="0" r="0" b="0"/>
              <a:pathLst>
                <a:path w="462" h="153">
                  <a:moveTo>
                    <a:pt x="462" y="0"/>
                  </a:moveTo>
                  <a:lnTo>
                    <a:pt x="462" y="153"/>
                  </a:lnTo>
                  <a:lnTo>
                    <a:pt x="0" y="77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5" name="任意多边形 695344"/>
            <p:cNvSpPr>
              <a:spLocks noChangeAspect="1"/>
            </p:cNvSpPr>
            <p:nvPr/>
          </p:nvSpPr>
          <p:spPr>
            <a:xfrm>
              <a:off x="1768" y="2705"/>
              <a:ext cx="80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80" y="13"/>
                </a:cxn>
                <a:cxn ang="0">
                  <a:pos x="0" y="0"/>
                </a:cxn>
              </a:cxnLst>
              <a:rect l="0" t="0" r="0" b="0"/>
              <a:pathLst>
                <a:path w="462" h="153">
                  <a:moveTo>
                    <a:pt x="0" y="0"/>
                  </a:moveTo>
                  <a:lnTo>
                    <a:pt x="0" y="153"/>
                  </a:lnTo>
                  <a:lnTo>
                    <a:pt x="462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6" name="任意多边形 695345"/>
            <p:cNvSpPr>
              <a:spLocks noChangeAspect="1"/>
            </p:cNvSpPr>
            <p:nvPr/>
          </p:nvSpPr>
          <p:spPr>
            <a:xfrm>
              <a:off x="1459" y="2614"/>
              <a:ext cx="21" cy="1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2" y="2"/>
                </a:cxn>
                <a:cxn ang="0">
                  <a:pos x="11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8" y="5"/>
                </a:cxn>
                <a:cxn ang="0">
                  <a:pos x="7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8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2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0" y="14"/>
                </a:cxn>
              </a:cxnLst>
              <a:rect l="0" t="0" r="0" b="0"/>
              <a:pathLst>
                <a:path w="124" h="78">
                  <a:moveTo>
                    <a:pt x="124" y="0"/>
                  </a:moveTo>
                  <a:lnTo>
                    <a:pt x="118" y="1"/>
                  </a:lnTo>
                  <a:lnTo>
                    <a:pt x="111" y="1"/>
                  </a:lnTo>
                  <a:lnTo>
                    <a:pt x="105" y="2"/>
                  </a:lnTo>
                  <a:lnTo>
                    <a:pt x="98" y="3"/>
                  </a:lnTo>
                  <a:lnTo>
                    <a:pt x="92" y="5"/>
                  </a:lnTo>
                  <a:lnTo>
                    <a:pt x="85" y="6"/>
                  </a:lnTo>
                  <a:lnTo>
                    <a:pt x="79" y="8"/>
                  </a:lnTo>
                  <a:lnTo>
                    <a:pt x="72" y="12"/>
                  </a:lnTo>
                  <a:lnTo>
                    <a:pt x="66" y="15"/>
                  </a:lnTo>
                  <a:lnTo>
                    <a:pt x="59" y="18"/>
                  </a:lnTo>
                  <a:lnTo>
                    <a:pt x="54" y="21"/>
                  </a:lnTo>
                  <a:lnTo>
                    <a:pt x="47" y="26"/>
                  </a:lnTo>
                  <a:lnTo>
                    <a:pt x="42" y="30"/>
                  </a:lnTo>
                  <a:lnTo>
                    <a:pt x="37" y="34"/>
                  </a:lnTo>
                  <a:lnTo>
                    <a:pt x="31" y="39"/>
                  </a:lnTo>
                  <a:lnTo>
                    <a:pt x="26" y="44"/>
                  </a:lnTo>
                  <a:lnTo>
                    <a:pt x="20" y="50"/>
                  </a:lnTo>
                  <a:lnTo>
                    <a:pt x="16" y="55"/>
                  </a:lnTo>
                  <a:lnTo>
                    <a:pt x="12" y="60"/>
                  </a:lnTo>
                  <a:lnTo>
                    <a:pt x="7" y="66"/>
                  </a:lnTo>
                  <a:lnTo>
                    <a:pt x="3" y="72"/>
                  </a:lnTo>
                  <a:lnTo>
                    <a:pt x="0" y="7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7" name="任意多边形 695346"/>
            <p:cNvSpPr>
              <a:spLocks noChangeAspect="1"/>
            </p:cNvSpPr>
            <p:nvPr/>
          </p:nvSpPr>
          <p:spPr>
            <a:xfrm>
              <a:off x="1480" y="2614"/>
              <a:ext cx="14" cy="27"/>
            </a:xfrm>
            <a:custGeom>
              <a:avLst/>
              <a:gdLst/>
              <a:ahLst/>
              <a:cxnLst>
                <a:cxn ang="0">
                  <a:pos x="8" y="27"/>
                </a:cxn>
                <a:cxn ang="0">
                  <a:pos x="9" y="26"/>
                </a:cxn>
                <a:cxn ang="0">
                  <a:pos x="9" y="25"/>
                </a:cxn>
                <a:cxn ang="0">
                  <a:pos x="10" y="24"/>
                </a:cxn>
                <a:cxn ang="0">
                  <a:pos x="11" y="23"/>
                </a:cxn>
                <a:cxn ang="0">
                  <a:pos x="12" y="22"/>
                </a:cxn>
                <a:cxn ang="0">
                  <a:pos x="12" y="21"/>
                </a:cxn>
                <a:cxn ang="0">
                  <a:pos x="13" y="20"/>
                </a:cxn>
                <a:cxn ang="0">
                  <a:pos x="13" y="19"/>
                </a:cxn>
                <a:cxn ang="0">
                  <a:pos x="13" y="18"/>
                </a:cxn>
                <a:cxn ang="0">
                  <a:pos x="13" y="17"/>
                </a:cxn>
                <a:cxn ang="0">
                  <a:pos x="14" y="16"/>
                </a:cxn>
                <a:cxn ang="0">
                  <a:pos x="14" y="15"/>
                </a:cxn>
                <a:cxn ang="0">
                  <a:pos x="14" y="14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0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13" y="7"/>
                </a:cxn>
                <a:cxn ang="0">
                  <a:pos x="12" y="6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80" h="158">
                  <a:moveTo>
                    <a:pt x="46" y="158"/>
                  </a:moveTo>
                  <a:lnTo>
                    <a:pt x="50" y="152"/>
                  </a:lnTo>
                  <a:lnTo>
                    <a:pt x="54" y="147"/>
                  </a:lnTo>
                  <a:lnTo>
                    <a:pt x="59" y="141"/>
                  </a:lnTo>
                  <a:lnTo>
                    <a:pt x="63" y="135"/>
                  </a:lnTo>
                  <a:lnTo>
                    <a:pt x="66" y="130"/>
                  </a:lnTo>
                  <a:lnTo>
                    <a:pt x="69" y="123"/>
                  </a:lnTo>
                  <a:lnTo>
                    <a:pt x="72" y="117"/>
                  </a:lnTo>
                  <a:lnTo>
                    <a:pt x="74" y="111"/>
                  </a:lnTo>
                  <a:lnTo>
                    <a:pt x="76" y="105"/>
                  </a:lnTo>
                  <a:lnTo>
                    <a:pt x="77" y="98"/>
                  </a:lnTo>
                  <a:lnTo>
                    <a:pt x="78" y="92"/>
                  </a:lnTo>
                  <a:lnTo>
                    <a:pt x="79" y="85"/>
                  </a:lnTo>
                  <a:lnTo>
                    <a:pt x="80" y="80"/>
                  </a:lnTo>
                  <a:lnTo>
                    <a:pt x="80" y="73"/>
                  </a:lnTo>
                  <a:lnTo>
                    <a:pt x="79" y="68"/>
                  </a:lnTo>
                  <a:lnTo>
                    <a:pt x="78" y="61"/>
                  </a:lnTo>
                  <a:lnTo>
                    <a:pt x="77" y="56"/>
                  </a:lnTo>
                  <a:lnTo>
                    <a:pt x="76" y="51"/>
                  </a:lnTo>
                  <a:lnTo>
                    <a:pt x="74" y="45"/>
                  </a:lnTo>
                  <a:lnTo>
                    <a:pt x="72" y="40"/>
                  </a:lnTo>
                  <a:lnTo>
                    <a:pt x="68" y="35"/>
                  </a:lnTo>
                  <a:lnTo>
                    <a:pt x="65" y="31"/>
                  </a:lnTo>
                  <a:lnTo>
                    <a:pt x="62" y="27"/>
                  </a:lnTo>
                  <a:lnTo>
                    <a:pt x="59" y="23"/>
                  </a:lnTo>
                  <a:lnTo>
                    <a:pt x="54" y="18"/>
                  </a:lnTo>
                  <a:lnTo>
                    <a:pt x="50" y="15"/>
                  </a:lnTo>
                  <a:lnTo>
                    <a:pt x="46" y="12"/>
                  </a:lnTo>
                  <a:lnTo>
                    <a:pt x="40" y="10"/>
                  </a:lnTo>
                  <a:lnTo>
                    <a:pt x="35" y="7"/>
                  </a:lnTo>
                  <a:lnTo>
                    <a:pt x="29" y="5"/>
                  </a:lnTo>
                  <a:lnTo>
                    <a:pt x="24" y="3"/>
                  </a:lnTo>
                  <a:lnTo>
                    <a:pt x="19" y="2"/>
                  </a:lnTo>
                  <a:lnTo>
                    <a:pt x="12" y="1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8" name="任意多边形 695347"/>
            <p:cNvSpPr>
              <a:spLocks noChangeAspect="1"/>
            </p:cNvSpPr>
            <p:nvPr/>
          </p:nvSpPr>
          <p:spPr>
            <a:xfrm>
              <a:off x="1442" y="2641"/>
              <a:ext cx="46" cy="5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53"/>
                </a:cxn>
                <a:cxn ang="0">
                  <a:pos x="35" y="53"/>
                </a:cxn>
              </a:cxnLst>
              <a:rect l="0" t="0" r="0" b="0"/>
              <a:pathLst>
                <a:path w="274" h="308">
                  <a:moveTo>
                    <a:pt x="274" y="0"/>
                  </a:moveTo>
                  <a:lnTo>
                    <a:pt x="0" y="308"/>
                  </a:lnTo>
                  <a:lnTo>
                    <a:pt x="207" y="30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9" name="任意多边形 695348"/>
            <p:cNvSpPr>
              <a:spLocks noChangeAspect="1"/>
            </p:cNvSpPr>
            <p:nvPr/>
          </p:nvSpPr>
          <p:spPr>
            <a:xfrm>
              <a:off x="1521" y="2614"/>
              <a:ext cx="21" cy="1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5" y="1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2" y="2"/>
                </a:cxn>
                <a:cxn ang="0">
                  <a:pos x="11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8" y="5"/>
                </a:cxn>
                <a:cxn ang="0">
                  <a:pos x="7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8"/>
                </a:cxn>
                <a:cxn ang="0">
                  <a:pos x="4" y="9"/>
                </a:cxn>
                <a:cxn ang="0">
                  <a:pos x="3" y="10"/>
                </a:cxn>
                <a:cxn ang="0">
                  <a:pos x="2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0" y="14"/>
                </a:cxn>
              </a:cxnLst>
              <a:rect l="0" t="0" r="0" b="0"/>
              <a:pathLst>
                <a:path w="125" h="78">
                  <a:moveTo>
                    <a:pt x="125" y="0"/>
                  </a:moveTo>
                  <a:lnTo>
                    <a:pt x="118" y="1"/>
                  </a:lnTo>
                  <a:lnTo>
                    <a:pt x="112" y="1"/>
                  </a:lnTo>
                  <a:lnTo>
                    <a:pt x="105" y="2"/>
                  </a:lnTo>
                  <a:lnTo>
                    <a:pt x="99" y="3"/>
                  </a:lnTo>
                  <a:lnTo>
                    <a:pt x="92" y="5"/>
                  </a:lnTo>
                  <a:lnTo>
                    <a:pt x="86" y="6"/>
                  </a:lnTo>
                  <a:lnTo>
                    <a:pt x="79" y="8"/>
                  </a:lnTo>
                  <a:lnTo>
                    <a:pt x="73" y="12"/>
                  </a:lnTo>
                  <a:lnTo>
                    <a:pt x="66" y="15"/>
                  </a:lnTo>
                  <a:lnTo>
                    <a:pt x="60" y="18"/>
                  </a:lnTo>
                  <a:lnTo>
                    <a:pt x="53" y="21"/>
                  </a:lnTo>
                  <a:lnTo>
                    <a:pt x="48" y="26"/>
                  </a:lnTo>
                  <a:lnTo>
                    <a:pt x="42" y="30"/>
                  </a:lnTo>
                  <a:lnTo>
                    <a:pt x="36" y="34"/>
                  </a:lnTo>
                  <a:lnTo>
                    <a:pt x="30" y="39"/>
                  </a:lnTo>
                  <a:lnTo>
                    <a:pt x="25" y="44"/>
                  </a:lnTo>
                  <a:lnTo>
                    <a:pt x="21" y="50"/>
                  </a:lnTo>
                  <a:lnTo>
                    <a:pt x="16" y="55"/>
                  </a:lnTo>
                  <a:lnTo>
                    <a:pt x="11" y="60"/>
                  </a:lnTo>
                  <a:lnTo>
                    <a:pt x="8" y="66"/>
                  </a:lnTo>
                  <a:lnTo>
                    <a:pt x="3" y="72"/>
                  </a:lnTo>
                  <a:lnTo>
                    <a:pt x="0" y="7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0" name="任意多边形 695349"/>
            <p:cNvSpPr>
              <a:spLocks noChangeAspect="1"/>
            </p:cNvSpPr>
            <p:nvPr/>
          </p:nvSpPr>
          <p:spPr>
            <a:xfrm>
              <a:off x="1542" y="2614"/>
              <a:ext cx="14" cy="27"/>
            </a:xfrm>
            <a:custGeom>
              <a:avLst/>
              <a:gdLst/>
              <a:ahLst/>
              <a:cxnLst>
                <a:cxn ang="0">
                  <a:pos x="8" y="27"/>
                </a:cxn>
                <a:cxn ang="0">
                  <a:pos x="9" y="26"/>
                </a:cxn>
                <a:cxn ang="0">
                  <a:pos x="10" y="25"/>
                </a:cxn>
                <a:cxn ang="0">
                  <a:pos x="10" y="24"/>
                </a:cxn>
                <a:cxn ang="0">
                  <a:pos x="11" y="23"/>
                </a:cxn>
                <a:cxn ang="0">
                  <a:pos x="11" y="22"/>
                </a:cxn>
                <a:cxn ang="0">
                  <a:pos x="12" y="21"/>
                </a:cxn>
                <a:cxn ang="0">
                  <a:pos x="13" y="20"/>
                </a:cxn>
                <a:cxn ang="0">
                  <a:pos x="13" y="19"/>
                </a:cxn>
                <a:cxn ang="0">
                  <a:pos x="13" y="18"/>
                </a:cxn>
                <a:cxn ang="0">
                  <a:pos x="13" y="17"/>
                </a:cxn>
                <a:cxn ang="0">
                  <a:pos x="14" y="16"/>
                </a:cxn>
                <a:cxn ang="0">
                  <a:pos x="14" y="15"/>
                </a:cxn>
                <a:cxn ang="0">
                  <a:pos x="14" y="14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0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13" y="7"/>
                </a:cxn>
                <a:cxn ang="0">
                  <a:pos x="12" y="6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79" h="158">
                  <a:moveTo>
                    <a:pt x="45" y="158"/>
                  </a:moveTo>
                  <a:lnTo>
                    <a:pt x="49" y="152"/>
                  </a:lnTo>
                  <a:lnTo>
                    <a:pt x="54" y="147"/>
                  </a:lnTo>
                  <a:lnTo>
                    <a:pt x="58" y="141"/>
                  </a:lnTo>
                  <a:lnTo>
                    <a:pt x="61" y="135"/>
                  </a:lnTo>
                  <a:lnTo>
                    <a:pt x="64" y="130"/>
                  </a:lnTo>
                  <a:lnTo>
                    <a:pt x="68" y="123"/>
                  </a:lnTo>
                  <a:lnTo>
                    <a:pt x="71" y="117"/>
                  </a:lnTo>
                  <a:lnTo>
                    <a:pt x="73" y="111"/>
                  </a:lnTo>
                  <a:lnTo>
                    <a:pt x="75" y="105"/>
                  </a:lnTo>
                  <a:lnTo>
                    <a:pt x="76" y="98"/>
                  </a:lnTo>
                  <a:lnTo>
                    <a:pt x="77" y="92"/>
                  </a:lnTo>
                  <a:lnTo>
                    <a:pt x="79" y="85"/>
                  </a:lnTo>
                  <a:lnTo>
                    <a:pt x="79" y="80"/>
                  </a:lnTo>
                  <a:lnTo>
                    <a:pt x="79" y="73"/>
                  </a:lnTo>
                  <a:lnTo>
                    <a:pt x="79" y="68"/>
                  </a:lnTo>
                  <a:lnTo>
                    <a:pt x="77" y="61"/>
                  </a:lnTo>
                  <a:lnTo>
                    <a:pt x="76" y="56"/>
                  </a:lnTo>
                  <a:lnTo>
                    <a:pt x="75" y="51"/>
                  </a:lnTo>
                  <a:lnTo>
                    <a:pt x="73" y="45"/>
                  </a:lnTo>
                  <a:lnTo>
                    <a:pt x="71" y="40"/>
                  </a:lnTo>
                  <a:lnTo>
                    <a:pt x="68" y="35"/>
                  </a:lnTo>
                  <a:lnTo>
                    <a:pt x="64" y="31"/>
                  </a:lnTo>
                  <a:lnTo>
                    <a:pt x="61" y="27"/>
                  </a:lnTo>
                  <a:lnTo>
                    <a:pt x="58" y="23"/>
                  </a:lnTo>
                  <a:lnTo>
                    <a:pt x="54" y="18"/>
                  </a:lnTo>
                  <a:lnTo>
                    <a:pt x="49" y="15"/>
                  </a:lnTo>
                  <a:lnTo>
                    <a:pt x="44" y="12"/>
                  </a:lnTo>
                  <a:lnTo>
                    <a:pt x="40" y="10"/>
                  </a:lnTo>
                  <a:lnTo>
                    <a:pt x="34" y="7"/>
                  </a:lnTo>
                  <a:lnTo>
                    <a:pt x="29" y="5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1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1" name="任意多边形 695350"/>
            <p:cNvSpPr>
              <a:spLocks noChangeAspect="1"/>
            </p:cNvSpPr>
            <p:nvPr/>
          </p:nvSpPr>
          <p:spPr>
            <a:xfrm>
              <a:off x="1504" y="2641"/>
              <a:ext cx="46" cy="5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53"/>
                </a:cxn>
                <a:cxn ang="0">
                  <a:pos x="35" y="53"/>
                </a:cxn>
              </a:cxnLst>
              <a:rect l="0" t="0" r="0" b="0"/>
              <a:pathLst>
                <a:path w="274" h="308">
                  <a:moveTo>
                    <a:pt x="274" y="0"/>
                  </a:moveTo>
                  <a:lnTo>
                    <a:pt x="0" y="308"/>
                  </a:lnTo>
                  <a:lnTo>
                    <a:pt x="207" y="30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2" name="直接连接符 695351"/>
            <p:cNvSpPr>
              <a:spLocks noChangeAspect="1"/>
            </p:cNvSpPr>
            <p:nvPr/>
          </p:nvSpPr>
          <p:spPr>
            <a:xfrm flipH="1">
              <a:off x="783" y="3079"/>
              <a:ext cx="207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3" name="直接连接符 695352"/>
            <p:cNvSpPr>
              <a:spLocks noChangeAspect="1"/>
            </p:cNvSpPr>
            <p:nvPr/>
          </p:nvSpPr>
          <p:spPr>
            <a:xfrm flipH="1">
              <a:off x="783" y="3252"/>
              <a:ext cx="207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4" name="直接连接符 695353"/>
            <p:cNvSpPr>
              <a:spLocks noChangeAspect="1"/>
            </p:cNvSpPr>
            <p:nvPr/>
          </p:nvSpPr>
          <p:spPr>
            <a:xfrm flipV="1">
              <a:off x="824" y="2920"/>
              <a:ext cx="1" cy="7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5" name="直接连接符 695354"/>
            <p:cNvSpPr>
              <a:spLocks noChangeAspect="1"/>
            </p:cNvSpPr>
            <p:nvPr/>
          </p:nvSpPr>
          <p:spPr>
            <a:xfrm>
              <a:off x="824" y="3331"/>
              <a:ext cx="1" cy="7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6" name="直接连接符 695355"/>
            <p:cNvSpPr>
              <a:spLocks noChangeAspect="1"/>
            </p:cNvSpPr>
            <p:nvPr/>
          </p:nvSpPr>
          <p:spPr>
            <a:xfrm>
              <a:off x="824" y="3079"/>
              <a:ext cx="1" cy="17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7" name="任意多边形 695356"/>
            <p:cNvSpPr>
              <a:spLocks noChangeAspect="1"/>
            </p:cNvSpPr>
            <p:nvPr/>
          </p:nvSpPr>
          <p:spPr>
            <a:xfrm>
              <a:off x="810" y="2998"/>
              <a:ext cx="26" cy="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13" y="81"/>
                </a:cxn>
                <a:cxn ang="0">
                  <a:pos x="0" y="0"/>
                </a:cxn>
              </a:cxnLst>
              <a:rect l="0" t="0" r="0" b="0"/>
              <a:pathLst>
                <a:path w="154" h="462">
                  <a:moveTo>
                    <a:pt x="0" y="0"/>
                  </a:moveTo>
                  <a:lnTo>
                    <a:pt x="154" y="0"/>
                  </a:lnTo>
                  <a:lnTo>
                    <a:pt x="77" y="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8" name="任意多边形 695357"/>
            <p:cNvSpPr>
              <a:spLocks noChangeAspect="1"/>
            </p:cNvSpPr>
            <p:nvPr/>
          </p:nvSpPr>
          <p:spPr>
            <a:xfrm>
              <a:off x="810" y="3252"/>
              <a:ext cx="26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6" y="79"/>
                </a:cxn>
                <a:cxn ang="0">
                  <a:pos x="13" y="0"/>
                </a:cxn>
                <a:cxn ang="0">
                  <a:pos x="0" y="79"/>
                </a:cxn>
              </a:cxnLst>
              <a:rect l="0" t="0" r="0" b="0"/>
              <a:pathLst>
                <a:path w="154" h="461">
                  <a:moveTo>
                    <a:pt x="0" y="461"/>
                  </a:moveTo>
                  <a:lnTo>
                    <a:pt x="154" y="461"/>
                  </a:lnTo>
                  <a:lnTo>
                    <a:pt x="77" y="0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9" name="任意多边形 695358"/>
            <p:cNvSpPr>
              <a:spLocks noChangeAspect="1"/>
            </p:cNvSpPr>
            <p:nvPr/>
          </p:nvSpPr>
          <p:spPr>
            <a:xfrm>
              <a:off x="718" y="3141"/>
              <a:ext cx="81" cy="4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5"/>
                </a:cxn>
                <a:cxn ang="0">
                  <a:pos x="4" y="8"/>
                </a:cxn>
                <a:cxn ang="0">
                  <a:pos x="5" y="11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12" y="20"/>
                </a:cxn>
                <a:cxn ang="0">
                  <a:pos x="15" y="23"/>
                </a:cxn>
                <a:cxn ang="0">
                  <a:pos x="17" y="25"/>
                </a:cxn>
                <a:cxn ang="0">
                  <a:pos x="20" y="27"/>
                </a:cxn>
                <a:cxn ang="0">
                  <a:pos x="23" y="29"/>
                </a:cxn>
                <a:cxn ang="0">
                  <a:pos x="26" y="31"/>
                </a:cxn>
                <a:cxn ang="0">
                  <a:pos x="30" y="33"/>
                </a:cxn>
                <a:cxn ang="0">
                  <a:pos x="33" y="34"/>
                </a:cxn>
                <a:cxn ang="0">
                  <a:pos x="36" y="36"/>
                </a:cxn>
                <a:cxn ang="0">
                  <a:pos x="64" y="43"/>
                </a:cxn>
                <a:cxn ang="0">
                  <a:pos x="66" y="43"/>
                </a:cxn>
                <a:cxn ang="0">
                  <a:pos x="68" y="43"/>
                </a:cxn>
                <a:cxn ang="0">
                  <a:pos x="70" y="43"/>
                </a:cxn>
                <a:cxn ang="0">
                  <a:pos x="72" y="42"/>
                </a:cxn>
                <a:cxn ang="0">
                  <a:pos x="74" y="42"/>
                </a:cxn>
                <a:cxn ang="0">
                  <a:pos x="76" y="41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6"/>
                </a:cxn>
                <a:cxn ang="0">
                  <a:pos x="80" y="35"/>
                </a:cxn>
                <a:cxn ang="0">
                  <a:pos x="81" y="33"/>
                </a:cxn>
                <a:cxn ang="0">
                  <a:pos x="81" y="31"/>
                </a:cxn>
                <a:cxn ang="0">
                  <a:pos x="81" y="29"/>
                </a:cxn>
                <a:cxn ang="0">
                  <a:pos x="81" y="26"/>
                </a:cxn>
                <a:cxn ang="0">
                  <a:pos x="80" y="24"/>
                </a:cxn>
                <a:cxn ang="0">
                  <a:pos x="79" y="22"/>
                </a:cxn>
                <a:cxn ang="0">
                  <a:pos x="79" y="20"/>
                </a:cxn>
                <a:cxn ang="0">
                  <a:pos x="77" y="18"/>
                </a:cxn>
                <a:cxn ang="0">
                  <a:pos x="76" y="16"/>
                </a:cxn>
                <a:cxn ang="0">
                  <a:pos x="74" y="14"/>
                </a:cxn>
                <a:cxn ang="0">
                  <a:pos x="72" y="13"/>
                </a:cxn>
                <a:cxn ang="0">
                  <a:pos x="70" y="11"/>
                </a:cxn>
                <a:cxn ang="0">
                  <a:pos x="68" y="10"/>
                </a:cxn>
                <a:cxn ang="0">
                  <a:pos x="66" y="9"/>
                </a:cxn>
                <a:cxn ang="0">
                  <a:pos x="64" y="8"/>
                </a:cxn>
                <a:cxn ang="0">
                  <a:pos x="54" y="5"/>
                </a:cxn>
                <a:cxn ang="0">
                  <a:pos x="52" y="5"/>
                </a:cxn>
                <a:cxn ang="0">
                  <a:pos x="50" y="4"/>
                </a:cxn>
                <a:cxn ang="0">
                  <a:pos x="48" y="4"/>
                </a:cxn>
                <a:cxn ang="0">
                  <a:pos x="46" y="4"/>
                </a:cxn>
                <a:cxn ang="0">
                  <a:pos x="44" y="5"/>
                </a:cxn>
                <a:cxn ang="0">
                  <a:pos x="43" y="5"/>
                </a:cxn>
                <a:cxn ang="0">
                  <a:pos x="41" y="6"/>
                </a:cxn>
                <a:cxn ang="0">
                  <a:pos x="40" y="7"/>
                </a:cxn>
                <a:cxn ang="0">
                  <a:pos x="38" y="8"/>
                </a:cxn>
                <a:cxn ang="0">
                  <a:pos x="37" y="10"/>
                </a:cxn>
                <a:cxn ang="0">
                  <a:pos x="37" y="11"/>
                </a:cxn>
                <a:cxn ang="0">
                  <a:pos x="36" y="13"/>
                </a:cxn>
                <a:cxn ang="0">
                  <a:pos x="36" y="15"/>
                </a:cxn>
                <a:cxn ang="0">
                  <a:pos x="36" y="17"/>
                </a:cxn>
                <a:cxn ang="0">
                  <a:pos x="36" y="36"/>
                </a:cxn>
              </a:cxnLst>
              <a:rect l="0" t="0" r="0" b="0"/>
              <a:pathLst>
                <a:path w="465" h="255">
                  <a:moveTo>
                    <a:pt x="0" y="0"/>
                  </a:moveTo>
                  <a:lnTo>
                    <a:pt x="3" y="10"/>
                  </a:lnTo>
                  <a:lnTo>
                    <a:pt x="8" y="20"/>
                  </a:lnTo>
                  <a:lnTo>
                    <a:pt x="11" y="29"/>
                  </a:lnTo>
                  <a:lnTo>
                    <a:pt x="16" y="38"/>
                  </a:lnTo>
                  <a:lnTo>
                    <a:pt x="21" y="48"/>
                  </a:lnTo>
                  <a:lnTo>
                    <a:pt x="26" y="57"/>
                  </a:lnTo>
                  <a:lnTo>
                    <a:pt x="31" y="66"/>
                  </a:lnTo>
                  <a:lnTo>
                    <a:pt x="37" y="76"/>
                  </a:lnTo>
                  <a:lnTo>
                    <a:pt x="42" y="84"/>
                  </a:lnTo>
                  <a:lnTo>
                    <a:pt x="49" y="93"/>
                  </a:lnTo>
                  <a:lnTo>
                    <a:pt x="55" y="102"/>
                  </a:lnTo>
                  <a:lnTo>
                    <a:pt x="63" y="110"/>
                  </a:lnTo>
                  <a:lnTo>
                    <a:pt x="69" y="118"/>
                  </a:lnTo>
                  <a:lnTo>
                    <a:pt x="77" y="126"/>
                  </a:lnTo>
                  <a:lnTo>
                    <a:pt x="84" y="134"/>
                  </a:lnTo>
                  <a:lnTo>
                    <a:pt x="92" y="141"/>
                  </a:lnTo>
                  <a:lnTo>
                    <a:pt x="99" y="148"/>
                  </a:lnTo>
                  <a:lnTo>
                    <a:pt x="108" y="156"/>
                  </a:lnTo>
                  <a:lnTo>
                    <a:pt x="117" y="162"/>
                  </a:lnTo>
                  <a:lnTo>
                    <a:pt x="125" y="168"/>
                  </a:lnTo>
                  <a:lnTo>
                    <a:pt x="134" y="174"/>
                  </a:lnTo>
                  <a:lnTo>
                    <a:pt x="143" y="180"/>
                  </a:lnTo>
                  <a:lnTo>
                    <a:pt x="151" y="185"/>
                  </a:lnTo>
                  <a:lnTo>
                    <a:pt x="160" y="190"/>
                  </a:lnTo>
                  <a:lnTo>
                    <a:pt x="170" y="195"/>
                  </a:lnTo>
                  <a:lnTo>
                    <a:pt x="178" y="199"/>
                  </a:lnTo>
                  <a:lnTo>
                    <a:pt x="188" y="203"/>
                  </a:lnTo>
                  <a:lnTo>
                    <a:pt x="198" y="208"/>
                  </a:lnTo>
                  <a:lnTo>
                    <a:pt x="207" y="211"/>
                  </a:lnTo>
                  <a:lnTo>
                    <a:pt x="362" y="252"/>
                  </a:lnTo>
                  <a:lnTo>
                    <a:pt x="369" y="253"/>
                  </a:lnTo>
                  <a:lnTo>
                    <a:pt x="374" y="254"/>
                  </a:lnTo>
                  <a:lnTo>
                    <a:pt x="381" y="255"/>
                  </a:lnTo>
                  <a:lnTo>
                    <a:pt x="387" y="255"/>
                  </a:lnTo>
                  <a:lnTo>
                    <a:pt x="393" y="255"/>
                  </a:lnTo>
                  <a:lnTo>
                    <a:pt x="399" y="255"/>
                  </a:lnTo>
                  <a:lnTo>
                    <a:pt x="404" y="254"/>
                  </a:lnTo>
                  <a:lnTo>
                    <a:pt x="410" y="253"/>
                  </a:lnTo>
                  <a:lnTo>
                    <a:pt x="415" y="252"/>
                  </a:lnTo>
                  <a:lnTo>
                    <a:pt x="421" y="250"/>
                  </a:lnTo>
                  <a:lnTo>
                    <a:pt x="426" y="247"/>
                  </a:lnTo>
                  <a:lnTo>
                    <a:pt x="430" y="245"/>
                  </a:lnTo>
                  <a:lnTo>
                    <a:pt x="435" y="241"/>
                  </a:lnTo>
                  <a:lnTo>
                    <a:pt x="439" y="238"/>
                  </a:lnTo>
                  <a:lnTo>
                    <a:pt x="443" y="235"/>
                  </a:lnTo>
                  <a:lnTo>
                    <a:pt x="448" y="230"/>
                  </a:lnTo>
                  <a:lnTo>
                    <a:pt x="451" y="226"/>
                  </a:lnTo>
                  <a:lnTo>
                    <a:pt x="453" y="222"/>
                  </a:lnTo>
                  <a:lnTo>
                    <a:pt x="456" y="216"/>
                  </a:lnTo>
                  <a:lnTo>
                    <a:pt x="459" y="211"/>
                  </a:lnTo>
                  <a:lnTo>
                    <a:pt x="461" y="206"/>
                  </a:lnTo>
                  <a:lnTo>
                    <a:pt x="463" y="200"/>
                  </a:lnTo>
                  <a:lnTo>
                    <a:pt x="464" y="195"/>
                  </a:lnTo>
                  <a:lnTo>
                    <a:pt x="465" y="188"/>
                  </a:lnTo>
                  <a:lnTo>
                    <a:pt x="465" y="183"/>
                  </a:lnTo>
                  <a:lnTo>
                    <a:pt x="465" y="176"/>
                  </a:lnTo>
                  <a:lnTo>
                    <a:pt x="465" y="170"/>
                  </a:lnTo>
                  <a:lnTo>
                    <a:pt x="465" y="163"/>
                  </a:lnTo>
                  <a:lnTo>
                    <a:pt x="464" y="157"/>
                  </a:lnTo>
                  <a:lnTo>
                    <a:pt x="463" y="150"/>
                  </a:lnTo>
                  <a:lnTo>
                    <a:pt x="461" y="144"/>
                  </a:lnTo>
                  <a:lnTo>
                    <a:pt x="459" y="137"/>
                  </a:lnTo>
                  <a:lnTo>
                    <a:pt x="456" y="131"/>
                  </a:lnTo>
                  <a:lnTo>
                    <a:pt x="453" y="126"/>
                  </a:lnTo>
                  <a:lnTo>
                    <a:pt x="451" y="119"/>
                  </a:lnTo>
                  <a:lnTo>
                    <a:pt x="448" y="113"/>
                  </a:lnTo>
                  <a:lnTo>
                    <a:pt x="443" y="107"/>
                  </a:lnTo>
                  <a:lnTo>
                    <a:pt x="439" y="101"/>
                  </a:lnTo>
                  <a:lnTo>
                    <a:pt x="435" y="95"/>
                  </a:lnTo>
                  <a:lnTo>
                    <a:pt x="430" y="90"/>
                  </a:lnTo>
                  <a:lnTo>
                    <a:pt x="426" y="84"/>
                  </a:lnTo>
                  <a:lnTo>
                    <a:pt x="421" y="79"/>
                  </a:lnTo>
                  <a:lnTo>
                    <a:pt x="415" y="75"/>
                  </a:lnTo>
                  <a:lnTo>
                    <a:pt x="410" y="70"/>
                  </a:lnTo>
                  <a:lnTo>
                    <a:pt x="404" y="66"/>
                  </a:lnTo>
                  <a:lnTo>
                    <a:pt x="399" y="62"/>
                  </a:lnTo>
                  <a:lnTo>
                    <a:pt x="393" y="59"/>
                  </a:lnTo>
                  <a:lnTo>
                    <a:pt x="387" y="55"/>
                  </a:lnTo>
                  <a:lnTo>
                    <a:pt x="381" y="52"/>
                  </a:lnTo>
                  <a:lnTo>
                    <a:pt x="374" y="49"/>
                  </a:lnTo>
                  <a:lnTo>
                    <a:pt x="369" y="47"/>
                  </a:lnTo>
                  <a:lnTo>
                    <a:pt x="362" y="46"/>
                  </a:lnTo>
                  <a:lnTo>
                    <a:pt x="310" y="31"/>
                  </a:lnTo>
                  <a:lnTo>
                    <a:pt x="305" y="29"/>
                  </a:lnTo>
                  <a:lnTo>
                    <a:pt x="299" y="27"/>
                  </a:lnTo>
                  <a:lnTo>
                    <a:pt x="293" y="26"/>
                  </a:lnTo>
                  <a:lnTo>
                    <a:pt x="287" y="25"/>
                  </a:lnTo>
                  <a:lnTo>
                    <a:pt x="281" y="24"/>
                  </a:lnTo>
                  <a:lnTo>
                    <a:pt x="276" y="24"/>
                  </a:lnTo>
                  <a:lnTo>
                    <a:pt x="270" y="24"/>
                  </a:lnTo>
                  <a:lnTo>
                    <a:pt x="265" y="25"/>
                  </a:lnTo>
                  <a:lnTo>
                    <a:pt x="260" y="25"/>
                  </a:lnTo>
                  <a:lnTo>
                    <a:pt x="254" y="27"/>
                  </a:lnTo>
                  <a:lnTo>
                    <a:pt x="249" y="28"/>
                  </a:lnTo>
                  <a:lnTo>
                    <a:pt x="244" y="30"/>
                  </a:lnTo>
                  <a:lnTo>
                    <a:pt x="239" y="33"/>
                  </a:lnTo>
                  <a:lnTo>
                    <a:pt x="235" y="35"/>
                  </a:lnTo>
                  <a:lnTo>
                    <a:pt x="231" y="38"/>
                  </a:lnTo>
                  <a:lnTo>
                    <a:pt x="227" y="41"/>
                  </a:lnTo>
                  <a:lnTo>
                    <a:pt x="224" y="46"/>
                  </a:lnTo>
                  <a:lnTo>
                    <a:pt x="221" y="49"/>
                  </a:lnTo>
                  <a:lnTo>
                    <a:pt x="217" y="53"/>
                  </a:lnTo>
                  <a:lnTo>
                    <a:pt x="215" y="57"/>
                  </a:lnTo>
                  <a:lnTo>
                    <a:pt x="212" y="63"/>
                  </a:lnTo>
                  <a:lnTo>
                    <a:pt x="211" y="67"/>
                  </a:lnTo>
                  <a:lnTo>
                    <a:pt x="209" y="73"/>
                  </a:lnTo>
                  <a:lnTo>
                    <a:pt x="208" y="78"/>
                  </a:lnTo>
                  <a:lnTo>
                    <a:pt x="207" y="83"/>
                  </a:lnTo>
                  <a:lnTo>
                    <a:pt x="207" y="90"/>
                  </a:lnTo>
                  <a:lnTo>
                    <a:pt x="207" y="95"/>
                  </a:lnTo>
                  <a:lnTo>
                    <a:pt x="207" y="101"/>
                  </a:lnTo>
                  <a:lnTo>
                    <a:pt x="207" y="107"/>
                  </a:lnTo>
                  <a:lnTo>
                    <a:pt x="207" y="21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0" name="直接连接符 695359"/>
            <p:cNvSpPr>
              <a:spLocks noChangeAspect="1"/>
            </p:cNvSpPr>
            <p:nvPr/>
          </p:nvSpPr>
          <p:spPr>
            <a:xfrm flipH="1">
              <a:off x="632" y="2841"/>
              <a:ext cx="465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1" name="直接连接符 695360"/>
            <p:cNvSpPr>
              <a:spLocks noChangeAspect="1"/>
            </p:cNvSpPr>
            <p:nvPr/>
          </p:nvSpPr>
          <p:spPr>
            <a:xfrm flipH="1">
              <a:off x="632" y="3488"/>
              <a:ext cx="465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2" name="直接连接符 695361"/>
            <p:cNvSpPr>
              <a:spLocks noChangeAspect="1"/>
            </p:cNvSpPr>
            <p:nvPr/>
          </p:nvSpPr>
          <p:spPr>
            <a:xfrm>
              <a:off x="671" y="2920"/>
              <a:ext cx="1" cy="49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3" name="任意多边形 695362"/>
            <p:cNvSpPr>
              <a:spLocks noChangeAspect="1"/>
            </p:cNvSpPr>
            <p:nvPr/>
          </p:nvSpPr>
          <p:spPr>
            <a:xfrm>
              <a:off x="658" y="2841"/>
              <a:ext cx="26" cy="79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6" y="79"/>
                </a:cxn>
                <a:cxn ang="0">
                  <a:pos x="13" y="0"/>
                </a:cxn>
                <a:cxn ang="0">
                  <a:pos x="0" y="79"/>
                </a:cxn>
              </a:cxnLst>
              <a:rect l="0" t="0" r="0" b="0"/>
              <a:pathLst>
                <a:path w="154" h="462">
                  <a:moveTo>
                    <a:pt x="0" y="462"/>
                  </a:moveTo>
                  <a:lnTo>
                    <a:pt x="154" y="462"/>
                  </a:lnTo>
                  <a:lnTo>
                    <a:pt x="77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4" name="任意多边形 695363"/>
            <p:cNvSpPr>
              <a:spLocks noChangeAspect="1"/>
            </p:cNvSpPr>
            <p:nvPr/>
          </p:nvSpPr>
          <p:spPr>
            <a:xfrm>
              <a:off x="658" y="3410"/>
              <a:ext cx="26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13" y="78"/>
                </a:cxn>
                <a:cxn ang="0">
                  <a:pos x="0" y="0"/>
                </a:cxn>
              </a:cxnLst>
              <a:rect l="0" t="0" r="0" b="0"/>
              <a:pathLst>
                <a:path w="154" h="462">
                  <a:moveTo>
                    <a:pt x="0" y="0"/>
                  </a:moveTo>
                  <a:lnTo>
                    <a:pt x="154" y="0"/>
                  </a:lnTo>
                  <a:lnTo>
                    <a:pt x="77" y="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5" name="任意多边形 695364"/>
            <p:cNvSpPr>
              <a:spLocks noChangeAspect="1"/>
            </p:cNvSpPr>
            <p:nvPr/>
          </p:nvSpPr>
          <p:spPr>
            <a:xfrm>
              <a:off x="567" y="3181"/>
              <a:ext cx="1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5"/>
                </a:cxn>
                <a:cxn ang="0">
                  <a:pos x="5" y="15"/>
                </a:cxn>
                <a:cxn ang="0">
                  <a:pos x="6" y="17"/>
                </a:cxn>
                <a:cxn ang="0">
                  <a:pos x="7" y="17"/>
                </a:cxn>
                <a:cxn ang="0">
                  <a:pos x="8" y="18"/>
                </a:cxn>
                <a:cxn ang="0">
                  <a:pos x="8" y="19"/>
                </a:cxn>
                <a:cxn ang="0">
                  <a:pos x="9" y="20"/>
                </a:cxn>
                <a:cxn ang="0">
                  <a:pos x="10" y="21"/>
                </a:cxn>
                <a:cxn ang="0">
                  <a:pos x="11" y="21"/>
                </a:cxn>
                <a:cxn ang="0">
                  <a:pos x="12" y="22"/>
                </a:cxn>
              </a:cxnLst>
              <a:rect l="0" t="0" r="0" b="0"/>
              <a:pathLst>
                <a:path w="77" h="124">
                  <a:moveTo>
                    <a:pt x="0" y="0"/>
                  </a:moveTo>
                  <a:lnTo>
                    <a:pt x="0" y="6"/>
                  </a:lnTo>
                  <a:lnTo>
                    <a:pt x="0" y="13"/>
                  </a:lnTo>
                  <a:lnTo>
                    <a:pt x="1" y="19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7" y="39"/>
                  </a:lnTo>
                  <a:lnTo>
                    <a:pt x="9" y="45"/>
                  </a:lnTo>
                  <a:lnTo>
                    <a:pt x="11" y="51"/>
                  </a:lnTo>
                  <a:lnTo>
                    <a:pt x="14" y="58"/>
                  </a:lnTo>
                  <a:lnTo>
                    <a:pt x="17" y="63"/>
                  </a:lnTo>
                  <a:lnTo>
                    <a:pt x="21" y="70"/>
                  </a:lnTo>
                  <a:lnTo>
                    <a:pt x="25" y="76"/>
                  </a:lnTo>
                  <a:lnTo>
                    <a:pt x="29" y="82"/>
                  </a:lnTo>
                  <a:lnTo>
                    <a:pt x="34" y="87"/>
                  </a:lnTo>
                  <a:lnTo>
                    <a:pt x="38" y="93"/>
                  </a:lnTo>
                  <a:lnTo>
                    <a:pt x="43" y="98"/>
                  </a:lnTo>
                  <a:lnTo>
                    <a:pt x="49" y="103"/>
                  </a:lnTo>
                  <a:lnTo>
                    <a:pt x="54" y="108"/>
                  </a:lnTo>
                  <a:lnTo>
                    <a:pt x="60" y="112"/>
                  </a:lnTo>
                  <a:lnTo>
                    <a:pt x="65" y="116"/>
                  </a:lnTo>
                  <a:lnTo>
                    <a:pt x="71" y="121"/>
                  </a:lnTo>
                  <a:lnTo>
                    <a:pt x="77" y="12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6" name="任意多边形 695365"/>
            <p:cNvSpPr>
              <a:spLocks noChangeAspect="1"/>
            </p:cNvSpPr>
            <p:nvPr/>
          </p:nvSpPr>
          <p:spPr>
            <a:xfrm>
              <a:off x="567" y="3167"/>
              <a:ext cx="26" cy="14"/>
            </a:xfrm>
            <a:custGeom>
              <a:avLst/>
              <a:gdLst/>
              <a:ahLst/>
              <a:cxnLst>
                <a:cxn ang="0">
                  <a:pos x="26" y="6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4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  <a:cxn ang="0">
                  <a:pos x="0" y="14"/>
                </a:cxn>
              </a:cxnLst>
              <a:rect l="0" t="0" r="0" b="0"/>
              <a:pathLst>
                <a:path w="158" h="80">
                  <a:moveTo>
                    <a:pt x="158" y="34"/>
                  </a:moveTo>
                  <a:lnTo>
                    <a:pt x="153" y="29"/>
                  </a:lnTo>
                  <a:lnTo>
                    <a:pt x="146" y="24"/>
                  </a:lnTo>
                  <a:lnTo>
                    <a:pt x="141" y="21"/>
                  </a:lnTo>
                  <a:lnTo>
                    <a:pt x="135" y="17"/>
                  </a:lnTo>
                  <a:lnTo>
                    <a:pt x="129" y="14"/>
                  </a:lnTo>
                  <a:lnTo>
                    <a:pt x="122" y="10"/>
                  </a:lnTo>
                  <a:lnTo>
                    <a:pt x="117" y="8"/>
                  </a:lnTo>
                  <a:lnTo>
                    <a:pt x="110" y="6"/>
                  </a:lnTo>
                  <a:lnTo>
                    <a:pt x="104" y="4"/>
                  </a:lnTo>
                  <a:lnTo>
                    <a:pt x="97" y="2"/>
                  </a:lnTo>
                  <a:lnTo>
                    <a:pt x="91" y="1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3" y="0"/>
                  </a:lnTo>
                  <a:lnTo>
                    <a:pt x="67" y="1"/>
                  </a:lnTo>
                  <a:lnTo>
                    <a:pt x="61" y="1"/>
                  </a:lnTo>
                  <a:lnTo>
                    <a:pt x="55" y="3"/>
                  </a:lnTo>
                  <a:lnTo>
                    <a:pt x="50" y="4"/>
                  </a:lnTo>
                  <a:lnTo>
                    <a:pt x="44" y="6"/>
                  </a:lnTo>
                  <a:lnTo>
                    <a:pt x="40" y="8"/>
                  </a:lnTo>
                  <a:lnTo>
                    <a:pt x="35" y="11"/>
                  </a:lnTo>
                  <a:lnTo>
                    <a:pt x="30" y="14"/>
                  </a:lnTo>
                  <a:lnTo>
                    <a:pt x="26" y="18"/>
                  </a:lnTo>
                  <a:lnTo>
                    <a:pt x="22" y="21"/>
                  </a:lnTo>
                  <a:lnTo>
                    <a:pt x="18" y="25"/>
                  </a:lnTo>
                  <a:lnTo>
                    <a:pt x="14" y="30"/>
                  </a:lnTo>
                  <a:lnTo>
                    <a:pt x="12" y="34"/>
                  </a:lnTo>
                  <a:lnTo>
                    <a:pt x="9" y="40"/>
                  </a:lnTo>
                  <a:lnTo>
                    <a:pt x="7" y="44"/>
                  </a:lnTo>
                  <a:lnTo>
                    <a:pt x="4" y="49"/>
                  </a:lnTo>
                  <a:lnTo>
                    <a:pt x="2" y="56"/>
                  </a:lnTo>
                  <a:lnTo>
                    <a:pt x="1" y="61"/>
                  </a:lnTo>
                  <a:lnTo>
                    <a:pt x="0" y="67"/>
                  </a:lnTo>
                  <a:lnTo>
                    <a:pt x="0" y="73"/>
                  </a:lnTo>
                  <a:lnTo>
                    <a:pt x="0" y="8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7" name="任意多边形 695366"/>
            <p:cNvSpPr>
              <a:spLocks noChangeAspect="1"/>
            </p:cNvSpPr>
            <p:nvPr/>
          </p:nvSpPr>
          <p:spPr>
            <a:xfrm>
              <a:off x="593" y="3173"/>
              <a:ext cx="54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47"/>
                </a:cxn>
                <a:cxn ang="0">
                  <a:pos x="54" y="11"/>
                </a:cxn>
              </a:cxnLst>
              <a:rect l="0" t="0" r="0" b="0"/>
              <a:pathLst>
                <a:path w="307" h="274">
                  <a:moveTo>
                    <a:pt x="0" y="0"/>
                  </a:moveTo>
                  <a:lnTo>
                    <a:pt x="307" y="274"/>
                  </a:lnTo>
                  <a:lnTo>
                    <a:pt x="307" y="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8" name="任意多边形 695367"/>
            <p:cNvSpPr>
              <a:spLocks noChangeAspect="1"/>
            </p:cNvSpPr>
            <p:nvPr/>
          </p:nvSpPr>
          <p:spPr>
            <a:xfrm>
              <a:off x="572" y="3128"/>
              <a:ext cx="71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3"/>
                </a:cxn>
                <a:cxn ang="0">
                  <a:pos x="6" y="5"/>
                </a:cxn>
                <a:cxn ang="0">
                  <a:pos x="8" y="6"/>
                </a:cxn>
                <a:cxn ang="0">
                  <a:pos x="10" y="8"/>
                </a:cxn>
                <a:cxn ang="0">
                  <a:pos x="12" y="9"/>
                </a:cxn>
                <a:cxn ang="0">
                  <a:pos x="14" y="10"/>
                </a:cxn>
                <a:cxn ang="0">
                  <a:pos x="17" y="12"/>
                </a:cxn>
                <a:cxn ang="0">
                  <a:pos x="19" y="13"/>
                </a:cxn>
                <a:cxn ang="0">
                  <a:pos x="21" y="14"/>
                </a:cxn>
                <a:cxn ang="0">
                  <a:pos x="23" y="15"/>
                </a:cxn>
                <a:cxn ang="0">
                  <a:pos x="25" y="16"/>
                </a:cxn>
                <a:cxn ang="0">
                  <a:pos x="28" y="17"/>
                </a:cxn>
                <a:cxn ang="0">
                  <a:pos x="30" y="18"/>
                </a:cxn>
                <a:cxn ang="0">
                  <a:pos x="32" y="18"/>
                </a:cxn>
                <a:cxn ang="0">
                  <a:pos x="34" y="19"/>
                </a:cxn>
                <a:cxn ang="0">
                  <a:pos x="37" y="19"/>
                </a:cxn>
                <a:cxn ang="0">
                  <a:pos x="39" y="20"/>
                </a:cxn>
                <a:cxn ang="0">
                  <a:pos x="41" y="21"/>
                </a:cxn>
                <a:cxn ang="0">
                  <a:pos x="43" y="21"/>
                </a:cxn>
                <a:cxn ang="0">
                  <a:pos x="46" y="21"/>
                </a:cxn>
                <a:cxn ang="0">
                  <a:pos x="48" y="22"/>
                </a:cxn>
                <a:cxn ang="0">
                  <a:pos x="50" y="22"/>
                </a:cxn>
                <a:cxn ang="0">
                  <a:pos x="52" y="22"/>
                </a:cxn>
                <a:cxn ang="0">
                  <a:pos x="54" y="22"/>
                </a:cxn>
                <a:cxn ang="0">
                  <a:pos x="57" y="22"/>
                </a:cxn>
                <a:cxn ang="0">
                  <a:pos x="59" y="22"/>
                </a:cxn>
                <a:cxn ang="0">
                  <a:pos x="61" y="22"/>
                </a:cxn>
                <a:cxn ang="0">
                  <a:pos x="63" y="21"/>
                </a:cxn>
                <a:cxn ang="0">
                  <a:pos x="65" y="21"/>
                </a:cxn>
                <a:cxn ang="0">
                  <a:pos x="67" y="21"/>
                </a:cxn>
                <a:cxn ang="0">
                  <a:pos x="69" y="20"/>
                </a:cxn>
                <a:cxn ang="0">
                  <a:pos x="71" y="20"/>
                </a:cxn>
              </a:cxnLst>
              <a:rect l="0" t="0" r="0" b="0"/>
              <a:pathLst>
                <a:path w="413" h="123">
                  <a:moveTo>
                    <a:pt x="0" y="0"/>
                  </a:moveTo>
                  <a:lnTo>
                    <a:pt x="11" y="9"/>
                  </a:lnTo>
                  <a:lnTo>
                    <a:pt x="23" y="18"/>
                  </a:lnTo>
                  <a:lnTo>
                    <a:pt x="35" y="27"/>
                  </a:lnTo>
                  <a:lnTo>
                    <a:pt x="47" y="34"/>
                  </a:lnTo>
                  <a:lnTo>
                    <a:pt x="60" y="43"/>
                  </a:lnTo>
                  <a:lnTo>
                    <a:pt x="71" y="50"/>
                  </a:lnTo>
                  <a:lnTo>
                    <a:pt x="84" y="57"/>
                  </a:lnTo>
                  <a:lnTo>
                    <a:pt x="96" y="65"/>
                  </a:lnTo>
                  <a:lnTo>
                    <a:pt x="109" y="71"/>
                  </a:lnTo>
                  <a:lnTo>
                    <a:pt x="122" y="76"/>
                  </a:lnTo>
                  <a:lnTo>
                    <a:pt x="135" y="83"/>
                  </a:lnTo>
                  <a:lnTo>
                    <a:pt x="148" y="88"/>
                  </a:lnTo>
                  <a:lnTo>
                    <a:pt x="161" y="93"/>
                  </a:lnTo>
                  <a:lnTo>
                    <a:pt x="174" y="98"/>
                  </a:lnTo>
                  <a:lnTo>
                    <a:pt x="187" y="102"/>
                  </a:lnTo>
                  <a:lnTo>
                    <a:pt x="200" y="106"/>
                  </a:lnTo>
                  <a:lnTo>
                    <a:pt x="213" y="109"/>
                  </a:lnTo>
                  <a:lnTo>
                    <a:pt x="226" y="112"/>
                  </a:lnTo>
                  <a:lnTo>
                    <a:pt x="239" y="115"/>
                  </a:lnTo>
                  <a:lnTo>
                    <a:pt x="252" y="118"/>
                  </a:lnTo>
                  <a:lnTo>
                    <a:pt x="265" y="120"/>
                  </a:lnTo>
                  <a:lnTo>
                    <a:pt x="278" y="121"/>
                  </a:lnTo>
                  <a:lnTo>
                    <a:pt x="291" y="122"/>
                  </a:lnTo>
                  <a:lnTo>
                    <a:pt x="304" y="123"/>
                  </a:lnTo>
                  <a:lnTo>
                    <a:pt x="316" y="123"/>
                  </a:lnTo>
                  <a:lnTo>
                    <a:pt x="329" y="123"/>
                  </a:lnTo>
                  <a:lnTo>
                    <a:pt x="342" y="122"/>
                  </a:lnTo>
                  <a:lnTo>
                    <a:pt x="354" y="122"/>
                  </a:lnTo>
                  <a:lnTo>
                    <a:pt x="366" y="120"/>
                  </a:lnTo>
                  <a:lnTo>
                    <a:pt x="379" y="119"/>
                  </a:lnTo>
                  <a:lnTo>
                    <a:pt x="391" y="116"/>
                  </a:lnTo>
                  <a:lnTo>
                    <a:pt x="401" y="114"/>
                  </a:lnTo>
                  <a:lnTo>
                    <a:pt x="413" y="11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9" name="任意多边形 695368"/>
            <p:cNvSpPr>
              <a:spLocks noChangeAspect="1"/>
            </p:cNvSpPr>
            <p:nvPr/>
          </p:nvSpPr>
          <p:spPr>
            <a:xfrm>
              <a:off x="567" y="3111"/>
              <a:ext cx="5" cy="1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1" y="13"/>
                </a:cxn>
                <a:cxn ang="0">
                  <a:pos x="2" y="13"/>
                </a:cxn>
                <a:cxn ang="0">
                  <a:pos x="2" y="14"/>
                </a:cxn>
                <a:cxn ang="0">
                  <a:pos x="3" y="15"/>
                </a:cxn>
                <a:cxn ang="0">
                  <a:pos x="3" y="16"/>
                </a:cxn>
                <a:cxn ang="0">
                  <a:pos x="4" y="16"/>
                </a:cxn>
                <a:cxn ang="0">
                  <a:pos x="5" y="17"/>
                </a:cxn>
              </a:cxnLst>
              <a:rect l="0" t="0" r="0" b="0"/>
              <a:pathLst>
                <a:path w="26" h="103">
                  <a:moveTo>
                    <a:pt x="26" y="0"/>
                  </a:moveTo>
                  <a:lnTo>
                    <a:pt x="22" y="1"/>
                  </a:lnTo>
                  <a:lnTo>
                    <a:pt x="18" y="4"/>
                  </a:lnTo>
                  <a:lnTo>
                    <a:pt x="15" y="6"/>
                  </a:lnTo>
                  <a:lnTo>
                    <a:pt x="12" y="10"/>
                  </a:lnTo>
                  <a:lnTo>
                    <a:pt x="10" y="13"/>
                  </a:lnTo>
                  <a:lnTo>
                    <a:pt x="7" y="16"/>
                  </a:lnTo>
                  <a:lnTo>
                    <a:pt x="4" y="20"/>
                  </a:lnTo>
                  <a:lnTo>
                    <a:pt x="3" y="24"/>
                  </a:lnTo>
                  <a:lnTo>
                    <a:pt x="2" y="28"/>
                  </a:lnTo>
                  <a:lnTo>
                    <a:pt x="1" y="32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1" y="56"/>
                  </a:lnTo>
                  <a:lnTo>
                    <a:pt x="2" y="62"/>
                  </a:lnTo>
                  <a:lnTo>
                    <a:pt x="3" y="67"/>
                  </a:lnTo>
                  <a:lnTo>
                    <a:pt x="4" y="71"/>
                  </a:lnTo>
                  <a:lnTo>
                    <a:pt x="7" y="77"/>
                  </a:lnTo>
                  <a:lnTo>
                    <a:pt x="10" y="81"/>
                  </a:lnTo>
                  <a:lnTo>
                    <a:pt x="12" y="85"/>
                  </a:lnTo>
                  <a:lnTo>
                    <a:pt x="15" y="91"/>
                  </a:lnTo>
                  <a:lnTo>
                    <a:pt x="18" y="95"/>
                  </a:lnTo>
                  <a:lnTo>
                    <a:pt x="22" y="99"/>
                  </a:lnTo>
                  <a:lnTo>
                    <a:pt x="26" y="1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0" name="任意多边形 695369"/>
            <p:cNvSpPr>
              <a:spLocks noChangeAspect="1"/>
            </p:cNvSpPr>
            <p:nvPr/>
          </p:nvSpPr>
          <p:spPr>
            <a:xfrm>
              <a:off x="572" y="3108"/>
              <a:ext cx="71" cy="22"/>
            </a:xfrm>
            <a:custGeom>
              <a:avLst/>
              <a:gdLst/>
              <a:ahLst/>
              <a:cxnLst>
                <a:cxn ang="0">
                  <a:pos x="71" y="22"/>
                </a:cxn>
                <a:cxn ang="0">
                  <a:pos x="69" y="21"/>
                </a:cxn>
                <a:cxn ang="0">
                  <a:pos x="67" y="19"/>
                </a:cxn>
                <a:cxn ang="0">
                  <a:pos x="65" y="17"/>
                </a:cxn>
                <a:cxn ang="0">
                  <a:pos x="63" y="16"/>
                </a:cxn>
                <a:cxn ang="0">
                  <a:pos x="61" y="14"/>
                </a:cxn>
                <a:cxn ang="0">
                  <a:pos x="59" y="13"/>
                </a:cxn>
                <a:cxn ang="0">
                  <a:pos x="57" y="12"/>
                </a:cxn>
                <a:cxn ang="0">
                  <a:pos x="54" y="11"/>
                </a:cxn>
                <a:cxn ang="0">
                  <a:pos x="52" y="9"/>
                </a:cxn>
                <a:cxn ang="0">
                  <a:pos x="50" y="8"/>
                </a:cxn>
                <a:cxn ang="0">
                  <a:pos x="48" y="7"/>
                </a:cxn>
                <a:cxn ang="0">
                  <a:pos x="46" y="6"/>
                </a:cxn>
                <a:cxn ang="0">
                  <a:pos x="43" y="5"/>
                </a:cxn>
                <a:cxn ang="0">
                  <a:pos x="41" y="5"/>
                </a:cxn>
                <a:cxn ang="0">
                  <a:pos x="39" y="4"/>
                </a:cxn>
                <a:cxn ang="0">
                  <a:pos x="37" y="3"/>
                </a:cxn>
                <a:cxn ang="0">
                  <a:pos x="34" y="3"/>
                </a:cxn>
                <a:cxn ang="0">
                  <a:pos x="32" y="2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5" y="1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413" h="123">
                  <a:moveTo>
                    <a:pt x="413" y="123"/>
                  </a:moveTo>
                  <a:lnTo>
                    <a:pt x="401" y="115"/>
                  </a:lnTo>
                  <a:lnTo>
                    <a:pt x="391" y="106"/>
                  </a:lnTo>
                  <a:lnTo>
                    <a:pt x="379" y="97"/>
                  </a:lnTo>
                  <a:lnTo>
                    <a:pt x="366" y="89"/>
                  </a:lnTo>
                  <a:lnTo>
                    <a:pt x="354" y="81"/>
                  </a:lnTo>
                  <a:lnTo>
                    <a:pt x="342" y="73"/>
                  </a:lnTo>
                  <a:lnTo>
                    <a:pt x="329" y="66"/>
                  </a:lnTo>
                  <a:lnTo>
                    <a:pt x="316" y="59"/>
                  </a:lnTo>
                  <a:lnTo>
                    <a:pt x="304" y="53"/>
                  </a:lnTo>
                  <a:lnTo>
                    <a:pt x="291" y="46"/>
                  </a:lnTo>
                  <a:lnTo>
                    <a:pt x="278" y="41"/>
                  </a:lnTo>
                  <a:lnTo>
                    <a:pt x="265" y="36"/>
                  </a:lnTo>
                  <a:lnTo>
                    <a:pt x="252" y="30"/>
                  </a:lnTo>
                  <a:lnTo>
                    <a:pt x="239" y="26"/>
                  </a:lnTo>
                  <a:lnTo>
                    <a:pt x="226" y="22"/>
                  </a:lnTo>
                  <a:lnTo>
                    <a:pt x="213" y="17"/>
                  </a:lnTo>
                  <a:lnTo>
                    <a:pt x="200" y="14"/>
                  </a:lnTo>
                  <a:lnTo>
                    <a:pt x="187" y="11"/>
                  </a:lnTo>
                  <a:lnTo>
                    <a:pt x="174" y="9"/>
                  </a:lnTo>
                  <a:lnTo>
                    <a:pt x="161" y="6"/>
                  </a:lnTo>
                  <a:lnTo>
                    <a:pt x="148" y="4"/>
                  </a:lnTo>
                  <a:lnTo>
                    <a:pt x="135" y="2"/>
                  </a:lnTo>
                  <a:lnTo>
                    <a:pt x="122" y="1"/>
                  </a:lnTo>
                  <a:lnTo>
                    <a:pt x="109" y="1"/>
                  </a:lnTo>
                  <a:lnTo>
                    <a:pt x="96" y="0"/>
                  </a:lnTo>
                  <a:lnTo>
                    <a:pt x="84" y="1"/>
                  </a:lnTo>
                  <a:lnTo>
                    <a:pt x="71" y="1"/>
                  </a:lnTo>
                  <a:lnTo>
                    <a:pt x="60" y="2"/>
                  </a:lnTo>
                  <a:lnTo>
                    <a:pt x="47" y="3"/>
                  </a:lnTo>
                  <a:lnTo>
                    <a:pt x="35" y="5"/>
                  </a:lnTo>
                  <a:lnTo>
                    <a:pt x="23" y="7"/>
                  </a:lnTo>
                  <a:lnTo>
                    <a:pt x="11" y="10"/>
                  </a:lnTo>
                  <a:lnTo>
                    <a:pt x="0" y="1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1" name="任意多边形 695370"/>
            <p:cNvSpPr>
              <a:spLocks noChangeAspect="1"/>
            </p:cNvSpPr>
            <p:nvPr/>
          </p:nvSpPr>
          <p:spPr>
            <a:xfrm>
              <a:off x="643" y="3130"/>
              <a:ext cx="4" cy="17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7"/>
                </a:cxn>
                <a:cxn ang="0">
                  <a:pos x="1" y="16"/>
                </a:cxn>
                <a:cxn ang="0">
                  <a:pos x="2" y="16"/>
                </a:cxn>
                <a:cxn ang="0">
                  <a:pos x="2" y="15"/>
                </a:cxn>
                <a:cxn ang="0">
                  <a:pos x="2" y="15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4" y="13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11"/>
                </a:cxn>
                <a:cxn ang="0">
                  <a:pos x="4" y="10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4" y="7"/>
                </a:cxn>
                <a:cxn ang="0">
                  <a:pos x="4" y="6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0" b="0"/>
              <a:pathLst>
                <a:path w="26" h="104">
                  <a:moveTo>
                    <a:pt x="0" y="104"/>
                  </a:moveTo>
                  <a:lnTo>
                    <a:pt x="5" y="102"/>
                  </a:lnTo>
                  <a:lnTo>
                    <a:pt x="8" y="100"/>
                  </a:lnTo>
                  <a:lnTo>
                    <a:pt x="11" y="96"/>
                  </a:lnTo>
                  <a:lnTo>
                    <a:pt x="14" y="94"/>
                  </a:lnTo>
                  <a:lnTo>
                    <a:pt x="16" y="91"/>
                  </a:lnTo>
                  <a:lnTo>
                    <a:pt x="19" y="87"/>
                  </a:lnTo>
                  <a:lnTo>
                    <a:pt x="21" y="84"/>
                  </a:lnTo>
                  <a:lnTo>
                    <a:pt x="23" y="79"/>
                  </a:lnTo>
                  <a:lnTo>
                    <a:pt x="24" y="75"/>
                  </a:lnTo>
                  <a:lnTo>
                    <a:pt x="25" y="71"/>
                  </a:lnTo>
                  <a:lnTo>
                    <a:pt x="26" y="66"/>
                  </a:lnTo>
                  <a:lnTo>
                    <a:pt x="26" y="62"/>
                  </a:lnTo>
                  <a:lnTo>
                    <a:pt x="26" y="56"/>
                  </a:lnTo>
                  <a:lnTo>
                    <a:pt x="26" y="52"/>
                  </a:lnTo>
                  <a:lnTo>
                    <a:pt x="25" y="47"/>
                  </a:lnTo>
                  <a:lnTo>
                    <a:pt x="24" y="42"/>
                  </a:lnTo>
                  <a:lnTo>
                    <a:pt x="23" y="37"/>
                  </a:lnTo>
                  <a:lnTo>
                    <a:pt x="21" y="32"/>
                  </a:lnTo>
                  <a:lnTo>
                    <a:pt x="19" y="27"/>
                  </a:lnTo>
                  <a:lnTo>
                    <a:pt x="16" y="22"/>
                  </a:lnTo>
                  <a:lnTo>
                    <a:pt x="14" y="18"/>
                  </a:lnTo>
                  <a:lnTo>
                    <a:pt x="11" y="13"/>
                  </a:lnTo>
                  <a:lnTo>
                    <a:pt x="8" y="9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2" name="任意多边形 695371"/>
            <p:cNvSpPr>
              <a:spLocks noChangeAspect="1"/>
            </p:cNvSpPr>
            <p:nvPr/>
          </p:nvSpPr>
          <p:spPr>
            <a:xfrm>
              <a:off x="1222" y="3317"/>
              <a:ext cx="257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73"/>
                </a:cxn>
                <a:cxn ang="0">
                  <a:pos x="257" y="73"/>
                </a:cxn>
              </a:cxnLst>
              <a:rect l="0" t="0" r="0" b="0"/>
              <a:pathLst>
                <a:path w="1488" h="422">
                  <a:moveTo>
                    <a:pt x="0" y="0"/>
                  </a:moveTo>
                  <a:lnTo>
                    <a:pt x="186" y="422"/>
                  </a:lnTo>
                  <a:lnTo>
                    <a:pt x="1488" y="42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3" name="直接连接符 695372"/>
            <p:cNvSpPr>
              <a:spLocks noChangeAspect="1"/>
            </p:cNvSpPr>
            <p:nvPr/>
          </p:nvSpPr>
          <p:spPr>
            <a:xfrm>
              <a:off x="1156" y="3165"/>
              <a:ext cx="35" cy="7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4" name="任意多边形 695373"/>
            <p:cNvSpPr>
              <a:spLocks noChangeAspect="1"/>
            </p:cNvSpPr>
            <p:nvPr/>
          </p:nvSpPr>
          <p:spPr>
            <a:xfrm>
              <a:off x="1191" y="3244"/>
              <a:ext cx="44" cy="78"/>
            </a:xfrm>
            <a:custGeom>
              <a:avLst/>
              <a:gdLst/>
              <a:ahLst/>
              <a:cxnLst>
                <a:cxn ang="0">
                  <a:pos x="44" y="67"/>
                </a:cxn>
                <a:cxn ang="0">
                  <a:pos x="20" y="78"/>
                </a:cxn>
                <a:cxn ang="0">
                  <a:pos x="0" y="0"/>
                </a:cxn>
                <a:cxn ang="0">
                  <a:pos x="44" y="67"/>
                </a:cxn>
              </a:cxnLst>
              <a:rect l="0" t="0" r="0" b="0"/>
              <a:pathLst>
                <a:path w="257" h="454">
                  <a:moveTo>
                    <a:pt x="257" y="392"/>
                  </a:moveTo>
                  <a:lnTo>
                    <a:pt x="116" y="454"/>
                  </a:lnTo>
                  <a:lnTo>
                    <a:pt x="0" y="0"/>
                  </a:lnTo>
                  <a:lnTo>
                    <a:pt x="257" y="39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5" name="任意多边形 695374"/>
            <p:cNvSpPr>
              <a:spLocks noChangeAspect="1"/>
            </p:cNvSpPr>
            <p:nvPr/>
          </p:nvSpPr>
          <p:spPr>
            <a:xfrm>
              <a:off x="1283" y="3269"/>
              <a:ext cx="27" cy="9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5" y="3"/>
                </a:cxn>
                <a:cxn ang="0">
                  <a:pos x="24" y="6"/>
                </a:cxn>
                <a:cxn ang="0">
                  <a:pos x="22" y="9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6" y="20"/>
                </a:cxn>
                <a:cxn ang="0">
                  <a:pos x="14" y="23"/>
                </a:cxn>
                <a:cxn ang="0">
                  <a:pos x="13" y="26"/>
                </a:cxn>
                <a:cxn ang="0">
                  <a:pos x="12" y="29"/>
                </a:cxn>
                <a:cxn ang="0">
                  <a:pos x="10" y="32"/>
                </a:cxn>
                <a:cxn ang="0">
                  <a:pos x="9" y="35"/>
                </a:cxn>
                <a:cxn ang="0">
                  <a:pos x="8" y="38"/>
                </a:cxn>
                <a:cxn ang="0">
                  <a:pos x="7" y="41"/>
                </a:cxn>
                <a:cxn ang="0">
                  <a:pos x="6" y="44"/>
                </a:cxn>
                <a:cxn ang="0">
                  <a:pos x="5" y="47"/>
                </a:cxn>
                <a:cxn ang="0">
                  <a:pos x="5" y="50"/>
                </a:cxn>
                <a:cxn ang="0">
                  <a:pos x="4" y="53"/>
                </a:cxn>
                <a:cxn ang="0">
                  <a:pos x="3" y="56"/>
                </a:cxn>
                <a:cxn ang="0">
                  <a:pos x="3" y="59"/>
                </a:cxn>
                <a:cxn ang="0">
                  <a:pos x="2" y="62"/>
                </a:cxn>
                <a:cxn ang="0">
                  <a:pos x="1" y="65"/>
                </a:cxn>
                <a:cxn ang="0">
                  <a:pos x="1" y="68"/>
                </a:cxn>
                <a:cxn ang="0">
                  <a:pos x="1" y="71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0" y="83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0" y="91"/>
                </a:cxn>
                <a:cxn ang="0">
                  <a:pos x="0" y="94"/>
                </a:cxn>
                <a:cxn ang="0">
                  <a:pos x="1" y="97"/>
                </a:cxn>
              </a:cxnLst>
              <a:rect l="0" t="0" r="0" b="0"/>
              <a:pathLst>
                <a:path w="156" h="570">
                  <a:moveTo>
                    <a:pt x="156" y="0"/>
                  </a:moveTo>
                  <a:lnTo>
                    <a:pt x="146" y="18"/>
                  </a:lnTo>
                  <a:lnTo>
                    <a:pt x="136" y="34"/>
                  </a:lnTo>
                  <a:lnTo>
                    <a:pt x="126" y="51"/>
                  </a:lnTo>
                  <a:lnTo>
                    <a:pt x="116" y="68"/>
                  </a:lnTo>
                  <a:lnTo>
                    <a:pt x="108" y="85"/>
                  </a:lnTo>
                  <a:lnTo>
                    <a:pt x="98" y="102"/>
                  </a:lnTo>
                  <a:lnTo>
                    <a:pt x="90" y="119"/>
                  </a:lnTo>
                  <a:lnTo>
                    <a:pt x="82" y="137"/>
                  </a:lnTo>
                  <a:lnTo>
                    <a:pt x="74" y="154"/>
                  </a:lnTo>
                  <a:lnTo>
                    <a:pt x="67" y="171"/>
                  </a:lnTo>
                  <a:lnTo>
                    <a:pt x="60" y="189"/>
                  </a:lnTo>
                  <a:lnTo>
                    <a:pt x="54" y="206"/>
                  </a:lnTo>
                  <a:lnTo>
                    <a:pt x="47" y="224"/>
                  </a:lnTo>
                  <a:lnTo>
                    <a:pt x="42" y="242"/>
                  </a:lnTo>
                  <a:lnTo>
                    <a:pt x="36" y="259"/>
                  </a:lnTo>
                  <a:lnTo>
                    <a:pt x="31" y="276"/>
                  </a:lnTo>
                  <a:lnTo>
                    <a:pt x="27" y="295"/>
                  </a:lnTo>
                  <a:lnTo>
                    <a:pt x="22" y="312"/>
                  </a:lnTo>
                  <a:lnTo>
                    <a:pt x="18" y="329"/>
                  </a:lnTo>
                  <a:lnTo>
                    <a:pt x="15" y="347"/>
                  </a:lnTo>
                  <a:lnTo>
                    <a:pt x="11" y="365"/>
                  </a:lnTo>
                  <a:lnTo>
                    <a:pt x="8" y="382"/>
                  </a:lnTo>
                  <a:lnTo>
                    <a:pt x="6" y="400"/>
                  </a:lnTo>
                  <a:lnTo>
                    <a:pt x="4" y="417"/>
                  </a:lnTo>
                  <a:lnTo>
                    <a:pt x="3" y="434"/>
                  </a:lnTo>
                  <a:lnTo>
                    <a:pt x="1" y="451"/>
                  </a:lnTo>
                  <a:lnTo>
                    <a:pt x="1" y="469"/>
                  </a:lnTo>
                  <a:lnTo>
                    <a:pt x="0" y="486"/>
                  </a:lnTo>
                  <a:lnTo>
                    <a:pt x="0" y="503"/>
                  </a:lnTo>
                  <a:lnTo>
                    <a:pt x="1" y="520"/>
                  </a:lnTo>
                  <a:lnTo>
                    <a:pt x="1" y="537"/>
                  </a:lnTo>
                  <a:lnTo>
                    <a:pt x="2" y="553"/>
                  </a:lnTo>
                  <a:lnTo>
                    <a:pt x="4" y="57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6" name="任意多边形 695375"/>
            <p:cNvSpPr>
              <a:spLocks noChangeAspect="1"/>
            </p:cNvSpPr>
            <p:nvPr/>
          </p:nvSpPr>
          <p:spPr>
            <a:xfrm>
              <a:off x="1312" y="3278"/>
              <a:ext cx="45" cy="81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22" y="0"/>
                </a:cxn>
                <a:cxn ang="0">
                  <a:pos x="45" y="0"/>
                </a:cxn>
              </a:cxnLst>
              <a:rect l="0" t="0" r="0" b="0"/>
              <a:pathLst>
                <a:path w="254" h="467">
                  <a:moveTo>
                    <a:pt x="0" y="467"/>
                  </a:moveTo>
                  <a:lnTo>
                    <a:pt x="124" y="0"/>
                  </a:lnTo>
                  <a:lnTo>
                    <a:pt x="25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7" name="任意多边形 695376"/>
            <p:cNvSpPr>
              <a:spLocks noChangeAspect="1"/>
            </p:cNvSpPr>
            <p:nvPr/>
          </p:nvSpPr>
          <p:spPr>
            <a:xfrm>
              <a:off x="1344" y="3278"/>
              <a:ext cx="30" cy="45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" y="45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5" y="45"/>
                </a:cxn>
                <a:cxn ang="0">
                  <a:pos x="6" y="44"/>
                </a:cxn>
                <a:cxn ang="0">
                  <a:pos x="8" y="44"/>
                </a:cxn>
                <a:cxn ang="0">
                  <a:pos x="9" y="43"/>
                </a:cxn>
                <a:cxn ang="0">
                  <a:pos x="10" y="43"/>
                </a:cxn>
                <a:cxn ang="0">
                  <a:pos x="11" y="43"/>
                </a:cxn>
                <a:cxn ang="0">
                  <a:pos x="13" y="42"/>
                </a:cxn>
                <a:cxn ang="0">
                  <a:pos x="14" y="41"/>
                </a:cxn>
                <a:cxn ang="0">
                  <a:pos x="15" y="40"/>
                </a:cxn>
                <a:cxn ang="0">
                  <a:pos x="16" y="40"/>
                </a:cxn>
                <a:cxn ang="0">
                  <a:pos x="18" y="39"/>
                </a:cxn>
                <a:cxn ang="0">
                  <a:pos x="19" y="38"/>
                </a:cxn>
                <a:cxn ang="0">
                  <a:pos x="20" y="37"/>
                </a:cxn>
                <a:cxn ang="0">
                  <a:pos x="21" y="36"/>
                </a:cxn>
                <a:cxn ang="0">
                  <a:pos x="22" y="35"/>
                </a:cxn>
                <a:cxn ang="0">
                  <a:pos x="23" y="34"/>
                </a:cxn>
                <a:cxn ang="0">
                  <a:pos x="24" y="33"/>
                </a:cxn>
                <a:cxn ang="0">
                  <a:pos x="24" y="32"/>
                </a:cxn>
                <a:cxn ang="0">
                  <a:pos x="25" y="31"/>
                </a:cxn>
                <a:cxn ang="0">
                  <a:pos x="26" y="30"/>
                </a:cxn>
                <a:cxn ang="0">
                  <a:pos x="27" y="29"/>
                </a:cxn>
                <a:cxn ang="0">
                  <a:pos x="27" y="27"/>
                </a:cxn>
                <a:cxn ang="0">
                  <a:pos x="28" y="26"/>
                </a:cxn>
                <a:cxn ang="0">
                  <a:pos x="28" y="25"/>
                </a:cxn>
                <a:cxn ang="0">
                  <a:pos x="29" y="24"/>
                </a:cxn>
                <a:cxn ang="0">
                  <a:pos x="29" y="23"/>
                </a:cxn>
                <a:cxn ang="0">
                  <a:pos x="29" y="21"/>
                </a:cxn>
                <a:cxn ang="0">
                  <a:pos x="30" y="20"/>
                </a:cxn>
                <a:cxn ang="0">
                  <a:pos x="30" y="19"/>
                </a:cxn>
                <a:cxn ang="0">
                  <a:pos x="30" y="18"/>
                </a:cxn>
                <a:cxn ang="0">
                  <a:pos x="30" y="17"/>
                </a:cxn>
                <a:cxn ang="0">
                  <a:pos x="30" y="15"/>
                </a:cxn>
                <a:cxn ang="0">
                  <a:pos x="30" y="14"/>
                </a:cxn>
                <a:cxn ang="0">
                  <a:pos x="30" y="13"/>
                </a:cxn>
                <a:cxn ang="0">
                  <a:pos x="29" y="12"/>
                </a:cxn>
                <a:cxn ang="0">
                  <a:pos x="29" y="11"/>
                </a:cxn>
                <a:cxn ang="0">
                  <a:pos x="29" y="10"/>
                </a:cxn>
                <a:cxn ang="0">
                  <a:pos x="28" y="9"/>
                </a:cxn>
                <a:cxn ang="0">
                  <a:pos x="28" y="8"/>
                </a:cxn>
                <a:cxn ang="0">
                  <a:pos x="27" y="7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3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</a:cxnLst>
              <a:rect l="0" t="0" r="0" b="0"/>
              <a:pathLst>
                <a:path w="168" h="259">
                  <a:moveTo>
                    <a:pt x="0" y="259"/>
                  </a:moveTo>
                  <a:lnTo>
                    <a:pt x="6" y="259"/>
                  </a:lnTo>
                  <a:lnTo>
                    <a:pt x="14" y="259"/>
                  </a:lnTo>
                  <a:lnTo>
                    <a:pt x="21" y="258"/>
                  </a:lnTo>
                  <a:lnTo>
                    <a:pt x="28" y="257"/>
                  </a:lnTo>
                  <a:lnTo>
                    <a:pt x="35" y="255"/>
                  </a:lnTo>
                  <a:lnTo>
                    <a:pt x="43" y="252"/>
                  </a:lnTo>
                  <a:lnTo>
                    <a:pt x="49" y="250"/>
                  </a:lnTo>
                  <a:lnTo>
                    <a:pt x="57" y="247"/>
                  </a:lnTo>
                  <a:lnTo>
                    <a:pt x="64" y="245"/>
                  </a:lnTo>
                  <a:lnTo>
                    <a:pt x="71" y="240"/>
                  </a:lnTo>
                  <a:lnTo>
                    <a:pt x="77" y="237"/>
                  </a:lnTo>
                  <a:lnTo>
                    <a:pt x="85" y="233"/>
                  </a:lnTo>
                  <a:lnTo>
                    <a:pt x="91" y="229"/>
                  </a:lnTo>
                  <a:lnTo>
                    <a:pt x="98" y="224"/>
                  </a:lnTo>
                  <a:lnTo>
                    <a:pt x="104" y="219"/>
                  </a:lnTo>
                  <a:lnTo>
                    <a:pt x="110" y="213"/>
                  </a:lnTo>
                  <a:lnTo>
                    <a:pt x="116" y="208"/>
                  </a:lnTo>
                  <a:lnTo>
                    <a:pt x="122" y="203"/>
                  </a:lnTo>
                  <a:lnTo>
                    <a:pt x="127" y="196"/>
                  </a:lnTo>
                  <a:lnTo>
                    <a:pt x="133" y="191"/>
                  </a:lnTo>
                  <a:lnTo>
                    <a:pt x="137" y="184"/>
                  </a:lnTo>
                  <a:lnTo>
                    <a:pt x="141" y="178"/>
                  </a:lnTo>
                  <a:lnTo>
                    <a:pt x="146" y="171"/>
                  </a:lnTo>
                  <a:lnTo>
                    <a:pt x="150" y="165"/>
                  </a:lnTo>
                  <a:lnTo>
                    <a:pt x="153" y="158"/>
                  </a:lnTo>
                  <a:lnTo>
                    <a:pt x="156" y="151"/>
                  </a:lnTo>
                  <a:lnTo>
                    <a:pt x="159" y="144"/>
                  </a:lnTo>
                  <a:lnTo>
                    <a:pt x="162" y="137"/>
                  </a:lnTo>
                  <a:lnTo>
                    <a:pt x="163" y="130"/>
                  </a:lnTo>
                  <a:lnTo>
                    <a:pt x="165" y="123"/>
                  </a:lnTo>
                  <a:lnTo>
                    <a:pt x="166" y="116"/>
                  </a:lnTo>
                  <a:lnTo>
                    <a:pt x="167" y="109"/>
                  </a:lnTo>
                  <a:lnTo>
                    <a:pt x="168" y="102"/>
                  </a:lnTo>
                  <a:lnTo>
                    <a:pt x="168" y="96"/>
                  </a:lnTo>
                  <a:lnTo>
                    <a:pt x="167" y="89"/>
                  </a:lnTo>
                  <a:lnTo>
                    <a:pt x="167" y="83"/>
                  </a:lnTo>
                  <a:lnTo>
                    <a:pt x="166" y="76"/>
                  </a:lnTo>
                  <a:lnTo>
                    <a:pt x="165" y="70"/>
                  </a:lnTo>
                  <a:lnTo>
                    <a:pt x="163" y="63"/>
                  </a:lnTo>
                  <a:lnTo>
                    <a:pt x="161" y="58"/>
                  </a:lnTo>
                  <a:lnTo>
                    <a:pt x="157" y="51"/>
                  </a:lnTo>
                  <a:lnTo>
                    <a:pt x="155" y="46"/>
                  </a:lnTo>
                  <a:lnTo>
                    <a:pt x="152" y="41"/>
                  </a:lnTo>
                  <a:lnTo>
                    <a:pt x="148" y="36"/>
                  </a:lnTo>
                  <a:lnTo>
                    <a:pt x="144" y="32"/>
                  </a:lnTo>
                  <a:lnTo>
                    <a:pt x="140" y="27"/>
                  </a:lnTo>
                  <a:lnTo>
                    <a:pt x="135" y="23"/>
                  </a:lnTo>
                  <a:lnTo>
                    <a:pt x="130" y="19"/>
                  </a:lnTo>
                  <a:lnTo>
                    <a:pt x="125" y="16"/>
                  </a:lnTo>
                  <a:lnTo>
                    <a:pt x="120" y="12"/>
                  </a:lnTo>
                  <a:lnTo>
                    <a:pt x="114" y="10"/>
                  </a:lnTo>
                  <a:lnTo>
                    <a:pt x="108" y="8"/>
                  </a:lnTo>
                  <a:lnTo>
                    <a:pt x="102" y="6"/>
                  </a:lnTo>
                  <a:lnTo>
                    <a:pt x="96" y="4"/>
                  </a:lnTo>
                  <a:lnTo>
                    <a:pt x="89" y="3"/>
                  </a:lnTo>
                  <a:lnTo>
                    <a:pt x="83" y="1"/>
                  </a:lnTo>
                  <a:lnTo>
                    <a:pt x="75" y="0"/>
                  </a:lnTo>
                  <a:lnTo>
                    <a:pt x="6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8" name="直接连接符 695377"/>
            <p:cNvSpPr>
              <a:spLocks noChangeAspect="1"/>
            </p:cNvSpPr>
            <p:nvPr/>
          </p:nvSpPr>
          <p:spPr>
            <a:xfrm flipH="1">
              <a:off x="1323" y="3323"/>
              <a:ext cx="21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9" name="直接连接符 695378"/>
            <p:cNvSpPr>
              <a:spLocks noChangeAspect="1"/>
            </p:cNvSpPr>
            <p:nvPr/>
          </p:nvSpPr>
          <p:spPr>
            <a:xfrm>
              <a:off x="1349" y="3323"/>
              <a:ext cx="8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0" name="直接连接符 695379"/>
            <p:cNvSpPr>
              <a:spLocks noChangeAspect="1"/>
            </p:cNvSpPr>
            <p:nvPr/>
          </p:nvSpPr>
          <p:spPr>
            <a:xfrm>
              <a:off x="1405" y="3278"/>
              <a:ext cx="18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1" name="任意多边形 695380"/>
            <p:cNvSpPr>
              <a:spLocks noChangeAspect="1"/>
            </p:cNvSpPr>
            <p:nvPr/>
          </p:nvSpPr>
          <p:spPr>
            <a:xfrm>
              <a:off x="1414" y="3278"/>
              <a:ext cx="23" cy="36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6"/>
                </a:cxn>
                <a:cxn ang="0">
                  <a:pos x="2" y="36"/>
                </a:cxn>
                <a:cxn ang="0">
                  <a:pos x="3" y="36"/>
                </a:cxn>
                <a:cxn ang="0">
                  <a:pos x="4" y="35"/>
                </a:cxn>
                <a:cxn ang="0">
                  <a:pos x="5" y="35"/>
                </a:cxn>
                <a:cxn ang="0">
                  <a:pos x="7" y="35"/>
                </a:cxn>
                <a:cxn ang="0">
                  <a:pos x="8" y="34"/>
                </a:cxn>
                <a:cxn ang="0">
                  <a:pos x="9" y="34"/>
                </a:cxn>
                <a:cxn ang="0">
                  <a:pos x="10" y="33"/>
                </a:cxn>
                <a:cxn ang="0">
                  <a:pos x="11" y="33"/>
                </a:cxn>
                <a:cxn ang="0">
                  <a:pos x="12" y="32"/>
                </a:cxn>
                <a:cxn ang="0">
                  <a:pos x="13" y="32"/>
                </a:cxn>
                <a:cxn ang="0">
                  <a:pos x="14" y="31"/>
                </a:cxn>
                <a:cxn ang="0">
                  <a:pos x="15" y="30"/>
                </a:cxn>
                <a:cxn ang="0">
                  <a:pos x="16" y="29"/>
                </a:cxn>
                <a:cxn ang="0">
                  <a:pos x="17" y="28"/>
                </a:cxn>
                <a:cxn ang="0">
                  <a:pos x="17" y="27"/>
                </a:cxn>
                <a:cxn ang="0">
                  <a:pos x="18" y="26"/>
                </a:cxn>
                <a:cxn ang="0">
                  <a:pos x="19" y="25"/>
                </a:cxn>
                <a:cxn ang="0">
                  <a:pos x="19" y="24"/>
                </a:cxn>
                <a:cxn ang="0">
                  <a:pos x="20" y="23"/>
                </a:cxn>
                <a:cxn ang="0">
                  <a:pos x="21" y="22"/>
                </a:cxn>
                <a:cxn ang="0">
                  <a:pos x="21" y="21"/>
                </a:cxn>
                <a:cxn ang="0">
                  <a:pos x="22" y="20"/>
                </a:cxn>
                <a:cxn ang="0">
                  <a:pos x="22" y="19"/>
                </a:cxn>
                <a:cxn ang="0">
                  <a:pos x="22" y="18"/>
                </a:cxn>
                <a:cxn ang="0">
                  <a:pos x="23" y="17"/>
                </a:cxn>
                <a:cxn ang="0">
                  <a:pos x="23" y="16"/>
                </a:cxn>
                <a:cxn ang="0">
                  <a:pos x="23" y="15"/>
                </a:cxn>
                <a:cxn ang="0">
                  <a:pos x="23" y="14"/>
                </a:cxn>
                <a:cxn ang="0">
                  <a:pos x="23" y="13"/>
                </a:cxn>
                <a:cxn ang="0">
                  <a:pos x="23" y="12"/>
                </a:cxn>
                <a:cxn ang="0">
                  <a:pos x="23" y="11"/>
                </a:cxn>
                <a:cxn ang="0">
                  <a:pos x="22" y="10"/>
                </a:cxn>
                <a:cxn ang="0">
                  <a:pos x="22" y="9"/>
                </a:cxn>
                <a:cxn ang="0">
                  <a:pos x="22" y="8"/>
                </a:cxn>
                <a:cxn ang="0">
                  <a:pos x="21" y="7"/>
                </a:cxn>
                <a:cxn ang="0">
                  <a:pos x="21" y="6"/>
                </a:cxn>
                <a:cxn ang="0">
                  <a:pos x="21" y="5"/>
                </a:cxn>
                <a:cxn ang="0">
                  <a:pos x="20" y="5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7" y="2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4" y="1"/>
                </a:cxn>
                <a:cxn ang="0">
                  <a:pos x="14" y="1"/>
                </a:cxn>
                <a:cxn ang="0">
                  <a:pos x="12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0" b="0"/>
              <a:pathLst>
                <a:path w="135" h="208">
                  <a:moveTo>
                    <a:pt x="0" y="208"/>
                  </a:moveTo>
                  <a:lnTo>
                    <a:pt x="6" y="207"/>
                  </a:lnTo>
                  <a:lnTo>
                    <a:pt x="13" y="207"/>
                  </a:lnTo>
                  <a:lnTo>
                    <a:pt x="19" y="206"/>
                  </a:lnTo>
                  <a:lnTo>
                    <a:pt x="26" y="205"/>
                  </a:lnTo>
                  <a:lnTo>
                    <a:pt x="32" y="203"/>
                  </a:lnTo>
                  <a:lnTo>
                    <a:pt x="39" y="200"/>
                  </a:lnTo>
                  <a:lnTo>
                    <a:pt x="45" y="198"/>
                  </a:lnTo>
                  <a:lnTo>
                    <a:pt x="52" y="196"/>
                  </a:lnTo>
                  <a:lnTo>
                    <a:pt x="57" y="193"/>
                  </a:lnTo>
                  <a:lnTo>
                    <a:pt x="64" y="190"/>
                  </a:lnTo>
                  <a:lnTo>
                    <a:pt x="70" y="185"/>
                  </a:lnTo>
                  <a:lnTo>
                    <a:pt x="76" y="182"/>
                  </a:lnTo>
                  <a:lnTo>
                    <a:pt x="81" y="178"/>
                  </a:lnTo>
                  <a:lnTo>
                    <a:pt x="87" y="172"/>
                  </a:lnTo>
                  <a:lnTo>
                    <a:pt x="92" y="168"/>
                  </a:lnTo>
                  <a:lnTo>
                    <a:pt x="97" y="163"/>
                  </a:lnTo>
                  <a:lnTo>
                    <a:pt x="101" y="157"/>
                  </a:lnTo>
                  <a:lnTo>
                    <a:pt x="107" y="152"/>
                  </a:lnTo>
                  <a:lnTo>
                    <a:pt x="111" y="146"/>
                  </a:lnTo>
                  <a:lnTo>
                    <a:pt x="114" y="141"/>
                  </a:lnTo>
                  <a:lnTo>
                    <a:pt x="119" y="134"/>
                  </a:lnTo>
                  <a:lnTo>
                    <a:pt x="122" y="129"/>
                  </a:lnTo>
                  <a:lnTo>
                    <a:pt x="124" y="123"/>
                  </a:lnTo>
                  <a:lnTo>
                    <a:pt x="127" y="116"/>
                  </a:lnTo>
                  <a:lnTo>
                    <a:pt x="130" y="111"/>
                  </a:lnTo>
                  <a:lnTo>
                    <a:pt x="132" y="104"/>
                  </a:lnTo>
                  <a:lnTo>
                    <a:pt x="133" y="98"/>
                  </a:lnTo>
                  <a:lnTo>
                    <a:pt x="134" y="91"/>
                  </a:lnTo>
                  <a:lnTo>
                    <a:pt x="135" y="86"/>
                  </a:lnTo>
                  <a:lnTo>
                    <a:pt x="135" y="79"/>
                  </a:lnTo>
                  <a:lnTo>
                    <a:pt x="135" y="73"/>
                  </a:lnTo>
                  <a:lnTo>
                    <a:pt x="134" y="67"/>
                  </a:lnTo>
                  <a:lnTo>
                    <a:pt x="134" y="62"/>
                  </a:lnTo>
                  <a:lnTo>
                    <a:pt x="132" y="56"/>
                  </a:lnTo>
                  <a:lnTo>
                    <a:pt x="131" y="50"/>
                  </a:lnTo>
                  <a:lnTo>
                    <a:pt x="129" y="46"/>
                  </a:lnTo>
                  <a:lnTo>
                    <a:pt x="126" y="40"/>
                  </a:lnTo>
                  <a:lnTo>
                    <a:pt x="123" y="35"/>
                  </a:lnTo>
                  <a:lnTo>
                    <a:pt x="121" y="31"/>
                  </a:lnTo>
                  <a:lnTo>
                    <a:pt x="118" y="26"/>
                  </a:lnTo>
                  <a:lnTo>
                    <a:pt x="113" y="23"/>
                  </a:lnTo>
                  <a:lnTo>
                    <a:pt x="109" y="19"/>
                  </a:lnTo>
                  <a:lnTo>
                    <a:pt x="105" y="16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1" y="7"/>
                  </a:lnTo>
                  <a:lnTo>
                    <a:pt x="85" y="6"/>
                  </a:lnTo>
                  <a:lnTo>
                    <a:pt x="80" y="4"/>
                  </a:lnTo>
                  <a:lnTo>
                    <a:pt x="73" y="3"/>
                  </a:lnTo>
                  <a:lnTo>
                    <a:pt x="68" y="1"/>
                  </a:lnTo>
                  <a:lnTo>
                    <a:pt x="61" y="0"/>
                  </a:lnTo>
                  <a:lnTo>
                    <a:pt x="5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2" name="直接连接符 695381"/>
            <p:cNvSpPr>
              <a:spLocks noChangeAspect="1"/>
            </p:cNvSpPr>
            <p:nvPr/>
          </p:nvSpPr>
          <p:spPr>
            <a:xfrm flipH="1">
              <a:off x="1405" y="3314"/>
              <a:ext cx="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3" name="任意多边形 695382"/>
            <p:cNvSpPr>
              <a:spLocks noChangeAspect="1"/>
            </p:cNvSpPr>
            <p:nvPr/>
          </p:nvSpPr>
          <p:spPr>
            <a:xfrm>
              <a:off x="1414" y="3314"/>
              <a:ext cx="12" cy="17"/>
            </a:xfrm>
            <a:custGeom>
              <a:avLst/>
              <a:gdLst/>
              <a:ahLst/>
              <a:cxnLst>
                <a:cxn ang="0">
                  <a:pos x="11" y="17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12" y="14"/>
                </a:cxn>
                <a:cxn ang="0">
                  <a:pos x="12" y="13"/>
                </a:cxn>
                <a:cxn ang="0">
                  <a:pos x="12" y="12"/>
                </a:cxn>
                <a:cxn ang="0">
                  <a:pos x="12" y="11"/>
                </a:cxn>
                <a:cxn ang="0">
                  <a:pos x="12" y="10"/>
                </a:cxn>
                <a:cxn ang="0">
                  <a:pos x="12" y="9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1" y="6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80" h="103">
                  <a:moveTo>
                    <a:pt x="76" y="103"/>
                  </a:moveTo>
                  <a:lnTo>
                    <a:pt x="78" y="96"/>
                  </a:lnTo>
                  <a:lnTo>
                    <a:pt x="79" y="91"/>
                  </a:lnTo>
                  <a:lnTo>
                    <a:pt x="79" y="84"/>
                  </a:lnTo>
                  <a:lnTo>
                    <a:pt x="80" y="78"/>
                  </a:lnTo>
                  <a:lnTo>
                    <a:pt x="80" y="72"/>
                  </a:lnTo>
                  <a:lnTo>
                    <a:pt x="79" y="66"/>
                  </a:lnTo>
                  <a:lnTo>
                    <a:pt x="78" y="61"/>
                  </a:lnTo>
                  <a:lnTo>
                    <a:pt x="77" y="55"/>
                  </a:lnTo>
                  <a:lnTo>
                    <a:pt x="76" y="50"/>
                  </a:lnTo>
                  <a:lnTo>
                    <a:pt x="73" y="44"/>
                  </a:lnTo>
                  <a:lnTo>
                    <a:pt x="71" y="39"/>
                  </a:lnTo>
                  <a:lnTo>
                    <a:pt x="68" y="35"/>
                  </a:lnTo>
                  <a:lnTo>
                    <a:pt x="65" y="30"/>
                  </a:lnTo>
                  <a:lnTo>
                    <a:pt x="61" y="26"/>
                  </a:lnTo>
                  <a:lnTo>
                    <a:pt x="58" y="22"/>
                  </a:lnTo>
                  <a:lnTo>
                    <a:pt x="54" y="18"/>
                  </a:lnTo>
                  <a:lnTo>
                    <a:pt x="50" y="14"/>
                  </a:lnTo>
                  <a:lnTo>
                    <a:pt x="45" y="12"/>
                  </a:lnTo>
                  <a:lnTo>
                    <a:pt x="40" y="9"/>
                  </a:lnTo>
                  <a:lnTo>
                    <a:pt x="36" y="7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18" y="1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4" name="直接连接符 695383"/>
            <p:cNvSpPr>
              <a:spLocks noChangeAspect="1"/>
            </p:cNvSpPr>
            <p:nvPr/>
          </p:nvSpPr>
          <p:spPr>
            <a:xfrm flipH="1">
              <a:off x="1423" y="3331"/>
              <a:ext cx="3" cy="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5" name="任意多边形 695384"/>
            <p:cNvSpPr>
              <a:spLocks noChangeAspect="1"/>
            </p:cNvSpPr>
            <p:nvPr/>
          </p:nvSpPr>
          <p:spPr>
            <a:xfrm>
              <a:off x="1402" y="3340"/>
              <a:ext cx="21" cy="19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" y="19"/>
                </a:cxn>
                <a:cxn ang="0">
                  <a:pos x="2" y="19"/>
                </a:cxn>
                <a:cxn ang="0">
                  <a:pos x="3" y="18"/>
                </a:cxn>
                <a:cxn ang="0">
                  <a:pos x="4" y="18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7" y="17"/>
                </a:cxn>
                <a:cxn ang="0">
                  <a:pos x="8" y="17"/>
                </a:cxn>
                <a:cxn ang="0">
                  <a:pos x="9" y="16"/>
                </a:cxn>
                <a:cxn ang="0">
                  <a:pos x="10" y="16"/>
                </a:cxn>
                <a:cxn ang="0">
                  <a:pos x="11" y="15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6" y="11"/>
                </a:cxn>
                <a:cxn ang="0">
                  <a:pos x="16" y="10"/>
                </a:cxn>
                <a:cxn ang="0">
                  <a:pos x="17" y="9"/>
                </a:cxn>
                <a:cxn ang="0">
                  <a:pos x="18" y="8"/>
                </a:cxn>
                <a:cxn ang="0">
                  <a:pos x="18" y="7"/>
                </a:cxn>
                <a:cxn ang="0">
                  <a:pos x="19" y="6"/>
                </a:cxn>
                <a:cxn ang="0">
                  <a:pos x="20" y="5"/>
                </a:cxn>
                <a:cxn ang="0">
                  <a:pos x="20" y="3"/>
                </a:cxn>
                <a:cxn ang="0">
                  <a:pos x="21" y="2"/>
                </a:cxn>
                <a:cxn ang="0">
                  <a:pos x="21" y="1"/>
                </a:cxn>
                <a:cxn ang="0">
                  <a:pos x="21" y="0"/>
                </a:cxn>
              </a:cxnLst>
              <a:rect l="0" t="0" r="0" b="0"/>
              <a:pathLst>
                <a:path w="130" h="104">
                  <a:moveTo>
                    <a:pt x="0" y="104"/>
                  </a:moveTo>
                  <a:lnTo>
                    <a:pt x="6" y="104"/>
                  </a:lnTo>
                  <a:lnTo>
                    <a:pt x="13" y="102"/>
                  </a:lnTo>
                  <a:lnTo>
                    <a:pt x="19" y="101"/>
                  </a:lnTo>
                  <a:lnTo>
                    <a:pt x="26" y="100"/>
                  </a:lnTo>
                  <a:lnTo>
                    <a:pt x="32" y="98"/>
                  </a:lnTo>
                  <a:lnTo>
                    <a:pt x="39" y="97"/>
                  </a:lnTo>
                  <a:lnTo>
                    <a:pt x="45" y="94"/>
                  </a:lnTo>
                  <a:lnTo>
                    <a:pt x="52" y="92"/>
                  </a:lnTo>
                  <a:lnTo>
                    <a:pt x="57" y="88"/>
                  </a:lnTo>
                  <a:lnTo>
                    <a:pt x="63" y="85"/>
                  </a:lnTo>
                  <a:lnTo>
                    <a:pt x="70" y="81"/>
                  </a:lnTo>
                  <a:lnTo>
                    <a:pt x="75" y="78"/>
                  </a:lnTo>
                  <a:lnTo>
                    <a:pt x="81" y="73"/>
                  </a:lnTo>
                  <a:lnTo>
                    <a:pt x="86" y="69"/>
                  </a:lnTo>
                  <a:lnTo>
                    <a:pt x="92" y="63"/>
                  </a:lnTo>
                  <a:lnTo>
                    <a:pt x="97" y="58"/>
                  </a:lnTo>
                  <a:lnTo>
                    <a:pt x="101" y="54"/>
                  </a:lnTo>
                  <a:lnTo>
                    <a:pt x="107" y="48"/>
                  </a:lnTo>
                  <a:lnTo>
                    <a:pt x="111" y="42"/>
                  </a:lnTo>
                  <a:lnTo>
                    <a:pt x="114" y="36"/>
                  </a:lnTo>
                  <a:lnTo>
                    <a:pt x="119" y="31"/>
                  </a:lnTo>
                  <a:lnTo>
                    <a:pt x="122" y="25"/>
                  </a:lnTo>
                  <a:lnTo>
                    <a:pt x="124" y="18"/>
                  </a:lnTo>
                  <a:lnTo>
                    <a:pt x="127" y="13"/>
                  </a:lnTo>
                  <a:lnTo>
                    <a:pt x="129" y="6"/>
                  </a:lnTo>
                  <a:lnTo>
                    <a:pt x="13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6" name="直接连接符 695385"/>
            <p:cNvSpPr>
              <a:spLocks noChangeAspect="1"/>
            </p:cNvSpPr>
            <p:nvPr/>
          </p:nvSpPr>
          <p:spPr>
            <a:xfrm flipH="1">
              <a:off x="1383" y="3359"/>
              <a:ext cx="1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7" name="任意多边形 695386"/>
            <p:cNvSpPr>
              <a:spLocks noChangeAspect="1"/>
            </p:cNvSpPr>
            <p:nvPr/>
          </p:nvSpPr>
          <p:spPr>
            <a:xfrm>
              <a:off x="1443" y="3269"/>
              <a:ext cx="27" cy="97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2" y="94"/>
                </a:cxn>
                <a:cxn ang="0">
                  <a:pos x="4" y="91"/>
                </a:cxn>
                <a:cxn ang="0">
                  <a:pos x="5" y="88"/>
                </a:cxn>
                <a:cxn ang="0">
                  <a:pos x="7" y="86"/>
                </a:cxn>
                <a:cxn ang="0">
                  <a:pos x="9" y="83"/>
                </a:cxn>
                <a:cxn ang="0">
                  <a:pos x="10" y="80"/>
                </a:cxn>
                <a:cxn ang="0">
                  <a:pos x="12" y="77"/>
                </a:cxn>
                <a:cxn ang="0">
                  <a:pos x="13" y="74"/>
                </a:cxn>
                <a:cxn ang="0">
                  <a:pos x="14" y="71"/>
                </a:cxn>
                <a:cxn ang="0">
                  <a:pos x="15" y="68"/>
                </a:cxn>
                <a:cxn ang="0">
                  <a:pos x="17" y="65"/>
                </a:cxn>
                <a:cxn ang="0">
                  <a:pos x="18" y="62"/>
                </a:cxn>
                <a:cxn ang="0">
                  <a:pos x="19" y="59"/>
                </a:cxn>
                <a:cxn ang="0">
                  <a:pos x="20" y="56"/>
                </a:cxn>
                <a:cxn ang="0">
                  <a:pos x="21" y="53"/>
                </a:cxn>
                <a:cxn ang="0">
                  <a:pos x="21" y="50"/>
                </a:cxn>
                <a:cxn ang="0">
                  <a:pos x="23" y="47"/>
                </a:cxn>
                <a:cxn ang="0">
                  <a:pos x="23" y="44"/>
                </a:cxn>
                <a:cxn ang="0">
                  <a:pos x="24" y="41"/>
                </a:cxn>
                <a:cxn ang="0">
                  <a:pos x="25" y="38"/>
                </a:cxn>
                <a:cxn ang="0">
                  <a:pos x="25" y="35"/>
                </a:cxn>
                <a:cxn ang="0">
                  <a:pos x="25" y="32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7" y="23"/>
                </a:cxn>
                <a:cxn ang="0">
                  <a:pos x="27" y="20"/>
                </a:cxn>
                <a:cxn ang="0">
                  <a:pos x="27" y="17"/>
                </a:cxn>
                <a:cxn ang="0">
                  <a:pos x="27" y="14"/>
                </a:cxn>
                <a:cxn ang="0">
                  <a:pos x="27" y="12"/>
                </a:cxn>
                <a:cxn ang="0">
                  <a:pos x="27" y="9"/>
                </a:cxn>
                <a:cxn ang="0">
                  <a:pos x="27" y="6"/>
                </a:cxn>
                <a:cxn ang="0">
                  <a:pos x="27" y="3"/>
                </a:cxn>
                <a:cxn ang="0">
                  <a:pos x="26" y="0"/>
                </a:cxn>
              </a:cxnLst>
              <a:rect l="0" t="0" r="0" b="0"/>
              <a:pathLst>
                <a:path w="157" h="570">
                  <a:moveTo>
                    <a:pt x="0" y="570"/>
                  </a:moveTo>
                  <a:lnTo>
                    <a:pt x="11" y="553"/>
                  </a:lnTo>
                  <a:lnTo>
                    <a:pt x="21" y="537"/>
                  </a:lnTo>
                  <a:lnTo>
                    <a:pt x="31" y="520"/>
                  </a:lnTo>
                  <a:lnTo>
                    <a:pt x="40" y="503"/>
                  </a:lnTo>
                  <a:lnTo>
                    <a:pt x="50" y="486"/>
                  </a:lnTo>
                  <a:lnTo>
                    <a:pt x="58" y="469"/>
                  </a:lnTo>
                  <a:lnTo>
                    <a:pt x="67" y="451"/>
                  </a:lnTo>
                  <a:lnTo>
                    <a:pt x="75" y="434"/>
                  </a:lnTo>
                  <a:lnTo>
                    <a:pt x="82" y="417"/>
                  </a:lnTo>
                  <a:lnTo>
                    <a:pt x="90" y="400"/>
                  </a:lnTo>
                  <a:lnTo>
                    <a:pt x="96" y="382"/>
                  </a:lnTo>
                  <a:lnTo>
                    <a:pt x="103" y="365"/>
                  </a:lnTo>
                  <a:lnTo>
                    <a:pt x="109" y="347"/>
                  </a:lnTo>
                  <a:lnTo>
                    <a:pt x="116" y="329"/>
                  </a:lnTo>
                  <a:lnTo>
                    <a:pt x="121" y="312"/>
                  </a:lnTo>
                  <a:lnTo>
                    <a:pt x="125" y="295"/>
                  </a:lnTo>
                  <a:lnTo>
                    <a:pt x="131" y="276"/>
                  </a:lnTo>
                  <a:lnTo>
                    <a:pt x="135" y="259"/>
                  </a:lnTo>
                  <a:lnTo>
                    <a:pt x="138" y="242"/>
                  </a:lnTo>
                  <a:lnTo>
                    <a:pt x="143" y="224"/>
                  </a:lnTo>
                  <a:lnTo>
                    <a:pt x="146" y="206"/>
                  </a:lnTo>
                  <a:lnTo>
                    <a:pt x="148" y="189"/>
                  </a:lnTo>
                  <a:lnTo>
                    <a:pt x="150" y="171"/>
                  </a:lnTo>
                  <a:lnTo>
                    <a:pt x="153" y="154"/>
                  </a:lnTo>
                  <a:lnTo>
                    <a:pt x="155" y="137"/>
                  </a:lnTo>
                  <a:lnTo>
                    <a:pt x="156" y="119"/>
                  </a:lnTo>
                  <a:lnTo>
                    <a:pt x="157" y="102"/>
                  </a:lnTo>
                  <a:lnTo>
                    <a:pt x="157" y="85"/>
                  </a:lnTo>
                  <a:lnTo>
                    <a:pt x="157" y="68"/>
                  </a:lnTo>
                  <a:lnTo>
                    <a:pt x="157" y="51"/>
                  </a:lnTo>
                  <a:lnTo>
                    <a:pt x="156" y="34"/>
                  </a:lnTo>
                  <a:lnTo>
                    <a:pt x="155" y="18"/>
                  </a:lnTo>
                  <a:lnTo>
                    <a:pt x="15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8" name="直接连接符 695387"/>
            <p:cNvSpPr>
              <a:spLocks noChangeAspect="1"/>
            </p:cNvSpPr>
            <p:nvPr/>
          </p:nvSpPr>
          <p:spPr>
            <a:xfrm flipH="1" flipV="1">
              <a:off x="1120" y="2946"/>
              <a:ext cx="764" cy="4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9" name="任意多边形 695388"/>
            <p:cNvSpPr>
              <a:spLocks noChangeAspect="1"/>
            </p:cNvSpPr>
            <p:nvPr/>
          </p:nvSpPr>
          <p:spPr>
            <a:xfrm>
              <a:off x="1878" y="3371"/>
              <a:ext cx="75" cy="5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23"/>
                </a:cxn>
                <a:cxn ang="0">
                  <a:pos x="75" y="51"/>
                </a:cxn>
                <a:cxn ang="0">
                  <a:pos x="13" y="0"/>
                </a:cxn>
              </a:cxnLst>
              <a:rect l="0" t="0" r="0" b="0"/>
              <a:pathLst>
                <a:path w="440" h="297">
                  <a:moveTo>
                    <a:pt x="76" y="0"/>
                  </a:moveTo>
                  <a:lnTo>
                    <a:pt x="0" y="134"/>
                  </a:lnTo>
                  <a:lnTo>
                    <a:pt x="440" y="29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0" name="任意多边形 695389"/>
            <p:cNvSpPr>
              <a:spLocks noChangeAspect="1"/>
            </p:cNvSpPr>
            <p:nvPr/>
          </p:nvSpPr>
          <p:spPr>
            <a:xfrm>
              <a:off x="1051" y="2907"/>
              <a:ext cx="76" cy="51"/>
            </a:xfrm>
            <a:custGeom>
              <a:avLst/>
              <a:gdLst/>
              <a:ahLst/>
              <a:cxnLst>
                <a:cxn ang="0">
                  <a:pos x="76" y="28"/>
                </a:cxn>
                <a:cxn ang="0">
                  <a:pos x="63" y="51"/>
                </a:cxn>
                <a:cxn ang="0">
                  <a:pos x="0" y="0"/>
                </a:cxn>
                <a:cxn ang="0">
                  <a:pos x="76" y="28"/>
                </a:cxn>
              </a:cxnLst>
              <a:rect l="0" t="0" r="0" b="0"/>
              <a:pathLst>
                <a:path w="439" h="295">
                  <a:moveTo>
                    <a:pt x="439" y="162"/>
                  </a:moveTo>
                  <a:lnTo>
                    <a:pt x="363" y="295"/>
                  </a:lnTo>
                  <a:lnTo>
                    <a:pt x="0" y="0"/>
                  </a:lnTo>
                  <a:lnTo>
                    <a:pt x="439" y="16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1" name="直接连接符 695390"/>
            <p:cNvSpPr>
              <a:spLocks noChangeAspect="1"/>
            </p:cNvSpPr>
            <p:nvPr/>
          </p:nvSpPr>
          <p:spPr>
            <a:xfrm flipV="1">
              <a:off x="1250" y="2947"/>
              <a:ext cx="82" cy="4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2" name="任意多边形 695391"/>
            <p:cNvSpPr>
              <a:spLocks noChangeAspect="1"/>
            </p:cNvSpPr>
            <p:nvPr/>
          </p:nvSpPr>
          <p:spPr>
            <a:xfrm>
              <a:off x="1261" y="2946"/>
              <a:ext cx="60" cy="48"/>
            </a:xfrm>
            <a:custGeom>
              <a:avLst/>
              <a:gdLst/>
              <a:ahLst/>
              <a:cxnLst>
                <a:cxn ang="0">
                  <a:pos x="55" y="35"/>
                </a:cxn>
                <a:cxn ang="0">
                  <a:pos x="57" y="32"/>
                </a:cxn>
                <a:cxn ang="0">
                  <a:pos x="59" y="29"/>
                </a:cxn>
                <a:cxn ang="0">
                  <a:pos x="60" y="25"/>
                </a:cxn>
                <a:cxn ang="0">
                  <a:pos x="60" y="22"/>
                </a:cxn>
                <a:cxn ang="0">
                  <a:pos x="60" y="18"/>
                </a:cxn>
                <a:cxn ang="0">
                  <a:pos x="59" y="15"/>
                </a:cxn>
                <a:cxn ang="0">
                  <a:pos x="57" y="12"/>
                </a:cxn>
                <a:cxn ang="0">
                  <a:pos x="55" y="9"/>
                </a:cxn>
                <a:cxn ang="0">
                  <a:pos x="52" y="6"/>
                </a:cxn>
                <a:cxn ang="0">
                  <a:pos x="49" y="4"/>
                </a:cxn>
                <a:cxn ang="0">
                  <a:pos x="46" y="2"/>
                </a:cxn>
                <a:cxn ang="0">
                  <a:pos x="42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24" y="1"/>
                </a:cxn>
                <a:cxn ang="0">
                  <a:pos x="20" y="2"/>
                </a:cxn>
                <a:cxn ang="0">
                  <a:pos x="16" y="4"/>
                </a:cxn>
                <a:cxn ang="0">
                  <a:pos x="12" y="6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5"/>
                </a:cxn>
                <a:cxn ang="0">
                  <a:pos x="2" y="18"/>
                </a:cxn>
                <a:cxn ang="0">
                  <a:pos x="1" y="22"/>
                </a:cxn>
                <a:cxn ang="0">
                  <a:pos x="0" y="25"/>
                </a:cxn>
                <a:cxn ang="0">
                  <a:pos x="0" y="29"/>
                </a:cxn>
                <a:cxn ang="0">
                  <a:pos x="1" y="32"/>
                </a:cxn>
                <a:cxn ang="0">
                  <a:pos x="2" y="35"/>
                </a:cxn>
                <a:cxn ang="0">
                  <a:pos x="4" y="38"/>
                </a:cxn>
                <a:cxn ang="0">
                  <a:pos x="7" y="41"/>
                </a:cxn>
                <a:cxn ang="0">
                  <a:pos x="10" y="43"/>
                </a:cxn>
                <a:cxn ang="0">
                  <a:pos x="13" y="45"/>
                </a:cxn>
                <a:cxn ang="0">
                  <a:pos x="17" y="46"/>
                </a:cxn>
                <a:cxn ang="0">
                  <a:pos x="21" y="47"/>
                </a:cxn>
                <a:cxn ang="0">
                  <a:pos x="25" y="48"/>
                </a:cxn>
                <a:cxn ang="0">
                  <a:pos x="30" y="48"/>
                </a:cxn>
                <a:cxn ang="0">
                  <a:pos x="34" y="47"/>
                </a:cxn>
                <a:cxn ang="0">
                  <a:pos x="38" y="46"/>
                </a:cxn>
                <a:cxn ang="0">
                  <a:pos x="43" y="45"/>
                </a:cxn>
                <a:cxn ang="0">
                  <a:pos x="46" y="42"/>
                </a:cxn>
                <a:cxn ang="0">
                  <a:pos x="50" y="40"/>
                </a:cxn>
                <a:cxn ang="0">
                  <a:pos x="53" y="37"/>
                </a:cxn>
              </a:cxnLst>
              <a:rect l="0" t="0" r="0" b="0"/>
              <a:pathLst>
                <a:path w="351" h="276">
                  <a:moveTo>
                    <a:pt x="310" y="215"/>
                  </a:moveTo>
                  <a:lnTo>
                    <a:pt x="316" y="210"/>
                  </a:lnTo>
                  <a:lnTo>
                    <a:pt x="321" y="203"/>
                  </a:lnTo>
                  <a:lnTo>
                    <a:pt x="325" y="198"/>
                  </a:lnTo>
                  <a:lnTo>
                    <a:pt x="330" y="191"/>
                  </a:lnTo>
                  <a:lnTo>
                    <a:pt x="334" y="185"/>
                  </a:lnTo>
                  <a:lnTo>
                    <a:pt x="337" y="178"/>
                  </a:lnTo>
                  <a:lnTo>
                    <a:pt x="340" y="172"/>
                  </a:lnTo>
                  <a:lnTo>
                    <a:pt x="343" y="165"/>
                  </a:lnTo>
                  <a:lnTo>
                    <a:pt x="346" y="159"/>
                  </a:lnTo>
                  <a:lnTo>
                    <a:pt x="347" y="152"/>
                  </a:lnTo>
                  <a:lnTo>
                    <a:pt x="349" y="145"/>
                  </a:lnTo>
                  <a:lnTo>
                    <a:pt x="350" y="138"/>
                  </a:lnTo>
                  <a:lnTo>
                    <a:pt x="351" y="132"/>
                  </a:lnTo>
                  <a:lnTo>
                    <a:pt x="351" y="125"/>
                  </a:lnTo>
                  <a:lnTo>
                    <a:pt x="351" y="118"/>
                  </a:lnTo>
                  <a:lnTo>
                    <a:pt x="350" y="111"/>
                  </a:lnTo>
                  <a:lnTo>
                    <a:pt x="349" y="105"/>
                  </a:lnTo>
                  <a:lnTo>
                    <a:pt x="348" y="98"/>
                  </a:lnTo>
                  <a:lnTo>
                    <a:pt x="346" y="92"/>
                  </a:lnTo>
                  <a:lnTo>
                    <a:pt x="344" y="85"/>
                  </a:lnTo>
                  <a:lnTo>
                    <a:pt x="342" y="80"/>
                  </a:lnTo>
                  <a:lnTo>
                    <a:pt x="338" y="73"/>
                  </a:lnTo>
                  <a:lnTo>
                    <a:pt x="335" y="68"/>
                  </a:lnTo>
                  <a:lnTo>
                    <a:pt x="331" y="61"/>
                  </a:lnTo>
                  <a:lnTo>
                    <a:pt x="327" y="56"/>
                  </a:lnTo>
                  <a:lnTo>
                    <a:pt x="322" y="51"/>
                  </a:lnTo>
                  <a:lnTo>
                    <a:pt x="318" y="46"/>
                  </a:lnTo>
                  <a:lnTo>
                    <a:pt x="312" y="41"/>
                  </a:lnTo>
                  <a:lnTo>
                    <a:pt x="307" y="37"/>
                  </a:lnTo>
                  <a:lnTo>
                    <a:pt x="300" y="32"/>
                  </a:lnTo>
                  <a:lnTo>
                    <a:pt x="295" y="28"/>
                  </a:lnTo>
                  <a:lnTo>
                    <a:pt x="289" y="24"/>
                  </a:lnTo>
                  <a:lnTo>
                    <a:pt x="282" y="20"/>
                  </a:lnTo>
                  <a:lnTo>
                    <a:pt x="274" y="17"/>
                  </a:lnTo>
                  <a:lnTo>
                    <a:pt x="267" y="14"/>
                  </a:lnTo>
                  <a:lnTo>
                    <a:pt x="259" y="11"/>
                  </a:lnTo>
                  <a:lnTo>
                    <a:pt x="252" y="8"/>
                  </a:lnTo>
                  <a:lnTo>
                    <a:pt x="244" y="6"/>
                  </a:lnTo>
                  <a:lnTo>
                    <a:pt x="237" y="4"/>
                  </a:lnTo>
                  <a:lnTo>
                    <a:pt x="228" y="3"/>
                  </a:lnTo>
                  <a:lnTo>
                    <a:pt x="219" y="2"/>
                  </a:lnTo>
                  <a:lnTo>
                    <a:pt x="212" y="1"/>
                  </a:lnTo>
                  <a:lnTo>
                    <a:pt x="203" y="1"/>
                  </a:lnTo>
                  <a:lnTo>
                    <a:pt x="194" y="0"/>
                  </a:lnTo>
                  <a:lnTo>
                    <a:pt x="186" y="1"/>
                  </a:lnTo>
                  <a:lnTo>
                    <a:pt x="177" y="1"/>
                  </a:lnTo>
                  <a:lnTo>
                    <a:pt x="168" y="2"/>
                  </a:lnTo>
                  <a:lnTo>
                    <a:pt x="160" y="3"/>
                  </a:lnTo>
                  <a:lnTo>
                    <a:pt x="151" y="4"/>
                  </a:lnTo>
                  <a:lnTo>
                    <a:pt x="143" y="6"/>
                  </a:lnTo>
                  <a:lnTo>
                    <a:pt x="134" y="8"/>
                  </a:lnTo>
                  <a:lnTo>
                    <a:pt x="126" y="11"/>
                  </a:lnTo>
                  <a:lnTo>
                    <a:pt x="118" y="13"/>
                  </a:lnTo>
                  <a:lnTo>
                    <a:pt x="110" y="16"/>
                  </a:lnTo>
                  <a:lnTo>
                    <a:pt x="101" y="19"/>
                  </a:lnTo>
                  <a:lnTo>
                    <a:pt x="94" y="24"/>
                  </a:lnTo>
                  <a:lnTo>
                    <a:pt x="86" y="27"/>
                  </a:lnTo>
                  <a:lnTo>
                    <a:pt x="79" y="31"/>
                  </a:lnTo>
                  <a:lnTo>
                    <a:pt x="72" y="36"/>
                  </a:lnTo>
                  <a:lnTo>
                    <a:pt x="65" y="40"/>
                  </a:lnTo>
                  <a:lnTo>
                    <a:pt x="58" y="45"/>
                  </a:lnTo>
                  <a:lnTo>
                    <a:pt x="53" y="51"/>
                  </a:lnTo>
                  <a:lnTo>
                    <a:pt x="46" y="55"/>
                  </a:lnTo>
                  <a:lnTo>
                    <a:pt x="41" y="61"/>
                  </a:lnTo>
                  <a:lnTo>
                    <a:pt x="35" y="67"/>
                  </a:lnTo>
                  <a:lnTo>
                    <a:pt x="30" y="72"/>
                  </a:lnTo>
                  <a:lnTo>
                    <a:pt x="26" y="79"/>
                  </a:lnTo>
                  <a:lnTo>
                    <a:pt x="21" y="85"/>
                  </a:lnTo>
                  <a:lnTo>
                    <a:pt x="17" y="91"/>
                  </a:lnTo>
                  <a:lnTo>
                    <a:pt x="14" y="97"/>
                  </a:lnTo>
                  <a:lnTo>
                    <a:pt x="11" y="104"/>
                  </a:lnTo>
                  <a:lnTo>
                    <a:pt x="7" y="110"/>
                  </a:lnTo>
                  <a:lnTo>
                    <a:pt x="5" y="118"/>
                  </a:lnTo>
                  <a:lnTo>
                    <a:pt x="3" y="124"/>
                  </a:lnTo>
                  <a:lnTo>
                    <a:pt x="2" y="131"/>
                  </a:lnTo>
                  <a:lnTo>
                    <a:pt x="1" y="137"/>
                  </a:lnTo>
                  <a:lnTo>
                    <a:pt x="0" y="144"/>
                  </a:lnTo>
                  <a:lnTo>
                    <a:pt x="0" y="151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1" y="171"/>
                  </a:lnTo>
                  <a:lnTo>
                    <a:pt x="2" y="177"/>
                  </a:lnTo>
                  <a:lnTo>
                    <a:pt x="4" y="184"/>
                  </a:lnTo>
                  <a:lnTo>
                    <a:pt x="6" y="190"/>
                  </a:lnTo>
                  <a:lnTo>
                    <a:pt x="9" y="197"/>
                  </a:lnTo>
                  <a:lnTo>
                    <a:pt x="12" y="202"/>
                  </a:lnTo>
                  <a:lnTo>
                    <a:pt x="16" y="209"/>
                  </a:lnTo>
                  <a:lnTo>
                    <a:pt x="19" y="214"/>
                  </a:lnTo>
                  <a:lnTo>
                    <a:pt x="24" y="219"/>
                  </a:lnTo>
                  <a:lnTo>
                    <a:pt x="28" y="225"/>
                  </a:lnTo>
                  <a:lnTo>
                    <a:pt x="33" y="230"/>
                  </a:lnTo>
                  <a:lnTo>
                    <a:pt x="39" y="235"/>
                  </a:lnTo>
                  <a:lnTo>
                    <a:pt x="44" y="240"/>
                  </a:lnTo>
                  <a:lnTo>
                    <a:pt x="50" y="244"/>
                  </a:lnTo>
                  <a:lnTo>
                    <a:pt x="56" y="249"/>
                  </a:lnTo>
                  <a:lnTo>
                    <a:pt x="62" y="252"/>
                  </a:lnTo>
                  <a:lnTo>
                    <a:pt x="69" y="256"/>
                  </a:lnTo>
                  <a:lnTo>
                    <a:pt x="77" y="259"/>
                  </a:lnTo>
                  <a:lnTo>
                    <a:pt x="83" y="263"/>
                  </a:lnTo>
                  <a:lnTo>
                    <a:pt x="91" y="265"/>
                  </a:lnTo>
                  <a:lnTo>
                    <a:pt x="98" y="267"/>
                  </a:lnTo>
                  <a:lnTo>
                    <a:pt x="106" y="269"/>
                  </a:lnTo>
                  <a:lnTo>
                    <a:pt x="114" y="271"/>
                  </a:lnTo>
                  <a:lnTo>
                    <a:pt x="122" y="272"/>
                  </a:lnTo>
                  <a:lnTo>
                    <a:pt x="131" y="275"/>
                  </a:lnTo>
                  <a:lnTo>
                    <a:pt x="139" y="275"/>
                  </a:lnTo>
                  <a:lnTo>
                    <a:pt x="148" y="276"/>
                  </a:lnTo>
                  <a:lnTo>
                    <a:pt x="157" y="276"/>
                  </a:lnTo>
                  <a:lnTo>
                    <a:pt x="165" y="276"/>
                  </a:lnTo>
                  <a:lnTo>
                    <a:pt x="174" y="275"/>
                  </a:lnTo>
                  <a:lnTo>
                    <a:pt x="183" y="275"/>
                  </a:lnTo>
                  <a:lnTo>
                    <a:pt x="191" y="273"/>
                  </a:lnTo>
                  <a:lnTo>
                    <a:pt x="199" y="271"/>
                  </a:lnTo>
                  <a:lnTo>
                    <a:pt x="207" y="270"/>
                  </a:lnTo>
                  <a:lnTo>
                    <a:pt x="216" y="268"/>
                  </a:lnTo>
                  <a:lnTo>
                    <a:pt x="225" y="265"/>
                  </a:lnTo>
                  <a:lnTo>
                    <a:pt x="232" y="263"/>
                  </a:lnTo>
                  <a:lnTo>
                    <a:pt x="241" y="259"/>
                  </a:lnTo>
                  <a:lnTo>
                    <a:pt x="249" y="256"/>
                  </a:lnTo>
                  <a:lnTo>
                    <a:pt x="256" y="253"/>
                  </a:lnTo>
                  <a:lnTo>
                    <a:pt x="264" y="249"/>
                  </a:lnTo>
                  <a:lnTo>
                    <a:pt x="271" y="244"/>
                  </a:lnTo>
                  <a:lnTo>
                    <a:pt x="279" y="240"/>
                  </a:lnTo>
                  <a:lnTo>
                    <a:pt x="285" y="236"/>
                  </a:lnTo>
                  <a:lnTo>
                    <a:pt x="292" y="231"/>
                  </a:lnTo>
                  <a:lnTo>
                    <a:pt x="298" y="226"/>
                  </a:lnTo>
                  <a:lnTo>
                    <a:pt x="305" y="220"/>
                  </a:lnTo>
                  <a:lnTo>
                    <a:pt x="310" y="215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3" name="直接连接符 695392"/>
            <p:cNvSpPr>
              <a:spLocks noChangeAspect="1"/>
            </p:cNvSpPr>
            <p:nvPr/>
          </p:nvSpPr>
          <p:spPr>
            <a:xfrm>
              <a:off x="1366" y="2968"/>
              <a:ext cx="16" cy="7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4" name="任意多边形 695393"/>
            <p:cNvSpPr>
              <a:spLocks noChangeAspect="1"/>
            </p:cNvSpPr>
            <p:nvPr/>
          </p:nvSpPr>
          <p:spPr>
            <a:xfrm>
              <a:off x="1355" y="2975"/>
              <a:ext cx="34" cy="30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" y="28"/>
                </a:cxn>
                <a:cxn ang="0">
                  <a:pos x="2" y="28"/>
                </a:cxn>
                <a:cxn ang="0">
                  <a:pos x="3" y="29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6" y="30"/>
                </a:cxn>
                <a:cxn ang="0">
                  <a:pos x="8" y="30"/>
                </a:cxn>
                <a:cxn ang="0">
                  <a:pos x="9" y="30"/>
                </a:cxn>
                <a:cxn ang="0">
                  <a:pos x="10" y="30"/>
                </a:cxn>
                <a:cxn ang="0">
                  <a:pos x="11" y="30"/>
                </a:cxn>
                <a:cxn ang="0">
                  <a:pos x="13" y="30"/>
                </a:cxn>
                <a:cxn ang="0">
                  <a:pos x="14" y="30"/>
                </a:cxn>
                <a:cxn ang="0">
                  <a:pos x="15" y="30"/>
                </a:cxn>
                <a:cxn ang="0">
                  <a:pos x="16" y="29"/>
                </a:cxn>
                <a:cxn ang="0">
                  <a:pos x="18" y="29"/>
                </a:cxn>
                <a:cxn ang="0">
                  <a:pos x="19" y="29"/>
                </a:cxn>
                <a:cxn ang="0">
                  <a:pos x="20" y="29"/>
                </a:cxn>
                <a:cxn ang="0">
                  <a:pos x="21" y="28"/>
                </a:cxn>
                <a:cxn ang="0">
                  <a:pos x="22" y="27"/>
                </a:cxn>
                <a:cxn ang="0">
                  <a:pos x="24" y="27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7" y="25"/>
                </a:cxn>
                <a:cxn ang="0">
                  <a:pos x="27" y="24"/>
                </a:cxn>
                <a:cxn ang="0">
                  <a:pos x="28" y="24"/>
                </a:cxn>
                <a:cxn ang="0">
                  <a:pos x="29" y="23"/>
                </a:cxn>
                <a:cxn ang="0">
                  <a:pos x="30" y="22"/>
                </a:cxn>
                <a:cxn ang="0">
                  <a:pos x="31" y="21"/>
                </a:cxn>
                <a:cxn ang="0">
                  <a:pos x="31" y="20"/>
                </a:cxn>
                <a:cxn ang="0">
                  <a:pos x="32" y="19"/>
                </a:cxn>
                <a:cxn ang="0">
                  <a:pos x="32" y="19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4" y="15"/>
                </a:cxn>
                <a:cxn ang="0">
                  <a:pos x="34" y="14"/>
                </a:cxn>
                <a:cxn ang="0">
                  <a:pos x="34" y="13"/>
                </a:cxn>
                <a:cxn ang="0">
                  <a:pos x="34" y="12"/>
                </a:cxn>
                <a:cxn ang="0">
                  <a:pos x="34" y="11"/>
                </a:cxn>
                <a:cxn ang="0">
                  <a:pos x="34" y="10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33" y="8"/>
                </a:cxn>
                <a:cxn ang="0">
                  <a:pos x="33" y="7"/>
                </a:cxn>
                <a:cxn ang="0">
                  <a:pos x="32" y="6"/>
                </a:cxn>
                <a:cxn ang="0">
                  <a:pos x="32" y="5"/>
                </a:cxn>
                <a:cxn ang="0">
                  <a:pos x="31" y="4"/>
                </a:cxn>
                <a:cxn ang="0">
                  <a:pos x="31" y="3"/>
                </a:cxn>
                <a:cxn ang="0">
                  <a:pos x="30" y="3"/>
                </a:cxn>
                <a:cxn ang="0">
                  <a:pos x="29" y="2"/>
                </a:cxn>
                <a:cxn ang="0">
                  <a:pos x="29" y="1"/>
                </a:cxn>
                <a:cxn ang="0">
                  <a:pos x="27" y="1"/>
                </a:cxn>
                <a:cxn ang="0">
                  <a:pos x="27" y="0"/>
                </a:cxn>
              </a:cxnLst>
              <a:rect l="0" t="0" r="0" b="0"/>
              <a:pathLst>
                <a:path w="192" h="167">
                  <a:moveTo>
                    <a:pt x="0" y="152"/>
                  </a:moveTo>
                  <a:lnTo>
                    <a:pt x="5" y="154"/>
                  </a:lnTo>
                  <a:lnTo>
                    <a:pt x="10" y="158"/>
                  </a:lnTo>
                  <a:lnTo>
                    <a:pt x="17" y="160"/>
                  </a:lnTo>
                  <a:lnTo>
                    <a:pt x="23" y="162"/>
                  </a:lnTo>
                  <a:lnTo>
                    <a:pt x="30" y="164"/>
                  </a:lnTo>
                  <a:lnTo>
                    <a:pt x="36" y="165"/>
                  </a:lnTo>
                  <a:lnTo>
                    <a:pt x="43" y="166"/>
                  </a:lnTo>
                  <a:lnTo>
                    <a:pt x="50" y="167"/>
                  </a:lnTo>
                  <a:lnTo>
                    <a:pt x="57" y="167"/>
                  </a:lnTo>
                  <a:lnTo>
                    <a:pt x="63" y="167"/>
                  </a:lnTo>
                  <a:lnTo>
                    <a:pt x="71" y="167"/>
                  </a:lnTo>
                  <a:lnTo>
                    <a:pt x="78" y="166"/>
                  </a:lnTo>
                  <a:lnTo>
                    <a:pt x="85" y="166"/>
                  </a:lnTo>
                  <a:lnTo>
                    <a:pt x="93" y="164"/>
                  </a:lnTo>
                  <a:lnTo>
                    <a:pt x="99" y="163"/>
                  </a:lnTo>
                  <a:lnTo>
                    <a:pt x="106" y="161"/>
                  </a:lnTo>
                  <a:lnTo>
                    <a:pt x="113" y="159"/>
                  </a:lnTo>
                  <a:lnTo>
                    <a:pt x="120" y="157"/>
                  </a:lnTo>
                  <a:lnTo>
                    <a:pt x="126" y="153"/>
                  </a:lnTo>
                  <a:lnTo>
                    <a:pt x="133" y="151"/>
                  </a:lnTo>
                  <a:lnTo>
                    <a:pt x="138" y="147"/>
                  </a:lnTo>
                  <a:lnTo>
                    <a:pt x="144" y="144"/>
                  </a:lnTo>
                  <a:lnTo>
                    <a:pt x="150" y="140"/>
                  </a:lnTo>
                  <a:lnTo>
                    <a:pt x="155" y="136"/>
                  </a:lnTo>
                  <a:lnTo>
                    <a:pt x="160" y="132"/>
                  </a:lnTo>
                  <a:lnTo>
                    <a:pt x="165" y="127"/>
                  </a:lnTo>
                  <a:lnTo>
                    <a:pt x="169" y="122"/>
                  </a:lnTo>
                  <a:lnTo>
                    <a:pt x="173" y="118"/>
                  </a:lnTo>
                  <a:lnTo>
                    <a:pt x="177" y="112"/>
                  </a:lnTo>
                  <a:lnTo>
                    <a:pt x="180" y="107"/>
                  </a:lnTo>
                  <a:lnTo>
                    <a:pt x="183" y="103"/>
                  </a:lnTo>
                  <a:lnTo>
                    <a:pt x="186" y="97"/>
                  </a:lnTo>
                  <a:lnTo>
                    <a:pt x="188" y="92"/>
                  </a:lnTo>
                  <a:lnTo>
                    <a:pt x="190" y="86"/>
                  </a:lnTo>
                  <a:lnTo>
                    <a:pt x="191" y="80"/>
                  </a:lnTo>
                  <a:lnTo>
                    <a:pt x="192" y="74"/>
                  </a:lnTo>
                  <a:lnTo>
                    <a:pt x="192" y="69"/>
                  </a:lnTo>
                  <a:lnTo>
                    <a:pt x="192" y="64"/>
                  </a:lnTo>
                  <a:lnTo>
                    <a:pt x="192" y="58"/>
                  </a:lnTo>
                  <a:lnTo>
                    <a:pt x="191" y="53"/>
                  </a:lnTo>
                  <a:lnTo>
                    <a:pt x="190" y="47"/>
                  </a:lnTo>
                  <a:lnTo>
                    <a:pt x="188" y="42"/>
                  </a:lnTo>
                  <a:lnTo>
                    <a:pt x="186" y="38"/>
                  </a:lnTo>
                  <a:lnTo>
                    <a:pt x="183" y="32"/>
                  </a:lnTo>
                  <a:lnTo>
                    <a:pt x="180" y="28"/>
                  </a:lnTo>
                  <a:lnTo>
                    <a:pt x="177" y="23"/>
                  </a:lnTo>
                  <a:lnTo>
                    <a:pt x="174" y="18"/>
                  </a:lnTo>
                  <a:lnTo>
                    <a:pt x="169" y="14"/>
                  </a:lnTo>
                  <a:lnTo>
                    <a:pt x="165" y="11"/>
                  </a:lnTo>
                  <a:lnTo>
                    <a:pt x="161" y="6"/>
                  </a:lnTo>
                  <a:lnTo>
                    <a:pt x="155" y="3"/>
                  </a:lnTo>
                  <a:lnTo>
                    <a:pt x="15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5" name="直接连接符 695394"/>
            <p:cNvSpPr>
              <a:spLocks noChangeAspect="1"/>
            </p:cNvSpPr>
            <p:nvPr/>
          </p:nvSpPr>
          <p:spPr>
            <a:xfrm flipH="1" flipV="1">
              <a:off x="1348" y="2997"/>
              <a:ext cx="7" cy="5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6" name="任意多边形 695395"/>
            <p:cNvSpPr>
              <a:spLocks noChangeAspect="1"/>
            </p:cNvSpPr>
            <p:nvPr/>
          </p:nvSpPr>
          <p:spPr>
            <a:xfrm>
              <a:off x="1355" y="3002"/>
              <a:ext cx="8" cy="21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3" y="20"/>
                </a:cxn>
                <a:cxn ang="0">
                  <a:pos x="4" y="20"/>
                </a:cxn>
                <a:cxn ang="0">
                  <a:pos x="5" y="19"/>
                </a:cxn>
                <a:cxn ang="0">
                  <a:pos x="6" y="18"/>
                </a:cxn>
                <a:cxn ang="0">
                  <a:pos x="6" y="17"/>
                </a:cxn>
                <a:cxn ang="0">
                  <a:pos x="7" y="16"/>
                </a:cxn>
                <a:cxn ang="0">
                  <a:pos x="7" y="15"/>
                </a:cxn>
                <a:cxn ang="0">
                  <a:pos x="7" y="14"/>
                </a:cxn>
                <a:cxn ang="0">
                  <a:pos x="8" y="13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10"/>
                </a:cxn>
                <a:cxn ang="0">
                  <a:pos x="8" y="9"/>
                </a:cxn>
                <a:cxn ang="0">
                  <a:pos x="7" y="8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4" y="3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0" b="0"/>
              <a:pathLst>
                <a:path w="42" h="127">
                  <a:moveTo>
                    <a:pt x="14" y="127"/>
                  </a:moveTo>
                  <a:lnTo>
                    <a:pt x="18" y="123"/>
                  </a:lnTo>
                  <a:lnTo>
                    <a:pt x="22" y="118"/>
                  </a:lnTo>
                  <a:lnTo>
                    <a:pt x="27" y="113"/>
                  </a:lnTo>
                  <a:lnTo>
                    <a:pt x="30" y="107"/>
                  </a:lnTo>
                  <a:lnTo>
                    <a:pt x="32" y="102"/>
                  </a:lnTo>
                  <a:lnTo>
                    <a:pt x="35" y="97"/>
                  </a:lnTo>
                  <a:lnTo>
                    <a:pt x="37" y="91"/>
                  </a:lnTo>
                  <a:lnTo>
                    <a:pt x="38" y="86"/>
                  </a:lnTo>
                  <a:lnTo>
                    <a:pt x="40" y="80"/>
                  </a:lnTo>
                  <a:lnTo>
                    <a:pt x="41" y="75"/>
                  </a:lnTo>
                  <a:lnTo>
                    <a:pt x="42" y="70"/>
                  </a:lnTo>
                  <a:lnTo>
                    <a:pt x="42" y="64"/>
                  </a:lnTo>
                  <a:lnTo>
                    <a:pt x="41" y="59"/>
                  </a:lnTo>
                  <a:lnTo>
                    <a:pt x="41" y="53"/>
                  </a:lnTo>
                  <a:lnTo>
                    <a:pt x="38" y="48"/>
                  </a:lnTo>
                  <a:lnTo>
                    <a:pt x="37" y="42"/>
                  </a:lnTo>
                  <a:lnTo>
                    <a:pt x="35" y="37"/>
                  </a:lnTo>
                  <a:lnTo>
                    <a:pt x="33" y="33"/>
                  </a:lnTo>
                  <a:lnTo>
                    <a:pt x="30" y="27"/>
                  </a:lnTo>
                  <a:lnTo>
                    <a:pt x="27" y="23"/>
                  </a:lnTo>
                  <a:lnTo>
                    <a:pt x="23" y="19"/>
                  </a:lnTo>
                  <a:lnTo>
                    <a:pt x="19" y="14"/>
                  </a:lnTo>
                  <a:lnTo>
                    <a:pt x="15" y="10"/>
                  </a:lnTo>
                  <a:lnTo>
                    <a:pt x="9" y="7"/>
                  </a:lnTo>
                  <a:lnTo>
                    <a:pt x="5" y="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7" name="直接连接符 695396"/>
            <p:cNvSpPr>
              <a:spLocks noChangeAspect="1"/>
            </p:cNvSpPr>
            <p:nvPr/>
          </p:nvSpPr>
          <p:spPr>
            <a:xfrm flipH="1">
              <a:off x="1352" y="3023"/>
              <a:ext cx="6" cy="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8" name="任意多边形 695397"/>
            <p:cNvSpPr>
              <a:spLocks noChangeAspect="1"/>
            </p:cNvSpPr>
            <p:nvPr/>
          </p:nvSpPr>
          <p:spPr>
            <a:xfrm>
              <a:off x="1323" y="3031"/>
              <a:ext cx="29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0" y="6"/>
                </a:cxn>
                <a:cxn ang="0">
                  <a:pos x="11" y="6"/>
                </a:cxn>
                <a:cxn ang="0">
                  <a:pos x="13" y="6"/>
                </a:cxn>
                <a:cxn ang="0">
                  <a:pos x="14" y="6"/>
                </a:cxn>
                <a:cxn ang="0">
                  <a:pos x="15" y="6"/>
                </a:cxn>
                <a:cxn ang="0">
                  <a:pos x="16" y="6"/>
                </a:cxn>
                <a:cxn ang="0">
                  <a:pos x="17" y="5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1" y="4"/>
                </a:cxn>
                <a:cxn ang="0">
                  <a:pos x="22" y="4"/>
                </a:cxn>
                <a:cxn ang="0">
                  <a:pos x="23" y="4"/>
                </a:cxn>
                <a:cxn ang="0">
                  <a:pos x="24" y="3"/>
                </a:cxn>
                <a:cxn ang="0">
                  <a:pos x="25" y="2"/>
                </a:cxn>
                <a:cxn ang="0">
                  <a:pos x="26" y="2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0"/>
                </a:cxn>
              </a:cxnLst>
              <a:rect l="0" t="0" r="0" b="0"/>
              <a:pathLst>
                <a:path w="166" h="40">
                  <a:moveTo>
                    <a:pt x="0" y="25"/>
                  </a:moveTo>
                  <a:lnTo>
                    <a:pt x="6" y="27"/>
                  </a:lnTo>
                  <a:lnTo>
                    <a:pt x="11" y="30"/>
                  </a:lnTo>
                  <a:lnTo>
                    <a:pt x="18" y="32"/>
                  </a:lnTo>
                  <a:lnTo>
                    <a:pt x="24" y="34"/>
                  </a:lnTo>
                  <a:lnTo>
                    <a:pt x="31" y="37"/>
                  </a:lnTo>
                  <a:lnTo>
                    <a:pt x="37" y="38"/>
                  </a:lnTo>
                  <a:lnTo>
                    <a:pt x="44" y="39"/>
                  </a:lnTo>
                  <a:lnTo>
                    <a:pt x="50" y="40"/>
                  </a:lnTo>
                  <a:lnTo>
                    <a:pt x="58" y="40"/>
                  </a:lnTo>
                  <a:lnTo>
                    <a:pt x="64" y="40"/>
                  </a:lnTo>
                  <a:lnTo>
                    <a:pt x="72" y="40"/>
                  </a:lnTo>
                  <a:lnTo>
                    <a:pt x="78" y="39"/>
                  </a:lnTo>
                  <a:lnTo>
                    <a:pt x="86" y="39"/>
                  </a:lnTo>
                  <a:lnTo>
                    <a:pt x="93" y="37"/>
                  </a:lnTo>
                  <a:lnTo>
                    <a:pt x="100" y="35"/>
                  </a:lnTo>
                  <a:lnTo>
                    <a:pt x="106" y="33"/>
                  </a:lnTo>
                  <a:lnTo>
                    <a:pt x="114" y="31"/>
                  </a:lnTo>
                  <a:lnTo>
                    <a:pt x="120" y="29"/>
                  </a:lnTo>
                  <a:lnTo>
                    <a:pt x="127" y="26"/>
                  </a:lnTo>
                  <a:lnTo>
                    <a:pt x="132" y="24"/>
                  </a:lnTo>
                  <a:lnTo>
                    <a:pt x="139" y="19"/>
                  </a:lnTo>
                  <a:lnTo>
                    <a:pt x="145" y="16"/>
                  </a:lnTo>
                  <a:lnTo>
                    <a:pt x="151" y="13"/>
                  </a:lnTo>
                  <a:lnTo>
                    <a:pt x="156" y="8"/>
                  </a:lnTo>
                  <a:lnTo>
                    <a:pt x="160" y="4"/>
                  </a:lnTo>
                  <a:lnTo>
                    <a:pt x="16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9" name="直接连接符 695398"/>
            <p:cNvSpPr>
              <a:spLocks noChangeAspect="1"/>
            </p:cNvSpPr>
            <p:nvPr/>
          </p:nvSpPr>
          <p:spPr>
            <a:xfrm flipH="1" flipV="1">
              <a:off x="1307" y="3026"/>
              <a:ext cx="16" cy="1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0" name="直接连接符 695399"/>
            <p:cNvSpPr>
              <a:spLocks noChangeAspect="1"/>
            </p:cNvSpPr>
            <p:nvPr/>
          </p:nvSpPr>
          <p:spPr>
            <a:xfrm>
              <a:off x="1420" y="2998"/>
              <a:ext cx="16" cy="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1" name="任意多边形 695400"/>
            <p:cNvSpPr>
              <a:spLocks noChangeAspect="1"/>
            </p:cNvSpPr>
            <p:nvPr/>
          </p:nvSpPr>
          <p:spPr>
            <a:xfrm>
              <a:off x="1409" y="3006"/>
              <a:ext cx="34" cy="30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" y="28"/>
                </a:cxn>
                <a:cxn ang="0">
                  <a:pos x="2" y="28"/>
                </a:cxn>
                <a:cxn ang="0">
                  <a:pos x="3" y="29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7" y="30"/>
                </a:cxn>
                <a:cxn ang="0">
                  <a:pos x="8" y="30"/>
                </a:cxn>
                <a:cxn ang="0">
                  <a:pos x="9" y="30"/>
                </a:cxn>
                <a:cxn ang="0">
                  <a:pos x="10" y="30"/>
                </a:cxn>
                <a:cxn ang="0">
                  <a:pos x="11" y="30"/>
                </a:cxn>
                <a:cxn ang="0">
                  <a:pos x="13" y="30"/>
                </a:cxn>
                <a:cxn ang="0">
                  <a:pos x="14" y="30"/>
                </a:cxn>
                <a:cxn ang="0">
                  <a:pos x="15" y="30"/>
                </a:cxn>
                <a:cxn ang="0">
                  <a:pos x="16" y="29"/>
                </a:cxn>
                <a:cxn ang="0">
                  <a:pos x="18" y="29"/>
                </a:cxn>
                <a:cxn ang="0">
                  <a:pos x="19" y="29"/>
                </a:cxn>
                <a:cxn ang="0">
                  <a:pos x="20" y="28"/>
                </a:cxn>
                <a:cxn ang="0">
                  <a:pos x="21" y="28"/>
                </a:cxn>
                <a:cxn ang="0">
                  <a:pos x="22" y="28"/>
                </a:cxn>
                <a:cxn ang="0">
                  <a:pos x="23" y="27"/>
                </a:cxn>
                <a:cxn ang="0">
                  <a:pos x="24" y="26"/>
                </a:cxn>
                <a:cxn ang="0">
                  <a:pos x="25" y="26"/>
                </a:cxn>
                <a:cxn ang="0">
                  <a:pos x="27" y="25"/>
                </a:cxn>
                <a:cxn ang="0">
                  <a:pos x="27" y="24"/>
                </a:cxn>
                <a:cxn ang="0">
                  <a:pos x="28" y="24"/>
                </a:cxn>
                <a:cxn ang="0">
                  <a:pos x="29" y="23"/>
                </a:cxn>
                <a:cxn ang="0">
                  <a:pos x="30" y="22"/>
                </a:cxn>
                <a:cxn ang="0">
                  <a:pos x="30" y="21"/>
                </a:cxn>
                <a:cxn ang="0">
                  <a:pos x="31" y="20"/>
                </a:cxn>
                <a:cxn ang="0">
                  <a:pos x="32" y="19"/>
                </a:cxn>
                <a:cxn ang="0">
                  <a:pos x="32" y="18"/>
                </a:cxn>
                <a:cxn ang="0">
                  <a:pos x="33" y="18"/>
                </a:cxn>
                <a:cxn ang="0">
                  <a:pos x="33" y="16"/>
                </a:cxn>
                <a:cxn ang="0">
                  <a:pos x="33" y="15"/>
                </a:cxn>
                <a:cxn ang="0">
                  <a:pos x="34" y="14"/>
                </a:cxn>
                <a:cxn ang="0">
                  <a:pos x="34" y="13"/>
                </a:cxn>
                <a:cxn ang="0">
                  <a:pos x="34" y="13"/>
                </a:cxn>
                <a:cxn ang="0">
                  <a:pos x="34" y="11"/>
                </a:cxn>
                <a:cxn ang="0">
                  <a:pos x="34" y="11"/>
                </a:cxn>
                <a:cxn ang="0">
                  <a:pos x="34" y="9"/>
                </a:cxn>
                <a:cxn ang="0">
                  <a:pos x="33" y="9"/>
                </a:cxn>
                <a:cxn ang="0">
                  <a:pos x="33" y="8"/>
                </a:cxn>
                <a:cxn ang="0">
                  <a:pos x="33" y="7"/>
                </a:cxn>
                <a:cxn ang="0">
                  <a:pos x="32" y="6"/>
                </a:cxn>
                <a:cxn ang="0">
                  <a:pos x="32" y="5"/>
                </a:cxn>
                <a:cxn ang="0">
                  <a:pos x="31" y="4"/>
                </a:cxn>
                <a:cxn ang="0">
                  <a:pos x="31" y="3"/>
                </a:cxn>
                <a:cxn ang="0">
                  <a:pos x="30" y="3"/>
                </a:cxn>
                <a:cxn ang="0">
                  <a:pos x="29" y="2"/>
                </a:cxn>
                <a:cxn ang="0">
                  <a:pos x="28" y="1"/>
                </a:cxn>
                <a:cxn ang="0">
                  <a:pos x="27" y="1"/>
                </a:cxn>
                <a:cxn ang="0">
                  <a:pos x="27" y="0"/>
                </a:cxn>
              </a:cxnLst>
              <a:rect l="0" t="0" r="0" b="0"/>
              <a:pathLst>
                <a:path w="193" h="168">
                  <a:moveTo>
                    <a:pt x="0" y="153"/>
                  </a:moveTo>
                  <a:lnTo>
                    <a:pt x="6" y="155"/>
                  </a:lnTo>
                  <a:lnTo>
                    <a:pt x="11" y="158"/>
                  </a:lnTo>
                  <a:lnTo>
                    <a:pt x="18" y="160"/>
                  </a:lnTo>
                  <a:lnTo>
                    <a:pt x="24" y="163"/>
                  </a:lnTo>
                  <a:lnTo>
                    <a:pt x="31" y="164"/>
                  </a:lnTo>
                  <a:lnTo>
                    <a:pt x="37" y="166"/>
                  </a:lnTo>
                  <a:lnTo>
                    <a:pt x="44" y="167"/>
                  </a:lnTo>
                  <a:lnTo>
                    <a:pt x="50" y="168"/>
                  </a:lnTo>
                  <a:lnTo>
                    <a:pt x="58" y="168"/>
                  </a:lnTo>
                  <a:lnTo>
                    <a:pt x="64" y="168"/>
                  </a:lnTo>
                  <a:lnTo>
                    <a:pt x="72" y="168"/>
                  </a:lnTo>
                  <a:lnTo>
                    <a:pt x="78" y="167"/>
                  </a:lnTo>
                  <a:lnTo>
                    <a:pt x="86" y="166"/>
                  </a:lnTo>
                  <a:lnTo>
                    <a:pt x="92" y="165"/>
                  </a:lnTo>
                  <a:lnTo>
                    <a:pt x="100" y="164"/>
                  </a:lnTo>
                  <a:lnTo>
                    <a:pt x="106" y="161"/>
                  </a:lnTo>
                  <a:lnTo>
                    <a:pt x="113" y="159"/>
                  </a:lnTo>
                  <a:lnTo>
                    <a:pt x="120" y="157"/>
                  </a:lnTo>
                  <a:lnTo>
                    <a:pt x="127" y="154"/>
                  </a:lnTo>
                  <a:lnTo>
                    <a:pt x="132" y="151"/>
                  </a:lnTo>
                  <a:lnTo>
                    <a:pt x="139" y="147"/>
                  </a:lnTo>
                  <a:lnTo>
                    <a:pt x="144" y="144"/>
                  </a:lnTo>
                  <a:lnTo>
                    <a:pt x="151" y="140"/>
                  </a:lnTo>
                  <a:lnTo>
                    <a:pt x="155" y="137"/>
                  </a:lnTo>
                  <a:lnTo>
                    <a:pt x="160" y="132"/>
                  </a:lnTo>
                  <a:lnTo>
                    <a:pt x="165" y="128"/>
                  </a:lnTo>
                  <a:lnTo>
                    <a:pt x="169" y="123"/>
                  </a:lnTo>
                  <a:lnTo>
                    <a:pt x="173" y="118"/>
                  </a:lnTo>
                  <a:lnTo>
                    <a:pt x="178" y="113"/>
                  </a:lnTo>
                  <a:lnTo>
                    <a:pt x="181" y="107"/>
                  </a:lnTo>
                  <a:lnTo>
                    <a:pt x="183" y="102"/>
                  </a:lnTo>
                  <a:lnTo>
                    <a:pt x="186" y="98"/>
                  </a:lnTo>
                  <a:lnTo>
                    <a:pt x="188" y="92"/>
                  </a:lnTo>
                  <a:lnTo>
                    <a:pt x="190" y="86"/>
                  </a:lnTo>
                  <a:lnTo>
                    <a:pt x="191" y="80"/>
                  </a:lnTo>
                  <a:lnTo>
                    <a:pt x="192" y="75"/>
                  </a:lnTo>
                  <a:lnTo>
                    <a:pt x="193" y="70"/>
                  </a:lnTo>
                  <a:lnTo>
                    <a:pt x="193" y="64"/>
                  </a:lnTo>
                  <a:lnTo>
                    <a:pt x="192" y="59"/>
                  </a:lnTo>
                  <a:lnTo>
                    <a:pt x="192" y="53"/>
                  </a:lnTo>
                  <a:lnTo>
                    <a:pt x="190" y="48"/>
                  </a:lnTo>
                  <a:lnTo>
                    <a:pt x="188" y="43"/>
                  </a:lnTo>
                  <a:lnTo>
                    <a:pt x="186" y="37"/>
                  </a:lnTo>
                  <a:lnTo>
                    <a:pt x="184" y="33"/>
                  </a:lnTo>
                  <a:lnTo>
                    <a:pt x="181" y="27"/>
                  </a:lnTo>
                  <a:lnTo>
                    <a:pt x="178" y="23"/>
                  </a:lnTo>
                  <a:lnTo>
                    <a:pt x="174" y="19"/>
                  </a:lnTo>
                  <a:lnTo>
                    <a:pt x="170" y="14"/>
                  </a:lnTo>
                  <a:lnTo>
                    <a:pt x="166" y="10"/>
                  </a:lnTo>
                  <a:lnTo>
                    <a:pt x="160" y="7"/>
                  </a:lnTo>
                  <a:lnTo>
                    <a:pt x="156" y="4"/>
                  </a:lnTo>
                  <a:lnTo>
                    <a:pt x="15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2" name="直接连接符 695401"/>
            <p:cNvSpPr>
              <a:spLocks noChangeAspect="1"/>
            </p:cNvSpPr>
            <p:nvPr/>
          </p:nvSpPr>
          <p:spPr>
            <a:xfrm flipH="1" flipV="1">
              <a:off x="1402" y="3028"/>
              <a:ext cx="7" cy="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3" name="任意多边形 695402"/>
            <p:cNvSpPr>
              <a:spLocks noChangeAspect="1"/>
            </p:cNvSpPr>
            <p:nvPr/>
          </p:nvSpPr>
          <p:spPr>
            <a:xfrm>
              <a:off x="1409" y="3032"/>
              <a:ext cx="8" cy="22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4" y="21"/>
                </a:cxn>
                <a:cxn ang="0">
                  <a:pos x="4" y="21"/>
                </a:cxn>
                <a:cxn ang="0">
                  <a:pos x="5" y="20"/>
                </a:cxn>
                <a:cxn ang="0">
                  <a:pos x="6" y="19"/>
                </a:cxn>
                <a:cxn ang="0">
                  <a:pos x="6" y="18"/>
                </a:cxn>
                <a:cxn ang="0">
                  <a:pos x="7" y="17"/>
                </a:cxn>
                <a:cxn ang="0">
                  <a:pos x="7" y="16"/>
                </a:cxn>
                <a:cxn ang="0">
                  <a:pos x="8" y="15"/>
                </a:cxn>
                <a:cxn ang="0">
                  <a:pos x="8" y="14"/>
                </a:cxn>
                <a:cxn ang="0">
                  <a:pos x="8" y="13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10"/>
                </a:cxn>
                <a:cxn ang="0">
                  <a:pos x="8" y="9"/>
                </a:cxn>
                <a:cxn ang="0">
                  <a:pos x="8" y="8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6" y="6"/>
                </a:cxn>
                <a:cxn ang="0">
                  <a:pos x="6" y="5"/>
                </a:cxn>
                <a:cxn ang="0">
                  <a:pos x="5" y="4"/>
                </a:cxn>
                <a:cxn ang="0">
                  <a:pos x="4" y="3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0" b="0"/>
              <a:pathLst>
                <a:path w="41" h="126">
                  <a:moveTo>
                    <a:pt x="14" y="126"/>
                  </a:moveTo>
                  <a:lnTo>
                    <a:pt x="19" y="122"/>
                  </a:lnTo>
                  <a:lnTo>
                    <a:pt x="23" y="118"/>
                  </a:lnTo>
                  <a:lnTo>
                    <a:pt x="26" y="112"/>
                  </a:lnTo>
                  <a:lnTo>
                    <a:pt x="29" y="107"/>
                  </a:lnTo>
                  <a:lnTo>
                    <a:pt x="33" y="101"/>
                  </a:lnTo>
                  <a:lnTo>
                    <a:pt x="35" y="96"/>
                  </a:lnTo>
                  <a:lnTo>
                    <a:pt x="37" y="91"/>
                  </a:lnTo>
                  <a:lnTo>
                    <a:pt x="39" y="85"/>
                  </a:lnTo>
                  <a:lnTo>
                    <a:pt x="40" y="80"/>
                  </a:lnTo>
                  <a:lnTo>
                    <a:pt x="41" y="74"/>
                  </a:lnTo>
                  <a:lnTo>
                    <a:pt x="41" y="69"/>
                  </a:lnTo>
                  <a:lnTo>
                    <a:pt x="41" y="64"/>
                  </a:lnTo>
                  <a:lnTo>
                    <a:pt x="41" y="58"/>
                  </a:lnTo>
                  <a:lnTo>
                    <a:pt x="40" y="53"/>
                  </a:lnTo>
                  <a:lnTo>
                    <a:pt x="39" y="47"/>
                  </a:lnTo>
                  <a:lnTo>
                    <a:pt x="38" y="42"/>
                  </a:lnTo>
                  <a:lnTo>
                    <a:pt x="36" y="37"/>
                  </a:lnTo>
                  <a:lnTo>
                    <a:pt x="33" y="32"/>
                  </a:lnTo>
                  <a:lnTo>
                    <a:pt x="31" y="27"/>
                  </a:lnTo>
                  <a:lnTo>
                    <a:pt x="27" y="23"/>
                  </a:lnTo>
                  <a:lnTo>
                    <a:pt x="23" y="18"/>
                  </a:lnTo>
                  <a:lnTo>
                    <a:pt x="20" y="14"/>
                  </a:lnTo>
                  <a:lnTo>
                    <a:pt x="15" y="10"/>
                  </a:lnTo>
                  <a:lnTo>
                    <a:pt x="10" y="6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4" name="直接连接符 695403"/>
            <p:cNvSpPr>
              <a:spLocks noChangeAspect="1"/>
            </p:cNvSpPr>
            <p:nvPr/>
          </p:nvSpPr>
          <p:spPr>
            <a:xfrm flipH="1">
              <a:off x="1406" y="3054"/>
              <a:ext cx="6" cy="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5" name="任意多边形 695404"/>
            <p:cNvSpPr>
              <a:spLocks noChangeAspect="1"/>
            </p:cNvSpPr>
            <p:nvPr/>
          </p:nvSpPr>
          <p:spPr>
            <a:xfrm>
              <a:off x="1377" y="3062"/>
              <a:ext cx="29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0" y="6"/>
                </a:cxn>
                <a:cxn ang="0">
                  <a:pos x="11" y="6"/>
                </a:cxn>
                <a:cxn ang="0">
                  <a:pos x="13" y="6"/>
                </a:cxn>
                <a:cxn ang="0">
                  <a:pos x="14" y="6"/>
                </a:cxn>
                <a:cxn ang="0">
                  <a:pos x="15" y="6"/>
                </a:cxn>
                <a:cxn ang="0">
                  <a:pos x="16" y="6"/>
                </a:cxn>
                <a:cxn ang="0">
                  <a:pos x="18" y="5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1" y="5"/>
                </a:cxn>
                <a:cxn ang="0">
                  <a:pos x="22" y="4"/>
                </a:cxn>
                <a:cxn ang="0">
                  <a:pos x="23" y="3"/>
                </a:cxn>
                <a:cxn ang="0">
                  <a:pos x="25" y="3"/>
                </a:cxn>
                <a:cxn ang="0">
                  <a:pos x="25" y="3"/>
                </a:cxn>
                <a:cxn ang="0">
                  <a:pos x="26" y="2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0"/>
                </a:cxn>
              </a:cxnLst>
              <a:rect l="0" t="0" r="0" b="0"/>
              <a:pathLst>
                <a:path w="164" h="40">
                  <a:moveTo>
                    <a:pt x="0" y="25"/>
                  </a:moveTo>
                  <a:lnTo>
                    <a:pt x="5" y="27"/>
                  </a:lnTo>
                  <a:lnTo>
                    <a:pt x="11" y="31"/>
                  </a:lnTo>
                  <a:lnTo>
                    <a:pt x="17" y="33"/>
                  </a:lnTo>
                  <a:lnTo>
                    <a:pt x="24" y="35"/>
                  </a:lnTo>
                  <a:lnTo>
                    <a:pt x="29" y="36"/>
                  </a:lnTo>
                  <a:lnTo>
                    <a:pt x="37" y="38"/>
                  </a:lnTo>
                  <a:lnTo>
                    <a:pt x="43" y="39"/>
                  </a:lnTo>
                  <a:lnTo>
                    <a:pt x="50" y="40"/>
                  </a:lnTo>
                  <a:lnTo>
                    <a:pt x="57" y="40"/>
                  </a:lnTo>
                  <a:lnTo>
                    <a:pt x="64" y="40"/>
                  </a:lnTo>
                  <a:lnTo>
                    <a:pt x="71" y="40"/>
                  </a:lnTo>
                  <a:lnTo>
                    <a:pt x="78" y="39"/>
                  </a:lnTo>
                  <a:lnTo>
                    <a:pt x="86" y="38"/>
                  </a:lnTo>
                  <a:lnTo>
                    <a:pt x="92" y="37"/>
                  </a:lnTo>
                  <a:lnTo>
                    <a:pt x="100" y="36"/>
                  </a:lnTo>
                  <a:lnTo>
                    <a:pt x="106" y="34"/>
                  </a:lnTo>
                  <a:lnTo>
                    <a:pt x="113" y="32"/>
                  </a:lnTo>
                  <a:lnTo>
                    <a:pt x="119" y="30"/>
                  </a:lnTo>
                  <a:lnTo>
                    <a:pt x="126" y="26"/>
                  </a:lnTo>
                  <a:lnTo>
                    <a:pt x="132" y="23"/>
                  </a:lnTo>
                  <a:lnTo>
                    <a:pt x="139" y="20"/>
                  </a:lnTo>
                  <a:lnTo>
                    <a:pt x="144" y="17"/>
                  </a:lnTo>
                  <a:lnTo>
                    <a:pt x="149" y="12"/>
                  </a:lnTo>
                  <a:lnTo>
                    <a:pt x="155" y="9"/>
                  </a:lnTo>
                  <a:lnTo>
                    <a:pt x="160" y="5"/>
                  </a:lnTo>
                  <a:lnTo>
                    <a:pt x="16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6" name="直接连接符 695405"/>
            <p:cNvSpPr>
              <a:spLocks noChangeAspect="1"/>
            </p:cNvSpPr>
            <p:nvPr/>
          </p:nvSpPr>
          <p:spPr>
            <a:xfrm flipH="1" flipV="1">
              <a:off x="1361" y="3057"/>
              <a:ext cx="16" cy="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5407" name="组合 695406"/>
          <p:cNvGrpSpPr/>
          <p:nvPr/>
        </p:nvGrpSpPr>
        <p:grpSpPr>
          <a:xfrm>
            <a:off x="2768600" y="2047875"/>
            <a:ext cx="3354388" cy="1587500"/>
            <a:chOff x="1744" y="1242"/>
            <a:chExt cx="2113" cy="1000"/>
          </a:xfrm>
        </p:grpSpPr>
        <p:sp>
          <p:nvSpPr>
            <p:cNvPr id="29793" name="矩形 695407"/>
            <p:cNvSpPr>
              <a:spLocks noChangeAspect="1"/>
            </p:cNvSpPr>
            <p:nvPr/>
          </p:nvSpPr>
          <p:spPr>
            <a:xfrm>
              <a:off x="2562" y="1242"/>
              <a:ext cx="1295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hlink"/>
                  </a:solidFill>
                  <a:latin typeface="宋体" panose="02010600030101010101" pitchFamily="2" charset="-122"/>
                </a:rPr>
                <a:t>作图时自然</a:t>
              </a:r>
              <a:r>
                <a:rPr lang="zh-CN" altLang="en-US" dirty="0">
                  <a:solidFill>
                    <a:schemeClr val="hlink"/>
                  </a:solidFill>
                  <a:latin typeface="Simplex" panose="00000400000000000000" pitchFamily="2" charset="0"/>
                </a:rPr>
                <a:t>得出的长度不标注尺寸</a:t>
              </a:r>
              <a:endParaRPr lang="zh-CN" altLang="en-US" dirty="0">
                <a:solidFill>
                  <a:schemeClr val="tx1"/>
                </a:solidFill>
                <a:latin typeface="Simplex" panose="00000400000000000000" pitchFamily="2" charset="0"/>
              </a:endParaRPr>
            </a:p>
          </p:txBody>
        </p:sp>
        <p:sp>
          <p:nvSpPr>
            <p:cNvPr id="29794" name="直接连接符 695408"/>
            <p:cNvSpPr>
              <a:spLocks noChangeAspect="1"/>
            </p:cNvSpPr>
            <p:nvPr/>
          </p:nvSpPr>
          <p:spPr>
            <a:xfrm>
              <a:off x="2571" y="1668"/>
              <a:ext cx="1262" cy="3"/>
            </a:xfrm>
            <a:prstGeom prst="line">
              <a:avLst/>
            </a:prstGeom>
            <a:ln w="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5" name="直接连接符 695409"/>
            <p:cNvSpPr>
              <a:spLocks noChangeAspect="1"/>
            </p:cNvSpPr>
            <p:nvPr/>
          </p:nvSpPr>
          <p:spPr>
            <a:xfrm flipV="1">
              <a:off x="1744" y="1668"/>
              <a:ext cx="827" cy="332"/>
            </a:xfrm>
            <a:prstGeom prst="line">
              <a:avLst/>
            </a:prstGeom>
            <a:ln w="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6" name="直接连接符 695410"/>
            <p:cNvSpPr>
              <a:spLocks noChangeAspect="1"/>
            </p:cNvSpPr>
            <p:nvPr/>
          </p:nvSpPr>
          <p:spPr>
            <a:xfrm flipV="1">
              <a:off x="1904" y="1668"/>
              <a:ext cx="667" cy="574"/>
            </a:xfrm>
            <a:prstGeom prst="line">
              <a:avLst/>
            </a:prstGeom>
            <a:ln w="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5412" name="组合 695411"/>
          <p:cNvGrpSpPr>
            <a:grpSpLocks noChangeAspect="1"/>
          </p:cNvGrpSpPr>
          <p:nvPr/>
        </p:nvGrpSpPr>
        <p:grpSpPr>
          <a:xfrm>
            <a:off x="4992688" y="2924175"/>
            <a:ext cx="3033712" cy="2662238"/>
            <a:chOff x="3355" y="2577"/>
            <a:chExt cx="1384" cy="1214"/>
          </a:xfrm>
        </p:grpSpPr>
        <p:sp>
          <p:nvSpPr>
            <p:cNvPr id="29707" name="任意多边形 695412"/>
            <p:cNvSpPr>
              <a:spLocks noChangeAspect="1"/>
            </p:cNvSpPr>
            <p:nvPr/>
          </p:nvSpPr>
          <p:spPr>
            <a:xfrm>
              <a:off x="3745" y="3015"/>
              <a:ext cx="389" cy="387"/>
            </a:xfrm>
            <a:custGeom>
              <a:avLst/>
              <a:gdLst/>
              <a:ahLst/>
              <a:cxnLst>
                <a:cxn ang="0">
                  <a:pos x="154" y="3"/>
                </a:cxn>
                <a:cxn ang="0">
                  <a:pos x="135" y="8"/>
                </a:cxn>
                <a:cxn ang="0">
                  <a:pos x="115" y="15"/>
                </a:cxn>
                <a:cxn ang="0">
                  <a:pos x="98" y="25"/>
                </a:cxn>
                <a:cxn ang="0">
                  <a:pos x="80" y="35"/>
                </a:cxn>
                <a:cxn ang="0">
                  <a:pos x="64" y="48"/>
                </a:cxn>
                <a:cxn ang="0">
                  <a:pos x="50" y="63"/>
                </a:cxn>
                <a:cxn ang="0">
                  <a:pos x="37" y="78"/>
                </a:cxn>
                <a:cxn ang="0">
                  <a:pos x="26" y="95"/>
                </a:cxn>
                <a:cxn ang="0">
                  <a:pos x="17" y="114"/>
                </a:cxn>
                <a:cxn ang="0">
                  <a:pos x="9" y="132"/>
                </a:cxn>
                <a:cxn ang="0">
                  <a:pos x="4" y="152"/>
                </a:cxn>
                <a:cxn ang="0">
                  <a:pos x="1" y="172"/>
                </a:cxn>
                <a:cxn ang="0">
                  <a:pos x="0" y="193"/>
                </a:cxn>
                <a:cxn ang="0">
                  <a:pos x="1" y="213"/>
                </a:cxn>
                <a:cxn ang="0">
                  <a:pos x="4" y="233"/>
                </a:cxn>
                <a:cxn ang="0">
                  <a:pos x="9" y="253"/>
                </a:cxn>
                <a:cxn ang="0">
                  <a:pos x="17" y="272"/>
                </a:cxn>
                <a:cxn ang="0">
                  <a:pos x="26" y="290"/>
                </a:cxn>
                <a:cxn ang="0">
                  <a:pos x="37" y="307"/>
                </a:cxn>
                <a:cxn ang="0">
                  <a:pos x="50" y="323"/>
                </a:cxn>
                <a:cxn ang="0">
                  <a:pos x="64" y="337"/>
                </a:cxn>
                <a:cxn ang="0">
                  <a:pos x="80" y="350"/>
                </a:cxn>
                <a:cxn ang="0">
                  <a:pos x="97" y="361"/>
                </a:cxn>
                <a:cxn ang="0">
                  <a:pos x="115" y="370"/>
                </a:cxn>
                <a:cxn ang="0">
                  <a:pos x="134" y="378"/>
                </a:cxn>
                <a:cxn ang="0">
                  <a:pos x="154" y="383"/>
                </a:cxn>
                <a:cxn ang="0">
                  <a:pos x="174" y="386"/>
                </a:cxn>
                <a:cxn ang="0">
                  <a:pos x="194" y="387"/>
                </a:cxn>
                <a:cxn ang="0">
                  <a:pos x="215" y="386"/>
                </a:cxn>
                <a:cxn ang="0">
                  <a:pos x="235" y="383"/>
                </a:cxn>
                <a:cxn ang="0">
                  <a:pos x="255" y="378"/>
                </a:cxn>
                <a:cxn ang="0">
                  <a:pos x="273" y="370"/>
                </a:cxn>
                <a:cxn ang="0">
                  <a:pos x="292" y="361"/>
                </a:cxn>
                <a:cxn ang="0">
                  <a:pos x="309" y="350"/>
                </a:cxn>
                <a:cxn ang="0">
                  <a:pos x="324" y="337"/>
                </a:cxn>
                <a:cxn ang="0">
                  <a:pos x="339" y="323"/>
                </a:cxn>
                <a:cxn ang="0">
                  <a:pos x="352" y="307"/>
                </a:cxn>
                <a:cxn ang="0">
                  <a:pos x="363" y="290"/>
                </a:cxn>
                <a:cxn ang="0">
                  <a:pos x="372" y="272"/>
                </a:cxn>
                <a:cxn ang="0">
                  <a:pos x="379" y="253"/>
                </a:cxn>
                <a:cxn ang="0">
                  <a:pos x="385" y="233"/>
                </a:cxn>
                <a:cxn ang="0">
                  <a:pos x="388" y="213"/>
                </a:cxn>
                <a:cxn ang="0">
                  <a:pos x="389" y="193"/>
                </a:cxn>
                <a:cxn ang="0">
                  <a:pos x="388" y="173"/>
                </a:cxn>
                <a:cxn ang="0">
                  <a:pos x="385" y="153"/>
                </a:cxn>
                <a:cxn ang="0">
                  <a:pos x="379" y="133"/>
                </a:cxn>
                <a:cxn ang="0">
                  <a:pos x="372" y="114"/>
                </a:cxn>
                <a:cxn ang="0">
                  <a:pos x="363" y="96"/>
                </a:cxn>
                <a:cxn ang="0">
                  <a:pos x="352" y="78"/>
                </a:cxn>
                <a:cxn ang="0">
                  <a:pos x="339" y="63"/>
                </a:cxn>
                <a:cxn ang="0">
                  <a:pos x="325" y="48"/>
                </a:cxn>
                <a:cxn ang="0">
                  <a:pos x="309" y="35"/>
                </a:cxn>
                <a:cxn ang="0">
                  <a:pos x="292" y="25"/>
                </a:cxn>
              </a:cxnLst>
              <a:rect l="0" t="0" r="0" b="0"/>
              <a:pathLst>
                <a:path w="2266" h="2258">
                  <a:moveTo>
                    <a:pt x="992" y="0"/>
                  </a:moveTo>
                  <a:lnTo>
                    <a:pt x="969" y="3"/>
                  </a:lnTo>
                  <a:lnTo>
                    <a:pt x="945" y="6"/>
                  </a:lnTo>
                  <a:lnTo>
                    <a:pt x="921" y="11"/>
                  </a:lnTo>
                  <a:lnTo>
                    <a:pt x="899" y="15"/>
                  </a:lnTo>
                  <a:lnTo>
                    <a:pt x="875" y="20"/>
                  </a:lnTo>
                  <a:lnTo>
                    <a:pt x="852" y="26"/>
                  </a:lnTo>
                  <a:lnTo>
                    <a:pt x="829" y="32"/>
                  </a:lnTo>
                  <a:lnTo>
                    <a:pt x="807" y="39"/>
                  </a:lnTo>
                  <a:lnTo>
                    <a:pt x="784" y="46"/>
                  </a:lnTo>
                  <a:lnTo>
                    <a:pt x="761" y="54"/>
                  </a:lnTo>
                  <a:lnTo>
                    <a:pt x="738" y="61"/>
                  </a:lnTo>
                  <a:lnTo>
                    <a:pt x="717" y="70"/>
                  </a:lnTo>
                  <a:lnTo>
                    <a:pt x="695" y="79"/>
                  </a:lnTo>
                  <a:lnTo>
                    <a:pt x="672" y="89"/>
                  </a:lnTo>
                  <a:lnTo>
                    <a:pt x="651" y="98"/>
                  </a:lnTo>
                  <a:lnTo>
                    <a:pt x="630" y="109"/>
                  </a:lnTo>
                  <a:lnTo>
                    <a:pt x="609" y="120"/>
                  </a:lnTo>
                  <a:lnTo>
                    <a:pt x="588" y="131"/>
                  </a:lnTo>
                  <a:lnTo>
                    <a:pt x="568" y="143"/>
                  </a:lnTo>
                  <a:lnTo>
                    <a:pt x="547" y="154"/>
                  </a:lnTo>
                  <a:lnTo>
                    <a:pt x="526" y="166"/>
                  </a:lnTo>
                  <a:lnTo>
                    <a:pt x="507" y="179"/>
                  </a:lnTo>
                  <a:lnTo>
                    <a:pt x="486" y="193"/>
                  </a:lnTo>
                  <a:lnTo>
                    <a:pt x="468" y="206"/>
                  </a:lnTo>
                  <a:lnTo>
                    <a:pt x="449" y="220"/>
                  </a:lnTo>
                  <a:lnTo>
                    <a:pt x="430" y="236"/>
                  </a:lnTo>
                  <a:lnTo>
                    <a:pt x="411" y="251"/>
                  </a:lnTo>
                  <a:lnTo>
                    <a:pt x="393" y="266"/>
                  </a:lnTo>
                  <a:lnTo>
                    <a:pt x="375" y="281"/>
                  </a:lnTo>
                  <a:lnTo>
                    <a:pt x="358" y="297"/>
                  </a:lnTo>
                  <a:lnTo>
                    <a:pt x="340" y="313"/>
                  </a:lnTo>
                  <a:lnTo>
                    <a:pt x="324" y="331"/>
                  </a:lnTo>
                  <a:lnTo>
                    <a:pt x="307" y="348"/>
                  </a:lnTo>
                  <a:lnTo>
                    <a:pt x="292" y="365"/>
                  </a:lnTo>
                  <a:lnTo>
                    <a:pt x="276" y="383"/>
                  </a:lnTo>
                  <a:lnTo>
                    <a:pt x="260" y="401"/>
                  </a:lnTo>
                  <a:lnTo>
                    <a:pt x="245" y="419"/>
                  </a:lnTo>
                  <a:lnTo>
                    <a:pt x="231" y="438"/>
                  </a:lnTo>
                  <a:lnTo>
                    <a:pt x="216" y="457"/>
                  </a:lnTo>
                  <a:lnTo>
                    <a:pt x="203" y="477"/>
                  </a:lnTo>
                  <a:lnTo>
                    <a:pt x="189" y="496"/>
                  </a:lnTo>
                  <a:lnTo>
                    <a:pt x="176" y="517"/>
                  </a:lnTo>
                  <a:lnTo>
                    <a:pt x="164" y="536"/>
                  </a:lnTo>
                  <a:lnTo>
                    <a:pt x="152" y="557"/>
                  </a:lnTo>
                  <a:lnTo>
                    <a:pt x="140" y="577"/>
                  </a:lnTo>
                  <a:lnTo>
                    <a:pt x="128" y="599"/>
                  </a:lnTo>
                  <a:lnTo>
                    <a:pt x="118" y="620"/>
                  </a:lnTo>
                  <a:lnTo>
                    <a:pt x="108" y="641"/>
                  </a:lnTo>
                  <a:lnTo>
                    <a:pt x="98" y="663"/>
                  </a:lnTo>
                  <a:lnTo>
                    <a:pt x="88" y="684"/>
                  </a:lnTo>
                  <a:lnTo>
                    <a:pt x="80" y="706"/>
                  </a:lnTo>
                  <a:lnTo>
                    <a:pt x="71" y="729"/>
                  </a:lnTo>
                  <a:lnTo>
                    <a:pt x="62" y="750"/>
                  </a:lnTo>
                  <a:lnTo>
                    <a:pt x="55" y="773"/>
                  </a:lnTo>
                  <a:lnTo>
                    <a:pt x="48" y="796"/>
                  </a:lnTo>
                  <a:lnTo>
                    <a:pt x="42" y="819"/>
                  </a:lnTo>
                  <a:lnTo>
                    <a:pt x="35" y="841"/>
                  </a:lnTo>
                  <a:lnTo>
                    <a:pt x="30" y="865"/>
                  </a:lnTo>
                  <a:lnTo>
                    <a:pt x="25" y="888"/>
                  </a:lnTo>
                  <a:lnTo>
                    <a:pt x="19" y="912"/>
                  </a:lnTo>
                  <a:lnTo>
                    <a:pt x="16" y="934"/>
                  </a:lnTo>
                  <a:lnTo>
                    <a:pt x="12" y="958"/>
                  </a:lnTo>
                  <a:lnTo>
                    <a:pt x="8" y="982"/>
                  </a:lnTo>
                  <a:lnTo>
                    <a:pt x="6" y="1006"/>
                  </a:lnTo>
                  <a:lnTo>
                    <a:pt x="3" y="1028"/>
                  </a:lnTo>
                  <a:lnTo>
                    <a:pt x="2" y="1052"/>
                  </a:lnTo>
                  <a:lnTo>
                    <a:pt x="1" y="1076"/>
                  </a:lnTo>
                  <a:lnTo>
                    <a:pt x="0" y="1100"/>
                  </a:lnTo>
                  <a:lnTo>
                    <a:pt x="0" y="1124"/>
                  </a:lnTo>
                  <a:lnTo>
                    <a:pt x="0" y="1147"/>
                  </a:lnTo>
                  <a:lnTo>
                    <a:pt x="1" y="1171"/>
                  </a:lnTo>
                  <a:lnTo>
                    <a:pt x="2" y="1195"/>
                  </a:lnTo>
                  <a:lnTo>
                    <a:pt x="3" y="1219"/>
                  </a:lnTo>
                  <a:lnTo>
                    <a:pt x="5" y="1243"/>
                  </a:lnTo>
                  <a:lnTo>
                    <a:pt x="8" y="1266"/>
                  </a:lnTo>
                  <a:lnTo>
                    <a:pt x="12" y="1289"/>
                  </a:lnTo>
                  <a:lnTo>
                    <a:pt x="15" y="1313"/>
                  </a:lnTo>
                  <a:lnTo>
                    <a:pt x="19" y="1337"/>
                  </a:lnTo>
                  <a:lnTo>
                    <a:pt x="24" y="1359"/>
                  </a:lnTo>
                  <a:lnTo>
                    <a:pt x="29" y="1383"/>
                  </a:lnTo>
                  <a:lnTo>
                    <a:pt x="34" y="1406"/>
                  </a:lnTo>
                  <a:lnTo>
                    <a:pt x="41" y="1429"/>
                  </a:lnTo>
                  <a:lnTo>
                    <a:pt x="47" y="1451"/>
                  </a:lnTo>
                  <a:lnTo>
                    <a:pt x="55" y="1474"/>
                  </a:lnTo>
                  <a:lnTo>
                    <a:pt x="62" y="1497"/>
                  </a:lnTo>
                  <a:lnTo>
                    <a:pt x="70" y="1519"/>
                  </a:lnTo>
                  <a:lnTo>
                    <a:pt x="79" y="1541"/>
                  </a:lnTo>
                  <a:lnTo>
                    <a:pt x="87" y="1563"/>
                  </a:lnTo>
                  <a:lnTo>
                    <a:pt x="97" y="1585"/>
                  </a:lnTo>
                  <a:lnTo>
                    <a:pt x="107" y="1607"/>
                  </a:lnTo>
                  <a:lnTo>
                    <a:pt x="118" y="1628"/>
                  </a:lnTo>
                  <a:lnTo>
                    <a:pt x="128" y="1649"/>
                  </a:lnTo>
                  <a:lnTo>
                    <a:pt x="139" y="1670"/>
                  </a:lnTo>
                  <a:lnTo>
                    <a:pt x="151" y="1690"/>
                  </a:lnTo>
                  <a:lnTo>
                    <a:pt x="163" y="1711"/>
                  </a:lnTo>
                  <a:lnTo>
                    <a:pt x="175" y="1731"/>
                  </a:lnTo>
                  <a:lnTo>
                    <a:pt x="188" y="1751"/>
                  </a:lnTo>
                  <a:lnTo>
                    <a:pt x="202" y="1771"/>
                  </a:lnTo>
                  <a:lnTo>
                    <a:pt x="215" y="1791"/>
                  </a:lnTo>
                  <a:lnTo>
                    <a:pt x="229" y="1809"/>
                  </a:lnTo>
                  <a:lnTo>
                    <a:pt x="244" y="1829"/>
                  </a:lnTo>
                  <a:lnTo>
                    <a:pt x="259" y="1847"/>
                  </a:lnTo>
                  <a:lnTo>
                    <a:pt x="274" y="1864"/>
                  </a:lnTo>
                  <a:lnTo>
                    <a:pt x="290" y="1883"/>
                  </a:lnTo>
                  <a:lnTo>
                    <a:pt x="306" y="1900"/>
                  </a:lnTo>
                  <a:lnTo>
                    <a:pt x="322" y="1917"/>
                  </a:lnTo>
                  <a:lnTo>
                    <a:pt x="339" y="1934"/>
                  </a:lnTo>
                  <a:lnTo>
                    <a:pt x="357" y="1951"/>
                  </a:lnTo>
                  <a:lnTo>
                    <a:pt x="374" y="1967"/>
                  </a:lnTo>
                  <a:lnTo>
                    <a:pt x="391" y="1982"/>
                  </a:lnTo>
                  <a:lnTo>
                    <a:pt x="410" y="1997"/>
                  </a:lnTo>
                  <a:lnTo>
                    <a:pt x="428" y="2013"/>
                  </a:lnTo>
                  <a:lnTo>
                    <a:pt x="446" y="2028"/>
                  </a:lnTo>
                  <a:lnTo>
                    <a:pt x="466" y="2042"/>
                  </a:lnTo>
                  <a:lnTo>
                    <a:pt x="485" y="2055"/>
                  </a:lnTo>
                  <a:lnTo>
                    <a:pt x="505" y="2069"/>
                  </a:lnTo>
                  <a:lnTo>
                    <a:pt x="524" y="2082"/>
                  </a:lnTo>
                  <a:lnTo>
                    <a:pt x="545" y="2094"/>
                  </a:lnTo>
                  <a:lnTo>
                    <a:pt x="565" y="2107"/>
                  </a:lnTo>
                  <a:lnTo>
                    <a:pt x="586" y="2117"/>
                  </a:lnTo>
                  <a:lnTo>
                    <a:pt x="607" y="2129"/>
                  </a:lnTo>
                  <a:lnTo>
                    <a:pt x="628" y="2140"/>
                  </a:lnTo>
                  <a:lnTo>
                    <a:pt x="650" y="2150"/>
                  </a:lnTo>
                  <a:lnTo>
                    <a:pt x="671" y="2160"/>
                  </a:lnTo>
                  <a:lnTo>
                    <a:pt x="693" y="2169"/>
                  </a:lnTo>
                  <a:lnTo>
                    <a:pt x="715" y="2178"/>
                  </a:lnTo>
                  <a:lnTo>
                    <a:pt x="737" y="2187"/>
                  </a:lnTo>
                  <a:lnTo>
                    <a:pt x="759" y="2195"/>
                  </a:lnTo>
                  <a:lnTo>
                    <a:pt x="782" y="2203"/>
                  </a:lnTo>
                  <a:lnTo>
                    <a:pt x="804" y="2209"/>
                  </a:lnTo>
                  <a:lnTo>
                    <a:pt x="827" y="2217"/>
                  </a:lnTo>
                  <a:lnTo>
                    <a:pt x="850" y="2222"/>
                  </a:lnTo>
                  <a:lnTo>
                    <a:pt x="874" y="2228"/>
                  </a:lnTo>
                  <a:lnTo>
                    <a:pt x="896" y="2233"/>
                  </a:lnTo>
                  <a:lnTo>
                    <a:pt x="919" y="2239"/>
                  </a:lnTo>
                  <a:lnTo>
                    <a:pt x="943" y="2243"/>
                  </a:lnTo>
                  <a:lnTo>
                    <a:pt x="967" y="2246"/>
                  </a:lnTo>
                  <a:lnTo>
                    <a:pt x="989" y="2249"/>
                  </a:lnTo>
                  <a:lnTo>
                    <a:pt x="1013" y="2253"/>
                  </a:lnTo>
                  <a:lnTo>
                    <a:pt x="1037" y="2255"/>
                  </a:lnTo>
                  <a:lnTo>
                    <a:pt x="1061" y="2256"/>
                  </a:lnTo>
                  <a:lnTo>
                    <a:pt x="1085" y="2257"/>
                  </a:lnTo>
                  <a:lnTo>
                    <a:pt x="1108" y="2258"/>
                  </a:lnTo>
                  <a:lnTo>
                    <a:pt x="1132" y="2258"/>
                  </a:lnTo>
                  <a:lnTo>
                    <a:pt x="1156" y="2258"/>
                  </a:lnTo>
                  <a:lnTo>
                    <a:pt x="1180" y="2257"/>
                  </a:lnTo>
                  <a:lnTo>
                    <a:pt x="1204" y="2256"/>
                  </a:lnTo>
                  <a:lnTo>
                    <a:pt x="1227" y="2255"/>
                  </a:lnTo>
                  <a:lnTo>
                    <a:pt x="1250" y="2253"/>
                  </a:lnTo>
                  <a:lnTo>
                    <a:pt x="1274" y="2249"/>
                  </a:lnTo>
                  <a:lnTo>
                    <a:pt x="1298" y="2246"/>
                  </a:lnTo>
                  <a:lnTo>
                    <a:pt x="1321" y="2243"/>
                  </a:lnTo>
                  <a:lnTo>
                    <a:pt x="1344" y="2239"/>
                  </a:lnTo>
                  <a:lnTo>
                    <a:pt x="1368" y="2234"/>
                  </a:lnTo>
                  <a:lnTo>
                    <a:pt x="1391" y="2229"/>
                  </a:lnTo>
                  <a:lnTo>
                    <a:pt x="1413" y="2223"/>
                  </a:lnTo>
                  <a:lnTo>
                    <a:pt x="1437" y="2217"/>
                  </a:lnTo>
                  <a:lnTo>
                    <a:pt x="1460" y="2210"/>
                  </a:lnTo>
                  <a:lnTo>
                    <a:pt x="1483" y="2203"/>
                  </a:lnTo>
                  <a:lnTo>
                    <a:pt x="1505" y="2195"/>
                  </a:lnTo>
                  <a:lnTo>
                    <a:pt x="1527" y="2188"/>
                  </a:lnTo>
                  <a:lnTo>
                    <a:pt x="1550" y="2179"/>
                  </a:lnTo>
                  <a:lnTo>
                    <a:pt x="1571" y="2170"/>
                  </a:lnTo>
                  <a:lnTo>
                    <a:pt x="1593" y="2161"/>
                  </a:lnTo>
                  <a:lnTo>
                    <a:pt x="1615" y="2151"/>
                  </a:lnTo>
                  <a:lnTo>
                    <a:pt x="1636" y="2140"/>
                  </a:lnTo>
                  <a:lnTo>
                    <a:pt x="1657" y="2129"/>
                  </a:lnTo>
                  <a:lnTo>
                    <a:pt x="1678" y="2119"/>
                  </a:lnTo>
                  <a:lnTo>
                    <a:pt x="1699" y="2107"/>
                  </a:lnTo>
                  <a:lnTo>
                    <a:pt x="1719" y="2095"/>
                  </a:lnTo>
                  <a:lnTo>
                    <a:pt x="1739" y="2083"/>
                  </a:lnTo>
                  <a:lnTo>
                    <a:pt x="1759" y="2070"/>
                  </a:lnTo>
                  <a:lnTo>
                    <a:pt x="1779" y="2056"/>
                  </a:lnTo>
                  <a:lnTo>
                    <a:pt x="1798" y="2043"/>
                  </a:lnTo>
                  <a:lnTo>
                    <a:pt x="1818" y="2028"/>
                  </a:lnTo>
                  <a:lnTo>
                    <a:pt x="1836" y="2014"/>
                  </a:lnTo>
                  <a:lnTo>
                    <a:pt x="1855" y="1999"/>
                  </a:lnTo>
                  <a:lnTo>
                    <a:pt x="1873" y="1983"/>
                  </a:lnTo>
                  <a:lnTo>
                    <a:pt x="1890" y="1968"/>
                  </a:lnTo>
                  <a:lnTo>
                    <a:pt x="1908" y="1952"/>
                  </a:lnTo>
                  <a:lnTo>
                    <a:pt x="1925" y="1936"/>
                  </a:lnTo>
                  <a:lnTo>
                    <a:pt x="1942" y="1918"/>
                  </a:lnTo>
                  <a:lnTo>
                    <a:pt x="1958" y="1901"/>
                  </a:lnTo>
                  <a:lnTo>
                    <a:pt x="1975" y="1884"/>
                  </a:lnTo>
                  <a:lnTo>
                    <a:pt x="1990" y="1867"/>
                  </a:lnTo>
                  <a:lnTo>
                    <a:pt x="2006" y="1848"/>
                  </a:lnTo>
                  <a:lnTo>
                    <a:pt x="2020" y="1830"/>
                  </a:lnTo>
                  <a:lnTo>
                    <a:pt x="2035" y="1810"/>
                  </a:lnTo>
                  <a:lnTo>
                    <a:pt x="2049" y="1792"/>
                  </a:lnTo>
                  <a:lnTo>
                    <a:pt x="2063" y="1772"/>
                  </a:lnTo>
                  <a:lnTo>
                    <a:pt x="2076" y="1753"/>
                  </a:lnTo>
                  <a:lnTo>
                    <a:pt x="2089" y="1732"/>
                  </a:lnTo>
                  <a:lnTo>
                    <a:pt x="2102" y="1713"/>
                  </a:lnTo>
                  <a:lnTo>
                    <a:pt x="2114" y="1692"/>
                  </a:lnTo>
                  <a:lnTo>
                    <a:pt x="2126" y="1672"/>
                  </a:lnTo>
                  <a:lnTo>
                    <a:pt x="2137" y="1650"/>
                  </a:lnTo>
                  <a:lnTo>
                    <a:pt x="2148" y="1630"/>
                  </a:lnTo>
                  <a:lnTo>
                    <a:pt x="2157" y="1608"/>
                  </a:lnTo>
                  <a:lnTo>
                    <a:pt x="2168" y="1586"/>
                  </a:lnTo>
                  <a:lnTo>
                    <a:pt x="2177" y="1565"/>
                  </a:lnTo>
                  <a:lnTo>
                    <a:pt x="2187" y="1543"/>
                  </a:lnTo>
                  <a:lnTo>
                    <a:pt x="2195" y="1520"/>
                  </a:lnTo>
                  <a:lnTo>
                    <a:pt x="2203" y="1498"/>
                  </a:lnTo>
                  <a:lnTo>
                    <a:pt x="2210" y="1476"/>
                  </a:lnTo>
                  <a:lnTo>
                    <a:pt x="2218" y="1453"/>
                  </a:lnTo>
                  <a:lnTo>
                    <a:pt x="2225" y="1431"/>
                  </a:lnTo>
                  <a:lnTo>
                    <a:pt x="2230" y="1407"/>
                  </a:lnTo>
                  <a:lnTo>
                    <a:pt x="2236" y="1384"/>
                  </a:lnTo>
                  <a:lnTo>
                    <a:pt x="2241" y="1361"/>
                  </a:lnTo>
                  <a:lnTo>
                    <a:pt x="2246" y="1338"/>
                  </a:lnTo>
                  <a:lnTo>
                    <a:pt x="2251" y="1314"/>
                  </a:lnTo>
                  <a:lnTo>
                    <a:pt x="2254" y="1291"/>
                  </a:lnTo>
                  <a:lnTo>
                    <a:pt x="2257" y="1267"/>
                  </a:lnTo>
                  <a:lnTo>
                    <a:pt x="2260" y="1244"/>
                  </a:lnTo>
                  <a:lnTo>
                    <a:pt x="2262" y="1220"/>
                  </a:lnTo>
                  <a:lnTo>
                    <a:pt x="2263" y="1196"/>
                  </a:lnTo>
                  <a:lnTo>
                    <a:pt x="2266" y="1173"/>
                  </a:lnTo>
                  <a:lnTo>
                    <a:pt x="2266" y="1150"/>
                  </a:lnTo>
                  <a:lnTo>
                    <a:pt x="2266" y="1126"/>
                  </a:lnTo>
                  <a:lnTo>
                    <a:pt x="2266" y="1102"/>
                  </a:lnTo>
                  <a:lnTo>
                    <a:pt x="2266" y="1078"/>
                  </a:lnTo>
                  <a:lnTo>
                    <a:pt x="2263" y="1054"/>
                  </a:lnTo>
                  <a:lnTo>
                    <a:pt x="2262" y="1031"/>
                  </a:lnTo>
                  <a:lnTo>
                    <a:pt x="2260" y="1007"/>
                  </a:lnTo>
                  <a:lnTo>
                    <a:pt x="2257" y="983"/>
                  </a:lnTo>
                  <a:lnTo>
                    <a:pt x="2254" y="959"/>
                  </a:lnTo>
                  <a:lnTo>
                    <a:pt x="2251" y="936"/>
                  </a:lnTo>
                  <a:lnTo>
                    <a:pt x="2246" y="913"/>
                  </a:lnTo>
                  <a:lnTo>
                    <a:pt x="2242" y="890"/>
                  </a:lnTo>
                  <a:lnTo>
                    <a:pt x="2236" y="866"/>
                  </a:lnTo>
                  <a:lnTo>
                    <a:pt x="2231" y="843"/>
                  </a:lnTo>
                  <a:lnTo>
                    <a:pt x="2225" y="821"/>
                  </a:lnTo>
                  <a:lnTo>
                    <a:pt x="2218" y="798"/>
                  </a:lnTo>
                  <a:lnTo>
                    <a:pt x="2210" y="775"/>
                  </a:lnTo>
                  <a:lnTo>
                    <a:pt x="2203" y="753"/>
                  </a:lnTo>
                  <a:lnTo>
                    <a:pt x="2195" y="730"/>
                  </a:lnTo>
                  <a:lnTo>
                    <a:pt x="2187" y="708"/>
                  </a:lnTo>
                  <a:lnTo>
                    <a:pt x="2178" y="686"/>
                  </a:lnTo>
                  <a:lnTo>
                    <a:pt x="2168" y="664"/>
                  </a:lnTo>
                  <a:lnTo>
                    <a:pt x="2159" y="642"/>
                  </a:lnTo>
                  <a:lnTo>
                    <a:pt x="2148" y="621"/>
                  </a:lnTo>
                  <a:lnTo>
                    <a:pt x="2137" y="600"/>
                  </a:lnTo>
                  <a:lnTo>
                    <a:pt x="2126" y="580"/>
                  </a:lnTo>
                  <a:lnTo>
                    <a:pt x="2114" y="558"/>
                  </a:lnTo>
                  <a:lnTo>
                    <a:pt x="2102" y="537"/>
                  </a:lnTo>
                  <a:lnTo>
                    <a:pt x="2090" y="518"/>
                  </a:lnTo>
                  <a:lnTo>
                    <a:pt x="2077" y="497"/>
                  </a:lnTo>
                  <a:lnTo>
                    <a:pt x="2063" y="478"/>
                  </a:lnTo>
                  <a:lnTo>
                    <a:pt x="2050" y="458"/>
                  </a:lnTo>
                  <a:lnTo>
                    <a:pt x="2036" y="440"/>
                  </a:lnTo>
                  <a:lnTo>
                    <a:pt x="2021" y="421"/>
                  </a:lnTo>
                  <a:lnTo>
                    <a:pt x="2006" y="402"/>
                  </a:lnTo>
                  <a:lnTo>
                    <a:pt x="1991" y="384"/>
                  </a:lnTo>
                  <a:lnTo>
                    <a:pt x="1976" y="366"/>
                  </a:lnTo>
                  <a:lnTo>
                    <a:pt x="1960" y="349"/>
                  </a:lnTo>
                  <a:lnTo>
                    <a:pt x="1943" y="332"/>
                  </a:lnTo>
                  <a:lnTo>
                    <a:pt x="1926" y="315"/>
                  </a:lnTo>
                  <a:lnTo>
                    <a:pt x="1909" y="298"/>
                  </a:lnTo>
                  <a:lnTo>
                    <a:pt x="1891" y="282"/>
                  </a:lnTo>
                  <a:lnTo>
                    <a:pt x="1874" y="267"/>
                  </a:lnTo>
                  <a:lnTo>
                    <a:pt x="1856" y="252"/>
                  </a:lnTo>
                  <a:lnTo>
                    <a:pt x="1837" y="237"/>
                  </a:lnTo>
                  <a:lnTo>
                    <a:pt x="1818" y="222"/>
                  </a:lnTo>
                  <a:lnTo>
                    <a:pt x="1799" y="207"/>
                  </a:lnTo>
                  <a:lnTo>
                    <a:pt x="1780" y="195"/>
                  </a:lnTo>
                  <a:lnTo>
                    <a:pt x="1761" y="180"/>
                  </a:lnTo>
                  <a:lnTo>
                    <a:pt x="1740" y="167"/>
                  </a:lnTo>
                  <a:lnTo>
                    <a:pt x="1721" y="156"/>
                  </a:lnTo>
                  <a:lnTo>
                    <a:pt x="1700" y="143"/>
                  </a:lnTo>
                  <a:lnTo>
                    <a:pt x="1679" y="132"/>
                  </a:lnTo>
                  <a:lnTo>
                    <a:pt x="1658" y="12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直接连接符 695413"/>
            <p:cNvSpPr>
              <a:spLocks noChangeAspect="1"/>
            </p:cNvSpPr>
            <p:nvPr/>
          </p:nvSpPr>
          <p:spPr>
            <a:xfrm>
              <a:off x="3355" y="3209"/>
              <a:ext cx="29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直接连接符 695414"/>
            <p:cNvSpPr>
              <a:spLocks noChangeAspect="1"/>
            </p:cNvSpPr>
            <p:nvPr/>
          </p:nvSpPr>
          <p:spPr>
            <a:xfrm>
              <a:off x="3686" y="3209"/>
              <a:ext cx="3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直接连接符 695415"/>
            <p:cNvSpPr>
              <a:spLocks noChangeAspect="1"/>
            </p:cNvSpPr>
            <p:nvPr/>
          </p:nvSpPr>
          <p:spPr>
            <a:xfrm>
              <a:off x="3749" y="3209"/>
              <a:ext cx="38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直接连接符 695416"/>
            <p:cNvSpPr>
              <a:spLocks noChangeAspect="1"/>
            </p:cNvSpPr>
            <p:nvPr/>
          </p:nvSpPr>
          <p:spPr>
            <a:xfrm>
              <a:off x="4162" y="3209"/>
              <a:ext cx="3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直接连接符 695417"/>
            <p:cNvSpPr>
              <a:spLocks noChangeAspect="1"/>
            </p:cNvSpPr>
            <p:nvPr/>
          </p:nvSpPr>
          <p:spPr>
            <a:xfrm>
              <a:off x="4225" y="3209"/>
              <a:ext cx="299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任意多边形 695418"/>
            <p:cNvSpPr>
              <a:spLocks noChangeAspect="1"/>
            </p:cNvSpPr>
            <p:nvPr/>
          </p:nvSpPr>
          <p:spPr>
            <a:xfrm>
              <a:off x="3399" y="2668"/>
              <a:ext cx="1081" cy="1080"/>
            </a:xfrm>
            <a:custGeom>
              <a:avLst/>
              <a:gdLst/>
              <a:ahLst/>
              <a:cxnLst>
                <a:cxn ang="0">
                  <a:pos x="1079" y="493"/>
                </a:cxn>
                <a:cxn ang="0">
                  <a:pos x="1071" y="439"/>
                </a:cxn>
                <a:cxn ang="0">
                  <a:pos x="1059" y="386"/>
                </a:cxn>
                <a:cxn ang="0">
                  <a:pos x="1040" y="335"/>
                </a:cxn>
                <a:cxn ang="0">
                  <a:pos x="1017" y="286"/>
                </a:cxn>
                <a:cxn ang="0">
                  <a:pos x="989" y="239"/>
                </a:cxn>
                <a:cxn ang="0">
                  <a:pos x="957" y="196"/>
                </a:cxn>
                <a:cxn ang="0">
                  <a:pos x="920" y="156"/>
                </a:cxn>
                <a:cxn ang="0">
                  <a:pos x="880" y="120"/>
                </a:cxn>
                <a:cxn ang="0">
                  <a:pos x="836" y="88"/>
                </a:cxn>
                <a:cxn ang="0">
                  <a:pos x="789" y="61"/>
                </a:cxn>
                <a:cxn ang="0">
                  <a:pos x="739" y="38"/>
                </a:cxn>
                <a:cxn ang="0">
                  <a:pos x="688" y="21"/>
                </a:cxn>
                <a:cxn ang="0">
                  <a:pos x="635" y="8"/>
                </a:cxn>
                <a:cxn ang="0">
                  <a:pos x="581" y="2"/>
                </a:cxn>
                <a:cxn ang="0">
                  <a:pos x="527" y="0"/>
                </a:cxn>
                <a:cxn ang="0">
                  <a:pos x="473" y="4"/>
                </a:cxn>
                <a:cxn ang="0">
                  <a:pos x="419" y="14"/>
                </a:cxn>
                <a:cxn ang="0">
                  <a:pos x="367" y="29"/>
                </a:cxn>
                <a:cxn ang="0">
                  <a:pos x="316" y="49"/>
                </a:cxn>
                <a:cxn ang="0">
                  <a:pos x="268" y="73"/>
                </a:cxn>
                <a:cxn ang="0">
                  <a:pos x="223" y="103"/>
                </a:cxn>
                <a:cxn ang="0">
                  <a:pos x="180" y="137"/>
                </a:cxn>
                <a:cxn ang="0">
                  <a:pos x="142" y="175"/>
                </a:cxn>
                <a:cxn ang="0">
                  <a:pos x="107" y="217"/>
                </a:cxn>
                <a:cxn ang="0">
                  <a:pos x="77" y="262"/>
                </a:cxn>
                <a:cxn ang="0">
                  <a:pos x="51" y="310"/>
                </a:cxn>
                <a:cxn ang="0">
                  <a:pos x="31" y="360"/>
                </a:cxn>
                <a:cxn ang="0">
                  <a:pos x="15" y="412"/>
                </a:cxn>
                <a:cxn ang="0">
                  <a:pos x="5" y="466"/>
                </a:cxn>
                <a:cxn ang="0">
                  <a:pos x="0" y="520"/>
                </a:cxn>
                <a:cxn ang="0">
                  <a:pos x="1" y="574"/>
                </a:cxn>
                <a:cxn ang="0">
                  <a:pos x="7" y="628"/>
                </a:cxn>
                <a:cxn ang="0">
                  <a:pos x="19" y="681"/>
                </a:cxn>
                <a:cxn ang="0">
                  <a:pos x="35" y="732"/>
                </a:cxn>
                <a:cxn ang="0">
                  <a:pos x="57" y="782"/>
                </a:cxn>
                <a:cxn ang="0">
                  <a:pos x="84" y="829"/>
                </a:cxn>
                <a:cxn ang="0">
                  <a:pos x="116" y="874"/>
                </a:cxn>
                <a:cxn ang="0">
                  <a:pos x="151" y="915"/>
                </a:cxn>
                <a:cxn ang="0">
                  <a:pos x="191" y="952"/>
                </a:cxn>
                <a:cxn ang="0">
                  <a:pos x="234" y="985"/>
                </a:cxn>
                <a:cxn ang="0">
                  <a:pos x="280" y="1013"/>
                </a:cxn>
                <a:cxn ang="0">
                  <a:pos x="329" y="1037"/>
                </a:cxn>
                <a:cxn ang="0">
                  <a:pos x="380" y="1056"/>
                </a:cxn>
                <a:cxn ang="0">
                  <a:pos x="433" y="1069"/>
                </a:cxn>
                <a:cxn ang="0">
                  <a:pos x="486" y="1077"/>
                </a:cxn>
                <a:cxn ang="0">
                  <a:pos x="541" y="1080"/>
                </a:cxn>
                <a:cxn ang="0">
                  <a:pos x="595" y="1077"/>
                </a:cxn>
                <a:cxn ang="0">
                  <a:pos x="648" y="1069"/>
                </a:cxn>
                <a:cxn ang="0">
                  <a:pos x="701" y="1056"/>
                </a:cxn>
                <a:cxn ang="0">
                  <a:pos x="752" y="1037"/>
                </a:cxn>
                <a:cxn ang="0">
                  <a:pos x="801" y="1013"/>
                </a:cxn>
                <a:cxn ang="0">
                  <a:pos x="847" y="985"/>
                </a:cxn>
                <a:cxn ang="0">
                  <a:pos x="890" y="952"/>
                </a:cxn>
                <a:cxn ang="0">
                  <a:pos x="930" y="915"/>
                </a:cxn>
                <a:cxn ang="0">
                  <a:pos x="965" y="874"/>
                </a:cxn>
                <a:cxn ang="0">
                  <a:pos x="997" y="829"/>
                </a:cxn>
                <a:cxn ang="0">
                  <a:pos x="1023" y="782"/>
                </a:cxn>
                <a:cxn ang="0">
                  <a:pos x="1045" y="732"/>
                </a:cxn>
                <a:cxn ang="0">
                  <a:pos x="1062" y="681"/>
                </a:cxn>
                <a:cxn ang="0">
                  <a:pos x="1074" y="628"/>
                </a:cxn>
                <a:cxn ang="0">
                  <a:pos x="1080" y="574"/>
                </a:cxn>
              </a:cxnLst>
              <a:rect l="0" t="0" r="0" b="0"/>
              <a:pathLst>
                <a:path w="6296" h="6299">
                  <a:moveTo>
                    <a:pt x="6296" y="3150"/>
                  </a:moveTo>
                  <a:lnTo>
                    <a:pt x="6296" y="3110"/>
                  </a:lnTo>
                  <a:lnTo>
                    <a:pt x="6295" y="3071"/>
                  </a:lnTo>
                  <a:lnTo>
                    <a:pt x="6293" y="3031"/>
                  </a:lnTo>
                  <a:lnTo>
                    <a:pt x="6292" y="2992"/>
                  </a:lnTo>
                  <a:lnTo>
                    <a:pt x="6290" y="2952"/>
                  </a:lnTo>
                  <a:lnTo>
                    <a:pt x="6287" y="2913"/>
                  </a:lnTo>
                  <a:lnTo>
                    <a:pt x="6284" y="2873"/>
                  </a:lnTo>
                  <a:lnTo>
                    <a:pt x="6280" y="2834"/>
                  </a:lnTo>
                  <a:lnTo>
                    <a:pt x="6276" y="2794"/>
                  </a:lnTo>
                  <a:lnTo>
                    <a:pt x="6271" y="2755"/>
                  </a:lnTo>
                  <a:lnTo>
                    <a:pt x="6266" y="2716"/>
                  </a:lnTo>
                  <a:lnTo>
                    <a:pt x="6260" y="2677"/>
                  </a:lnTo>
                  <a:lnTo>
                    <a:pt x="6255" y="2637"/>
                  </a:lnTo>
                  <a:lnTo>
                    <a:pt x="6247" y="2598"/>
                  </a:lnTo>
                  <a:lnTo>
                    <a:pt x="6240" y="2559"/>
                  </a:lnTo>
                  <a:lnTo>
                    <a:pt x="6233" y="2521"/>
                  </a:lnTo>
                  <a:lnTo>
                    <a:pt x="6224" y="2482"/>
                  </a:lnTo>
                  <a:lnTo>
                    <a:pt x="6216" y="2443"/>
                  </a:lnTo>
                  <a:lnTo>
                    <a:pt x="6207" y="2404"/>
                  </a:lnTo>
                  <a:lnTo>
                    <a:pt x="6197" y="2367"/>
                  </a:lnTo>
                  <a:lnTo>
                    <a:pt x="6187" y="2329"/>
                  </a:lnTo>
                  <a:lnTo>
                    <a:pt x="6177" y="2290"/>
                  </a:lnTo>
                  <a:lnTo>
                    <a:pt x="6166" y="2252"/>
                  </a:lnTo>
                  <a:lnTo>
                    <a:pt x="6154" y="2214"/>
                  </a:lnTo>
                  <a:lnTo>
                    <a:pt x="6142" y="2176"/>
                  </a:lnTo>
                  <a:lnTo>
                    <a:pt x="6129" y="2139"/>
                  </a:lnTo>
                  <a:lnTo>
                    <a:pt x="6116" y="2102"/>
                  </a:lnTo>
                  <a:lnTo>
                    <a:pt x="6103" y="2065"/>
                  </a:lnTo>
                  <a:lnTo>
                    <a:pt x="6089" y="2027"/>
                  </a:lnTo>
                  <a:lnTo>
                    <a:pt x="6075" y="1990"/>
                  </a:lnTo>
                  <a:lnTo>
                    <a:pt x="6060" y="1953"/>
                  </a:lnTo>
                  <a:lnTo>
                    <a:pt x="6045" y="1917"/>
                  </a:lnTo>
                  <a:lnTo>
                    <a:pt x="6030" y="1881"/>
                  </a:lnTo>
                  <a:lnTo>
                    <a:pt x="6013" y="1844"/>
                  </a:lnTo>
                  <a:lnTo>
                    <a:pt x="5996" y="1809"/>
                  </a:lnTo>
                  <a:lnTo>
                    <a:pt x="5980" y="1773"/>
                  </a:lnTo>
                  <a:lnTo>
                    <a:pt x="5961" y="1737"/>
                  </a:lnTo>
                  <a:lnTo>
                    <a:pt x="5944" y="1703"/>
                  </a:lnTo>
                  <a:lnTo>
                    <a:pt x="5926" y="1667"/>
                  </a:lnTo>
                  <a:lnTo>
                    <a:pt x="5906" y="1632"/>
                  </a:lnTo>
                  <a:lnTo>
                    <a:pt x="5887" y="1598"/>
                  </a:lnTo>
                  <a:lnTo>
                    <a:pt x="5867" y="1564"/>
                  </a:lnTo>
                  <a:lnTo>
                    <a:pt x="5848" y="1529"/>
                  </a:lnTo>
                  <a:lnTo>
                    <a:pt x="5827" y="1496"/>
                  </a:lnTo>
                  <a:lnTo>
                    <a:pt x="5806" y="1462"/>
                  </a:lnTo>
                  <a:lnTo>
                    <a:pt x="5784" y="1429"/>
                  </a:lnTo>
                  <a:lnTo>
                    <a:pt x="5762" y="1396"/>
                  </a:lnTo>
                  <a:lnTo>
                    <a:pt x="5741" y="1363"/>
                  </a:lnTo>
                  <a:lnTo>
                    <a:pt x="5718" y="1330"/>
                  </a:lnTo>
                  <a:lnTo>
                    <a:pt x="5694" y="1298"/>
                  </a:lnTo>
                  <a:lnTo>
                    <a:pt x="5672" y="1267"/>
                  </a:lnTo>
                  <a:lnTo>
                    <a:pt x="5648" y="1235"/>
                  </a:lnTo>
                  <a:lnTo>
                    <a:pt x="5623" y="1204"/>
                  </a:lnTo>
                  <a:lnTo>
                    <a:pt x="5598" y="1173"/>
                  </a:lnTo>
                  <a:lnTo>
                    <a:pt x="5573" y="1142"/>
                  </a:lnTo>
                  <a:lnTo>
                    <a:pt x="5548" y="1112"/>
                  </a:lnTo>
                  <a:lnTo>
                    <a:pt x="5522" y="1082"/>
                  </a:lnTo>
                  <a:lnTo>
                    <a:pt x="5496" y="1053"/>
                  </a:lnTo>
                  <a:lnTo>
                    <a:pt x="5469" y="1023"/>
                  </a:lnTo>
                  <a:lnTo>
                    <a:pt x="5442" y="994"/>
                  </a:lnTo>
                  <a:lnTo>
                    <a:pt x="5415" y="965"/>
                  </a:lnTo>
                  <a:lnTo>
                    <a:pt x="5388" y="937"/>
                  </a:lnTo>
                  <a:lnTo>
                    <a:pt x="5360" y="909"/>
                  </a:lnTo>
                  <a:lnTo>
                    <a:pt x="5332" y="882"/>
                  </a:lnTo>
                  <a:lnTo>
                    <a:pt x="5303" y="854"/>
                  </a:lnTo>
                  <a:lnTo>
                    <a:pt x="5274" y="828"/>
                  </a:lnTo>
                  <a:lnTo>
                    <a:pt x="5244" y="801"/>
                  </a:lnTo>
                  <a:lnTo>
                    <a:pt x="5215" y="775"/>
                  </a:lnTo>
                  <a:lnTo>
                    <a:pt x="5185" y="749"/>
                  </a:lnTo>
                  <a:lnTo>
                    <a:pt x="5155" y="723"/>
                  </a:lnTo>
                  <a:lnTo>
                    <a:pt x="5124" y="698"/>
                  </a:lnTo>
                  <a:lnTo>
                    <a:pt x="5093" y="673"/>
                  </a:lnTo>
                  <a:lnTo>
                    <a:pt x="5062" y="649"/>
                  </a:lnTo>
                  <a:lnTo>
                    <a:pt x="5030" y="625"/>
                  </a:lnTo>
                  <a:lnTo>
                    <a:pt x="4998" y="602"/>
                  </a:lnTo>
                  <a:lnTo>
                    <a:pt x="4966" y="579"/>
                  </a:lnTo>
                  <a:lnTo>
                    <a:pt x="4934" y="556"/>
                  </a:lnTo>
                  <a:lnTo>
                    <a:pt x="4901" y="533"/>
                  </a:lnTo>
                  <a:lnTo>
                    <a:pt x="4868" y="512"/>
                  </a:lnTo>
                  <a:lnTo>
                    <a:pt x="4834" y="490"/>
                  </a:lnTo>
                  <a:lnTo>
                    <a:pt x="4801" y="470"/>
                  </a:lnTo>
                  <a:lnTo>
                    <a:pt x="4767" y="449"/>
                  </a:lnTo>
                  <a:lnTo>
                    <a:pt x="4733" y="428"/>
                  </a:lnTo>
                  <a:lnTo>
                    <a:pt x="4699" y="409"/>
                  </a:lnTo>
                  <a:lnTo>
                    <a:pt x="4665" y="390"/>
                  </a:lnTo>
                  <a:lnTo>
                    <a:pt x="4630" y="371"/>
                  </a:lnTo>
                  <a:lnTo>
                    <a:pt x="4594" y="353"/>
                  </a:lnTo>
                  <a:lnTo>
                    <a:pt x="4560" y="334"/>
                  </a:lnTo>
                  <a:lnTo>
                    <a:pt x="4524" y="317"/>
                  </a:lnTo>
                  <a:lnTo>
                    <a:pt x="4488" y="300"/>
                  </a:lnTo>
                  <a:lnTo>
                    <a:pt x="4453" y="284"/>
                  </a:lnTo>
                  <a:lnTo>
                    <a:pt x="4416" y="267"/>
                  </a:lnTo>
                  <a:lnTo>
                    <a:pt x="4380" y="251"/>
                  </a:lnTo>
                  <a:lnTo>
                    <a:pt x="4343" y="236"/>
                  </a:lnTo>
                  <a:lnTo>
                    <a:pt x="4307" y="222"/>
                  </a:lnTo>
                  <a:lnTo>
                    <a:pt x="4270" y="207"/>
                  </a:lnTo>
                  <a:lnTo>
                    <a:pt x="4233" y="194"/>
                  </a:lnTo>
                  <a:lnTo>
                    <a:pt x="4195" y="180"/>
                  </a:lnTo>
                  <a:lnTo>
                    <a:pt x="4158" y="167"/>
                  </a:lnTo>
                  <a:lnTo>
                    <a:pt x="4121" y="155"/>
                  </a:lnTo>
                  <a:lnTo>
                    <a:pt x="4083" y="143"/>
                  </a:lnTo>
                  <a:lnTo>
                    <a:pt x="4045" y="131"/>
                  </a:lnTo>
                  <a:lnTo>
                    <a:pt x="4007" y="120"/>
                  </a:lnTo>
                  <a:lnTo>
                    <a:pt x="3969" y="109"/>
                  </a:lnTo>
                  <a:lnTo>
                    <a:pt x="3930" y="100"/>
                  </a:lnTo>
                  <a:lnTo>
                    <a:pt x="3892" y="90"/>
                  </a:lnTo>
                  <a:lnTo>
                    <a:pt x="3853" y="80"/>
                  </a:lnTo>
                  <a:lnTo>
                    <a:pt x="3816" y="72"/>
                  </a:lnTo>
                  <a:lnTo>
                    <a:pt x="3777" y="64"/>
                  </a:lnTo>
                  <a:lnTo>
                    <a:pt x="3738" y="56"/>
                  </a:lnTo>
                  <a:lnTo>
                    <a:pt x="3699" y="49"/>
                  </a:lnTo>
                  <a:lnTo>
                    <a:pt x="3660" y="42"/>
                  </a:lnTo>
                  <a:lnTo>
                    <a:pt x="3621" y="36"/>
                  </a:lnTo>
                  <a:lnTo>
                    <a:pt x="3582" y="30"/>
                  </a:lnTo>
                  <a:lnTo>
                    <a:pt x="3542" y="25"/>
                  </a:lnTo>
                  <a:lnTo>
                    <a:pt x="3503" y="21"/>
                  </a:lnTo>
                  <a:lnTo>
                    <a:pt x="3464" y="16"/>
                  </a:lnTo>
                  <a:lnTo>
                    <a:pt x="3424" y="12"/>
                  </a:lnTo>
                  <a:lnTo>
                    <a:pt x="3385" y="9"/>
                  </a:lnTo>
                  <a:lnTo>
                    <a:pt x="3345" y="7"/>
                  </a:lnTo>
                  <a:lnTo>
                    <a:pt x="3306" y="5"/>
                  </a:lnTo>
                  <a:lnTo>
                    <a:pt x="3266" y="2"/>
                  </a:lnTo>
                  <a:lnTo>
                    <a:pt x="3227" y="1"/>
                  </a:lnTo>
                  <a:lnTo>
                    <a:pt x="3187" y="0"/>
                  </a:lnTo>
                  <a:lnTo>
                    <a:pt x="3148" y="0"/>
                  </a:lnTo>
                  <a:lnTo>
                    <a:pt x="3108" y="0"/>
                  </a:lnTo>
                  <a:lnTo>
                    <a:pt x="3068" y="1"/>
                  </a:lnTo>
                  <a:lnTo>
                    <a:pt x="3029" y="2"/>
                  </a:lnTo>
                  <a:lnTo>
                    <a:pt x="2989" y="5"/>
                  </a:lnTo>
                  <a:lnTo>
                    <a:pt x="2950" y="7"/>
                  </a:lnTo>
                  <a:lnTo>
                    <a:pt x="2910" y="9"/>
                  </a:lnTo>
                  <a:lnTo>
                    <a:pt x="2871" y="12"/>
                  </a:lnTo>
                  <a:lnTo>
                    <a:pt x="2831" y="16"/>
                  </a:lnTo>
                  <a:lnTo>
                    <a:pt x="2792" y="21"/>
                  </a:lnTo>
                  <a:lnTo>
                    <a:pt x="2753" y="25"/>
                  </a:lnTo>
                  <a:lnTo>
                    <a:pt x="2715" y="30"/>
                  </a:lnTo>
                  <a:lnTo>
                    <a:pt x="2675" y="36"/>
                  </a:lnTo>
                  <a:lnTo>
                    <a:pt x="2636" y="42"/>
                  </a:lnTo>
                  <a:lnTo>
                    <a:pt x="2597" y="49"/>
                  </a:lnTo>
                  <a:lnTo>
                    <a:pt x="2558" y="56"/>
                  </a:lnTo>
                  <a:lnTo>
                    <a:pt x="2519" y="64"/>
                  </a:lnTo>
                  <a:lnTo>
                    <a:pt x="2480" y="72"/>
                  </a:lnTo>
                  <a:lnTo>
                    <a:pt x="2442" y="80"/>
                  </a:lnTo>
                  <a:lnTo>
                    <a:pt x="2403" y="90"/>
                  </a:lnTo>
                  <a:lnTo>
                    <a:pt x="2365" y="100"/>
                  </a:lnTo>
                  <a:lnTo>
                    <a:pt x="2326" y="109"/>
                  </a:lnTo>
                  <a:lnTo>
                    <a:pt x="2288" y="120"/>
                  </a:lnTo>
                  <a:lnTo>
                    <a:pt x="2251" y="131"/>
                  </a:lnTo>
                  <a:lnTo>
                    <a:pt x="2213" y="143"/>
                  </a:lnTo>
                  <a:lnTo>
                    <a:pt x="2175" y="155"/>
                  </a:lnTo>
                  <a:lnTo>
                    <a:pt x="2137" y="167"/>
                  </a:lnTo>
                  <a:lnTo>
                    <a:pt x="2100" y="180"/>
                  </a:lnTo>
                  <a:lnTo>
                    <a:pt x="2062" y="194"/>
                  </a:lnTo>
                  <a:lnTo>
                    <a:pt x="2026" y="207"/>
                  </a:lnTo>
                  <a:lnTo>
                    <a:pt x="1989" y="222"/>
                  </a:lnTo>
                  <a:lnTo>
                    <a:pt x="1952" y="236"/>
                  </a:lnTo>
                  <a:lnTo>
                    <a:pt x="1915" y="251"/>
                  </a:lnTo>
                  <a:lnTo>
                    <a:pt x="1880" y="267"/>
                  </a:lnTo>
                  <a:lnTo>
                    <a:pt x="1843" y="284"/>
                  </a:lnTo>
                  <a:lnTo>
                    <a:pt x="1807" y="300"/>
                  </a:lnTo>
                  <a:lnTo>
                    <a:pt x="1771" y="317"/>
                  </a:lnTo>
                  <a:lnTo>
                    <a:pt x="1736" y="334"/>
                  </a:lnTo>
                  <a:lnTo>
                    <a:pt x="1701" y="353"/>
                  </a:lnTo>
                  <a:lnTo>
                    <a:pt x="1665" y="371"/>
                  </a:lnTo>
                  <a:lnTo>
                    <a:pt x="1631" y="390"/>
                  </a:lnTo>
                  <a:lnTo>
                    <a:pt x="1596" y="409"/>
                  </a:lnTo>
                  <a:lnTo>
                    <a:pt x="1563" y="428"/>
                  </a:lnTo>
                  <a:lnTo>
                    <a:pt x="1528" y="449"/>
                  </a:lnTo>
                  <a:lnTo>
                    <a:pt x="1495" y="470"/>
                  </a:lnTo>
                  <a:lnTo>
                    <a:pt x="1461" y="490"/>
                  </a:lnTo>
                  <a:lnTo>
                    <a:pt x="1427" y="512"/>
                  </a:lnTo>
                  <a:lnTo>
                    <a:pt x="1395" y="533"/>
                  </a:lnTo>
                  <a:lnTo>
                    <a:pt x="1361" y="556"/>
                  </a:lnTo>
                  <a:lnTo>
                    <a:pt x="1329" y="579"/>
                  </a:lnTo>
                  <a:lnTo>
                    <a:pt x="1298" y="602"/>
                  </a:lnTo>
                  <a:lnTo>
                    <a:pt x="1265" y="625"/>
                  </a:lnTo>
                  <a:lnTo>
                    <a:pt x="1234" y="649"/>
                  </a:lnTo>
                  <a:lnTo>
                    <a:pt x="1202" y="673"/>
                  </a:lnTo>
                  <a:lnTo>
                    <a:pt x="1172" y="698"/>
                  </a:lnTo>
                  <a:lnTo>
                    <a:pt x="1141" y="723"/>
                  </a:lnTo>
                  <a:lnTo>
                    <a:pt x="1111" y="749"/>
                  </a:lnTo>
                  <a:lnTo>
                    <a:pt x="1080" y="775"/>
                  </a:lnTo>
                  <a:lnTo>
                    <a:pt x="1051" y="801"/>
                  </a:lnTo>
                  <a:lnTo>
                    <a:pt x="1022" y="828"/>
                  </a:lnTo>
                  <a:lnTo>
                    <a:pt x="993" y="854"/>
                  </a:lnTo>
                  <a:lnTo>
                    <a:pt x="965" y="882"/>
                  </a:lnTo>
                  <a:lnTo>
                    <a:pt x="935" y="909"/>
                  </a:lnTo>
                  <a:lnTo>
                    <a:pt x="907" y="937"/>
                  </a:lnTo>
                  <a:lnTo>
                    <a:pt x="880" y="965"/>
                  </a:lnTo>
                  <a:lnTo>
                    <a:pt x="853" y="994"/>
                  </a:lnTo>
                  <a:lnTo>
                    <a:pt x="826" y="1023"/>
                  </a:lnTo>
                  <a:lnTo>
                    <a:pt x="799" y="1053"/>
                  </a:lnTo>
                  <a:lnTo>
                    <a:pt x="773" y="1082"/>
                  </a:lnTo>
                  <a:lnTo>
                    <a:pt x="747" y="1112"/>
                  </a:lnTo>
                  <a:lnTo>
                    <a:pt x="722" y="1142"/>
                  </a:lnTo>
                  <a:lnTo>
                    <a:pt x="697" y="1173"/>
                  </a:lnTo>
                  <a:lnTo>
                    <a:pt x="673" y="1204"/>
                  </a:lnTo>
                  <a:lnTo>
                    <a:pt x="648" y="1235"/>
                  </a:lnTo>
                  <a:lnTo>
                    <a:pt x="624" y="1267"/>
                  </a:lnTo>
                  <a:lnTo>
                    <a:pt x="601" y="1298"/>
                  </a:lnTo>
                  <a:lnTo>
                    <a:pt x="577" y="1330"/>
                  </a:lnTo>
                  <a:lnTo>
                    <a:pt x="555" y="1363"/>
                  </a:lnTo>
                  <a:lnTo>
                    <a:pt x="533" y="1396"/>
                  </a:lnTo>
                  <a:lnTo>
                    <a:pt x="511" y="1429"/>
                  </a:lnTo>
                  <a:lnTo>
                    <a:pt x="490" y="1462"/>
                  </a:lnTo>
                  <a:lnTo>
                    <a:pt x="469" y="1496"/>
                  </a:lnTo>
                  <a:lnTo>
                    <a:pt x="449" y="1529"/>
                  </a:lnTo>
                  <a:lnTo>
                    <a:pt x="428" y="1564"/>
                  </a:lnTo>
                  <a:lnTo>
                    <a:pt x="409" y="1598"/>
                  </a:lnTo>
                  <a:lnTo>
                    <a:pt x="389" y="1632"/>
                  </a:lnTo>
                  <a:lnTo>
                    <a:pt x="370" y="1667"/>
                  </a:lnTo>
                  <a:lnTo>
                    <a:pt x="351" y="1703"/>
                  </a:lnTo>
                  <a:lnTo>
                    <a:pt x="334" y="1737"/>
                  </a:lnTo>
                  <a:lnTo>
                    <a:pt x="317" y="1773"/>
                  </a:lnTo>
                  <a:lnTo>
                    <a:pt x="299" y="1809"/>
                  </a:lnTo>
                  <a:lnTo>
                    <a:pt x="282" y="1844"/>
                  </a:lnTo>
                  <a:lnTo>
                    <a:pt x="267" y="1881"/>
                  </a:lnTo>
                  <a:lnTo>
                    <a:pt x="251" y="1917"/>
                  </a:lnTo>
                  <a:lnTo>
                    <a:pt x="236" y="1953"/>
                  </a:lnTo>
                  <a:lnTo>
                    <a:pt x="220" y="1990"/>
                  </a:lnTo>
                  <a:lnTo>
                    <a:pt x="206" y="2027"/>
                  </a:lnTo>
                  <a:lnTo>
                    <a:pt x="192" y="2065"/>
                  </a:lnTo>
                  <a:lnTo>
                    <a:pt x="179" y="2102"/>
                  </a:lnTo>
                  <a:lnTo>
                    <a:pt x="166" y="2139"/>
                  </a:lnTo>
                  <a:lnTo>
                    <a:pt x="153" y="2176"/>
                  </a:lnTo>
                  <a:lnTo>
                    <a:pt x="141" y="2214"/>
                  </a:lnTo>
                  <a:lnTo>
                    <a:pt x="131" y="2252"/>
                  </a:lnTo>
                  <a:lnTo>
                    <a:pt x="119" y="2290"/>
                  </a:lnTo>
                  <a:lnTo>
                    <a:pt x="109" y="2329"/>
                  </a:lnTo>
                  <a:lnTo>
                    <a:pt x="98" y="2367"/>
                  </a:lnTo>
                  <a:lnTo>
                    <a:pt x="88" y="2404"/>
                  </a:lnTo>
                  <a:lnTo>
                    <a:pt x="80" y="2443"/>
                  </a:lnTo>
                  <a:lnTo>
                    <a:pt x="71" y="2482"/>
                  </a:lnTo>
                  <a:lnTo>
                    <a:pt x="63" y="2521"/>
                  </a:lnTo>
                  <a:lnTo>
                    <a:pt x="55" y="2559"/>
                  </a:lnTo>
                  <a:lnTo>
                    <a:pt x="48" y="2598"/>
                  </a:lnTo>
                  <a:lnTo>
                    <a:pt x="42" y="2637"/>
                  </a:lnTo>
                  <a:lnTo>
                    <a:pt x="35" y="2677"/>
                  </a:lnTo>
                  <a:lnTo>
                    <a:pt x="30" y="2716"/>
                  </a:lnTo>
                  <a:lnTo>
                    <a:pt x="25" y="2755"/>
                  </a:lnTo>
                  <a:lnTo>
                    <a:pt x="19" y="2794"/>
                  </a:lnTo>
                  <a:lnTo>
                    <a:pt x="16" y="2834"/>
                  </a:lnTo>
                  <a:lnTo>
                    <a:pt x="12" y="2873"/>
                  </a:lnTo>
                  <a:lnTo>
                    <a:pt x="8" y="2913"/>
                  </a:lnTo>
                  <a:lnTo>
                    <a:pt x="6" y="2952"/>
                  </a:lnTo>
                  <a:lnTo>
                    <a:pt x="4" y="2992"/>
                  </a:lnTo>
                  <a:lnTo>
                    <a:pt x="2" y="3031"/>
                  </a:lnTo>
                  <a:lnTo>
                    <a:pt x="1" y="3071"/>
                  </a:lnTo>
                  <a:lnTo>
                    <a:pt x="0" y="3110"/>
                  </a:lnTo>
                  <a:lnTo>
                    <a:pt x="0" y="3150"/>
                  </a:lnTo>
                  <a:lnTo>
                    <a:pt x="0" y="3190"/>
                  </a:lnTo>
                  <a:lnTo>
                    <a:pt x="1" y="3229"/>
                  </a:lnTo>
                  <a:lnTo>
                    <a:pt x="2" y="3269"/>
                  </a:lnTo>
                  <a:lnTo>
                    <a:pt x="4" y="3308"/>
                  </a:lnTo>
                  <a:lnTo>
                    <a:pt x="6" y="3348"/>
                  </a:lnTo>
                  <a:lnTo>
                    <a:pt x="8" y="3386"/>
                  </a:lnTo>
                  <a:lnTo>
                    <a:pt x="12" y="3427"/>
                  </a:lnTo>
                  <a:lnTo>
                    <a:pt x="16" y="3465"/>
                  </a:lnTo>
                  <a:lnTo>
                    <a:pt x="19" y="3505"/>
                  </a:lnTo>
                  <a:lnTo>
                    <a:pt x="25" y="3544"/>
                  </a:lnTo>
                  <a:lnTo>
                    <a:pt x="30" y="3583"/>
                  </a:lnTo>
                  <a:lnTo>
                    <a:pt x="35" y="3623"/>
                  </a:lnTo>
                  <a:lnTo>
                    <a:pt x="42" y="3662"/>
                  </a:lnTo>
                  <a:lnTo>
                    <a:pt x="48" y="3701"/>
                  </a:lnTo>
                  <a:lnTo>
                    <a:pt x="55" y="3740"/>
                  </a:lnTo>
                  <a:lnTo>
                    <a:pt x="63" y="3779"/>
                  </a:lnTo>
                  <a:lnTo>
                    <a:pt x="71" y="3817"/>
                  </a:lnTo>
                  <a:lnTo>
                    <a:pt x="80" y="3856"/>
                  </a:lnTo>
                  <a:lnTo>
                    <a:pt x="88" y="3895"/>
                  </a:lnTo>
                  <a:lnTo>
                    <a:pt x="98" y="3933"/>
                  </a:lnTo>
                  <a:lnTo>
                    <a:pt x="109" y="3972"/>
                  </a:lnTo>
                  <a:lnTo>
                    <a:pt x="119" y="4009"/>
                  </a:lnTo>
                  <a:lnTo>
                    <a:pt x="131" y="4047"/>
                  </a:lnTo>
                  <a:lnTo>
                    <a:pt x="141" y="4085"/>
                  </a:lnTo>
                  <a:lnTo>
                    <a:pt x="153" y="4123"/>
                  </a:lnTo>
                  <a:lnTo>
                    <a:pt x="166" y="4161"/>
                  </a:lnTo>
                  <a:lnTo>
                    <a:pt x="179" y="4198"/>
                  </a:lnTo>
                  <a:lnTo>
                    <a:pt x="192" y="4235"/>
                  </a:lnTo>
                  <a:lnTo>
                    <a:pt x="206" y="4272"/>
                  </a:lnTo>
                  <a:lnTo>
                    <a:pt x="220" y="4309"/>
                  </a:lnTo>
                  <a:lnTo>
                    <a:pt x="236" y="4346"/>
                  </a:lnTo>
                  <a:lnTo>
                    <a:pt x="251" y="4383"/>
                  </a:lnTo>
                  <a:lnTo>
                    <a:pt x="267" y="4418"/>
                  </a:lnTo>
                  <a:lnTo>
                    <a:pt x="282" y="4455"/>
                  </a:lnTo>
                  <a:lnTo>
                    <a:pt x="299" y="4491"/>
                  </a:lnTo>
                  <a:lnTo>
                    <a:pt x="317" y="4526"/>
                  </a:lnTo>
                  <a:lnTo>
                    <a:pt x="334" y="4562"/>
                  </a:lnTo>
                  <a:lnTo>
                    <a:pt x="351" y="4597"/>
                  </a:lnTo>
                  <a:lnTo>
                    <a:pt x="370" y="4632"/>
                  </a:lnTo>
                  <a:lnTo>
                    <a:pt x="389" y="4667"/>
                  </a:lnTo>
                  <a:lnTo>
                    <a:pt x="409" y="4702"/>
                  </a:lnTo>
                  <a:lnTo>
                    <a:pt x="428" y="4736"/>
                  </a:lnTo>
                  <a:lnTo>
                    <a:pt x="449" y="4770"/>
                  </a:lnTo>
                  <a:lnTo>
                    <a:pt x="469" y="4803"/>
                  </a:lnTo>
                  <a:lnTo>
                    <a:pt x="490" y="4837"/>
                  </a:lnTo>
                  <a:lnTo>
                    <a:pt x="511" y="4870"/>
                  </a:lnTo>
                  <a:lnTo>
                    <a:pt x="533" y="4904"/>
                  </a:lnTo>
                  <a:lnTo>
                    <a:pt x="555" y="4936"/>
                  </a:lnTo>
                  <a:lnTo>
                    <a:pt x="577" y="4969"/>
                  </a:lnTo>
                  <a:lnTo>
                    <a:pt x="601" y="5001"/>
                  </a:lnTo>
                  <a:lnTo>
                    <a:pt x="624" y="5033"/>
                  </a:lnTo>
                  <a:lnTo>
                    <a:pt x="648" y="5064"/>
                  </a:lnTo>
                  <a:lnTo>
                    <a:pt x="673" y="5095"/>
                  </a:lnTo>
                  <a:lnTo>
                    <a:pt x="697" y="5127"/>
                  </a:lnTo>
                  <a:lnTo>
                    <a:pt x="722" y="5157"/>
                  </a:lnTo>
                  <a:lnTo>
                    <a:pt x="747" y="5187"/>
                  </a:lnTo>
                  <a:lnTo>
                    <a:pt x="773" y="5218"/>
                  </a:lnTo>
                  <a:lnTo>
                    <a:pt x="799" y="5247"/>
                  </a:lnTo>
                  <a:lnTo>
                    <a:pt x="826" y="5277"/>
                  </a:lnTo>
                  <a:lnTo>
                    <a:pt x="853" y="5305"/>
                  </a:lnTo>
                  <a:lnTo>
                    <a:pt x="880" y="5334"/>
                  </a:lnTo>
                  <a:lnTo>
                    <a:pt x="907" y="5362"/>
                  </a:lnTo>
                  <a:lnTo>
                    <a:pt x="935" y="5391"/>
                  </a:lnTo>
                  <a:lnTo>
                    <a:pt x="965" y="5419"/>
                  </a:lnTo>
                  <a:lnTo>
                    <a:pt x="993" y="5446"/>
                  </a:lnTo>
                  <a:lnTo>
                    <a:pt x="1022" y="5473"/>
                  </a:lnTo>
                  <a:lnTo>
                    <a:pt x="1051" y="5499"/>
                  </a:lnTo>
                  <a:lnTo>
                    <a:pt x="1080" y="5525"/>
                  </a:lnTo>
                  <a:lnTo>
                    <a:pt x="1111" y="5551"/>
                  </a:lnTo>
                  <a:lnTo>
                    <a:pt x="1141" y="5577"/>
                  </a:lnTo>
                  <a:lnTo>
                    <a:pt x="1172" y="5601"/>
                  </a:lnTo>
                  <a:lnTo>
                    <a:pt x="1202" y="5626"/>
                  </a:lnTo>
                  <a:lnTo>
                    <a:pt x="1234" y="5650"/>
                  </a:lnTo>
                  <a:lnTo>
                    <a:pt x="1265" y="5674"/>
                  </a:lnTo>
                  <a:lnTo>
                    <a:pt x="1298" y="5698"/>
                  </a:lnTo>
                  <a:lnTo>
                    <a:pt x="1329" y="5720"/>
                  </a:lnTo>
                  <a:lnTo>
                    <a:pt x="1361" y="5743"/>
                  </a:lnTo>
                  <a:lnTo>
                    <a:pt x="1395" y="5766"/>
                  </a:lnTo>
                  <a:lnTo>
                    <a:pt x="1427" y="5788"/>
                  </a:lnTo>
                  <a:lnTo>
                    <a:pt x="1461" y="5809"/>
                  </a:lnTo>
                  <a:lnTo>
                    <a:pt x="1495" y="5830"/>
                  </a:lnTo>
                  <a:lnTo>
                    <a:pt x="1528" y="5850"/>
                  </a:lnTo>
                  <a:lnTo>
                    <a:pt x="1563" y="5871"/>
                  </a:lnTo>
                  <a:lnTo>
                    <a:pt x="1596" y="5890"/>
                  </a:lnTo>
                  <a:lnTo>
                    <a:pt x="1631" y="5910"/>
                  </a:lnTo>
                  <a:lnTo>
                    <a:pt x="1665" y="5928"/>
                  </a:lnTo>
                  <a:lnTo>
                    <a:pt x="1701" y="5946"/>
                  </a:lnTo>
                  <a:lnTo>
                    <a:pt x="1736" y="5965"/>
                  </a:lnTo>
                  <a:lnTo>
                    <a:pt x="1771" y="5982"/>
                  </a:lnTo>
                  <a:lnTo>
                    <a:pt x="1807" y="5999"/>
                  </a:lnTo>
                  <a:lnTo>
                    <a:pt x="1843" y="6016"/>
                  </a:lnTo>
                  <a:lnTo>
                    <a:pt x="1880" y="6032"/>
                  </a:lnTo>
                  <a:lnTo>
                    <a:pt x="1915" y="6048"/>
                  </a:lnTo>
                  <a:lnTo>
                    <a:pt x="1952" y="6063"/>
                  </a:lnTo>
                  <a:lnTo>
                    <a:pt x="1989" y="6078"/>
                  </a:lnTo>
                  <a:lnTo>
                    <a:pt x="2026" y="6092"/>
                  </a:lnTo>
                  <a:lnTo>
                    <a:pt x="2062" y="6107"/>
                  </a:lnTo>
                  <a:lnTo>
                    <a:pt x="2100" y="6120"/>
                  </a:lnTo>
                  <a:lnTo>
                    <a:pt x="2137" y="6133"/>
                  </a:lnTo>
                  <a:lnTo>
                    <a:pt x="2175" y="6144"/>
                  </a:lnTo>
                  <a:lnTo>
                    <a:pt x="2213" y="6157"/>
                  </a:lnTo>
                  <a:lnTo>
                    <a:pt x="2251" y="6168"/>
                  </a:lnTo>
                  <a:lnTo>
                    <a:pt x="2288" y="6179"/>
                  </a:lnTo>
                  <a:lnTo>
                    <a:pt x="2326" y="6190"/>
                  </a:lnTo>
                  <a:lnTo>
                    <a:pt x="2365" y="6201"/>
                  </a:lnTo>
                  <a:lnTo>
                    <a:pt x="2403" y="6209"/>
                  </a:lnTo>
                  <a:lnTo>
                    <a:pt x="2442" y="6219"/>
                  </a:lnTo>
                  <a:lnTo>
                    <a:pt x="2480" y="6228"/>
                  </a:lnTo>
                  <a:lnTo>
                    <a:pt x="2519" y="6235"/>
                  </a:lnTo>
                  <a:lnTo>
                    <a:pt x="2558" y="6243"/>
                  </a:lnTo>
                  <a:lnTo>
                    <a:pt x="2597" y="6250"/>
                  </a:lnTo>
                  <a:lnTo>
                    <a:pt x="2636" y="6257"/>
                  </a:lnTo>
                  <a:lnTo>
                    <a:pt x="2675" y="6263"/>
                  </a:lnTo>
                  <a:lnTo>
                    <a:pt x="2715" y="6269"/>
                  </a:lnTo>
                  <a:lnTo>
                    <a:pt x="2753" y="6274"/>
                  </a:lnTo>
                  <a:lnTo>
                    <a:pt x="2792" y="6279"/>
                  </a:lnTo>
                  <a:lnTo>
                    <a:pt x="2831" y="6283"/>
                  </a:lnTo>
                  <a:lnTo>
                    <a:pt x="2871" y="6287"/>
                  </a:lnTo>
                  <a:lnTo>
                    <a:pt x="2910" y="6290"/>
                  </a:lnTo>
                  <a:lnTo>
                    <a:pt x="2950" y="6293"/>
                  </a:lnTo>
                  <a:lnTo>
                    <a:pt x="2989" y="6295"/>
                  </a:lnTo>
                  <a:lnTo>
                    <a:pt x="3029" y="6297"/>
                  </a:lnTo>
                  <a:lnTo>
                    <a:pt x="3068" y="6298"/>
                  </a:lnTo>
                  <a:lnTo>
                    <a:pt x="3108" y="6299"/>
                  </a:lnTo>
                  <a:lnTo>
                    <a:pt x="3148" y="6299"/>
                  </a:lnTo>
                  <a:lnTo>
                    <a:pt x="3187" y="6299"/>
                  </a:lnTo>
                  <a:lnTo>
                    <a:pt x="3227" y="6298"/>
                  </a:lnTo>
                  <a:lnTo>
                    <a:pt x="3266" y="6297"/>
                  </a:lnTo>
                  <a:lnTo>
                    <a:pt x="3306" y="6295"/>
                  </a:lnTo>
                  <a:lnTo>
                    <a:pt x="3345" y="6293"/>
                  </a:lnTo>
                  <a:lnTo>
                    <a:pt x="3385" y="6290"/>
                  </a:lnTo>
                  <a:lnTo>
                    <a:pt x="3424" y="6287"/>
                  </a:lnTo>
                  <a:lnTo>
                    <a:pt x="3464" y="6283"/>
                  </a:lnTo>
                  <a:lnTo>
                    <a:pt x="3503" y="6279"/>
                  </a:lnTo>
                  <a:lnTo>
                    <a:pt x="3542" y="6274"/>
                  </a:lnTo>
                  <a:lnTo>
                    <a:pt x="3582" y="6269"/>
                  </a:lnTo>
                  <a:lnTo>
                    <a:pt x="3621" y="6263"/>
                  </a:lnTo>
                  <a:lnTo>
                    <a:pt x="3660" y="6257"/>
                  </a:lnTo>
                  <a:lnTo>
                    <a:pt x="3699" y="6250"/>
                  </a:lnTo>
                  <a:lnTo>
                    <a:pt x="3738" y="6243"/>
                  </a:lnTo>
                  <a:lnTo>
                    <a:pt x="3777" y="6235"/>
                  </a:lnTo>
                  <a:lnTo>
                    <a:pt x="3816" y="6228"/>
                  </a:lnTo>
                  <a:lnTo>
                    <a:pt x="3853" y="6219"/>
                  </a:lnTo>
                  <a:lnTo>
                    <a:pt x="3892" y="6209"/>
                  </a:lnTo>
                  <a:lnTo>
                    <a:pt x="3930" y="6201"/>
                  </a:lnTo>
                  <a:lnTo>
                    <a:pt x="3969" y="6190"/>
                  </a:lnTo>
                  <a:lnTo>
                    <a:pt x="4007" y="6179"/>
                  </a:lnTo>
                  <a:lnTo>
                    <a:pt x="4045" y="6168"/>
                  </a:lnTo>
                  <a:lnTo>
                    <a:pt x="4083" y="6157"/>
                  </a:lnTo>
                  <a:lnTo>
                    <a:pt x="4121" y="6144"/>
                  </a:lnTo>
                  <a:lnTo>
                    <a:pt x="4158" y="6133"/>
                  </a:lnTo>
                  <a:lnTo>
                    <a:pt x="4195" y="6120"/>
                  </a:lnTo>
                  <a:lnTo>
                    <a:pt x="4233" y="6107"/>
                  </a:lnTo>
                  <a:lnTo>
                    <a:pt x="4270" y="6092"/>
                  </a:lnTo>
                  <a:lnTo>
                    <a:pt x="4307" y="6078"/>
                  </a:lnTo>
                  <a:lnTo>
                    <a:pt x="4343" y="6063"/>
                  </a:lnTo>
                  <a:lnTo>
                    <a:pt x="4380" y="6048"/>
                  </a:lnTo>
                  <a:lnTo>
                    <a:pt x="4416" y="6032"/>
                  </a:lnTo>
                  <a:lnTo>
                    <a:pt x="4453" y="6016"/>
                  </a:lnTo>
                  <a:lnTo>
                    <a:pt x="4488" y="5999"/>
                  </a:lnTo>
                  <a:lnTo>
                    <a:pt x="4524" y="5982"/>
                  </a:lnTo>
                  <a:lnTo>
                    <a:pt x="4560" y="5965"/>
                  </a:lnTo>
                  <a:lnTo>
                    <a:pt x="4594" y="5946"/>
                  </a:lnTo>
                  <a:lnTo>
                    <a:pt x="4630" y="5928"/>
                  </a:lnTo>
                  <a:lnTo>
                    <a:pt x="4665" y="5910"/>
                  </a:lnTo>
                  <a:lnTo>
                    <a:pt x="4699" y="5890"/>
                  </a:lnTo>
                  <a:lnTo>
                    <a:pt x="4733" y="5871"/>
                  </a:lnTo>
                  <a:lnTo>
                    <a:pt x="4767" y="5850"/>
                  </a:lnTo>
                  <a:lnTo>
                    <a:pt x="4801" y="5830"/>
                  </a:lnTo>
                  <a:lnTo>
                    <a:pt x="4834" y="5809"/>
                  </a:lnTo>
                  <a:lnTo>
                    <a:pt x="4868" y="5788"/>
                  </a:lnTo>
                  <a:lnTo>
                    <a:pt x="4901" y="5766"/>
                  </a:lnTo>
                  <a:lnTo>
                    <a:pt x="4934" y="5743"/>
                  </a:lnTo>
                  <a:lnTo>
                    <a:pt x="4966" y="5720"/>
                  </a:lnTo>
                  <a:lnTo>
                    <a:pt x="4998" y="5698"/>
                  </a:lnTo>
                  <a:lnTo>
                    <a:pt x="5030" y="5674"/>
                  </a:lnTo>
                  <a:lnTo>
                    <a:pt x="5062" y="5650"/>
                  </a:lnTo>
                  <a:lnTo>
                    <a:pt x="5093" y="5626"/>
                  </a:lnTo>
                  <a:lnTo>
                    <a:pt x="5124" y="5601"/>
                  </a:lnTo>
                  <a:lnTo>
                    <a:pt x="5155" y="5577"/>
                  </a:lnTo>
                  <a:lnTo>
                    <a:pt x="5185" y="5551"/>
                  </a:lnTo>
                  <a:lnTo>
                    <a:pt x="5215" y="5525"/>
                  </a:lnTo>
                  <a:lnTo>
                    <a:pt x="5244" y="5499"/>
                  </a:lnTo>
                  <a:lnTo>
                    <a:pt x="5274" y="5473"/>
                  </a:lnTo>
                  <a:lnTo>
                    <a:pt x="5303" y="5446"/>
                  </a:lnTo>
                  <a:lnTo>
                    <a:pt x="5332" y="5419"/>
                  </a:lnTo>
                  <a:lnTo>
                    <a:pt x="5360" y="5391"/>
                  </a:lnTo>
                  <a:lnTo>
                    <a:pt x="5388" y="5362"/>
                  </a:lnTo>
                  <a:lnTo>
                    <a:pt x="5415" y="5334"/>
                  </a:lnTo>
                  <a:lnTo>
                    <a:pt x="5442" y="5305"/>
                  </a:lnTo>
                  <a:lnTo>
                    <a:pt x="5469" y="5277"/>
                  </a:lnTo>
                  <a:lnTo>
                    <a:pt x="5496" y="5247"/>
                  </a:lnTo>
                  <a:lnTo>
                    <a:pt x="5522" y="5218"/>
                  </a:lnTo>
                  <a:lnTo>
                    <a:pt x="5548" y="5187"/>
                  </a:lnTo>
                  <a:lnTo>
                    <a:pt x="5573" y="5157"/>
                  </a:lnTo>
                  <a:lnTo>
                    <a:pt x="5598" y="5127"/>
                  </a:lnTo>
                  <a:lnTo>
                    <a:pt x="5623" y="5095"/>
                  </a:lnTo>
                  <a:lnTo>
                    <a:pt x="5648" y="5064"/>
                  </a:lnTo>
                  <a:lnTo>
                    <a:pt x="5672" y="5033"/>
                  </a:lnTo>
                  <a:lnTo>
                    <a:pt x="5694" y="5001"/>
                  </a:lnTo>
                  <a:lnTo>
                    <a:pt x="5718" y="4969"/>
                  </a:lnTo>
                  <a:lnTo>
                    <a:pt x="5741" y="4936"/>
                  </a:lnTo>
                  <a:lnTo>
                    <a:pt x="5762" y="4904"/>
                  </a:lnTo>
                  <a:lnTo>
                    <a:pt x="5784" y="4870"/>
                  </a:lnTo>
                  <a:lnTo>
                    <a:pt x="5806" y="4837"/>
                  </a:lnTo>
                  <a:lnTo>
                    <a:pt x="5827" y="4803"/>
                  </a:lnTo>
                  <a:lnTo>
                    <a:pt x="5848" y="4770"/>
                  </a:lnTo>
                  <a:lnTo>
                    <a:pt x="5867" y="4736"/>
                  </a:lnTo>
                  <a:lnTo>
                    <a:pt x="5887" y="4702"/>
                  </a:lnTo>
                  <a:lnTo>
                    <a:pt x="5906" y="4667"/>
                  </a:lnTo>
                  <a:lnTo>
                    <a:pt x="5926" y="4632"/>
                  </a:lnTo>
                  <a:lnTo>
                    <a:pt x="5944" y="4597"/>
                  </a:lnTo>
                  <a:lnTo>
                    <a:pt x="5961" y="4562"/>
                  </a:lnTo>
                  <a:lnTo>
                    <a:pt x="5980" y="4526"/>
                  </a:lnTo>
                  <a:lnTo>
                    <a:pt x="5996" y="4491"/>
                  </a:lnTo>
                  <a:lnTo>
                    <a:pt x="6013" y="4455"/>
                  </a:lnTo>
                  <a:lnTo>
                    <a:pt x="6030" y="4418"/>
                  </a:lnTo>
                  <a:lnTo>
                    <a:pt x="6045" y="4383"/>
                  </a:lnTo>
                  <a:lnTo>
                    <a:pt x="6060" y="4346"/>
                  </a:lnTo>
                  <a:lnTo>
                    <a:pt x="6075" y="4309"/>
                  </a:lnTo>
                  <a:lnTo>
                    <a:pt x="6089" y="4272"/>
                  </a:lnTo>
                  <a:lnTo>
                    <a:pt x="6103" y="4235"/>
                  </a:lnTo>
                  <a:lnTo>
                    <a:pt x="6116" y="4198"/>
                  </a:lnTo>
                  <a:lnTo>
                    <a:pt x="6129" y="4161"/>
                  </a:lnTo>
                  <a:lnTo>
                    <a:pt x="6142" y="4123"/>
                  </a:lnTo>
                  <a:lnTo>
                    <a:pt x="6154" y="4085"/>
                  </a:lnTo>
                  <a:lnTo>
                    <a:pt x="6166" y="4047"/>
                  </a:lnTo>
                  <a:lnTo>
                    <a:pt x="6177" y="4009"/>
                  </a:lnTo>
                  <a:lnTo>
                    <a:pt x="6187" y="3972"/>
                  </a:lnTo>
                  <a:lnTo>
                    <a:pt x="6197" y="3933"/>
                  </a:lnTo>
                  <a:lnTo>
                    <a:pt x="6207" y="3895"/>
                  </a:lnTo>
                  <a:lnTo>
                    <a:pt x="6216" y="3856"/>
                  </a:lnTo>
                  <a:lnTo>
                    <a:pt x="6224" y="3817"/>
                  </a:lnTo>
                  <a:lnTo>
                    <a:pt x="6233" y="3779"/>
                  </a:lnTo>
                  <a:lnTo>
                    <a:pt x="6240" y="3740"/>
                  </a:lnTo>
                  <a:lnTo>
                    <a:pt x="6247" y="3701"/>
                  </a:lnTo>
                  <a:lnTo>
                    <a:pt x="6255" y="3662"/>
                  </a:lnTo>
                  <a:lnTo>
                    <a:pt x="6260" y="3623"/>
                  </a:lnTo>
                  <a:lnTo>
                    <a:pt x="6266" y="3583"/>
                  </a:lnTo>
                  <a:lnTo>
                    <a:pt x="6271" y="3544"/>
                  </a:lnTo>
                  <a:lnTo>
                    <a:pt x="6276" y="3505"/>
                  </a:lnTo>
                  <a:lnTo>
                    <a:pt x="6280" y="3465"/>
                  </a:lnTo>
                  <a:lnTo>
                    <a:pt x="6284" y="3427"/>
                  </a:lnTo>
                  <a:lnTo>
                    <a:pt x="6287" y="3386"/>
                  </a:lnTo>
                  <a:lnTo>
                    <a:pt x="6290" y="3348"/>
                  </a:lnTo>
                  <a:lnTo>
                    <a:pt x="6292" y="3308"/>
                  </a:lnTo>
                  <a:lnTo>
                    <a:pt x="6293" y="3269"/>
                  </a:lnTo>
                  <a:lnTo>
                    <a:pt x="6295" y="3229"/>
                  </a:lnTo>
                  <a:lnTo>
                    <a:pt x="6296" y="3190"/>
                  </a:lnTo>
                  <a:lnTo>
                    <a:pt x="6296" y="315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任意多边形 695419"/>
            <p:cNvSpPr>
              <a:spLocks noChangeAspect="1"/>
            </p:cNvSpPr>
            <p:nvPr/>
          </p:nvSpPr>
          <p:spPr>
            <a:xfrm>
              <a:off x="3599" y="2867"/>
              <a:ext cx="130" cy="130"/>
            </a:xfrm>
            <a:custGeom>
              <a:avLst/>
              <a:gdLst/>
              <a:ahLst/>
              <a:cxnLst>
                <a:cxn ang="0">
                  <a:pos x="130" y="60"/>
                </a:cxn>
                <a:cxn ang="0">
                  <a:pos x="129" y="53"/>
                </a:cxn>
                <a:cxn ang="0">
                  <a:pos x="127" y="46"/>
                </a:cxn>
                <a:cxn ang="0">
                  <a:pos x="125" y="40"/>
                </a:cxn>
                <a:cxn ang="0">
                  <a:pos x="122" y="33"/>
                </a:cxn>
                <a:cxn ang="0">
                  <a:pos x="118" y="27"/>
                </a:cxn>
                <a:cxn ang="0">
                  <a:pos x="113" y="22"/>
                </a:cxn>
                <a:cxn ang="0">
                  <a:pos x="108" y="17"/>
                </a:cxn>
                <a:cxn ang="0">
                  <a:pos x="103" y="12"/>
                </a:cxn>
                <a:cxn ang="0">
                  <a:pos x="97" y="8"/>
                </a:cxn>
                <a:cxn ang="0">
                  <a:pos x="90" y="5"/>
                </a:cxn>
                <a:cxn ang="0">
                  <a:pos x="84" y="3"/>
                </a:cxn>
                <a:cxn ang="0">
                  <a:pos x="77" y="1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1"/>
                </a:cxn>
                <a:cxn ang="0">
                  <a:pos x="48" y="2"/>
                </a:cxn>
                <a:cxn ang="0">
                  <a:pos x="42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4" y="25"/>
                </a:cxn>
                <a:cxn ang="0">
                  <a:pos x="10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65"/>
                </a:cxn>
                <a:cxn ang="0">
                  <a:pos x="0" y="72"/>
                </a:cxn>
                <a:cxn ang="0">
                  <a:pos x="2" y="79"/>
                </a:cxn>
                <a:cxn ang="0">
                  <a:pos x="3" y="86"/>
                </a:cxn>
                <a:cxn ang="0">
                  <a:pos x="6" y="93"/>
                </a:cxn>
                <a:cxn ang="0">
                  <a:pos x="10" y="99"/>
                </a:cxn>
                <a:cxn ang="0">
                  <a:pos x="14" y="105"/>
                </a:cxn>
                <a:cxn ang="0">
                  <a:pos x="18" y="110"/>
                </a:cxn>
                <a:cxn ang="0">
                  <a:pos x="23" y="115"/>
                </a:cxn>
                <a:cxn ang="0">
                  <a:pos x="29" y="119"/>
                </a:cxn>
                <a:cxn ang="0">
                  <a:pos x="35" y="123"/>
                </a:cxn>
                <a:cxn ang="0">
                  <a:pos x="42" y="126"/>
                </a:cxn>
                <a:cxn ang="0">
                  <a:pos x="48" y="128"/>
                </a:cxn>
                <a:cxn ang="0">
                  <a:pos x="56" y="129"/>
                </a:cxn>
                <a:cxn ang="0">
                  <a:pos x="63" y="130"/>
                </a:cxn>
                <a:cxn ang="0">
                  <a:pos x="70" y="130"/>
                </a:cxn>
                <a:cxn ang="0">
                  <a:pos x="77" y="129"/>
                </a:cxn>
                <a:cxn ang="0">
                  <a:pos x="84" y="127"/>
                </a:cxn>
                <a:cxn ang="0">
                  <a:pos x="90" y="125"/>
                </a:cxn>
                <a:cxn ang="0">
                  <a:pos x="97" y="122"/>
                </a:cxn>
                <a:cxn ang="0">
                  <a:pos x="103" y="118"/>
                </a:cxn>
                <a:cxn ang="0">
                  <a:pos x="108" y="113"/>
                </a:cxn>
                <a:cxn ang="0">
                  <a:pos x="113" y="109"/>
                </a:cxn>
                <a:cxn ang="0">
                  <a:pos x="118" y="103"/>
                </a:cxn>
                <a:cxn ang="0">
                  <a:pos x="122" y="97"/>
                </a:cxn>
                <a:cxn ang="0">
                  <a:pos x="125" y="90"/>
                </a:cxn>
                <a:cxn ang="0">
                  <a:pos x="127" y="84"/>
                </a:cxn>
                <a:cxn ang="0">
                  <a:pos x="129" y="77"/>
                </a:cxn>
                <a:cxn ang="0">
                  <a:pos x="130" y="70"/>
                </a:cxn>
              </a:cxnLst>
              <a:rect l="0" t="0" r="0" b="0"/>
              <a:pathLst>
                <a:path w="756" h="756">
                  <a:moveTo>
                    <a:pt x="756" y="379"/>
                  </a:moveTo>
                  <a:lnTo>
                    <a:pt x="756" y="365"/>
                  </a:lnTo>
                  <a:lnTo>
                    <a:pt x="755" y="351"/>
                  </a:lnTo>
                  <a:lnTo>
                    <a:pt x="754" y="337"/>
                  </a:lnTo>
                  <a:lnTo>
                    <a:pt x="751" y="324"/>
                  </a:lnTo>
                  <a:lnTo>
                    <a:pt x="749" y="310"/>
                  </a:lnTo>
                  <a:lnTo>
                    <a:pt x="747" y="297"/>
                  </a:lnTo>
                  <a:lnTo>
                    <a:pt x="744" y="283"/>
                  </a:lnTo>
                  <a:lnTo>
                    <a:pt x="740" y="270"/>
                  </a:lnTo>
                  <a:lnTo>
                    <a:pt x="735" y="257"/>
                  </a:lnTo>
                  <a:lnTo>
                    <a:pt x="731" y="244"/>
                  </a:lnTo>
                  <a:lnTo>
                    <a:pt x="726" y="231"/>
                  </a:lnTo>
                  <a:lnTo>
                    <a:pt x="720" y="218"/>
                  </a:lnTo>
                  <a:lnTo>
                    <a:pt x="714" y="206"/>
                  </a:lnTo>
                  <a:lnTo>
                    <a:pt x="707" y="194"/>
                  </a:lnTo>
                  <a:lnTo>
                    <a:pt x="701" y="182"/>
                  </a:lnTo>
                  <a:lnTo>
                    <a:pt x="693" y="170"/>
                  </a:lnTo>
                  <a:lnTo>
                    <a:pt x="686" y="158"/>
                  </a:lnTo>
                  <a:lnTo>
                    <a:pt x="677" y="147"/>
                  </a:lnTo>
                  <a:lnTo>
                    <a:pt x="668" y="137"/>
                  </a:lnTo>
                  <a:lnTo>
                    <a:pt x="660" y="126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7"/>
                  </a:lnTo>
                  <a:lnTo>
                    <a:pt x="620" y="88"/>
                  </a:lnTo>
                  <a:lnTo>
                    <a:pt x="609" y="79"/>
                  </a:lnTo>
                  <a:lnTo>
                    <a:pt x="598" y="71"/>
                  </a:lnTo>
                  <a:lnTo>
                    <a:pt x="586" y="63"/>
                  </a:lnTo>
                  <a:lnTo>
                    <a:pt x="575" y="55"/>
                  </a:lnTo>
                  <a:lnTo>
                    <a:pt x="563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1"/>
                  </a:lnTo>
                  <a:lnTo>
                    <a:pt x="512" y="25"/>
                  </a:lnTo>
                  <a:lnTo>
                    <a:pt x="499" y="21"/>
                  </a:lnTo>
                  <a:lnTo>
                    <a:pt x="487" y="16"/>
                  </a:lnTo>
                  <a:lnTo>
                    <a:pt x="474" y="13"/>
                  </a:lnTo>
                  <a:lnTo>
                    <a:pt x="461" y="10"/>
                  </a:lnTo>
                  <a:lnTo>
                    <a:pt x="446" y="7"/>
                  </a:lnTo>
                  <a:lnTo>
                    <a:pt x="434" y="5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0"/>
                  </a:lnTo>
                  <a:lnTo>
                    <a:pt x="378" y="0"/>
                  </a:lnTo>
                  <a:lnTo>
                    <a:pt x="364" y="0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5"/>
                  </a:lnTo>
                  <a:lnTo>
                    <a:pt x="309" y="7"/>
                  </a:lnTo>
                  <a:lnTo>
                    <a:pt x="296" y="10"/>
                  </a:lnTo>
                  <a:lnTo>
                    <a:pt x="282" y="13"/>
                  </a:lnTo>
                  <a:lnTo>
                    <a:pt x="269" y="16"/>
                  </a:lnTo>
                  <a:lnTo>
                    <a:pt x="256" y="21"/>
                  </a:lnTo>
                  <a:lnTo>
                    <a:pt x="243" y="25"/>
                  </a:lnTo>
                  <a:lnTo>
                    <a:pt x="230" y="31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2" y="55"/>
                  </a:lnTo>
                  <a:lnTo>
                    <a:pt x="170" y="63"/>
                  </a:lnTo>
                  <a:lnTo>
                    <a:pt x="158" y="71"/>
                  </a:lnTo>
                  <a:lnTo>
                    <a:pt x="147" y="79"/>
                  </a:lnTo>
                  <a:lnTo>
                    <a:pt x="136" y="88"/>
                  </a:lnTo>
                  <a:lnTo>
                    <a:pt x="126" y="97"/>
                  </a:lnTo>
                  <a:lnTo>
                    <a:pt x="116" y="106"/>
                  </a:lnTo>
                  <a:lnTo>
                    <a:pt x="106" y="116"/>
                  </a:lnTo>
                  <a:lnTo>
                    <a:pt x="97" y="126"/>
                  </a:lnTo>
                  <a:lnTo>
                    <a:pt x="87" y="137"/>
                  </a:lnTo>
                  <a:lnTo>
                    <a:pt x="79" y="147"/>
                  </a:lnTo>
                  <a:lnTo>
                    <a:pt x="71" y="158"/>
                  </a:lnTo>
                  <a:lnTo>
                    <a:pt x="63" y="170"/>
                  </a:lnTo>
                  <a:lnTo>
                    <a:pt x="56" y="182"/>
                  </a:lnTo>
                  <a:lnTo>
                    <a:pt x="48" y="194"/>
                  </a:lnTo>
                  <a:lnTo>
                    <a:pt x="42" y="206"/>
                  </a:lnTo>
                  <a:lnTo>
                    <a:pt x="35" y="218"/>
                  </a:lnTo>
                  <a:lnTo>
                    <a:pt x="30" y="231"/>
                  </a:lnTo>
                  <a:lnTo>
                    <a:pt x="25" y="244"/>
                  </a:lnTo>
                  <a:lnTo>
                    <a:pt x="20" y="257"/>
                  </a:lnTo>
                  <a:lnTo>
                    <a:pt x="16" y="270"/>
                  </a:lnTo>
                  <a:lnTo>
                    <a:pt x="13" y="283"/>
                  </a:lnTo>
                  <a:lnTo>
                    <a:pt x="10" y="297"/>
                  </a:lnTo>
                  <a:lnTo>
                    <a:pt x="6" y="310"/>
                  </a:lnTo>
                  <a:lnTo>
                    <a:pt x="4" y="324"/>
                  </a:lnTo>
                  <a:lnTo>
                    <a:pt x="2" y="337"/>
                  </a:lnTo>
                  <a:lnTo>
                    <a:pt x="1" y="351"/>
                  </a:lnTo>
                  <a:lnTo>
                    <a:pt x="1" y="365"/>
                  </a:lnTo>
                  <a:lnTo>
                    <a:pt x="0" y="379"/>
                  </a:lnTo>
                  <a:lnTo>
                    <a:pt x="1" y="392"/>
                  </a:lnTo>
                  <a:lnTo>
                    <a:pt x="1" y="406"/>
                  </a:lnTo>
                  <a:lnTo>
                    <a:pt x="2" y="420"/>
                  </a:lnTo>
                  <a:lnTo>
                    <a:pt x="4" y="433"/>
                  </a:lnTo>
                  <a:lnTo>
                    <a:pt x="6" y="447"/>
                  </a:lnTo>
                  <a:lnTo>
                    <a:pt x="10" y="461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0"/>
                  </a:lnTo>
                  <a:lnTo>
                    <a:pt x="25" y="513"/>
                  </a:lnTo>
                  <a:lnTo>
                    <a:pt x="30" y="526"/>
                  </a:lnTo>
                  <a:lnTo>
                    <a:pt x="35" y="539"/>
                  </a:lnTo>
                  <a:lnTo>
                    <a:pt x="42" y="551"/>
                  </a:lnTo>
                  <a:lnTo>
                    <a:pt x="48" y="564"/>
                  </a:lnTo>
                  <a:lnTo>
                    <a:pt x="56" y="576"/>
                  </a:lnTo>
                  <a:lnTo>
                    <a:pt x="63" y="586"/>
                  </a:lnTo>
                  <a:lnTo>
                    <a:pt x="71" y="598"/>
                  </a:lnTo>
                  <a:lnTo>
                    <a:pt x="79" y="609"/>
                  </a:lnTo>
                  <a:lnTo>
                    <a:pt x="87" y="620"/>
                  </a:lnTo>
                  <a:lnTo>
                    <a:pt x="97" y="631"/>
                  </a:lnTo>
                  <a:lnTo>
                    <a:pt x="106" y="641"/>
                  </a:lnTo>
                  <a:lnTo>
                    <a:pt x="116" y="650"/>
                  </a:lnTo>
                  <a:lnTo>
                    <a:pt x="126" y="660"/>
                  </a:lnTo>
                  <a:lnTo>
                    <a:pt x="136" y="669"/>
                  </a:lnTo>
                  <a:lnTo>
                    <a:pt x="147" y="677"/>
                  </a:lnTo>
                  <a:lnTo>
                    <a:pt x="158" y="686"/>
                  </a:lnTo>
                  <a:lnTo>
                    <a:pt x="170" y="694"/>
                  </a:lnTo>
                  <a:lnTo>
                    <a:pt x="182" y="701"/>
                  </a:lnTo>
                  <a:lnTo>
                    <a:pt x="193" y="708"/>
                  </a:lnTo>
                  <a:lnTo>
                    <a:pt x="205" y="714"/>
                  </a:lnTo>
                  <a:lnTo>
                    <a:pt x="217" y="721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6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8"/>
                  </a:lnTo>
                  <a:lnTo>
                    <a:pt x="309" y="750"/>
                  </a:lnTo>
                  <a:lnTo>
                    <a:pt x="323" y="752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8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4" y="752"/>
                  </a:lnTo>
                  <a:lnTo>
                    <a:pt x="446" y="750"/>
                  </a:lnTo>
                  <a:lnTo>
                    <a:pt x="461" y="748"/>
                  </a:lnTo>
                  <a:lnTo>
                    <a:pt x="474" y="744"/>
                  </a:lnTo>
                  <a:lnTo>
                    <a:pt x="487" y="740"/>
                  </a:lnTo>
                  <a:lnTo>
                    <a:pt x="499" y="736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1"/>
                  </a:lnTo>
                  <a:lnTo>
                    <a:pt x="550" y="714"/>
                  </a:lnTo>
                  <a:lnTo>
                    <a:pt x="563" y="708"/>
                  </a:lnTo>
                  <a:lnTo>
                    <a:pt x="575" y="701"/>
                  </a:lnTo>
                  <a:lnTo>
                    <a:pt x="586" y="694"/>
                  </a:lnTo>
                  <a:lnTo>
                    <a:pt x="598" y="686"/>
                  </a:lnTo>
                  <a:lnTo>
                    <a:pt x="609" y="677"/>
                  </a:lnTo>
                  <a:lnTo>
                    <a:pt x="620" y="669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1"/>
                  </a:lnTo>
                  <a:lnTo>
                    <a:pt x="660" y="631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6" y="598"/>
                  </a:lnTo>
                  <a:lnTo>
                    <a:pt x="693" y="586"/>
                  </a:lnTo>
                  <a:lnTo>
                    <a:pt x="701" y="576"/>
                  </a:lnTo>
                  <a:lnTo>
                    <a:pt x="707" y="564"/>
                  </a:lnTo>
                  <a:lnTo>
                    <a:pt x="714" y="551"/>
                  </a:lnTo>
                  <a:lnTo>
                    <a:pt x="720" y="539"/>
                  </a:lnTo>
                  <a:lnTo>
                    <a:pt x="726" y="526"/>
                  </a:lnTo>
                  <a:lnTo>
                    <a:pt x="731" y="513"/>
                  </a:lnTo>
                  <a:lnTo>
                    <a:pt x="735" y="500"/>
                  </a:lnTo>
                  <a:lnTo>
                    <a:pt x="740" y="487"/>
                  </a:lnTo>
                  <a:lnTo>
                    <a:pt x="744" y="474"/>
                  </a:lnTo>
                  <a:lnTo>
                    <a:pt x="747" y="461"/>
                  </a:lnTo>
                  <a:lnTo>
                    <a:pt x="749" y="447"/>
                  </a:lnTo>
                  <a:lnTo>
                    <a:pt x="751" y="433"/>
                  </a:lnTo>
                  <a:lnTo>
                    <a:pt x="754" y="420"/>
                  </a:lnTo>
                  <a:lnTo>
                    <a:pt x="755" y="406"/>
                  </a:lnTo>
                  <a:lnTo>
                    <a:pt x="756" y="392"/>
                  </a:lnTo>
                  <a:lnTo>
                    <a:pt x="756" y="379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直接连接符 695420"/>
            <p:cNvSpPr>
              <a:spLocks noChangeAspect="1"/>
            </p:cNvSpPr>
            <p:nvPr/>
          </p:nvSpPr>
          <p:spPr>
            <a:xfrm>
              <a:off x="3940" y="2624"/>
              <a:ext cx="1" cy="3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任意多边形 695421"/>
            <p:cNvSpPr>
              <a:spLocks noChangeAspect="1"/>
            </p:cNvSpPr>
            <p:nvPr/>
          </p:nvSpPr>
          <p:spPr>
            <a:xfrm>
              <a:off x="3599" y="3419"/>
              <a:ext cx="130" cy="130"/>
            </a:xfrm>
            <a:custGeom>
              <a:avLst/>
              <a:gdLst/>
              <a:ahLst/>
              <a:cxnLst>
                <a:cxn ang="0">
                  <a:pos x="130" y="60"/>
                </a:cxn>
                <a:cxn ang="0">
                  <a:pos x="129" y="53"/>
                </a:cxn>
                <a:cxn ang="0">
                  <a:pos x="127" y="46"/>
                </a:cxn>
                <a:cxn ang="0">
                  <a:pos x="125" y="40"/>
                </a:cxn>
                <a:cxn ang="0">
                  <a:pos x="122" y="33"/>
                </a:cxn>
                <a:cxn ang="0">
                  <a:pos x="118" y="27"/>
                </a:cxn>
                <a:cxn ang="0">
                  <a:pos x="113" y="21"/>
                </a:cxn>
                <a:cxn ang="0">
                  <a:pos x="108" y="17"/>
                </a:cxn>
                <a:cxn ang="0">
                  <a:pos x="103" y="12"/>
                </a:cxn>
                <a:cxn ang="0">
                  <a:pos x="97" y="8"/>
                </a:cxn>
                <a:cxn ang="0">
                  <a:pos x="90" y="5"/>
                </a:cxn>
                <a:cxn ang="0">
                  <a:pos x="84" y="3"/>
                </a:cxn>
                <a:cxn ang="0">
                  <a:pos x="77" y="1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1"/>
                </a:cxn>
                <a:cxn ang="0">
                  <a:pos x="48" y="2"/>
                </a:cxn>
                <a:cxn ang="0">
                  <a:pos x="42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4" y="25"/>
                </a:cxn>
                <a:cxn ang="0">
                  <a:pos x="10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65"/>
                </a:cxn>
                <a:cxn ang="0">
                  <a:pos x="0" y="72"/>
                </a:cxn>
                <a:cxn ang="0">
                  <a:pos x="2" y="79"/>
                </a:cxn>
                <a:cxn ang="0">
                  <a:pos x="3" y="86"/>
                </a:cxn>
                <a:cxn ang="0">
                  <a:pos x="6" y="93"/>
                </a:cxn>
                <a:cxn ang="0">
                  <a:pos x="10" y="99"/>
                </a:cxn>
                <a:cxn ang="0">
                  <a:pos x="14" y="105"/>
                </a:cxn>
                <a:cxn ang="0">
                  <a:pos x="18" y="110"/>
                </a:cxn>
                <a:cxn ang="0">
                  <a:pos x="23" y="115"/>
                </a:cxn>
                <a:cxn ang="0">
                  <a:pos x="29" y="119"/>
                </a:cxn>
                <a:cxn ang="0">
                  <a:pos x="35" y="123"/>
                </a:cxn>
                <a:cxn ang="0">
                  <a:pos x="42" y="126"/>
                </a:cxn>
                <a:cxn ang="0">
                  <a:pos x="48" y="128"/>
                </a:cxn>
                <a:cxn ang="0">
                  <a:pos x="56" y="129"/>
                </a:cxn>
                <a:cxn ang="0">
                  <a:pos x="63" y="130"/>
                </a:cxn>
                <a:cxn ang="0">
                  <a:pos x="70" y="130"/>
                </a:cxn>
                <a:cxn ang="0">
                  <a:pos x="77" y="129"/>
                </a:cxn>
                <a:cxn ang="0">
                  <a:pos x="84" y="127"/>
                </a:cxn>
                <a:cxn ang="0">
                  <a:pos x="90" y="125"/>
                </a:cxn>
                <a:cxn ang="0">
                  <a:pos x="97" y="122"/>
                </a:cxn>
                <a:cxn ang="0">
                  <a:pos x="103" y="118"/>
                </a:cxn>
                <a:cxn ang="0">
                  <a:pos x="108" y="113"/>
                </a:cxn>
                <a:cxn ang="0">
                  <a:pos x="113" y="109"/>
                </a:cxn>
                <a:cxn ang="0">
                  <a:pos x="118" y="103"/>
                </a:cxn>
                <a:cxn ang="0">
                  <a:pos x="122" y="97"/>
                </a:cxn>
                <a:cxn ang="0">
                  <a:pos x="125" y="90"/>
                </a:cxn>
                <a:cxn ang="0">
                  <a:pos x="127" y="84"/>
                </a:cxn>
                <a:cxn ang="0">
                  <a:pos x="129" y="77"/>
                </a:cxn>
                <a:cxn ang="0">
                  <a:pos x="130" y="70"/>
                </a:cxn>
              </a:cxnLst>
              <a:rect l="0" t="0" r="0" b="0"/>
              <a:pathLst>
                <a:path w="756" h="756">
                  <a:moveTo>
                    <a:pt x="756" y="379"/>
                  </a:moveTo>
                  <a:lnTo>
                    <a:pt x="756" y="364"/>
                  </a:lnTo>
                  <a:lnTo>
                    <a:pt x="755" y="350"/>
                  </a:lnTo>
                  <a:lnTo>
                    <a:pt x="754" y="336"/>
                  </a:lnTo>
                  <a:lnTo>
                    <a:pt x="751" y="323"/>
                  </a:lnTo>
                  <a:lnTo>
                    <a:pt x="749" y="309"/>
                  </a:lnTo>
                  <a:lnTo>
                    <a:pt x="747" y="296"/>
                  </a:lnTo>
                  <a:lnTo>
                    <a:pt x="744" y="282"/>
                  </a:lnTo>
                  <a:lnTo>
                    <a:pt x="740" y="269"/>
                  </a:lnTo>
                  <a:lnTo>
                    <a:pt x="735" y="256"/>
                  </a:lnTo>
                  <a:lnTo>
                    <a:pt x="731" y="243"/>
                  </a:lnTo>
                  <a:lnTo>
                    <a:pt x="726" y="230"/>
                  </a:lnTo>
                  <a:lnTo>
                    <a:pt x="720" y="217"/>
                  </a:lnTo>
                  <a:lnTo>
                    <a:pt x="714" y="206"/>
                  </a:lnTo>
                  <a:lnTo>
                    <a:pt x="707" y="194"/>
                  </a:lnTo>
                  <a:lnTo>
                    <a:pt x="701" y="182"/>
                  </a:lnTo>
                  <a:lnTo>
                    <a:pt x="693" y="170"/>
                  </a:lnTo>
                  <a:lnTo>
                    <a:pt x="686" y="158"/>
                  </a:lnTo>
                  <a:lnTo>
                    <a:pt x="677" y="147"/>
                  </a:lnTo>
                  <a:lnTo>
                    <a:pt x="668" y="136"/>
                  </a:lnTo>
                  <a:lnTo>
                    <a:pt x="660" y="125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6"/>
                  </a:lnTo>
                  <a:lnTo>
                    <a:pt x="620" y="88"/>
                  </a:lnTo>
                  <a:lnTo>
                    <a:pt x="609" y="79"/>
                  </a:lnTo>
                  <a:lnTo>
                    <a:pt x="598" y="70"/>
                  </a:lnTo>
                  <a:lnTo>
                    <a:pt x="586" y="63"/>
                  </a:lnTo>
                  <a:lnTo>
                    <a:pt x="575" y="55"/>
                  </a:lnTo>
                  <a:lnTo>
                    <a:pt x="563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0"/>
                  </a:lnTo>
                  <a:lnTo>
                    <a:pt x="512" y="25"/>
                  </a:lnTo>
                  <a:lnTo>
                    <a:pt x="499" y="21"/>
                  </a:lnTo>
                  <a:lnTo>
                    <a:pt x="487" y="16"/>
                  </a:lnTo>
                  <a:lnTo>
                    <a:pt x="474" y="13"/>
                  </a:lnTo>
                  <a:lnTo>
                    <a:pt x="461" y="10"/>
                  </a:lnTo>
                  <a:lnTo>
                    <a:pt x="446" y="7"/>
                  </a:lnTo>
                  <a:lnTo>
                    <a:pt x="434" y="4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0"/>
                  </a:lnTo>
                  <a:lnTo>
                    <a:pt x="378" y="0"/>
                  </a:lnTo>
                  <a:lnTo>
                    <a:pt x="364" y="0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4"/>
                  </a:lnTo>
                  <a:lnTo>
                    <a:pt x="309" y="7"/>
                  </a:lnTo>
                  <a:lnTo>
                    <a:pt x="296" y="10"/>
                  </a:lnTo>
                  <a:lnTo>
                    <a:pt x="282" y="13"/>
                  </a:lnTo>
                  <a:lnTo>
                    <a:pt x="269" y="16"/>
                  </a:lnTo>
                  <a:lnTo>
                    <a:pt x="256" y="21"/>
                  </a:lnTo>
                  <a:lnTo>
                    <a:pt x="243" y="25"/>
                  </a:lnTo>
                  <a:lnTo>
                    <a:pt x="230" y="30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2" y="55"/>
                  </a:lnTo>
                  <a:lnTo>
                    <a:pt x="170" y="63"/>
                  </a:lnTo>
                  <a:lnTo>
                    <a:pt x="158" y="70"/>
                  </a:lnTo>
                  <a:lnTo>
                    <a:pt x="147" y="79"/>
                  </a:lnTo>
                  <a:lnTo>
                    <a:pt x="136" y="88"/>
                  </a:lnTo>
                  <a:lnTo>
                    <a:pt x="126" y="96"/>
                  </a:lnTo>
                  <a:lnTo>
                    <a:pt x="116" y="106"/>
                  </a:lnTo>
                  <a:lnTo>
                    <a:pt x="106" y="116"/>
                  </a:lnTo>
                  <a:lnTo>
                    <a:pt x="97" y="125"/>
                  </a:lnTo>
                  <a:lnTo>
                    <a:pt x="87" y="136"/>
                  </a:lnTo>
                  <a:lnTo>
                    <a:pt x="79" y="147"/>
                  </a:lnTo>
                  <a:lnTo>
                    <a:pt x="71" y="158"/>
                  </a:lnTo>
                  <a:lnTo>
                    <a:pt x="63" y="170"/>
                  </a:lnTo>
                  <a:lnTo>
                    <a:pt x="56" y="182"/>
                  </a:lnTo>
                  <a:lnTo>
                    <a:pt x="48" y="194"/>
                  </a:lnTo>
                  <a:lnTo>
                    <a:pt x="42" y="206"/>
                  </a:lnTo>
                  <a:lnTo>
                    <a:pt x="35" y="217"/>
                  </a:lnTo>
                  <a:lnTo>
                    <a:pt x="30" y="230"/>
                  </a:lnTo>
                  <a:lnTo>
                    <a:pt x="25" y="243"/>
                  </a:lnTo>
                  <a:lnTo>
                    <a:pt x="20" y="256"/>
                  </a:lnTo>
                  <a:lnTo>
                    <a:pt x="16" y="269"/>
                  </a:lnTo>
                  <a:lnTo>
                    <a:pt x="13" y="282"/>
                  </a:lnTo>
                  <a:lnTo>
                    <a:pt x="10" y="296"/>
                  </a:lnTo>
                  <a:lnTo>
                    <a:pt x="6" y="309"/>
                  </a:lnTo>
                  <a:lnTo>
                    <a:pt x="4" y="323"/>
                  </a:lnTo>
                  <a:lnTo>
                    <a:pt x="2" y="336"/>
                  </a:lnTo>
                  <a:lnTo>
                    <a:pt x="1" y="350"/>
                  </a:lnTo>
                  <a:lnTo>
                    <a:pt x="1" y="364"/>
                  </a:lnTo>
                  <a:lnTo>
                    <a:pt x="0" y="379"/>
                  </a:lnTo>
                  <a:lnTo>
                    <a:pt x="1" y="392"/>
                  </a:lnTo>
                  <a:lnTo>
                    <a:pt x="1" y="406"/>
                  </a:lnTo>
                  <a:lnTo>
                    <a:pt x="2" y="420"/>
                  </a:lnTo>
                  <a:lnTo>
                    <a:pt x="4" y="433"/>
                  </a:lnTo>
                  <a:lnTo>
                    <a:pt x="6" y="447"/>
                  </a:lnTo>
                  <a:lnTo>
                    <a:pt x="10" y="461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0"/>
                  </a:lnTo>
                  <a:lnTo>
                    <a:pt x="25" y="513"/>
                  </a:lnTo>
                  <a:lnTo>
                    <a:pt x="30" y="526"/>
                  </a:lnTo>
                  <a:lnTo>
                    <a:pt x="35" y="539"/>
                  </a:lnTo>
                  <a:lnTo>
                    <a:pt x="42" y="551"/>
                  </a:lnTo>
                  <a:lnTo>
                    <a:pt x="48" y="563"/>
                  </a:lnTo>
                  <a:lnTo>
                    <a:pt x="56" y="575"/>
                  </a:lnTo>
                  <a:lnTo>
                    <a:pt x="63" y="586"/>
                  </a:lnTo>
                  <a:lnTo>
                    <a:pt x="71" y="598"/>
                  </a:lnTo>
                  <a:lnTo>
                    <a:pt x="79" y="609"/>
                  </a:lnTo>
                  <a:lnTo>
                    <a:pt x="87" y="620"/>
                  </a:lnTo>
                  <a:lnTo>
                    <a:pt x="97" y="631"/>
                  </a:lnTo>
                  <a:lnTo>
                    <a:pt x="106" y="640"/>
                  </a:lnTo>
                  <a:lnTo>
                    <a:pt x="116" y="650"/>
                  </a:lnTo>
                  <a:lnTo>
                    <a:pt x="126" y="660"/>
                  </a:lnTo>
                  <a:lnTo>
                    <a:pt x="136" y="668"/>
                  </a:lnTo>
                  <a:lnTo>
                    <a:pt x="147" y="677"/>
                  </a:lnTo>
                  <a:lnTo>
                    <a:pt x="158" y="686"/>
                  </a:lnTo>
                  <a:lnTo>
                    <a:pt x="170" y="693"/>
                  </a:lnTo>
                  <a:lnTo>
                    <a:pt x="182" y="701"/>
                  </a:lnTo>
                  <a:lnTo>
                    <a:pt x="193" y="707"/>
                  </a:lnTo>
                  <a:lnTo>
                    <a:pt x="205" y="714"/>
                  </a:lnTo>
                  <a:lnTo>
                    <a:pt x="217" y="720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5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7"/>
                  </a:lnTo>
                  <a:lnTo>
                    <a:pt x="309" y="750"/>
                  </a:lnTo>
                  <a:lnTo>
                    <a:pt x="323" y="752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8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4" y="752"/>
                  </a:lnTo>
                  <a:lnTo>
                    <a:pt x="446" y="750"/>
                  </a:lnTo>
                  <a:lnTo>
                    <a:pt x="461" y="747"/>
                  </a:lnTo>
                  <a:lnTo>
                    <a:pt x="474" y="744"/>
                  </a:lnTo>
                  <a:lnTo>
                    <a:pt x="487" y="740"/>
                  </a:lnTo>
                  <a:lnTo>
                    <a:pt x="499" y="735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0"/>
                  </a:lnTo>
                  <a:lnTo>
                    <a:pt x="550" y="714"/>
                  </a:lnTo>
                  <a:lnTo>
                    <a:pt x="563" y="707"/>
                  </a:lnTo>
                  <a:lnTo>
                    <a:pt x="575" y="701"/>
                  </a:lnTo>
                  <a:lnTo>
                    <a:pt x="586" y="693"/>
                  </a:lnTo>
                  <a:lnTo>
                    <a:pt x="598" y="686"/>
                  </a:lnTo>
                  <a:lnTo>
                    <a:pt x="609" y="677"/>
                  </a:lnTo>
                  <a:lnTo>
                    <a:pt x="620" y="668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0"/>
                  </a:lnTo>
                  <a:lnTo>
                    <a:pt x="660" y="631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6" y="598"/>
                  </a:lnTo>
                  <a:lnTo>
                    <a:pt x="693" y="586"/>
                  </a:lnTo>
                  <a:lnTo>
                    <a:pt x="701" y="575"/>
                  </a:lnTo>
                  <a:lnTo>
                    <a:pt x="707" y="563"/>
                  </a:lnTo>
                  <a:lnTo>
                    <a:pt x="714" y="551"/>
                  </a:lnTo>
                  <a:lnTo>
                    <a:pt x="720" y="539"/>
                  </a:lnTo>
                  <a:lnTo>
                    <a:pt x="726" y="526"/>
                  </a:lnTo>
                  <a:lnTo>
                    <a:pt x="731" y="513"/>
                  </a:lnTo>
                  <a:lnTo>
                    <a:pt x="735" y="500"/>
                  </a:lnTo>
                  <a:lnTo>
                    <a:pt x="740" y="487"/>
                  </a:lnTo>
                  <a:lnTo>
                    <a:pt x="744" y="474"/>
                  </a:lnTo>
                  <a:lnTo>
                    <a:pt x="747" y="461"/>
                  </a:lnTo>
                  <a:lnTo>
                    <a:pt x="749" y="447"/>
                  </a:lnTo>
                  <a:lnTo>
                    <a:pt x="751" y="433"/>
                  </a:lnTo>
                  <a:lnTo>
                    <a:pt x="754" y="420"/>
                  </a:lnTo>
                  <a:lnTo>
                    <a:pt x="755" y="406"/>
                  </a:lnTo>
                  <a:lnTo>
                    <a:pt x="756" y="392"/>
                  </a:lnTo>
                  <a:lnTo>
                    <a:pt x="756" y="379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直接连接符 695422"/>
            <p:cNvSpPr>
              <a:spLocks noChangeAspect="1"/>
            </p:cNvSpPr>
            <p:nvPr/>
          </p:nvSpPr>
          <p:spPr>
            <a:xfrm flipV="1">
              <a:off x="3587" y="3407"/>
              <a:ext cx="153" cy="1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任意多边形 695423"/>
            <p:cNvSpPr>
              <a:spLocks noChangeAspect="1"/>
            </p:cNvSpPr>
            <p:nvPr/>
          </p:nvSpPr>
          <p:spPr>
            <a:xfrm>
              <a:off x="4150" y="2867"/>
              <a:ext cx="130" cy="130"/>
            </a:xfrm>
            <a:custGeom>
              <a:avLst/>
              <a:gdLst/>
              <a:ahLst/>
              <a:cxnLst>
                <a:cxn ang="0">
                  <a:pos x="130" y="60"/>
                </a:cxn>
                <a:cxn ang="0">
                  <a:pos x="129" y="53"/>
                </a:cxn>
                <a:cxn ang="0">
                  <a:pos x="127" y="46"/>
                </a:cxn>
                <a:cxn ang="0">
                  <a:pos x="125" y="40"/>
                </a:cxn>
                <a:cxn ang="0">
                  <a:pos x="122" y="33"/>
                </a:cxn>
                <a:cxn ang="0">
                  <a:pos x="118" y="27"/>
                </a:cxn>
                <a:cxn ang="0">
                  <a:pos x="113" y="22"/>
                </a:cxn>
                <a:cxn ang="0">
                  <a:pos x="108" y="17"/>
                </a:cxn>
                <a:cxn ang="0">
                  <a:pos x="103" y="12"/>
                </a:cxn>
                <a:cxn ang="0">
                  <a:pos x="97" y="8"/>
                </a:cxn>
                <a:cxn ang="0">
                  <a:pos x="90" y="5"/>
                </a:cxn>
                <a:cxn ang="0">
                  <a:pos x="84" y="3"/>
                </a:cxn>
                <a:cxn ang="0">
                  <a:pos x="77" y="1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1"/>
                </a:cxn>
                <a:cxn ang="0">
                  <a:pos x="48" y="2"/>
                </a:cxn>
                <a:cxn ang="0">
                  <a:pos x="42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4" y="25"/>
                </a:cxn>
                <a:cxn ang="0">
                  <a:pos x="9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65"/>
                </a:cxn>
                <a:cxn ang="0">
                  <a:pos x="0" y="72"/>
                </a:cxn>
                <a:cxn ang="0">
                  <a:pos x="2" y="79"/>
                </a:cxn>
                <a:cxn ang="0">
                  <a:pos x="3" y="86"/>
                </a:cxn>
                <a:cxn ang="0">
                  <a:pos x="6" y="93"/>
                </a:cxn>
                <a:cxn ang="0">
                  <a:pos x="9" y="99"/>
                </a:cxn>
                <a:cxn ang="0">
                  <a:pos x="14" y="105"/>
                </a:cxn>
                <a:cxn ang="0">
                  <a:pos x="18" y="110"/>
                </a:cxn>
                <a:cxn ang="0">
                  <a:pos x="23" y="115"/>
                </a:cxn>
                <a:cxn ang="0">
                  <a:pos x="29" y="119"/>
                </a:cxn>
                <a:cxn ang="0">
                  <a:pos x="35" y="123"/>
                </a:cxn>
                <a:cxn ang="0">
                  <a:pos x="42" y="126"/>
                </a:cxn>
                <a:cxn ang="0">
                  <a:pos x="48" y="128"/>
                </a:cxn>
                <a:cxn ang="0">
                  <a:pos x="56" y="129"/>
                </a:cxn>
                <a:cxn ang="0">
                  <a:pos x="63" y="130"/>
                </a:cxn>
                <a:cxn ang="0">
                  <a:pos x="70" y="130"/>
                </a:cxn>
                <a:cxn ang="0">
                  <a:pos x="77" y="129"/>
                </a:cxn>
                <a:cxn ang="0">
                  <a:pos x="84" y="127"/>
                </a:cxn>
                <a:cxn ang="0">
                  <a:pos x="90" y="125"/>
                </a:cxn>
                <a:cxn ang="0">
                  <a:pos x="97" y="122"/>
                </a:cxn>
                <a:cxn ang="0">
                  <a:pos x="103" y="118"/>
                </a:cxn>
                <a:cxn ang="0">
                  <a:pos x="108" y="113"/>
                </a:cxn>
                <a:cxn ang="0">
                  <a:pos x="113" y="109"/>
                </a:cxn>
                <a:cxn ang="0">
                  <a:pos x="118" y="103"/>
                </a:cxn>
                <a:cxn ang="0">
                  <a:pos x="122" y="97"/>
                </a:cxn>
                <a:cxn ang="0">
                  <a:pos x="125" y="90"/>
                </a:cxn>
                <a:cxn ang="0">
                  <a:pos x="127" y="84"/>
                </a:cxn>
                <a:cxn ang="0">
                  <a:pos x="129" y="77"/>
                </a:cxn>
                <a:cxn ang="0">
                  <a:pos x="130" y="70"/>
                </a:cxn>
              </a:cxnLst>
              <a:rect l="0" t="0" r="0" b="0"/>
              <a:pathLst>
                <a:path w="756" h="756">
                  <a:moveTo>
                    <a:pt x="756" y="379"/>
                  </a:moveTo>
                  <a:lnTo>
                    <a:pt x="756" y="365"/>
                  </a:lnTo>
                  <a:lnTo>
                    <a:pt x="755" y="351"/>
                  </a:lnTo>
                  <a:lnTo>
                    <a:pt x="753" y="337"/>
                  </a:lnTo>
                  <a:lnTo>
                    <a:pt x="751" y="324"/>
                  </a:lnTo>
                  <a:lnTo>
                    <a:pt x="749" y="310"/>
                  </a:lnTo>
                  <a:lnTo>
                    <a:pt x="746" y="297"/>
                  </a:lnTo>
                  <a:lnTo>
                    <a:pt x="743" y="283"/>
                  </a:lnTo>
                  <a:lnTo>
                    <a:pt x="739" y="270"/>
                  </a:lnTo>
                  <a:lnTo>
                    <a:pt x="735" y="257"/>
                  </a:lnTo>
                  <a:lnTo>
                    <a:pt x="731" y="244"/>
                  </a:lnTo>
                  <a:lnTo>
                    <a:pt x="725" y="231"/>
                  </a:lnTo>
                  <a:lnTo>
                    <a:pt x="720" y="218"/>
                  </a:lnTo>
                  <a:lnTo>
                    <a:pt x="713" y="206"/>
                  </a:lnTo>
                  <a:lnTo>
                    <a:pt x="707" y="194"/>
                  </a:lnTo>
                  <a:lnTo>
                    <a:pt x="700" y="182"/>
                  </a:lnTo>
                  <a:lnTo>
                    <a:pt x="693" y="170"/>
                  </a:lnTo>
                  <a:lnTo>
                    <a:pt x="685" y="158"/>
                  </a:lnTo>
                  <a:lnTo>
                    <a:pt x="677" y="147"/>
                  </a:lnTo>
                  <a:lnTo>
                    <a:pt x="668" y="137"/>
                  </a:lnTo>
                  <a:lnTo>
                    <a:pt x="659" y="126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7"/>
                  </a:lnTo>
                  <a:lnTo>
                    <a:pt x="619" y="88"/>
                  </a:lnTo>
                  <a:lnTo>
                    <a:pt x="608" y="79"/>
                  </a:lnTo>
                  <a:lnTo>
                    <a:pt x="598" y="71"/>
                  </a:lnTo>
                  <a:lnTo>
                    <a:pt x="586" y="63"/>
                  </a:lnTo>
                  <a:lnTo>
                    <a:pt x="574" y="55"/>
                  </a:lnTo>
                  <a:lnTo>
                    <a:pt x="562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1"/>
                  </a:lnTo>
                  <a:lnTo>
                    <a:pt x="512" y="25"/>
                  </a:lnTo>
                  <a:lnTo>
                    <a:pt x="499" y="21"/>
                  </a:lnTo>
                  <a:lnTo>
                    <a:pt x="486" y="16"/>
                  </a:lnTo>
                  <a:lnTo>
                    <a:pt x="473" y="13"/>
                  </a:lnTo>
                  <a:lnTo>
                    <a:pt x="459" y="10"/>
                  </a:lnTo>
                  <a:lnTo>
                    <a:pt x="446" y="7"/>
                  </a:lnTo>
                  <a:lnTo>
                    <a:pt x="432" y="5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0"/>
                  </a:lnTo>
                  <a:lnTo>
                    <a:pt x="377" y="0"/>
                  </a:lnTo>
                  <a:lnTo>
                    <a:pt x="364" y="0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5"/>
                  </a:lnTo>
                  <a:lnTo>
                    <a:pt x="309" y="7"/>
                  </a:lnTo>
                  <a:lnTo>
                    <a:pt x="296" y="10"/>
                  </a:lnTo>
                  <a:lnTo>
                    <a:pt x="282" y="13"/>
                  </a:lnTo>
                  <a:lnTo>
                    <a:pt x="269" y="16"/>
                  </a:lnTo>
                  <a:lnTo>
                    <a:pt x="256" y="21"/>
                  </a:lnTo>
                  <a:lnTo>
                    <a:pt x="243" y="25"/>
                  </a:lnTo>
                  <a:lnTo>
                    <a:pt x="230" y="31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1" y="55"/>
                  </a:lnTo>
                  <a:lnTo>
                    <a:pt x="169" y="63"/>
                  </a:lnTo>
                  <a:lnTo>
                    <a:pt x="157" y="71"/>
                  </a:lnTo>
                  <a:lnTo>
                    <a:pt x="147" y="79"/>
                  </a:lnTo>
                  <a:lnTo>
                    <a:pt x="136" y="88"/>
                  </a:lnTo>
                  <a:lnTo>
                    <a:pt x="125" y="97"/>
                  </a:lnTo>
                  <a:lnTo>
                    <a:pt x="115" y="106"/>
                  </a:lnTo>
                  <a:lnTo>
                    <a:pt x="106" y="116"/>
                  </a:lnTo>
                  <a:lnTo>
                    <a:pt x="96" y="126"/>
                  </a:lnTo>
                  <a:lnTo>
                    <a:pt x="87" y="137"/>
                  </a:lnTo>
                  <a:lnTo>
                    <a:pt x="79" y="147"/>
                  </a:lnTo>
                  <a:lnTo>
                    <a:pt x="70" y="158"/>
                  </a:lnTo>
                  <a:lnTo>
                    <a:pt x="62" y="170"/>
                  </a:lnTo>
                  <a:lnTo>
                    <a:pt x="55" y="182"/>
                  </a:lnTo>
                  <a:lnTo>
                    <a:pt x="48" y="194"/>
                  </a:lnTo>
                  <a:lnTo>
                    <a:pt x="42" y="206"/>
                  </a:lnTo>
                  <a:lnTo>
                    <a:pt x="35" y="218"/>
                  </a:lnTo>
                  <a:lnTo>
                    <a:pt x="30" y="231"/>
                  </a:lnTo>
                  <a:lnTo>
                    <a:pt x="24" y="244"/>
                  </a:lnTo>
                  <a:lnTo>
                    <a:pt x="20" y="257"/>
                  </a:lnTo>
                  <a:lnTo>
                    <a:pt x="16" y="270"/>
                  </a:lnTo>
                  <a:lnTo>
                    <a:pt x="13" y="283"/>
                  </a:lnTo>
                  <a:lnTo>
                    <a:pt x="9" y="297"/>
                  </a:lnTo>
                  <a:lnTo>
                    <a:pt x="6" y="310"/>
                  </a:lnTo>
                  <a:lnTo>
                    <a:pt x="4" y="324"/>
                  </a:lnTo>
                  <a:lnTo>
                    <a:pt x="2" y="337"/>
                  </a:lnTo>
                  <a:lnTo>
                    <a:pt x="1" y="351"/>
                  </a:lnTo>
                  <a:lnTo>
                    <a:pt x="0" y="365"/>
                  </a:lnTo>
                  <a:lnTo>
                    <a:pt x="0" y="379"/>
                  </a:lnTo>
                  <a:lnTo>
                    <a:pt x="0" y="392"/>
                  </a:lnTo>
                  <a:lnTo>
                    <a:pt x="1" y="406"/>
                  </a:lnTo>
                  <a:lnTo>
                    <a:pt x="2" y="420"/>
                  </a:lnTo>
                  <a:lnTo>
                    <a:pt x="4" y="433"/>
                  </a:lnTo>
                  <a:lnTo>
                    <a:pt x="6" y="447"/>
                  </a:lnTo>
                  <a:lnTo>
                    <a:pt x="9" y="461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0"/>
                  </a:lnTo>
                  <a:lnTo>
                    <a:pt x="24" y="513"/>
                  </a:lnTo>
                  <a:lnTo>
                    <a:pt x="30" y="526"/>
                  </a:lnTo>
                  <a:lnTo>
                    <a:pt x="35" y="539"/>
                  </a:lnTo>
                  <a:lnTo>
                    <a:pt x="42" y="551"/>
                  </a:lnTo>
                  <a:lnTo>
                    <a:pt x="48" y="564"/>
                  </a:lnTo>
                  <a:lnTo>
                    <a:pt x="55" y="576"/>
                  </a:lnTo>
                  <a:lnTo>
                    <a:pt x="62" y="586"/>
                  </a:lnTo>
                  <a:lnTo>
                    <a:pt x="70" y="598"/>
                  </a:lnTo>
                  <a:lnTo>
                    <a:pt x="79" y="609"/>
                  </a:lnTo>
                  <a:lnTo>
                    <a:pt x="87" y="620"/>
                  </a:lnTo>
                  <a:lnTo>
                    <a:pt x="96" y="631"/>
                  </a:lnTo>
                  <a:lnTo>
                    <a:pt x="106" y="641"/>
                  </a:lnTo>
                  <a:lnTo>
                    <a:pt x="115" y="650"/>
                  </a:lnTo>
                  <a:lnTo>
                    <a:pt x="125" y="660"/>
                  </a:lnTo>
                  <a:lnTo>
                    <a:pt x="136" y="669"/>
                  </a:lnTo>
                  <a:lnTo>
                    <a:pt x="147" y="677"/>
                  </a:lnTo>
                  <a:lnTo>
                    <a:pt x="157" y="686"/>
                  </a:lnTo>
                  <a:lnTo>
                    <a:pt x="169" y="694"/>
                  </a:lnTo>
                  <a:lnTo>
                    <a:pt x="181" y="701"/>
                  </a:lnTo>
                  <a:lnTo>
                    <a:pt x="193" y="708"/>
                  </a:lnTo>
                  <a:lnTo>
                    <a:pt x="205" y="714"/>
                  </a:lnTo>
                  <a:lnTo>
                    <a:pt x="217" y="721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6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8"/>
                  </a:lnTo>
                  <a:lnTo>
                    <a:pt x="309" y="750"/>
                  </a:lnTo>
                  <a:lnTo>
                    <a:pt x="323" y="752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7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2" y="752"/>
                  </a:lnTo>
                  <a:lnTo>
                    <a:pt x="446" y="750"/>
                  </a:lnTo>
                  <a:lnTo>
                    <a:pt x="459" y="748"/>
                  </a:lnTo>
                  <a:lnTo>
                    <a:pt x="473" y="744"/>
                  </a:lnTo>
                  <a:lnTo>
                    <a:pt x="486" y="740"/>
                  </a:lnTo>
                  <a:lnTo>
                    <a:pt x="499" y="736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1"/>
                  </a:lnTo>
                  <a:lnTo>
                    <a:pt x="550" y="714"/>
                  </a:lnTo>
                  <a:lnTo>
                    <a:pt x="562" y="708"/>
                  </a:lnTo>
                  <a:lnTo>
                    <a:pt x="574" y="701"/>
                  </a:lnTo>
                  <a:lnTo>
                    <a:pt x="586" y="694"/>
                  </a:lnTo>
                  <a:lnTo>
                    <a:pt x="598" y="686"/>
                  </a:lnTo>
                  <a:lnTo>
                    <a:pt x="608" y="677"/>
                  </a:lnTo>
                  <a:lnTo>
                    <a:pt x="619" y="669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1"/>
                  </a:lnTo>
                  <a:lnTo>
                    <a:pt x="659" y="631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5" y="598"/>
                  </a:lnTo>
                  <a:lnTo>
                    <a:pt x="693" y="586"/>
                  </a:lnTo>
                  <a:lnTo>
                    <a:pt x="700" y="576"/>
                  </a:lnTo>
                  <a:lnTo>
                    <a:pt x="707" y="564"/>
                  </a:lnTo>
                  <a:lnTo>
                    <a:pt x="713" y="551"/>
                  </a:lnTo>
                  <a:lnTo>
                    <a:pt x="720" y="539"/>
                  </a:lnTo>
                  <a:lnTo>
                    <a:pt x="725" y="526"/>
                  </a:lnTo>
                  <a:lnTo>
                    <a:pt x="731" y="513"/>
                  </a:lnTo>
                  <a:lnTo>
                    <a:pt x="735" y="500"/>
                  </a:lnTo>
                  <a:lnTo>
                    <a:pt x="739" y="487"/>
                  </a:lnTo>
                  <a:lnTo>
                    <a:pt x="743" y="474"/>
                  </a:lnTo>
                  <a:lnTo>
                    <a:pt x="746" y="461"/>
                  </a:lnTo>
                  <a:lnTo>
                    <a:pt x="749" y="447"/>
                  </a:lnTo>
                  <a:lnTo>
                    <a:pt x="751" y="433"/>
                  </a:lnTo>
                  <a:lnTo>
                    <a:pt x="753" y="420"/>
                  </a:lnTo>
                  <a:lnTo>
                    <a:pt x="755" y="406"/>
                  </a:lnTo>
                  <a:lnTo>
                    <a:pt x="756" y="392"/>
                  </a:lnTo>
                  <a:lnTo>
                    <a:pt x="756" y="379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直接连接符 695424"/>
            <p:cNvSpPr>
              <a:spLocks noChangeAspect="1"/>
            </p:cNvSpPr>
            <p:nvPr/>
          </p:nvSpPr>
          <p:spPr>
            <a:xfrm flipV="1">
              <a:off x="4139" y="2856"/>
              <a:ext cx="153" cy="1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任意多边形 695425"/>
            <p:cNvSpPr>
              <a:spLocks noChangeAspect="1"/>
            </p:cNvSpPr>
            <p:nvPr/>
          </p:nvSpPr>
          <p:spPr>
            <a:xfrm>
              <a:off x="4150" y="3419"/>
              <a:ext cx="130" cy="130"/>
            </a:xfrm>
            <a:custGeom>
              <a:avLst/>
              <a:gdLst/>
              <a:ahLst/>
              <a:cxnLst>
                <a:cxn ang="0">
                  <a:pos x="130" y="60"/>
                </a:cxn>
                <a:cxn ang="0">
                  <a:pos x="129" y="53"/>
                </a:cxn>
                <a:cxn ang="0">
                  <a:pos x="127" y="46"/>
                </a:cxn>
                <a:cxn ang="0">
                  <a:pos x="125" y="40"/>
                </a:cxn>
                <a:cxn ang="0">
                  <a:pos x="122" y="33"/>
                </a:cxn>
                <a:cxn ang="0">
                  <a:pos x="118" y="27"/>
                </a:cxn>
                <a:cxn ang="0">
                  <a:pos x="113" y="21"/>
                </a:cxn>
                <a:cxn ang="0">
                  <a:pos x="108" y="17"/>
                </a:cxn>
                <a:cxn ang="0">
                  <a:pos x="103" y="12"/>
                </a:cxn>
                <a:cxn ang="0">
                  <a:pos x="97" y="8"/>
                </a:cxn>
                <a:cxn ang="0">
                  <a:pos x="90" y="5"/>
                </a:cxn>
                <a:cxn ang="0">
                  <a:pos x="84" y="3"/>
                </a:cxn>
                <a:cxn ang="0">
                  <a:pos x="77" y="1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1"/>
                </a:cxn>
                <a:cxn ang="0">
                  <a:pos x="48" y="2"/>
                </a:cxn>
                <a:cxn ang="0">
                  <a:pos x="42" y="4"/>
                </a:cxn>
                <a:cxn ang="0">
                  <a:pos x="35" y="7"/>
                </a:cxn>
                <a:cxn ang="0">
                  <a:pos x="29" y="11"/>
                </a:cxn>
                <a:cxn ang="0">
                  <a:pos x="23" y="15"/>
                </a:cxn>
                <a:cxn ang="0">
                  <a:pos x="18" y="20"/>
                </a:cxn>
                <a:cxn ang="0">
                  <a:pos x="14" y="25"/>
                </a:cxn>
                <a:cxn ang="0">
                  <a:pos x="9" y="31"/>
                </a:cxn>
                <a:cxn ang="0">
                  <a:pos x="6" y="37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65"/>
                </a:cxn>
                <a:cxn ang="0">
                  <a:pos x="0" y="72"/>
                </a:cxn>
                <a:cxn ang="0">
                  <a:pos x="2" y="79"/>
                </a:cxn>
                <a:cxn ang="0">
                  <a:pos x="3" y="86"/>
                </a:cxn>
                <a:cxn ang="0">
                  <a:pos x="6" y="93"/>
                </a:cxn>
                <a:cxn ang="0">
                  <a:pos x="9" y="99"/>
                </a:cxn>
                <a:cxn ang="0">
                  <a:pos x="14" y="105"/>
                </a:cxn>
                <a:cxn ang="0">
                  <a:pos x="18" y="110"/>
                </a:cxn>
                <a:cxn ang="0">
                  <a:pos x="23" y="115"/>
                </a:cxn>
                <a:cxn ang="0">
                  <a:pos x="29" y="119"/>
                </a:cxn>
                <a:cxn ang="0">
                  <a:pos x="35" y="123"/>
                </a:cxn>
                <a:cxn ang="0">
                  <a:pos x="42" y="126"/>
                </a:cxn>
                <a:cxn ang="0">
                  <a:pos x="48" y="128"/>
                </a:cxn>
                <a:cxn ang="0">
                  <a:pos x="56" y="129"/>
                </a:cxn>
                <a:cxn ang="0">
                  <a:pos x="63" y="130"/>
                </a:cxn>
                <a:cxn ang="0">
                  <a:pos x="70" y="130"/>
                </a:cxn>
                <a:cxn ang="0">
                  <a:pos x="77" y="129"/>
                </a:cxn>
                <a:cxn ang="0">
                  <a:pos x="84" y="127"/>
                </a:cxn>
                <a:cxn ang="0">
                  <a:pos x="90" y="125"/>
                </a:cxn>
                <a:cxn ang="0">
                  <a:pos x="97" y="122"/>
                </a:cxn>
                <a:cxn ang="0">
                  <a:pos x="103" y="118"/>
                </a:cxn>
                <a:cxn ang="0">
                  <a:pos x="108" y="113"/>
                </a:cxn>
                <a:cxn ang="0">
                  <a:pos x="113" y="109"/>
                </a:cxn>
                <a:cxn ang="0">
                  <a:pos x="118" y="103"/>
                </a:cxn>
                <a:cxn ang="0">
                  <a:pos x="122" y="97"/>
                </a:cxn>
                <a:cxn ang="0">
                  <a:pos x="125" y="90"/>
                </a:cxn>
                <a:cxn ang="0">
                  <a:pos x="127" y="84"/>
                </a:cxn>
                <a:cxn ang="0">
                  <a:pos x="129" y="77"/>
                </a:cxn>
                <a:cxn ang="0">
                  <a:pos x="130" y="70"/>
                </a:cxn>
              </a:cxnLst>
              <a:rect l="0" t="0" r="0" b="0"/>
              <a:pathLst>
                <a:path w="756" h="756">
                  <a:moveTo>
                    <a:pt x="756" y="379"/>
                  </a:moveTo>
                  <a:lnTo>
                    <a:pt x="756" y="364"/>
                  </a:lnTo>
                  <a:lnTo>
                    <a:pt x="755" y="350"/>
                  </a:lnTo>
                  <a:lnTo>
                    <a:pt x="753" y="336"/>
                  </a:lnTo>
                  <a:lnTo>
                    <a:pt x="751" y="323"/>
                  </a:lnTo>
                  <a:lnTo>
                    <a:pt x="749" y="309"/>
                  </a:lnTo>
                  <a:lnTo>
                    <a:pt x="746" y="296"/>
                  </a:lnTo>
                  <a:lnTo>
                    <a:pt x="743" y="282"/>
                  </a:lnTo>
                  <a:lnTo>
                    <a:pt x="739" y="269"/>
                  </a:lnTo>
                  <a:lnTo>
                    <a:pt x="735" y="256"/>
                  </a:lnTo>
                  <a:lnTo>
                    <a:pt x="731" y="243"/>
                  </a:lnTo>
                  <a:lnTo>
                    <a:pt x="725" y="230"/>
                  </a:lnTo>
                  <a:lnTo>
                    <a:pt x="720" y="217"/>
                  </a:lnTo>
                  <a:lnTo>
                    <a:pt x="713" y="206"/>
                  </a:lnTo>
                  <a:lnTo>
                    <a:pt x="707" y="194"/>
                  </a:lnTo>
                  <a:lnTo>
                    <a:pt x="700" y="182"/>
                  </a:lnTo>
                  <a:lnTo>
                    <a:pt x="693" y="170"/>
                  </a:lnTo>
                  <a:lnTo>
                    <a:pt x="685" y="158"/>
                  </a:lnTo>
                  <a:lnTo>
                    <a:pt x="677" y="147"/>
                  </a:lnTo>
                  <a:lnTo>
                    <a:pt x="668" y="136"/>
                  </a:lnTo>
                  <a:lnTo>
                    <a:pt x="659" y="125"/>
                  </a:lnTo>
                  <a:lnTo>
                    <a:pt x="650" y="116"/>
                  </a:lnTo>
                  <a:lnTo>
                    <a:pt x="640" y="106"/>
                  </a:lnTo>
                  <a:lnTo>
                    <a:pt x="630" y="96"/>
                  </a:lnTo>
                  <a:lnTo>
                    <a:pt x="619" y="88"/>
                  </a:lnTo>
                  <a:lnTo>
                    <a:pt x="608" y="79"/>
                  </a:lnTo>
                  <a:lnTo>
                    <a:pt x="598" y="70"/>
                  </a:lnTo>
                  <a:lnTo>
                    <a:pt x="586" y="63"/>
                  </a:lnTo>
                  <a:lnTo>
                    <a:pt x="574" y="55"/>
                  </a:lnTo>
                  <a:lnTo>
                    <a:pt x="562" y="49"/>
                  </a:lnTo>
                  <a:lnTo>
                    <a:pt x="550" y="42"/>
                  </a:lnTo>
                  <a:lnTo>
                    <a:pt x="538" y="36"/>
                  </a:lnTo>
                  <a:lnTo>
                    <a:pt x="525" y="30"/>
                  </a:lnTo>
                  <a:lnTo>
                    <a:pt x="512" y="25"/>
                  </a:lnTo>
                  <a:lnTo>
                    <a:pt x="499" y="21"/>
                  </a:lnTo>
                  <a:lnTo>
                    <a:pt x="486" y="16"/>
                  </a:lnTo>
                  <a:lnTo>
                    <a:pt x="473" y="13"/>
                  </a:lnTo>
                  <a:lnTo>
                    <a:pt x="459" y="10"/>
                  </a:lnTo>
                  <a:lnTo>
                    <a:pt x="446" y="7"/>
                  </a:lnTo>
                  <a:lnTo>
                    <a:pt x="432" y="4"/>
                  </a:lnTo>
                  <a:lnTo>
                    <a:pt x="419" y="2"/>
                  </a:lnTo>
                  <a:lnTo>
                    <a:pt x="405" y="1"/>
                  </a:lnTo>
                  <a:lnTo>
                    <a:pt x="391" y="0"/>
                  </a:lnTo>
                  <a:lnTo>
                    <a:pt x="377" y="0"/>
                  </a:lnTo>
                  <a:lnTo>
                    <a:pt x="364" y="0"/>
                  </a:lnTo>
                  <a:lnTo>
                    <a:pt x="350" y="1"/>
                  </a:lnTo>
                  <a:lnTo>
                    <a:pt x="336" y="2"/>
                  </a:lnTo>
                  <a:lnTo>
                    <a:pt x="323" y="4"/>
                  </a:lnTo>
                  <a:lnTo>
                    <a:pt x="309" y="7"/>
                  </a:lnTo>
                  <a:lnTo>
                    <a:pt x="296" y="10"/>
                  </a:lnTo>
                  <a:lnTo>
                    <a:pt x="282" y="13"/>
                  </a:lnTo>
                  <a:lnTo>
                    <a:pt x="269" y="16"/>
                  </a:lnTo>
                  <a:lnTo>
                    <a:pt x="256" y="21"/>
                  </a:lnTo>
                  <a:lnTo>
                    <a:pt x="243" y="25"/>
                  </a:lnTo>
                  <a:lnTo>
                    <a:pt x="230" y="30"/>
                  </a:lnTo>
                  <a:lnTo>
                    <a:pt x="217" y="36"/>
                  </a:lnTo>
                  <a:lnTo>
                    <a:pt x="205" y="42"/>
                  </a:lnTo>
                  <a:lnTo>
                    <a:pt x="193" y="49"/>
                  </a:lnTo>
                  <a:lnTo>
                    <a:pt x="181" y="55"/>
                  </a:lnTo>
                  <a:lnTo>
                    <a:pt x="169" y="63"/>
                  </a:lnTo>
                  <a:lnTo>
                    <a:pt x="157" y="70"/>
                  </a:lnTo>
                  <a:lnTo>
                    <a:pt x="147" y="79"/>
                  </a:lnTo>
                  <a:lnTo>
                    <a:pt x="136" y="88"/>
                  </a:lnTo>
                  <a:lnTo>
                    <a:pt x="125" y="96"/>
                  </a:lnTo>
                  <a:lnTo>
                    <a:pt x="115" y="106"/>
                  </a:lnTo>
                  <a:lnTo>
                    <a:pt x="106" y="116"/>
                  </a:lnTo>
                  <a:lnTo>
                    <a:pt x="96" y="125"/>
                  </a:lnTo>
                  <a:lnTo>
                    <a:pt x="87" y="136"/>
                  </a:lnTo>
                  <a:lnTo>
                    <a:pt x="79" y="147"/>
                  </a:lnTo>
                  <a:lnTo>
                    <a:pt x="70" y="158"/>
                  </a:lnTo>
                  <a:lnTo>
                    <a:pt x="62" y="170"/>
                  </a:lnTo>
                  <a:lnTo>
                    <a:pt x="55" y="182"/>
                  </a:lnTo>
                  <a:lnTo>
                    <a:pt x="48" y="194"/>
                  </a:lnTo>
                  <a:lnTo>
                    <a:pt x="42" y="206"/>
                  </a:lnTo>
                  <a:lnTo>
                    <a:pt x="35" y="217"/>
                  </a:lnTo>
                  <a:lnTo>
                    <a:pt x="30" y="230"/>
                  </a:lnTo>
                  <a:lnTo>
                    <a:pt x="24" y="243"/>
                  </a:lnTo>
                  <a:lnTo>
                    <a:pt x="20" y="256"/>
                  </a:lnTo>
                  <a:lnTo>
                    <a:pt x="16" y="269"/>
                  </a:lnTo>
                  <a:lnTo>
                    <a:pt x="13" y="282"/>
                  </a:lnTo>
                  <a:lnTo>
                    <a:pt x="9" y="296"/>
                  </a:lnTo>
                  <a:lnTo>
                    <a:pt x="6" y="309"/>
                  </a:lnTo>
                  <a:lnTo>
                    <a:pt x="4" y="323"/>
                  </a:lnTo>
                  <a:lnTo>
                    <a:pt x="2" y="336"/>
                  </a:lnTo>
                  <a:lnTo>
                    <a:pt x="1" y="350"/>
                  </a:lnTo>
                  <a:lnTo>
                    <a:pt x="0" y="364"/>
                  </a:lnTo>
                  <a:lnTo>
                    <a:pt x="0" y="379"/>
                  </a:lnTo>
                  <a:lnTo>
                    <a:pt x="0" y="392"/>
                  </a:lnTo>
                  <a:lnTo>
                    <a:pt x="1" y="406"/>
                  </a:lnTo>
                  <a:lnTo>
                    <a:pt x="2" y="420"/>
                  </a:lnTo>
                  <a:lnTo>
                    <a:pt x="4" y="433"/>
                  </a:lnTo>
                  <a:lnTo>
                    <a:pt x="6" y="447"/>
                  </a:lnTo>
                  <a:lnTo>
                    <a:pt x="9" y="461"/>
                  </a:lnTo>
                  <a:lnTo>
                    <a:pt x="13" y="474"/>
                  </a:lnTo>
                  <a:lnTo>
                    <a:pt x="16" y="487"/>
                  </a:lnTo>
                  <a:lnTo>
                    <a:pt x="20" y="500"/>
                  </a:lnTo>
                  <a:lnTo>
                    <a:pt x="24" y="513"/>
                  </a:lnTo>
                  <a:lnTo>
                    <a:pt x="30" y="526"/>
                  </a:lnTo>
                  <a:lnTo>
                    <a:pt x="35" y="539"/>
                  </a:lnTo>
                  <a:lnTo>
                    <a:pt x="42" y="551"/>
                  </a:lnTo>
                  <a:lnTo>
                    <a:pt x="48" y="563"/>
                  </a:lnTo>
                  <a:lnTo>
                    <a:pt x="55" y="575"/>
                  </a:lnTo>
                  <a:lnTo>
                    <a:pt x="62" y="586"/>
                  </a:lnTo>
                  <a:lnTo>
                    <a:pt x="70" y="598"/>
                  </a:lnTo>
                  <a:lnTo>
                    <a:pt x="79" y="609"/>
                  </a:lnTo>
                  <a:lnTo>
                    <a:pt x="87" y="620"/>
                  </a:lnTo>
                  <a:lnTo>
                    <a:pt x="96" y="631"/>
                  </a:lnTo>
                  <a:lnTo>
                    <a:pt x="106" y="640"/>
                  </a:lnTo>
                  <a:lnTo>
                    <a:pt x="115" y="650"/>
                  </a:lnTo>
                  <a:lnTo>
                    <a:pt x="125" y="660"/>
                  </a:lnTo>
                  <a:lnTo>
                    <a:pt x="136" y="668"/>
                  </a:lnTo>
                  <a:lnTo>
                    <a:pt x="147" y="677"/>
                  </a:lnTo>
                  <a:lnTo>
                    <a:pt x="157" y="686"/>
                  </a:lnTo>
                  <a:lnTo>
                    <a:pt x="169" y="693"/>
                  </a:lnTo>
                  <a:lnTo>
                    <a:pt x="181" y="701"/>
                  </a:lnTo>
                  <a:lnTo>
                    <a:pt x="193" y="707"/>
                  </a:lnTo>
                  <a:lnTo>
                    <a:pt x="205" y="714"/>
                  </a:lnTo>
                  <a:lnTo>
                    <a:pt x="217" y="720"/>
                  </a:lnTo>
                  <a:lnTo>
                    <a:pt x="230" y="726"/>
                  </a:lnTo>
                  <a:lnTo>
                    <a:pt x="243" y="731"/>
                  </a:lnTo>
                  <a:lnTo>
                    <a:pt x="256" y="735"/>
                  </a:lnTo>
                  <a:lnTo>
                    <a:pt x="269" y="740"/>
                  </a:lnTo>
                  <a:lnTo>
                    <a:pt x="282" y="744"/>
                  </a:lnTo>
                  <a:lnTo>
                    <a:pt x="296" y="747"/>
                  </a:lnTo>
                  <a:lnTo>
                    <a:pt x="309" y="750"/>
                  </a:lnTo>
                  <a:lnTo>
                    <a:pt x="323" y="752"/>
                  </a:lnTo>
                  <a:lnTo>
                    <a:pt x="336" y="754"/>
                  </a:lnTo>
                  <a:lnTo>
                    <a:pt x="350" y="755"/>
                  </a:lnTo>
                  <a:lnTo>
                    <a:pt x="364" y="756"/>
                  </a:lnTo>
                  <a:lnTo>
                    <a:pt x="377" y="756"/>
                  </a:lnTo>
                  <a:lnTo>
                    <a:pt x="391" y="756"/>
                  </a:lnTo>
                  <a:lnTo>
                    <a:pt x="405" y="755"/>
                  </a:lnTo>
                  <a:lnTo>
                    <a:pt x="419" y="754"/>
                  </a:lnTo>
                  <a:lnTo>
                    <a:pt x="432" y="752"/>
                  </a:lnTo>
                  <a:lnTo>
                    <a:pt x="446" y="750"/>
                  </a:lnTo>
                  <a:lnTo>
                    <a:pt x="459" y="747"/>
                  </a:lnTo>
                  <a:lnTo>
                    <a:pt x="473" y="744"/>
                  </a:lnTo>
                  <a:lnTo>
                    <a:pt x="486" y="740"/>
                  </a:lnTo>
                  <a:lnTo>
                    <a:pt x="499" y="735"/>
                  </a:lnTo>
                  <a:lnTo>
                    <a:pt x="512" y="731"/>
                  </a:lnTo>
                  <a:lnTo>
                    <a:pt x="525" y="726"/>
                  </a:lnTo>
                  <a:lnTo>
                    <a:pt x="538" y="720"/>
                  </a:lnTo>
                  <a:lnTo>
                    <a:pt x="550" y="714"/>
                  </a:lnTo>
                  <a:lnTo>
                    <a:pt x="562" y="707"/>
                  </a:lnTo>
                  <a:lnTo>
                    <a:pt x="574" y="701"/>
                  </a:lnTo>
                  <a:lnTo>
                    <a:pt x="586" y="693"/>
                  </a:lnTo>
                  <a:lnTo>
                    <a:pt x="598" y="686"/>
                  </a:lnTo>
                  <a:lnTo>
                    <a:pt x="608" y="677"/>
                  </a:lnTo>
                  <a:lnTo>
                    <a:pt x="619" y="668"/>
                  </a:lnTo>
                  <a:lnTo>
                    <a:pt x="630" y="660"/>
                  </a:lnTo>
                  <a:lnTo>
                    <a:pt x="640" y="650"/>
                  </a:lnTo>
                  <a:lnTo>
                    <a:pt x="650" y="640"/>
                  </a:lnTo>
                  <a:lnTo>
                    <a:pt x="659" y="631"/>
                  </a:lnTo>
                  <a:lnTo>
                    <a:pt x="668" y="620"/>
                  </a:lnTo>
                  <a:lnTo>
                    <a:pt x="677" y="609"/>
                  </a:lnTo>
                  <a:lnTo>
                    <a:pt x="685" y="598"/>
                  </a:lnTo>
                  <a:lnTo>
                    <a:pt x="693" y="586"/>
                  </a:lnTo>
                  <a:lnTo>
                    <a:pt x="700" y="575"/>
                  </a:lnTo>
                  <a:lnTo>
                    <a:pt x="707" y="563"/>
                  </a:lnTo>
                  <a:lnTo>
                    <a:pt x="713" y="551"/>
                  </a:lnTo>
                  <a:lnTo>
                    <a:pt x="720" y="539"/>
                  </a:lnTo>
                  <a:lnTo>
                    <a:pt x="725" y="526"/>
                  </a:lnTo>
                  <a:lnTo>
                    <a:pt x="731" y="513"/>
                  </a:lnTo>
                  <a:lnTo>
                    <a:pt x="735" y="500"/>
                  </a:lnTo>
                  <a:lnTo>
                    <a:pt x="739" y="487"/>
                  </a:lnTo>
                  <a:lnTo>
                    <a:pt x="743" y="474"/>
                  </a:lnTo>
                  <a:lnTo>
                    <a:pt x="746" y="461"/>
                  </a:lnTo>
                  <a:lnTo>
                    <a:pt x="749" y="447"/>
                  </a:lnTo>
                  <a:lnTo>
                    <a:pt x="751" y="433"/>
                  </a:lnTo>
                  <a:lnTo>
                    <a:pt x="753" y="420"/>
                  </a:lnTo>
                  <a:lnTo>
                    <a:pt x="755" y="406"/>
                  </a:lnTo>
                  <a:lnTo>
                    <a:pt x="756" y="392"/>
                  </a:lnTo>
                  <a:lnTo>
                    <a:pt x="756" y="379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直接连接符 695426"/>
            <p:cNvSpPr>
              <a:spLocks noChangeAspect="1"/>
            </p:cNvSpPr>
            <p:nvPr/>
          </p:nvSpPr>
          <p:spPr>
            <a:xfrm>
              <a:off x="4139" y="3407"/>
              <a:ext cx="153" cy="1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直接连接符 695427"/>
            <p:cNvSpPr>
              <a:spLocks noChangeAspect="1"/>
            </p:cNvSpPr>
            <p:nvPr/>
          </p:nvSpPr>
          <p:spPr>
            <a:xfrm flipH="1">
              <a:off x="4137" y="3068"/>
              <a:ext cx="28" cy="7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任意多边形 695428"/>
            <p:cNvSpPr>
              <a:spLocks noChangeAspect="1"/>
            </p:cNvSpPr>
            <p:nvPr/>
          </p:nvSpPr>
          <p:spPr>
            <a:xfrm>
              <a:off x="4266" y="2682"/>
              <a:ext cx="338" cy="11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3" y="0"/>
                </a:cxn>
                <a:cxn ang="0">
                  <a:pos x="338" y="0"/>
                </a:cxn>
              </a:cxnLst>
              <a:rect l="0" t="0" r="0" b="0"/>
              <a:pathLst>
                <a:path w="1972" h="677">
                  <a:moveTo>
                    <a:pt x="0" y="677"/>
                  </a:moveTo>
                  <a:lnTo>
                    <a:pt x="253" y="0"/>
                  </a:lnTo>
                  <a:lnTo>
                    <a:pt x="197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直接连接符 695429"/>
            <p:cNvSpPr>
              <a:spLocks noChangeAspect="1"/>
            </p:cNvSpPr>
            <p:nvPr/>
          </p:nvSpPr>
          <p:spPr>
            <a:xfrm flipV="1">
              <a:off x="4191" y="2872"/>
              <a:ext cx="47" cy="12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任意多边形 695430"/>
            <p:cNvSpPr>
              <a:spLocks noChangeAspect="1"/>
            </p:cNvSpPr>
            <p:nvPr/>
          </p:nvSpPr>
          <p:spPr>
            <a:xfrm>
              <a:off x="4153" y="2994"/>
              <a:ext cx="38" cy="7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23" y="79"/>
                </a:cxn>
                <a:cxn ang="0">
                  <a:pos x="38" y="0"/>
                </a:cxn>
                <a:cxn ang="0">
                  <a:pos x="0" y="70"/>
                </a:cxn>
              </a:cxnLst>
              <a:rect l="0" t="0" r="0" b="0"/>
              <a:pathLst>
                <a:path w="233" h="460">
                  <a:moveTo>
                    <a:pt x="0" y="406"/>
                  </a:moveTo>
                  <a:lnTo>
                    <a:pt x="143" y="460"/>
                  </a:lnTo>
                  <a:lnTo>
                    <a:pt x="233" y="0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任意多边形 695431"/>
            <p:cNvSpPr>
              <a:spLocks noChangeAspect="1"/>
            </p:cNvSpPr>
            <p:nvPr/>
          </p:nvSpPr>
          <p:spPr>
            <a:xfrm>
              <a:off x="4238" y="2793"/>
              <a:ext cx="40" cy="7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9"/>
                </a:cxn>
                <a:cxn ang="0">
                  <a:pos x="0" y="79"/>
                </a:cxn>
                <a:cxn ang="0">
                  <a:pos x="15" y="0"/>
                </a:cxn>
              </a:cxnLst>
              <a:rect l="0" t="0" r="0" b="0"/>
              <a:pathLst>
                <a:path w="234" h="460">
                  <a:moveTo>
                    <a:pt x="90" y="0"/>
                  </a:moveTo>
                  <a:lnTo>
                    <a:pt x="234" y="54"/>
                  </a:lnTo>
                  <a:lnTo>
                    <a:pt x="0" y="46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任意多边形 695432"/>
            <p:cNvSpPr>
              <a:spLocks noChangeAspect="1"/>
            </p:cNvSpPr>
            <p:nvPr/>
          </p:nvSpPr>
          <p:spPr>
            <a:xfrm>
              <a:off x="4327" y="2577"/>
              <a:ext cx="45" cy="6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1"/>
                </a:cxn>
                <a:cxn ang="0">
                  <a:pos x="45" y="61"/>
                </a:cxn>
              </a:cxnLst>
              <a:rect l="0" t="0" r="0" b="0"/>
              <a:pathLst>
                <a:path w="258" h="362">
                  <a:moveTo>
                    <a:pt x="201" y="0"/>
                  </a:moveTo>
                  <a:lnTo>
                    <a:pt x="0" y="362"/>
                  </a:lnTo>
                  <a:lnTo>
                    <a:pt x="258" y="36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直接连接符 695433"/>
            <p:cNvSpPr>
              <a:spLocks noChangeAspect="1"/>
            </p:cNvSpPr>
            <p:nvPr/>
          </p:nvSpPr>
          <p:spPr>
            <a:xfrm flipH="1">
              <a:off x="4354" y="2621"/>
              <a:ext cx="11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直接连接符 695434"/>
            <p:cNvSpPr>
              <a:spLocks noChangeAspect="1"/>
            </p:cNvSpPr>
            <p:nvPr/>
          </p:nvSpPr>
          <p:spPr>
            <a:xfrm>
              <a:off x="4416" y="2577"/>
              <a:ext cx="32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直接连接符 695435"/>
            <p:cNvSpPr>
              <a:spLocks noChangeAspect="1"/>
            </p:cNvSpPr>
            <p:nvPr/>
          </p:nvSpPr>
          <p:spPr>
            <a:xfrm flipH="1">
              <a:off x="4394" y="2577"/>
              <a:ext cx="76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1" name="直接连接符 695436"/>
            <p:cNvSpPr>
              <a:spLocks noChangeAspect="1"/>
            </p:cNvSpPr>
            <p:nvPr/>
          </p:nvSpPr>
          <p:spPr>
            <a:xfrm flipV="1">
              <a:off x="4488" y="2577"/>
              <a:ext cx="48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2" name="任意多边形 695437"/>
            <p:cNvSpPr>
              <a:spLocks noChangeAspect="1"/>
            </p:cNvSpPr>
            <p:nvPr/>
          </p:nvSpPr>
          <p:spPr>
            <a:xfrm>
              <a:off x="4484" y="2590"/>
              <a:ext cx="55" cy="53"/>
            </a:xfrm>
            <a:custGeom>
              <a:avLst/>
              <a:gdLst/>
              <a:ahLst/>
              <a:cxnLst>
                <a:cxn ang="0">
                  <a:pos x="54" y="24"/>
                </a:cxn>
                <a:cxn ang="0">
                  <a:pos x="55" y="20"/>
                </a:cxn>
                <a:cxn ang="0">
                  <a:pos x="55" y="17"/>
                </a:cxn>
                <a:cxn ang="0">
                  <a:pos x="54" y="13"/>
                </a:cxn>
                <a:cxn ang="0">
                  <a:pos x="53" y="10"/>
                </a:cxn>
                <a:cxn ang="0">
                  <a:pos x="51" y="7"/>
                </a:cxn>
                <a:cxn ang="0">
                  <a:pos x="48" y="4"/>
                </a:cxn>
                <a:cxn ang="0">
                  <a:pos x="45" y="3"/>
                </a:cxn>
                <a:cxn ang="0">
                  <a:pos x="42" y="1"/>
                </a:cxn>
                <a:cxn ang="0">
                  <a:pos x="38" y="1"/>
                </a:cxn>
                <a:cxn ang="0">
                  <a:pos x="35" y="0"/>
                </a:cxn>
                <a:cxn ang="0">
                  <a:pos x="31" y="1"/>
                </a:cxn>
                <a:cxn ang="0">
                  <a:pos x="27" y="1"/>
                </a:cxn>
                <a:cxn ang="0">
                  <a:pos x="23" y="3"/>
                </a:cxn>
                <a:cxn ang="0">
                  <a:pos x="19" y="4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3"/>
                </a:cxn>
                <a:cxn ang="0">
                  <a:pos x="6" y="17"/>
                </a:cxn>
                <a:cxn ang="0">
                  <a:pos x="4" y="20"/>
                </a:cxn>
                <a:cxn ang="0">
                  <a:pos x="2" y="24"/>
                </a:cxn>
                <a:cxn ang="0">
                  <a:pos x="1" y="28"/>
                </a:cxn>
                <a:cxn ang="0">
                  <a:pos x="0" y="32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2" y="42"/>
                </a:cxn>
                <a:cxn ang="0">
                  <a:pos x="4" y="45"/>
                </a:cxn>
                <a:cxn ang="0">
                  <a:pos x="6" y="48"/>
                </a:cxn>
                <a:cxn ang="0">
                  <a:pos x="9" y="50"/>
                </a:cxn>
                <a:cxn ang="0">
                  <a:pos x="12" y="51"/>
                </a:cxn>
                <a:cxn ang="0">
                  <a:pos x="15" y="52"/>
                </a:cxn>
                <a:cxn ang="0">
                  <a:pos x="19" y="53"/>
                </a:cxn>
                <a:cxn ang="0">
                  <a:pos x="23" y="53"/>
                </a:cxn>
                <a:cxn ang="0">
                  <a:pos x="27" y="52"/>
                </a:cxn>
                <a:cxn ang="0">
                  <a:pos x="31" y="51"/>
                </a:cxn>
                <a:cxn ang="0">
                  <a:pos x="35" y="49"/>
                </a:cxn>
                <a:cxn ang="0">
                  <a:pos x="39" y="47"/>
                </a:cxn>
                <a:cxn ang="0">
                  <a:pos x="42" y="44"/>
                </a:cxn>
                <a:cxn ang="0">
                  <a:pos x="46" y="41"/>
                </a:cxn>
                <a:cxn ang="0">
                  <a:pos x="49" y="38"/>
                </a:cxn>
                <a:cxn ang="0">
                  <a:pos x="51" y="34"/>
                </a:cxn>
                <a:cxn ang="0">
                  <a:pos x="53" y="31"/>
                </a:cxn>
                <a:cxn ang="0">
                  <a:pos x="54" y="27"/>
                </a:cxn>
              </a:cxnLst>
              <a:rect l="0" t="0" r="0" b="0"/>
              <a:pathLst>
                <a:path w="322" h="311">
                  <a:moveTo>
                    <a:pt x="316" y="156"/>
                  </a:moveTo>
                  <a:lnTo>
                    <a:pt x="318" y="149"/>
                  </a:lnTo>
                  <a:lnTo>
                    <a:pt x="319" y="141"/>
                  </a:lnTo>
                  <a:lnTo>
                    <a:pt x="321" y="133"/>
                  </a:lnTo>
                  <a:lnTo>
                    <a:pt x="322" y="126"/>
                  </a:lnTo>
                  <a:lnTo>
                    <a:pt x="322" y="118"/>
                  </a:lnTo>
                  <a:lnTo>
                    <a:pt x="322" y="111"/>
                  </a:lnTo>
                  <a:lnTo>
                    <a:pt x="322" y="103"/>
                  </a:lnTo>
                  <a:lnTo>
                    <a:pt x="321" y="97"/>
                  </a:lnTo>
                  <a:lnTo>
                    <a:pt x="319" y="89"/>
                  </a:lnTo>
                  <a:lnTo>
                    <a:pt x="317" y="83"/>
                  </a:lnTo>
                  <a:lnTo>
                    <a:pt x="316" y="76"/>
                  </a:lnTo>
                  <a:lnTo>
                    <a:pt x="313" y="70"/>
                  </a:lnTo>
                  <a:lnTo>
                    <a:pt x="311" y="63"/>
                  </a:lnTo>
                  <a:lnTo>
                    <a:pt x="308" y="58"/>
                  </a:lnTo>
                  <a:lnTo>
                    <a:pt x="304" y="51"/>
                  </a:lnTo>
                  <a:lnTo>
                    <a:pt x="300" y="46"/>
                  </a:lnTo>
                  <a:lnTo>
                    <a:pt x="297" y="40"/>
                  </a:lnTo>
                  <a:lnTo>
                    <a:pt x="291" y="36"/>
                  </a:lnTo>
                  <a:lnTo>
                    <a:pt x="287" y="31"/>
                  </a:lnTo>
                  <a:lnTo>
                    <a:pt x="282" y="26"/>
                  </a:lnTo>
                  <a:lnTo>
                    <a:pt x="276" y="23"/>
                  </a:lnTo>
                  <a:lnTo>
                    <a:pt x="271" y="19"/>
                  </a:lnTo>
                  <a:lnTo>
                    <a:pt x="265" y="16"/>
                  </a:lnTo>
                  <a:lnTo>
                    <a:pt x="259" y="12"/>
                  </a:lnTo>
                  <a:lnTo>
                    <a:pt x="252" y="10"/>
                  </a:lnTo>
                  <a:lnTo>
                    <a:pt x="246" y="7"/>
                  </a:lnTo>
                  <a:lnTo>
                    <a:pt x="239" y="5"/>
                  </a:lnTo>
                  <a:lnTo>
                    <a:pt x="232" y="4"/>
                  </a:lnTo>
                  <a:lnTo>
                    <a:pt x="225" y="3"/>
                  </a:lnTo>
                  <a:lnTo>
                    <a:pt x="218" y="2"/>
                  </a:lnTo>
                  <a:lnTo>
                    <a:pt x="210" y="0"/>
                  </a:lnTo>
                  <a:lnTo>
                    <a:pt x="203" y="0"/>
                  </a:lnTo>
                  <a:lnTo>
                    <a:pt x="195" y="0"/>
                  </a:lnTo>
                  <a:lnTo>
                    <a:pt x="188" y="2"/>
                  </a:lnTo>
                  <a:lnTo>
                    <a:pt x="180" y="3"/>
                  </a:lnTo>
                  <a:lnTo>
                    <a:pt x="171" y="4"/>
                  </a:lnTo>
                  <a:lnTo>
                    <a:pt x="164" y="5"/>
                  </a:lnTo>
                  <a:lnTo>
                    <a:pt x="156" y="7"/>
                  </a:lnTo>
                  <a:lnTo>
                    <a:pt x="149" y="10"/>
                  </a:lnTo>
                  <a:lnTo>
                    <a:pt x="140" y="12"/>
                  </a:lnTo>
                  <a:lnTo>
                    <a:pt x="132" y="16"/>
                  </a:lnTo>
                  <a:lnTo>
                    <a:pt x="125" y="19"/>
                  </a:lnTo>
                  <a:lnTo>
                    <a:pt x="117" y="23"/>
                  </a:lnTo>
                  <a:lnTo>
                    <a:pt x="110" y="26"/>
                  </a:lnTo>
                  <a:lnTo>
                    <a:pt x="102" y="31"/>
                  </a:lnTo>
                  <a:lnTo>
                    <a:pt x="94" y="36"/>
                  </a:lnTo>
                  <a:lnTo>
                    <a:pt x="88" y="40"/>
                  </a:lnTo>
                  <a:lnTo>
                    <a:pt x="80" y="46"/>
                  </a:lnTo>
                  <a:lnTo>
                    <a:pt x="74" y="51"/>
                  </a:lnTo>
                  <a:lnTo>
                    <a:pt x="67" y="58"/>
                  </a:lnTo>
                  <a:lnTo>
                    <a:pt x="61" y="63"/>
                  </a:lnTo>
                  <a:lnTo>
                    <a:pt x="56" y="70"/>
                  </a:lnTo>
                  <a:lnTo>
                    <a:pt x="49" y="76"/>
                  </a:lnTo>
                  <a:lnTo>
                    <a:pt x="44" y="83"/>
                  </a:lnTo>
                  <a:lnTo>
                    <a:pt x="38" y="89"/>
                  </a:lnTo>
                  <a:lnTo>
                    <a:pt x="34" y="97"/>
                  </a:lnTo>
                  <a:lnTo>
                    <a:pt x="30" y="103"/>
                  </a:lnTo>
                  <a:lnTo>
                    <a:pt x="25" y="111"/>
                  </a:lnTo>
                  <a:lnTo>
                    <a:pt x="21" y="118"/>
                  </a:lnTo>
                  <a:lnTo>
                    <a:pt x="18" y="126"/>
                  </a:lnTo>
                  <a:lnTo>
                    <a:pt x="13" y="133"/>
                  </a:lnTo>
                  <a:lnTo>
                    <a:pt x="11" y="141"/>
                  </a:lnTo>
                  <a:lnTo>
                    <a:pt x="8" y="149"/>
                  </a:lnTo>
                  <a:lnTo>
                    <a:pt x="6" y="156"/>
                  </a:lnTo>
                  <a:lnTo>
                    <a:pt x="5" y="164"/>
                  </a:lnTo>
                  <a:lnTo>
                    <a:pt x="3" y="171"/>
                  </a:lnTo>
                  <a:lnTo>
                    <a:pt x="1" y="179"/>
                  </a:lnTo>
                  <a:lnTo>
                    <a:pt x="1" y="186"/>
                  </a:lnTo>
                  <a:lnTo>
                    <a:pt x="0" y="194"/>
                  </a:lnTo>
                  <a:lnTo>
                    <a:pt x="0" y="201"/>
                  </a:lnTo>
                  <a:lnTo>
                    <a:pt x="1" y="208"/>
                  </a:lnTo>
                  <a:lnTo>
                    <a:pt x="1" y="216"/>
                  </a:lnTo>
                  <a:lnTo>
                    <a:pt x="4" y="222"/>
                  </a:lnTo>
                  <a:lnTo>
                    <a:pt x="5" y="229"/>
                  </a:lnTo>
                  <a:lnTo>
                    <a:pt x="7" y="235"/>
                  </a:lnTo>
                  <a:lnTo>
                    <a:pt x="9" y="242"/>
                  </a:lnTo>
                  <a:lnTo>
                    <a:pt x="12" y="248"/>
                  </a:lnTo>
                  <a:lnTo>
                    <a:pt x="14" y="255"/>
                  </a:lnTo>
                  <a:lnTo>
                    <a:pt x="19" y="260"/>
                  </a:lnTo>
                  <a:lnTo>
                    <a:pt x="22" y="265"/>
                  </a:lnTo>
                  <a:lnTo>
                    <a:pt x="26" y="271"/>
                  </a:lnTo>
                  <a:lnTo>
                    <a:pt x="31" y="276"/>
                  </a:lnTo>
                  <a:lnTo>
                    <a:pt x="35" y="281"/>
                  </a:lnTo>
                  <a:lnTo>
                    <a:pt x="40" y="285"/>
                  </a:lnTo>
                  <a:lnTo>
                    <a:pt x="46" y="289"/>
                  </a:lnTo>
                  <a:lnTo>
                    <a:pt x="51" y="292"/>
                  </a:lnTo>
                  <a:lnTo>
                    <a:pt x="58" y="296"/>
                  </a:lnTo>
                  <a:lnTo>
                    <a:pt x="63" y="299"/>
                  </a:lnTo>
                  <a:lnTo>
                    <a:pt x="70" y="302"/>
                  </a:lnTo>
                  <a:lnTo>
                    <a:pt x="76" y="304"/>
                  </a:lnTo>
                  <a:lnTo>
                    <a:pt x="84" y="307"/>
                  </a:lnTo>
                  <a:lnTo>
                    <a:pt x="90" y="308"/>
                  </a:lnTo>
                  <a:lnTo>
                    <a:pt x="98" y="310"/>
                  </a:lnTo>
                  <a:lnTo>
                    <a:pt x="104" y="310"/>
                  </a:lnTo>
                  <a:lnTo>
                    <a:pt x="112" y="311"/>
                  </a:lnTo>
                  <a:lnTo>
                    <a:pt x="119" y="311"/>
                  </a:lnTo>
                  <a:lnTo>
                    <a:pt x="127" y="311"/>
                  </a:lnTo>
                  <a:lnTo>
                    <a:pt x="136" y="310"/>
                  </a:lnTo>
                  <a:lnTo>
                    <a:pt x="143" y="310"/>
                  </a:lnTo>
                  <a:lnTo>
                    <a:pt x="151" y="308"/>
                  </a:lnTo>
                  <a:lnTo>
                    <a:pt x="158" y="307"/>
                  </a:lnTo>
                  <a:lnTo>
                    <a:pt x="167" y="304"/>
                  </a:lnTo>
                  <a:lnTo>
                    <a:pt x="175" y="302"/>
                  </a:lnTo>
                  <a:lnTo>
                    <a:pt x="182" y="299"/>
                  </a:lnTo>
                  <a:lnTo>
                    <a:pt x="190" y="296"/>
                  </a:lnTo>
                  <a:lnTo>
                    <a:pt x="197" y="292"/>
                  </a:lnTo>
                  <a:lnTo>
                    <a:pt x="205" y="289"/>
                  </a:lnTo>
                  <a:lnTo>
                    <a:pt x="212" y="285"/>
                  </a:lnTo>
                  <a:lnTo>
                    <a:pt x="220" y="281"/>
                  </a:lnTo>
                  <a:lnTo>
                    <a:pt x="228" y="276"/>
                  </a:lnTo>
                  <a:lnTo>
                    <a:pt x="235" y="271"/>
                  </a:lnTo>
                  <a:lnTo>
                    <a:pt x="242" y="265"/>
                  </a:lnTo>
                  <a:lnTo>
                    <a:pt x="248" y="260"/>
                  </a:lnTo>
                  <a:lnTo>
                    <a:pt x="255" y="255"/>
                  </a:lnTo>
                  <a:lnTo>
                    <a:pt x="261" y="248"/>
                  </a:lnTo>
                  <a:lnTo>
                    <a:pt x="268" y="242"/>
                  </a:lnTo>
                  <a:lnTo>
                    <a:pt x="273" y="235"/>
                  </a:lnTo>
                  <a:lnTo>
                    <a:pt x="278" y="229"/>
                  </a:lnTo>
                  <a:lnTo>
                    <a:pt x="284" y="222"/>
                  </a:lnTo>
                  <a:lnTo>
                    <a:pt x="289" y="216"/>
                  </a:lnTo>
                  <a:lnTo>
                    <a:pt x="294" y="208"/>
                  </a:lnTo>
                  <a:lnTo>
                    <a:pt x="298" y="201"/>
                  </a:lnTo>
                  <a:lnTo>
                    <a:pt x="302" y="194"/>
                  </a:lnTo>
                  <a:lnTo>
                    <a:pt x="305" y="186"/>
                  </a:lnTo>
                  <a:lnTo>
                    <a:pt x="309" y="179"/>
                  </a:lnTo>
                  <a:lnTo>
                    <a:pt x="312" y="171"/>
                  </a:lnTo>
                  <a:lnTo>
                    <a:pt x="314" y="164"/>
                  </a:lnTo>
                  <a:lnTo>
                    <a:pt x="316" y="156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3" name="任意多边形 695438"/>
            <p:cNvSpPr>
              <a:spLocks noChangeAspect="1"/>
            </p:cNvSpPr>
            <p:nvPr/>
          </p:nvSpPr>
          <p:spPr>
            <a:xfrm>
              <a:off x="4559" y="2577"/>
              <a:ext cx="45" cy="6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1"/>
                </a:cxn>
                <a:cxn ang="0">
                  <a:pos x="45" y="61"/>
                </a:cxn>
              </a:cxnLst>
              <a:rect l="0" t="0" r="0" b="0"/>
              <a:pathLst>
                <a:path w="259" h="362">
                  <a:moveTo>
                    <a:pt x="200" y="0"/>
                  </a:moveTo>
                  <a:lnTo>
                    <a:pt x="0" y="362"/>
                  </a:lnTo>
                  <a:lnTo>
                    <a:pt x="259" y="36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直接连接符 695439"/>
            <p:cNvSpPr>
              <a:spLocks noChangeAspect="1"/>
            </p:cNvSpPr>
            <p:nvPr/>
          </p:nvSpPr>
          <p:spPr>
            <a:xfrm flipH="1">
              <a:off x="4586" y="2621"/>
              <a:ext cx="9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5" name="直接连接符 695440"/>
            <p:cNvSpPr>
              <a:spLocks noChangeAspect="1"/>
            </p:cNvSpPr>
            <p:nvPr/>
          </p:nvSpPr>
          <p:spPr>
            <a:xfrm>
              <a:off x="3516" y="3023"/>
              <a:ext cx="847" cy="37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6" name="任意多边形 695441"/>
            <p:cNvSpPr>
              <a:spLocks noChangeAspect="1"/>
            </p:cNvSpPr>
            <p:nvPr/>
          </p:nvSpPr>
          <p:spPr>
            <a:xfrm>
              <a:off x="4436" y="3424"/>
              <a:ext cx="303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41"/>
                </a:cxn>
                <a:cxn ang="0">
                  <a:pos x="303" y="41"/>
                </a:cxn>
              </a:cxnLst>
              <a:rect l="0" t="0" r="0" b="0"/>
              <a:pathLst>
                <a:path w="1764" h="243">
                  <a:moveTo>
                    <a:pt x="0" y="0"/>
                  </a:moveTo>
                  <a:lnTo>
                    <a:pt x="556" y="243"/>
                  </a:lnTo>
                  <a:lnTo>
                    <a:pt x="1764" y="24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7" name="任意多边形 695442"/>
            <p:cNvSpPr>
              <a:spLocks noChangeAspect="1"/>
            </p:cNvSpPr>
            <p:nvPr/>
          </p:nvSpPr>
          <p:spPr>
            <a:xfrm>
              <a:off x="3443" y="2992"/>
              <a:ext cx="79" cy="44"/>
            </a:xfrm>
            <a:custGeom>
              <a:avLst/>
              <a:gdLst/>
              <a:ahLst/>
              <a:cxnLst>
                <a:cxn ang="0">
                  <a:pos x="79" y="20"/>
                </a:cxn>
                <a:cxn ang="0">
                  <a:pos x="68" y="44"/>
                </a:cxn>
                <a:cxn ang="0">
                  <a:pos x="0" y="0"/>
                </a:cxn>
                <a:cxn ang="0">
                  <a:pos x="79" y="20"/>
                </a:cxn>
              </a:cxnLst>
              <a:rect l="0" t="0" r="0" b="0"/>
              <a:pathLst>
                <a:path w="454" h="255">
                  <a:moveTo>
                    <a:pt x="454" y="114"/>
                  </a:moveTo>
                  <a:lnTo>
                    <a:pt x="392" y="255"/>
                  </a:lnTo>
                  <a:lnTo>
                    <a:pt x="0" y="0"/>
                  </a:lnTo>
                  <a:lnTo>
                    <a:pt x="454" y="11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任意多边形 695443"/>
            <p:cNvSpPr>
              <a:spLocks noChangeAspect="1"/>
            </p:cNvSpPr>
            <p:nvPr/>
          </p:nvSpPr>
          <p:spPr>
            <a:xfrm>
              <a:off x="4357" y="3380"/>
              <a:ext cx="79" cy="4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25"/>
                </a:cxn>
                <a:cxn ang="0">
                  <a:pos x="79" y="44"/>
                </a:cxn>
                <a:cxn ang="0">
                  <a:pos x="11" y="0"/>
                </a:cxn>
              </a:cxnLst>
              <a:rect l="0" t="0" r="0" b="0"/>
              <a:pathLst>
                <a:path w="454" h="255">
                  <a:moveTo>
                    <a:pt x="61" y="0"/>
                  </a:moveTo>
                  <a:lnTo>
                    <a:pt x="0" y="142"/>
                  </a:lnTo>
                  <a:lnTo>
                    <a:pt x="454" y="255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9" name="直接连接符 695444"/>
            <p:cNvSpPr>
              <a:spLocks noChangeAspect="1"/>
            </p:cNvSpPr>
            <p:nvPr/>
          </p:nvSpPr>
          <p:spPr>
            <a:xfrm flipV="1">
              <a:off x="4542" y="3362"/>
              <a:ext cx="48" cy="79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0" name="任意多边形 695445"/>
            <p:cNvSpPr>
              <a:spLocks noChangeAspect="1"/>
            </p:cNvSpPr>
            <p:nvPr/>
          </p:nvSpPr>
          <p:spPr>
            <a:xfrm>
              <a:off x="4539" y="3374"/>
              <a:ext cx="54" cy="54"/>
            </a:xfrm>
            <a:custGeom>
              <a:avLst/>
              <a:gdLst/>
              <a:ahLst/>
              <a:cxnLst>
                <a:cxn ang="0">
                  <a:pos x="53" y="24"/>
                </a:cxn>
                <a:cxn ang="0">
                  <a:pos x="54" y="21"/>
                </a:cxn>
                <a:cxn ang="0">
                  <a:pos x="54" y="17"/>
                </a:cxn>
                <a:cxn ang="0">
                  <a:pos x="53" y="13"/>
                </a:cxn>
                <a:cxn ang="0">
                  <a:pos x="52" y="10"/>
                </a:cxn>
                <a:cxn ang="0">
                  <a:pos x="50" y="7"/>
                </a:cxn>
                <a:cxn ang="0">
                  <a:pos x="47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26" y="1"/>
                </a:cxn>
                <a:cxn ang="0">
                  <a:pos x="22" y="3"/>
                </a:cxn>
                <a:cxn ang="0">
                  <a:pos x="18" y="5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3"/>
                </a:cxn>
                <a:cxn ang="0">
                  <a:pos x="6" y="17"/>
                </a:cxn>
                <a:cxn ang="0">
                  <a:pos x="4" y="21"/>
                </a:cxn>
                <a:cxn ang="0">
                  <a:pos x="2" y="24"/>
                </a:cxn>
                <a:cxn ang="0">
                  <a:pos x="1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1" y="40"/>
                </a:cxn>
                <a:cxn ang="0">
                  <a:pos x="2" y="43"/>
                </a:cxn>
                <a:cxn ang="0">
                  <a:pos x="4" y="46"/>
                </a:cxn>
                <a:cxn ang="0">
                  <a:pos x="6" y="49"/>
                </a:cxn>
                <a:cxn ang="0">
                  <a:pos x="9" y="51"/>
                </a:cxn>
                <a:cxn ang="0">
                  <a:pos x="12" y="53"/>
                </a:cxn>
                <a:cxn ang="0">
                  <a:pos x="15" y="54"/>
                </a:cxn>
                <a:cxn ang="0">
                  <a:pos x="19" y="54"/>
                </a:cxn>
                <a:cxn ang="0">
                  <a:pos x="22" y="54"/>
                </a:cxn>
                <a:cxn ang="0">
                  <a:pos x="26" y="53"/>
                </a:cxn>
                <a:cxn ang="0">
                  <a:pos x="31" y="52"/>
                </a:cxn>
                <a:cxn ang="0">
                  <a:pos x="34" y="50"/>
                </a:cxn>
                <a:cxn ang="0">
                  <a:pos x="38" y="48"/>
                </a:cxn>
                <a:cxn ang="0">
                  <a:pos x="42" y="45"/>
                </a:cxn>
                <a:cxn ang="0">
                  <a:pos x="45" y="42"/>
                </a:cxn>
                <a:cxn ang="0">
                  <a:pos x="48" y="38"/>
                </a:cxn>
                <a:cxn ang="0">
                  <a:pos x="50" y="35"/>
                </a:cxn>
                <a:cxn ang="0">
                  <a:pos x="52" y="31"/>
                </a:cxn>
                <a:cxn ang="0">
                  <a:pos x="53" y="27"/>
                </a:cxn>
              </a:cxnLst>
              <a:rect l="0" t="0" r="0" b="0"/>
              <a:pathLst>
                <a:path w="322" h="310">
                  <a:moveTo>
                    <a:pt x="316" y="156"/>
                  </a:moveTo>
                  <a:lnTo>
                    <a:pt x="318" y="148"/>
                  </a:lnTo>
                  <a:lnTo>
                    <a:pt x="319" y="140"/>
                  </a:lnTo>
                  <a:lnTo>
                    <a:pt x="321" y="133"/>
                  </a:lnTo>
                  <a:lnTo>
                    <a:pt x="322" y="125"/>
                  </a:lnTo>
                  <a:lnTo>
                    <a:pt x="322" y="118"/>
                  </a:lnTo>
                  <a:lnTo>
                    <a:pt x="322" y="110"/>
                  </a:lnTo>
                  <a:lnTo>
                    <a:pt x="322" y="104"/>
                  </a:lnTo>
                  <a:lnTo>
                    <a:pt x="321" y="96"/>
                  </a:lnTo>
                  <a:lnTo>
                    <a:pt x="319" y="88"/>
                  </a:lnTo>
                  <a:lnTo>
                    <a:pt x="317" y="82"/>
                  </a:lnTo>
                  <a:lnTo>
                    <a:pt x="315" y="75"/>
                  </a:lnTo>
                  <a:lnTo>
                    <a:pt x="313" y="69"/>
                  </a:lnTo>
                  <a:lnTo>
                    <a:pt x="311" y="63"/>
                  </a:lnTo>
                  <a:lnTo>
                    <a:pt x="308" y="57"/>
                  </a:lnTo>
                  <a:lnTo>
                    <a:pt x="304" y="51"/>
                  </a:lnTo>
                  <a:lnTo>
                    <a:pt x="300" y="45"/>
                  </a:lnTo>
                  <a:lnTo>
                    <a:pt x="296" y="41"/>
                  </a:lnTo>
                  <a:lnTo>
                    <a:pt x="291" y="35"/>
                  </a:lnTo>
                  <a:lnTo>
                    <a:pt x="287" y="31"/>
                  </a:lnTo>
                  <a:lnTo>
                    <a:pt x="282" y="27"/>
                  </a:lnTo>
                  <a:lnTo>
                    <a:pt x="276" y="22"/>
                  </a:lnTo>
                  <a:lnTo>
                    <a:pt x="271" y="18"/>
                  </a:lnTo>
                  <a:lnTo>
                    <a:pt x="265" y="15"/>
                  </a:lnTo>
                  <a:lnTo>
                    <a:pt x="259" y="12"/>
                  </a:lnTo>
                  <a:lnTo>
                    <a:pt x="252" y="10"/>
                  </a:lnTo>
                  <a:lnTo>
                    <a:pt x="246" y="7"/>
                  </a:lnTo>
                  <a:lnTo>
                    <a:pt x="239" y="5"/>
                  </a:lnTo>
                  <a:lnTo>
                    <a:pt x="232" y="3"/>
                  </a:lnTo>
                  <a:lnTo>
                    <a:pt x="225" y="2"/>
                  </a:lnTo>
                  <a:lnTo>
                    <a:pt x="218" y="1"/>
                  </a:lnTo>
                  <a:lnTo>
                    <a:pt x="210" y="1"/>
                  </a:lnTo>
                  <a:lnTo>
                    <a:pt x="203" y="0"/>
                  </a:lnTo>
                  <a:lnTo>
                    <a:pt x="195" y="1"/>
                  </a:lnTo>
                  <a:lnTo>
                    <a:pt x="187" y="1"/>
                  </a:lnTo>
                  <a:lnTo>
                    <a:pt x="179" y="2"/>
                  </a:lnTo>
                  <a:lnTo>
                    <a:pt x="171" y="3"/>
                  </a:lnTo>
                  <a:lnTo>
                    <a:pt x="164" y="5"/>
                  </a:lnTo>
                  <a:lnTo>
                    <a:pt x="156" y="7"/>
                  </a:lnTo>
                  <a:lnTo>
                    <a:pt x="147" y="10"/>
                  </a:lnTo>
                  <a:lnTo>
                    <a:pt x="140" y="12"/>
                  </a:lnTo>
                  <a:lnTo>
                    <a:pt x="132" y="15"/>
                  </a:lnTo>
                  <a:lnTo>
                    <a:pt x="125" y="18"/>
                  </a:lnTo>
                  <a:lnTo>
                    <a:pt x="117" y="22"/>
                  </a:lnTo>
                  <a:lnTo>
                    <a:pt x="110" y="27"/>
                  </a:lnTo>
                  <a:lnTo>
                    <a:pt x="102" y="31"/>
                  </a:lnTo>
                  <a:lnTo>
                    <a:pt x="94" y="35"/>
                  </a:lnTo>
                  <a:lnTo>
                    <a:pt x="88" y="41"/>
                  </a:lnTo>
                  <a:lnTo>
                    <a:pt x="80" y="45"/>
                  </a:lnTo>
                  <a:lnTo>
                    <a:pt x="74" y="51"/>
                  </a:lnTo>
                  <a:lnTo>
                    <a:pt x="67" y="57"/>
                  </a:lnTo>
                  <a:lnTo>
                    <a:pt x="61" y="63"/>
                  </a:lnTo>
                  <a:lnTo>
                    <a:pt x="56" y="69"/>
                  </a:lnTo>
                  <a:lnTo>
                    <a:pt x="49" y="75"/>
                  </a:lnTo>
                  <a:lnTo>
                    <a:pt x="44" y="82"/>
                  </a:lnTo>
                  <a:lnTo>
                    <a:pt x="38" y="88"/>
                  </a:lnTo>
                  <a:lnTo>
                    <a:pt x="34" y="96"/>
                  </a:lnTo>
                  <a:lnTo>
                    <a:pt x="29" y="104"/>
                  </a:lnTo>
                  <a:lnTo>
                    <a:pt x="24" y="110"/>
                  </a:lnTo>
                  <a:lnTo>
                    <a:pt x="21" y="118"/>
                  </a:lnTo>
                  <a:lnTo>
                    <a:pt x="17" y="125"/>
                  </a:lnTo>
                  <a:lnTo>
                    <a:pt x="13" y="133"/>
                  </a:lnTo>
                  <a:lnTo>
                    <a:pt x="11" y="140"/>
                  </a:lnTo>
                  <a:lnTo>
                    <a:pt x="8" y="148"/>
                  </a:lnTo>
                  <a:lnTo>
                    <a:pt x="6" y="156"/>
                  </a:lnTo>
                  <a:lnTo>
                    <a:pt x="4" y="163"/>
                  </a:lnTo>
                  <a:lnTo>
                    <a:pt x="3" y="171"/>
                  </a:lnTo>
                  <a:lnTo>
                    <a:pt x="1" y="178"/>
                  </a:lnTo>
                  <a:lnTo>
                    <a:pt x="0" y="186"/>
                  </a:lnTo>
                  <a:lnTo>
                    <a:pt x="0" y="193"/>
                  </a:lnTo>
                  <a:lnTo>
                    <a:pt x="0" y="201"/>
                  </a:lnTo>
                  <a:lnTo>
                    <a:pt x="1" y="207"/>
                  </a:lnTo>
                  <a:lnTo>
                    <a:pt x="1" y="215"/>
                  </a:lnTo>
                  <a:lnTo>
                    <a:pt x="3" y="221"/>
                  </a:lnTo>
                  <a:lnTo>
                    <a:pt x="5" y="228"/>
                  </a:lnTo>
                  <a:lnTo>
                    <a:pt x="7" y="236"/>
                  </a:lnTo>
                  <a:lnTo>
                    <a:pt x="9" y="242"/>
                  </a:lnTo>
                  <a:lnTo>
                    <a:pt x="11" y="247"/>
                  </a:lnTo>
                  <a:lnTo>
                    <a:pt x="14" y="254"/>
                  </a:lnTo>
                  <a:lnTo>
                    <a:pt x="18" y="259"/>
                  </a:lnTo>
                  <a:lnTo>
                    <a:pt x="22" y="265"/>
                  </a:lnTo>
                  <a:lnTo>
                    <a:pt x="26" y="270"/>
                  </a:lnTo>
                  <a:lnTo>
                    <a:pt x="31" y="276"/>
                  </a:lnTo>
                  <a:lnTo>
                    <a:pt x="35" y="280"/>
                  </a:lnTo>
                  <a:lnTo>
                    <a:pt x="40" y="284"/>
                  </a:lnTo>
                  <a:lnTo>
                    <a:pt x="46" y="289"/>
                  </a:lnTo>
                  <a:lnTo>
                    <a:pt x="51" y="292"/>
                  </a:lnTo>
                  <a:lnTo>
                    <a:pt x="57" y="296"/>
                  </a:lnTo>
                  <a:lnTo>
                    <a:pt x="63" y="298"/>
                  </a:lnTo>
                  <a:lnTo>
                    <a:pt x="70" y="302"/>
                  </a:lnTo>
                  <a:lnTo>
                    <a:pt x="76" y="304"/>
                  </a:lnTo>
                  <a:lnTo>
                    <a:pt x="83" y="306"/>
                  </a:lnTo>
                  <a:lnTo>
                    <a:pt x="90" y="308"/>
                  </a:lnTo>
                  <a:lnTo>
                    <a:pt x="97" y="309"/>
                  </a:lnTo>
                  <a:lnTo>
                    <a:pt x="104" y="310"/>
                  </a:lnTo>
                  <a:lnTo>
                    <a:pt x="112" y="310"/>
                  </a:lnTo>
                  <a:lnTo>
                    <a:pt x="119" y="310"/>
                  </a:lnTo>
                  <a:lnTo>
                    <a:pt x="127" y="310"/>
                  </a:lnTo>
                  <a:lnTo>
                    <a:pt x="134" y="310"/>
                  </a:lnTo>
                  <a:lnTo>
                    <a:pt x="143" y="309"/>
                  </a:lnTo>
                  <a:lnTo>
                    <a:pt x="151" y="308"/>
                  </a:lnTo>
                  <a:lnTo>
                    <a:pt x="158" y="306"/>
                  </a:lnTo>
                  <a:lnTo>
                    <a:pt x="166" y="304"/>
                  </a:lnTo>
                  <a:lnTo>
                    <a:pt x="175" y="302"/>
                  </a:lnTo>
                  <a:lnTo>
                    <a:pt x="182" y="298"/>
                  </a:lnTo>
                  <a:lnTo>
                    <a:pt x="190" y="296"/>
                  </a:lnTo>
                  <a:lnTo>
                    <a:pt x="197" y="292"/>
                  </a:lnTo>
                  <a:lnTo>
                    <a:pt x="205" y="289"/>
                  </a:lnTo>
                  <a:lnTo>
                    <a:pt x="212" y="284"/>
                  </a:lnTo>
                  <a:lnTo>
                    <a:pt x="220" y="280"/>
                  </a:lnTo>
                  <a:lnTo>
                    <a:pt x="228" y="276"/>
                  </a:lnTo>
                  <a:lnTo>
                    <a:pt x="234" y="270"/>
                  </a:lnTo>
                  <a:lnTo>
                    <a:pt x="242" y="265"/>
                  </a:lnTo>
                  <a:lnTo>
                    <a:pt x="248" y="259"/>
                  </a:lnTo>
                  <a:lnTo>
                    <a:pt x="255" y="254"/>
                  </a:lnTo>
                  <a:lnTo>
                    <a:pt x="261" y="247"/>
                  </a:lnTo>
                  <a:lnTo>
                    <a:pt x="266" y="242"/>
                  </a:lnTo>
                  <a:lnTo>
                    <a:pt x="273" y="236"/>
                  </a:lnTo>
                  <a:lnTo>
                    <a:pt x="278" y="228"/>
                  </a:lnTo>
                  <a:lnTo>
                    <a:pt x="284" y="221"/>
                  </a:lnTo>
                  <a:lnTo>
                    <a:pt x="288" y="215"/>
                  </a:lnTo>
                  <a:lnTo>
                    <a:pt x="293" y="207"/>
                  </a:lnTo>
                  <a:lnTo>
                    <a:pt x="298" y="201"/>
                  </a:lnTo>
                  <a:lnTo>
                    <a:pt x="301" y="193"/>
                  </a:lnTo>
                  <a:lnTo>
                    <a:pt x="305" y="186"/>
                  </a:lnTo>
                  <a:lnTo>
                    <a:pt x="309" y="178"/>
                  </a:lnTo>
                  <a:lnTo>
                    <a:pt x="311" y="171"/>
                  </a:lnTo>
                  <a:lnTo>
                    <a:pt x="314" y="163"/>
                  </a:lnTo>
                  <a:lnTo>
                    <a:pt x="316" y="156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直接连接符 695446"/>
            <p:cNvSpPr>
              <a:spLocks noChangeAspect="1"/>
            </p:cNvSpPr>
            <p:nvPr/>
          </p:nvSpPr>
          <p:spPr>
            <a:xfrm>
              <a:off x="4630" y="3362"/>
              <a:ext cx="17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任意多边形 695447"/>
            <p:cNvSpPr>
              <a:spLocks noChangeAspect="1"/>
            </p:cNvSpPr>
            <p:nvPr/>
          </p:nvSpPr>
          <p:spPr>
            <a:xfrm>
              <a:off x="4638" y="3362"/>
              <a:ext cx="23" cy="3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" y="35"/>
                </a:cxn>
                <a:cxn ang="0">
                  <a:pos x="2" y="35"/>
                </a:cxn>
                <a:cxn ang="0">
                  <a:pos x="3" y="34"/>
                </a:cxn>
                <a:cxn ang="0">
                  <a:pos x="4" y="34"/>
                </a:cxn>
                <a:cxn ang="0">
                  <a:pos x="6" y="34"/>
                </a:cxn>
                <a:cxn ang="0">
                  <a:pos x="7" y="34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2"/>
                </a:cxn>
                <a:cxn ang="0">
                  <a:pos x="11" y="32"/>
                </a:cxn>
                <a:cxn ang="0">
                  <a:pos x="12" y="31"/>
                </a:cxn>
                <a:cxn ang="0">
                  <a:pos x="13" y="31"/>
                </a:cxn>
                <a:cxn ang="0">
                  <a:pos x="14" y="30"/>
                </a:cxn>
                <a:cxn ang="0">
                  <a:pos x="15" y="29"/>
                </a:cxn>
                <a:cxn ang="0">
                  <a:pos x="16" y="28"/>
                </a:cxn>
                <a:cxn ang="0">
                  <a:pos x="17" y="27"/>
                </a:cxn>
                <a:cxn ang="0">
                  <a:pos x="18" y="27"/>
                </a:cxn>
                <a:cxn ang="0">
                  <a:pos x="18" y="26"/>
                </a:cxn>
                <a:cxn ang="0">
                  <a:pos x="19" y="25"/>
                </a:cxn>
                <a:cxn ang="0">
                  <a:pos x="20" y="24"/>
                </a:cxn>
                <a:cxn ang="0">
                  <a:pos x="20" y="23"/>
                </a:cxn>
                <a:cxn ang="0">
                  <a:pos x="21" y="22"/>
                </a:cxn>
                <a:cxn ang="0">
                  <a:pos x="21" y="21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2" y="17"/>
                </a:cxn>
                <a:cxn ang="0">
                  <a:pos x="23" y="16"/>
                </a:cxn>
                <a:cxn ang="0">
                  <a:pos x="23" y="15"/>
                </a:cxn>
                <a:cxn ang="0">
                  <a:pos x="23" y="14"/>
                </a:cxn>
                <a:cxn ang="0">
                  <a:pos x="23" y="13"/>
                </a:cxn>
                <a:cxn ang="0">
                  <a:pos x="23" y="12"/>
                </a:cxn>
                <a:cxn ang="0">
                  <a:pos x="23" y="11"/>
                </a:cxn>
                <a:cxn ang="0">
                  <a:pos x="23" y="10"/>
                </a:cxn>
                <a:cxn ang="0">
                  <a:pos x="23" y="9"/>
                </a:cxn>
                <a:cxn ang="0">
                  <a:pos x="22" y="8"/>
                </a:cxn>
                <a:cxn ang="0">
                  <a:pos x="22" y="7"/>
                </a:cxn>
                <a:cxn ang="0">
                  <a:pos x="22" y="7"/>
                </a:cxn>
                <a:cxn ang="0">
                  <a:pos x="21" y="6"/>
                </a:cxn>
                <a:cxn ang="0">
                  <a:pos x="21" y="5"/>
                </a:cxn>
                <a:cxn ang="0">
                  <a:pos x="20" y="4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18" y="2"/>
                </a:cxn>
                <a:cxn ang="0">
                  <a:pos x="17" y="2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0" b="0"/>
              <a:pathLst>
                <a:path w="135" h="207">
                  <a:moveTo>
                    <a:pt x="0" y="207"/>
                  </a:moveTo>
                  <a:lnTo>
                    <a:pt x="7" y="207"/>
                  </a:lnTo>
                  <a:lnTo>
                    <a:pt x="13" y="205"/>
                  </a:lnTo>
                  <a:lnTo>
                    <a:pt x="20" y="204"/>
                  </a:lnTo>
                  <a:lnTo>
                    <a:pt x="26" y="203"/>
                  </a:lnTo>
                  <a:lnTo>
                    <a:pt x="33" y="202"/>
                  </a:lnTo>
                  <a:lnTo>
                    <a:pt x="39" y="200"/>
                  </a:lnTo>
                  <a:lnTo>
                    <a:pt x="46" y="198"/>
                  </a:lnTo>
                  <a:lnTo>
                    <a:pt x="52" y="195"/>
                  </a:lnTo>
                  <a:lnTo>
                    <a:pt x="59" y="191"/>
                  </a:lnTo>
                  <a:lnTo>
                    <a:pt x="64" y="188"/>
                  </a:lnTo>
                  <a:lnTo>
                    <a:pt x="70" y="185"/>
                  </a:lnTo>
                  <a:lnTo>
                    <a:pt x="76" y="181"/>
                  </a:lnTo>
                  <a:lnTo>
                    <a:pt x="82" y="176"/>
                  </a:lnTo>
                  <a:lnTo>
                    <a:pt x="88" y="172"/>
                  </a:lnTo>
                  <a:lnTo>
                    <a:pt x="93" y="167"/>
                  </a:lnTo>
                  <a:lnTo>
                    <a:pt x="98" y="162"/>
                  </a:lnTo>
                  <a:lnTo>
                    <a:pt x="103" y="157"/>
                  </a:lnTo>
                  <a:lnTo>
                    <a:pt x="107" y="151"/>
                  </a:lnTo>
                  <a:lnTo>
                    <a:pt x="112" y="146"/>
                  </a:lnTo>
                  <a:lnTo>
                    <a:pt x="115" y="140"/>
                  </a:lnTo>
                  <a:lnTo>
                    <a:pt x="119" y="134"/>
                  </a:lnTo>
                  <a:lnTo>
                    <a:pt x="122" y="128"/>
                  </a:lnTo>
                  <a:lnTo>
                    <a:pt x="126" y="122"/>
                  </a:lnTo>
                  <a:lnTo>
                    <a:pt x="128" y="116"/>
                  </a:lnTo>
                  <a:lnTo>
                    <a:pt x="130" y="109"/>
                  </a:lnTo>
                  <a:lnTo>
                    <a:pt x="132" y="103"/>
                  </a:lnTo>
                  <a:lnTo>
                    <a:pt x="133" y="96"/>
                  </a:lnTo>
                  <a:lnTo>
                    <a:pt x="134" y="91"/>
                  </a:lnTo>
                  <a:lnTo>
                    <a:pt x="135" y="84"/>
                  </a:lnTo>
                  <a:lnTo>
                    <a:pt x="135" y="78"/>
                  </a:lnTo>
                  <a:lnTo>
                    <a:pt x="135" y="72"/>
                  </a:lnTo>
                  <a:lnTo>
                    <a:pt x="135" y="66"/>
                  </a:lnTo>
                  <a:lnTo>
                    <a:pt x="134" y="61"/>
                  </a:lnTo>
                  <a:lnTo>
                    <a:pt x="133" y="55"/>
                  </a:lnTo>
                  <a:lnTo>
                    <a:pt x="131" y="50"/>
                  </a:lnTo>
                  <a:lnTo>
                    <a:pt x="129" y="44"/>
                  </a:lnTo>
                  <a:lnTo>
                    <a:pt x="127" y="39"/>
                  </a:lnTo>
                  <a:lnTo>
                    <a:pt x="125" y="35"/>
                  </a:lnTo>
                  <a:lnTo>
                    <a:pt x="121" y="30"/>
                  </a:lnTo>
                  <a:lnTo>
                    <a:pt x="118" y="26"/>
                  </a:lnTo>
                  <a:lnTo>
                    <a:pt x="114" y="22"/>
                  </a:lnTo>
                  <a:lnTo>
                    <a:pt x="109" y="18"/>
                  </a:lnTo>
                  <a:lnTo>
                    <a:pt x="105" y="14"/>
                  </a:lnTo>
                  <a:lnTo>
                    <a:pt x="101" y="12"/>
                  </a:lnTo>
                  <a:lnTo>
                    <a:pt x="96" y="9"/>
                  </a:lnTo>
                  <a:lnTo>
                    <a:pt x="91" y="6"/>
                  </a:lnTo>
                  <a:lnTo>
                    <a:pt x="86" y="4"/>
                  </a:lnTo>
                  <a:lnTo>
                    <a:pt x="80" y="2"/>
                  </a:lnTo>
                  <a:lnTo>
                    <a:pt x="75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5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直接连接符 695448"/>
            <p:cNvSpPr>
              <a:spLocks noChangeAspect="1"/>
            </p:cNvSpPr>
            <p:nvPr/>
          </p:nvSpPr>
          <p:spPr>
            <a:xfrm flipH="1">
              <a:off x="4630" y="3397"/>
              <a:ext cx="8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任意多边形 695449"/>
            <p:cNvSpPr>
              <a:spLocks noChangeAspect="1"/>
            </p:cNvSpPr>
            <p:nvPr/>
          </p:nvSpPr>
          <p:spPr>
            <a:xfrm>
              <a:off x="4638" y="3397"/>
              <a:ext cx="14" cy="17"/>
            </a:xfrm>
            <a:custGeom>
              <a:avLst/>
              <a:gdLst/>
              <a:ahLst/>
              <a:cxnLst>
                <a:cxn ang="0">
                  <a:pos x="13" y="17"/>
                </a:cxn>
                <a:cxn ang="0">
                  <a:pos x="14" y="16"/>
                </a:cxn>
                <a:cxn ang="0">
                  <a:pos x="14" y="15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12"/>
                </a:cxn>
                <a:cxn ang="0">
                  <a:pos x="14" y="11"/>
                </a:cxn>
                <a:cxn ang="0">
                  <a:pos x="14" y="10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12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10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80" h="103">
                  <a:moveTo>
                    <a:pt x="76" y="103"/>
                  </a:moveTo>
                  <a:lnTo>
                    <a:pt x="78" y="97"/>
                  </a:lnTo>
                  <a:lnTo>
                    <a:pt x="79" y="90"/>
                  </a:lnTo>
                  <a:lnTo>
                    <a:pt x="79" y="84"/>
                  </a:lnTo>
                  <a:lnTo>
                    <a:pt x="80" y="79"/>
                  </a:lnTo>
                  <a:lnTo>
                    <a:pt x="80" y="72"/>
                  </a:lnTo>
                  <a:lnTo>
                    <a:pt x="79" y="67"/>
                  </a:lnTo>
                  <a:lnTo>
                    <a:pt x="79" y="60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74" y="44"/>
                  </a:lnTo>
                  <a:lnTo>
                    <a:pt x="72" y="40"/>
                  </a:lnTo>
                  <a:lnTo>
                    <a:pt x="68" y="34"/>
                  </a:lnTo>
                  <a:lnTo>
                    <a:pt x="66" y="30"/>
                  </a:lnTo>
                  <a:lnTo>
                    <a:pt x="62" y="26"/>
                  </a:lnTo>
                  <a:lnTo>
                    <a:pt x="59" y="21"/>
                  </a:lnTo>
                  <a:lnTo>
                    <a:pt x="54" y="18"/>
                  </a:lnTo>
                  <a:lnTo>
                    <a:pt x="50" y="15"/>
                  </a:lnTo>
                  <a:lnTo>
                    <a:pt x="46" y="11"/>
                  </a:lnTo>
                  <a:lnTo>
                    <a:pt x="40" y="8"/>
                  </a:lnTo>
                  <a:lnTo>
                    <a:pt x="36" y="6"/>
                  </a:lnTo>
                  <a:lnTo>
                    <a:pt x="30" y="4"/>
                  </a:lnTo>
                  <a:lnTo>
                    <a:pt x="25" y="3"/>
                  </a:lnTo>
                  <a:lnTo>
                    <a:pt x="19" y="1"/>
                  </a:lnTo>
                  <a:lnTo>
                    <a:pt x="13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5" name="直接连接符 695450"/>
            <p:cNvSpPr>
              <a:spLocks noChangeAspect="1"/>
            </p:cNvSpPr>
            <p:nvPr/>
          </p:nvSpPr>
          <p:spPr>
            <a:xfrm flipH="1">
              <a:off x="4649" y="3414"/>
              <a:ext cx="3" cy="1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6" name="任意多边形 695451"/>
            <p:cNvSpPr>
              <a:spLocks noChangeAspect="1"/>
            </p:cNvSpPr>
            <p:nvPr/>
          </p:nvSpPr>
          <p:spPr>
            <a:xfrm>
              <a:off x="4627" y="3424"/>
              <a:ext cx="22" cy="17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3" y="17"/>
                </a:cxn>
                <a:cxn ang="0">
                  <a:pos x="4" y="17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9" y="15"/>
                </a:cxn>
                <a:cxn ang="0">
                  <a:pos x="10" y="15"/>
                </a:cxn>
                <a:cxn ang="0">
                  <a:pos x="11" y="14"/>
                </a:cxn>
                <a:cxn ang="0">
                  <a:pos x="12" y="13"/>
                </a:cxn>
                <a:cxn ang="0">
                  <a:pos x="13" y="13"/>
                </a:cxn>
                <a:cxn ang="0">
                  <a:pos x="14" y="12"/>
                </a:cxn>
                <a:cxn ang="0">
                  <a:pos x="15" y="11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7" y="9"/>
                </a:cxn>
                <a:cxn ang="0">
                  <a:pos x="18" y="8"/>
                </a:cxn>
                <a:cxn ang="0">
                  <a:pos x="19" y="7"/>
                </a:cxn>
                <a:cxn ang="0">
                  <a:pos x="19" y="6"/>
                </a:cxn>
                <a:cxn ang="0">
                  <a:pos x="20" y="5"/>
                </a:cxn>
                <a:cxn ang="0">
                  <a:pos x="20" y="4"/>
                </a:cxn>
                <a:cxn ang="0">
                  <a:pos x="21" y="3"/>
                </a:cxn>
                <a:cxn ang="0">
                  <a:pos x="21" y="2"/>
                </a:cxn>
                <a:cxn ang="0">
                  <a:pos x="22" y="1"/>
                </a:cxn>
                <a:cxn ang="0">
                  <a:pos x="22" y="0"/>
                </a:cxn>
              </a:cxnLst>
              <a:rect l="0" t="0" r="0" b="0"/>
              <a:pathLst>
                <a:path w="132" h="104">
                  <a:moveTo>
                    <a:pt x="0" y="104"/>
                  </a:moveTo>
                  <a:lnTo>
                    <a:pt x="6" y="104"/>
                  </a:lnTo>
                  <a:lnTo>
                    <a:pt x="13" y="103"/>
                  </a:lnTo>
                  <a:lnTo>
                    <a:pt x="19" y="103"/>
                  </a:lnTo>
                  <a:lnTo>
                    <a:pt x="26" y="101"/>
                  </a:lnTo>
                  <a:lnTo>
                    <a:pt x="32" y="100"/>
                  </a:lnTo>
                  <a:lnTo>
                    <a:pt x="39" y="98"/>
                  </a:lnTo>
                  <a:lnTo>
                    <a:pt x="45" y="95"/>
                  </a:lnTo>
                  <a:lnTo>
                    <a:pt x="52" y="92"/>
                  </a:lnTo>
                  <a:lnTo>
                    <a:pt x="58" y="89"/>
                  </a:lnTo>
                  <a:lnTo>
                    <a:pt x="64" y="86"/>
                  </a:lnTo>
                  <a:lnTo>
                    <a:pt x="70" y="82"/>
                  </a:lnTo>
                  <a:lnTo>
                    <a:pt x="76" y="78"/>
                  </a:lnTo>
                  <a:lnTo>
                    <a:pt x="82" y="74"/>
                  </a:lnTo>
                  <a:lnTo>
                    <a:pt x="88" y="69"/>
                  </a:lnTo>
                  <a:lnTo>
                    <a:pt x="92" y="64"/>
                  </a:lnTo>
                  <a:lnTo>
                    <a:pt x="97" y="60"/>
                  </a:lnTo>
                  <a:lnTo>
                    <a:pt x="103" y="54"/>
                  </a:lnTo>
                  <a:lnTo>
                    <a:pt x="107" y="49"/>
                  </a:lnTo>
                  <a:lnTo>
                    <a:pt x="111" y="43"/>
                  </a:lnTo>
                  <a:lnTo>
                    <a:pt x="115" y="37"/>
                  </a:lnTo>
                  <a:lnTo>
                    <a:pt x="119" y="32"/>
                  </a:lnTo>
                  <a:lnTo>
                    <a:pt x="122" y="25"/>
                  </a:lnTo>
                  <a:lnTo>
                    <a:pt x="124" y="20"/>
                  </a:lnTo>
                  <a:lnTo>
                    <a:pt x="128" y="13"/>
                  </a:lnTo>
                  <a:lnTo>
                    <a:pt x="130" y="7"/>
                  </a:lnTo>
                  <a:lnTo>
                    <a:pt x="13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直接连接符 695452"/>
            <p:cNvSpPr>
              <a:spLocks noChangeAspect="1"/>
            </p:cNvSpPr>
            <p:nvPr/>
          </p:nvSpPr>
          <p:spPr>
            <a:xfrm flipH="1">
              <a:off x="4609" y="3441"/>
              <a:ext cx="18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任意多边形 695453"/>
            <p:cNvSpPr>
              <a:spLocks noChangeAspect="1"/>
            </p:cNvSpPr>
            <p:nvPr/>
          </p:nvSpPr>
          <p:spPr>
            <a:xfrm>
              <a:off x="4675" y="3362"/>
              <a:ext cx="45" cy="6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2"/>
                </a:cxn>
                <a:cxn ang="0">
                  <a:pos x="45" y="62"/>
                </a:cxn>
              </a:cxnLst>
              <a:rect l="0" t="0" r="0" b="0"/>
              <a:pathLst>
                <a:path w="258" h="361">
                  <a:moveTo>
                    <a:pt x="200" y="0"/>
                  </a:moveTo>
                  <a:lnTo>
                    <a:pt x="0" y="361"/>
                  </a:lnTo>
                  <a:lnTo>
                    <a:pt x="258" y="36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直接连接符 695454"/>
            <p:cNvSpPr>
              <a:spLocks noChangeAspect="1"/>
            </p:cNvSpPr>
            <p:nvPr/>
          </p:nvSpPr>
          <p:spPr>
            <a:xfrm flipH="1">
              <a:off x="4702" y="3405"/>
              <a:ext cx="10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直接连接符 695455"/>
            <p:cNvSpPr>
              <a:spLocks noChangeAspect="1"/>
            </p:cNvSpPr>
            <p:nvPr/>
          </p:nvSpPr>
          <p:spPr>
            <a:xfrm flipV="1">
              <a:off x="3796" y="2934"/>
              <a:ext cx="287" cy="54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1" name="任意多边形 695456"/>
            <p:cNvSpPr>
              <a:spLocks noChangeAspect="1"/>
            </p:cNvSpPr>
            <p:nvPr/>
          </p:nvSpPr>
          <p:spPr>
            <a:xfrm>
              <a:off x="3759" y="3476"/>
              <a:ext cx="49" cy="7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9" y="12"/>
                </a:cxn>
                <a:cxn ang="0">
                  <a:pos x="0" y="77"/>
                </a:cxn>
                <a:cxn ang="0">
                  <a:pos x="25" y="0"/>
                </a:cxn>
              </a:cxnLst>
              <a:rect l="0" t="0" r="0" b="0"/>
              <a:pathLst>
                <a:path w="282" h="445">
                  <a:moveTo>
                    <a:pt x="146" y="0"/>
                  </a:moveTo>
                  <a:lnTo>
                    <a:pt x="282" y="71"/>
                  </a:lnTo>
                  <a:lnTo>
                    <a:pt x="0" y="44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2" name="任意多边形 695457"/>
            <p:cNvSpPr>
              <a:spLocks noChangeAspect="1"/>
            </p:cNvSpPr>
            <p:nvPr/>
          </p:nvSpPr>
          <p:spPr>
            <a:xfrm>
              <a:off x="4071" y="2862"/>
              <a:ext cx="49" cy="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24" y="78"/>
                </a:cxn>
                <a:cxn ang="0">
                  <a:pos x="49" y="0"/>
                </a:cxn>
                <a:cxn ang="0">
                  <a:pos x="0" y="65"/>
                </a:cxn>
              </a:cxnLst>
              <a:rect l="0" t="0" r="0" b="0"/>
              <a:pathLst>
                <a:path w="282" h="446">
                  <a:moveTo>
                    <a:pt x="0" y="374"/>
                  </a:moveTo>
                  <a:lnTo>
                    <a:pt x="136" y="446"/>
                  </a:lnTo>
                  <a:lnTo>
                    <a:pt x="282" y="0"/>
                  </a:lnTo>
                  <a:lnTo>
                    <a:pt x="0" y="37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3" name="直接连接符 695458"/>
            <p:cNvSpPr>
              <a:spLocks noChangeAspect="1"/>
            </p:cNvSpPr>
            <p:nvPr/>
          </p:nvSpPr>
          <p:spPr>
            <a:xfrm flipH="1" flipV="1">
              <a:off x="3926" y="3009"/>
              <a:ext cx="48" cy="8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4" name="任意多边形 695459"/>
            <p:cNvSpPr>
              <a:spLocks noChangeAspect="1"/>
            </p:cNvSpPr>
            <p:nvPr/>
          </p:nvSpPr>
          <p:spPr>
            <a:xfrm>
              <a:off x="3926" y="3020"/>
              <a:ext cx="48" cy="6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1" y="3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11" y="3"/>
                </a:cxn>
                <a:cxn ang="0">
                  <a:pos x="8" y="5"/>
                </a:cxn>
                <a:cxn ang="0">
                  <a:pos x="6" y="8"/>
                </a:cxn>
                <a:cxn ang="0">
                  <a:pos x="4" y="11"/>
                </a:cxn>
                <a:cxn ang="0">
                  <a:pos x="2" y="15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1" y="37"/>
                </a:cxn>
                <a:cxn ang="0">
                  <a:pos x="3" y="41"/>
                </a:cxn>
                <a:cxn ang="0">
                  <a:pos x="5" y="45"/>
                </a:cxn>
                <a:cxn ang="0">
                  <a:pos x="7" y="48"/>
                </a:cxn>
                <a:cxn ang="0">
                  <a:pos x="10" y="52"/>
                </a:cxn>
                <a:cxn ang="0">
                  <a:pos x="13" y="55"/>
                </a:cxn>
                <a:cxn ang="0">
                  <a:pos x="16" y="57"/>
                </a:cxn>
                <a:cxn ang="0">
                  <a:pos x="19" y="59"/>
                </a:cxn>
                <a:cxn ang="0">
                  <a:pos x="23" y="60"/>
                </a:cxn>
                <a:cxn ang="0">
                  <a:pos x="26" y="60"/>
                </a:cxn>
                <a:cxn ang="0">
                  <a:pos x="30" y="60"/>
                </a:cxn>
                <a:cxn ang="0">
                  <a:pos x="33" y="59"/>
                </a:cxn>
                <a:cxn ang="0">
                  <a:pos x="36" y="58"/>
                </a:cxn>
                <a:cxn ang="0">
                  <a:pos x="39" y="56"/>
                </a:cxn>
                <a:cxn ang="0">
                  <a:pos x="42" y="53"/>
                </a:cxn>
                <a:cxn ang="0">
                  <a:pos x="44" y="50"/>
                </a:cxn>
                <a:cxn ang="0">
                  <a:pos x="46" y="46"/>
                </a:cxn>
                <a:cxn ang="0">
                  <a:pos x="47" y="43"/>
                </a:cxn>
                <a:cxn ang="0">
                  <a:pos x="48" y="38"/>
                </a:cxn>
                <a:cxn ang="0">
                  <a:pos x="48" y="34"/>
                </a:cxn>
                <a:cxn ang="0">
                  <a:pos x="48" y="29"/>
                </a:cxn>
                <a:cxn ang="0">
                  <a:pos x="47" y="25"/>
                </a:cxn>
                <a:cxn ang="0">
                  <a:pos x="46" y="21"/>
                </a:cxn>
                <a:cxn ang="0">
                  <a:pos x="44" y="17"/>
                </a:cxn>
                <a:cxn ang="0">
                  <a:pos x="42" y="13"/>
                </a:cxn>
                <a:cxn ang="0">
                  <a:pos x="39" y="9"/>
                </a:cxn>
                <a:cxn ang="0">
                  <a:pos x="36" y="7"/>
                </a:cxn>
              </a:cxnLst>
              <a:rect l="0" t="0" r="0" b="0"/>
              <a:pathLst>
                <a:path w="277" h="350">
                  <a:moveTo>
                    <a:pt x="210" y="38"/>
                  </a:moveTo>
                  <a:lnTo>
                    <a:pt x="205" y="32"/>
                  </a:lnTo>
                  <a:lnTo>
                    <a:pt x="198" y="28"/>
                  </a:lnTo>
                  <a:lnTo>
                    <a:pt x="193" y="24"/>
                  </a:lnTo>
                  <a:lnTo>
                    <a:pt x="186" y="19"/>
                  </a:lnTo>
                  <a:lnTo>
                    <a:pt x="180" y="15"/>
                  </a:lnTo>
                  <a:lnTo>
                    <a:pt x="173" y="12"/>
                  </a:lnTo>
                  <a:lnTo>
                    <a:pt x="167" y="10"/>
                  </a:lnTo>
                  <a:lnTo>
                    <a:pt x="160" y="6"/>
                  </a:lnTo>
                  <a:lnTo>
                    <a:pt x="153" y="4"/>
                  </a:lnTo>
                  <a:lnTo>
                    <a:pt x="146" y="3"/>
                  </a:lnTo>
                  <a:lnTo>
                    <a:pt x="140" y="1"/>
                  </a:lnTo>
                  <a:lnTo>
                    <a:pt x="132" y="1"/>
                  </a:lnTo>
                  <a:lnTo>
                    <a:pt x="126" y="0"/>
                  </a:lnTo>
                  <a:lnTo>
                    <a:pt x="119" y="0"/>
                  </a:lnTo>
                  <a:lnTo>
                    <a:pt x="113" y="0"/>
                  </a:lnTo>
                  <a:lnTo>
                    <a:pt x="106" y="1"/>
                  </a:lnTo>
                  <a:lnTo>
                    <a:pt x="100" y="2"/>
                  </a:lnTo>
                  <a:lnTo>
                    <a:pt x="93" y="4"/>
                  </a:lnTo>
                  <a:lnTo>
                    <a:pt x="87" y="6"/>
                  </a:lnTo>
                  <a:lnTo>
                    <a:pt x="80" y="9"/>
                  </a:lnTo>
                  <a:lnTo>
                    <a:pt x="74" y="11"/>
                  </a:lnTo>
                  <a:lnTo>
                    <a:pt x="68" y="14"/>
                  </a:lnTo>
                  <a:lnTo>
                    <a:pt x="63" y="18"/>
                  </a:lnTo>
                  <a:lnTo>
                    <a:pt x="57" y="23"/>
                  </a:lnTo>
                  <a:lnTo>
                    <a:pt x="51" y="27"/>
                  </a:lnTo>
                  <a:lnTo>
                    <a:pt x="47" y="31"/>
                  </a:lnTo>
                  <a:lnTo>
                    <a:pt x="41" y="37"/>
                  </a:lnTo>
                  <a:lnTo>
                    <a:pt x="37" y="42"/>
                  </a:lnTo>
                  <a:lnTo>
                    <a:pt x="33" y="48"/>
                  </a:lnTo>
                  <a:lnTo>
                    <a:pt x="28" y="54"/>
                  </a:lnTo>
                  <a:lnTo>
                    <a:pt x="24" y="59"/>
                  </a:lnTo>
                  <a:lnTo>
                    <a:pt x="21" y="67"/>
                  </a:lnTo>
                  <a:lnTo>
                    <a:pt x="17" y="73"/>
                  </a:lnTo>
                  <a:lnTo>
                    <a:pt x="14" y="80"/>
                  </a:lnTo>
                  <a:lnTo>
                    <a:pt x="11" y="88"/>
                  </a:lnTo>
                  <a:lnTo>
                    <a:pt x="9" y="95"/>
                  </a:lnTo>
                  <a:lnTo>
                    <a:pt x="7" y="103"/>
                  </a:lnTo>
                  <a:lnTo>
                    <a:pt x="5" y="111"/>
                  </a:lnTo>
                  <a:lnTo>
                    <a:pt x="4" y="119"/>
                  </a:lnTo>
                  <a:lnTo>
                    <a:pt x="1" y="128"/>
                  </a:lnTo>
                  <a:lnTo>
                    <a:pt x="1" y="136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0" y="161"/>
                  </a:lnTo>
                  <a:lnTo>
                    <a:pt x="0" y="170"/>
                  </a:lnTo>
                  <a:lnTo>
                    <a:pt x="1" y="178"/>
                  </a:lnTo>
                  <a:lnTo>
                    <a:pt x="2" y="187"/>
                  </a:lnTo>
                  <a:lnTo>
                    <a:pt x="5" y="196"/>
                  </a:lnTo>
                  <a:lnTo>
                    <a:pt x="6" y="204"/>
                  </a:lnTo>
                  <a:lnTo>
                    <a:pt x="8" y="213"/>
                  </a:lnTo>
                  <a:lnTo>
                    <a:pt x="10" y="221"/>
                  </a:lnTo>
                  <a:lnTo>
                    <a:pt x="13" y="229"/>
                  </a:lnTo>
                  <a:lnTo>
                    <a:pt x="17" y="237"/>
                  </a:lnTo>
                  <a:lnTo>
                    <a:pt x="20" y="245"/>
                  </a:lnTo>
                  <a:lnTo>
                    <a:pt x="23" y="253"/>
                  </a:lnTo>
                  <a:lnTo>
                    <a:pt x="27" y="261"/>
                  </a:lnTo>
                  <a:lnTo>
                    <a:pt x="31" y="268"/>
                  </a:lnTo>
                  <a:lnTo>
                    <a:pt x="36" y="276"/>
                  </a:lnTo>
                  <a:lnTo>
                    <a:pt x="40" y="282"/>
                  </a:lnTo>
                  <a:lnTo>
                    <a:pt x="45" y="289"/>
                  </a:lnTo>
                  <a:lnTo>
                    <a:pt x="50" y="295"/>
                  </a:lnTo>
                  <a:lnTo>
                    <a:pt x="55" y="302"/>
                  </a:lnTo>
                  <a:lnTo>
                    <a:pt x="61" y="307"/>
                  </a:lnTo>
                  <a:lnTo>
                    <a:pt x="66" y="313"/>
                  </a:lnTo>
                  <a:lnTo>
                    <a:pt x="73" y="318"/>
                  </a:lnTo>
                  <a:lnTo>
                    <a:pt x="78" y="323"/>
                  </a:lnTo>
                  <a:lnTo>
                    <a:pt x="85" y="328"/>
                  </a:lnTo>
                  <a:lnTo>
                    <a:pt x="91" y="331"/>
                  </a:lnTo>
                  <a:lnTo>
                    <a:pt x="98" y="335"/>
                  </a:lnTo>
                  <a:lnTo>
                    <a:pt x="104" y="338"/>
                  </a:lnTo>
                  <a:lnTo>
                    <a:pt x="111" y="342"/>
                  </a:lnTo>
                  <a:lnTo>
                    <a:pt x="117" y="344"/>
                  </a:lnTo>
                  <a:lnTo>
                    <a:pt x="124" y="346"/>
                  </a:lnTo>
                  <a:lnTo>
                    <a:pt x="131" y="348"/>
                  </a:lnTo>
                  <a:lnTo>
                    <a:pt x="138" y="349"/>
                  </a:lnTo>
                  <a:lnTo>
                    <a:pt x="144" y="350"/>
                  </a:lnTo>
                  <a:lnTo>
                    <a:pt x="152" y="350"/>
                  </a:lnTo>
                  <a:lnTo>
                    <a:pt x="158" y="350"/>
                  </a:lnTo>
                  <a:lnTo>
                    <a:pt x="165" y="350"/>
                  </a:lnTo>
                  <a:lnTo>
                    <a:pt x="171" y="349"/>
                  </a:lnTo>
                  <a:lnTo>
                    <a:pt x="178" y="348"/>
                  </a:lnTo>
                  <a:lnTo>
                    <a:pt x="184" y="347"/>
                  </a:lnTo>
                  <a:lnTo>
                    <a:pt x="191" y="345"/>
                  </a:lnTo>
                  <a:lnTo>
                    <a:pt x="197" y="342"/>
                  </a:lnTo>
                  <a:lnTo>
                    <a:pt x="203" y="340"/>
                  </a:lnTo>
                  <a:lnTo>
                    <a:pt x="209" y="336"/>
                  </a:lnTo>
                  <a:lnTo>
                    <a:pt x="214" y="332"/>
                  </a:lnTo>
                  <a:lnTo>
                    <a:pt x="220" y="329"/>
                  </a:lnTo>
                  <a:lnTo>
                    <a:pt x="225" y="324"/>
                  </a:lnTo>
                  <a:lnTo>
                    <a:pt x="231" y="319"/>
                  </a:lnTo>
                  <a:lnTo>
                    <a:pt x="236" y="315"/>
                  </a:lnTo>
                  <a:lnTo>
                    <a:pt x="240" y="309"/>
                  </a:lnTo>
                  <a:lnTo>
                    <a:pt x="245" y="303"/>
                  </a:lnTo>
                  <a:lnTo>
                    <a:pt x="249" y="297"/>
                  </a:lnTo>
                  <a:lnTo>
                    <a:pt x="253" y="291"/>
                  </a:lnTo>
                  <a:lnTo>
                    <a:pt x="257" y="284"/>
                  </a:lnTo>
                  <a:lnTo>
                    <a:pt x="260" y="277"/>
                  </a:lnTo>
                  <a:lnTo>
                    <a:pt x="263" y="270"/>
                  </a:lnTo>
                  <a:lnTo>
                    <a:pt x="266" y="263"/>
                  </a:lnTo>
                  <a:lnTo>
                    <a:pt x="269" y="255"/>
                  </a:lnTo>
                  <a:lnTo>
                    <a:pt x="271" y="248"/>
                  </a:lnTo>
                  <a:lnTo>
                    <a:pt x="273" y="240"/>
                  </a:lnTo>
                  <a:lnTo>
                    <a:pt x="274" y="231"/>
                  </a:lnTo>
                  <a:lnTo>
                    <a:pt x="275" y="223"/>
                  </a:lnTo>
                  <a:lnTo>
                    <a:pt x="276" y="215"/>
                  </a:lnTo>
                  <a:lnTo>
                    <a:pt x="277" y="207"/>
                  </a:lnTo>
                  <a:lnTo>
                    <a:pt x="277" y="198"/>
                  </a:lnTo>
                  <a:lnTo>
                    <a:pt x="277" y="189"/>
                  </a:lnTo>
                  <a:lnTo>
                    <a:pt x="276" y="181"/>
                  </a:lnTo>
                  <a:lnTo>
                    <a:pt x="276" y="172"/>
                  </a:lnTo>
                  <a:lnTo>
                    <a:pt x="275" y="163"/>
                  </a:lnTo>
                  <a:lnTo>
                    <a:pt x="273" y="155"/>
                  </a:lnTo>
                  <a:lnTo>
                    <a:pt x="272" y="147"/>
                  </a:lnTo>
                  <a:lnTo>
                    <a:pt x="270" y="138"/>
                  </a:lnTo>
                  <a:lnTo>
                    <a:pt x="266" y="130"/>
                  </a:lnTo>
                  <a:lnTo>
                    <a:pt x="264" y="121"/>
                  </a:lnTo>
                  <a:lnTo>
                    <a:pt x="261" y="114"/>
                  </a:lnTo>
                  <a:lnTo>
                    <a:pt x="258" y="105"/>
                  </a:lnTo>
                  <a:lnTo>
                    <a:pt x="254" y="97"/>
                  </a:lnTo>
                  <a:lnTo>
                    <a:pt x="250" y="90"/>
                  </a:lnTo>
                  <a:lnTo>
                    <a:pt x="246" y="82"/>
                  </a:lnTo>
                  <a:lnTo>
                    <a:pt x="241" y="76"/>
                  </a:lnTo>
                  <a:lnTo>
                    <a:pt x="237" y="68"/>
                  </a:lnTo>
                  <a:lnTo>
                    <a:pt x="232" y="62"/>
                  </a:lnTo>
                  <a:lnTo>
                    <a:pt x="227" y="55"/>
                  </a:lnTo>
                  <a:lnTo>
                    <a:pt x="222" y="49"/>
                  </a:lnTo>
                  <a:lnTo>
                    <a:pt x="217" y="43"/>
                  </a:lnTo>
                  <a:lnTo>
                    <a:pt x="210" y="38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5" name="任意多边形 695460"/>
            <p:cNvSpPr>
              <a:spLocks noChangeAspect="1"/>
            </p:cNvSpPr>
            <p:nvPr/>
          </p:nvSpPr>
          <p:spPr>
            <a:xfrm>
              <a:off x="3950" y="2958"/>
              <a:ext cx="5" cy="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8"/>
                </a:cxn>
                <a:cxn ang="0">
                  <a:pos x="2" y="20"/>
                </a:cxn>
                <a:cxn ang="0">
                  <a:pos x="2" y="21"/>
                </a:cxn>
                <a:cxn ang="0">
                  <a:pos x="3" y="22"/>
                </a:cxn>
                <a:cxn ang="0">
                  <a:pos x="3" y="23"/>
                </a:cxn>
                <a:cxn ang="0">
                  <a:pos x="4" y="24"/>
                </a:cxn>
                <a:cxn ang="0">
                  <a:pos x="5" y="25"/>
                </a:cxn>
              </a:cxnLst>
              <a:rect l="0" t="0" r="0" b="0"/>
              <a:pathLst>
                <a:path w="26" h="146">
                  <a:moveTo>
                    <a:pt x="14" y="0"/>
                  </a:moveTo>
                  <a:lnTo>
                    <a:pt x="12" y="6"/>
                  </a:lnTo>
                  <a:lnTo>
                    <a:pt x="8" y="12"/>
                  </a:lnTo>
                  <a:lnTo>
                    <a:pt x="6" y="19"/>
                  </a:lnTo>
                  <a:lnTo>
                    <a:pt x="5" y="24"/>
                  </a:lnTo>
                  <a:lnTo>
                    <a:pt x="3" y="32"/>
                  </a:lnTo>
                  <a:lnTo>
                    <a:pt x="2" y="38"/>
                  </a:lnTo>
                  <a:lnTo>
                    <a:pt x="1" y="45"/>
                  </a:lnTo>
                  <a:lnTo>
                    <a:pt x="0" y="51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1" y="73"/>
                  </a:lnTo>
                  <a:lnTo>
                    <a:pt x="1" y="80"/>
                  </a:lnTo>
                  <a:lnTo>
                    <a:pt x="2" y="87"/>
                  </a:lnTo>
                  <a:lnTo>
                    <a:pt x="3" y="94"/>
                  </a:lnTo>
                  <a:lnTo>
                    <a:pt x="5" y="101"/>
                  </a:lnTo>
                  <a:lnTo>
                    <a:pt x="7" y="108"/>
                  </a:lnTo>
                  <a:lnTo>
                    <a:pt x="9" y="115"/>
                  </a:lnTo>
                  <a:lnTo>
                    <a:pt x="12" y="121"/>
                  </a:lnTo>
                  <a:lnTo>
                    <a:pt x="15" y="128"/>
                  </a:lnTo>
                  <a:lnTo>
                    <a:pt x="18" y="134"/>
                  </a:lnTo>
                  <a:lnTo>
                    <a:pt x="21" y="141"/>
                  </a:lnTo>
                  <a:lnTo>
                    <a:pt x="26" y="14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6" name="任意多边形 695461"/>
            <p:cNvSpPr>
              <a:spLocks noChangeAspect="1"/>
            </p:cNvSpPr>
            <p:nvPr/>
          </p:nvSpPr>
          <p:spPr>
            <a:xfrm>
              <a:off x="3952" y="2951"/>
              <a:ext cx="28" cy="13"/>
            </a:xfrm>
            <a:custGeom>
              <a:avLst/>
              <a:gdLst/>
              <a:ahLst/>
              <a:cxnLst>
                <a:cxn ang="0">
                  <a:pos x="28" y="13"/>
                </a:cxn>
                <a:cxn ang="0">
                  <a:pos x="28" y="12"/>
                </a:cxn>
                <a:cxn ang="0">
                  <a:pos x="27" y="11"/>
                </a:cxn>
                <a:cxn ang="0">
                  <a:pos x="26" y="10"/>
                </a:cxn>
                <a:cxn ang="0">
                  <a:pos x="26" y="9"/>
                </a:cxn>
                <a:cxn ang="0">
                  <a:pos x="25" y="8"/>
                </a:cxn>
                <a:cxn ang="0">
                  <a:pos x="24" y="7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19" y="2"/>
                </a:cxn>
                <a:cxn ang="0">
                  <a:pos x="19" y="2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0" y="7"/>
                </a:cxn>
              </a:cxnLst>
              <a:rect l="0" t="0" r="0" b="0"/>
              <a:pathLst>
                <a:path w="161" h="77">
                  <a:moveTo>
                    <a:pt x="161" y="77"/>
                  </a:moveTo>
                  <a:lnTo>
                    <a:pt x="159" y="70"/>
                  </a:lnTo>
                  <a:lnTo>
                    <a:pt x="156" y="64"/>
                  </a:lnTo>
                  <a:lnTo>
                    <a:pt x="152" y="58"/>
                  </a:lnTo>
                  <a:lnTo>
                    <a:pt x="149" y="52"/>
                  </a:lnTo>
                  <a:lnTo>
                    <a:pt x="145" y="46"/>
                  </a:lnTo>
                  <a:lnTo>
                    <a:pt x="140" y="41"/>
                  </a:lnTo>
                  <a:lnTo>
                    <a:pt x="136" y="36"/>
                  </a:lnTo>
                  <a:lnTo>
                    <a:pt x="132" y="30"/>
                  </a:lnTo>
                  <a:lnTo>
                    <a:pt x="127" y="26"/>
                  </a:lnTo>
                  <a:lnTo>
                    <a:pt x="123" y="21"/>
                  </a:lnTo>
                  <a:lnTo>
                    <a:pt x="118" y="17"/>
                  </a:lnTo>
                  <a:lnTo>
                    <a:pt x="112" y="14"/>
                  </a:lnTo>
                  <a:lnTo>
                    <a:pt x="107" y="11"/>
                  </a:lnTo>
                  <a:lnTo>
                    <a:pt x="101" y="7"/>
                  </a:lnTo>
                  <a:lnTo>
                    <a:pt x="96" y="5"/>
                  </a:lnTo>
                  <a:lnTo>
                    <a:pt x="91" y="3"/>
                  </a:lnTo>
                  <a:lnTo>
                    <a:pt x="85" y="2"/>
                  </a:lnTo>
                  <a:lnTo>
                    <a:pt x="80" y="1"/>
                  </a:lnTo>
                  <a:lnTo>
                    <a:pt x="74" y="0"/>
                  </a:lnTo>
                  <a:lnTo>
                    <a:pt x="68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2" y="2"/>
                  </a:lnTo>
                  <a:lnTo>
                    <a:pt x="46" y="3"/>
                  </a:lnTo>
                  <a:lnTo>
                    <a:pt x="42" y="5"/>
                  </a:lnTo>
                  <a:lnTo>
                    <a:pt x="37" y="7"/>
                  </a:lnTo>
                  <a:lnTo>
                    <a:pt x="31" y="10"/>
                  </a:lnTo>
                  <a:lnTo>
                    <a:pt x="27" y="13"/>
                  </a:lnTo>
                  <a:lnTo>
                    <a:pt x="22" y="16"/>
                  </a:lnTo>
                  <a:lnTo>
                    <a:pt x="18" y="20"/>
                  </a:lnTo>
                  <a:lnTo>
                    <a:pt x="14" y="25"/>
                  </a:lnTo>
                  <a:lnTo>
                    <a:pt x="11" y="29"/>
                  </a:lnTo>
                  <a:lnTo>
                    <a:pt x="6" y="33"/>
                  </a:lnTo>
                  <a:lnTo>
                    <a:pt x="3" y="39"/>
                  </a:lnTo>
                  <a:lnTo>
                    <a:pt x="0" y="4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7" name="任意多边形 695462"/>
            <p:cNvSpPr>
              <a:spLocks noChangeAspect="1"/>
            </p:cNvSpPr>
            <p:nvPr/>
          </p:nvSpPr>
          <p:spPr>
            <a:xfrm>
              <a:off x="3980" y="2964"/>
              <a:ext cx="41" cy="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67"/>
                </a:cxn>
                <a:cxn ang="0">
                  <a:pos x="41" y="35"/>
                </a:cxn>
              </a:cxnLst>
              <a:rect l="0" t="0" r="0" b="0"/>
              <a:pathLst>
                <a:path w="241" h="386">
                  <a:moveTo>
                    <a:pt x="0" y="0"/>
                  </a:moveTo>
                  <a:lnTo>
                    <a:pt x="146" y="386"/>
                  </a:lnTo>
                  <a:lnTo>
                    <a:pt x="241" y="20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8" name="任意多边形 695463"/>
            <p:cNvSpPr>
              <a:spLocks noChangeAspect="1"/>
            </p:cNvSpPr>
            <p:nvPr/>
          </p:nvSpPr>
          <p:spPr>
            <a:xfrm>
              <a:off x="3981" y="2904"/>
              <a:ext cx="61" cy="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59"/>
                </a:cxn>
                <a:cxn ang="0">
                  <a:pos x="61" y="20"/>
                </a:cxn>
              </a:cxnLst>
              <a:rect l="0" t="0" r="0" b="0"/>
              <a:pathLst>
                <a:path w="347" h="345">
                  <a:moveTo>
                    <a:pt x="0" y="0"/>
                  </a:moveTo>
                  <a:lnTo>
                    <a:pt x="227" y="345"/>
                  </a:lnTo>
                  <a:lnTo>
                    <a:pt x="347" y="11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9" name="直接连接符 695464"/>
            <p:cNvSpPr>
              <a:spLocks noChangeAspect="1"/>
            </p:cNvSpPr>
            <p:nvPr/>
          </p:nvSpPr>
          <p:spPr>
            <a:xfrm>
              <a:off x="4021" y="2923"/>
              <a:ext cx="27" cy="24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直接连接符 695465"/>
            <p:cNvSpPr>
              <a:spLocks noChangeAspect="1"/>
            </p:cNvSpPr>
            <p:nvPr/>
          </p:nvSpPr>
          <p:spPr>
            <a:xfrm flipH="1">
              <a:off x="3844" y="3145"/>
              <a:ext cx="193" cy="12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任意多边形 695466"/>
            <p:cNvSpPr>
              <a:spLocks noChangeAspect="1"/>
            </p:cNvSpPr>
            <p:nvPr/>
          </p:nvSpPr>
          <p:spPr>
            <a:xfrm>
              <a:off x="3513" y="3314"/>
              <a:ext cx="264" cy="4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197" y="43"/>
                </a:cxn>
                <a:cxn ang="0">
                  <a:pos x="0" y="43"/>
                </a:cxn>
              </a:cxnLst>
              <a:rect l="0" t="0" r="0" b="0"/>
              <a:pathLst>
                <a:path w="1533" h="252">
                  <a:moveTo>
                    <a:pt x="1533" y="0"/>
                  </a:moveTo>
                  <a:lnTo>
                    <a:pt x="1145" y="252"/>
                  </a:lnTo>
                  <a:lnTo>
                    <a:pt x="0" y="2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2" name="任意多边形 695467"/>
            <p:cNvSpPr>
              <a:spLocks noChangeAspect="1"/>
            </p:cNvSpPr>
            <p:nvPr/>
          </p:nvSpPr>
          <p:spPr>
            <a:xfrm>
              <a:off x="4029" y="3102"/>
              <a:ext cx="73" cy="54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4" y="54"/>
                </a:cxn>
                <a:cxn ang="0">
                  <a:pos x="73" y="0"/>
                </a:cxn>
                <a:cxn ang="0">
                  <a:pos x="0" y="32"/>
                </a:cxn>
              </a:cxnLst>
              <a:rect l="0" t="0" r="0" b="0"/>
              <a:pathLst>
                <a:path w="429" h="317">
                  <a:moveTo>
                    <a:pt x="0" y="188"/>
                  </a:moveTo>
                  <a:lnTo>
                    <a:pt x="85" y="317"/>
                  </a:lnTo>
                  <a:lnTo>
                    <a:pt x="429" y="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3" name="任意多边形 695468"/>
            <p:cNvSpPr>
              <a:spLocks noChangeAspect="1"/>
            </p:cNvSpPr>
            <p:nvPr/>
          </p:nvSpPr>
          <p:spPr>
            <a:xfrm>
              <a:off x="3777" y="3260"/>
              <a:ext cx="73" cy="54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73" y="22"/>
                </a:cxn>
                <a:cxn ang="0">
                  <a:pos x="0" y="54"/>
                </a:cxn>
                <a:cxn ang="0">
                  <a:pos x="59" y="0"/>
                </a:cxn>
              </a:cxnLst>
              <a:rect l="0" t="0" r="0" b="0"/>
              <a:pathLst>
                <a:path w="428" h="317">
                  <a:moveTo>
                    <a:pt x="345" y="0"/>
                  </a:moveTo>
                  <a:lnTo>
                    <a:pt x="428" y="129"/>
                  </a:lnTo>
                  <a:lnTo>
                    <a:pt x="0" y="317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4" name="直接连接符 695469"/>
            <p:cNvSpPr>
              <a:spLocks noChangeAspect="1"/>
            </p:cNvSpPr>
            <p:nvPr/>
          </p:nvSpPr>
          <p:spPr>
            <a:xfrm flipV="1">
              <a:off x="3505" y="3254"/>
              <a:ext cx="48" cy="80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5" name="任意多边形 695470"/>
            <p:cNvSpPr>
              <a:spLocks noChangeAspect="1"/>
            </p:cNvSpPr>
            <p:nvPr/>
          </p:nvSpPr>
          <p:spPr>
            <a:xfrm>
              <a:off x="3502" y="3267"/>
              <a:ext cx="54" cy="53"/>
            </a:xfrm>
            <a:custGeom>
              <a:avLst/>
              <a:gdLst/>
              <a:ahLst/>
              <a:cxnLst>
                <a:cxn ang="0">
                  <a:pos x="54" y="24"/>
                </a:cxn>
                <a:cxn ang="0">
                  <a:pos x="54" y="20"/>
                </a:cxn>
                <a:cxn ang="0">
                  <a:pos x="54" y="16"/>
                </a:cxn>
                <a:cxn ang="0">
                  <a:pos x="53" y="13"/>
                </a:cxn>
                <a:cxn ang="0">
                  <a:pos x="52" y="10"/>
                </a:cxn>
                <a:cxn ang="0">
                  <a:pos x="50" y="7"/>
                </a:cxn>
                <a:cxn ang="0">
                  <a:pos x="47" y="4"/>
                </a:cxn>
                <a:cxn ang="0">
                  <a:pos x="45" y="3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26" y="1"/>
                </a:cxn>
                <a:cxn ang="0">
                  <a:pos x="22" y="3"/>
                </a:cxn>
                <a:cxn ang="0">
                  <a:pos x="18" y="4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3"/>
                </a:cxn>
                <a:cxn ang="0">
                  <a:pos x="6" y="16"/>
                </a:cxn>
                <a:cxn ang="0">
                  <a:pos x="3" y="20"/>
                </a:cxn>
                <a:cxn ang="0">
                  <a:pos x="2" y="24"/>
                </a:cxn>
                <a:cxn ang="0">
                  <a:pos x="1" y="28"/>
                </a:cxn>
                <a:cxn ang="0">
                  <a:pos x="0" y="32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2" y="42"/>
                </a:cxn>
                <a:cxn ang="0">
                  <a:pos x="4" y="45"/>
                </a:cxn>
                <a:cxn ang="0">
                  <a:pos x="6" y="48"/>
                </a:cxn>
                <a:cxn ang="0">
                  <a:pos x="9" y="50"/>
                </a:cxn>
                <a:cxn ang="0">
                  <a:pos x="12" y="51"/>
                </a:cxn>
                <a:cxn ang="0">
                  <a:pos x="15" y="52"/>
                </a:cxn>
                <a:cxn ang="0">
                  <a:pos x="19" y="53"/>
                </a:cxn>
                <a:cxn ang="0">
                  <a:pos x="23" y="53"/>
                </a:cxn>
                <a:cxn ang="0">
                  <a:pos x="27" y="52"/>
                </a:cxn>
                <a:cxn ang="0">
                  <a:pos x="31" y="51"/>
                </a:cxn>
                <a:cxn ang="0">
                  <a:pos x="34" y="49"/>
                </a:cxn>
                <a:cxn ang="0">
                  <a:pos x="38" y="47"/>
                </a:cxn>
                <a:cxn ang="0">
                  <a:pos x="42" y="44"/>
                </a:cxn>
                <a:cxn ang="0">
                  <a:pos x="45" y="41"/>
                </a:cxn>
                <a:cxn ang="0">
                  <a:pos x="48" y="38"/>
                </a:cxn>
                <a:cxn ang="0">
                  <a:pos x="50" y="34"/>
                </a:cxn>
                <a:cxn ang="0">
                  <a:pos x="52" y="30"/>
                </a:cxn>
                <a:cxn ang="0">
                  <a:pos x="53" y="26"/>
                </a:cxn>
              </a:cxnLst>
              <a:rect l="0" t="0" r="0" b="0"/>
              <a:pathLst>
                <a:path w="321" h="311">
                  <a:moveTo>
                    <a:pt x="316" y="155"/>
                  </a:moveTo>
                  <a:lnTo>
                    <a:pt x="318" y="148"/>
                  </a:lnTo>
                  <a:lnTo>
                    <a:pt x="319" y="140"/>
                  </a:lnTo>
                  <a:lnTo>
                    <a:pt x="320" y="132"/>
                  </a:lnTo>
                  <a:lnTo>
                    <a:pt x="321" y="125"/>
                  </a:lnTo>
                  <a:lnTo>
                    <a:pt x="321" y="117"/>
                  </a:lnTo>
                  <a:lnTo>
                    <a:pt x="321" y="111"/>
                  </a:lnTo>
                  <a:lnTo>
                    <a:pt x="321" y="103"/>
                  </a:lnTo>
                  <a:lnTo>
                    <a:pt x="320" y="96"/>
                  </a:lnTo>
                  <a:lnTo>
                    <a:pt x="319" y="89"/>
                  </a:lnTo>
                  <a:lnTo>
                    <a:pt x="317" y="83"/>
                  </a:lnTo>
                  <a:lnTo>
                    <a:pt x="315" y="75"/>
                  </a:lnTo>
                  <a:lnTo>
                    <a:pt x="312" y="69"/>
                  </a:lnTo>
                  <a:lnTo>
                    <a:pt x="310" y="63"/>
                  </a:lnTo>
                  <a:lnTo>
                    <a:pt x="307" y="57"/>
                  </a:lnTo>
                  <a:lnTo>
                    <a:pt x="304" y="51"/>
                  </a:lnTo>
                  <a:lnTo>
                    <a:pt x="299" y="46"/>
                  </a:lnTo>
                  <a:lnTo>
                    <a:pt x="295" y="40"/>
                  </a:lnTo>
                  <a:lnTo>
                    <a:pt x="291" y="35"/>
                  </a:lnTo>
                  <a:lnTo>
                    <a:pt x="287" y="31"/>
                  </a:lnTo>
                  <a:lnTo>
                    <a:pt x="281" y="26"/>
                  </a:lnTo>
                  <a:lnTo>
                    <a:pt x="276" y="22"/>
                  </a:lnTo>
                  <a:lnTo>
                    <a:pt x="270" y="19"/>
                  </a:lnTo>
                  <a:lnTo>
                    <a:pt x="265" y="15"/>
                  </a:lnTo>
                  <a:lnTo>
                    <a:pt x="258" y="12"/>
                  </a:lnTo>
                  <a:lnTo>
                    <a:pt x="252" y="9"/>
                  </a:lnTo>
                  <a:lnTo>
                    <a:pt x="245" y="7"/>
                  </a:lnTo>
                  <a:lnTo>
                    <a:pt x="239" y="5"/>
                  </a:lnTo>
                  <a:lnTo>
                    <a:pt x="231" y="3"/>
                  </a:lnTo>
                  <a:lnTo>
                    <a:pt x="225" y="2"/>
                  </a:lnTo>
                  <a:lnTo>
                    <a:pt x="217" y="0"/>
                  </a:lnTo>
                  <a:lnTo>
                    <a:pt x="210" y="0"/>
                  </a:lnTo>
                  <a:lnTo>
                    <a:pt x="202" y="0"/>
                  </a:lnTo>
                  <a:lnTo>
                    <a:pt x="195" y="0"/>
                  </a:lnTo>
                  <a:lnTo>
                    <a:pt x="187" y="0"/>
                  </a:lnTo>
                  <a:lnTo>
                    <a:pt x="179" y="2"/>
                  </a:lnTo>
                  <a:lnTo>
                    <a:pt x="171" y="3"/>
                  </a:lnTo>
                  <a:lnTo>
                    <a:pt x="163" y="5"/>
                  </a:lnTo>
                  <a:lnTo>
                    <a:pt x="156" y="7"/>
                  </a:lnTo>
                  <a:lnTo>
                    <a:pt x="147" y="9"/>
                  </a:lnTo>
                  <a:lnTo>
                    <a:pt x="139" y="12"/>
                  </a:lnTo>
                  <a:lnTo>
                    <a:pt x="132" y="15"/>
                  </a:lnTo>
                  <a:lnTo>
                    <a:pt x="124" y="19"/>
                  </a:lnTo>
                  <a:lnTo>
                    <a:pt x="117" y="22"/>
                  </a:lnTo>
                  <a:lnTo>
                    <a:pt x="109" y="26"/>
                  </a:lnTo>
                  <a:lnTo>
                    <a:pt x="102" y="31"/>
                  </a:lnTo>
                  <a:lnTo>
                    <a:pt x="94" y="35"/>
                  </a:lnTo>
                  <a:lnTo>
                    <a:pt x="88" y="40"/>
                  </a:lnTo>
                  <a:lnTo>
                    <a:pt x="80" y="46"/>
                  </a:lnTo>
                  <a:lnTo>
                    <a:pt x="73" y="51"/>
                  </a:lnTo>
                  <a:lnTo>
                    <a:pt x="67" y="57"/>
                  </a:lnTo>
                  <a:lnTo>
                    <a:pt x="60" y="63"/>
                  </a:lnTo>
                  <a:lnTo>
                    <a:pt x="55" y="69"/>
                  </a:lnTo>
                  <a:lnTo>
                    <a:pt x="49" y="75"/>
                  </a:lnTo>
                  <a:lnTo>
                    <a:pt x="43" y="83"/>
                  </a:lnTo>
                  <a:lnTo>
                    <a:pt x="38" y="89"/>
                  </a:lnTo>
                  <a:lnTo>
                    <a:pt x="33" y="96"/>
                  </a:lnTo>
                  <a:lnTo>
                    <a:pt x="29" y="103"/>
                  </a:lnTo>
                  <a:lnTo>
                    <a:pt x="25" y="111"/>
                  </a:lnTo>
                  <a:lnTo>
                    <a:pt x="20" y="117"/>
                  </a:lnTo>
                  <a:lnTo>
                    <a:pt x="16" y="125"/>
                  </a:lnTo>
                  <a:lnTo>
                    <a:pt x="13" y="132"/>
                  </a:lnTo>
                  <a:lnTo>
                    <a:pt x="11" y="140"/>
                  </a:lnTo>
                  <a:lnTo>
                    <a:pt x="7" y="148"/>
                  </a:lnTo>
                  <a:lnTo>
                    <a:pt x="5" y="155"/>
                  </a:lnTo>
                  <a:lnTo>
                    <a:pt x="3" y="163"/>
                  </a:lnTo>
                  <a:lnTo>
                    <a:pt x="2" y="170"/>
                  </a:lnTo>
                  <a:lnTo>
                    <a:pt x="1" y="178"/>
                  </a:lnTo>
                  <a:lnTo>
                    <a:pt x="0" y="185"/>
                  </a:lnTo>
                  <a:lnTo>
                    <a:pt x="0" y="193"/>
                  </a:lnTo>
                  <a:lnTo>
                    <a:pt x="0" y="201"/>
                  </a:lnTo>
                  <a:lnTo>
                    <a:pt x="1" y="208"/>
                  </a:lnTo>
                  <a:lnTo>
                    <a:pt x="1" y="215"/>
                  </a:lnTo>
                  <a:lnTo>
                    <a:pt x="3" y="222"/>
                  </a:lnTo>
                  <a:lnTo>
                    <a:pt x="4" y="229"/>
                  </a:lnTo>
                  <a:lnTo>
                    <a:pt x="6" y="235"/>
                  </a:lnTo>
                  <a:lnTo>
                    <a:pt x="9" y="242"/>
                  </a:lnTo>
                  <a:lnTo>
                    <a:pt x="12" y="248"/>
                  </a:lnTo>
                  <a:lnTo>
                    <a:pt x="14" y="254"/>
                  </a:lnTo>
                  <a:lnTo>
                    <a:pt x="18" y="260"/>
                  </a:lnTo>
                  <a:lnTo>
                    <a:pt x="22" y="265"/>
                  </a:lnTo>
                  <a:lnTo>
                    <a:pt x="26" y="271"/>
                  </a:lnTo>
                  <a:lnTo>
                    <a:pt x="30" y="275"/>
                  </a:lnTo>
                  <a:lnTo>
                    <a:pt x="35" y="280"/>
                  </a:lnTo>
                  <a:lnTo>
                    <a:pt x="40" y="285"/>
                  </a:lnTo>
                  <a:lnTo>
                    <a:pt x="45" y="288"/>
                  </a:lnTo>
                  <a:lnTo>
                    <a:pt x="51" y="292"/>
                  </a:lnTo>
                  <a:lnTo>
                    <a:pt x="57" y="296"/>
                  </a:lnTo>
                  <a:lnTo>
                    <a:pt x="63" y="299"/>
                  </a:lnTo>
                  <a:lnTo>
                    <a:pt x="69" y="301"/>
                  </a:lnTo>
                  <a:lnTo>
                    <a:pt x="76" y="304"/>
                  </a:lnTo>
                  <a:lnTo>
                    <a:pt x="82" y="305"/>
                  </a:lnTo>
                  <a:lnTo>
                    <a:pt x="90" y="308"/>
                  </a:lnTo>
                  <a:lnTo>
                    <a:pt x="97" y="309"/>
                  </a:lnTo>
                  <a:lnTo>
                    <a:pt x="104" y="310"/>
                  </a:lnTo>
                  <a:lnTo>
                    <a:pt x="111" y="311"/>
                  </a:lnTo>
                  <a:lnTo>
                    <a:pt x="119" y="311"/>
                  </a:lnTo>
                  <a:lnTo>
                    <a:pt x="126" y="311"/>
                  </a:lnTo>
                  <a:lnTo>
                    <a:pt x="134" y="310"/>
                  </a:lnTo>
                  <a:lnTo>
                    <a:pt x="143" y="309"/>
                  </a:lnTo>
                  <a:lnTo>
                    <a:pt x="150" y="308"/>
                  </a:lnTo>
                  <a:lnTo>
                    <a:pt x="158" y="305"/>
                  </a:lnTo>
                  <a:lnTo>
                    <a:pt x="165" y="304"/>
                  </a:lnTo>
                  <a:lnTo>
                    <a:pt x="174" y="301"/>
                  </a:lnTo>
                  <a:lnTo>
                    <a:pt x="182" y="299"/>
                  </a:lnTo>
                  <a:lnTo>
                    <a:pt x="189" y="296"/>
                  </a:lnTo>
                  <a:lnTo>
                    <a:pt x="197" y="292"/>
                  </a:lnTo>
                  <a:lnTo>
                    <a:pt x="204" y="288"/>
                  </a:lnTo>
                  <a:lnTo>
                    <a:pt x="212" y="285"/>
                  </a:lnTo>
                  <a:lnTo>
                    <a:pt x="219" y="280"/>
                  </a:lnTo>
                  <a:lnTo>
                    <a:pt x="227" y="275"/>
                  </a:lnTo>
                  <a:lnTo>
                    <a:pt x="234" y="271"/>
                  </a:lnTo>
                  <a:lnTo>
                    <a:pt x="241" y="265"/>
                  </a:lnTo>
                  <a:lnTo>
                    <a:pt x="248" y="260"/>
                  </a:lnTo>
                  <a:lnTo>
                    <a:pt x="254" y="254"/>
                  </a:lnTo>
                  <a:lnTo>
                    <a:pt x="261" y="248"/>
                  </a:lnTo>
                  <a:lnTo>
                    <a:pt x="267" y="242"/>
                  </a:lnTo>
                  <a:lnTo>
                    <a:pt x="272" y="235"/>
                  </a:lnTo>
                  <a:lnTo>
                    <a:pt x="278" y="229"/>
                  </a:lnTo>
                  <a:lnTo>
                    <a:pt x="283" y="222"/>
                  </a:lnTo>
                  <a:lnTo>
                    <a:pt x="288" y="215"/>
                  </a:lnTo>
                  <a:lnTo>
                    <a:pt x="293" y="208"/>
                  </a:lnTo>
                  <a:lnTo>
                    <a:pt x="297" y="201"/>
                  </a:lnTo>
                  <a:lnTo>
                    <a:pt x="301" y="193"/>
                  </a:lnTo>
                  <a:lnTo>
                    <a:pt x="305" y="185"/>
                  </a:lnTo>
                  <a:lnTo>
                    <a:pt x="308" y="178"/>
                  </a:lnTo>
                  <a:lnTo>
                    <a:pt x="311" y="170"/>
                  </a:lnTo>
                  <a:lnTo>
                    <a:pt x="314" y="163"/>
                  </a:lnTo>
                  <a:lnTo>
                    <a:pt x="316" y="155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6" name="任意多边形 695471"/>
            <p:cNvSpPr>
              <a:spLocks noChangeAspect="1"/>
            </p:cNvSpPr>
            <p:nvPr/>
          </p:nvSpPr>
          <p:spPr>
            <a:xfrm>
              <a:off x="3589" y="3254"/>
              <a:ext cx="21" cy="80"/>
            </a:xfrm>
            <a:custGeom>
              <a:avLst/>
              <a:gdLst/>
              <a:ahLst/>
              <a:cxnLst>
                <a:cxn ang="0">
                  <a:pos x="1" y="80"/>
                </a:cxn>
                <a:cxn ang="0">
                  <a:pos x="21" y="0"/>
                </a:cxn>
                <a:cxn ang="0">
                  <a:pos x="0" y="18"/>
                </a:cxn>
              </a:cxnLst>
              <a:rect l="0" t="0" r="0" b="0"/>
              <a:pathLst>
                <a:path w="131" h="465">
                  <a:moveTo>
                    <a:pt x="5" y="465"/>
                  </a:moveTo>
                  <a:lnTo>
                    <a:pt x="131" y="0"/>
                  </a:lnTo>
                  <a:lnTo>
                    <a:pt x="0" y="1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7" name="任意多边形 695472"/>
            <p:cNvSpPr>
              <a:spLocks noChangeAspect="1"/>
            </p:cNvSpPr>
            <p:nvPr/>
          </p:nvSpPr>
          <p:spPr>
            <a:xfrm>
              <a:off x="3634" y="3254"/>
              <a:ext cx="21" cy="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2" y="2"/>
                </a:cxn>
                <a:cxn ang="0">
                  <a:pos x="11" y="2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7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3" y="9"/>
                </a:cxn>
                <a:cxn ang="0">
                  <a:pos x="2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0" y="13"/>
                </a:cxn>
              </a:cxnLst>
              <a:rect l="0" t="0" r="0" b="0"/>
              <a:pathLst>
                <a:path w="124" h="77">
                  <a:moveTo>
                    <a:pt x="124" y="0"/>
                  </a:moveTo>
                  <a:lnTo>
                    <a:pt x="118" y="0"/>
                  </a:lnTo>
                  <a:lnTo>
                    <a:pt x="111" y="1"/>
                  </a:lnTo>
                  <a:lnTo>
                    <a:pt x="105" y="1"/>
                  </a:lnTo>
                  <a:lnTo>
                    <a:pt x="98" y="2"/>
                  </a:lnTo>
                  <a:lnTo>
                    <a:pt x="92" y="4"/>
                  </a:lnTo>
                  <a:lnTo>
                    <a:pt x="86" y="6"/>
                  </a:lnTo>
                  <a:lnTo>
                    <a:pt x="79" y="8"/>
                  </a:lnTo>
                  <a:lnTo>
                    <a:pt x="73" y="10"/>
                  </a:lnTo>
                  <a:lnTo>
                    <a:pt x="66" y="14"/>
                  </a:lnTo>
                  <a:lnTo>
                    <a:pt x="60" y="17"/>
                  </a:lnTo>
                  <a:lnTo>
                    <a:pt x="54" y="21"/>
                  </a:lnTo>
                  <a:lnTo>
                    <a:pt x="48" y="24"/>
                  </a:lnTo>
                  <a:lnTo>
                    <a:pt x="42" y="29"/>
                  </a:lnTo>
                  <a:lnTo>
                    <a:pt x="36" y="33"/>
                  </a:lnTo>
                  <a:lnTo>
                    <a:pt x="30" y="39"/>
                  </a:lnTo>
                  <a:lnTo>
                    <a:pt x="26" y="43"/>
                  </a:lnTo>
                  <a:lnTo>
                    <a:pt x="21" y="48"/>
                  </a:lnTo>
                  <a:lnTo>
                    <a:pt x="16" y="54"/>
                  </a:lnTo>
                  <a:lnTo>
                    <a:pt x="12" y="59"/>
                  </a:lnTo>
                  <a:lnTo>
                    <a:pt x="8" y="66"/>
                  </a:lnTo>
                  <a:lnTo>
                    <a:pt x="3" y="71"/>
                  </a:lnTo>
                  <a:lnTo>
                    <a:pt x="0" y="7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8" name="任意多边形 695473"/>
            <p:cNvSpPr>
              <a:spLocks noChangeAspect="1"/>
            </p:cNvSpPr>
            <p:nvPr/>
          </p:nvSpPr>
          <p:spPr>
            <a:xfrm>
              <a:off x="3655" y="3254"/>
              <a:ext cx="14" cy="27"/>
            </a:xfrm>
            <a:custGeom>
              <a:avLst/>
              <a:gdLst/>
              <a:ahLst/>
              <a:cxnLst>
                <a:cxn ang="0">
                  <a:pos x="8" y="27"/>
                </a:cxn>
                <a:cxn ang="0">
                  <a:pos x="9" y="26"/>
                </a:cxn>
                <a:cxn ang="0">
                  <a:pos x="10" y="25"/>
                </a:cxn>
                <a:cxn ang="0">
                  <a:pos x="10" y="24"/>
                </a:cxn>
                <a:cxn ang="0">
                  <a:pos x="11" y="23"/>
                </a:cxn>
                <a:cxn ang="0">
                  <a:pos x="12" y="22"/>
                </a:cxn>
                <a:cxn ang="0">
                  <a:pos x="12" y="21"/>
                </a:cxn>
                <a:cxn ang="0">
                  <a:pos x="13" y="20"/>
                </a:cxn>
                <a:cxn ang="0">
                  <a:pos x="13" y="19"/>
                </a:cxn>
                <a:cxn ang="0">
                  <a:pos x="13" y="18"/>
                </a:cxn>
                <a:cxn ang="0">
                  <a:pos x="14" y="17"/>
                </a:cxn>
                <a:cxn ang="0">
                  <a:pos x="14" y="16"/>
                </a:cxn>
                <a:cxn ang="0">
                  <a:pos x="14" y="15"/>
                </a:cxn>
                <a:cxn ang="0">
                  <a:pos x="14" y="14"/>
                </a:cxn>
                <a:cxn ang="0">
                  <a:pos x="14" y="12"/>
                </a:cxn>
                <a:cxn ang="0">
                  <a:pos x="14" y="11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13" y="7"/>
                </a:cxn>
                <a:cxn ang="0">
                  <a:pos x="12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79" h="158">
                  <a:moveTo>
                    <a:pt x="46" y="158"/>
                  </a:moveTo>
                  <a:lnTo>
                    <a:pt x="50" y="152"/>
                  </a:lnTo>
                  <a:lnTo>
                    <a:pt x="55" y="147"/>
                  </a:lnTo>
                  <a:lnTo>
                    <a:pt x="59" y="140"/>
                  </a:lnTo>
                  <a:lnTo>
                    <a:pt x="63" y="135"/>
                  </a:lnTo>
                  <a:lnTo>
                    <a:pt x="66" y="128"/>
                  </a:lnTo>
                  <a:lnTo>
                    <a:pt x="69" y="123"/>
                  </a:lnTo>
                  <a:lnTo>
                    <a:pt x="72" y="116"/>
                  </a:lnTo>
                  <a:lnTo>
                    <a:pt x="74" y="110"/>
                  </a:lnTo>
                  <a:lnTo>
                    <a:pt x="76" y="103"/>
                  </a:lnTo>
                  <a:lnTo>
                    <a:pt x="77" y="97"/>
                  </a:lnTo>
                  <a:lnTo>
                    <a:pt x="78" y="92"/>
                  </a:lnTo>
                  <a:lnTo>
                    <a:pt x="79" y="85"/>
                  </a:lnTo>
                  <a:lnTo>
                    <a:pt x="79" y="79"/>
                  </a:lnTo>
                  <a:lnTo>
                    <a:pt x="79" y="73"/>
                  </a:lnTo>
                  <a:lnTo>
                    <a:pt x="79" y="67"/>
                  </a:lnTo>
                  <a:lnTo>
                    <a:pt x="78" y="61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74" y="44"/>
                  </a:lnTo>
                  <a:lnTo>
                    <a:pt x="72" y="40"/>
                  </a:lnTo>
                  <a:lnTo>
                    <a:pt x="69" y="34"/>
                  </a:lnTo>
                  <a:lnTo>
                    <a:pt x="65" y="30"/>
                  </a:lnTo>
                  <a:lnTo>
                    <a:pt x="62" y="26"/>
                  </a:lnTo>
                  <a:lnTo>
                    <a:pt x="59" y="21"/>
                  </a:lnTo>
                  <a:lnTo>
                    <a:pt x="55" y="18"/>
                  </a:lnTo>
                  <a:lnTo>
                    <a:pt x="50" y="15"/>
                  </a:lnTo>
                  <a:lnTo>
                    <a:pt x="46" y="12"/>
                  </a:lnTo>
                  <a:lnTo>
                    <a:pt x="40" y="8"/>
                  </a:lnTo>
                  <a:lnTo>
                    <a:pt x="35" y="6"/>
                  </a:lnTo>
                  <a:lnTo>
                    <a:pt x="30" y="4"/>
                  </a:lnTo>
                  <a:lnTo>
                    <a:pt x="24" y="3"/>
                  </a:lnTo>
                  <a:lnTo>
                    <a:pt x="19" y="1"/>
                  </a:lnTo>
                  <a:lnTo>
                    <a:pt x="12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9" name="任意多边形 695474"/>
            <p:cNvSpPr>
              <a:spLocks noChangeAspect="1"/>
            </p:cNvSpPr>
            <p:nvPr/>
          </p:nvSpPr>
          <p:spPr>
            <a:xfrm>
              <a:off x="3617" y="3281"/>
              <a:ext cx="46" cy="5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53"/>
                </a:cxn>
                <a:cxn ang="0">
                  <a:pos x="35" y="53"/>
                </a:cxn>
              </a:cxnLst>
              <a:rect l="0" t="0" r="0" b="0"/>
              <a:pathLst>
                <a:path w="274" h="307">
                  <a:moveTo>
                    <a:pt x="274" y="0"/>
                  </a:moveTo>
                  <a:lnTo>
                    <a:pt x="0" y="307"/>
                  </a:lnTo>
                  <a:lnTo>
                    <a:pt x="207" y="30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0" name="任意多边形 695475"/>
            <p:cNvSpPr>
              <a:spLocks noChangeAspect="1"/>
            </p:cNvSpPr>
            <p:nvPr/>
          </p:nvSpPr>
          <p:spPr>
            <a:xfrm>
              <a:off x="3579" y="3357"/>
              <a:ext cx="306" cy="237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7" y="16"/>
                </a:cxn>
                <a:cxn ang="0">
                  <a:pos x="12" y="26"/>
                </a:cxn>
                <a:cxn ang="0">
                  <a:pos x="18" y="37"/>
                </a:cxn>
                <a:cxn ang="0">
                  <a:pos x="23" y="47"/>
                </a:cxn>
                <a:cxn ang="0">
                  <a:pos x="29" y="57"/>
                </a:cxn>
                <a:cxn ang="0">
                  <a:pos x="35" y="66"/>
                </a:cxn>
                <a:cxn ang="0">
                  <a:pos x="42" y="76"/>
                </a:cxn>
                <a:cxn ang="0">
                  <a:pos x="49" y="85"/>
                </a:cxn>
                <a:cxn ang="0">
                  <a:pos x="56" y="95"/>
                </a:cxn>
                <a:cxn ang="0">
                  <a:pos x="63" y="103"/>
                </a:cxn>
                <a:cxn ang="0">
                  <a:pos x="71" y="112"/>
                </a:cxn>
                <a:cxn ang="0">
                  <a:pos x="79" y="121"/>
                </a:cxn>
                <a:cxn ang="0">
                  <a:pos x="87" y="129"/>
                </a:cxn>
                <a:cxn ang="0">
                  <a:pos x="95" y="137"/>
                </a:cxn>
                <a:cxn ang="0">
                  <a:pos x="104" y="145"/>
                </a:cxn>
                <a:cxn ang="0">
                  <a:pos x="113" y="152"/>
                </a:cxn>
                <a:cxn ang="0">
                  <a:pos x="122" y="159"/>
                </a:cxn>
                <a:cxn ang="0">
                  <a:pos x="131" y="166"/>
                </a:cxn>
                <a:cxn ang="0">
                  <a:pos x="140" y="173"/>
                </a:cxn>
                <a:cxn ang="0">
                  <a:pos x="150" y="179"/>
                </a:cxn>
                <a:cxn ang="0">
                  <a:pos x="160" y="185"/>
                </a:cxn>
                <a:cxn ang="0">
                  <a:pos x="170" y="191"/>
                </a:cxn>
                <a:cxn ang="0">
                  <a:pos x="180" y="197"/>
                </a:cxn>
                <a:cxn ang="0">
                  <a:pos x="190" y="202"/>
                </a:cxn>
                <a:cxn ang="0">
                  <a:pos x="201" y="207"/>
                </a:cxn>
                <a:cxn ang="0">
                  <a:pos x="211" y="211"/>
                </a:cxn>
                <a:cxn ang="0">
                  <a:pos x="222" y="216"/>
                </a:cxn>
                <a:cxn ang="0">
                  <a:pos x="233" y="219"/>
                </a:cxn>
                <a:cxn ang="0">
                  <a:pos x="244" y="223"/>
                </a:cxn>
                <a:cxn ang="0">
                  <a:pos x="255" y="226"/>
                </a:cxn>
                <a:cxn ang="0">
                  <a:pos x="266" y="229"/>
                </a:cxn>
                <a:cxn ang="0">
                  <a:pos x="277" y="232"/>
                </a:cxn>
                <a:cxn ang="0">
                  <a:pos x="289" y="234"/>
                </a:cxn>
                <a:cxn ang="0">
                  <a:pos x="300" y="236"/>
                </a:cxn>
              </a:cxnLst>
              <a:rect l="0" t="0" r="0" b="0"/>
              <a:pathLst>
                <a:path w="1779" h="1374">
                  <a:moveTo>
                    <a:pt x="0" y="0"/>
                  </a:moveTo>
                  <a:lnTo>
                    <a:pt x="13" y="32"/>
                  </a:lnTo>
                  <a:lnTo>
                    <a:pt x="27" y="62"/>
                  </a:lnTo>
                  <a:lnTo>
                    <a:pt x="42" y="92"/>
                  </a:lnTo>
                  <a:lnTo>
                    <a:pt x="56" y="123"/>
                  </a:lnTo>
                  <a:lnTo>
                    <a:pt x="71" y="153"/>
                  </a:lnTo>
                  <a:lnTo>
                    <a:pt x="86" y="183"/>
                  </a:lnTo>
                  <a:lnTo>
                    <a:pt x="102" y="212"/>
                  </a:lnTo>
                  <a:lnTo>
                    <a:pt x="118" y="242"/>
                  </a:lnTo>
                  <a:lnTo>
                    <a:pt x="135" y="271"/>
                  </a:lnTo>
                  <a:lnTo>
                    <a:pt x="152" y="300"/>
                  </a:lnTo>
                  <a:lnTo>
                    <a:pt x="169" y="329"/>
                  </a:lnTo>
                  <a:lnTo>
                    <a:pt x="188" y="357"/>
                  </a:lnTo>
                  <a:lnTo>
                    <a:pt x="206" y="385"/>
                  </a:lnTo>
                  <a:lnTo>
                    <a:pt x="224" y="412"/>
                  </a:lnTo>
                  <a:lnTo>
                    <a:pt x="244" y="441"/>
                  </a:lnTo>
                  <a:lnTo>
                    <a:pt x="263" y="468"/>
                  </a:lnTo>
                  <a:lnTo>
                    <a:pt x="284" y="495"/>
                  </a:lnTo>
                  <a:lnTo>
                    <a:pt x="304" y="522"/>
                  </a:lnTo>
                  <a:lnTo>
                    <a:pt x="325" y="548"/>
                  </a:lnTo>
                  <a:lnTo>
                    <a:pt x="347" y="574"/>
                  </a:lnTo>
                  <a:lnTo>
                    <a:pt x="368" y="600"/>
                  </a:lnTo>
                  <a:lnTo>
                    <a:pt x="390" y="624"/>
                  </a:lnTo>
                  <a:lnTo>
                    <a:pt x="411" y="650"/>
                  </a:lnTo>
                  <a:lnTo>
                    <a:pt x="434" y="675"/>
                  </a:lnTo>
                  <a:lnTo>
                    <a:pt x="458" y="699"/>
                  </a:lnTo>
                  <a:lnTo>
                    <a:pt x="481" y="723"/>
                  </a:lnTo>
                  <a:lnTo>
                    <a:pt x="504" y="747"/>
                  </a:lnTo>
                  <a:lnTo>
                    <a:pt x="529" y="770"/>
                  </a:lnTo>
                  <a:lnTo>
                    <a:pt x="553" y="793"/>
                  </a:lnTo>
                  <a:lnTo>
                    <a:pt x="578" y="816"/>
                  </a:lnTo>
                  <a:lnTo>
                    <a:pt x="604" y="839"/>
                  </a:lnTo>
                  <a:lnTo>
                    <a:pt x="629" y="860"/>
                  </a:lnTo>
                  <a:lnTo>
                    <a:pt x="655" y="882"/>
                  </a:lnTo>
                  <a:lnTo>
                    <a:pt x="681" y="902"/>
                  </a:lnTo>
                  <a:lnTo>
                    <a:pt x="708" y="923"/>
                  </a:lnTo>
                  <a:lnTo>
                    <a:pt x="734" y="943"/>
                  </a:lnTo>
                  <a:lnTo>
                    <a:pt x="761" y="964"/>
                  </a:lnTo>
                  <a:lnTo>
                    <a:pt x="789" y="983"/>
                  </a:lnTo>
                  <a:lnTo>
                    <a:pt x="816" y="1002"/>
                  </a:lnTo>
                  <a:lnTo>
                    <a:pt x="844" y="1021"/>
                  </a:lnTo>
                  <a:lnTo>
                    <a:pt x="872" y="1040"/>
                  </a:lnTo>
                  <a:lnTo>
                    <a:pt x="900" y="1057"/>
                  </a:lnTo>
                  <a:lnTo>
                    <a:pt x="929" y="1074"/>
                  </a:lnTo>
                  <a:lnTo>
                    <a:pt x="959" y="1092"/>
                  </a:lnTo>
                  <a:lnTo>
                    <a:pt x="988" y="1108"/>
                  </a:lnTo>
                  <a:lnTo>
                    <a:pt x="1017" y="1124"/>
                  </a:lnTo>
                  <a:lnTo>
                    <a:pt x="1046" y="1140"/>
                  </a:lnTo>
                  <a:lnTo>
                    <a:pt x="1077" y="1155"/>
                  </a:lnTo>
                  <a:lnTo>
                    <a:pt x="1107" y="1171"/>
                  </a:lnTo>
                  <a:lnTo>
                    <a:pt x="1137" y="1185"/>
                  </a:lnTo>
                  <a:lnTo>
                    <a:pt x="1167" y="1199"/>
                  </a:lnTo>
                  <a:lnTo>
                    <a:pt x="1198" y="1212"/>
                  </a:lnTo>
                  <a:lnTo>
                    <a:pt x="1229" y="1226"/>
                  </a:lnTo>
                  <a:lnTo>
                    <a:pt x="1260" y="1238"/>
                  </a:lnTo>
                  <a:lnTo>
                    <a:pt x="1292" y="1250"/>
                  </a:lnTo>
                  <a:lnTo>
                    <a:pt x="1323" y="1261"/>
                  </a:lnTo>
                  <a:lnTo>
                    <a:pt x="1355" y="1272"/>
                  </a:lnTo>
                  <a:lnTo>
                    <a:pt x="1387" y="1283"/>
                  </a:lnTo>
                  <a:lnTo>
                    <a:pt x="1418" y="1294"/>
                  </a:lnTo>
                  <a:lnTo>
                    <a:pt x="1451" y="1304"/>
                  </a:lnTo>
                  <a:lnTo>
                    <a:pt x="1483" y="1312"/>
                  </a:lnTo>
                  <a:lnTo>
                    <a:pt x="1516" y="1322"/>
                  </a:lnTo>
                  <a:lnTo>
                    <a:pt x="1548" y="1330"/>
                  </a:lnTo>
                  <a:lnTo>
                    <a:pt x="1581" y="1337"/>
                  </a:lnTo>
                  <a:lnTo>
                    <a:pt x="1613" y="1345"/>
                  </a:lnTo>
                  <a:lnTo>
                    <a:pt x="1647" y="1352"/>
                  </a:lnTo>
                  <a:lnTo>
                    <a:pt x="1679" y="1358"/>
                  </a:lnTo>
                  <a:lnTo>
                    <a:pt x="1713" y="1364"/>
                  </a:lnTo>
                  <a:lnTo>
                    <a:pt x="1745" y="1370"/>
                  </a:lnTo>
                  <a:lnTo>
                    <a:pt x="1779" y="137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1" name="任意多边形 695476"/>
            <p:cNvSpPr>
              <a:spLocks noChangeAspect="1"/>
            </p:cNvSpPr>
            <p:nvPr/>
          </p:nvSpPr>
          <p:spPr>
            <a:xfrm>
              <a:off x="3916" y="3597"/>
              <a:ext cx="3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9" y="0"/>
                </a:cxn>
                <a:cxn ang="0">
                  <a:pos x="15" y="1"/>
                </a:cxn>
                <a:cxn ang="0">
                  <a:pos x="21" y="1"/>
                </a:cxn>
                <a:cxn ang="0">
                  <a:pos x="27" y="1"/>
                </a:cxn>
                <a:cxn ang="0">
                  <a:pos x="33" y="1"/>
                </a:cxn>
              </a:cxnLst>
              <a:rect l="0" t="0" r="0" b="0"/>
              <a:pathLst>
                <a:path w="185" h="5">
                  <a:moveTo>
                    <a:pt x="0" y="0"/>
                  </a:moveTo>
                  <a:lnTo>
                    <a:pt x="18" y="1"/>
                  </a:lnTo>
                  <a:lnTo>
                    <a:pt x="51" y="2"/>
                  </a:lnTo>
                  <a:lnTo>
                    <a:pt x="85" y="4"/>
                  </a:lnTo>
                  <a:lnTo>
                    <a:pt x="118" y="5"/>
                  </a:lnTo>
                  <a:lnTo>
                    <a:pt x="152" y="5"/>
                  </a:lnTo>
                  <a:lnTo>
                    <a:pt x="185" y="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2" name="任意多边形 695477"/>
            <p:cNvSpPr>
              <a:spLocks noChangeAspect="1"/>
            </p:cNvSpPr>
            <p:nvPr/>
          </p:nvSpPr>
          <p:spPr>
            <a:xfrm>
              <a:off x="3980" y="3391"/>
              <a:ext cx="303" cy="204"/>
            </a:xfrm>
            <a:custGeom>
              <a:avLst/>
              <a:gdLst/>
              <a:ahLst/>
              <a:cxnLst>
                <a:cxn ang="0">
                  <a:pos x="3" y="203"/>
                </a:cxn>
                <a:cxn ang="0">
                  <a:pos x="14" y="202"/>
                </a:cxn>
                <a:cxn ang="0">
                  <a:pos x="26" y="200"/>
                </a:cxn>
                <a:cxn ang="0">
                  <a:pos x="37" y="198"/>
                </a:cxn>
                <a:cxn ang="0">
                  <a:pos x="48" y="196"/>
                </a:cxn>
                <a:cxn ang="0">
                  <a:pos x="59" y="193"/>
                </a:cxn>
                <a:cxn ang="0">
                  <a:pos x="71" y="190"/>
                </a:cxn>
                <a:cxn ang="0">
                  <a:pos x="82" y="186"/>
                </a:cxn>
                <a:cxn ang="0">
                  <a:pos x="93" y="183"/>
                </a:cxn>
                <a:cxn ang="0">
                  <a:pos x="103" y="178"/>
                </a:cxn>
                <a:cxn ang="0">
                  <a:pos x="114" y="174"/>
                </a:cxn>
                <a:cxn ang="0">
                  <a:pos x="125" y="169"/>
                </a:cxn>
                <a:cxn ang="0">
                  <a:pos x="135" y="164"/>
                </a:cxn>
                <a:cxn ang="0">
                  <a:pos x="145" y="159"/>
                </a:cxn>
                <a:cxn ang="0">
                  <a:pos x="155" y="153"/>
                </a:cxn>
                <a:cxn ang="0">
                  <a:pos x="165" y="147"/>
                </a:cxn>
                <a:cxn ang="0">
                  <a:pos x="175" y="141"/>
                </a:cxn>
                <a:cxn ang="0">
                  <a:pos x="184" y="135"/>
                </a:cxn>
                <a:cxn ang="0">
                  <a:pos x="194" y="128"/>
                </a:cxn>
                <a:cxn ang="0">
                  <a:pos x="203" y="121"/>
                </a:cxn>
                <a:cxn ang="0">
                  <a:pos x="211" y="114"/>
                </a:cxn>
                <a:cxn ang="0">
                  <a:pos x="220" y="106"/>
                </a:cxn>
                <a:cxn ang="0">
                  <a:pos x="229" y="98"/>
                </a:cxn>
                <a:cxn ang="0">
                  <a:pos x="237" y="90"/>
                </a:cxn>
                <a:cxn ang="0">
                  <a:pos x="245" y="82"/>
                </a:cxn>
                <a:cxn ang="0">
                  <a:pos x="253" y="73"/>
                </a:cxn>
                <a:cxn ang="0">
                  <a:pos x="260" y="64"/>
                </a:cxn>
                <a:cxn ang="0">
                  <a:pos x="267" y="55"/>
                </a:cxn>
                <a:cxn ang="0">
                  <a:pos x="274" y="46"/>
                </a:cxn>
                <a:cxn ang="0">
                  <a:pos x="281" y="37"/>
                </a:cxn>
                <a:cxn ang="0">
                  <a:pos x="287" y="27"/>
                </a:cxn>
                <a:cxn ang="0">
                  <a:pos x="293" y="17"/>
                </a:cxn>
                <a:cxn ang="0">
                  <a:pos x="299" y="8"/>
                </a:cxn>
                <a:cxn ang="0">
                  <a:pos x="303" y="0"/>
                </a:cxn>
              </a:cxnLst>
              <a:rect l="0" t="0" r="0" b="0"/>
              <a:pathLst>
                <a:path w="1764" h="1193">
                  <a:moveTo>
                    <a:pt x="0" y="1193"/>
                  </a:moveTo>
                  <a:lnTo>
                    <a:pt x="17" y="1190"/>
                  </a:lnTo>
                  <a:lnTo>
                    <a:pt x="50" y="1187"/>
                  </a:lnTo>
                  <a:lnTo>
                    <a:pt x="83" y="1182"/>
                  </a:lnTo>
                  <a:lnTo>
                    <a:pt x="117" y="1177"/>
                  </a:lnTo>
                  <a:lnTo>
                    <a:pt x="149" y="1172"/>
                  </a:lnTo>
                  <a:lnTo>
                    <a:pt x="183" y="1166"/>
                  </a:lnTo>
                  <a:lnTo>
                    <a:pt x="215" y="1159"/>
                  </a:lnTo>
                  <a:lnTo>
                    <a:pt x="249" y="1153"/>
                  </a:lnTo>
                  <a:lnTo>
                    <a:pt x="281" y="1145"/>
                  </a:lnTo>
                  <a:lnTo>
                    <a:pt x="314" y="1136"/>
                  </a:lnTo>
                  <a:lnTo>
                    <a:pt x="346" y="1129"/>
                  </a:lnTo>
                  <a:lnTo>
                    <a:pt x="379" y="1119"/>
                  </a:lnTo>
                  <a:lnTo>
                    <a:pt x="411" y="1110"/>
                  </a:lnTo>
                  <a:lnTo>
                    <a:pt x="444" y="1101"/>
                  </a:lnTo>
                  <a:lnTo>
                    <a:pt x="475" y="1090"/>
                  </a:lnTo>
                  <a:lnTo>
                    <a:pt x="507" y="1079"/>
                  </a:lnTo>
                  <a:lnTo>
                    <a:pt x="539" y="1068"/>
                  </a:lnTo>
                  <a:lnTo>
                    <a:pt x="570" y="1056"/>
                  </a:lnTo>
                  <a:lnTo>
                    <a:pt x="602" y="1043"/>
                  </a:lnTo>
                  <a:lnTo>
                    <a:pt x="633" y="1031"/>
                  </a:lnTo>
                  <a:lnTo>
                    <a:pt x="663" y="1019"/>
                  </a:lnTo>
                  <a:lnTo>
                    <a:pt x="695" y="1004"/>
                  </a:lnTo>
                  <a:lnTo>
                    <a:pt x="725" y="990"/>
                  </a:lnTo>
                  <a:lnTo>
                    <a:pt x="755" y="976"/>
                  </a:lnTo>
                  <a:lnTo>
                    <a:pt x="785" y="961"/>
                  </a:lnTo>
                  <a:lnTo>
                    <a:pt x="815" y="946"/>
                  </a:lnTo>
                  <a:lnTo>
                    <a:pt x="845" y="930"/>
                  </a:lnTo>
                  <a:lnTo>
                    <a:pt x="874" y="914"/>
                  </a:lnTo>
                  <a:lnTo>
                    <a:pt x="903" y="897"/>
                  </a:lnTo>
                  <a:lnTo>
                    <a:pt x="932" y="880"/>
                  </a:lnTo>
                  <a:lnTo>
                    <a:pt x="961" y="862"/>
                  </a:lnTo>
                  <a:lnTo>
                    <a:pt x="989" y="844"/>
                  </a:lnTo>
                  <a:lnTo>
                    <a:pt x="1017" y="826"/>
                  </a:lnTo>
                  <a:lnTo>
                    <a:pt x="1045" y="807"/>
                  </a:lnTo>
                  <a:lnTo>
                    <a:pt x="1072" y="788"/>
                  </a:lnTo>
                  <a:lnTo>
                    <a:pt x="1100" y="768"/>
                  </a:lnTo>
                  <a:lnTo>
                    <a:pt x="1127" y="748"/>
                  </a:lnTo>
                  <a:lnTo>
                    <a:pt x="1153" y="728"/>
                  </a:lnTo>
                  <a:lnTo>
                    <a:pt x="1180" y="707"/>
                  </a:lnTo>
                  <a:lnTo>
                    <a:pt x="1206" y="685"/>
                  </a:lnTo>
                  <a:lnTo>
                    <a:pt x="1231" y="664"/>
                  </a:lnTo>
                  <a:lnTo>
                    <a:pt x="1257" y="642"/>
                  </a:lnTo>
                  <a:lnTo>
                    <a:pt x="1282" y="619"/>
                  </a:lnTo>
                  <a:lnTo>
                    <a:pt x="1307" y="597"/>
                  </a:lnTo>
                  <a:lnTo>
                    <a:pt x="1332" y="574"/>
                  </a:lnTo>
                  <a:lnTo>
                    <a:pt x="1355" y="550"/>
                  </a:lnTo>
                  <a:lnTo>
                    <a:pt x="1379" y="526"/>
                  </a:lnTo>
                  <a:lnTo>
                    <a:pt x="1402" y="503"/>
                  </a:lnTo>
                  <a:lnTo>
                    <a:pt x="1426" y="478"/>
                  </a:lnTo>
                  <a:lnTo>
                    <a:pt x="1447" y="453"/>
                  </a:lnTo>
                  <a:lnTo>
                    <a:pt x="1470" y="428"/>
                  </a:lnTo>
                  <a:lnTo>
                    <a:pt x="1492" y="403"/>
                  </a:lnTo>
                  <a:lnTo>
                    <a:pt x="1513" y="377"/>
                  </a:lnTo>
                  <a:lnTo>
                    <a:pt x="1535" y="351"/>
                  </a:lnTo>
                  <a:lnTo>
                    <a:pt x="1555" y="324"/>
                  </a:lnTo>
                  <a:lnTo>
                    <a:pt x="1576" y="297"/>
                  </a:lnTo>
                  <a:lnTo>
                    <a:pt x="1595" y="270"/>
                  </a:lnTo>
                  <a:lnTo>
                    <a:pt x="1615" y="243"/>
                  </a:lnTo>
                  <a:lnTo>
                    <a:pt x="1634" y="216"/>
                  </a:lnTo>
                  <a:lnTo>
                    <a:pt x="1653" y="188"/>
                  </a:lnTo>
                  <a:lnTo>
                    <a:pt x="1671" y="160"/>
                  </a:lnTo>
                  <a:lnTo>
                    <a:pt x="1690" y="131"/>
                  </a:lnTo>
                  <a:lnTo>
                    <a:pt x="1707" y="102"/>
                  </a:lnTo>
                  <a:lnTo>
                    <a:pt x="1723" y="73"/>
                  </a:lnTo>
                  <a:lnTo>
                    <a:pt x="1740" y="44"/>
                  </a:lnTo>
                  <a:lnTo>
                    <a:pt x="1757" y="15"/>
                  </a:lnTo>
                  <a:lnTo>
                    <a:pt x="176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3" name="任意多边形 695478"/>
            <p:cNvSpPr>
              <a:spLocks noChangeAspect="1"/>
            </p:cNvSpPr>
            <p:nvPr/>
          </p:nvSpPr>
          <p:spPr>
            <a:xfrm>
              <a:off x="4297" y="3332"/>
              <a:ext cx="12" cy="30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" y="25"/>
                </a:cxn>
                <a:cxn ang="0">
                  <a:pos x="5" y="19"/>
                </a:cxn>
                <a:cxn ang="0">
                  <a:pos x="7" y="14"/>
                </a:cxn>
                <a:cxn ang="0">
                  <a:pos x="9" y="8"/>
                </a:cxn>
                <a:cxn ang="0">
                  <a:pos x="11" y="3"/>
                </a:cxn>
                <a:cxn ang="0">
                  <a:pos x="12" y="0"/>
                </a:cxn>
              </a:cxnLst>
              <a:rect l="0" t="0" r="0" b="0"/>
              <a:pathLst>
                <a:path w="66" h="172">
                  <a:moveTo>
                    <a:pt x="0" y="172"/>
                  </a:moveTo>
                  <a:lnTo>
                    <a:pt x="13" y="142"/>
                  </a:lnTo>
                  <a:lnTo>
                    <a:pt x="26" y="110"/>
                  </a:lnTo>
                  <a:lnTo>
                    <a:pt x="38" y="79"/>
                  </a:lnTo>
                  <a:lnTo>
                    <a:pt x="50" y="48"/>
                  </a:lnTo>
                  <a:lnTo>
                    <a:pt x="61" y="15"/>
                  </a:lnTo>
                  <a:lnTo>
                    <a:pt x="6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4" name="任意多边形 695479"/>
            <p:cNvSpPr>
              <a:spLocks noChangeAspect="1"/>
            </p:cNvSpPr>
            <p:nvPr/>
          </p:nvSpPr>
          <p:spPr>
            <a:xfrm>
              <a:off x="4229" y="2947"/>
              <a:ext cx="100" cy="354"/>
            </a:xfrm>
            <a:custGeom>
              <a:avLst/>
              <a:gdLst/>
              <a:ahLst/>
              <a:cxnLst>
                <a:cxn ang="0">
                  <a:pos x="90" y="348"/>
                </a:cxn>
                <a:cxn ang="0">
                  <a:pos x="92" y="337"/>
                </a:cxn>
                <a:cxn ang="0">
                  <a:pos x="95" y="326"/>
                </a:cxn>
                <a:cxn ang="0">
                  <a:pos x="96" y="314"/>
                </a:cxn>
                <a:cxn ang="0">
                  <a:pos x="98" y="303"/>
                </a:cxn>
                <a:cxn ang="0">
                  <a:pos x="99" y="291"/>
                </a:cxn>
                <a:cxn ang="0">
                  <a:pos x="100" y="280"/>
                </a:cxn>
                <a:cxn ang="0">
                  <a:pos x="100" y="268"/>
                </a:cxn>
                <a:cxn ang="0">
                  <a:pos x="100" y="257"/>
                </a:cxn>
                <a:cxn ang="0">
                  <a:pos x="100" y="246"/>
                </a:cxn>
                <a:cxn ang="0">
                  <a:pos x="99" y="234"/>
                </a:cxn>
                <a:cxn ang="0">
                  <a:pos x="98" y="223"/>
                </a:cxn>
                <a:cxn ang="0">
                  <a:pos x="97" y="211"/>
                </a:cxn>
                <a:cxn ang="0">
                  <a:pos x="95" y="200"/>
                </a:cxn>
                <a:cxn ang="0">
                  <a:pos x="93" y="188"/>
                </a:cxn>
                <a:cxn ang="0">
                  <a:pos x="91" y="177"/>
                </a:cxn>
                <a:cxn ang="0">
                  <a:pos x="88" y="166"/>
                </a:cxn>
                <a:cxn ang="0">
                  <a:pos x="85" y="155"/>
                </a:cxn>
                <a:cxn ang="0">
                  <a:pos x="82" y="144"/>
                </a:cxn>
                <a:cxn ang="0">
                  <a:pos x="79" y="133"/>
                </a:cxn>
                <a:cxn ang="0">
                  <a:pos x="75" y="122"/>
                </a:cxn>
                <a:cxn ang="0">
                  <a:pos x="70" y="111"/>
                </a:cxn>
                <a:cxn ang="0">
                  <a:pos x="66" y="101"/>
                </a:cxn>
                <a:cxn ang="0">
                  <a:pos x="61" y="90"/>
                </a:cxn>
                <a:cxn ang="0">
                  <a:pos x="56" y="80"/>
                </a:cxn>
                <a:cxn ang="0">
                  <a:pos x="50" y="70"/>
                </a:cxn>
                <a:cxn ang="0">
                  <a:pos x="45" y="60"/>
                </a:cxn>
                <a:cxn ang="0">
                  <a:pos x="38" y="50"/>
                </a:cxn>
                <a:cxn ang="0">
                  <a:pos x="32" y="41"/>
                </a:cxn>
                <a:cxn ang="0">
                  <a:pos x="25" y="31"/>
                </a:cxn>
                <a:cxn ang="0">
                  <a:pos x="18" y="22"/>
                </a:cxn>
                <a:cxn ang="0">
                  <a:pos x="11" y="13"/>
                </a:cxn>
                <a:cxn ang="0">
                  <a:pos x="4" y="4"/>
                </a:cxn>
              </a:cxnLst>
              <a:rect l="0" t="0" r="0" b="0"/>
              <a:pathLst>
                <a:path w="584" h="2066">
                  <a:moveTo>
                    <a:pt x="518" y="2066"/>
                  </a:moveTo>
                  <a:lnTo>
                    <a:pt x="526" y="2033"/>
                  </a:lnTo>
                  <a:lnTo>
                    <a:pt x="533" y="2000"/>
                  </a:lnTo>
                  <a:lnTo>
                    <a:pt x="540" y="1967"/>
                  </a:lnTo>
                  <a:lnTo>
                    <a:pt x="546" y="1934"/>
                  </a:lnTo>
                  <a:lnTo>
                    <a:pt x="552" y="1901"/>
                  </a:lnTo>
                  <a:lnTo>
                    <a:pt x="557" y="1868"/>
                  </a:lnTo>
                  <a:lnTo>
                    <a:pt x="562" y="1834"/>
                  </a:lnTo>
                  <a:lnTo>
                    <a:pt x="567" y="1802"/>
                  </a:lnTo>
                  <a:lnTo>
                    <a:pt x="571" y="1768"/>
                  </a:lnTo>
                  <a:lnTo>
                    <a:pt x="574" y="1735"/>
                  </a:lnTo>
                  <a:lnTo>
                    <a:pt x="578" y="1701"/>
                  </a:lnTo>
                  <a:lnTo>
                    <a:pt x="580" y="1668"/>
                  </a:lnTo>
                  <a:lnTo>
                    <a:pt x="582" y="1634"/>
                  </a:lnTo>
                  <a:lnTo>
                    <a:pt x="583" y="1601"/>
                  </a:lnTo>
                  <a:lnTo>
                    <a:pt x="584" y="1567"/>
                  </a:lnTo>
                  <a:lnTo>
                    <a:pt x="584" y="1534"/>
                  </a:lnTo>
                  <a:lnTo>
                    <a:pt x="584" y="1500"/>
                  </a:lnTo>
                  <a:lnTo>
                    <a:pt x="584" y="1467"/>
                  </a:lnTo>
                  <a:lnTo>
                    <a:pt x="583" y="1433"/>
                  </a:lnTo>
                  <a:lnTo>
                    <a:pt x="581" y="1400"/>
                  </a:lnTo>
                  <a:lnTo>
                    <a:pt x="579" y="1366"/>
                  </a:lnTo>
                  <a:lnTo>
                    <a:pt x="577" y="1333"/>
                  </a:lnTo>
                  <a:lnTo>
                    <a:pt x="573" y="1299"/>
                  </a:lnTo>
                  <a:lnTo>
                    <a:pt x="570" y="1265"/>
                  </a:lnTo>
                  <a:lnTo>
                    <a:pt x="566" y="1232"/>
                  </a:lnTo>
                  <a:lnTo>
                    <a:pt x="561" y="1198"/>
                  </a:lnTo>
                  <a:lnTo>
                    <a:pt x="557" y="1165"/>
                  </a:lnTo>
                  <a:lnTo>
                    <a:pt x="551" y="1132"/>
                  </a:lnTo>
                  <a:lnTo>
                    <a:pt x="545" y="1099"/>
                  </a:lnTo>
                  <a:lnTo>
                    <a:pt x="539" y="1066"/>
                  </a:lnTo>
                  <a:lnTo>
                    <a:pt x="532" y="1033"/>
                  </a:lnTo>
                  <a:lnTo>
                    <a:pt x="525" y="1000"/>
                  </a:lnTo>
                  <a:lnTo>
                    <a:pt x="516" y="968"/>
                  </a:lnTo>
                  <a:lnTo>
                    <a:pt x="508" y="936"/>
                  </a:lnTo>
                  <a:lnTo>
                    <a:pt x="499" y="903"/>
                  </a:lnTo>
                  <a:lnTo>
                    <a:pt x="490" y="871"/>
                  </a:lnTo>
                  <a:lnTo>
                    <a:pt x="480" y="838"/>
                  </a:lnTo>
                  <a:lnTo>
                    <a:pt x="469" y="807"/>
                  </a:lnTo>
                  <a:lnTo>
                    <a:pt x="459" y="774"/>
                  </a:lnTo>
                  <a:lnTo>
                    <a:pt x="448" y="743"/>
                  </a:lnTo>
                  <a:lnTo>
                    <a:pt x="436" y="712"/>
                  </a:lnTo>
                  <a:lnTo>
                    <a:pt x="423" y="680"/>
                  </a:lnTo>
                  <a:lnTo>
                    <a:pt x="411" y="649"/>
                  </a:lnTo>
                  <a:lnTo>
                    <a:pt x="398" y="619"/>
                  </a:lnTo>
                  <a:lnTo>
                    <a:pt x="384" y="587"/>
                  </a:lnTo>
                  <a:lnTo>
                    <a:pt x="370" y="557"/>
                  </a:lnTo>
                  <a:lnTo>
                    <a:pt x="356" y="527"/>
                  </a:lnTo>
                  <a:lnTo>
                    <a:pt x="341" y="496"/>
                  </a:lnTo>
                  <a:lnTo>
                    <a:pt x="326" y="467"/>
                  </a:lnTo>
                  <a:lnTo>
                    <a:pt x="309" y="437"/>
                  </a:lnTo>
                  <a:lnTo>
                    <a:pt x="293" y="408"/>
                  </a:lnTo>
                  <a:lnTo>
                    <a:pt x="277" y="379"/>
                  </a:lnTo>
                  <a:lnTo>
                    <a:pt x="260" y="349"/>
                  </a:lnTo>
                  <a:lnTo>
                    <a:pt x="242" y="321"/>
                  </a:lnTo>
                  <a:lnTo>
                    <a:pt x="224" y="293"/>
                  </a:lnTo>
                  <a:lnTo>
                    <a:pt x="206" y="265"/>
                  </a:lnTo>
                  <a:lnTo>
                    <a:pt x="187" y="237"/>
                  </a:lnTo>
                  <a:lnTo>
                    <a:pt x="168" y="209"/>
                  </a:lnTo>
                  <a:lnTo>
                    <a:pt x="148" y="182"/>
                  </a:lnTo>
                  <a:lnTo>
                    <a:pt x="128" y="155"/>
                  </a:lnTo>
                  <a:lnTo>
                    <a:pt x="107" y="129"/>
                  </a:lnTo>
                  <a:lnTo>
                    <a:pt x="87" y="102"/>
                  </a:lnTo>
                  <a:lnTo>
                    <a:pt x="66" y="76"/>
                  </a:lnTo>
                  <a:lnTo>
                    <a:pt x="44" y="50"/>
                  </a:lnTo>
                  <a:lnTo>
                    <a:pt x="22" y="25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5" name="任意多边形 695480"/>
            <p:cNvSpPr>
              <a:spLocks noChangeAspect="1"/>
            </p:cNvSpPr>
            <p:nvPr/>
          </p:nvSpPr>
          <p:spPr>
            <a:xfrm>
              <a:off x="4182" y="2904"/>
              <a:ext cx="23" cy="20"/>
            </a:xfrm>
            <a:custGeom>
              <a:avLst/>
              <a:gdLst/>
              <a:ahLst/>
              <a:cxnLst>
                <a:cxn ang="0">
                  <a:pos x="23" y="20"/>
                </a:cxn>
                <a:cxn ang="0">
                  <a:pos x="21" y="18"/>
                </a:cxn>
                <a:cxn ang="0">
                  <a:pos x="17" y="14"/>
                </a:cxn>
                <a:cxn ang="0">
                  <a:pos x="13" y="11"/>
                </a:cxn>
                <a:cxn ang="0">
                  <a:pos x="9" y="7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0" b="0"/>
              <a:pathLst>
                <a:path w="139" h="121">
                  <a:moveTo>
                    <a:pt x="139" y="121"/>
                  </a:moveTo>
                  <a:lnTo>
                    <a:pt x="127" y="109"/>
                  </a:lnTo>
                  <a:lnTo>
                    <a:pt x="103" y="87"/>
                  </a:lnTo>
                  <a:lnTo>
                    <a:pt x="78" y="64"/>
                  </a:lnTo>
                  <a:lnTo>
                    <a:pt x="52" y="42"/>
                  </a:lnTo>
                  <a:lnTo>
                    <a:pt x="26" y="2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6" name="任意多边形 695481"/>
            <p:cNvSpPr>
              <a:spLocks noChangeAspect="1"/>
            </p:cNvSpPr>
            <p:nvPr/>
          </p:nvSpPr>
          <p:spPr>
            <a:xfrm>
              <a:off x="3793" y="2819"/>
              <a:ext cx="363" cy="65"/>
            </a:xfrm>
            <a:custGeom>
              <a:avLst/>
              <a:gdLst/>
              <a:ahLst/>
              <a:cxnLst>
                <a:cxn ang="0">
                  <a:pos x="360" y="63"/>
                </a:cxn>
                <a:cxn ang="0">
                  <a:pos x="351" y="57"/>
                </a:cxn>
                <a:cxn ang="0">
                  <a:pos x="341" y="51"/>
                </a:cxn>
                <a:cxn ang="0">
                  <a:pos x="331" y="46"/>
                </a:cxn>
                <a:cxn ang="0">
                  <a:pos x="321" y="41"/>
                </a:cxn>
                <a:cxn ang="0">
                  <a:pos x="310" y="36"/>
                </a:cxn>
                <a:cxn ang="0">
                  <a:pos x="300" y="31"/>
                </a:cxn>
                <a:cxn ang="0">
                  <a:pos x="289" y="27"/>
                </a:cxn>
                <a:cxn ang="0">
                  <a:pos x="279" y="23"/>
                </a:cxn>
                <a:cxn ang="0">
                  <a:pos x="268" y="19"/>
                </a:cxn>
                <a:cxn ang="0">
                  <a:pos x="257" y="16"/>
                </a:cxn>
                <a:cxn ang="0">
                  <a:pos x="246" y="12"/>
                </a:cxn>
                <a:cxn ang="0">
                  <a:pos x="234" y="10"/>
                </a:cxn>
                <a:cxn ang="0">
                  <a:pos x="223" y="7"/>
                </a:cxn>
                <a:cxn ang="0">
                  <a:pos x="212" y="5"/>
                </a:cxn>
                <a:cxn ang="0">
                  <a:pos x="200" y="4"/>
                </a:cxn>
                <a:cxn ang="0">
                  <a:pos x="189" y="2"/>
                </a:cxn>
                <a:cxn ang="0">
                  <a:pos x="178" y="1"/>
                </a:cxn>
                <a:cxn ang="0">
                  <a:pos x="166" y="0"/>
                </a:cxn>
                <a:cxn ang="0">
                  <a:pos x="155" y="0"/>
                </a:cxn>
                <a:cxn ang="0">
                  <a:pos x="143" y="0"/>
                </a:cxn>
                <a:cxn ang="0">
                  <a:pos x="132" y="0"/>
                </a:cxn>
                <a:cxn ang="0">
                  <a:pos x="120" y="1"/>
                </a:cxn>
                <a:cxn ang="0">
                  <a:pos x="109" y="2"/>
                </a:cxn>
                <a:cxn ang="0">
                  <a:pos x="97" y="3"/>
                </a:cxn>
                <a:cxn ang="0">
                  <a:pos x="86" y="5"/>
                </a:cxn>
                <a:cxn ang="0">
                  <a:pos x="75" y="7"/>
                </a:cxn>
                <a:cxn ang="0">
                  <a:pos x="63" y="9"/>
                </a:cxn>
                <a:cxn ang="0">
                  <a:pos x="52" y="11"/>
                </a:cxn>
                <a:cxn ang="0">
                  <a:pos x="41" y="14"/>
                </a:cxn>
                <a:cxn ang="0">
                  <a:pos x="30" y="18"/>
                </a:cxn>
                <a:cxn ang="0">
                  <a:pos x="19" y="21"/>
                </a:cxn>
                <a:cxn ang="0">
                  <a:pos x="8" y="25"/>
                </a:cxn>
                <a:cxn ang="0">
                  <a:pos x="0" y="28"/>
                </a:cxn>
              </a:cxnLst>
              <a:rect l="0" t="0" r="0" b="0"/>
              <a:pathLst>
                <a:path w="2118" h="385">
                  <a:moveTo>
                    <a:pt x="2118" y="385"/>
                  </a:moveTo>
                  <a:lnTo>
                    <a:pt x="2103" y="375"/>
                  </a:lnTo>
                  <a:lnTo>
                    <a:pt x="2075" y="357"/>
                  </a:lnTo>
                  <a:lnTo>
                    <a:pt x="2047" y="339"/>
                  </a:lnTo>
                  <a:lnTo>
                    <a:pt x="2019" y="322"/>
                  </a:lnTo>
                  <a:lnTo>
                    <a:pt x="1990" y="305"/>
                  </a:lnTo>
                  <a:lnTo>
                    <a:pt x="1961" y="287"/>
                  </a:lnTo>
                  <a:lnTo>
                    <a:pt x="1931" y="271"/>
                  </a:lnTo>
                  <a:lnTo>
                    <a:pt x="1901" y="256"/>
                  </a:lnTo>
                  <a:lnTo>
                    <a:pt x="1872" y="241"/>
                  </a:lnTo>
                  <a:lnTo>
                    <a:pt x="1842" y="226"/>
                  </a:lnTo>
                  <a:lnTo>
                    <a:pt x="1811" y="212"/>
                  </a:lnTo>
                  <a:lnTo>
                    <a:pt x="1781" y="198"/>
                  </a:lnTo>
                  <a:lnTo>
                    <a:pt x="1750" y="184"/>
                  </a:lnTo>
                  <a:lnTo>
                    <a:pt x="1718" y="171"/>
                  </a:lnTo>
                  <a:lnTo>
                    <a:pt x="1688" y="159"/>
                  </a:lnTo>
                  <a:lnTo>
                    <a:pt x="1657" y="146"/>
                  </a:lnTo>
                  <a:lnTo>
                    <a:pt x="1625" y="135"/>
                  </a:lnTo>
                  <a:lnTo>
                    <a:pt x="1593" y="123"/>
                  </a:lnTo>
                  <a:lnTo>
                    <a:pt x="1562" y="112"/>
                  </a:lnTo>
                  <a:lnTo>
                    <a:pt x="1529" y="102"/>
                  </a:lnTo>
                  <a:lnTo>
                    <a:pt x="1498" y="93"/>
                  </a:lnTo>
                  <a:lnTo>
                    <a:pt x="1465" y="83"/>
                  </a:lnTo>
                  <a:lnTo>
                    <a:pt x="1433" y="74"/>
                  </a:lnTo>
                  <a:lnTo>
                    <a:pt x="1400" y="66"/>
                  </a:lnTo>
                  <a:lnTo>
                    <a:pt x="1368" y="58"/>
                  </a:lnTo>
                  <a:lnTo>
                    <a:pt x="1334" y="51"/>
                  </a:lnTo>
                  <a:lnTo>
                    <a:pt x="1302" y="44"/>
                  </a:lnTo>
                  <a:lnTo>
                    <a:pt x="1268" y="38"/>
                  </a:lnTo>
                  <a:lnTo>
                    <a:pt x="1236" y="31"/>
                  </a:lnTo>
                  <a:lnTo>
                    <a:pt x="1203" y="26"/>
                  </a:lnTo>
                  <a:lnTo>
                    <a:pt x="1169" y="21"/>
                  </a:lnTo>
                  <a:lnTo>
                    <a:pt x="1137" y="17"/>
                  </a:lnTo>
                  <a:lnTo>
                    <a:pt x="1103" y="13"/>
                  </a:lnTo>
                  <a:lnTo>
                    <a:pt x="1069" y="9"/>
                  </a:lnTo>
                  <a:lnTo>
                    <a:pt x="1036" y="6"/>
                  </a:lnTo>
                  <a:lnTo>
                    <a:pt x="1002" y="4"/>
                  </a:lnTo>
                  <a:lnTo>
                    <a:pt x="969" y="2"/>
                  </a:lnTo>
                  <a:lnTo>
                    <a:pt x="935" y="1"/>
                  </a:lnTo>
                  <a:lnTo>
                    <a:pt x="902" y="0"/>
                  </a:lnTo>
                  <a:lnTo>
                    <a:pt x="868" y="0"/>
                  </a:lnTo>
                  <a:lnTo>
                    <a:pt x="835" y="0"/>
                  </a:lnTo>
                  <a:lnTo>
                    <a:pt x="801" y="0"/>
                  </a:lnTo>
                  <a:lnTo>
                    <a:pt x="768" y="1"/>
                  </a:lnTo>
                  <a:lnTo>
                    <a:pt x="734" y="2"/>
                  </a:lnTo>
                  <a:lnTo>
                    <a:pt x="701" y="4"/>
                  </a:lnTo>
                  <a:lnTo>
                    <a:pt x="667" y="7"/>
                  </a:lnTo>
                  <a:lnTo>
                    <a:pt x="634" y="9"/>
                  </a:lnTo>
                  <a:lnTo>
                    <a:pt x="600" y="14"/>
                  </a:lnTo>
                  <a:lnTo>
                    <a:pt x="567" y="17"/>
                  </a:lnTo>
                  <a:lnTo>
                    <a:pt x="533" y="22"/>
                  </a:lnTo>
                  <a:lnTo>
                    <a:pt x="501" y="27"/>
                  </a:lnTo>
                  <a:lnTo>
                    <a:pt x="467" y="32"/>
                  </a:lnTo>
                  <a:lnTo>
                    <a:pt x="435" y="39"/>
                  </a:lnTo>
                  <a:lnTo>
                    <a:pt x="401" y="45"/>
                  </a:lnTo>
                  <a:lnTo>
                    <a:pt x="369" y="52"/>
                  </a:lnTo>
                  <a:lnTo>
                    <a:pt x="335" y="59"/>
                  </a:lnTo>
                  <a:lnTo>
                    <a:pt x="303" y="67"/>
                  </a:lnTo>
                  <a:lnTo>
                    <a:pt x="270" y="75"/>
                  </a:lnTo>
                  <a:lnTo>
                    <a:pt x="238" y="84"/>
                  </a:lnTo>
                  <a:lnTo>
                    <a:pt x="205" y="94"/>
                  </a:lnTo>
                  <a:lnTo>
                    <a:pt x="174" y="104"/>
                  </a:lnTo>
                  <a:lnTo>
                    <a:pt x="141" y="114"/>
                  </a:lnTo>
                  <a:lnTo>
                    <a:pt x="110" y="125"/>
                  </a:lnTo>
                  <a:lnTo>
                    <a:pt x="79" y="136"/>
                  </a:lnTo>
                  <a:lnTo>
                    <a:pt x="46" y="148"/>
                  </a:lnTo>
                  <a:lnTo>
                    <a:pt x="16" y="160"/>
                  </a:lnTo>
                  <a:lnTo>
                    <a:pt x="0" y="16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7" name="任意多边形 695482"/>
            <p:cNvSpPr>
              <a:spLocks noChangeAspect="1"/>
            </p:cNvSpPr>
            <p:nvPr/>
          </p:nvSpPr>
          <p:spPr>
            <a:xfrm>
              <a:off x="3737" y="2861"/>
              <a:ext cx="26" cy="1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1" y="3"/>
                </a:cxn>
                <a:cxn ang="0">
                  <a:pos x="16" y="5"/>
                </a:cxn>
                <a:cxn ang="0">
                  <a:pos x="12" y="8"/>
                </a:cxn>
                <a:cxn ang="0">
                  <a:pos x="7" y="11"/>
                </a:cxn>
                <a:cxn ang="0">
                  <a:pos x="2" y="14"/>
                </a:cxn>
                <a:cxn ang="0">
                  <a:pos x="0" y="15"/>
                </a:cxn>
              </a:cxnLst>
              <a:rect l="0" t="0" r="0" b="0"/>
              <a:pathLst>
                <a:path w="161" h="90">
                  <a:moveTo>
                    <a:pt x="161" y="0"/>
                  </a:moveTo>
                  <a:lnTo>
                    <a:pt x="131" y="15"/>
                  </a:lnTo>
                  <a:lnTo>
                    <a:pt x="102" y="30"/>
                  </a:lnTo>
                  <a:lnTo>
                    <a:pt x="72" y="47"/>
                  </a:lnTo>
                  <a:lnTo>
                    <a:pt x="43" y="64"/>
                  </a:lnTo>
                  <a:lnTo>
                    <a:pt x="14" y="81"/>
                  </a:lnTo>
                  <a:lnTo>
                    <a:pt x="0" y="9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8" name="任意多边形 695483"/>
            <p:cNvSpPr>
              <a:spLocks noChangeAspect="1"/>
            </p:cNvSpPr>
            <p:nvPr/>
          </p:nvSpPr>
          <p:spPr>
            <a:xfrm>
              <a:off x="3550" y="2893"/>
              <a:ext cx="159" cy="353"/>
            </a:xfrm>
            <a:custGeom>
              <a:avLst/>
              <a:gdLst/>
              <a:ahLst/>
              <a:cxnLst>
                <a:cxn ang="0">
                  <a:pos x="154" y="3"/>
                </a:cxn>
                <a:cxn ang="0">
                  <a:pos x="145" y="10"/>
                </a:cxn>
                <a:cxn ang="0">
                  <a:pos x="136" y="18"/>
                </a:cxn>
                <a:cxn ang="0">
                  <a:pos x="128" y="25"/>
                </a:cxn>
                <a:cxn ang="0">
                  <a:pos x="120" y="33"/>
                </a:cxn>
                <a:cxn ang="0">
                  <a:pos x="111" y="41"/>
                </a:cxn>
                <a:cxn ang="0">
                  <a:pos x="103" y="50"/>
                </a:cxn>
                <a:cxn ang="0">
                  <a:pos x="96" y="58"/>
                </a:cxn>
                <a:cxn ang="0">
                  <a:pos x="88" y="67"/>
                </a:cxn>
                <a:cxn ang="0">
                  <a:pos x="81" y="76"/>
                </a:cxn>
                <a:cxn ang="0">
                  <a:pos x="74" y="86"/>
                </a:cxn>
                <a:cxn ang="0">
                  <a:pos x="68" y="95"/>
                </a:cxn>
                <a:cxn ang="0">
                  <a:pos x="61" y="105"/>
                </a:cxn>
                <a:cxn ang="0">
                  <a:pos x="55" y="115"/>
                </a:cxn>
                <a:cxn ang="0">
                  <a:pos x="49" y="124"/>
                </a:cxn>
                <a:cxn ang="0">
                  <a:pos x="44" y="135"/>
                </a:cxn>
                <a:cxn ang="0">
                  <a:pos x="39" y="145"/>
                </a:cxn>
                <a:cxn ang="0">
                  <a:pos x="34" y="155"/>
                </a:cxn>
                <a:cxn ang="0">
                  <a:pos x="29" y="166"/>
                </a:cxn>
                <a:cxn ang="0">
                  <a:pos x="25" y="177"/>
                </a:cxn>
                <a:cxn ang="0">
                  <a:pos x="21" y="188"/>
                </a:cxn>
                <a:cxn ang="0">
                  <a:pos x="18" y="199"/>
                </a:cxn>
                <a:cxn ang="0">
                  <a:pos x="15" y="210"/>
                </a:cxn>
                <a:cxn ang="0">
                  <a:pos x="11" y="221"/>
                </a:cxn>
                <a:cxn ang="0">
                  <a:pos x="9" y="232"/>
                </a:cxn>
                <a:cxn ang="0">
                  <a:pos x="6" y="243"/>
                </a:cxn>
                <a:cxn ang="0">
                  <a:pos x="5" y="255"/>
                </a:cxn>
                <a:cxn ang="0">
                  <a:pos x="3" y="266"/>
                </a:cxn>
                <a:cxn ang="0">
                  <a:pos x="2" y="278"/>
                </a:cxn>
                <a:cxn ang="0">
                  <a:pos x="1" y="289"/>
                </a:cxn>
                <a:cxn ang="0">
                  <a:pos x="0" y="301"/>
                </a:cxn>
                <a:cxn ang="0">
                  <a:pos x="0" y="313"/>
                </a:cxn>
                <a:cxn ang="0">
                  <a:pos x="0" y="324"/>
                </a:cxn>
                <a:cxn ang="0">
                  <a:pos x="1" y="336"/>
                </a:cxn>
                <a:cxn ang="0">
                  <a:pos x="1" y="347"/>
                </a:cxn>
              </a:cxnLst>
              <a:rect l="0" t="0" r="0" b="0"/>
              <a:pathLst>
                <a:path w="930" h="2050">
                  <a:moveTo>
                    <a:pt x="930" y="0"/>
                  </a:moveTo>
                  <a:lnTo>
                    <a:pt x="903" y="19"/>
                  </a:lnTo>
                  <a:lnTo>
                    <a:pt x="876" y="40"/>
                  </a:lnTo>
                  <a:lnTo>
                    <a:pt x="850" y="60"/>
                  </a:lnTo>
                  <a:lnTo>
                    <a:pt x="824" y="82"/>
                  </a:lnTo>
                  <a:lnTo>
                    <a:pt x="798" y="103"/>
                  </a:lnTo>
                  <a:lnTo>
                    <a:pt x="773" y="125"/>
                  </a:lnTo>
                  <a:lnTo>
                    <a:pt x="748" y="148"/>
                  </a:lnTo>
                  <a:lnTo>
                    <a:pt x="723" y="170"/>
                  </a:lnTo>
                  <a:lnTo>
                    <a:pt x="699" y="193"/>
                  </a:lnTo>
                  <a:lnTo>
                    <a:pt x="674" y="217"/>
                  </a:lnTo>
                  <a:lnTo>
                    <a:pt x="651" y="241"/>
                  </a:lnTo>
                  <a:lnTo>
                    <a:pt x="628" y="265"/>
                  </a:lnTo>
                  <a:lnTo>
                    <a:pt x="605" y="289"/>
                  </a:lnTo>
                  <a:lnTo>
                    <a:pt x="582" y="314"/>
                  </a:lnTo>
                  <a:lnTo>
                    <a:pt x="559" y="339"/>
                  </a:lnTo>
                  <a:lnTo>
                    <a:pt x="538" y="364"/>
                  </a:lnTo>
                  <a:lnTo>
                    <a:pt x="516" y="390"/>
                  </a:lnTo>
                  <a:lnTo>
                    <a:pt x="495" y="416"/>
                  </a:lnTo>
                  <a:lnTo>
                    <a:pt x="474" y="443"/>
                  </a:lnTo>
                  <a:lnTo>
                    <a:pt x="453" y="470"/>
                  </a:lnTo>
                  <a:lnTo>
                    <a:pt x="434" y="497"/>
                  </a:lnTo>
                  <a:lnTo>
                    <a:pt x="415" y="524"/>
                  </a:lnTo>
                  <a:lnTo>
                    <a:pt x="395" y="551"/>
                  </a:lnTo>
                  <a:lnTo>
                    <a:pt x="377" y="579"/>
                  </a:lnTo>
                  <a:lnTo>
                    <a:pt x="358" y="607"/>
                  </a:lnTo>
                  <a:lnTo>
                    <a:pt x="340" y="636"/>
                  </a:lnTo>
                  <a:lnTo>
                    <a:pt x="323" y="665"/>
                  </a:lnTo>
                  <a:lnTo>
                    <a:pt x="305" y="694"/>
                  </a:lnTo>
                  <a:lnTo>
                    <a:pt x="289" y="723"/>
                  </a:lnTo>
                  <a:lnTo>
                    <a:pt x="273" y="752"/>
                  </a:lnTo>
                  <a:lnTo>
                    <a:pt x="257" y="782"/>
                  </a:lnTo>
                  <a:lnTo>
                    <a:pt x="241" y="812"/>
                  </a:lnTo>
                  <a:lnTo>
                    <a:pt x="227" y="842"/>
                  </a:lnTo>
                  <a:lnTo>
                    <a:pt x="212" y="872"/>
                  </a:lnTo>
                  <a:lnTo>
                    <a:pt x="198" y="903"/>
                  </a:lnTo>
                  <a:lnTo>
                    <a:pt x="185" y="934"/>
                  </a:lnTo>
                  <a:lnTo>
                    <a:pt x="172" y="964"/>
                  </a:lnTo>
                  <a:lnTo>
                    <a:pt x="159" y="996"/>
                  </a:lnTo>
                  <a:lnTo>
                    <a:pt x="147" y="1027"/>
                  </a:lnTo>
                  <a:lnTo>
                    <a:pt x="135" y="1058"/>
                  </a:lnTo>
                  <a:lnTo>
                    <a:pt x="125" y="1090"/>
                  </a:lnTo>
                  <a:lnTo>
                    <a:pt x="114" y="1122"/>
                  </a:lnTo>
                  <a:lnTo>
                    <a:pt x="103" y="1154"/>
                  </a:lnTo>
                  <a:lnTo>
                    <a:pt x="93" y="1186"/>
                  </a:lnTo>
                  <a:lnTo>
                    <a:pt x="85" y="1218"/>
                  </a:lnTo>
                  <a:lnTo>
                    <a:pt x="76" y="1251"/>
                  </a:lnTo>
                  <a:lnTo>
                    <a:pt x="67" y="1283"/>
                  </a:lnTo>
                  <a:lnTo>
                    <a:pt x="60" y="1316"/>
                  </a:lnTo>
                  <a:lnTo>
                    <a:pt x="52" y="1348"/>
                  </a:lnTo>
                  <a:lnTo>
                    <a:pt x="45" y="1382"/>
                  </a:lnTo>
                  <a:lnTo>
                    <a:pt x="38" y="1414"/>
                  </a:lnTo>
                  <a:lnTo>
                    <a:pt x="33" y="1448"/>
                  </a:lnTo>
                  <a:lnTo>
                    <a:pt x="27" y="1481"/>
                  </a:lnTo>
                  <a:lnTo>
                    <a:pt x="22" y="1514"/>
                  </a:lnTo>
                  <a:lnTo>
                    <a:pt x="18" y="1547"/>
                  </a:lnTo>
                  <a:lnTo>
                    <a:pt x="14" y="1581"/>
                  </a:lnTo>
                  <a:lnTo>
                    <a:pt x="10" y="1614"/>
                  </a:lnTo>
                  <a:lnTo>
                    <a:pt x="8" y="1648"/>
                  </a:lnTo>
                  <a:lnTo>
                    <a:pt x="5" y="1681"/>
                  </a:lnTo>
                  <a:lnTo>
                    <a:pt x="4" y="1715"/>
                  </a:lnTo>
                  <a:lnTo>
                    <a:pt x="1" y="1748"/>
                  </a:lnTo>
                  <a:lnTo>
                    <a:pt x="0" y="1782"/>
                  </a:lnTo>
                  <a:lnTo>
                    <a:pt x="0" y="1815"/>
                  </a:lnTo>
                  <a:lnTo>
                    <a:pt x="0" y="1849"/>
                  </a:lnTo>
                  <a:lnTo>
                    <a:pt x="0" y="1883"/>
                  </a:lnTo>
                  <a:lnTo>
                    <a:pt x="1" y="1916"/>
                  </a:lnTo>
                  <a:lnTo>
                    <a:pt x="4" y="1950"/>
                  </a:lnTo>
                  <a:lnTo>
                    <a:pt x="6" y="1983"/>
                  </a:lnTo>
                  <a:lnTo>
                    <a:pt x="8" y="2017"/>
                  </a:lnTo>
                  <a:lnTo>
                    <a:pt x="11" y="205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9" name="直接连接符 695484"/>
            <p:cNvSpPr>
              <a:spLocks noChangeAspect="1"/>
            </p:cNvSpPr>
            <p:nvPr/>
          </p:nvSpPr>
          <p:spPr>
            <a:xfrm>
              <a:off x="4524" y="3209"/>
              <a:ext cx="105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0" name="直接连接符 695485"/>
            <p:cNvSpPr>
              <a:spLocks noChangeAspect="1"/>
            </p:cNvSpPr>
            <p:nvPr/>
          </p:nvSpPr>
          <p:spPr>
            <a:xfrm flipV="1">
              <a:off x="4292" y="2720"/>
              <a:ext cx="136" cy="1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1" name="任意多边形 695486"/>
            <p:cNvSpPr>
              <a:spLocks noChangeAspect="1"/>
            </p:cNvSpPr>
            <p:nvPr/>
          </p:nvSpPr>
          <p:spPr>
            <a:xfrm>
              <a:off x="4567" y="3036"/>
              <a:ext cx="16" cy="77"/>
            </a:xfrm>
            <a:custGeom>
              <a:avLst/>
              <a:gdLst/>
              <a:ahLst/>
              <a:cxnLst>
                <a:cxn ang="0">
                  <a:pos x="16" y="77"/>
                </a:cxn>
                <a:cxn ang="0">
                  <a:pos x="15" y="70"/>
                </a:cxn>
                <a:cxn ang="0">
                  <a:pos x="14" y="63"/>
                </a:cxn>
                <a:cxn ang="0">
                  <a:pos x="12" y="56"/>
                </a:cxn>
                <a:cxn ang="0">
                  <a:pos x="11" y="49"/>
                </a:cxn>
                <a:cxn ang="0">
                  <a:pos x="10" y="42"/>
                </a:cxn>
                <a:cxn ang="0">
                  <a:pos x="8" y="35"/>
                </a:cxn>
                <a:cxn ang="0">
                  <a:pos x="7" y="28"/>
                </a:cxn>
                <a:cxn ang="0">
                  <a:pos x="5" y="21"/>
                </a:cxn>
                <a:cxn ang="0">
                  <a:pos x="3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0" b="0"/>
              <a:pathLst>
                <a:path w="95" h="455">
                  <a:moveTo>
                    <a:pt x="95" y="455"/>
                  </a:moveTo>
                  <a:lnTo>
                    <a:pt x="88" y="413"/>
                  </a:lnTo>
                  <a:lnTo>
                    <a:pt x="82" y="372"/>
                  </a:lnTo>
                  <a:lnTo>
                    <a:pt x="74" y="330"/>
                  </a:lnTo>
                  <a:lnTo>
                    <a:pt x="67" y="288"/>
                  </a:lnTo>
                  <a:lnTo>
                    <a:pt x="58" y="246"/>
                  </a:lnTo>
                  <a:lnTo>
                    <a:pt x="49" y="205"/>
                  </a:lnTo>
                  <a:lnTo>
                    <a:pt x="41" y="164"/>
                  </a:lnTo>
                  <a:lnTo>
                    <a:pt x="31" y="123"/>
                  </a:lnTo>
                  <a:lnTo>
                    <a:pt x="20" y="82"/>
                  </a:lnTo>
                  <a:lnTo>
                    <a:pt x="10" y="4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2" name="任意多边形 695487"/>
            <p:cNvSpPr>
              <a:spLocks noChangeAspect="1"/>
            </p:cNvSpPr>
            <p:nvPr/>
          </p:nvSpPr>
          <p:spPr>
            <a:xfrm>
              <a:off x="4462" y="2819"/>
              <a:ext cx="54" cy="87"/>
            </a:xfrm>
            <a:custGeom>
              <a:avLst/>
              <a:gdLst/>
              <a:ahLst/>
              <a:cxnLst>
                <a:cxn ang="0">
                  <a:pos x="54" y="87"/>
                </a:cxn>
                <a:cxn ang="0">
                  <a:pos x="51" y="80"/>
                </a:cxn>
                <a:cxn ang="0">
                  <a:pos x="47" y="74"/>
                </a:cxn>
                <a:cxn ang="0">
                  <a:pos x="44" y="68"/>
                </a:cxn>
                <a:cxn ang="0">
                  <a:pos x="40" y="61"/>
                </a:cxn>
                <a:cxn ang="0">
                  <a:pos x="36" y="55"/>
                </a:cxn>
                <a:cxn ang="0">
                  <a:pos x="33" y="49"/>
                </a:cxn>
                <a:cxn ang="0">
                  <a:pos x="29" y="43"/>
                </a:cxn>
                <a:cxn ang="0">
                  <a:pos x="25" y="36"/>
                </a:cxn>
                <a:cxn ang="0">
                  <a:pos x="21" y="30"/>
                </a:cxn>
                <a:cxn ang="0">
                  <a:pos x="17" y="24"/>
                </a:cxn>
                <a:cxn ang="0">
                  <a:pos x="13" y="18"/>
                </a:cxn>
                <a:cxn ang="0">
                  <a:pos x="8" y="12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0" b="0"/>
              <a:pathLst>
                <a:path w="315" h="503">
                  <a:moveTo>
                    <a:pt x="315" y="503"/>
                  </a:moveTo>
                  <a:lnTo>
                    <a:pt x="295" y="465"/>
                  </a:lnTo>
                  <a:lnTo>
                    <a:pt x="275" y="429"/>
                  </a:lnTo>
                  <a:lnTo>
                    <a:pt x="254" y="392"/>
                  </a:lnTo>
                  <a:lnTo>
                    <a:pt x="233" y="355"/>
                  </a:lnTo>
                  <a:lnTo>
                    <a:pt x="212" y="318"/>
                  </a:lnTo>
                  <a:lnTo>
                    <a:pt x="190" y="281"/>
                  </a:lnTo>
                  <a:lnTo>
                    <a:pt x="167" y="246"/>
                  </a:lnTo>
                  <a:lnTo>
                    <a:pt x="144" y="210"/>
                  </a:lnTo>
                  <a:lnTo>
                    <a:pt x="121" y="174"/>
                  </a:lnTo>
                  <a:lnTo>
                    <a:pt x="98" y="139"/>
                  </a:lnTo>
                  <a:lnTo>
                    <a:pt x="73" y="103"/>
                  </a:lnTo>
                  <a:lnTo>
                    <a:pt x="49" y="68"/>
                  </a:lnTo>
                  <a:lnTo>
                    <a:pt x="24" y="34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3" name="任意多边形 695488"/>
            <p:cNvSpPr>
              <a:spLocks noChangeAspect="1"/>
            </p:cNvSpPr>
            <p:nvPr/>
          </p:nvSpPr>
          <p:spPr>
            <a:xfrm>
              <a:off x="4567" y="3111"/>
              <a:ext cx="33" cy="9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2"/>
                </a:cxn>
                <a:cxn ang="0">
                  <a:pos x="24" y="98"/>
                </a:cxn>
                <a:cxn ang="0">
                  <a:pos x="33" y="0"/>
                </a:cxn>
              </a:cxnLst>
              <a:rect l="0" t="0" r="0" b="0"/>
              <a:pathLst>
                <a:path w="184" h="560">
                  <a:moveTo>
                    <a:pt x="184" y="0"/>
                  </a:moveTo>
                  <a:lnTo>
                    <a:pt x="0" y="13"/>
                  </a:lnTo>
                  <a:lnTo>
                    <a:pt x="133" y="56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4" name="任意多边形 695489"/>
            <p:cNvSpPr>
              <a:spLocks noChangeAspect="1"/>
            </p:cNvSpPr>
            <p:nvPr/>
          </p:nvSpPr>
          <p:spPr>
            <a:xfrm>
              <a:off x="4400" y="2748"/>
              <a:ext cx="74" cy="82"/>
            </a:xfrm>
            <a:custGeom>
              <a:avLst/>
              <a:gdLst/>
              <a:ahLst/>
              <a:cxnLst>
                <a:cxn ang="0">
                  <a:pos x="50" y="82"/>
                </a:cxn>
                <a:cxn ang="0">
                  <a:pos x="74" y="61"/>
                </a:cxn>
                <a:cxn ang="0">
                  <a:pos x="0" y="0"/>
                </a:cxn>
                <a:cxn ang="0">
                  <a:pos x="50" y="82"/>
                </a:cxn>
              </a:cxnLst>
              <a:rect l="0" t="0" r="0" b="0"/>
              <a:pathLst>
                <a:path w="432" h="479">
                  <a:moveTo>
                    <a:pt x="292" y="479"/>
                  </a:moveTo>
                  <a:lnTo>
                    <a:pt x="432" y="359"/>
                  </a:lnTo>
                  <a:lnTo>
                    <a:pt x="0" y="0"/>
                  </a:lnTo>
                  <a:lnTo>
                    <a:pt x="292" y="47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5" name="任意多边形 695490"/>
            <p:cNvSpPr>
              <a:spLocks noChangeAspect="1"/>
            </p:cNvSpPr>
            <p:nvPr/>
          </p:nvSpPr>
          <p:spPr>
            <a:xfrm>
              <a:off x="4457" y="2930"/>
              <a:ext cx="44" cy="6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62"/>
                </a:cxn>
                <a:cxn ang="0">
                  <a:pos x="44" y="62"/>
                </a:cxn>
              </a:cxnLst>
              <a:rect l="0" t="0" r="0" b="0"/>
              <a:pathLst>
                <a:path w="259" h="362">
                  <a:moveTo>
                    <a:pt x="202" y="0"/>
                  </a:moveTo>
                  <a:lnTo>
                    <a:pt x="0" y="362"/>
                  </a:lnTo>
                  <a:lnTo>
                    <a:pt x="259" y="36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6" name="直接连接符 695491"/>
            <p:cNvSpPr>
              <a:spLocks noChangeAspect="1"/>
            </p:cNvSpPr>
            <p:nvPr/>
          </p:nvSpPr>
          <p:spPr>
            <a:xfrm flipH="1">
              <a:off x="4484" y="2975"/>
              <a:ext cx="9" cy="3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7" name="任意多边形 695492"/>
            <p:cNvSpPr>
              <a:spLocks noChangeAspect="1"/>
            </p:cNvSpPr>
            <p:nvPr/>
          </p:nvSpPr>
          <p:spPr>
            <a:xfrm>
              <a:off x="4524" y="2930"/>
              <a:ext cx="52" cy="81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18" y="81"/>
                </a:cxn>
                <a:cxn ang="0">
                  <a:pos x="19" y="81"/>
                </a:cxn>
                <a:cxn ang="0">
                  <a:pos x="20" y="81"/>
                </a:cxn>
                <a:cxn ang="0">
                  <a:pos x="21" y="81"/>
                </a:cxn>
                <a:cxn ang="0">
                  <a:pos x="22" y="81"/>
                </a:cxn>
                <a:cxn ang="0">
                  <a:pos x="23" y="80"/>
                </a:cxn>
                <a:cxn ang="0">
                  <a:pos x="24" y="80"/>
                </a:cxn>
                <a:cxn ang="0">
                  <a:pos x="25" y="79"/>
                </a:cxn>
                <a:cxn ang="0">
                  <a:pos x="26" y="79"/>
                </a:cxn>
                <a:cxn ang="0">
                  <a:pos x="27" y="79"/>
                </a:cxn>
                <a:cxn ang="0">
                  <a:pos x="28" y="78"/>
                </a:cxn>
                <a:cxn ang="0">
                  <a:pos x="29" y="77"/>
                </a:cxn>
                <a:cxn ang="0">
                  <a:pos x="30" y="76"/>
                </a:cxn>
                <a:cxn ang="0">
                  <a:pos x="31" y="76"/>
                </a:cxn>
                <a:cxn ang="0">
                  <a:pos x="32" y="75"/>
                </a:cxn>
                <a:cxn ang="0">
                  <a:pos x="33" y="74"/>
                </a:cxn>
                <a:cxn ang="0">
                  <a:pos x="34" y="73"/>
                </a:cxn>
                <a:cxn ang="0">
                  <a:pos x="35" y="72"/>
                </a:cxn>
                <a:cxn ang="0">
                  <a:pos x="36" y="71"/>
                </a:cxn>
                <a:cxn ang="0">
                  <a:pos x="36" y="70"/>
                </a:cxn>
                <a:cxn ang="0">
                  <a:pos x="37" y="70"/>
                </a:cxn>
                <a:cxn ang="0">
                  <a:pos x="38" y="68"/>
                </a:cxn>
                <a:cxn ang="0">
                  <a:pos x="38" y="67"/>
                </a:cxn>
                <a:cxn ang="0">
                  <a:pos x="39" y="66"/>
                </a:cxn>
                <a:cxn ang="0">
                  <a:pos x="39" y="65"/>
                </a:cxn>
                <a:cxn ang="0">
                  <a:pos x="39" y="64"/>
                </a:cxn>
                <a:cxn ang="0">
                  <a:pos x="40" y="63"/>
                </a:cxn>
                <a:cxn ang="0">
                  <a:pos x="42" y="54"/>
                </a:cxn>
                <a:cxn ang="0">
                  <a:pos x="42" y="53"/>
                </a:cxn>
                <a:cxn ang="0">
                  <a:pos x="42" y="52"/>
                </a:cxn>
                <a:cxn ang="0">
                  <a:pos x="43" y="51"/>
                </a:cxn>
                <a:cxn ang="0">
                  <a:pos x="43" y="50"/>
                </a:cxn>
                <a:cxn ang="0">
                  <a:pos x="43" y="49"/>
                </a:cxn>
                <a:cxn ang="0">
                  <a:pos x="43" y="48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42" y="45"/>
                </a:cxn>
                <a:cxn ang="0">
                  <a:pos x="42" y="44"/>
                </a:cxn>
                <a:cxn ang="0">
                  <a:pos x="41" y="43"/>
                </a:cxn>
                <a:cxn ang="0">
                  <a:pos x="41" y="42"/>
                </a:cxn>
                <a:cxn ang="0">
                  <a:pos x="40" y="41"/>
                </a:cxn>
                <a:cxn ang="0">
                  <a:pos x="40" y="40"/>
                </a:cxn>
                <a:cxn ang="0">
                  <a:pos x="39" y="40"/>
                </a:cxn>
                <a:cxn ang="0">
                  <a:pos x="39" y="39"/>
                </a:cxn>
                <a:cxn ang="0">
                  <a:pos x="38" y="39"/>
                </a:cxn>
                <a:cxn ang="0">
                  <a:pos x="37" y="38"/>
                </a:cxn>
                <a:cxn ang="0">
                  <a:pos x="36" y="38"/>
                </a:cxn>
                <a:cxn ang="0">
                  <a:pos x="35" y="37"/>
                </a:cxn>
                <a:cxn ang="0">
                  <a:pos x="34" y="37"/>
                </a:cxn>
                <a:cxn ang="0">
                  <a:pos x="33" y="37"/>
                </a:cxn>
                <a:cxn ang="0">
                  <a:pos x="32" y="36"/>
                </a:cxn>
                <a:cxn ang="0">
                  <a:pos x="31" y="36"/>
                </a:cxn>
                <a:cxn ang="0">
                  <a:pos x="30" y="36"/>
                </a:cxn>
                <a:cxn ang="0">
                  <a:pos x="29" y="36"/>
                </a:cxn>
                <a:cxn ang="0">
                  <a:pos x="12" y="36"/>
                </a:cxn>
                <a:cxn ang="0">
                  <a:pos x="21" y="0"/>
                </a:cxn>
                <a:cxn ang="0">
                  <a:pos x="52" y="0"/>
                </a:cxn>
              </a:cxnLst>
              <a:rect l="0" t="0" r="0" b="0"/>
              <a:pathLst>
                <a:path w="306" h="465">
                  <a:moveTo>
                    <a:pt x="0" y="465"/>
                  </a:moveTo>
                  <a:lnTo>
                    <a:pt x="103" y="465"/>
                  </a:lnTo>
                  <a:lnTo>
                    <a:pt x="110" y="465"/>
                  </a:lnTo>
                  <a:lnTo>
                    <a:pt x="115" y="465"/>
                  </a:lnTo>
                  <a:lnTo>
                    <a:pt x="122" y="464"/>
                  </a:lnTo>
                  <a:lnTo>
                    <a:pt x="128" y="463"/>
                  </a:lnTo>
                  <a:lnTo>
                    <a:pt x="135" y="461"/>
                  </a:lnTo>
                  <a:lnTo>
                    <a:pt x="141" y="458"/>
                  </a:lnTo>
                  <a:lnTo>
                    <a:pt x="148" y="456"/>
                  </a:lnTo>
                  <a:lnTo>
                    <a:pt x="154" y="453"/>
                  </a:lnTo>
                  <a:lnTo>
                    <a:pt x="161" y="451"/>
                  </a:lnTo>
                  <a:lnTo>
                    <a:pt x="167" y="447"/>
                  </a:lnTo>
                  <a:lnTo>
                    <a:pt x="173" y="443"/>
                  </a:lnTo>
                  <a:lnTo>
                    <a:pt x="179" y="439"/>
                  </a:lnTo>
                  <a:lnTo>
                    <a:pt x="184" y="435"/>
                  </a:lnTo>
                  <a:lnTo>
                    <a:pt x="190" y="430"/>
                  </a:lnTo>
                  <a:lnTo>
                    <a:pt x="195" y="426"/>
                  </a:lnTo>
                  <a:lnTo>
                    <a:pt x="201" y="421"/>
                  </a:lnTo>
                  <a:lnTo>
                    <a:pt x="205" y="415"/>
                  </a:lnTo>
                  <a:lnTo>
                    <a:pt x="209" y="410"/>
                  </a:lnTo>
                  <a:lnTo>
                    <a:pt x="214" y="404"/>
                  </a:lnTo>
                  <a:lnTo>
                    <a:pt x="218" y="399"/>
                  </a:lnTo>
                  <a:lnTo>
                    <a:pt x="221" y="392"/>
                  </a:lnTo>
                  <a:lnTo>
                    <a:pt x="224" y="387"/>
                  </a:lnTo>
                  <a:lnTo>
                    <a:pt x="228" y="381"/>
                  </a:lnTo>
                  <a:lnTo>
                    <a:pt x="230" y="374"/>
                  </a:lnTo>
                  <a:lnTo>
                    <a:pt x="232" y="368"/>
                  </a:lnTo>
                  <a:lnTo>
                    <a:pt x="234" y="362"/>
                  </a:lnTo>
                  <a:lnTo>
                    <a:pt x="248" y="310"/>
                  </a:lnTo>
                  <a:lnTo>
                    <a:pt x="249" y="304"/>
                  </a:lnTo>
                  <a:lnTo>
                    <a:pt x="250" y="297"/>
                  </a:lnTo>
                  <a:lnTo>
                    <a:pt x="252" y="292"/>
                  </a:lnTo>
                  <a:lnTo>
                    <a:pt x="252" y="285"/>
                  </a:lnTo>
                  <a:lnTo>
                    <a:pt x="252" y="279"/>
                  </a:lnTo>
                  <a:lnTo>
                    <a:pt x="252" y="274"/>
                  </a:lnTo>
                  <a:lnTo>
                    <a:pt x="250" y="268"/>
                  </a:lnTo>
                  <a:lnTo>
                    <a:pt x="249" y="262"/>
                  </a:lnTo>
                  <a:lnTo>
                    <a:pt x="247" y="256"/>
                  </a:lnTo>
                  <a:lnTo>
                    <a:pt x="245" y="252"/>
                  </a:lnTo>
                  <a:lnTo>
                    <a:pt x="243" y="246"/>
                  </a:lnTo>
                  <a:lnTo>
                    <a:pt x="241" y="241"/>
                  </a:lnTo>
                  <a:lnTo>
                    <a:pt x="237" y="237"/>
                  </a:lnTo>
                  <a:lnTo>
                    <a:pt x="234" y="232"/>
                  </a:lnTo>
                  <a:lnTo>
                    <a:pt x="230" y="229"/>
                  </a:lnTo>
                  <a:lnTo>
                    <a:pt x="227" y="225"/>
                  </a:lnTo>
                  <a:lnTo>
                    <a:pt x="222" y="222"/>
                  </a:lnTo>
                  <a:lnTo>
                    <a:pt x="217" y="218"/>
                  </a:lnTo>
                  <a:lnTo>
                    <a:pt x="213" y="216"/>
                  </a:lnTo>
                  <a:lnTo>
                    <a:pt x="207" y="213"/>
                  </a:lnTo>
                  <a:lnTo>
                    <a:pt x="202" y="212"/>
                  </a:lnTo>
                  <a:lnTo>
                    <a:pt x="196" y="210"/>
                  </a:lnTo>
                  <a:lnTo>
                    <a:pt x="191" y="209"/>
                  </a:lnTo>
                  <a:lnTo>
                    <a:pt x="184" y="208"/>
                  </a:lnTo>
                  <a:lnTo>
                    <a:pt x="179" y="206"/>
                  </a:lnTo>
                  <a:lnTo>
                    <a:pt x="173" y="206"/>
                  </a:lnTo>
                  <a:lnTo>
                    <a:pt x="69" y="206"/>
                  </a:lnTo>
                  <a:lnTo>
                    <a:pt x="124" y="0"/>
                  </a:lnTo>
                  <a:lnTo>
                    <a:pt x="3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8" name="任意多边形 695493"/>
            <p:cNvSpPr>
              <a:spLocks noChangeAspect="1"/>
            </p:cNvSpPr>
            <p:nvPr/>
          </p:nvSpPr>
          <p:spPr>
            <a:xfrm>
              <a:off x="4603" y="2930"/>
              <a:ext cx="27" cy="27"/>
            </a:xfrm>
            <a:custGeom>
              <a:avLst/>
              <a:gdLst/>
              <a:ahLst/>
              <a:cxnLst>
                <a:cxn ang="0">
                  <a:pos x="27" y="13"/>
                </a:cxn>
                <a:cxn ang="0">
                  <a:pos x="27" y="11"/>
                </a:cxn>
                <a:cxn ang="0">
                  <a:pos x="27" y="9"/>
                </a:cxn>
                <a:cxn ang="0">
                  <a:pos x="27" y="7"/>
                </a:cxn>
                <a:cxn ang="0">
                  <a:pos x="26" y="6"/>
                </a:cxn>
                <a:cxn ang="0">
                  <a:pos x="25" y="4"/>
                </a:cxn>
                <a:cxn ang="0">
                  <a:pos x="24" y="3"/>
                </a:cxn>
                <a:cxn ang="0">
                  <a:pos x="23" y="2"/>
                </a:cxn>
                <a:cxn ang="0">
                  <a:pos x="22" y="1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6" y="4"/>
                </a:cxn>
                <a:cxn ang="0">
                  <a:pos x="5" y="6"/>
                </a:cxn>
                <a:cxn ang="0">
                  <a:pos x="4" y="7"/>
                </a:cxn>
                <a:cxn ang="0">
                  <a:pos x="3" y="9"/>
                </a:cxn>
                <a:cxn ang="0">
                  <a:pos x="2" y="11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2" y="23"/>
                </a:cxn>
                <a:cxn ang="0">
                  <a:pos x="3" y="24"/>
                </a:cxn>
                <a:cxn ang="0">
                  <a:pos x="4" y="25"/>
                </a:cxn>
                <a:cxn ang="0">
                  <a:pos x="5" y="26"/>
                </a:cxn>
                <a:cxn ang="0">
                  <a:pos x="7" y="26"/>
                </a:cxn>
                <a:cxn ang="0">
                  <a:pos x="8" y="27"/>
                </a:cxn>
                <a:cxn ang="0">
                  <a:pos x="10" y="27"/>
                </a:cxn>
                <a:cxn ang="0">
                  <a:pos x="12" y="27"/>
                </a:cxn>
                <a:cxn ang="0">
                  <a:pos x="14" y="26"/>
                </a:cxn>
                <a:cxn ang="0">
                  <a:pos x="16" y="26"/>
                </a:cxn>
                <a:cxn ang="0">
                  <a:pos x="17" y="25"/>
                </a:cxn>
                <a:cxn ang="0">
                  <a:pos x="19" y="24"/>
                </a:cxn>
                <a:cxn ang="0">
                  <a:pos x="21" y="23"/>
                </a:cxn>
                <a:cxn ang="0">
                  <a:pos x="22" y="21"/>
                </a:cxn>
                <a:cxn ang="0">
                  <a:pos x="24" y="20"/>
                </a:cxn>
                <a:cxn ang="0">
                  <a:pos x="25" y="18"/>
                </a:cxn>
                <a:cxn ang="0">
                  <a:pos x="26" y="16"/>
                </a:cxn>
                <a:cxn ang="0">
                  <a:pos x="26" y="14"/>
                </a:cxn>
              </a:cxnLst>
              <a:rect l="0" t="0" r="0" b="0"/>
              <a:pathLst>
                <a:path w="162" h="155">
                  <a:moveTo>
                    <a:pt x="158" y="78"/>
                  </a:moveTo>
                  <a:lnTo>
                    <a:pt x="161" y="72"/>
                  </a:lnTo>
                  <a:lnTo>
                    <a:pt x="161" y="67"/>
                  </a:lnTo>
                  <a:lnTo>
                    <a:pt x="162" y="62"/>
                  </a:lnTo>
                  <a:lnTo>
                    <a:pt x="162" y="56"/>
                  </a:lnTo>
                  <a:lnTo>
                    <a:pt x="162" y="52"/>
                  </a:lnTo>
                  <a:lnTo>
                    <a:pt x="161" y="46"/>
                  </a:lnTo>
                  <a:lnTo>
                    <a:pt x="159" y="42"/>
                  </a:lnTo>
                  <a:lnTo>
                    <a:pt x="158" y="37"/>
                  </a:lnTo>
                  <a:lnTo>
                    <a:pt x="156" y="32"/>
                  </a:lnTo>
                  <a:lnTo>
                    <a:pt x="154" y="28"/>
                  </a:lnTo>
                  <a:lnTo>
                    <a:pt x="152" y="25"/>
                  </a:lnTo>
                  <a:lnTo>
                    <a:pt x="150" y="20"/>
                  </a:lnTo>
                  <a:lnTo>
                    <a:pt x="146" y="17"/>
                  </a:lnTo>
                  <a:lnTo>
                    <a:pt x="143" y="14"/>
                  </a:lnTo>
                  <a:lnTo>
                    <a:pt x="139" y="11"/>
                  </a:lnTo>
                  <a:lnTo>
                    <a:pt x="136" y="9"/>
                  </a:lnTo>
                  <a:lnTo>
                    <a:pt x="131" y="6"/>
                  </a:lnTo>
                  <a:lnTo>
                    <a:pt x="127" y="4"/>
                  </a:lnTo>
                  <a:lnTo>
                    <a:pt x="123" y="3"/>
                  </a:lnTo>
                  <a:lnTo>
                    <a:pt x="117" y="1"/>
                  </a:lnTo>
                  <a:lnTo>
                    <a:pt x="112" y="1"/>
                  </a:lnTo>
                  <a:lnTo>
                    <a:pt x="108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1" y="1"/>
                  </a:lnTo>
                  <a:lnTo>
                    <a:pt x="86" y="1"/>
                  </a:lnTo>
                  <a:lnTo>
                    <a:pt x="80" y="3"/>
                  </a:lnTo>
                  <a:lnTo>
                    <a:pt x="75" y="4"/>
                  </a:lnTo>
                  <a:lnTo>
                    <a:pt x="70" y="6"/>
                  </a:lnTo>
                  <a:lnTo>
                    <a:pt x="64" y="9"/>
                  </a:lnTo>
                  <a:lnTo>
                    <a:pt x="59" y="11"/>
                  </a:lnTo>
                  <a:lnTo>
                    <a:pt x="53" y="14"/>
                  </a:lnTo>
                  <a:lnTo>
                    <a:pt x="48" y="17"/>
                  </a:lnTo>
                  <a:lnTo>
                    <a:pt x="44" y="20"/>
                  </a:lnTo>
                  <a:lnTo>
                    <a:pt x="38" y="25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5" y="37"/>
                  </a:lnTo>
                  <a:lnTo>
                    <a:pt x="22" y="42"/>
                  </a:lnTo>
                  <a:lnTo>
                    <a:pt x="19" y="46"/>
                  </a:lnTo>
                  <a:lnTo>
                    <a:pt x="16" y="52"/>
                  </a:lnTo>
                  <a:lnTo>
                    <a:pt x="12" y="56"/>
                  </a:lnTo>
                  <a:lnTo>
                    <a:pt x="9" y="62"/>
                  </a:lnTo>
                  <a:lnTo>
                    <a:pt x="7" y="67"/>
                  </a:lnTo>
                  <a:lnTo>
                    <a:pt x="5" y="72"/>
                  </a:lnTo>
                  <a:lnTo>
                    <a:pt x="4" y="78"/>
                  </a:lnTo>
                  <a:lnTo>
                    <a:pt x="3" y="83"/>
                  </a:lnTo>
                  <a:lnTo>
                    <a:pt x="2" y="88"/>
                  </a:lnTo>
                  <a:lnTo>
                    <a:pt x="2" y="93"/>
                  </a:lnTo>
                  <a:lnTo>
                    <a:pt x="0" y="98"/>
                  </a:lnTo>
                  <a:lnTo>
                    <a:pt x="2" y="104"/>
                  </a:lnTo>
                  <a:lnTo>
                    <a:pt x="2" y="108"/>
                  </a:lnTo>
                  <a:lnTo>
                    <a:pt x="3" y="113"/>
                  </a:lnTo>
                  <a:lnTo>
                    <a:pt x="4" y="118"/>
                  </a:lnTo>
                  <a:lnTo>
                    <a:pt x="6" y="122"/>
                  </a:lnTo>
                  <a:lnTo>
                    <a:pt x="8" y="126"/>
                  </a:lnTo>
                  <a:lnTo>
                    <a:pt x="10" y="131"/>
                  </a:lnTo>
                  <a:lnTo>
                    <a:pt x="13" y="134"/>
                  </a:lnTo>
                  <a:lnTo>
                    <a:pt x="16" y="137"/>
                  </a:lnTo>
                  <a:lnTo>
                    <a:pt x="20" y="140"/>
                  </a:lnTo>
                  <a:lnTo>
                    <a:pt x="23" y="144"/>
                  </a:lnTo>
                  <a:lnTo>
                    <a:pt x="27" y="146"/>
                  </a:lnTo>
                  <a:lnTo>
                    <a:pt x="31" y="148"/>
                  </a:lnTo>
                  <a:lnTo>
                    <a:pt x="36" y="150"/>
                  </a:lnTo>
                  <a:lnTo>
                    <a:pt x="40" y="152"/>
                  </a:lnTo>
                  <a:lnTo>
                    <a:pt x="45" y="153"/>
                  </a:lnTo>
                  <a:lnTo>
                    <a:pt x="50" y="155"/>
                  </a:lnTo>
                  <a:lnTo>
                    <a:pt x="56" y="155"/>
                  </a:lnTo>
                  <a:lnTo>
                    <a:pt x="60" y="155"/>
                  </a:lnTo>
                  <a:lnTo>
                    <a:pt x="65" y="155"/>
                  </a:lnTo>
                  <a:lnTo>
                    <a:pt x="71" y="155"/>
                  </a:lnTo>
                  <a:lnTo>
                    <a:pt x="76" y="153"/>
                  </a:lnTo>
                  <a:lnTo>
                    <a:pt x="83" y="152"/>
                  </a:lnTo>
                  <a:lnTo>
                    <a:pt x="88" y="150"/>
                  </a:lnTo>
                  <a:lnTo>
                    <a:pt x="93" y="148"/>
                  </a:lnTo>
                  <a:lnTo>
                    <a:pt x="99" y="146"/>
                  </a:lnTo>
                  <a:lnTo>
                    <a:pt x="104" y="144"/>
                  </a:lnTo>
                  <a:lnTo>
                    <a:pt x="109" y="140"/>
                  </a:lnTo>
                  <a:lnTo>
                    <a:pt x="114" y="137"/>
                  </a:lnTo>
                  <a:lnTo>
                    <a:pt x="119" y="134"/>
                  </a:lnTo>
                  <a:lnTo>
                    <a:pt x="124" y="131"/>
                  </a:lnTo>
                  <a:lnTo>
                    <a:pt x="128" y="126"/>
                  </a:lnTo>
                  <a:lnTo>
                    <a:pt x="132" y="122"/>
                  </a:lnTo>
                  <a:lnTo>
                    <a:pt x="137" y="118"/>
                  </a:lnTo>
                  <a:lnTo>
                    <a:pt x="141" y="113"/>
                  </a:lnTo>
                  <a:lnTo>
                    <a:pt x="144" y="108"/>
                  </a:lnTo>
                  <a:lnTo>
                    <a:pt x="148" y="104"/>
                  </a:lnTo>
                  <a:lnTo>
                    <a:pt x="151" y="98"/>
                  </a:lnTo>
                  <a:lnTo>
                    <a:pt x="153" y="93"/>
                  </a:lnTo>
                  <a:lnTo>
                    <a:pt x="155" y="88"/>
                  </a:lnTo>
                  <a:lnTo>
                    <a:pt x="157" y="83"/>
                  </a:lnTo>
                  <a:lnTo>
                    <a:pt x="158" y="78"/>
                  </a:lnTo>
                  <a:close/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9" name="直接连接符 695494"/>
            <p:cNvSpPr>
              <a:spLocks noChangeAspect="1"/>
            </p:cNvSpPr>
            <p:nvPr/>
          </p:nvSpPr>
          <p:spPr>
            <a:xfrm>
              <a:off x="3587" y="2856"/>
              <a:ext cx="153" cy="15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0" name="直接连接符 695495"/>
            <p:cNvSpPr>
              <a:spLocks noChangeAspect="1"/>
            </p:cNvSpPr>
            <p:nvPr/>
          </p:nvSpPr>
          <p:spPr>
            <a:xfrm>
              <a:off x="3940" y="3062"/>
              <a:ext cx="1" cy="31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1" name="直接连接符 695496"/>
            <p:cNvSpPr>
              <a:spLocks noChangeAspect="1"/>
            </p:cNvSpPr>
            <p:nvPr/>
          </p:nvSpPr>
          <p:spPr>
            <a:xfrm>
              <a:off x="3940" y="3411"/>
              <a:ext cx="1" cy="3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2" name="直接连接符 695497"/>
            <p:cNvSpPr>
              <a:spLocks noChangeAspect="1"/>
            </p:cNvSpPr>
            <p:nvPr/>
          </p:nvSpPr>
          <p:spPr>
            <a:xfrm>
              <a:off x="3940" y="3475"/>
              <a:ext cx="1" cy="316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9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69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648193"/>
          <p:cNvSpPr txBox="1"/>
          <p:nvPr/>
        </p:nvSpPr>
        <p:spPr>
          <a:xfrm>
            <a:off x="441325" y="56800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8195" name="矩形 648194"/>
          <p:cNvSpPr/>
          <p:nvPr/>
        </p:nvSpPr>
        <p:spPr>
          <a:xfrm>
            <a:off x="457200" y="708000"/>
            <a:ext cx="7680036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徒手草图仍应基本上做到：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0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图形正确，线型分明，比例匀称，字体工整，图面整洁。</a:t>
            </a:r>
          </a:p>
        </p:txBody>
      </p:sp>
      <p:sp>
        <p:nvSpPr>
          <p:cNvPr id="33796" name="文本框 648195"/>
          <p:cNvSpPr txBox="1"/>
          <p:nvPr/>
        </p:nvSpPr>
        <p:spPr>
          <a:xfrm>
            <a:off x="669925" y="25066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8197" name="文本框 648196"/>
          <p:cNvSpPr txBox="1"/>
          <p:nvPr/>
        </p:nvSpPr>
        <p:spPr>
          <a:xfrm>
            <a:off x="381000" y="2486025"/>
            <a:ext cx="218521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dirty="0">
                <a:solidFill>
                  <a:srgbClr val="CC0099"/>
                </a:solidFill>
                <a:latin typeface="+mn-ea"/>
                <a:ea typeface="+mn-ea"/>
              </a:rPr>
              <a:t>1</a:t>
            </a:r>
            <a:r>
              <a:rPr lang="zh-CN" altLang="en-US" sz="2400" dirty="0">
                <a:solidFill>
                  <a:srgbClr val="CC0099"/>
                </a:solidFill>
                <a:latin typeface="+mn-ea"/>
                <a:ea typeface="+mn-ea"/>
              </a:rPr>
              <a:t>．握笔的方法</a:t>
            </a:r>
            <a:endParaRPr lang="zh-CN" altLang="en-US" sz="2400" b="0" dirty="0">
              <a:solidFill>
                <a:srgbClr val="CC0099"/>
              </a:solidFill>
              <a:latin typeface="+mn-ea"/>
              <a:ea typeface="+mn-ea"/>
            </a:endParaRPr>
          </a:p>
        </p:txBody>
      </p:sp>
      <p:sp>
        <p:nvSpPr>
          <p:cNvPr id="648198" name="文本框 648197"/>
          <p:cNvSpPr txBox="1"/>
          <p:nvPr/>
        </p:nvSpPr>
        <p:spPr>
          <a:xfrm>
            <a:off x="591820" y="2955925"/>
            <a:ext cx="80835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 握笔时手的位置要比仪器绘图时高些，以利运笔和观察目标；笔杆纸面成</a:t>
            </a:r>
            <a:r>
              <a:rPr lang="en-US" altLang="zh-CN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45°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～</a:t>
            </a:r>
            <a:r>
              <a:rPr lang="en-US" altLang="zh-CN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60°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角，使执笔较稳。</a:t>
            </a:r>
          </a:p>
        </p:txBody>
      </p:sp>
      <p:sp>
        <p:nvSpPr>
          <p:cNvPr id="648199" name="文本框 648198"/>
          <p:cNvSpPr txBox="1"/>
          <p:nvPr/>
        </p:nvSpPr>
        <p:spPr>
          <a:xfrm>
            <a:off x="441325" y="3770293"/>
            <a:ext cx="218521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dirty="0">
                <a:solidFill>
                  <a:srgbClr val="CC0099"/>
                </a:solidFill>
                <a:latin typeface="+mn-ea"/>
                <a:ea typeface="+mn-ea"/>
              </a:rPr>
              <a:t>2</a:t>
            </a:r>
            <a:r>
              <a:rPr lang="zh-CN" altLang="en-US" sz="2400" dirty="0">
                <a:solidFill>
                  <a:srgbClr val="CC0099"/>
                </a:solidFill>
                <a:latin typeface="+mn-ea"/>
                <a:ea typeface="+mn-ea"/>
              </a:rPr>
              <a:t>．直线的画法</a:t>
            </a:r>
            <a:endParaRPr lang="zh-CN" altLang="en-US" sz="2400" b="0" dirty="0">
              <a:solidFill>
                <a:srgbClr val="CC0099"/>
              </a:solidFill>
              <a:latin typeface="+mn-ea"/>
              <a:ea typeface="+mn-ea"/>
            </a:endParaRPr>
          </a:p>
        </p:txBody>
      </p:sp>
      <p:sp>
        <p:nvSpPr>
          <p:cNvPr id="648200" name="文本框 648199"/>
          <p:cNvSpPr txBox="1"/>
          <p:nvPr/>
        </p:nvSpPr>
        <p:spPr>
          <a:xfrm>
            <a:off x="457200" y="4343400"/>
            <a:ext cx="838200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画直线时，特别是画较长的直线时，肘部不宜接触纸面，否则线不易画直。在画水平线时，为了方便，可将纸放得略为倾斜一些。如果已知两点用一直线连接起来，眼睛要注意终点，以保持直线的方向。当直线较长时，也可用目测在直线中定出几个点，然后分几段画出。</a:t>
            </a:r>
            <a:r>
              <a:rPr lang="zh-CN" altLang="en-US" sz="200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画短线常用手腕运笔，画长线则以手臂动作。</a:t>
            </a:r>
          </a:p>
        </p:txBody>
      </p:sp>
      <p:sp>
        <p:nvSpPr>
          <p:cNvPr id="648201" name="文本框 648200"/>
          <p:cNvSpPr txBox="1"/>
          <p:nvPr/>
        </p:nvSpPr>
        <p:spPr>
          <a:xfrm>
            <a:off x="423083" y="1718310"/>
            <a:ext cx="82522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chemeClr val="accent6"/>
                </a:solidFill>
                <a:latin typeface="+mn-ea"/>
                <a:ea typeface="+mn-ea"/>
              </a:rPr>
              <a:t>画徒手图一般选用</a:t>
            </a:r>
            <a:r>
              <a:rPr lang="en-US" altLang="zh-CN" sz="2000" dirty="0">
                <a:solidFill>
                  <a:schemeClr val="accent6"/>
                </a:solidFill>
                <a:latin typeface="+mn-ea"/>
                <a:ea typeface="+mn-ea"/>
              </a:rPr>
              <a:t>HB</a:t>
            </a:r>
            <a:r>
              <a:rPr lang="zh-CN" altLang="en-US" sz="2000" dirty="0">
                <a:solidFill>
                  <a:schemeClr val="accent6"/>
                </a:solidFill>
                <a:latin typeface="+mn-ea"/>
                <a:ea typeface="+mn-ea"/>
              </a:rPr>
              <a:t>或</a:t>
            </a:r>
            <a:r>
              <a:rPr lang="en-US" altLang="zh-CN" sz="2000" dirty="0">
                <a:solidFill>
                  <a:schemeClr val="accent6"/>
                </a:solidFill>
                <a:latin typeface="+mn-ea"/>
                <a:ea typeface="+mn-ea"/>
              </a:rPr>
              <a:t>B</a:t>
            </a:r>
            <a:r>
              <a:rPr lang="zh-CN" altLang="en-US" sz="2000" dirty="0">
                <a:solidFill>
                  <a:schemeClr val="accent6"/>
                </a:solidFill>
                <a:latin typeface="+mn-ea"/>
                <a:ea typeface="+mn-ea"/>
              </a:rPr>
              <a:t>的铅笔，削成圆锥状，也常在印有浅色方格的坐标纸上画出。要画好徒手草图，必须掌握徒手绘制各种线条的方法。</a:t>
            </a:r>
          </a:p>
        </p:txBody>
      </p:sp>
      <p:graphicFrame>
        <p:nvGraphicFramePr>
          <p:cNvPr id="648202" name="对象 648201"/>
          <p:cNvGraphicFramePr/>
          <p:nvPr>
            <p:extLst>
              <p:ext uri="{D42A27DB-BD31-4B8C-83A1-F6EECF244321}">
                <p14:modId xmlns:p14="http://schemas.microsoft.com/office/powerpoint/2010/main" val="2324434327"/>
              </p:ext>
            </p:extLst>
          </p:nvPr>
        </p:nvGraphicFramePr>
        <p:xfrm>
          <a:off x="533400" y="3008650"/>
          <a:ext cx="7896225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5494000" imgH="3530600" progId="Photoshop.Image.5">
                  <p:embed/>
                </p:oleObj>
              </mc:Choice>
              <mc:Fallback>
                <p:oleObj r:id="rId2" imgW="15494000" imgH="3530600" progId="Photoshop.Image.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3400" y="3008650"/>
                        <a:ext cx="7896225" cy="180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3078">
            <a:extLst>
              <a:ext uri="{FF2B5EF4-FFF2-40B4-BE49-F238E27FC236}">
                <a16:creationId xmlns:a16="http://schemas.microsoft.com/office/drawing/2014/main" id="{5838E958-141C-30B8-3E87-8B9EF1D3369A}"/>
              </a:ext>
            </a:extLst>
          </p:cNvPr>
          <p:cNvSpPr txBox="1"/>
          <p:nvPr/>
        </p:nvSpPr>
        <p:spPr>
          <a:xfrm>
            <a:off x="591820" y="107961"/>
            <a:ext cx="649547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1.5  </a:t>
            </a:r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徒手绘图的基本技能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8195" grpId="0"/>
      <p:bldP spid="648197" grpId="0"/>
      <p:bldP spid="648198" grpId="0"/>
      <p:bldP spid="648199" grpId="0"/>
      <p:bldP spid="648200" grpId="0"/>
      <p:bldP spid="64820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矩形 649217"/>
          <p:cNvSpPr/>
          <p:nvPr/>
        </p:nvSpPr>
        <p:spPr>
          <a:xfrm>
            <a:off x="355600" y="2667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9875" algn="just"/>
            <a:r>
              <a:rPr lang="en-US" altLang="zh-CN" sz="24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400" dirty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．角度线的画法</a:t>
            </a:r>
          </a:p>
        </p:txBody>
      </p:sp>
      <p:sp>
        <p:nvSpPr>
          <p:cNvPr id="649219" name="文本框 649218"/>
          <p:cNvSpPr txBox="1"/>
          <p:nvPr/>
        </p:nvSpPr>
        <p:spPr>
          <a:xfrm>
            <a:off x="381000" y="838200"/>
            <a:ext cx="83935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</a:rPr>
              <a:t>对</a:t>
            </a:r>
            <a:r>
              <a:rPr lang="en-US" altLang="zh-CN" sz="2000" dirty="0">
                <a:solidFill>
                  <a:srgbClr val="9900CC"/>
                </a:solidFill>
                <a:latin typeface="宋体" panose="02010600030101010101" pitchFamily="2" charset="-122"/>
              </a:rPr>
              <a:t>30°</a:t>
            </a:r>
            <a:r>
              <a:rPr lang="zh-CN" altLang="en-US" sz="2000" dirty="0">
                <a:solidFill>
                  <a:srgbClr val="99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000" dirty="0">
                <a:solidFill>
                  <a:srgbClr val="9900CC"/>
                </a:solidFill>
                <a:latin typeface="宋体" panose="02010600030101010101" pitchFamily="2" charset="-122"/>
              </a:rPr>
              <a:t>45°</a:t>
            </a:r>
            <a:r>
              <a:rPr lang="zh-CN" altLang="en-US" sz="2000" dirty="0">
                <a:solidFill>
                  <a:srgbClr val="99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000" dirty="0">
                <a:solidFill>
                  <a:srgbClr val="9900CC"/>
                </a:solidFill>
                <a:latin typeface="宋体" panose="02010600030101010101" pitchFamily="2" charset="-122"/>
              </a:rPr>
              <a:t>60°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</a:rPr>
              <a:t>等常见的角度线，可根据两直角边的近似比例关</a:t>
            </a:r>
          </a:p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</a:rPr>
              <a:t>系，定出两端点，然后连接两点即为所画角度线。</a:t>
            </a:r>
            <a:endParaRPr lang="zh-CN" altLang="en-US" sz="2000" b="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49220" name="矩形 649219"/>
          <p:cNvSpPr/>
          <p:nvPr/>
        </p:nvSpPr>
        <p:spPr>
          <a:xfrm>
            <a:off x="3419475" y="5486400"/>
            <a:ext cx="2714625" cy="36933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角度线的草图画法</a:t>
            </a:r>
          </a:p>
        </p:txBody>
      </p:sp>
      <p:sp>
        <p:nvSpPr>
          <p:cNvPr id="649221" name="矩形 649220"/>
          <p:cNvSpPr/>
          <p:nvPr/>
        </p:nvSpPr>
        <p:spPr>
          <a:xfrm>
            <a:off x="725488" y="4433888"/>
            <a:ext cx="1952625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1800" dirty="0">
                <a:solidFill>
                  <a:srgbClr val="000000"/>
                </a:solidFill>
                <a:latin typeface="News Gothic MT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News Gothic MT" pitchFamily="34" charset="0"/>
              </a:rPr>
              <a:t>a 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1800" dirty="0">
                <a:solidFill>
                  <a:srgbClr val="000000"/>
                </a:solidFill>
                <a:latin typeface="News Gothic MT" pitchFamily="34" charset="0"/>
              </a:rPr>
              <a:t>30 °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角斜线</a:t>
            </a:r>
          </a:p>
        </p:txBody>
      </p:sp>
      <p:sp>
        <p:nvSpPr>
          <p:cNvPr id="34822" name="矩形 649221"/>
          <p:cNvSpPr/>
          <p:nvPr/>
        </p:nvSpPr>
        <p:spPr>
          <a:xfrm>
            <a:off x="1803400" y="4576763"/>
            <a:ext cx="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endParaRPr lang="zh-CN" altLang="zh-CN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9223" name="任意多边形 649222"/>
          <p:cNvSpPr/>
          <p:nvPr/>
        </p:nvSpPr>
        <p:spPr>
          <a:xfrm>
            <a:off x="6699250" y="1731963"/>
            <a:ext cx="1584325" cy="2641600"/>
          </a:xfrm>
          <a:custGeom>
            <a:avLst/>
            <a:gdLst/>
            <a:ahLst/>
            <a:cxnLst>
              <a:cxn ang="0">
                <a:pos x="1542143" y="87063"/>
              </a:cxn>
              <a:cxn ang="0">
                <a:pos x="1520145" y="129915"/>
              </a:cxn>
              <a:cxn ang="0">
                <a:pos x="1497466" y="172086"/>
              </a:cxn>
              <a:cxn ang="0">
                <a:pos x="1472973" y="213804"/>
              </a:cxn>
              <a:cxn ang="0">
                <a:pos x="1446893" y="254161"/>
              </a:cxn>
              <a:cxn ang="0">
                <a:pos x="1419452" y="293612"/>
              </a:cxn>
              <a:cxn ang="0">
                <a:pos x="1363889" y="372513"/>
              </a:cxn>
              <a:cxn ang="0">
                <a:pos x="1336675" y="412417"/>
              </a:cxn>
              <a:cxn ang="0">
                <a:pos x="1310595" y="452774"/>
              </a:cxn>
              <a:cxn ang="0">
                <a:pos x="1285875" y="494039"/>
              </a:cxn>
              <a:cxn ang="0">
                <a:pos x="1262063" y="536210"/>
              </a:cxn>
              <a:cxn ang="0">
                <a:pos x="1204686" y="641865"/>
              </a:cxn>
              <a:cxn ang="0">
                <a:pos x="1175430" y="694693"/>
              </a:cxn>
              <a:cxn ang="0">
                <a:pos x="1150938" y="736184"/>
              </a:cxn>
              <a:cxn ang="0">
                <a:pos x="1118507" y="786971"/>
              </a:cxn>
              <a:cxn ang="0">
                <a:pos x="1065439" y="867232"/>
              </a:cxn>
              <a:cxn ang="0">
                <a:pos x="1039586" y="908043"/>
              </a:cxn>
              <a:cxn ang="0">
                <a:pos x="990373" y="990798"/>
              </a:cxn>
              <a:cxn ang="0">
                <a:pos x="953180" y="1052695"/>
              </a:cxn>
              <a:cxn ang="0">
                <a:pos x="927327" y="1093506"/>
              </a:cxn>
              <a:cxn ang="0">
                <a:pos x="886732" y="1153589"/>
              </a:cxn>
              <a:cxn ang="0">
                <a:pos x="846591" y="1213218"/>
              </a:cxn>
              <a:cxn ang="0">
                <a:pos x="820738" y="1253802"/>
              </a:cxn>
              <a:cxn ang="0">
                <a:pos x="796018" y="1295293"/>
              </a:cxn>
              <a:cxn ang="0">
                <a:pos x="773339" y="1337918"/>
              </a:cxn>
              <a:cxn ang="0">
                <a:pos x="734786" y="1412738"/>
              </a:cxn>
              <a:cxn ang="0">
                <a:pos x="711427" y="1455136"/>
              </a:cxn>
              <a:cxn ang="0">
                <a:pos x="686480" y="1496400"/>
              </a:cxn>
              <a:cxn ang="0">
                <a:pos x="659720" y="1536304"/>
              </a:cxn>
              <a:cxn ang="0">
                <a:pos x="597580" y="1625408"/>
              </a:cxn>
              <a:cxn ang="0">
                <a:pos x="570593" y="1665312"/>
              </a:cxn>
              <a:cxn ang="0">
                <a:pos x="545420" y="1706350"/>
              </a:cxn>
              <a:cxn ang="0">
                <a:pos x="522514" y="1748748"/>
              </a:cxn>
              <a:cxn ang="0">
                <a:pos x="490764" y="1813592"/>
              </a:cxn>
              <a:cxn ang="0">
                <a:pos x="463777" y="1867553"/>
              </a:cxn>
              <a:cxn ang="0">
                <a:pos x="440191" y="1909271"/>
              </a:cxn>
              <a:cxn ang="0">
                <a:pos x="396195" y="1981143"/>
              </a:cxn>
              <a:cxn ang="0">
                <a:pos x="359229" y="2043267"/>
              </a:cxn>
              <a:cxn ang="0">
                <a:pos x="334055" y="2084531"/>
              </a:cxn>
              <a:cxn ang="0">
                <a:pos x="307295" y="2124662"/>
              </a:cxn>
              <a:cxn ang="0">
                <a:pos x="258763" y="2193587"/>
              </a:cxn>
              <a:cxn ang="0">
                <a:pos x="232229" y="2233718"/>
              </a:cxn>
              <a:cxn ang="0">
                <a:pos x="207963" y="2274982"/>
              </a:cxn>
              <a:cxn ang="0">
                <a:pos x="185057" y="2317607"/>
              </a:cxn>
              <a:cxn ang="0">
                <a:pos x="147411" y="2393107"/>
              </a:cxn>
              <a:cxn ang="0">
                <a:pos x="124732" y="2435732"/>
              </a:cxn>
              <a:cxn ang="0">
                <a:pos x="101373" y="2477676"/>
              </a:cxn>
              <a:cxn ang="0">
                <a:pos x="76654" y="2519167"/>
              </a:cxn>
              <a:cxn ang="0">
                <a:pos x="25854" y="2601243"/>
              </a:cxn>
            </a:cxnLst>
            <a:rect l="0" t="0" r="0" b="0"/>
            <a:pathLst>
              <a:path w="6986" h="11651">
                <a:moveTo>
                  <a:pt x="6986" y="0"/>
                </a:moveTo>
                <a:lnTo>
                  <a:pt x="6894" y="192"/>
                </a:lnTo>
                <a:lnTo>
                  <a:pt x="6848" y="288"/>
                </a:lnTo>
                <a:lnTo>
                  <a:pt x="6800" y="384"/>
                </a:lnTo>
                <a:lnTo>
                  <a:pt x="6777" y="432"/>
                </a:lnTo>
                <a:lnTo>
                  <a:pt x="6752" y="478"/>
                </a:lnTo>
                <a:lnTo>
                  <a:pt x="6728" y="526"/>
                </a:lnTo>
                <a:lnTo>
                  <a:pt x="6703" y="573"/>
                </a:lnTo>
                <a:lnTo>
                  <a:pt x="6679" y="621"/>
                </a:lnTo>
                <a:lnTo>
                  <a:pt x="6654" y="667"/>
                </a:lnTo>
                <a:lnTo>
                  <a:pt x="6629" y="714"/>
                </a:lnTo>
                <a:lnTo>
                  <a:pt x="6603" y="759"/>
                </a:lnTo>
                <a:lnTo>
                  <a:pt x="6576" y="806"/>
                </a:lnTo>
                <a:lnTo>
                  <a:pt x="6549" y="852"/>
                </a:lnTo>
                <a:lnTo>
                  <a:pt x="6523" y="897"/>
                </a:lnTo>
                <a:lnTo>
                  <a:pt x="6495" y="943"/>
                </a:lnTo>
                <a:lnTo>
                  <a:pt x="6467" y="987"/>
                </a:lnTo>
                <a:lnTo>
                  <a:pt x="6439" y="1032"/>
                </a:lnTo>
                <a:lnTo>
                  <a:pt x="6409" y="1077"/>
                </a:lnTo>
                <a:lnTo>
                  <a:pt x="6380" y="1121"/>
                </a:lnTo>
                <a:lnTo>
                  <a:pt x="6350" y="1164"/>
                </a:lnTo>
                <a:lnTo>
                  <a:pt x="6321" y="1209"/>
                </a:lnTo>
                <a:lnTo>
                  <a:pt x="6290" y="1252"/>
                </a:lnTo>
                <a:lnTo>
                  <a:pt x="6259" y="1295"/>
                </a:lnTo>
                <a:lnTo>
                  <a:pt x="6198" y="1382"/>
                </a:lnTo>
                <a:lnTo>
                  <a:pt x="6136" y="1469"/>
                </a:lnTo>
                <a:lnTo>
                  <a:pt x="6075" y="1555"/>
                </a:lnTo>
                <a:lnTo>
                  <a:pt x="6014" y="1643"/>
                </a:lnTo>
                <a:lnTo>
                  <a:pt x="5984" y="1686"/>
                </a:lnTo>
                <a:lnTo>
                  <a:pt x="5953" y="1730"/>
                </a:lnTo>
                <a:lnTo>
                  <a:pt x="5923" y="1774"/>
                </a:lnTo>
                <a:lnTo>
                  <a:pt x="5894" y="1819"/>
                </a:lnTo>
                <a:lnTo>
                  <a:pt x="5865" y="1863"/>
                </a:lnTo>
                <a:lnTo>
                  <a:pt x="5837" y="1907"/>
                </a:lnTo>
                <a:lnTo>
                  <a:pt x="5807" y="1952"/>
                </a:lnTo>
                <a:lnTo>
                  <a:pt x="5779" y="1997"/>
                </a:lnTo>
                <a:lnTo>
                  <a:pt x="5751" y="2043"/>
                </a:lnTo>
                <a:lnTo>
                  <a:pt x="5725" y="2088"/>
                </a:lnTo>
                <a:lnTo>
                  <a:pt x="5698" y="2134"/>
                </a:lnTo>
                <a:lnTo>
                  <a:pt x="5670" y="2179"/>
                </a:lnTo>
                <a:lnTo>
                  <a:pt x="5644" y="2226"/>
                </a:lnTo>
                <a:lnTo>
                  <a:pt x="5617" y="2271"/>
                </a:lnTo>
                <a:lnTo>
                  <a:pt x="5590" y="2318"/>
                </a:lnTo>
                <a:lnTo>
                  <a:pt x="5565" y="2365"/>
                </a:lnTo>
                <a:lnTo>
                  <a:pt x="5513" y="2457"/>
                </a:lnTo>
                <a:lnTo>
                  <a:pt x="5463" y="2550"/>
                </a:lnTo>
                <a:lnTo>
                  <a:pt x="5362" y="2738"/>
                </a:lnTo>
                <a:lnTo>
                  <a:pt x="5312" y="2831"/>
                </a:lnTo>
                <a:lnTo>
                  <a:pt x="5260" y="2925"/>
                </a:lnTo>
                <a:lnTo>
                  <a:pt x="5235" y="2971"/>
                </a:lnTo>
                <a:lnTo>
                  <a:pt x="5209" y="3018"/>
                </a:lnTo>
                <a:lnTo>
                  <a:pt x="5183" y="3064"/>
                </a:lnTo>
                <a:lnTo>
                  <a:pt x="5156" y="3110"/>
                </a:lnTo>
                <a:lnTo>
                  <a:pt x="5130" y="3156"/>
                </a:lnTo>
                <a:lnTo>
                  <a:pt x="5103" y="3201"/>
                </a:lnTo>
                <a:lnTo>
                  <a:pt x="5075" y="3247"/>
                </a:lnTo>
                <a:lnTo>
                  <a:pt x="5047" y="3291"/>
                </a:lnTo>
                <a:lnTo>
                  <a:pt x="5019" y="3337"/>
                </a:lnTo>
                <a:lnTo>
                  <a:pt x="4990" y="3381"/>
                </a:lnTo>
                <a:lnTo>
                  <a:pt x="4932" y="3471"/>
                </a:lnTo>
                <a:lnTo>
                  <a:pt x="4873" y="3559"/>
                </a:lnTo>
                <a:lnTo>
                  <a:pt x="4815" y="3648"/>
                </a:lnTo>
                <a:lnTo>
                  <a:pt x="4756" y="3736"/>
                </a:lnTo>
                <a:lnTo>
                  <a:pt x="4698" y="3825"/>
                </a:lnTo>
                <a:lnTo>
                  <a:pt x="4669" y="3870"/>
                </a:lnTo>
                <a:lnTo>
                  <a:pt x="4641" y="3914"/>
                </a:lnTo>
                <a:lnTo>
                  <a:pt x="4612" y="3960"/>
                </a:lnTo>
                <a:lnTo>
                  <a:pt x="4584" y="4005"/>
                </a:lnTo>
                <a:lnTo>
                  <a:pt x="4557" y="4049"/>
                </a:lnTo>
                <a:lnTo>
                  <a:pt x="4529" y="4095"/>
                </a:lnTo>
                <a:lnTo>
                  <a:pt x="4475" y="4187"/>
                </a:lnTo>
                <a:lnTo>
                  <a:pt x="4367" y="4370"/>
                </a:lnTo>
                <a:lnTo>
                  <a:pt x="4313" y="4461"/>
                </a:lnTo>
                <a:lnTo>
                  <a:pt x="4259" y="4553"/>
                </a:lnTo>
                <a:lnTo>
                  <a:pt x="4231" y="4598"/>
                </a:lnTo>
                <a:lnTo>
                  <a:pt x="4203" y="4643"/>
                </a:lnTo>
                <a:lnTo>
                  <a:pt x="4175" y="4689"/>
                </a:lnTo>
                <a:lnTo>
                  <a:pt x="4147" y="4733"/>
                </a:lnTo>
                <a:lnTo>
                  <a:pt x="4118" y="4779"/>
                </a:lnTo>
                <a:lnTo>
                  <a:pt x="4089" y="4823"/>
                </a:lnTo>
                <a:lnTo>
                  <a:pt x="4060" y="4867"/>
                </a:lnTo>
                <a:lnTo>
                  <a:pt x="4031" y="4912"/>
                </a:lnTo>
                <a:lnTo>
                  <a:pt x="3971" y="4999"/>
                </a:lnTo>
                <a:lnTo>
                  <a:pt x="3910" y="5088"/>
                </a:lnTo>
                <a:lnTo>
                  <a:pt x="3851" y="5175"/>
                </a:lnTo>
                <a:lnTo>
                  <a:pt x="3791" y="5263"/>
                </a:lnTo>
                <a:lnTo>
                  <a:pt x="3762" y="5307"/>
                </a:lnTo>
                <a:lnTo>
                  <a:pt x="3733" y="5351"/>
                </a:lnTo>
                <a:lnTo>
                  <a:pt x="3704" y="5396"/>
                </a:lnTo>
                <a:lnTo>
                  <a:pt x="3675" y="5440"/>
                </a:lnTo>
                <a:lnTo>
                  <a:pt x="3647" y="5486"/>
                </a:lnTo>
                <a:lnTo>
                  <a:pt x="3619" y="5530"/>
                </a:lnTo>
                <a:lnTo>
                  <a:pt x="3591" y="5575"/>
                </a:lnTo>
                <a:lnTo>
                  <a:pt x="3564" y="5621"/>
                </a:lnTo>
                <a:lnTo>
                  <a:pt x="3537" y="5668"/>
                </a:lnTo>
                <a:lnTo>
                  <a:pt x="3510" y="5713"/>
                </a:lnTo>
                <a:lnTo>
                  <a:pt x="3485" y="5760"/>
                </a:lnTo>
                <a:lnTo>
                  <a:pt x="3460" y="5806"/>
                </a:lnTo>
                <a:lnTo>
                  <a:pt x="3434" y="5853"/>
                </a:lnTo>
                <a:lnTo>
                  <a:pt x="3410" y="5901"/>
                </a:lnTo>
                <a:lnTo>
                  <a:pt x="3361" y="5995"/>
                </a:lnTo>
                <a:lnTo>
                  <a:pt x="3313" y="6090"/>
                </a:lnTo>
                <a:lnTo>
                  <a:pt x="3264" y="6184"/>
                </a:lnTo>
                <a:lnTo>
                  <a:pt x="3240" y="6231"/>
                </a:lnTo>
                <a:lnTo>
                  <a:pt x="3214" y="6278"/>
                </a:lnTo>
                <a:lnTo>
                  <a:pt x="3188" y="6324"/>
                </a:lnTo>
                <a:lnTo>
                  <a:pt x="3164" y="6371"/>
                </a:lnTo>
                <a:lnTo>
                  <a:pt x="3137" y="6418"/>
                </a:lnTo>
                <a:lnTo>
                  <a:pt x="3110" y="6463"/>
                </a:lnTo>
                <a:lnTo>
                  <a:pt x="3083" y="6509"/>
                </a:lnTo>
                <a:lnTo>
                  <a:pt x="3055" y="6554"/>
                </a:lnTo>
                <a:lnTo>
                  <a:pt x="3027" y="6600"/>
                </a:lnTo>
                <a:lnTo>
                  <a:pt x="2998" y="6644"/>
                </a:lnTo>
                <a:lnTo>
                  <a:pt x="2969" y="6688"/>
                </a:lnTo>
                <a:lnTo>
                  <a:pt x="2940" y="6733"/>
                </a:lnTo>
                <a:lnTo>
                  <a:pt x="2909" y="6776"/>
                </a:lnTo>
                <a:lnTo>
                  <a:pt x="2879" y="6820"/>
                </a:lnTo>
                <a:lnTo>
                  <a:pt x="2818" y="6908"/>
                </a:lnTo>
                <a:lnTo>
                  <a:pt x="2696" y="7082"/>
                </a:lnTo>
                <a:lnTo>
                  <a:pt x="2635" y="7169"/>
                </a:lnTo>
                <a:lnTo>
                  <a:pt x="2605" y="7212"/>
                </a:lnTo>
                <a:lnTo>
                  <a:pt x="2575" y="7257"/>
                </a:lnTo>
                <a:lnTo>
                  <a:pt x="2545" y="7301"/>
                </a:lnTo>
                <a:lnTo>
                  <a:pt x="2516" y="7345"/>
                </a:lnTo>
                <a:lnTo>
                  <a:pt x="2488" y="7390"/>
                </a:lnTo>
                <a:lnTo>
                  <a:pt x="2460" y="7435"/>
                </a:lnTo>
                <a:lnTo>
                  <a:pt x="2432" y="7481"/>
                </a:lnTo>
                <a:lnTo>
                  <a:pt x="2405" y="7526"/>
                </a:lnTo>
                <a:lnTo>
                  <a:pt x="2380" y="7572"/>
                </a:lnTo>
                <a:lnTo>
                  <a:pt x="2354" y="7618"/>
                </a:lnTo>
                <a:lnTo>
                  <a:pt x="2328" y="7665"/>
                </a:lnTo>
                <a:lnTo>
                  <a:pt x="2304" y="7713"/>
                </a:lnTo>
                <a:lnTo>
                  <a:pt x="2281" y="7759"/>
                </a:lnTo>
                <a:lnTo>
                  <a:pt x="2257" y="7807"/>
                </a:lnTo>
                <a:lnTo>
                  <a:pt x="2211" y="7903"/>
                </a:lnTo>
                <a:lnTo>
                  <a:pt x="2164" y="7999"/>
                </a:lnTo>
                <a:lnTo>
                  <a:pt x="2117" y="8094"/>
                </a:lnTo>
                <a:lnTo>
                  <a:pt x="2094" y="8142"/>
                </a:lnTo>
                <a:lnTo>
                  <a:pt x="2069" y="8189"/>
                </a:lnTo>
                <a:lnTo>
                  <a:pt x="2045" y="8237"/>
                </a:lnTo>
                <a:lnTo>
                  <a:pt x="2019" y="8283"/>
                </a:lnTo>
                <a:lnTo>
                  <a:pt x="1994" y="8329"/>
                </a:lnTo>
                <a:lnTo>
                  <a:pt x="1968" y="8375"/>
                </a:lnTo>
                <a:lnTo>
                  <a:pt x="1941" y="8421"/>
                </a:lnTo>
                <a:lnTo>
                  <a:pt x="1914" y="8466"/>
                </a:lnTo>
                <a:lnTo>
                  <a:pt x="1886" y="8512"/>
                </a:lnTo>
                <a:lnTo>
                  <a:pt x="1858" y="8557"/>
                </a:lnTo>
                <a:lnTo>
                  <a:pt x="1747" y="8738"/>
                </a:lnTo>
                <a:lnTo>
                  <a:pt x="1719" y="8784"/>
                </a:lnTo>
                <a:lnTo>
                  <a:pt x="1693" y="8829"/>
                </a:lnTo>
                <a:lnTo>
                  <a:pt x="1638" y="8921"/>
                </a:lnTo>
                <a:lnTo>
                  <a:pt x="1584" y="9012"/>
                </a:lnTo>
                <a:lnTo>
                  <a:pt x="1557" y="9058"/>
                </a:lnTo>
                <a:lnTo>
                  <a:pt x="1529" y="9103"/>
                </a:lnTo>
                <a:lnTo>
                  <a:pt x="1501" y="9149"/>
                </a:lnTo>
                <a:lnTo>
                  <a:pt x="1473" y="9194"/>
                </a:lnTo>
                <a:lnTo>
                  <a:pt x="1444" y="9239"/>
                </a:lnTo>
                <a:lnTo>
                  <a:pt x="1415" y="9283"/>
                </a:lnTo>
                <a:lnTo>
                  <a:pt x="1385" y="9326"/>
                </a:lnTo>
                <a:lnTo>
                  <a:pt x="1355" y="9371"/>
                </a:lnTo>
                <a:lnTo>
                  <a:pt x="1294" y="9458"/>
                </a:lnTo>
                <a:lnTo>
                  <a:pt x="1233" y="9544"/>
                </a:lnTo>
                <a:lnTo>
                  <a:pt x="1171" y="9632"/>
                </a:lnTo>
                <a:lnTo>
                  <a:pt x="1141" y="9675"/>
                </a:lnTo>
                <a:lnTo>
                  <a:pt x="1112" y="9719"/>
                </a:lnTo>
                <a:lnTo>
                  <a:pt x="1081" y="9763"/>
                </a:lnTo>
                <a:lnTo>
                  <a:pt x="1052" y="9807"/>
                </a:lnTo>
                <a:lnTo>
                  <a:pt x="1024" y="9852"/>
                </a:lnTo>
                <a:lnTo>
                  <a:pt x="996" y="9897"/>
                </a:lnTo>
                <a:lnTo>
                  <a:pt x="969" y="9942"/>
                </a:lnTo>
                <a:lnTo>
                  <a:pt x="942" y="9989"/>
                </a:lnTo>
                <a:lnTo>
                  <a:pt x="917" y="10034"/>
                </a:lnTo>
                <a:lnTo>
                  <a:pt x="891" y="10081"/>
                </a:lnTo>
                <a:lnTo>
                  <a:pt x="867" y="10128"/>
                </a:lnTo>
                <a:lnTo>
                  <a:pt x="841" y="10176"/>
                </a:lnTo>
                <a:lnTo>
                  <a:pt x="816" y="10222"/>
                </a:lnTo>
                <a:lnTo>
                  <a:pt x="793" y="10270"/>
                </a:lnTo>
                <a:lnTo>
                  <a:pt x="745" y="10365"/>
                </a:lnTo>
                <a:lnTo>
                  <a:pt x="697" y="10460"/>
                </a:lnTo>
                <a:lnTo>
                  <a:pt x="650" y="10555"/>
                </a:lnTo>
                <a:lnTo>
                  <a:pt x="625" y="10603"/>
                </a:lnTo>
                <a:lnTo>
                  <a:pt x="601" y="10649"/>
                </a:lnTo>
                <a:lnTo>
                  <a:pt x="575" y="10696"/>
                </a:lnTo>
                <a:lnTo>
                  <a:pt x="550" y="10743"/>
                </a:lnTo>
                <a:lnTo>
                  <a:pt x="525" y="10789"/>
                </a:lnTo>
                <a:lnTo>
                  <a:pt x="499" y="10836"/>
                </a:lnTo>
                <a:lnTo>
                  <a:pt x="472" y="10883"/>
                </a:lnTo>
                <a:lnTo>
                  <a:pt x="447" y="10928"/>
                </a:lnTo>
                <a:lnTo>
                  <a:pt x="420" y="10975"/>
                </a:lnTo>
                <a:lnTo>
                  <a:pt x="393" y="11020"/>
                </a:lnTo>
                <a:lnTo>
                  <a:pt x="365" y="11066"/>
                </a:lnTo>
                <a:lnTo>
                  <a:pt x="338" y="11111"/>
                </a:lnTo>
                <a:lnTo>
                  <a:pt x="283" y="11202"/>
                </a:lnTo>
                <a:lnTo>
                  <a:pt x="227" y="11292"/>
                </a:lnTo>
                <a:lnTo>
                  <a:pt x="170" y="11383"/>
                </a:lnTo>
                <a:lnTo>
                  <a:pt x="114" y="11473"/>
                </a:lnTo>
                <a:lnTo>
                  <a:pt x="0" y="11651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9224" name="任意多边形 649223"/>
          <p:cNvSpPr/>
          <p:nvPr/>
        </p:nvSpPr>
        <p:spPr>
          <a:xfrm>
            <a:off x="492125" y="2471738"/>
            <a:ext cx="2641600" cy="1585912"/>
          </a:xfrm>
          <a:custGeom>
            <a:avLst/>
            <a:gdLst/>
            <a:ahLst/>
            <a:cxnLst>
              <a:cxn ang="0">
                <a:pos x="86889" y="1543724"/>
              </a:cxn>
              <a:cxn ang="0">
                <a:pos x="129993" y="1521949"/>
              </a:cxn>
              <a:cxn ang="0">
                <a:pos x="172189" y="1498814"/>
              </a:cxn>
              <a:cxn ang="0">
                <a:pos x="213706" y="1474318"/>
              </a:cxn>
              <a:cxn ang="0">
                <a:pos x="254087" y="1448460"/>
              </a:cxn>
              <a:cxn ang="0">
                <a:pos x="293562" y="1420788"/>
              </a:cxn>
              <a:cxn ang="0">
                <a:pos x="372283" y="1364991"/>
              </a:cxn>
              <a:cxn ang="0">
                <a:pos x="412211" y="1338000"/>
              </a:cxn>
              <a:cxn ang="0">
                <a:pos x="452593" y="1312143"/>
              </a:cxn>
              <a:cxn ang="0">
                <a:pos x="494109" y="1287193"/>
              </a:cxn>
              <a:cxn ang="0">
                <a:pos x="536079" y="1263377"/>
              </a:cxn>
              <a:cxn ang="0">
                <a:pos x="641797" y="1205765"/>
              </a:cxn>
              <a:cxn ang="0">
                <a:pos x="694656" y="1176505"/>
              </a:cxn>
              <a:cxn ang="0">
                <a:pos x="735946" y="1152009"/>
              </a:cxn>
              <a:cxn ang="0">
                <a:pos x="786763" y="1119801"/>
              </a:cxn>
              <a:cxn ang="0">
                <a:pos x="867073" y="1066499"/>
              </a:cxn>
              <a:cxn ang="0">
                <a:pos x="907908" y="1040641"/>
              </a:cxn>
              <a:cxn ang="0">
                <a:pos x="990713" y="991422"/>
              </a:cxn>
              <a:cxn ang="0">
                <a:pos x="1052647" y="954224"/>
              </a:cxn>
              <a:cxn ang="0">
                <a:pos x="1093256" y="928366"/>
              </a:cxn>
              <a:cxn ang="0">
                <a:pos x="1153148" y="887993"/>
              </a:cxn>
              <a:cxn ang="0">
                <a:pos x="1213040" y="847392"/>
              </a:cxn>
              <a:cxn ang="0">
                <a:pos x="1253875" y="821535"/>
              </a:cxn>
              <a:cxn ang="0">
                <a:pos x="1295164" y="797039"/>
              </a:cxn>
              <a:cxn ang="0">
                <a:pos x="1337815" y="774130"/>
              </a:cxn>
              <a:cxn ang="0">
                <a:pos x="1412680" y="735571"/>
              </a:cxn>
              <a:cxn ang="0">
                <a:pos x="1454650" y="712209"/>
              </a:cxn>
              <a:cxn ang="0">
                <a:pos x="1495939" y="687259"/>
              </a:cxn>
              <a:cxn ang="0">
                <a:pos x="1536320" y="660494"/>
              </a:cxn>
              <a:cxn ang="0">
                <a:pos x="1625251" y="598346"/>
              </a:cxn>
              <a:cxn ang="0">
                <a:pos x="1665179" y="571355"/>
              </a:cxn>
              <a:cxn ang="0">
                <a:pos x="1706241" y="546178"/>
              </a:cxn>
              <a:cxn ang="0">
                <a:pos x="1748211" y="523269"/>
              </a:cxn>
              <a:cxn ang="0">
                <a:pos x="1813321" y="491288"/>
              </a:cxn>
              <a:cxn ang="0">
                <a:pos x="1867088" y="464297"/>
              </a:cxn>
              <a:cxn ang="0">
                <a:pos x="1909057" y="440708"/>
              </a:cxn>
              <a:cxn ang="0">
                <a:pos x="1981200" y="396705"/>
              </a:cxn>
              <a:cxn ang="0">
                <a:pos x="2043134" y="359733"/>
              </a:cxn>
              <a:cxn ang="0">
                <a:pos x="2084423" y="334557"/>
              </a:cxn>
              <a:cxn ang="0">
                <a:pos x="2124351" y="307792"/>
              </a:cxn>
              <a:cxn ang="0">
                <a:pos x="2193317" y="259253"/>
              </a:cxn>
              <a:cxn ang="0">
                <a:pos x="2233472" y="232715"/>
              </a:cxn>
              <a:cxn ang="0">
                <a:pos x="2274988" y="208446"/>
              </a:cxn>
              <a:cxn ang="0">
                <a:pos x="2317639" y="185537"/>
              </a:cxn>
              <a:cxn ang="0">
                <a:pos x="2392731" y="147432"/>
              </a:cxn>
              <a:cxn ang="0">
                <a:pos x="2435608" y="124977"/>
              </a:cxn>
              <a:cxn ang="0">
                <a:pos x="2477351" y="101388"/>
              </a:cxn>
              <a:cxn ang="0">
                <a:pos x="2518867" y="76891"/>
              </a:cxn>
              <a:cxn ang="0">
                <a:pos x="2600765" y="26084"/>
              </a:cxn>
            </a:cxnLst>
            <a:rect l="0" t="0" r="0" b="0"/>
            <a:pathLst>
              <a:path w="11644" h="6992">
                <a:moveTo>
                  <a:pt x="0" y="6992"/>
                </a:moveTo>
                <a:lnTo>
                  <a:pt x="192" y="6900"/>
                </a:lnTo>
                <a:lnTo>
                  <a:pt x="287" y="6853"/>
                </a:lnTo>
                <a:lnTo>
                  <a:pt x="383" y="6806"/>
                </a:lnTo>
                <a:lnTo>
                  <a:pt x="431" y="6782"/>
                </a:lnTo>
                <a:lnTo>
                  <a:pt x="479" y="6758"/>
                </a:lnTo>
                <a:lnTo>
                  <a:pt x="525" y="6734"/>
                </a:lnTo>
                <a:lnTo>
                  <a:pt x="573" y="6710"/>
                </a:lnTo>
                <a:lnTo>
                  <a:pt x="620" y="6684"/>
                </a:lnTo>
                <a:lnTo>
                  <a:pt x="666" y="6660"/>
                </a:lnTo>
                <a:lnTo>
                  <a:pt x="713" y="6634"/>
                </a:lnTo>
                <a:lnTo>
                  <a:pt x="759" y="6608"/>
                </a:lnTo>
                <a:lnTo>
                  <a:pt x="805" y="6582"/>
                </a:lnTo>
                <a:lnTo>
                  <a:pt x="851" y="6555"/>
                </a:lnTo>
                <a:lnTo>
                  <a:pt x="896" y="6528"/>
                </a:lnTo>
                <a:lnTo>
                  <a:pt x="942" y="6500"/>
                </a:lnTo>
                <a:lnTo>
                  <a:pt x="986" y="6472"/>
                </a:lnTo>
                <a:lnTo>
                  <a:pt x="1032" y="6444"/>
                </a:lnTo>
                <a:lnTo>
                  <a:pt x="1076" y="6415"/>
                </a:lnTo>
                <a:lnTo>
                  <a:pt x="1120" y="6386"/>
                </a:lnTo>
                <a:lnTo>
                  <a:pt x="1163" y="6355"/>
                </a:lnTo>
                <a:lnTo>
                  <a:pt x="1208" y="6325"/>
                </a:lnTo>
                <a:lnTo>
                  <a:pt x="1251" y="6296"/>
                </a:lnTo>
                <a:lnTo>
                  <a:pt x="1294" y="6264"/>
                </a:lnTo>
                <a:lnTo>
                  <a:pt x="1382" y="6204"/>
                </a:lnTo>
                <a:lnTo>
                  <a:pt x="1468" y="6142"/>
                </a:lnTo>
                <a:lnTo>
                  <a:pt x="1554" y="6080"/>
                </a:lnTo>
                <a:lnTo>
                  <a:pt x="1641" y="6018"/>
                </a:lnTo>
                <a:lnTo>
                  <a:pt x="1685" y="5988"/>
                </a:lnTo>
                <a:lnTo>
                  <a:pt x="1728" y="5959"/>
                </a:lnTo>
                <a:lnTo>
                  <a:pt x="1772" y="5928"/>
                </a:lnTo>
                <a:lnTo>
                  <a:pt x="1817" y="5899"/>
                </a:lnTo>
                <a:lnTo>
                  <a:pt x="1861" y="5870"/>
                </a:lnTo>
                <a:lnTo>
                  <a:pt x="1905" y="5841"/>
                </a:lnTo>
                <a:lnTo>
                  <a:pt x="1951" y="5813"/>
                </a:lnTo>
                <a:lnTo>
                  <a:pt x="1995" y="5785"/>
                </a:lnTo>
                <a:lnTo>
                  <a:pt x="2041" y="5757"/>
                </a:lnTo>
                <a:lnTo>
                  <a:pt x="2086" y="5729"/>
                </a:lnTo>
                <a:lnTo>
                  <a:pt x="2132" y="5702"/>
                </a:lnTo>
                <a:lnTo>
                  <a:pt x="2178" y="5675"/>
                </a:lnTo>
                <a:lnTo>
                  <a:pt x="2224" y="5648"/>
                </a:lnTo>
                <a:lnTo>
                  <a:pt x="2269" y="5621"/>
                </a:lnTo>
                <a:lnTo>
                  <a:pt x="2316" y="5596"/>
                </a:lnTo>
                <a:lnTo>
                  <a:pt x="2363" y="5570"/>
                </a:lnTo>
                <a:lnTo>
                  <a:pt x="2455" y="5519"/>
                </a:lnTo>
                <a:lnTo>
                  <a:pt x="2548" y="5467"/>
                </a:lnTo>
                <a:lnTo>
                  <a:pt x="2736" y="5367"/>
                </a:lnTo>
                <a:lnTo>
                  <a:pt x="2829" y="5316"/>
                </a:lnTo>
                <a:lnTo>
                  <a:pt x="2923" y="5266"/>
                </a:lnTo>
                <a:lnTo>
                  <a:pt x="2969" y="5240"/>
                </a:lnTo>
                <a:lnTo>
                  <a:pt x="3015" y="5213"/>
                </a:lnTo>
                <a:lnTo>
                  <a:pt x="3062" y="5187"/>
                </a:lnTo>
                <a:lnTo>
                  <a:pt x="3107" y="5161"/>
                </a:lnTo>
                <a:lnTo>
                  <a:pt x="3154" y="5134"/>
                </a:lnTo>
                <a:lnTo>
                  <a:pt x="3199" y="5107"/>
                </a:lnTo>
                <a:lnTo>
                  <a:pt x="3244" y="5079"/>
                </a:lnTo>
                <a:lnTo>
                  <a:pt x="3289" y="5051"/>
                </a:lnTo>
                <a:lnTo>
                  <a:pt x="3333" y="5023"/>
                </a:lnTo>
                <a:lnTo>
                  <a:pt x="3379" y="4994"/>
                </a:lnTo>
                <a:lnTo>
                  <a:pt x="3468" y="4937"/>
                </a:lnTo>
                <a:lnTo>
                  <a:pt x="3556" y="4878"/>
                </a:lnTo>
                <a:lnTo>
                  <a:pt x="3645" y="4819"/>
                </a:lnTo>
                <a:lnTo>
                  <a:pt x="3734" y="4760"/>
                </a:lnTo>
                <a:lnTo>
                  <a:pt x="3822" y="4702"/>
                </a:lnTo>
                <a:lnTo>
                  <a:pt x="3867" y="4673"/>
                </a:lnTo>
                <a:lnTo>
                  <a:pt x="3912" y="4645"/>
                </a:lnTo>
                <a:lnTo>
                  <a:pt x="3956" y="4616"/>
                </a:lnTo>
                <a:lnTo>
                  <a:pt x="4002" y="4588"/>
                </a:lnTo>
                <a:lnTo>
                  <a:pt x="4047" y="4561"/>
                </a:lnTo>
                <a:lnTo>
                  <a:pt x="4092" y="4533"/>
                </a:lnTo>
                <a:lnTo>
                  <a:pt x="4184" y="4478"/>
                </a:lnTo>
                <a:lnTo>
                  <a:pt x="4367" y="4371"/>
                </a:lnTo>
                <a:lnTo>
                  <a:pt x="4458" y="4317"/>
                </a:lnTo>
                <a:lnTo>
                  <a:pt x="4549" y="4262"/>
                </a:lnTo>
                <a:lnTo>
                  <a:pt x="4595" y="4235"/>
                </a:lnTo>
                <a:lnTo>
                  <a:pt x="4640" y="4207"/>
                </a:lnTo>
                <a:lnTo>
                  <a:pt x="4686" y="4179"/>
                </a:lnTo>
                <a:lnTo>
                  <a:pt x="4730" y="4151"/>
                </a:lnTo>
                <a:lnTo>
                  <a:pt x="4774" y="4122"/>
                </a:lnTo>
                <a:lnTo>
                  <a:pt x="4819" y="4093"/>
                </a:lnTo>
                <a:lnTo>
                  <a:pt x="4863" y="4064"/>
                </a:lnTo>
                <a:lnTo>
                  <a:pt x="4907" y="4034"/>
                </a:lnTo>
                <a:lnTo>
                  <a:pt x="4996" y="3974"/>
                </a:lnTo>
                <a:lnTo>
                  <a:pt x="5083" y="3915"/>
                </a:lnTo>
                <a:lnTo>
                  <a:pt x="5171" y="3855"/>
                </a:lnTo>
                <a:lnTo>
                  <a:pt x="5260" y="3794"/>
                </a:lnTo>
                <a:lnTo>
                  <a:pt x="5304" y="3765"/>
                </a:lnTo>
                <a:lnTo>
                  <a:pt x="5347" y="3736"/>
                </a:lnTo>
                <a:lnTo>
                  <a:pt x="5393" y="3707"/>
                </a:lnTo>
                <a:lnTo>
                  <a:pt x="5437" y="3678"/>
                </a:lnTo>
                <a:lnTo>
                  <a:pt x="5481" y="3650"/>
                </a:lnTo>
                <a:lnTo>
                  <a:pt x="5527" y="3622"/>
                </a:lnTo>
                <a:lnTo>
                  <a:pt x="5572" y="3594"/>
                </a:lnTo>
                <a:lnTo>
                  <a:pt x="5618" y="3567"/>
                </a:lnTo>
                <a:lnTo>
                  <a:pt x="5663" y="3540"/>
                </a:lnTo>
                <a:lnTo>
                  <a:pt x="5709" y="3514"/>
                </a:lnTo>
                <a:lnTo>
                  <a:pt x="5755" y="3489"/>
                </a:lnTo>
                <a:lnTo>
                  <a:pt x="5802" y="3463"/>
                </a:lnTo>
                <a:lnTo>
                  <a:pt x="5849" y="3439"/>
                </a:lnTo>
                <a:lnTo>
                  <a:pt x="5897" y="3413"/>
                </a:lnTo>
                <a:lnTo>
                  <a:pt x="5991" y="3364"/>
                </a:lnTo>
                <a:lnTo>
                  <a:pt x="6086" y="3316"/>
                </a:lnTo>
                <a:lnTo>
                  <a:pt x="6179" y="3267"/>
                </a:lnTo>
                <a:lnTo>
                  <a:pt x="6227" y="3243"/>
                </a:lnTo>
                <a:lnTo>
                  <a:pt x="6273" y="3217"/>
                </a:lnTo>
                <a:lnTo>
                  <a:pt x="6320" y="3192"/>
                </a:lnTo>
                <a:lnTo>
                  <a:pt x="6367" y="3167"/>
                </a:lnTo>
                <a:lnTo>
                  <a:pt x="6412" y="3140"/>
                </a:lnTo>
                <a:lnTo>
                  <a:pt x="6459" y="3113"/>
                </a:lnTo>
                <a:lnTo>
                  <a:pt x="6504" y="3086"/>
                </a:lnTo>
                <a:lnTo>
                  <a:pt x="6550" y="3058"/>
                </a:lnTo>
                <a:lnTo>
                  <a:pt x="6594" y="3030"/>
                </a:lnTo>
                <a:lnTo>
                  <a:pt x="6639" y="3001"/>
                </a:lnTo>
                <a:lnTo>
                  <a:pt x="6683" y="2972"/>
                </a:lnTo>
                <a:lnTo>
                  <a:pt x="6727" y="2943"/>
                </a:lnTo>
                <a:lnTo>
                  <a:pt x="6772" y="2912"/>
                </a:lnTo>
                <a:lnTo>
                  <a:pt x="6815" y="2882"/>
                </a:lnTo>
                <a:lnTo>
                  <a:pt x="6902" y="2821"/>
                </a:lnTo>
                <a:lnTo>
                  <a:pt x="7076" y="2699"/>
                </a:lnTo>
                <a:lnTo>
                  <a:pt x="7164" y="2638"/>
                </a:lnTo>
                <a:lnTo>
                  <a:pt x="7207" y="2608"/>
                </a:lnTo>
                <a:lnTo>
                  <a:pt x="7251" y="2578"/>
                </a:lnTo>
                <a:lnTo>
                  <a:pt x="7295" y="2548"/>
                </a:lnTo>
                <a:lnTo>
                  <a:pt x="7340" y="2519"/>
                </a:lnTo>
                <a:lnTo>
                  <a:pt x="7384" y="2490"/>
                </a:lnTo>
                <a:lnTo>
                  <a:pt x="7430" y="2462"/>
                </a:lnTo>
                <a:lnTo>
                  <a:pt x="7475" y="2435"/>
                </a:lnTo>
                <a:lnTo>
                  <a:pt x="7521" y="2408"/>
                </a:lnTo>
                <a:lnTo>
                  <a:pt x="7566" y="2382"/>
                </a:lnTo>
                <a:lnTo>
                  <a:pt x="7613" y="2356"/>
                </a:lnTo>
                <a:lnTo>
                  <a:pt x="7659" y="2331"/>
                </a:lnTo>
                <a:lnTo>
                  <a:pt x="7706" y="2307"/>
                </a:lnTo>
                <a:lnTo>
                  <a:pt x="7754" y="2282"/>
                </a:lnTo>
                <a:lnTo>
                  <a:pt x="7802" y="2259"/>
                </a:lnTo>
                <a:lnTo>
                  <a:pt x="7897" y="2212"/>
                </a:lnTo>
                <a:lnTo>
                  <a:pt x="7993" y="2166"/>
                </a:lnTo>
                <a:lnTo>
                  <a:pt x="8089" y="2119"/>
                </a:lnTo>
                <a:lnTo>
                  <a:pt x="8135" y="2096"/>
                </a:lnTo>
                <a:lnTo>
                  <a:pt x="8183" y="2071"/>
                </a:lnTo>
                <a:lnTo>
                  <a:pt x="8230" y="2047"/>
                </a:lnTo>
                <a:lnTo>
                  <a:pt x="8277" y="2022"/>
                </a:lnTo>
                <a:lnTo>
                  <a:pt x="8323" y="1997"/>
                </a:lnTo>
                <a:lnTo>
                  <a:pt x="8370" y="1970"/>
                </a:lnTo>
                <a:lnTo>
                  <a:pt x="8415" y="1943"/>
                </a:lnTo>
                <a:lnTo>
                  <a:pt x="8461" y="1916"/>
                </a:lnTo>
                <a:lnTo>
                  <a:pt x="8506" y="1888"/>
                </a:lnTo>
                <a:lnTo>
                  <a:pt x="8552" y="1861"/>
                </a:lnTo>
                <a:lnTo>
                  <a:pt x="8733" y="1749"/>
                </a:lnTo>
                <a:lnTo>
                  <a:pt x="8778" y="1721"/>
                </a:lnTo>
                <a:lnTo>
                  <a:pt x="8824" y="1694"/>
                </a:lnTo>
                <a:lnTo>
                  <a:pt x="8915" y="1640"/>
                </a:lnTo>
                <a:lnTo>
                  <a:pt x="9006" y="1586"/>
                </a:lnTo>
                <a:lnTo>
                  <a:pt x="9051" y="1559"/>
                </a:lnTo>
                <a:lnTo>
                  <a:pt x="9097" y="1531"/>
                </a:lnTo>
                <a:lnTo>
                  <a:pt x="9142" y="1503"/>
                </a:lnTo>
                <a:lnTo>
                  <a:pt x="9188" y="1475"/>
                </a:lnTo>
                <a:lnTo>
                  <a:pt x="9232" y="1446"/>
                </a:lnTo>
                <a:lnTo>
                  <a:pt x="9276" y="1417"/>
                </a:lnTo>
                <a:lnTo>
                  <a:pt x="9320" y="1386"/>
                </a:lnTo>
                <a:lnTo>
                  <a:pt x="9364" y="1357"/>
                </a:lnTo>
                <a:lnTo>
                  <a:pt x="9450" y="1295"/>
                </a:lnTo>
                <a:lnTo>
                  <a:pt x="9538" y="1234"/>
                </a:lnTo>
                <a:lnTo>
                  <a:pt x="9624" y="1173"/>
                </a:lnTo>
                <a:lnTo>
                  <a:pt x="9668" y="1143"/>
                </a:lnTo>
                <a:lnTo>
                  <a:pt x="9712" y="1112"/>
                </a:lnTo>
                <a:lnTo>
                  <a:pt x="9756" y="1083"/>
                </a:lnTo>
                <a:lnTo>
                  <a:pt x="9800" y="1054"/>
                </a:lnTo>
                <a:lnTo>
                  <a:pt x="9845" y="1026"/>
                </a:lnTo>
                <a:lnTo>
                  <a:pt x="9890" y="998"/>
                </a:lnTo>
                <a:lnTo>
                  <a:pt x="9936" y="971"/>
                </a:lnTo>
                <a:lnTo>
                  <a:pt x="9981" y="944"/>
                </a:lnTo>
                <a:lnTo>
                  <a:pt x="10028" y="919"/>
                </a:lnTo>
                <a:lnTo>
                  <a:pt x="10074" y="893"/>
                </a:lnTo>
                <a:lnTo>
                  <a:pt x="10121" y="867"/>
                </a:lnTo>
                <a:lnTo>
                  <a:pt x="10168" y="843"/>
                </a:lnTo>
                <a:lnTo>
                  <a:pt x="10216" y="818"/>
                </a:lnTo>
                <a:lnTo>
                  <a:pt x="10262" y="794"/>
                </a:lnTo>
                <a:lnTo>
                  <a:pt x="10358" y="746"/>
                </a:lnTo>
                <a:lnTo>
                  <a:pt x="10452" y="698"/>
                </a:lnTo>
                <a:lnTo>
                  <a:pt x="10547" y="650"/>
                </a:lnTo>
                <a:lnTo>
                  <a:pt x="10595" y="626"/>
                </a:lnTo>
                <a:lnTo>
                  <a:pt x="10641" y="601"/>
                </a:lnTo>
                <a:lnTo>
                  <a:pt x="10688" y="577"/>
                </a:lnTo>
                <a:lnTo>
                  <a:pt x="10736" y="551"/>
                </a:lnTo>
                <a:lnTo>
                  <a:pt x="10781" y="525"/>
                </a:lnTo>
                <a:lnTo>
                  <a:pt x="10828" y="500"/>
                </a:lnTo>
                <a:lnTo>
                  <a:pt x="10875" y="474"/>
                </a:lnTo>
                <a:lnTo>
                  <a:pt x="10920" y="447"/>
                </a:lnTo>
                <a:lnTo>
                  <a:pt x="10967" y="420"/>
                </a:lnTo>
                <a:lnTo>
                  <a:pt x="11012" y="394"/>
                </a:lnTo>
                <a:lnTo>
                  <a:pt x="11058" y="367"/>
                </a:lnTo>
                <a:lnTo>
                  <a:pt x="11103" y="339"/>
                </a:lnTo>
                <a:lnTo>
                  <a:pt x="11194" y="284"/>
                </a:lnTo>
                <a:lnTo>
                  <a:pt x="11284" y="228"/>
                </a:lnTo>
                <a:lnTo>
                  <a:pt x="11374" y="172"/>
                </a:lnTo>
                <a:lnTo>
                  <a:pt x="11464" y="115"/>
                </a:lnTo>
                <a:lnTo>
                  <a:pt x="11644" y="0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9225" name="矩形 649224"/>
          <p:cNvSpPr>
            <a:spLocks noChangeAspect="1"/>
          </p:cNvSpPr>
          <p:nvPr/>
        </p:nvSpPr>
        <p:spPr>
          <a:xfrm>
            <a:off x="3563938" y="4449763"/>
            <a:ext cx="2232025" cy="2746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（ </a:t>
            </a:r>
            <a:r>
              <a:rPr lang="en-US" altLang="zh-CN" sz="1800" dirty="0">
                <a:solidFill>
                  <a:srgbClr val="000000"/>
                </a:solidFill>
                <a:latin typeface="News Gothic MT" pitchFamily="34" charset="0"/>
              </a:rPr>
              <a:t>b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1800" dirty="0">
                <a:solidFill>
                  <a:srgbClr val="000000"/>
                </a:solidFill>
                <a:latin typeface="宋体" panose="02010600030101010101" pitchFamily="2" charset="-122"/>
              </a:rPr>
              <a:t>45 °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角斜线</a:t>
            </a:r>
          </a:p>
        </p:txBody>
      </p:sp>
      <p:sp>
        <p:nvSpPr>
          <p:cNvPr id="649226" name="任意多边形 649225"/>
          <p:cNvSpPr/>
          <p:nvPr/>
        </p:nvSpPr>
        <p:spPr>
          <a:xfrm>
            <a:off x="3665538" y="2144713"/>
            <a:ext cx="2214562" cy="2141537"/>
          </a:xfrm>
          <a:custGeom>
            <a:avLst/>
            <a:gdLst/>
            <a:ahLst/>
            <a:cxnLst>
              <a:cxn ang="0">
                <a:pos x="2167154" y="54865"/>
              </a:cxn>
              <a:cxn ang="0">
                <a:pos x="2127232" y="100207"/>
              </a:cxn>
              <a:cxn ang="0">
                <a:pos x="2094114" y="135348"/>
              </a:cxn>
              <a:cxn ang="0">
                <a:pos x="2060316" y="169128"/>
              </a:cxn>
              <a:cxn ang="0">
                <a:pos x="2024930" y="202002"/>
              </a:cxn>
              <a:cxn ang="0">
                <a:pos x="1988637" y="233288"/>
              </a:cxn>
              <a:cxn ang="0">
                <a:pos x="1923536" y="287246"/>
              </a:cxn>
              <a:cxn ang="0">
                <a:pos x="1877489" y="326014"/>
              </a:cxn>
              <a:cxn ang="0">
                <a:pos x="1841650" y="358208"/>
              </a:cxn>
              <a:cxn ang="0">
                <a:pos x="1806718" y="391534"/>
              </a:cxn>
              <a:cxn ang="0">
                <a:pos x="1772920" y="425768"/>
              </a:cxn>
              <a:cxn ang="0">
                <a:pos x="1731183" y="469071"/>
              </a:cxn>
              <a:cxn ang="0">
                <a:pos x="1656555" y="547967"/>
              </a:cxn>
              <a:cxn ang="0">
                <a:pos x="1622530" y="581974"/>
              </a:cxn>
              <a:cxn ang="0">
                <a:pos x="1587598" y="615074"/>
              </a:cxn>
              <a:cxn ang="0">
                <a:pos x="1542685" y="655429"/>
              </a:cxn>
              <a:cxn ang="0">
                <a:pos x="1479626" y="711427"/>
              </a:cxn>
              <a:cxn ang="0">
                <a:pos x="1444467" y="744301"/>
              </a:cxn>
              <a:cxn ang="0">
                <a:pos x="1367117" y="820023"/>
              </a:cxn>
              <a:cxn ang="0">
                <a:pos x="1323565" y="861739"/>
              </a:cxn>
              <a:cxn ang="0">
                <a:pos x="1287726" y="893932"/>
              </a:cxn>
              <a:cxn ang="0">
                <a:pos x="1223986" y="949250"/>
              </a:cxn>
              <a:cxn ang="0">
                <a:pos x="1178847" y="988925"/>
              </a:cxn>
              <a:cxn ang="0">
                <a:pos x="1143234" y="1021572"/>
              </a:cxn>
              <a:cxn ang="0">
                <a:pos x="1109436" y="1055805"/>
              </a:cxn>
              <a:cxn ang="0">
                <a:pos x="1068379" y="1100015"/>
              </a:cxn>
              <a:cxn ang="0">
                <a:pos x="1019837" y="1153292"/>
              </a:cxn>
              <a:cxn ang="0">
                <a:pos x="986039" y="1187753"/>
              </a:cxn>
              <a:cxn ang="0">
                <a:pos x="950880" y="1220853"/>
              </a:cxn>
              <a:cxn ang="0">
                <a:pos x="914587" y="1252366"/>
              </a:cxn>
              <a:cxn ang="0">
                <a:pos x="831340" y="1322194"/>
              </a:cxn>
              <a:cxn ang="0">
                <a:pos x="795273" y="1354161"/>
              </a:cxn>
              <a:cxn ang="0">
                <a:pos x="761022" y="1387714"/>
              </a:cxn>
              <a:cxn ang="0">
                <a:pos x="728131" y="1422855"/>
              </a:cxn>
              <a:cxn ang="0">
                <a:pos x="680723" y="1477719"/>
              </a:cxn>
              <a:cxn ang="0">
                <a:pos x="648740" y="1513314"/>
              </a:cxn>
              <a:cxn ang="0">
                <a:pos x="615169" y="1548001"/>
              </a:cxn>
              <a:cxn ang="0">
                <a:pos x="553924" y="1606039"/>
              </a:cxn>
              <a:cxn ang="0">
                <a:pos x="502206" y="1656370"/>
              </a:cxn>
              <a:cxn ang="0">
                <a:pos x="467274" y="1689697"/>
              </a:cxn>
              <a:cxn ang="0">
                <a:pos x="430981" y="1721210"/>
              </a:cxn>
              <a:cxn ang="0">
                <a:pos x="366107" y="1775394"/>
              </a:cxn>
              <a:cxn ang="0">
                <a:pos x="330041" y="1807588"/>
              </a:cxn>
              <a:cxn ang="0">
                <a:pos x="296016" y="1841141"/>
              </a:cxn>
              <a:cxn ang="0">
                <a:pos x="263125" y="1876282"/>
              </a:cxn>
              <a:cxn ang="0">
                <a:pos x="206871" y="1939308"/>
              </a:cxn>
              <a:cxn ang="0">
                <a:pos x="173980" y="1974676"/>
              </a:cxn>
              <a:cxn ang="0">
                <a:pos x="140409" y="2009363"/>
              </a:cxn>
              <a:cxn ang="0">
                <a:pos x="105931" y="2042917"/>
              </a:cxn>
              <a:cxn ang="0">
                <a:pos x="35839" y="2108664"/>
              </a:cxn>
            </a:cxnLst>
            <a:rect l="0" t="0" r="0" b="0"/>
            <a:pathLst>
              <a:path w="9763" h="9446">
                <a:moveTo>
                  <a:pt x="9763" y="0"/>
                </a:moveTo>
                <a:lnTo>
                  <a:pt x="9693" y="81"/>
                </a:lnTo>
                <a:lnTo>
                  <a:pt x="9624" y="162"/>
                </a:lnTo>
                <a:lnTo>
                  <a:pt x="9554" y="242"/>
                </a:lnTo>
                <a:lnTo>
                  <a:pt x="9484" y="323"/>
                </a:lnTo>
                <a:lnTo>
                  <a:pt x="9449" y="362"/>
                </a:lnTo>
                <a:lnTo>
                  <a:pt x="9413" y="402"/>
                </a:lnTo>
                <a:lnTo>
                  <a:pt x="9378" y="442"/>
                </a:lnTo>
                <a:lnTo>
                  <a:pt x="9342" y="480"/>
                </a:lnTo>
                <a:lnTo>
                  <a:pt x="9306" y="520"/>
                </a:lnTo>
                <a:lnTo>
                  <a:pt x="9270" y="558"/>
                </a:lnTo>
                <a:lnTo>
                  <a:pt x="9232" y="597"/>
                </a:lnTo>
                <a:lnTo>
                  <a:pt x="9196" y="634"/>
                </a:lnTo>
                <a:lnTo>
                  <a:pt x="9159" y="673"/>
                </a:lnTo>
                <a:lnTo>
                  <a:pt x="9120" y="710"/>
                </a:lnTo>
                <a:lnTo>
                  <a:pt x="9083" y="746"/>
                </a:lnTo>
                <a:lnTo>
                  <a:pt x="9044" y="784"/>
                </a:lnTo>
                <a:lnTo>
                  <a:pt x="9006" y="820"/>
                </a:lnTo>
                <a:lnTo>
                  <a:pt x="8966" y="855"/>
                </a:lnTo>
                <a:lnTo>
                  <a:pt x="8927" y="891"/>
                </a:lnTo>
                <a:lnTo>
                  <a:pt x="8887" y="926"/>
                </a:lnTo>
                <a:lnTo>
                  <a:pt x="8847" y="960"/>
                </a:lnTo>
                <a:lnTo>
                  <a:pt x="8806" y="995"/>
                </a:lnTo>
                <a:lnTo>
                  <a:pt x="8767" y="1029"/>
                </a:lnTo>
                <a:lnTo>
                  <a:pt x="8726" y="1064"/>
                </a:lnTo>
                <a:lnTo>
                  <a:pt x="8644" y="1131"/>
                </a:lnTo>
                <a:lnTo>
                  <a:pt x="8561" y="1199"/>
                </a:lnTo>
                <a:lnTo>
                  <a:pt x="8480" y="1267"/>
                </a:lnTo>
                <a:lnTo>
                  <a:pt x="8398" y="1334"/>
                </a:lnTo>
                <a:lnTo>
                  <a:pt x="8357" y="1369"/>
                </a:lnTo>
                <a:lnTo>
                  <a:pt x="8318" y="1403"/>
                </a:lnTo>
                <a:lnTo>
                  <a:pt x="8277" y="1438"/>
                </a:lnTo>
                <a:lnTo>
                  <a:pt x="8237" y="1473"/>
                </a:lnTo>
                <a:lnTo>
                  <a:pt x="8197" y="1509"/>
                </a:lnTo>
                <a:lnTo>
                  <a:pt x="8159" y="1544"/>
                </a:lnTo>
                <a:lnTo>
                  <a:pt x="8119" y="1580"/>
                </a:lnTo>
                <a:lnTo>
                  <a:pt x="8081" y="1617"/>
                </a:lnTo>
                <a:lnTo>
                  <a:pt x="8042" y="1654"/>
                </a:lnTo>
                <a:lnTo>
                  <a:pt x="8004" y="1690"/>
                </a:lnTo>
                <a:lnTo>
                  <a:pt x="7965" y="1727"/>
                </a:lnTo>
                <a:lnTo>
                  <a:pt x="7928" y="1765"/>
                </a:lnTo>
                <a:lnTo>
                  <a:pt x="7891" y="1802"/>
                </a:lnTo>
                <a:lnTo>
                  <a:pt x="7853" y="1839"/>
                </a:lnTo>
                <a:lnTo>
                  <a:pt x="7816" y="1878"/>
                </a:lnTo>
                <a:lnTo>
                  <a:pt x="7779" y="1915"/>
                </a:lnTo>
                <a:lnTo>
                  <a:pt x="7741" y="1954"/>
                </a:lnTo>
                <a:lnTo>
                  <a:pt x="7705" y="1992"/>
                </a:lnTo>
                <a:lnTo>
                  <a:pt x="7632" y="2069"/>
                </a:lnTo>
                <a:lnTo>
                  <a:pt x="7486" y="2224"/>
                </a:lnTo>
                <a:lnTo>
                  <a:pt x="7413" y="2301"/>
                </a:lnTo>
                <a:lnTo>
                  <a:pt x="7340" y="2378"/>
                </a:lnTo>
                <a:lnTo>
                  <a:pt x="7303" y="2417"/>
                </a:lnTo>
                <a:lnTo>
                  <a:pt x="7265" y="2454"/>
                </a:lnTo>
                <a:lnTo>
                  <a:pt x="7228" y="2493"/>
                </a:lnTo>
                <a:lnTo>
                  <a:pt x="7191" y="2530"/>
                </a:lnTo>
                <a:lnTo>
                  <a:pt x="7153" y="2567"/>
                </a:lnTo>
                <a:lnTo>
                  <a:pt x="7115" y="2605"/>
                </a:lnTo>
                <a:lnTo>
                  <a:pt x="7076" y="2641"/>
                </a:lnTo>
                <a:lnTo>
                  <a:pt x="7038" y="2677"/>
                </a:lnTo>
                <a:lnTo>
                  <a:pt x="6999" y="2713"/>
                </a:lnTo>
                <a:lnTo>
                  <a:pt x="6960" y="2749"/>
                </a:lnTo>
                <a:lnTo>
                  <a:pt x="6920" y="2784"/>
                </a:lnTo>
                <a:lnTo>
                  <a:pt x="6881" y="2821"/>
                </a:lnTo>
                <a:lnTo>
                  <a:pt x="6801" y="2891"/>
                </a:lnTo>
                <a:lnTo>
                  <a:pt x="6722" y="2961"/>
                </a:lnTo>
                <a:lnTo>
                  <a:pt x="6642" y="3032"/>
                </a:lnTo>
                <a:lnTo>
                  <a:pt x="6563" y="3102"/>
                </a:lnTo>
                <a:lnTo>
                  <a:pt x="6523" y="3138"/>
                </a:lnTo>
                <a:lnTo>
                  <a:pt x="6485" y="3174"/>
                </a:lnTo>
                <a:lnTo>
                  <a:pt x="6445" y="3210"/>
                </a:lnTo>
                <a:lnTo>
                  <a:pt x="6407" y="3246"/>
                </a:lnTo>
                <a:lnTo>
                  <a:pt x="6368" y="3283"/>
                </a:lnTo>
                <a:lnTo>
                  <a:pt x="6330" y="3320"/>
                </a:lnTo>
                <a:lnTo>
                  <a:pt x="6254" y="3393"/>
                </a:lnTo>
                <a:lnTo>
                  <a:pt x="6102" y="3543"/>
                </a:lnTo>
                <a:lnTo>
                  <a:pt x="6027" y="3617"/>
                </a:lnTo>
                <a:lnTo>
                  <a:pt x="5950" y="3691"/>
                </a:lnTo>
                <a:lnTo>
                  <a:pt x="5912" y="3728"/>
                </a:lnTo>
                <a:lnTo>
                  <a:pt x="5873" y="3764"/>
                </a:lnTo>
                <a:lnTo>
                  <a:pt x="5835" y="3801"/>
                </a:lnTo>
                <a:lnTo>
                  <a:pt x="5796" y="3837"/>
                </a:lnTo>
                <a:lnTo>
                  <a:pt x="5757" y="3873"/>
                </a:lnTo>
                <a:lnTo>
                  <a:pt x="5717" y="3908"/>
                </a:lnTo>
                <a:lnTo>
                  <a:pt x="5677" y="3943"/>
                </a:lnTo>
                <a:lnTo>
                  <a:pt x="5638" y="3978"/>
                </a:lnTo>
                <a:lnTo>
                  <a:pt x="5557" y="4048"/>
                </a:lnTo>
                <a:lnTo>
                  <a:pt x="5477" y="4118"/>
                </a:lnTo>
                <a:lnTo>
                  <a:pt x="5396" y="4187"/>
                </a:lnTo>
                <a:lnTo>
                  <a:pt x="5316" y="4257"/>
                </a:lnTo>
                <a:lnTo>
                  <a:pt x="5276" y="4292"/>
                </a:lnTo>
                <a:lnTo>
                  <a:pt x="5236" y="4327"/>
                </a:lnTo>
                <a:lnTo>
                  <a:pt x="5197" y="4362"/>
                </a:lnTo>
                <a:lnTo>
                  <a:pt x="5157" y="4398"/>
                </a:lnTo>
                <a:lnTo>
                  <a:pt x="5117" y="4434"/>
                </a:lnTo>
                <a:lnTo>
                  <a:pt x="5079" y="4470"/>
                </a:lnTo>
                <a:lnTo>
                  <a:pt x="5040" y="4506"/>
                </a:lnTo>
                <a:lnTo>
                  <a:pt x="5003" y="4544"/>
                </a:lnTo>
                <a:lnTo>
                  <a:pt x="4965" y="4581"/>
                </a:lnTo>
                <a:lnTo>
                  <a:pt x="4928" y="4618"/>
                </a:lnTo>
                <a:lnTo>
                  <a:pt x="4891" y="4657"/>
                </a:lnTo>
                <a:lnTo>
                  <a:pt x="4855" y="4695"/>
                </a:lnTo>
                <a:lnTo>
                  <a:pt x="4819" y="4734"/>
                </a:lnTo>
                <a:lnTo>
                  <a:pt x="4783" y="4774"/>
                </a:lnTo>
                <a:lnTo>
                  <a:pt x="4710" y="4852"/>
                </a:lnTo>
                <a:lnTo>
                  <a:pt x="4639" y="4931"/>
                </a:lnTo>
                <a:lnTo>
                  <a:pt x="4568" y="5009"/>
                </a:lnTo>
                <a:lnTo>
                  <a:pt x="4532" y="5049"/>
                </a:lnTo>
                <a:lnTo>
                  <a:pt x="4496" y="5087"/>
                </a:lnTo>
                <a:lnTo>
                  <a:pt x="4459" y="5126"/>
                </a:lnTo>
                <a:lnTo>
                  <a:pt x="4422" y="5164"/>
                </a:lnTo>
                <a:lnTo>
                  <a:pt x="4385" y="5202"/>
                </a:lnTo>
                <a:lnTo>
                  <a:pt x="4347" y="5239"/>
                </a:lnTo>
                <a:lnTo>
                  <a:pt x="4309" y="5276"/>
                </a:lnTo>
                <a:lnTo>
                  <a:pt x="4270" y="5313"/>
                </a:lnTo>
                <a:lnTo>
                  <a:pt x="4232" y="5349"/>
                </a:lnTo>
                <a:lnTo>
                  <a:pt x="4192" y="5385"/>
                </a:lnTo>
                <a:lnTo>
                  <a:pt x="4153" y="5420"/>
                </a:lnTo>
                <a:lnTo>
                  <a:pt x="4113" y="5455"/>
                </a:lnTo>
                <a:lnTo>
                  <a:pt x="4072" y="5490"/>
                </a:lnTo>
                <a:lnTo>
                  <a:pt x="4032" y="5524"/>
                </a:lnTo>
                <a:lnTo>
                  <a:pt x="3951" y="5593"/>
                </a:lnTo>
                <a:lnTo>
                  <a:pt x="3787" y="5729"/>
                </a:lnTo>
                <a:lnTo>
                  <a:pt x="3706" y="5798"/>
                </a:lnTo>
                <a:lnTo>
                  <a:pt x="3665" y="5832"/>
                </a:lnTo>
                <a:lnTo>
                  <a:pt x="3625" y="5867"/>
                </a:lnTo>
                <a:lnTo>
                  <a:pt x="3586" y="5902"/>
                </a:lnTo>
                <a:lnTo>
                  <a:pt x="3546" y="5937"/>
                </a:lnTo>
                <a:lnTo>
                  <a:pt x="3506" y="5973"/>
                </a:lnTo>
                <a:lnTo>
                  <a:pt x="3468" y="6009"/>
                </a:lnTo>
                <a:lnTo>
                  <a:pt x="3429" y="6045"/>
                </a:lnTo>
                <a:lnTo>
                  <a:pt x="3392" y="6083"/>
                </a:lnTo>
                <a:lnTo>
                  <a:pt x="3355" y="6121"/>
                </a:lnTo>
                <a:lnTo>
                  <a:pt x="3317" y="6158"/>
                </a:lnTo>
                <a:lnTo>
                  <a:pt x="3281" y="6198"/>
                </a:lnTo>
                <a:lnTo>
                  <a:pt x="3246" y="6237"/>
                </a:lnTo>
                <a:lnTo>
                  <a:pt x="3210" y="6276"/>
                </a:lnTo>
                <a:lnTo>
                  <a:pt x="3175" y="6316"/>
                </a:lnTo>
                <a:lnTo>
                  <a:pt x="3106" y="6396"/>
                </a:lnTo>
                <a:lnTo>
                  <a:pt x="3036" y="6477"/>
                </a:lnTo>
                <a:lnTo>
                  <a:pt x="3001" y="6518"/>
                </a:lnTo>
                <a:lnTo>
                  <a:pt x="2966" y="6557"/>
                </a:lnTo>
                <a:lnTo>
                  <a:pt x="2931" y="6597"/>
                </a:lnTo>
                <a:lnTo>
                  <a:pt x="2895" y="6637"/>
                </a:lnTo>
                <a:lnTo>
                  <a:pt x="2860" y="6675"/>
                </a:lnTo>
                <a:lnTo>
                  <a:pt x="2823" y="6715"/>
                </a:lnTo>
                <a:lnTo>
                  <a:pt x="2786" y="6752"/>
                </a:lnTo>
                <a:lnTo>
                  <a:pt x="2749" y="6791"/>
                </a:lnTo>
                <a:lnTo>
                  <a:pt x="2712" y="6828"/>
                </a:lnTo>
                <a:lnTo>
                  <a:pt x="2673" y="6864"/>
                </a:lnTo>
                <a:lnTo>
                  <a:pt x="2635" y="6902"/>
                </a:lnTo>
                <a:lnTo>
                  <a:pt x="2596" y="6938"/>
                </a:lnTo>
                <a:lnTo>
                  <a:pt x="2442" y="7084"/>
                </a:lnTo>
                <a:lnTo>
                  <a:pt x="2404" y="7121"/>
                </a:lnTo>
                <a:lnTo>
                  <a:pt x="2365" y="7158"/>
                </a:lnTo>
                <a:lnTo>
                  <a:pt x="2289" y="7232"/>
                </a:lnTo>
                <a:lnTo>
                  <a:pt x="2214" y="7306"/>
                </a:lnTo>
                <a:lnTo>
                  <a:pt x="2175" y="7344"/>
                </a:lnTo>
                <a:lnTo>
                  <a:pt x="2138" y="7380"/>
                </a:lnTo>
                <a:lnTo>
                  <a:pt x="2099" y="7417"/>
                </a:lnTo>
                <a:lnTo>
                  <a:pt x="2060" y="7453"/>
                </a:lnTo>
                <a:lnTo>
                  <a:pt x="2020" y="7488"/>
                </a:lnTo>
                <a:lnTo>
                  <a:pt x="1980" y="7523"/>
                </a:lnTo>
                <a:lnTo>
                  <a:pt x="1941" y="7558"/>
                </a:lnTo>
                <a:lnTo>
                  <a:pt x="1900" y="7592"/>
                </a:lnTo>
                <a:lnTo>
                  <a:pt x="1818" y="7661"/>
                </a:lnTo>
                <a:lnTo>
                  <a:pt x="1736" y="7729"/>
                </a:lnTo>
                <a:lnTo>
                  <a:pt x="1655" y="7798"/>
                </a:lnTo>
                <a:lnTo>
                  <a:pt x="1614" y="7831"/>
                </a:lnTo>
                <a:lnTo>
                  <a:pt x="1574" y="7866"/>
                </a:lnTo>
                <a:lnTo>
                  <a:pt x="1535" y="7901"/>
                </a:lnTo>
                <a:lnTo>
                  <a:pt x="1495" y="7936"/>
                </a:lnTo>
                <a:lnTo>
                  <a:pt x="1455" y="7973"/>
                </a:lnTo>
                <a:lnTo>
                  <a:pt x="1417" y="8009"/>
                </a:lnTo>
                <a:lnTo>
                  <a:pt x="1379" y="8046"/>
                </a:lnTo>
                <a:lnTo>
                  <a:pt x="1342" y="8083"/>
                </a:lnTo>
                <a:lnTo>
                  <a:pt x="1305" y="8121"/>
                </a:lnTo>
                <a:lnTo>
                  <a:pt x="1267" y="8159"/>
                </a:lnTo>
                <a:lnTo>
                  <a:pt x="1231" y="8198"/>
                </a:lnTo>
                <a:lnTo>
                  <a:pt x="1195" y="8237"/>
                </a:lnTo>
                <a:lnTo>
                  <a:pt x="1160" y="8276"/>
                </a:lnTo>
                <a:lnTo>
                  <a:pt x="1124" y="8316"/>
                </a:lnTo>
                <a:lnTo>
                  <a:pt x="1053" y="8395"/>
                </a:lnTo>
                <a:lnTo>
                  <a:pt x="983" y="8474"/>
                </a:lnTo>
                <a:lnTo>
                  <a:pt x="912" y="8554"/>
                </a:lnTo>
                <a:lnTo>
                  <a:pt x="875" y="8593"/>
                </a:lnTo>
                <a:lnTo>
                  <a:pt x="840" y="8633"/>
                </a:lnTo>
                <a:lnTo>
                  <a:pt x="804" y="8671"/>
                </a:lnTo>
                <a:lnTo>
                  <a:pt x="767" y="8710"/>
                </a:lnTo>
                <a:lnTo>
                  <a:pt x="731" y="8748"/>
                </a:lnTo>
                <a:lnTo>
                  <a:pt x="693" y="8787"/>
                </a:lnTo>
                <a:lnTo>
                  <a:pt x="656" y="8824"/>
                </a:lnTo>
                <a:lnTo>
                  <a:pt x="619" y="8863"/>
                </a:lnTo>
                <a:lnTo>
                  <a:pt x="581" y="8900"/>
                </a:lnTo>
                <a:lnTo>
                  <a:pt x="543" y="8937"/>
                </a:lnTo>
                <a:lnTo>
                  <a:pt x="506" y="8974"/>
                </a:lnTo>
                <a:lnTo>
                  <a:pt x="467" y="9011"/>
                </a:lnTo>
                <a:lnTo>
                  <a:pt x="390" y="9084"/>
                </a:lnTo>
                <a:lnTo>
                  <a:pt x="313" y="9157"/>
                </a:lnTo>
                <a:lnTo>
                  <a:pt x="235" y="9230"/>
                </a:lnTo>
                <a:lnTo>
                  <a:pt x="158" y="9301"/>
                </a:lnTo>
                <a:lnTo>
                  <a:pt x="0" y="9446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7" name="直接连接符 649226"/>
          <p:cNvSpPr/>
          <p:nvPr/>
        </p:nvSpPr>
        <p:spPr>
          <a:xfrm>
            <a:off x="2573338" y="381476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8" name="直接连接符 649227"/>
          <p:cNvSpPr/>
          <p:nvPr/>
        </p:nvSpPr>
        <p:spPr>
          <a:xfrm>
            <a:off x="4198938" y="377031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9" name="直接连接符 649228"/>
          <p:cNvSpPr/>
          <p:nvPr/>
        </p:nvSpPr>
        <p:spPr>
          <a:xfrm>
            <a:off x="4198938" y="377031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0" name="直接连接符 649229"/>
          <p:cNvSpPr/>
          <p:nvPr/>
        </p:nvSpPr>
        <p:spPr>
          <a:xfrm>
            <a:off x="5791200" y="2246313"/>
            <a:ext cx="1588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9231" name="矩形 649230"/>
          <p:cNvSpPr>
            <a:spLocks noChangeAspect="1"/>
          </p:cNvSpPr>
          <p:nvPr/>
        </p:nvSpPr>
        <p:spPr>
          <a:xfrm>
            <a:off x="6515100" y="4448175"/>
            <a:ext cx="1960563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） </a:t>
            </a:r>
            <a:r>
              <a:rPr lang="en-US" altLang="zh-CN" sz="1800" dirty="0">
                <a:solidFill>
                  <a:srgbClr val="000000"/>
                </a:solidFill>
                <a:latin typeface="宋体" panose="02010600030101010101" pitchFamily="2" charset="-122"/>
              </a:rPr>
              <a:t>60 °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角斜线</a:t>
            </a:r>
          </a:p>
        </p:txBody>
      </p:sp>
      <p:grpSp>
        <p:nvGrpSpPr>
          <p:cNvPr id="649232" name="组合 649231"/>
          <p:cNvGrpSpPr/>
          <p:nvPr/>
        </p:nvGrpSpPr>
        <p:grpSpPr>
          <a:xfrm>
            <a:off x="896938" y="2808288"/>
            <a:ext cx="2084387" cy="1398587"/>
            <a:chOff x="553" y="1850"/>
            <a:chExt cx="1313" cy="881"/>
          </a:xfrm>
        </p:grpSpPr>
        <p:sp>
          <p:nvSpPr>
            <p:cNvPr id="34885" name="直接连接符 649232"/>
            <p:cNvSpPr/>
            <p:nvPr/>
          </p:nvSpPr>
          <p:spPr>
            <a:xfrm>
              <a:off x="553" y="248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6" name="直接连接符 649233"/>
            <p:cNvSpPr/>
            <p:nvPr/>
          </p:nvSpPr>
          <p:spPr>
            <a:xfrm>
              <a:off x="553" y="248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7" name="直接连接符 649234"/>
            <p:cNvSpPr/>
            <p:nvPr/>
          </p:nvSpPr>
          <p:spPr>
            <a:xfrm flipV="1">
              <a:off x="1187" y="2442"/>
              <a:ext cx="1" cy="84"/>
            </a:xfrm>
            <a:prstGeom prst="line">
              <a:avLst/>
            </a:prstGeom>
            <a:ln w="1905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8" name="直接连接符 649235"/>
            <p:cNvSpPr/>
            <p:nvPr/>
          </p:nvSpPr>
          <p:spPr>
            <a:xfrm flipV="1">
              <a:off x="1398" y="2442"/>
              <a:ext cx="1" cy="84"/>
            </a:xfrm>
            <a:prstGeom prst="line">
              <a:avLst/>
            </a:prstGeom>
            <a:ln w="1905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9" name="直接连接符 649236"/>
            <p:cNvSpPr/>
            <p:nvPr/>
          </p:nvSpPr>
          <p:spPr>
            <a:xfrm>
              <a:off x="1567" y="2273"/>
              <a:ext cx="85" cy="1"/>
            </a:xfrm>
            <a:prstGeom prst="line">
              <a:avLst/>
            </a:prstGeom>
            <a:ln w="1905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0" name="任意多边形 649237"/>
            <p:cNvSpPr/>
            <p:nvPr/>
          </p:nvSpPr>
          <p:spPr>
            <a:xfrm>
              <a:off x="553" y="2480"/>
              <a:ext cx="1056" cy="10"/>
            </a:xfrm>
            <a:custGeom>
              <a:avLst/>
              <a:gdLst/>
              <a:ahLst/>
              <a:cxnLst>
                <a:cxn ang="0">
                  <a:pos x="17" y="6"/>
                </a:cxn>
                <a:cxn ang="0">
                  <a:pos x="33" y="7"/>
                </a:cxn>
                <a:cxn ang="0">
                  <a:pos x="45" y="8"/>
                </a:cxn>
                <a:cxn ang="0">
                  <a:pos x="54" y="8"/>
                </a:cxn>
                <a:cxn ang="0">
                  <a:pos x="62" y="9"/>
                </a:cxn>
                <a:cxn ang="0">
                  <a:pos x="70" y="9"/>
                </a:cxn>
                <a:cxn ang="0">
                  <a:pos x="83" y="9"/>
                </a:cxn>
                <a:cxn ang="0">
                  <a:pos x="99" y="8"/>
                </a:cxn>
                <a:cxn ang="0">
                  <a:pos x="116" y="7"/>
                </a:cxn>
                <a:cxn ang="0">
                  <a:pos x="149" y="5"/>
                </a:cxn>
                <a:cxn ang="0">
                  <a:pos x="165" y="4"/>
                </a:cxn>
                <a:cxn ang="0">
                  <a:pos x="182" y="4"/>
                </a:cxn>
                <a:cxn ang="0">
                  <a:pos x="194" y="4"/>
                </a:cxn>
                <a:cxn ang="0">
                  <a:pos x="202" y="4"/>
                </a:cxn>
                <a:cxn ang="0">
                  <a:pos x="211" y="4"/>
                </a:cxn>
                <a:cxn ang="0">
                  <a:pos x="219" y="4"/>
                </a:cxn>
                <a:cxn ang="0">
                  <a:pos x="231" y="5"/>
                </a:cxn>
                <a:cxn ang="0">
                  <a:pos x="248" y="7"/>
                </a:cxn>
                <a:cxn ang="0">
                  <a:pos x="272" y="9"/>
                </a:cxn>
                <a:cxn ang="0">
                  <a:pos x="285" y="9"/>
                </a:cxn>
                <a:cxn ang="0">
                  <a:pos x="293" y="10"/>
                </a:cxn>
                <a:cxn ang="0">
                  <a:pos x="301" y="10"/>
                </a:cxn>
                <a:cxn ang="0">
                  <a:pos x="309" y="10"/>
                </a:cxn>
                <a:cxn ang="0">
                  <a:pos x="317" y="9"/>
                </a:cxn>
                <a:cxn ang="0">
                  <a:pos x="326" y="9"/>
                </a:cxn>
                <a:cxn ang="0">
                  <a:pos x="338" y="8"/>
                </a:cxn>
                <a:cxn ang="0">
                  <a:pos x="363" y="6"/>
                </a:cxn>
                <a:cxn ang="0">
                  <a:pos x="375" y="5"/>
                </a:cxn>
                <a:cxn ang="0">
                  <a:pos x="383" y="4"/>
                </a:cxn>
                <a:cxn ang="0">
                  <a:pos x="392" y="4"/>
                </a:cxn>
                <a:cxn ang="0">
                  <a:pos x="400" y="4"/>
                </a:cxn>
                <a:cxn ang="0">
                  <a:pos x="412" y="4"/>
                </a:cxn>
                <a:cxn ang="0">
                  <a:pos x="429" y="4"/>
                </a:cxn>
                <a:cxn ang="0">
                  <a:pos x="462" y="5"/>
                </a:cxn>
                <a:cxn ang="0">
                  <a:pos x="495" y="6"/>
                </a:cxn>
                <a:cxn ang="0">
                  <a:pos x="511" y="6"/>
                </a:cxn>
                <a:cxn ang="0">
                  <a:pos x="528" y="7"/>
                </a:cxn>
                <a:cxn ang="0">
                  <a:pos x="544" y="6"/>
                </a:cxn>
                <a:cxn ang="0">
                  <a:pos x="561" y="6"/>
                </a:cxn>
                <a:cxn ang="0">
                  <a:pos x="594" y="5"/>
                </a:cxn>
                <a:cxn ang="0">
                  <a:pos x="627" y="4"/>
                </a:cxn>
                <a:cxn ang="0">
                  <a:pos x="644" y="4"/>
                </a:cxn>
                <a:cxn ang="0">
                  <a:pos x="677" y="4"/>
                </a:cxn>
                <a:cxn ang="0">
                  <a:pos x="710" y="4"/>
                </a:cxn>
                <a:cxn ang="0">
                  <a:pos x="743" y="4"/>
                </a:cxn>
                <a:cxn ang="0">
                  <a:pos x="792" y="5"/>
                </a:cxn>
                <a:cxn ang="0">
                  <a:pos x="825" y="5"/>
                </a:cxn>
                <a:cxn ang="0">
                  <a:pos x="842" y="5"/>
                </a:cxn>
                <a:cxn ang="0">
                  <a:pos x="858" y="5"/>
                </a:cxn>
                <a:cxn ang="0">
                  <a:pos x="875" y="4"/>
                </a:cxn>
                <a:cxn ang="0">
                  <a:pos x="891" y="4"/>
                </a:cxn>
                <a:cxn ang="0">
                  <a:pos x="924" y="2"/>
                </a:cxn>
                <a:cxn ang="0">
                  <a:pos x="941" y="1"/>
                </a:cxn>
                <a:cxn ang="0">
                  <a:pos x="957" y="0"/>
                </a:cxn>
                <a:cxn ang="0">
                  <a:pos x="974" y="0"/>
                </a:cxn>
                <a:cxn ang="0">
                  <a:pos x="990" y="0"/>
                </a:cxn>
                <a:cxn ang="0">
                  <a:pos x="1007" y="1"/>
                </a:cxn>
                <a:cxn ang="0">
                  <a:pos x="1023" y="2"/>
                </a:cxn>
                <a:cxn ang="0">
                  <a:pos x="1040" y="3"/>
                </a:cxn>
              </a:cxnLst>
              <a:rect l="0" t="0" r="0" b="0"/>
              <a:pathLst>
                <a:path w="7394" h="67">
                  <a:moveTo>
                    <a:pt x="0" y="27"/>
                  </a:moveTo>
                  <a:lnTo>
                    <a:pt x="116" y="39"/>
                  </a:lnTo>
                  <a:lnTo>
                    <a:pt x="173" y="43"/>
                  </a:lnTo>
                  <a:lnTo>
                    <a:pt x="231" y="48"/>
                  </a:lnTo>
                  <a:lnTo>
                    <a:pt x="288" y="52"/>
                  </a:lnTo>
                  <a:lnTo>
                    <a:pt x="317" y="54"/>
                  </a:lnTo>
                  <a:lnTo>
                    <a:pt x="347" y="55"/>
                  </a:lnTo>
                  <a:lnTo>
                    <a:pt x="375" y="56"/>
                  </a:lnTo>
                  <a:lnTo>
                    <a:pt x="404" y="57"/>
                  </a:lnTo>
                  <a:lnTo>
                    <a:pt x="433" y="57"/>
                  </a:lnTo>
                  <a:lnTo>
                    <a:pt x="462" y="57"/>
                  </a:lnTo>
                  <a:lnTo>
                    <a:pt x="490" y="57"/>
                  </a:lnTo>
                  <a:lnTo>
                    <a:pt x="519" y="57"/>
                  </a:lnTo>
                  <a:lnTo>
                    <a:pt x="578" y="57"/>
                  </a:lnTo>
                  <a:lnTo>
                    <a:pt x="635" y="55"/>
                  </a:lnTo>
                  <a:lnTo>
                    <a:pt x="693" y="54"/>
                  </a:lnTo>
                  <a:lnTo>
                    <a:pt x="750" y="50"/>
                  </a:lnTo>
                  <a:lnTo>
                    <a:pt x="809" y="48"/>
                  </a:lnTo>
                  <a:lnTo>
                    <a:pt x="924" y="41"/>
                  </a:lnTo>
                  <a:lnTo>
                    <a:pt x="1040" y="35"/>
                  </a:lnTo>
                  <a:lnTo>
                    <a:pt x="1097" y="32"/>
                  </a:lnTo>
                  <a:lnTo>
                    <a:pt x="1155" y="29"/>
                  </a:lnTo>
                  <a:lnTo>
                    <a:pt x="1213" y="27"/>
                  </a:lnTo>
                  <a:lnTo>
                    <a:pt x="1271" y="26"/>
                  </a:lnTo>
                  <a:lnTo>
                    <a:pt x="1329" y="25"/>
                  </a:lnTo>
                  <a:lnTo>
                    <a:pt x="1357" y="25"/>
                  </a:lnTo>
                  <a:lnTo>
                    <a:pt x="1386" y="25"/>
                  </a:lnTo>
                  <a:lnTo>
                    <a:pt x="1415" y="26"/>
                  </a:lnTo>
                  <a:lnTo>
                    <a:pt x="1444" y="26"/>
                  </a:lnTo>
                  <a:lnTo>
                    <a:pt x="1474" y="27"/>
                  </a:lnTo>
                  <a:lnTo>
                    <a:pt x="1502" y="28"/>
                  </a:lnTo>
                  <a:lnTo>
                    <a:pt x="1531" y="29"/>
                  </a:lnTo>
                  <a:lnTo>
                    <a:pt x="1560" y="32"/>
                  </a:lnTo>
                  <a:lnTo>
                    <a:pt x="1617" y="35"/>
                  </a:lnTo>
                  <a:lnTo>
                    <a:pt x="1675" y="40"/>
                  </a:lnTo>
                  <a:lnTo>
                    <a:pt x="1733" y="45"/>
                  </a:lnTo>
                  <a:lnTo>
                    <a:pt x="1848" y="54"/>
                  </a:lnTo>
                  <a:lnTo>
                    <a:pt x="1906" y="59"/>
                  </a:lnTo>
                  <a:lnTo>
                    <a:pt x="1964" y="62"/>
                  </a:lnTo>
                  <a:lnTo>
                    <a:pt x="1993" y="63"/>
                  </a:lnTo>
                  <a:lnTo>
                    <a:pt x="2021" y="64"/>
                  </a:lnTo>
                  <a:lnTo>
                    <a:pt x="2050" y="66"/>
                  </a:lnTo>
                  <a:lnTo>
                    <a:pt x="2079" y="67"/>
                  </a:lnTo>
                  <a:lnTo>
                    <a:pt x="2108" y="67"/>
                  </a:lnTo>
                  <a:lnTo>
                    <a:pt x="2136" y="66"/>
                  </a:lnTo>
                  <a:lnTo>
                    <a:pt x="2165" y="66"/>
                  </a:lnTo>
                  <a:lnTo>
                    <a:pt x="2195" y="64"/>
                  </a:lnTo>
                  <a:lnTo>
                    <a:pt x="2223" y="63"/>
                  </a:lnTo>
                  <a:lnTo>
                    <a:pt x="2252" y="62"/>
                  </a:lnTo>
                  <a:lnTo>
                    <a:pt x="2281" y="60"/>
                  </a:lnTo>
                  <a:lnTo>
                    <a:pt x="2310" y="57"/>
                  </a:lnTo>
                  <a:lnTo>
                    <a:pt x="2367" y="53"/>
                  </a:lnTo>
                  <a:lnTo>
                    <a:pt x="2424" y="48"/>
                  </a:lnTo>
                  <a:lnTo>
                    <a:pt x="2540" y="39"/>
                  </a:lnTo>
                  <a:lnTo>
                    <a:pt x="2598" y="34"/>
                  </a:lnTo>
                  <a:lnTo>
                    <a:pt x="2627" y="32"/>
                  </a:lnTo>
                  <a:lnTo>
                    <a:pt x="2655" y="31"/>
                  </a:lnTo>
                  <a:lnTo>
                    <a:pt x="2685" y="28"/>
                  </a:lnTo>
                  <a:lnTo>
                    <a:pt x="2714" y="27"/>
                  </a:lnTo>
                  <a:lnTo>
                    <a:pt x="2743" y="27"/>
                  </a:lnTo>
                  <a:lnTo>
                    <a:pt x="2771" y="26"/>
                  </a:lnTo>
                  <a:lnTo>
                    <a:pt x="2800" y="26"/>
                  </a:lnTo>
                  <a:lnTo>
                    <a:pt x="2829" y="26"/>
                  </a:lnTo>
                  <a:lnTo>
                    <a:pt x="2886" y="26"/>
                  </a:lnTo>
                  <a:lnTo>
                    <a:pt x="2945" y="27"/>
                  </a:lnTo>
                  <a:lnTo>
                    <a:pt x="3003" y="28"/>
                  </a:lnTo>
                  <a:lnTo>
                    <a:pt x="3119" y="32"/>
                  </a:lnTo>
                  <a:lnTo>
                    <a:pt x="3234" y="35"/>
                  </a:lnTo>
                  <a:lnTo>
                    <a:pt x="3350" y="39"/>
                  </a:lnTo>
                  <a:lnTo>
                    <a:pt x="3465" y="42"/>
                  </a:lnTo>
                  <a:lnTo>
                    <a:pt x="3522" y="43"/>
                  </a:lnTo>
                  <a:lnTo>
                    <a:pt x="3581" y="43"/>
                  </a:lnTo>
                  <a:lnTo>
                    <a:pt x="3638" y="45"/>
                  </a:lnTo>
                  <a:lnTo>
                    <a:pt x="3696" y="45"/>
                  </a:lnTo>
                  <a:lnTo>
                    <a:pt x="3754" y="45"/>
                  </a:lnTo>
                  <a:lnTo>
                    <a:pt x="3812" y="43"/>
                  </a:lnTo>
                  <a:lnTo>
                    <a:pt x="3870" y="42"/>
                  </a:lnTo>
                  <a:lnTo>
                    <a:pt x="3927" y="41"/>
                  </a:lnTo>
                  <a:lnTo>
                    <a:pt x="4043" y="39"/>
                  </a:lnTo>
                  <a:lnTo>
                    <a:pt x="4158" y="35"/>
                  </a:lnTo>
                  <a:lnTo>
                    <a:pt x="4274" y="32"/>
                  </a:lnTo>
                  <a:lnTo>
                    <a:pt x="4390" y="28"/>
                  </a:lnTo>
                  <a:lnTo>
                    <a:pt x="4447" y="27"/>
                  </a:lnTo>
                  <a:lnTo>
                    <a:pt x="4506" y="26"/>
                  </a:lnTo>
                  <a:lnTo>
                    <a:pt x="4621" y="25"/>
                  </a:lnTo>
                  <a:lnTo>
                    <a:pt x="4737" y="24"/>
                  </a:lnTo>
                  <a:lnTo>
                    <a:pt x="4852" y="24"/>
                  </a:lnTo>
                  <a:lnTo>
                    <a:pt x="4968" y="24"/>
                  </a:lnTo>
                  <a:lnTo>
                    <a:pt x="5083" y="25"/>
                  </a:lnTo>
                  <a:lnTo>
                    <a:pt x="5199" y="26"/>
                  </a:lnTo>
                  <a:lnTo>
                    <a:pt x="5314" y="28"/>
                  </a:lnTo>
                  <a:lnTo>
                    <a:pt x="5546" y="31"/>
                  </a:lnTo>
                  <a:lnTo>
                    <a:pt x="5662" y="32"/>
                  </a:lnTo>
                  <a:lnTo>
                    <a:pt x="5777" y="33"/>
                  </a:lnTo>
                  <a:lnTo>
                    <a:pt x="5835" y="33"/>
                  </a:lnTo>
                  <a:lnTo>
                    <a:pt x="5893" y="33"/>
                  </a:lnTo>
                  <a:lnTo>
                    <a:pt x="5950" y="32"/>
                  </a:lnTo>
                  <a:lnTo>
                    <a:pt x="6008" y="31"/>
                  </a:lnTo>
                  <a:lnTo>
                    <a:pt x="6067" y="29"/>
                  </a:lnTo>
                  <a:lnTo>
                    <a:pt x="6124" y="28"/>
                  </a:lnTo>
                  <a:lnTo>
                    <a:pt x="6182" y="26"/>
                  </a:lnTo>
                  <a:lnTo>
                    <a:pt x="6239" y="24"/>
                  </a:lnTo>
                  <a:lnTo>
                    <a:pt x="6355" y="18"/>
                  </a:lnTo>
                  <a:lnTo>
                    <a:pt x="6470" y="12"/>
                  </a:lnTo>
                  <a:lnTo>
                    <a:pt x="6529" y="10"/>
                  </a:lnTo>
                  <a:lnTo>
                    <a:pt x="6586" y="6"/>
                  </a:lnTo>
                  <a:lnTo>
                    <a:pt x="6644" y="5"/>
                  </a:lnTo>
                  <a:lnTo>
                    <a:pt x="6701" y="3"/>
                  </a:lnTo>
                  <a:lnTo>
                    <a:pt x="6760" y="1"/>
                  </a:lnTo>
                  <a:lnTo>
                    <a:pt x="6817" y="0"/>
                  </a:lnTo>
                  <a:lnTo>
                    <a:pt x="6875" y="0"/>
                  </a:lnTo>
                  <a:lnTo>
                    <a:pt x="6932" y="1"/>
                  </a:lnTo>
                  <a:lnTo>
                    <a:pt x="6991" y="4"/>
                  </a:lnTo>
                  <a:lnTo>
                    <a:pt x="7048" y="5"/>
                  </a:lnTo>
                  <a:lnTo>
                    <a:pt x="7106" y="8"/>
                  </a:lnTo>
                  <a:lnTo>
                    <a:pt x="7163" y="12"/>
                  </a:lnTo>
                  <a:lnTo>
                    <a:pt x="7222" y="15"/>
                  </a:lnTo>
                  <a:lnTo>
                    <a:pt x="7279" y="19"/>
                  </a:lnTo>
                  <a:lnTo>
                    <a:pt x="7394" y="27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1" name="直接连接符 649238"/>
            <p:cNvSpPr/>
            <p:nvPr/>
          </p:nvSpPr>
          <p:spPr>
            <a:xfrm flipV="1">
              <a:off x="764" y="2442"/>
              <a:ext cx="1" cy="84"/>
            </a:xfrm>
            <a:prstGeom prst="line">
              <a:avLst/>
            </a:prstGeom>
            <a:ln w="1905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2" name="直接连接符 649239"/>
            <p:cNvSpPr/>
            <p:nvPr/>
          </p:nvSpPr>
          <p:spPr>
            <a:xfrm flipV="1">
              <a:off x="976" y="2442"/>
              <a:ext cx="1" cy="84"/>
            </a:xfrm>
            <a:prstGeom prst="line">
              <a:avLst/>
            </a:prstGeom>
            <a:ln w="1905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任意多边形 649240"/>
            <p:cNvSpPr/>
            <p:nvPr/>
          </p:nvSpPr>
          <p:spPr>
            <a:xfrm>
              <a:off x="1603" y="1850"/>
              <a:ext cx="9" cy="634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3" y="30"/>
                </a:cxn>
                <a:cxn ang="0">
                  <a:pos x="2" y="39"/>
                </a:cxn>
                <a:cxn ang="0">
                  <a:pos x="1" y="49"/>
                </a:cxn>
                <a:cxn ang="0">
                  <a:pos x="1" y="59"/>
                </a:cxn>
                <a:cxn ang="0">
                  <a:pos x="0" y="69"/>
                </a:cxn>
                <a:cxn ang="0">
                  <a:pos x="0" y="79"/>
                </a:cxn>
                <a:cxn ang="0">
                  <a:pos x="0" y="89"/>
                </a:cxn>
                <a:cxn ang="0">
                  <a:pos x="1" y="99"/>
                </a:cxn>
                <a:cxn ang="0">
                  <a:pos x="1" y="109"/>
                </a:cxn>
                <a:cxn ang="0">
                  <a:pos x="3" y="119"/>
                </a:cxn>
                <a:cxn ang="0">
                  <a:pos x="5" y="143"/>
                </a:cxn>
                <a:cxn ang="0">
                  <a:pos x="6" y="153"/>
                </a:cxn>
                <a:cxn ang="0">
                  <a:pos x="6" y="163"/>
                </a:cxn>
                <a:cxn ang="0">
                  <a:pos x="7" y="173"/>
                </a:cxn>
                <a:cxn ang="0">
                  <a:pos x="7" y="183"/>
                </a:cxn>
                <a:cxn ang="0">
                  <a:pos x="6" y="198"/>
                </a:cxn>
                <a:cxn ang="0">
                  <a:pos x="6" y="213"/>
                </a:cxn>
                <a:cxn ang="0">
                  <a:pos x="6" y="223"/>
                </a:cxn>
                <a:cxn ang="0">
                  <a:pos x="7" y="237"/>
                </a:cxn>
                <a:cxn ang="0">
                  <a:pos x="8" y="267"/>
                </a:cxn>
                <a:cxn ang="0">
                  <a:pos x="9" y="282"/>
                </a:cxn>
                <a:cxn ang="0">
                  <a:pos x="9" y="292"/>
                </a:cxn>
                <a:cxn ang="0">
                  <a:pos x="9" y="302"/>
                </a:cxn>
                <a:cxn ang="0">
                  <a:pos x="9" y="312"/>
                </a:cxn>
                <a:cxn ang="0">
                  <a:pos x="8" y="327"/>
                </a:cxn>
                <a:cxn ang="0">
                  <a:pos x="7" y="356"/>
                </a:cxn>
                <a:cxn ang="0">
                  <a:pos x="6" y="376"/>
                </a:cxn>
                <a:cxn ang="0">
                  <a:pos x="6" y="396"/>
                </a:cxn>
                <a:cxn ang="0">
                  <a:pos x="6" y="416"/>
                </a:cxn>
                <a:cxn ang="0">
                  <a:pos x="6" y="446"/>
                </a:cxn>
                <a:cxn ang="0">
                  <a:pos x="6" y="475"/>
                </a:cxn>
                <a:cxn ang="0">
                  <a:pos x="6" y="505"/>
                </a:cxn>
                <a:cxn ang="0">
                  <a:pos x="6" y="525"/>
                </a:cxn>
                <a:cxn ang="0">
                  <a:pos x="7" y="555"/>
                </a:cxn>
                <a:cxn ang="0">
                  <a:pos x="7" y="575"/>
                </a:cxn>
                <a:cxn ang="0">
                  <a:pos x="7" y="589"/>
                </a:cxn>
                <a:cxn ang="0">
                  <a:pos x="7" y="599"/>
                </a:cxn>
                <a:cxn ang="0">
                  <a:pos x="7" y="609"/>
                </a:cxn>
                <a:cxn ang="0">
                  <a:pos x="6" y="619"/>
                </a:cxn>
                <a:cxn ang="0">
                  <a:pos x="5" y="634"/>
                </a:cxn>
              </a:cxnLst>
              <a:rect l="0" t="0" r="0" b="0"/>
              <a:pathLst>
                <a:path w="61" h="4439">
                  <a:moveTo>
                    <a:pt x="42" y="0"/>
                  </a:moveTo>
                  <a:lnTo>
                    <a:pt x="35" y="69"/>
                  </a:lnTo>
                  <a:lnTo>
                    <a:pt x="27" y="139"/>
                  </a:lnTo>
                  <a:lnTo>
                    <a:pt x="20" y="208"/>
                  </a:lnTo>
                  <a:lnTo>
                    <a:pt x="17" y="243"/>
                  </a:lnTo>
                  <a:lnTo>
                    <a:pt x="14" y="276"/>
                  </a:lnTo>
                  <a:lnTo>
                    <a:pt x="11" y="311"/>
                  </a:lnTo>
                  <a:lnTo>
                    <a:pt x="9" y="346"/>
                  </a:lnTo>
                  <a:lnTo>
                    <a:pt x="6" y="380"/>
                  </a:lnTo>
                  <a:lnTo>
                    <a:pt x="4" y="415"/>
                  </a:lnTo>
                  <a:lnTo>
                    <a:pt x="3" y="450"/>
                  </a:lnTo>
                  <a:lnTo>
                    <a:pt x="2" y="485"/>
                  </a:lnTo>
                  <a:lnTo>
                    <a:pt x="2" y="519"/>
                  </a:lnTo>
                  <a:lnTo>
                    <a:pt x="0" y="554"/>
                  </a:lnTo>
                  <a:lnTo>
                    <a:pt x="2" y="589"/>
                  </a:lnTo>
                  <a:lnTo>
                    <a:pt x="2" y="623"/>
                  </a:lnTo>
                  <a:lnTo>
                    <a:pt x="3" y="658"/>
                  </a:lnTo>
                  <a:lnTo>
                    <a:pt x="5" y="693"/>
                  </a:lnTo>
                  <a:lnTo>
                    <a:pt x="7" y="727"/>
                  </a:lnTo>
                  <a:lnTo>
                    <a:pt x="10" y="762"/>
                  </a:lnTo>
                  <a:lnTo>
                    <a:pt x="13" y="796"/>
                  </a:lnTo>
                  <a:lnTo>
                    <a:pt x="17" y="831"/>
                  </a:lnTo>
                  <a:lnTo>
                    <a:pt x="30" y="969"/>
                  </a:lnTo>
                  <a:lnTo>
                    <a:pt x="33" y="1003"/>
                  </a:lnTo>
                  <a:lnTo>
                    <a:pt x="37" y="1038"/>
                  </a:lnTo>
                  <a:lnTo>
                    <a:pt x="39" y="1073"/>
                  </a:lnTo>
                  <a:lnTo>
                    <a:pt x="41" y="1107"/>
                  </a:lnTo>
                  <a:lnTo>
                    <a:pt x="42" y="1142"/>
                  </a:lnTo>
                  <a:lnTo>
                    <a:pt x="44" y="1177"/>
                  </a:lnTo>
                  <a:lnTo>
                    <a:pt x="45" y="1212"/>
                  </a:lnTo>
                  <a:lnTo>
                    <a:pt x="45" y="1246"/>
                  </a:lnTo>
                  <a:lnTo>
                    <a:pt x="45" y="1281"/>
                  </a:lnTo>
                  <a:lnTo>
                    <a:pt x="44" y="1316"/>
                  </a:lnTo>
                  <a:lnTo>
                    <a:pt x="44" y="1385"/>
                  </a:lnTo>
                  <a:lnTo>
                    <a:pt x="42" y="1455"/>
                  </a:lnTo>
                  <a:lnTo>
                    <a:pt x="42" y="1490"/>
                  </a:lnTo>
                  <a:lnTo>
                    <a:pt x="44" y="1524"/>
                  </a:lnTo>
                  <a:lnTo>
                    <a:pt x="44" y="1559"/>
                  </a:lnTo>
                  <a:lnTo>
                    <a:pt x="45" y="1594"/>
                  </a:lnTo>
                  <a:lnTo>
                    <a:pt x="47" y="1662"/>
                  </a:lnTo>
                  <a:lnTo>
                    <a:pt x="53" y="1801"/>
                  </a:lnTo>
                  <a:lnTo>
                    <a:pt x="56" y="1871"/>
                  </a:lnTo>
                  <a:lnTo>
                    <a:pt x="59" y="1940"/>
                  </a:lnTo>
                  <a:lnTo>
                    <a:pt x="60" y="1975"/>
                  </a:lnTo>
                  <a:lnTo>
                    <a:pt x="61" y="2010"/>
                  </a:lnTo>
                  <a:lnTo>
                    <a:pt x="61" y="2044"/>
                  </a:lnTo>
                  <a:lnTo>
                    <a:pt x="61" y="2079"/>
                  </a:lnTo>
                  <a:lnTo>
                    <a:pt x="61" y="2114"/>
                  </a:lnTo>
                  <a:lnTo>
                    <a:pt x="61" y="2149"/>
                  </a:lnTo>
                  <a:lnTo>
                    <a:pt x="60" y="2183"/>
                  </a:lnTo>
                  <a:lnTo>
                    <a:pt x="59" y="2218"/>
                  </a:lnTo>
                  <a:lnTo>
                    <a:pt x="56" y="2287"/>
                  </a:lnTo>
                  <a:lnTo>
                    <a:pt x="54" y="2357"/>
                  </a:lnTo>
                  <a:lnTo>
                    <a:pt x="48" y="2495"/>
                  </a:lnTo>
                  <a:lnTo>
                    <a:pt x="45" y="2564"/>
                  </a:lnTo>
                  <a:lnTo>
                    <a:pt x="44" y="2634"/>
                  </a:lnTo>
                  <a:lnTo>
                    <a:pt x="41" y="2703"/>
                  </a:lnTo>
                  <a:lnTo>
                    <a:pt x="41" y="2773"/>
                  </a:lnTo>
                  <a:lnTo>
                    <a:pt x="41" y="2842"/>
                  </a:lnTo>
                  <a:lnTo>
                    <a:pt x="41" y="2912"/>
                  </a:lnTo>
                  <a:lnTo>
                    <a:pt x="42" y="3051"/>
                  </a:lnTo>
                  <a:lnTo>
                    <a:pt x="42" y="3120"/>
                  </a:lnTo>
                  <a:lnTo>
                    <a:pt x="42" y="3190"/>
                  </a:lnTo>
                  <a:lnTo>
                    <a:pt x="42" y="3328"/>
                  </a:lnTo>
                  <a:lnTo>
                    <a:pt x="42" y="3467"/>
                  </a:lnTo>
                  <a:lnTo>
                    <a:pt x="42" y="3536"/>
                  </a:lnTo>
                  <a:lnTo>
                    <a:pt x="42" y="3606"/>
                  </a:lnTo>
                  <a:lnTo>
                    <a:pt x="44" y="3675"/>
                  </a:lnTo>
                  <a:lnTo>
                    <a:pt x="45" y="3745"/>
                  </a:lnTo>
                  <a:lnTo>
                    <a:pt x="47" y="3884"/>
                  </a:lnTo>
                  <a:lnTo>
                    <a:pt x="48" y="3954"/>
                  </a:lnTo>
                  <a:lnTo>
                    <a:pt x="49" y="4023"/>
                  </a:lnTo>
                  <a:lnTo>
                    <a:pt x="49" y="4093"/>
                  </a:lnTo>
                  <a:lnTo>
                    <a:pt x="49" y="4126"/>
                  </a:lnTo>
                  <a:lnTo>
                    <a:pt x="48" y="4161"/>
                  </a:lnTo>
                  <a:lnTo>
                    <a:pt x="47" y="4196"/>
                  </a:lnTo>
                  <a:lnTo>
                    <a:pt x="47" y="4231"/>
                  </a:lnTo>
                  <a:lnTo>
                    <a:pt x="45" y="4265"/>
                  </a:lnTo>
                  <a:lnTo>
                    <a:pt x="44" y="4300"/>
                  </a:lnTo>
                  <a:lnTo>
                    <a:pt x="41" y="4335"/>
                  </a:lnTo>
                  <a:lnTo>
                    <a:pt x="39" y="4369"/>
                  </a:lnTo>
                  <a:lnTo>
                    <a:pt x="33" y="4439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4" name="直接连接符 649241"/>
            <p:cNvSpPr/>
            <p:nvPr/>
          </p:nvSpPr>
          <p:spPr>
            <a:xfrm>
              <a:off x="1567" y="2061"/>
              <a:ext cx="85" cy="1"/>
            </a:xfrm>
            <a:prstGeom prst="line">
              <a:avLst/>
            </a:prstGeom>
            <a:ln w="1905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5" name="文本框 649242"/>
            <p:cNvSpPr txBox="1"/>
            <p:nvPr/>
          </p:nvSpPr>
          <p:spPr>
            <a:xfrm>
              <a:off x="1670" y="2102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4896" name="文本框 649243"/>
            <p:cNvSpPr txBox="1"/>
            <p:nvPr/>
          </p:nvSpPr>
          <p:spPr>
            <a:xfrm>
              <a:off x="966" y="2481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649245" name="组合 649244"/>
          <p:cNvGrpSpPr/>
          <p:nvPr/>
        </p:nvGrpSpPr>
        <p:grpSpPr>
          <a:xfrm>
            <a:off x="1146175" y="3375025"/>
            <a:ext cx="857250" cy="696913"/>
            <a:chOff x="710" y="2207"/>
            <a:chExt cx="540" cy="439"/>
          </a:xfrm>
        </p:grpSpPr>
        <p:sp>
          <p:nvSpPr>
            <p:cNvPr id="34876" name="任意多边形 649245"/>
            <p:cNvSpPr/>
            <p:nvPr/>
          </p:nvSpPr>
          <p:spPr>
            <a:xfrm>
              <a:off x="829" y="2325"/>
              <a:ext cx="43" cy="159"/>
            </a:xfrm>
            <a:custGeom>
              <a:avLst/>
              <a:gdLst/>
              <a:ahLst/>
              <a:cxnLst>
                <a:cxn ang="0">
                  <a:pos x="43" y="159"/>
                </a:cxn>
                <a:cxn ang="0">
                  <a:pos x="43" y="153"/>
                </a:cxn>
                <a:cxn ang="0">
                  <a:pos x="43" y="147"/>
                </a:cxn>
                <a:cxn ang="0">
                  <a:pos x="42" y="141"/>
                </a:cxn>
                <a:cxn ang="0">
                  <a:pos x="42" y="134"/>
                </a:cxn>
                <a:cxn ang="0">
                  <a:pos x="41" y="128"/>
                </a:cxn>
                <a:cxn ang="0">
                  <a:pos x="41" y="122"/>
                </a:cxn>
                <a:cxn ang="0">
                  <a:pos x="40" y="116"/>
                </a:cxn>
                <a:cxn ang="0">
                  <a:pos x="39" y="110"/>
                </a:cxn>
                <a:cxn ang="0">
                  <a:pos x="38" y="104"/>
                </a:cxn>
                <a:cxn ang="0">
                  <a:pos x="37" y="98"/>
                </a:cxn>
                <a:cxn ang="0">
                  <a:pos x="36" y="92"/>
                </a:cxn>
                <a:cxn ang="0">
                  <a:pos x="34" y="86"/>
                </a:cxn>
                <a:cxn ang="0">
                  <a:pos x="33" y="80"/>
                </a:cxn>
                <a:cxn ang="0">
                  <a:pos x="31" y="74"/>
                </a:cxn>
                <a:cxn ang="0">
                  <a:pos x="29" y="68"/>
                </a:cxn>
                <a:cxn ang="0">
                  <a:pos x="28" y="62"/>
                </a:cxn>
                <a:cxn ang="0">
                  <a:pos x="26" y="56"/>
                </a:cxn>
                <a:cxn ang="0">
                  <a:pos x="24" y="50"/>
                </a:cxn>
                <a:cxn ang="0">
                  <a:pos x="21" y="44"/>
                </a:cxn>
                <a:cxn ang="0">
                  <a:pos x="19" y="39"/>
                </a:cxn>
                <a:cxn ang="0">
                  <a:pos x="17" y="33"/>
                </a:cxn>
                <a:cxn ang="0">
                  <a:pos x="14" y="27"/>
                </a:cxn>
                <a:cxn ang="0">
                  <a:pos x="12" y="22"/>
                </a:cxn>
                <a:cxn ang="0">
                  <a:pos x="9" y="16"/>
                </a:cxn>
                <a:cxn ang="0">
                  <a:pos x="6" y="11"/>
                </a:cxn>
                <a:cxn ang="0">
                  <a:pos x="3" y="5"/>
                </a:cxn>
                <a:cxn ang="0">
                  <a:pos x="0" y="0"/>
                </a:cxn>
              </a:cxnLst>
              <a:rect l="0" t="0" r="0" b="0"/>
              <a:pathLst>
                <a:path w="299" h="1115">
                  <a:moveTo>
                    <a:pt x="299" y="1115"/>
                  </a:moveTo>
                  <a:lnTo>
                    <a:pt x="299" y="1072"/>
                  </a:lnTo>
                  <a:lnTo>
                    <a:pt x="298" y="1029"/>
                  </a:lnTo>
                  <a:lnTo>
                    <a:pt x="295" y="986"/>
                  </a:lnTo>
                  <a:lnTo>
                    <a:pt x="292" y="942"/>
                  </a:lnTo>
                  <a:lnTo>
                    <a:pt x="288" y="899"/>
                  </a:lnTo>
                  <a:lnTo>
                    <a:pt x="284" y="856"/>
                  </a:lnTo>
                  <a:lnTo>
                    <a:pt x="279" y="813"/>
                  </a:lnTo>
                  <a:lnTo>
                    <a:pt x="272" y="771"/>
                  </a:lnTo>
                  <a:lnTo>
                    <a:pt x="265" y="728"/>
                  </a:lnTo>
                  <a:lnTo>
                    <a:pt x="257" y="686"/>
                  </a:lnTo>
                  <a:lnTo>
                    <a:pt x="249" y="643"/>
                  </a:lnTo>
                  <a:lnTo>
                    <a:pt x="239" y="601"/>
                  </a:lnTo>
                  <a:lnTo>
                    <a:pt x="229" y="559"/>
                  </a:lnTo>
                  <a:lnTo>
                    <a:pt x="217" y="517"/>
                  </a:lnTo>
                  <a:lnTo>
                    <a:pt x="205" y="475"/>
                  </a:lnTo>
                  <a:lnTo>
                    <a:pt x="193" y="434"/>
                  </a:lnTo>
                  <a:lnTo>
                    <a:pt x="179" y="393"/>
                  </a:lnTo>
                  <a:lnTo>
                    <a:pt x="165" y="352"/>
                  </a:lnTo>
                  <a:lnTo>
                    <a:pt x="149" y="311"/>
                  </a:lnTo>
                  <a:lnTo>
                    <a:pt x="133" y="272"/>
                  </a:lnTo>
                  <a:lnTo>
                    <a:pt x="117" y="231"/>
                  </a:lnTo>
                  <a:lnTo>
                    <a:pt x="99" y="191"/>
                  </a:lnTo>
                  <a:lnTo>
                    <a:pt x="81" y="153"/>
                  </a:lnTo>
                  <a:lnTo>
                    <a:pt x="62" y="114"/>
                  </a:lnTo>
                  <a:lnTo>
                    <a:pt x="42" y="76"/>
                  </a:lnTo>
                  <a:lnTo>
                    <a:pt x="21" y="37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7" name="任意多边形 649246"/>
            <p:cNvSpPr/>
            <p:nvPr/>
          </p:nvSpPr>
          <p:spPr>
            <a:xfrm>
              <a:off x="828" y="2568"/>
              <a:ext cx="33" cy="78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3" y="73"/>
                </a:cxn>
                <a:cxn ang="0">
                  <a:pos x="6" y="67"/>
                </a:cxn>
                <a:cxn ang="0">
                  <a:pos x="9" y="62"/>
                </a:cxn>
                <a:cxn ang="0">
                  <a:pos x="11" y="57"/>
                </a:cxn>
                <a:cxn ang="0">
                  <a:pos x="14" y="51"/>
                </a:cxn>
                <a:cxn ang="0">
                  <a:pos x="17" y="46"/>
                </a:cxn>
                <a:cxn ang="0">
                  <a:pos x="19" y="40"/>
                </a:cxn>
                <a:cxn ang="0">
                  <a:pos x="21" y="34"/>
                </a:cxn>
                <a:cxn ang="0">
                  <a:pos x="24" y="29"/>
                </a:cxn>
                <a:cxn ang="0">
                  <a:pos x="26" y="23"/>
                </a:cxn>
                <a:cxn ang="0">
                  <a:pos x="28" y="17"/>
                </a:cxn>
                <a:cxn ang="0">
                  <a:pos x="30" y="12"/>
                </a:cxn>
                <a:cxn ang="0">
                  <a:pos x="31" y="6"/>
                </a:cxn>
                <a:cxn ang="0">
                  <a:pos x="33" y="0"/>
                </a:cxn>
              </a:cxnLst>
              <a:rect l="0" t="0" r="0" b="0"/>
              <a:pathLst>
                <a:path w="230" h="546">
                  <a:moveTo>
                    <a:pt x="0" y="546"/>
                  </a:moveTo>
                  <a:lnTo>
                    <a:pt x="21" y="509"/>
                  </a:lnTo>
                  <a:lnTo>
                    <a:pt x="42" y="471"/>
                  </a:lnTo>
                  <a:lnTo>
                    <a:pt x="62" y="434"/>
                  </a:lnTo>
                  <a:lnTo>
                    <a:pt x="80" y="397"/>
                  </a:lnTo>
                  <a:lnTo>
                    <a:pt x="99" y="358"/>
                  </a:lnTo>
                  <a:lnTo>
                    <a:pt x="116" y="320"/>
                  </a:lnTo>
                  <a:lnTo>
                    <a:pt x="133" y="281"/>
                  </a:lnTo>
                  <a:lnTo>
                    <a:pt x="149" y="241"/>
                  </a:lnTo>
                  <a:lnTo>
                    <a:pt x="164" y="202"/>
                  </a:lnTo>
                  <a:lnTo>
                    <a:pt x="178" y="162"/>
                  </a:lnTo>
                  <a:lnTo>
                    <a:pt x="192" y="122"/>
                  </a:lnTo>
                  <a:lnTo>
                    <a:pt x="206" y="82"/>
                  </a:lnTo>
                  <a:lnTo>
                    <a:pt x="218" y="41"/>
                  </a:lnTo>
                  <a:lnTo>
                    <a:pt x="230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8" name="任意多边形 649247"/>
            <p:cNvSpPr/>
            <p:nvPr/>
          </p:nvSpPr>
          <p:spPr>
            <a:xfrm>
              <a:off x="847" y="2484"/>
              <a:ext cx="28" cy="86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28" y="86"/>
                </a:cxn>
                <a:cxn ang="0">
                  <a:pos x="25" y="0"/>
                </a:cxn>
                <a:cxn ang="0">
                  <a:pos x="0" y="82"/>
                </a:cxn>
              </a:cxnLst>
              <a:rect l="0" t="0" r="0" b="0"/>
              <a:pathLst>
                <a:path w="196" h="600">
                  <a:moveTo>
                    <a:pt x="0" y="574"/>
                  </a:moveTo>
                  <a:lnTo>
                    <a:pt x="196" y="600"/>
                  </a:lnTo>
                  <a:lnTo>
                    <a:pt x="176" y="0"/>
                  </a:lnTo>
                  <a:lnTo>
                    <a:pt x="0" y="57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9" name="任意多边形 649248"/>
            <p:cNvSpPr/>
            <p:nvPr/>
          </p:nvSpPr>
          <p:spPr>
            <a:xfrm>
              <a:off x="847" y="2484"/>
              <a:ext cx="28" cy="86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28" y="86"/>
                </a:cxn>
                <a:cxn ang="0">
                  <a:pos x="25" y="0"/>
                </a:cxn>
                <a:cxn ang="0">
                  <a:pos x="0" y="82"/>
                </a:cxn>
              </a:cxnLst>
              <a:rect l="0" t="0" r="0" b="0"/>
              <a:pathLst>
                <a:path w="196" h="600">
                  <a:moveTo>
                    <a:pt x="0" y="574"/>
                  </a:moveTo>
                  <a:lnTo>
                    <a:pt x="196" y="600"/>
                  </a:lnTo>
                  <a:lnTo>
                    <a:pt x="176" y="0"/>
                  </a:lnTo>
                  <a:lnTo>
                    <a:pt x="0" y="57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0" name="直接连接符 649249"/>
            <p:cNvSpPr/>
            <p:nvPr/>
          </p:nvSpPr>
          <p:spPr>
            <a:xfrm>
              <a:off x="853" y="2375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1" name="任意多边形 649250"/>
            <p:cNvSpPr/>
            <p:nvPr/>
          </p:nvSpPr>
          <p:spPr>
            <a:xfrm>
              <a:off x="766" y="2249"/>
              <a:ext cx="63" cy="76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7"/>
                </a:cxn>
                <a:cxn ang="0">
                  <a:pos x="63" y="76"/>
                </a:cxn>
                <a:cxn ang="0">
                  <a:pos x="22" y="0"/>
                </a:cxn>
              </a:cxnLst>
              <a:rect l="0" t="0" r="0" b="0"/>
              <a:pathLst>
                <a:path w="439" h="530">
                  <a:moveTo>
                    <a:pt x="156" y="0"/>
                  </a:moveTo>
                  <a:lnTo>
                    <a:pt x="0" y="120"/>
                  </a:lnTo>
                  <a:lnTo>
                    <a:pt x="439" y="53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2" name="任意多边形 649251"/>
            <p:cNvSpPr/>
            <p:nvPr/>
          </p:nvSpPr>
          <p:spPr>
            <a:xfrm>
              <a:off x="766" y="2249"/>
              <a:ext cx="63" cy="76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7"/>
                </a:cxn>
                <a:cxn ang="0">
                  <a:pos x="63" y="76"/>
                </a:cxn>
                <a:cxn ang="0">
                  <a:pos x="22" y="0"/>
                </a:cxn>
              </a:cxnLst>
              <a:rect l="0" t="0" r="0" b="0"/>
              <a:pathLst>
                <a:path w="439" h="530">
                  <a:moveTo>
                    <a:pt x="156" y="0"/>
                  </a:moveTo>
                  <a:lnTo>
                    <a:pt x="0" y="120"/>
                  </a:lnTo>
                  <a:lnTo>
                    <a:pt x="439" y="530"/>
                  </a:lnTo>
                  <a:lnTo>
                    <a:pt x="15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任意多边形 649252"/>
            <p:cNvSpPr/>
            <p:nvPr/>
          </p:nvSpPr>
          <p:spPr>
            <a:xfrm>
              <a:off x="710" y="2207"/>
              <a:ext cx="68" cy="51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3" y="47"/>
                </a:cxn>
                <a:cxn ang="0">
                  <a:pos x="59" y="42"/>
                </a:cxn>
                <a:cxn ang="0">
                  <a:pos x="54" y="38"/>
                </a:cxn>
                <a:cxn ang="0">
                  <a:pos x="50" y="34"/>
                </a:cxn>
                <a:cxn ang="0">
                  <a:pos x="45" y="31"/>
                </a:cxn>
                <a:cxn ang="0">
                  <a:pos x="40" y="27"/>
                </a:cxn>
                <a:cxn ang="0">
                  <a:pos x="36" y="23"/>
                </a:cxn>
                <a:cxn ang="0">
                  <a:pos x="31" y="20"/>
                </a:cxn>
                <a:cxn ang="0">
                  <a:pos x="26" y="16"/>
                </a:cxn>
                <a:cxn ang="0">
                  <a:pos x="21" y="13"/>
                </a:cxn>
                <a:cxn ang="0">
                  <a:pos x="16" y="9"/>
                </a:cxn>
                <a:cxn ang="0">
                  <a:pos x="11" y="6"/>
                </a:cxn>
                <a:cxn ang="0">
                  <a:pos x="5" y="3"/>
                </a:cxn>
                <a:cxn ang="0">
                  <a:pos x="0" y="0"/>
                </a:cxn>
              </a:cxnLst>
              <a:rect l="0" t="0" r="0" b="0"/>
              <a:pathLst>
                <a:path w="473" h="358">
                  <a:moveTo>
                    <a:pt x="473" y="358"/>
                  </a:moveTo>
                  <a:lnTo>
                    <a:pt x="441" y="327"/>
                  </a:lnTo>
                  <a:lnTo>
                    <a:pt x="411" y="298"/>
                  </a:lnTo>
                  <a:lnTo>
                    <a:pt x="379" y="270"/>
                  </a:lnTo>
                  <a:lnTo>
                    <a:pt x="348" y="242"/>
                  </a:lnTo>
                  <a:lnTo>
                    <a:pt x="315" y="215"/>
                  </a:lnTo>
                  <a:lnTo>
                    <a:pt x="281" y="189"/>
                  </a:lnTo>
                  <a:lnTo>
                    <a:pt x="249" y="163"/>
                  </a:lnTo>
                  <a:lnTo>
                    <a:pt x="214" y="137"/>
                  </a:lnTo>
                  <a:lnTo>
                    <a:pt x="180" y="113"/>
                  </a:lnTo>
                  <a:lnTo>
                    <a:pt x="145" y="89"/>
                  </a:lnTo>
                  <a:lnTo>
                    <a:pt x="110" y="66"/>
                  </a:lnTo>
                  <a:lnTo>
                    <a:pt x="74" y="43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4" name="文本框 649253"/>
            <p:cNvSpPr txBox="1"/>
            <p:nvPr/>
          </p:nvSpPr>
          <p:spPr>
            <a:xfrm>
              <a:off x="814" y="2241"/>
              <a:ext cx="43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30°</a:t>
              </a:r>
            </a:p>
          </p:txBody>
        </p:sp>
      </p:grpSp>
      <p:grpSp>
        <p:nvGrpSpPr>
          <p:cNvPr id="649255" name="组合 649254"/>
          <p:cNvGrpSpPr/>
          <p:nvPr/>
        </p:nvGrpSpPr>
        <p:grpSpPr>
          <a:xfrm>
            <a:off x="4394200" y="3224213"/>
            <a:ext cx="965200" cy="806450"/>
            <a:chOff x="2756" y="2112"/>
            <a:chExt cx="608" cy="508"/>
          </a:xfrm>
        </p:grpSpPr>
        <p:sp>
          <p:nvSpPr>
            <p:cNvPr id="34866" name="任意多边形 649255"/>
            <p:cNvSpPr/>
            <p:nvPr/>
          </p:nvSpPr>
          <p:spPr>
            <a:xfrm>
              <a:off x="2823" y="2139"/>
              <a:ext cx="74" cy="6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2"/>
                </a:cxn>
                <a:cxn ang="0">
                  <a:pos x="74" y="65"/>
                </a:cxn>
                <a:cxn ang="0">
                  <a:pos x="18" y="0"/>
                </a:cxn>
              </a:cxnLst>
              <a:rect l="0" t="0" r="0" b="0"/>
              <a:pathLst>
                <a:path w="519" h="453">
                  <a:moveTo>
                    <a:pt x="126" y="0"/>
                  </a:moveTo>
                  <a:lnTo>
                    <a:pt x="0" y="152"/>
                  </a:lnTo>
                  <a:lnTo>
                    <a:pt x="519" y="45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7" name="直接连接符 649256"/>
            <p:cNvSpPr/>
            <p:nvPr/>
          </p:nvSpPr>
          <p:spPr>
            <a:xfrm>
              <a:off x="2986" y="236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8" name="任意多边形 649257"/>
            <p:cNvSpPr/>
            <p:nvPr/>
          </p:nvSpPr>
          <p:spPr>
            <a:xfrm>
              <a:off x="2974" y="2456"/>
              <a:ext cx="28" cy="86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28" y="86"/>
                </a:cxn>
                <a:cxn ang="0">
                  <a:pos x="24" y="0"/>
                </a:cxn>
                <a:cxn ang="0">
                  <a:pos x="0" y="83"/>
                </a:cxn>
              </a:cxnLst>
              <a:rect l="0" t="0" r="0" b="0"/>
              <a:pathLst>
                <a:path w="196" h="600">
                  <a:moveTo>
                    <a:pt x="0" y="578"/>
                  </a:moveTo>
                  <a:lnTo>
                    <a:pt x="196" y="600"/>
                  </a:lnTo>
                  <a:lnTo>
                    <a:pt x="167" y="0"/>
                  </a:lnTo>
                  <a:lnTo>
                    <a:pt x="0" y="57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9" name="任意多边形 649258"/>
            <p:cNvSpPr/>
            <p:nvPr/>
          </p:nvSpPr>
          <p:spPr>
            <a:xfrm>
              <a:off x="2974" y="2456"/>
              <a:ext cx="28" cy="86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28" y="86"/>
                </a:cxn>
                <a:cxn ang="0">
                  <a:pos x="24" y="0"/>
                </a:cxn>
                <a:cxn ang="0">
                  <a:pos x="0" y="83"/>
                </a:cxn>
              </a:cxnLst>
              <a:rect l="0" t="0" r="0" b="0"/>
              <a:pathLst>
                <a:path w="196" h="600">
                  <a:moveTo>
                    <a:pt x="0" y="578"/>
                  </a:moveTo>
                  <a:lnTo>
                    <a:pt x="196" y="600"/>
                  </a:lnTo>
                  <a:lnTo>
                    <a:pt x="167" y="0"/>
                  </a:lnTo>
                  <a:lnTo>
                    <a:pt x="0" y="578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70" name="组合 649259"/>
            <p:cNvGrpSpPr/>
            <p:nvPr/>
          </p:nvGrpSpPr>
          <p:grpSpPr>
            <a:xfrm>
              <a:off x="2756" y="2112"/>
              <a:ext cx="608" cy="508"/>
              <a:chOff x="2756" y="2112"/>
              <a:chExt cx="608" cy="508"/>
            </a:xfrm>
          </p:grpSpPr>
          <p:sp>
            <p:nvSpPr>
              <p:cNvPr id="34871" name="任意多边形 649260"/>
              <p:cNvSpPr/>
              <p:nvPr/>
            </p:nvSpPr>
            <p:spPr>
              <a:xfrm>
                <a:off x="2823" y="2139"/>
                <a:ext cx="74" cy="6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22"/>
                  </a:cxn>
                  <a:cxn ang="0">
                    <a:pos x="74" y="65"/>
                  </a:cxn>
                  <a:cxn ang="0">
                    <a:pos x="18" y="0"/>
                  </a:cxn>
                </a:cxnLst>
                <a:rect l="0" t="0" r="0" b="0"/>
                <a:pathLst>
                  <a:path w="519" h="453">
                    <a:moveTo>
                      <a:pt x="126" y="0"/>
                    </a:moveTo>
                    <a:lnTo>
                      <a:pt x="0" y="152"/>
                    </a:lnTo>
                    <a:lnTo>
                      <a:pt x="519" y="453"/>
                    </a:lnTo>
                    <a:lnTo>
                      <a:pt x="126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2" name="任意多边形 649261"/>
              <p:cNvSpPr/>
              <p:nvPr/>
            </p:nvSpPr>
            <p:spPr>
              <a:xfrm>
                <a:off x="2756" y="2112"/>
                <a:ext cx="76" cy="38"/>
              </a:xfrm>
              <a:custGeom>
                <a:avLst/>
                <a:gdLst/>
                <a:ahLst/>
                <a:cxnLst>
                  <a:cxn ang="0">
                    <a:pos x="76" y="38"/>
                  </a:cxn>
                  <a:cxn ang="0">
                    <a:pos x="70" y="34"/>
                  </a:cxn>
                  <a:cxn ang="0">
                    <a:pos x="65" y="31"/>
                  </a:cxn>
                  <a:cxn ang="0">
                    <a:pos x="59" y="28"/>
                  </a:cxn>
                  <a:cxn ang="0">
                    <a:pos x="54" y="25"/>
                  </a:cxn>
                  <a:cxn ang="0">
                    <a:pos x="48" y="21"/>
                  </a:cxn>
                  <a:cxn ang="0">
                    <a:pos x="42" y="18"/>
                  </a:cxn>
                  <a:cxn ang="0">
                    <a:pos x="36" y="15"/>
                  </a:cxn>
                  <a:cxn ang="0">
                    <a:pos x="30" y="13"/>
                  </a:cxn>
                  <a:cxn ang="0">
                    <a:pos x="24" y="10"/>
                  </a:cxn>
                  <a:cxn ang="0">
                    <a:pos x="18" y="7"/>
                  </a:cxn>
                  <a:cxn ang="0">
                    <a:pos x="12" y="5"/>
                  </a:cxn>
                  <a:cxn ang="0">
                    <a:pos x="6" y="2"/>
                  </a:cxn>
                  <a:cxn ang="0">
                    <a:pos x="0" y="0"/>
                  </a:cxn>
                </a:cxnLst>
                <a:rect l="0" t="0" r="0" b="0"/>
                <a:pathLst>
                  <a:path w="531" h="263">
                    <a:moveTo>
                      <a:pt x="531" y="263"/>
                    </a:moveTo>
                    <a:lnTo>
                      <a:pt x="492" y="238"/>
                    </a:lnTo>
                    <a:lnTo>
                      <a:pt x="454" y="214"/>
                    </a:lnTo>
                    <a:lnTo>
                      <a:pt x="414" y="192"/>
                    </a:lnTo>
                    <a:lnTo>
                      <a:pt x="374" y="170"/>
                    </a:lnTo>
                    <a:lnTo>
                      <a:pt x="335" y="147"/>
                    </a:lnTo>
                    <a:lnTo>
                      <a:pt x="294" y="126"/>
                    </a:lnTo>
                    <a:lnTo>
                      <a:pt x="253" y="107"/>
                    </a:lnTo>
                    <a:lnTo>
                      <a:pt x="211" y="87"/>
                    </a:lnTo>
                    <a:lnTo>
                      <a:pt x="170" y="68"/>
                    </a:lnTo>
                    <a:lnTo>
                      <a:pt x="128" y="49"/>
                    </a:lnTo>
                    <a:lnTo>
                      <a:pt x="86" y="33"/>
                    </a:lnTo>
                    <a:lnTo>
                      <a:pt x="43" y="17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3" name="任意多边形 649262"/>
              <p:cNvSpPr/>
              <p:nvPr/>
            </p:nvSpPr>
            <p:spPr>
              <a:xfrm>
                <a:off x="2897" y="2204"/>
                <a:ext cx="101" cy="252"/>
              </a:xfrm>
              <a:custGeom>
                <a:avLst/>
                <a:gdLst/>
                <a:ahLst/>
                <a:cxnLst>
                  <a:cxn ang="0">
                    <a:pos x="101" y="252"/>
                  </a:cxn>
                  <a:cxn ang="0">
                    <a:pos x="101" y="246"/>
                  </a:cxn>
                  <a:cxn ang="0">
                    <a:pos x="101" y="239"/>
                  </a:cxn>
                  <a:cxn ang="0">
                    <a:pos x="100" y="232"/>
                  </a:cxn>
                  <a:cxn ang="0">
                    <a:pos x="100" y="226"/>
                  </a:cxn>
                  <a:cxn ang="0">
                    <a:pos x="99" y="219"/>
                  </a:cxn>
                  <a:cxn ang="0">
                    <a:pos x="99" y="212"/>
                  </a:cxn>
                  <a:cxn ang="0">
                    <a:pos x="98" y="206"/>
                  </a:cxn>
                  <a:cxn ang="0">
                    <a:pos x="97" y="199"/>
                  </a:cxn>
                  <a:cxn ang="0">
                    <a:pos x="96" y="193"/>
                  </a:cxn>
                  <a:cxn ang="0">
                    <a:pos x="95" y="186"/>
                  </a:cxn>
                  <a:cxn ang="0">
                    <a:pos x="94" y="180"/>
                  </a:cxn>
                  <a:cxn ang="0">
                    <a:pos x="92" y="173"/>
                  </a:cxn>
                  <a:cxn ang="0">
                    <a:pos x="91" y="167"/>
                  </a:cxn>
                  <a:cxn ang="0">
                    <a:pos x="89" y="160"/>
                  </a:cxn>
                  <a:cxn ang="0">
                    <a:pos x="87" y="154"/>
                  </a:cxn>
                  <a:cxn ang="0">
                    <a:pos x="86" y="147"/>
                  </a:cxn>
                  <a:cxn ang="0">
                    <a:pos x="84" y="141"/>
                  </a:cxn>
                  <a:cxn ang="0">
                    <a:pos x="82" y="135"/>
                  </a:cxn>
                  <a:cxn ang="0">
                    <a:pos x="79" y="129"/>
                  </a:cxn>
                  <a:cxn ang="0">
                    <a:pos x="77" y="122"/>
                  </a:cxn>
                  <a:cxn ang="0">
                    <a:pos x="75" y="116"/>
                  </a:cxn>
                  <a:cxn ang="0">
                    <a:pos x="72" y="110"/>
                  </a:cxn>
                  <a:cxn ang="0">
                    <a:pos x="70" y="104"/>
                  </a:cxn>
                  <a:cxn ang="0">
                    <a:pos x="67" y="98"/>
                  </a:cxn>
                  <a:cxn ang="0">
                    <a:pos x="64" y="92"/>
                  </a:cxn>
                  <a:cxn ang="0">
                    <a:pos x="61" y="86"/>
                  </a:cxn>
                  <a:cxn ang="0">
                    <a:pos x="58" y="80"/>
                  </a:cxn>
                  <a:cxn ang="0">
                    <a:pos x="55" y="74"/>
                  </a:cxn>
                  <a:cxn ang="0">
                    <a:pos x="51" y="69"/>
                  </a:cxn>
                  <a:cxn ang="0">
                    <a:pos x="48" y="63"/>
                  </a:cxn>
                  <a:cxn ang="0">
                    <a:pos x="45" y="57"/>
                  </a:cxn>
                  <a:cxn ang="0">
                    <a:pos x="41" y="52"/>
                  </a:cxn>
                  <a:cxn ang="0">
                    <a:pos x="37" y="46"/>
                  </a:cxn>
                  <a:cxn ang="0">
                    <a:pos x="34" y="41"/>
                  </a:cxn>
                  <a:cxn ang="0">
                    <a:pos x="30" y="35"/>
                  </a:cxn>
                  <a:cxn ang="0">
                    <a:pos x="26" y="30"/>
                  </a:cxn>
                  <a:cxn ang="0">
                    <a:pos x="22" y="25"/>
                  </a:cxn>
                  <a:cxn ang="0">
                    <a:pos x="17" y="20"/>
                  </a:cxn>
                  <a:cxn ang="0">
                    <a:pos x="13" y="15"/>
                  </a:cxn>
                  <a:cxn ang="0">
                    <a:pos x="9" y="10"/>
                  </a:cxn>
                  <a:cxn ang="0">
                    <a:pos x="4" y="5"/>
                  </a:cxn>
                  <a:cxn ang="0">
                    <a:pos x="0" y="0"/>
                  </a:cxn>
                </a:cxnLst>
                <a:rect l="0" t="0" r="0" b="0"/>
                <a:pathLst>
                  <a:path w="708" h="1766">
                    <a:moveTo>
                      <a:pt x="708" y="1766"/>
                    </a:moveTo>
                    <a:lnTo>
                      <a:pt x="708" y="1721"/>
                    </a:lnTo>
                    <a:lnTo>
                      <a:pt x="707" y="1674"/>
                    </a:lnTo>
                    <a:lnTo>
                      <a:pt x="704" y="1627"/>
                    </a:lnTo>
                    <a:lnTo>
                      <a:pt x="701" y="1581"/>
                    </a:lnTo>
                    <a:lnTo>
                      <a:pt x="697" y="1535"/>
                    </a:lnTo>
                    <a:lnTo>
                      <a:pt x="693" y="1488"/>
                    </a:lnTo>
                    <a:lnTo>
                      <a:pt x="687" y="1443"/>
                    </a:lnTo>
                    <a:lnTo>
                      <a:pt x="681" y="1396"/>
                    </a:lnTo>
                    <a:lnTo>
                      <a:pt x="674" y="1351"/>
                    </a:lnTo>
                    <a:lnTo>
                      <a:pt x="666" y="1305"/>
                    </a:lnTo>
                    <a:lnTo>
                      <a:pt x="657" y="1259"/>
                    </a:lnTo>
                    <a:lnTo>
                      <a:pt x="647" y="1214"/>
                    </a:lnTo>
                    <a:lnTo>
                      <a:pt x="637" y="1169"/>
                    </a:lnTo>
                    <a:lnTo>
                      <a:pt x="626" y="1123"/>
                    </a:lnTo>
                    <a:lnTo>
                      <a:pt x="613" y="1079"/>
                    </a:lnTo>
                    <a:lnTo>
                      <a:pt x="601" y="1033"/>
                    </a:lnTo>
                    <a:lnTo>
                      <a:pt x="587" y="989"/>
                    </a:lnTo>
                    <a:lnTo>
                      <a:pt x="573" y="946"/>
                    </a:lnTo>
                    <a:lnTo>
                      <a:pt x="557" y="902"/>
                    </a:lnTo>
                    <a:lnTo>
                      <a:pt x="541" y="858"/>
                    </a:lnTo>
                    <a:lnTo>
                      <a:pt x="525" y="815"/>
                    </a:lnTo>
                    <a:lnTo>
                      <a:pt x="506" y="772"/>
                    </a:lnTo>
                    <a:lnTo>
                      <a:pt x="489" y="729"/>
                    </a:lnTo>
                    <a:lnTo>
                      <a:pt x="469" y="687"/>
                    </a:lnTo>
                    <a:lnTo>
                      <a:pt x="449" y="645"/>
                    </a:lnTo>
                    <a:lnTo>
                      <a:pt x="428" y="604"/>
                    </a:lnTo>
                    <a:lnTo>
                      <a:pt x="407" y="562"/>
                    </a:lnTo>
                    <a:lnTo>
                      <a:pt x="385" y="521"/>
                    </a:lnTo>
                    <a:lnTo>
                      <a:pt x="361" y="482"/>
                    </a:lnTo>
                    <a:lnTo>
                      <a:pt x="338" y="442"/>
                    </a:lnTo>
                    <a:lnTo>
                      <a:pt x="314" y="402"/>
                    </a:lnTo>
                    <a:lnTo>
                      <a:pt x="288" y="363"/>
                    </a:lnTo>
                    <a:lnTo>
                      <a:pt x="262" y="324"/>
                    </a:lnTo>
                    <a:lnTo>
                      <a:pt x="235" y="287"/>
                    </a:lnTo>
                    <a:lnTo>
                      <a:pt x="209" y="248"/>
                    </a:lnTo>
                    <a:lnTo>
                      <a:pt x="181" y="212"/>
                    </a:lnTo>
                    <a:lnTo>
                      <a:pt x="153" y="175"/>
                    </a:lnTo>
                    <a:lnTo>
                      <a:pt x="122" y="139"/>
                    </a:lnTo>
                    <a:lnTo>
                      <a:pt x="93" y="104"/>
                    </a:lnTo>
                    <a:lnTo>
                      <a:pt x="63" y="69"/>
                    </a:lnTo>
                    <a:lnTo>
                      <a:pt x="31" y="3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4" name="任意多边形 649263"/>
              <p:cNvSpPr/>
              <p:nvPr/>
            </p:nvSpPr>
            <p:spPr>
              <a:xfrm>
                <a:off x="2959" y="2540"/>
                <a:ext cx="29" cy="80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3" y="74"/>
                  </a:cxn>
                  <a:cxn ang="0">
                    <a:pos x="6" y="68"/>
                  </a:cxn>
                  <a:cxn ang="0">
                    <a:pos x="8" y="62"/>
                  </a:cxn>
                  <a:cxn ang="0">
                    <a:pos x="11" y="56"/>
                  </a:cxn>
                  <a:cxn ang="0">
                    <a:pos x="13" y="50"/>
                  </a:cxn>
                  <a:cxn ang="0">
                    <a:pos x="16" y="44"/>
                  </a:cxn>
                  <a:cxn ang="0">
                    <a:pos x="18" y="38"/>
                  </a:cxn>
                  <a:cxn ang="0">
                    <a:pos x="20" y="32"/>
                  </a:cxn>
                  <a:cxn ang="0">
                    <a:pos x="22" y="25"/>
                  </a:cxn>
                  <a:cxn ang="0">
                    <a:pos x="24" y="19"/>
                  </a:cxn>
                  <a:cxn ang="0">
                    <a:pos x="26" y="13"/>
                  </a:cxn>
                  <a:cxn ang="0">
                    <a:pos x="28" y="6"/>
                  </a:cxn>
                  <a:cxn ang="0">
                    <a:pos x="29" y="0"/>
                  </a:cxn>
                </a:cxnLst>
                <a:rect l="0" t="0" r="0" b="0"/>
                <a:pathLst>
                  <a:path w="202" h="557">
                    <a:moveTo>
                      <a:pt x="0" y="557"/>
                    </a:moveTo>
                    <a:lnTo>
                      <a:pt x="20" y="516"/>
                    </a:lnTo>
                    <a:lnTo>
                      <a:pt x="40" y="475"/>
                    </a:lnTo>
                    <a:lnTo>
                      <a:pt x="59" y="433"/>
                    </a:lnTo>
                    <a:lnTo>
                      <a:pt x="76" y="391"/>
                    </a:lnTo>
                    <a:lnTo>
                      <a:pt x="94" y="349"/>
                    </a:lnTo>
                    <a:lnTo>
                      <a:pt x="110" y="306"/>
                    </a:lnTo>
                    <a:lnTo>
                      <a:pt x="125" y="264"/>
                    </a:lnTo>
                    <a:lnTo>
                      <a:pt x="140" y="221"/>
                    </a:lnTo>
                    <a:lnTo>
                      <a:pt x="154" y="176"/>
                    </a:lnTo>
                    <a:lnTo>
                      <a:pt x="167" y="133"/>
                    </a:lnTo>
                    <a:lnTo>
                      <a:pt x="180" y="89"/>
                    </a:lnTo>
                    <a:lnTo>
                      <a:pt x="192" y="44"/>
                    </a:lnTo>
                    <a:lnTo>
                      <a:pt x="202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5" name="文本框 649264"/>
              <p:cNvSpPr txBox="1"/>
              <p:nvPr/>
            </p:nvSpPr>
            <p:spPr>
              <a:xfrm>
                <a:off x="2928" y="2198"/>
                <a:ext cx="43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b="0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45°</a:t>
                </a:r>
              </a:p>
            </p:txBody>
          </p:sp>
        </p:grpSp>
      </p:grpSp>
      <p:grpSp>
        <p:nvGrpSpPr>
          <p:cNvPr id="649266" name="组合 649265"/>
          <p:cNvGrpSpPr/>
          <p:nvPr/>
        </p:nvGrpSpPr>
        <p:grpSpPr>
          <a:xfrm>
            <a:off x="4198938" y="2471738"/>
            <a:ext cx="1677987" cy="1682750"/>
            <a:chOff x="2633" y="1638"/>
            <a:chExt cx="1057" cy="1060"/>
          </a:xfrm>
        </p:grpSpPr>
        <p:sp>
          <p:nvSpPr>
            <p:cNvPr id="34862" name="任意多边形 649266"/>
            <p:cNvSpPr/>
            <p:nvPr/>
          </p:nvSpPr>
          <p:spPr>
            <a:xfrm>
              <a:off x="2633" y="2450"/>
              <a:ext cx="846" cy="12"/>
            </a:xfrm>
            <a:custGeom>
              <a:avLst/>
              <a:gdLst/>
              <a:ahLst/>
              <a:cxnLst>
                <a:cxn ang="0">
                  <a:pos x="20" y="8"/>
                </a:cxn>
                <a:cxn ang="0">
                  <a:pos x="40" y="10"/>
                </a:cxn>
                <a:cxn ang="0">
                  <a:pos x="59" y="11"/>
                </a:cxn>
                <a:cxn ang="0">
                  <a:pos x="79" y="11"/>
                </a:cxn>
                <a:cxn ang="0">
                  <a:pos x="99" y="10"/>
                </a:cxn>
                <a:cxn ang="0">
                  <a:pos x="132" y="8"/>
                </a:cxn>
                <a:cxn ang="0">
                  <a:pos x="165" y="6"/>
                </a:cxn>
                <a:cxn ang="0">
                  <a:pos x="185" y="6"/>
                </a:cxn>
                <a:cxn ang="0">
                  <a:pos x="205" y="6"/>
                </a:cxn>
                <a:cxn ang="0">
                  <a:pos x="225" y="7"/>
                </a:cxn>
                <a:cxn ang="0">
                  <a:pos x="251" y="9"/>
                </a:cxn>
                <a:cxn ang="0">
                  <a:pos x="277" y="11"/>
                </a:cxn>
                <a:cxn ang="0">
                  <a:pos x="294" y="12"/>
                </a:cxn>
                <a:cxn ang="0">
                  <a:pos x="304" y="12"/>
                </a:cxn>
                <a:cxn ang="0">
                  <a:pos x="317" y="11"/>
                </a:cxn>
                <a:cxn ang="0">
                  <a:pos x="337" y="10"/>
                </a:cxn>
                <a:cxn ang="0">
                  <a:pos x="363" y="8"/>
                </a:cxn>
                <a:cxn ang="0">
                  <a:pos x="383" y="6"/>
                </a:cxn>
                <a:cxn ang="0">
                  <a:pos x="403" y="6"/>
                </a:cxn>
                <a:cxn ang="0">
                  <a:pos x="423" y="6"/>
                </a:cxn>
                <a:cxn ang="0">
                  <a:pos x="456" y="7"/>
                </a:cxn>
                <a:cxn ang="0">
                  <a:pos x="476" y="8"/>
                </a:cxn>
                <a:cxn ang="0">
                  <a:pos x="497" y="8"/>
                </a:cxn>
                <a:cxn ang="0">
                  <a:pos x="519" y="8"/>
                </a:cxn>
                <a:cxn ang="0">
                  <a:pos x="530" y="7"/>
                </a:cxn>
                <a:cxn ang="0">
                  <a:pos x="549" y="6"/>
                </a:cxn>
                <a:cxn ang="0">
                  <a:pos x="580" y="5"/>
                </a:cxn>
                <a:cxn ang="0">
                  <a:pos x="603" y="3"/>
                </a:cxn>
                <a:cxn ang="0">
                  <a:pos x="622" y="2"/>
                </a:cxn>
                <a:cxn ang="0">
                  <a:pos x="633" y="1"/>
                </a:cxn>
                <a:cxn ang="0">
                  <a:pos x="643" y="1"/>
                </a:cxn>
                <a:cxn ang="0">
                  <a:pos x="654" y="0"/>
                </a:cxn>
                <a:cxn ang="0">
                  <a:pos x="663" y="0"/>
                </a:cxn>
                <a:cxn ang="0">
                  <a:pos x="673" y="0"/>
                </a:cxn>
                <a:cxn ang="0">
                  <a:pos x="682" y="0"/>
                </a:cxn>
                <a:cxn ang="0">
                  <a:pos x="696" y="1"/>
                </a:cxn>
                <a:cxn ang="0">
                  <a:pos x="713" y="2"/>
                </a:cxn>
                <a:cxn ang="0">
                  <a:pos x="740" y="4"/>
                </a:cxn>
                <a:cxn ang="0">
                  <a:pos x="757" y="5"/>
                </a:cxn>
                <a:cxn ang="0">
                  <a:pos x="775" y="6"/>
                </a:cxn>
                <a:cxn ang="0">
                  <a:pos x="794" y="6"/>
                </a:cxn>
                <a:cxn ang="0">
                  <a:pos x="813" y="7"/>
                </a:cxn>
                <a:cxn ang="0">
                  <a:pos x="833" y="7"/>
                </a:cxn>
              </a:cxnLst>
              <a:rect l="0" t="0" r="0" b="0"/>
              <a:pathLst>
                <a:path w="5921" h="81">
                  <a:moveTo>
                    <a:pt x="0" y="41"/>
                  </a:moveTo>
                  <a:lnTo>
                    <a:pt x="92" y="50"/>
                  </a:lnTo>
                  <a:lnTo>
                    <a:pt x="138" y="55"/>
                  </a:lnTo>
                  <a:lnTo>
                    <a:pt x="185" y="59"/>
                  </a:lnTo>
                  <a:lnTo>
                    <a:pt x="230" y="62"/>
                  </a:lnTo>
                  <a:lnTo>
                    <a:pt x="277" y="66"/>
                  </a:lnTo>
                  <a:lnTo>
                    <a:pt x="323" y="68"/>
                  </a:lnTo>
                  <a:lnTo>
                    <a:pt x="369" y="70"/>
                  </a:lnTo>
                  <a:lnTo>
                    <a:pt x="416" y="71"/>
                  </a:lnTo>
                  <a:lnTo>
                    <a:pt x="461" y="73"/>
                  </a:lnTo>
                  <a:lnTo>
                    <a:pt x="508" y="73"/>
                  </a:lnTo>
                  <a:lnTo>
                    <a:pt x="554" y="71"/>
                  </a:lnTo>
                  <a:lnTo>
                    <a:pt x="600" y="70"/>
                  </a:lnTo>
                  <a:lnTo>
                    <a:pt x="647" y="69"/>
                  </a:lnTo>
                  <a:lnTo>
                    <a:pt x="693" y="68"/>
                  </a:lnTo>
                  <a:lnTo>
                    <a:pt x="739" y="66"/>
                  </a:lnTo>
                  <a:lnTo>
                    <a:pt x="832" y="61"/>
                  </a:lnTo>
                  <a:lnTo>
                    <a:pt x="924" y="55"/>
                  </a:lnTo>
                  <a:lnTo>
                    <a:pt x="1016" y="50"/>
                  </a:lnTo>
                  <a:lnTo>
                    <a:pt x="1110" y="46"/>
                  </a:lnTo>
                  <a:lnTo>
                    <a:pt x="1155" y="43"/>
                  </a:lnTo>
                  <a:lnTo>
                    <a:pt x="1202" y="42"/>
                  </a:lnTo>
                  <a:lnTo>
                    <a:pt x="1249" y="41"/>
                  </a:lnTo>
                  <a:lnTo>
                    <a:pt x="1294" y="40"/>
                  </a:lnTo>
                  <a:lnTo>
                    <a:pt x="1341" y="39"/>
                  </a:lnTo>
                  <a:lnTo>
                    <a:pt x="1387" y="40"/>
                  </a:lnTo>
                  <a:lnTo>
                    <a:pt x="1433" y="40"/>
                  </a:lnTo>
                  <a:lnTo>
                    <a:pt x="1480" y="41"/>
                  </a:lnTo>
                  <a:lnTo>
                    <a:pt x="1526" y="43"/>
                  </a:lnTo>
                  <a:lnTo>
                    <a:pt x="1572" y="47"/>
                  </a:lnTo>
                  <a:lnTo>
                    <a:pt x="1618" y="49"/>
                  </a:lnTo>
                  <a:lnTo>
                    <a:pt x="1665" y="54"/>
                  </a:lnTo>
                  <a:lnTo>
                    <a:pt x="1757" y="61"/>
                  </a:lnTo>
                  <a:lnTo>
                    <a:pt x="1849" y="69"/>
                  </a:lnTo>
                  <a:lnTo>
                    <a:pt x="1896" y="73"/>
                  </a:lnTo>
                  <a:lnTo>
                    <a:pt x="1942" y="75"/>
                  </a:lnTo>
                  <a:lnTo>
                    <a:pt x="1988" y="77"/>
                  </a:lnTo>
                  <a:lnTo>
                    <a:pt x="2034" y="80"/>
                  </a:lnTo>
                  <a:lnTo>
                    <a:pt x="2057" y="80"/>
                  </a:lnTo>
                  <a:lnTo>
                    <a:pt x="2080" y="81"/>
                  </a:lnTo>
                  <a:lnTo>
                    <a:pt x="2104" y="81"/>
                  </a:lnTo>
                  <a:lnTo>
                    <a:pt x="2127" y="81"/>
                  </a:lnTo>
                  <a:lnTo>
                    <a:pt x="2149" y="80"/>
                  </a:lnTo>
                  <a:lnTo>
                    <a:pt x="2173" y="80"/>
                  </a:lnTo>
                  <a:lnTo>
                    <a:pt x="2219" y="77"/>
                  </a:lnTo>
                  <a:lnTo>
                    <a:pt x="2265" y="75"/>
                  </a:lnTo>
                  <a:lnTo>
                    <a:pt x="2311" y="71"/>
                  </a:lnTo>
                  <a:lnTo>
                    <a:pt x="2357" y="68"/>
                  </a:lnTo>
                  <a:lnTo>
                    <a:pt x="2404" y="64"/>
                  </a:lnTo>
                  <a:lnTo>
                    <a:pt x="2496" y="56"/>
                  </a:lnTo>
                  <a:lnTo>
                    <a:pt x="2542" y="53"/>
                  </a:lnTo>
                  <a:lnTo>
                    <a:pt x="2588" y="48"/>
                  </a:lnTo>
                  <a:lnTo>
                    <a:pt x="2635" y="46"/>
                  </a:lnTo>
                  <a:lnTo>
                    <a:pt x="2681" y="43"/>
                  </a:lnTo>
                  <a:lnTo>
                    <a:pt x="2727" y="41"/>
                  </a:lnTo>
                  <a:lnTo>
                    <a:pt x="2773" y="40"/>
                  </a:lnTo>
                  <a:lnTo>
                    <a:pt x="2820" y="40"/>
                  </a:lnTo>
                  <a:lnTo>
                    <a:pt x="2866" y="40"/>
                  </a:lnTo>
                  <a:lnTo>
                    <a:pt x="2912" y="41"/>
                  </a:lnTo>
                  <a:lnTo>
                    <a:pt x="2959" y="41"/>
                  </a:lnTo>
                  <a:lnTo>
                    <a:pt x="3051" y="43"/>
                  </a:lnTo>
                  <a:lnTo>
                    <a:pt x="3144" y="47"/>
                  </a:lnTo>
                  <a:lnTo>
                    <a:pt x="3191" y="48"/>
                  </a:lnTo>
                  <a:lnTo>
                    <a:pt x="3238" y="49"/>
                  </a:lnTo>
                  <a:lnTo>
                    <a:pt x="3286" y="50"/>
                  </a:lnTo>
                  <a:lnTo>
                    <a:pt x="3333" y="52"/>
                  </a:lnTo>
                  <a:lnTo>
                    <a:pt x="3381" y="52"/>
                  </a:lnTo>
                  <a:lnTo>
                    <a:pt x="3430" y="53"/>
                  </a:lnTo>
                  <a:lnTo>
                    <a:pt x="3479" y="53"/>
                  </a:lnTo>
                  <a:lnTo>
                    <a:pt x="3528" y="53"/>
                  </a:lnTo>
                  <a:lnTo>
                    <a:pt x="3578" y="53"/>
                  </a:lnTo>
                  <a:lnTo>
                    <a:pt x="3630" y="52"/>
                  </a:lnTo>
                  <a:lnTo>
                    <a:pt x="3655" y="50"/>
                  </a:lnTo>
                  <a:lnTo>
                    <a:pt x="3681" y="50"/>
                  </a:lnTo>
                  <a:lnTo>
                    <a:pt x="3707" y="49"/>
                  </a:lnTo>
                  <a:lnTo>
                    <a:pt x="3734" y="48"/>
                  </a:lnTo>
                  <a:lnTo>
                    <a:pt x="3786" y="47"/>
                  </a:lnTo>
                  <a:lnTo>
                    <a:pt x="3840" y="43"/>
                  </a:lnTo>
                  <a:lnTo>
                    <a:pt x="3893" y="41"/>
                  </a:lnTo>
                  <a:lnTo>
                    <a:pt x="3948" y="38"/>
                  </a:lnTo>
                  <a:lnTo>
                    <a:pt x="4057" y="31"/>
                  </a:lnTo>
                  <a:lnTo>
                    <a:pt x="4112" y="27"/>
                  </a:lnTo>
                  <a:lnTo>
                    <a:pt x="4165" y="24"/>
                  </a:lnTo>
                  <a:lnTo>
                    <a:pt x="4219" y="20"/>
                  </a:lnTo>
                  <a:lnTo>
                    <a:pt x="4273" y="17"/>
                  </a:lnTo>
                  <a:lnTo>
                    <a:pt x="4325" y="13"/>
                  </a:lnTo>
                  <a:lnTo>
                    <a:pt x="4351" y="12"/>
                  </a:lnTo>
                  <a:lnTo>
                    <a:pt x="4376" y="10"/>
                  </a:lnTo>
                  <a:lnTo>
                    <a:pt x="4402" y="8"/>
                  </a:lnTo>
                  <a:lnTo>
                    <a:pt x="4428" y="7"/>
                  </a:lnTo>
                  <a:lnTo>
                    <a:pt x="4452" y="6"/>
                  </a:lnTo>
                  <a:lnTo>
                    <a:pt x="4478" y="5"/>
                  </a:lnTo>
                  <a:lnTo>
                    <a:pt x="4502" y="4"/>
                  </a:lnTo>
                  <a:lnTo>
                    <a:pt x="4526" y="3"/>
                  </a:lnTo>
                  <a:lnTo>
                    <a:pt x="4550" y="3"/>
                  </a:lnTo>
                  <a:lnTo>
                    <a:pt x="4574" y="1"/>
                  </a:lnTo>
                  <a:lnTo>
                    <a:pt x="4597" y="1"/>
                  </a:lnTo>
                  <a:lnTo>
                    <a:pt x="4619" y="0"/>
                  </a:lnTo>
                  <a:lnTo>
                    <a:pt x="4642" y="0"/>
                  </a:lnTo>
                  <a:lnTo>
                    <a:pt x="4665" y="0"/>
                  </a:lnTo>
                  <a:lnTo>
                    <a:pt x="4686" y="0"/>
                  </a:lnTo>
                  <a:lnTo>
                    <a:pt x="4708" y="0"/>
                  </a:lnTo>
                  <a:lnTo>
                    <a:pt x="4729" y="1"/>
                  </a:lnTo>
                  <a:lnTo>
                    <a:pt x="4750" y="1"/>
                  </a:lnTo>
                  <a:lnTo>
                    <a:pt x="4771" y="1"/>
                  </a:lnTo>
                  <a:lnTo>
                    <a:pt x="4792" y="3"/>
                  </a:lnTo>
                  <a:lnTo>
                    <a:pt x="4831" y="4"/>
                  </a:lnTo>
                  <a:lnTo>
                    <a:pt x="4872" y="5"/>
                  </a:lnTo>
                  <a:lnTo>
                    <a:pt x="4911" y="7"/>
                  </a:lnTo>
                  <a:lnTo>
                    <a:pt x="4950" y="10"/>
                  </a:lnTo>
                  <a:lnTo>
                    <a:pt x="4989" y="12"/>
                  </a:lnTo>
                  <a:lnTo>
                    <a:pt x="5065" y="18"/>
                  </a:lnTo>
                  <a:lnTo>
                    <a:pt x="5142" y="22"/>
                  </a:lnTo>
                  <a:lnTo>
                    <a:pt x="5180" y="26"/>
                  </a:lnTo>
                  <a:lnTo>
                    <a:pt x="5220" y="28"/>
                  </a:lnTo>
                  <a:lnTo>
                    <a:pt x="5260" y="31"/>
                  </a:lnTo>
                  <a:lnTo>
                    <a:pt x="5299" y="33"/>
                  </a:lnTo>
                  <a:lnTo>
                    <a:pt x="5340" y="35"/>
                  </a:lnTo>
                  <a:lnTo>
                    <a:pt x="5382" y="38"/>
                  </a:lnTo>
                  <a:lnTo>
                    <a:pt x="5424" y="40"/>
                  </a:lnTo>
                  <a:lnTo>
                    <a:pt x="5467" y="41"/>
                  </a:lnTo>
                  <a:lnTo>
                    <a:pt x="5512" y="42"/>
                  </a:lnTo>
                  <a:lnTo>
                    <a:pt x="5556" y="43"/>
                  </a:lnTo>
                  <a:lnTo>
                    <a:pt x="5600" y="45"/>
                  </a:lnTo>
                  <a:lnTo>
                    <a:pt x="5645" y="46"/>
                  </a:lnTo>
                  <a:lnTo>
                    <a:pt x="5690" y="46"/>
                  </a:lnTo>
                  <a:lnTo>
                    <a:pt x="5737" y="47"/>
                  </a:lnTo>
                  <a:lnTo>
                    <a:pt x="5782" y="47"/>
                  </a:lnTo>
                  <a:lnTo>
                    <a:pt x="5828" y="47"/>
                  </a:lnTo>
                  <a:lnTo>
                    <a:pt x="5921" y="47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3" name="任意多边形 649267"/>
            <p:cNvSpPr/>
            <p:nvPr/>
          </p:nvSpPr>
          <p:spPr>
            <a:xfrm>
              <a:off x="3474" y="1638"/>
              <a:ext cx="10" cy="819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7" y="26"/>
                </a:cxn>
                <a:cxn ang="0">
                  <a:pos x="8" y="38"/>
                </a:cxn>
                <a:cxn ang="0">
                  <a:pos x="8" y="51"/>
                </a:cxn>
                <a:cxn ang="0">
                  <a:pos x="9" y="64"/>
                </a:cxn>
                <a:cxn ang="0">
                  <a:pos x="9" y="77"/>
                </a:cxn>
                <a:cxn ang="0">
                  <a:pos x="8" y="89"/>
                </a:cxn>
                <a:cxn ang="0">
                  <a:pos x="8" y="102"/>
                </a:cxn>
                <a:cxn ang="0">
                  <a:pos x="7" y="128"/>
                </a:cxn>
                <a:cxn ang="0">
                  <a:pos x="5" y="154"/>
                </a:cxn>
                <a:cxn ang="0">
                  <a:pos x="5" y="166"/>
                </a:cxn>
                <a:cxn ang="0">
                  <a:pos x="4" y="179"/>
                </a:cxn>
                <a:cxn ang="0">
                  <a:pos x="4" y="192"/>
                </a:cxn>
                <a:cxn ang="0">
                  <a:pos x="4" y="205"/>
                </a:cxn>
                <a:cxn ang="0">
                  <a:pos x="5" y="218"/>
                </a:cxn>
                <a:cxn ang="0">
                  <a:pos x="5" y="230"/>
                </a:cxn>
                <a:cxn ang="0">
                  <a:pos x="6" y="243"/>
                </a:cxn>
                <a:cxn ang="0">
                  <a:pos x="8" y="262"/>
                </a:cxn>
                <a:cxn ang="0">
                  <a:pos x="9" y="275"/>
                </a:cxn>
                <a:cxn ang="0">
                  <a:pos x="10" y="288"/>
                </a:cxn>
                <a:cxn ang="0">
                  <a:pos x="10" y="297"/>
                </a:cxn>
                <a:cxn ang="0">
                  <a:pos x="10" y="304"/>
                </a:cxn>
                <a:cxn ang="0">
                  <a:pos x="10" y="310"/>
                </a:cxn>
                <a:cxn ang="0">
                  <a:pos x="9" y="320"/>
                </a:cxn>
                <a:cxn ang="0">
                  <a:pos x="8" y="333"/>
                </a:cxn>
                <a:cxn ang="0">
                  <a:pos x="7" y="345"/>
                </a:cxn>
                <a:cxn ang="0">
                  <a:pos x="6" y="364"/>
                </a:cxn>
                <a:cxn ang="0">
                  <a:pos x="5" y="377"/>
                </a:cxn>
                <a:cxn ang="0">
                  <a:pos x="4" y="390"/>
                </a:cxn>
                <a:cxn ang="0">
                  <a:pos x="4" y="403"/>
                </a:cxn>
                <a:cxn ang="0">
                  <a:pos x="4" y="416"/>
                </a:cxn>
                <a:cxn ang="0">
                  <a:pos x="5" y="435"/>
                </a:cxn>
                <a:cxn ang="0">
                  <a:pos x="6" y="473"/>
                </a:cxn>
                <a:cxn ang="0">
                  <a:pos x="6" y="492"/>
                </a:cxn>
                <a:cxn ang="0">
                  <a:pos x="6" y="505"/>
                </a:cxn>
                <a:cxn ang="0">
                  <a:pos x="6" y="517"/>
                </a:cxn>
                <a:cxn ang="0">
                  <a:pos x="6" y="530"/>
                </a:cxn>
                <a:cxn ang="0">
                  <a:pos x="5" y="542"/>
                </a:cxn>
                <a:cxn ang="0">
                  <a:pos x="4" y="561"/>
                </a:cxn>
                <a:cxn ang="0">
                  <a:pos x="3" y="586"/>
                </a:cxn>
                <a:cxn ang="0">
                  <a:pos x="1" y="604"/>
                </a:cxn>
                <a:cxn ang="0">
                  <a:pos x="1" y="617"/>
                </a:cxn>
                <a:cxn ang="0">
                  <a:pos x="0" y="630"/>
                </a:cxn>
                <a:cxn ang="0">
                  <a:pos x="0" y="643"/>
                </a:cxn>
                <a:cxn ang="0">
                  <a:pos x="0" y="655"/>
                </a:cxn>
                <a:cxn ang="0">
                  <a:pos x="0" y="669"/>
                </a:cxn>
                <a:cxn ang="0">
                  <a:pos x="1" y="688"/>
                </a:cxn>
                <a:cxn ang="0">
                  <a:pos x="2" y="715"/>
                </a:cxn>
                <a:cxn ang="0">
                  <a:pos x="3" y="741"/>
                </a:cxn>
                <a:cxn ang="0">
                  <a:pos x="4" y="761"/>
                </a:cxn>
                <a:cxn ang="0">
                  <a:pos x="5" y="780"/>
                </a:cxn>
                <a:cxn ang="0">
                  <a:pos x="5" y="806"/>
                </a:cxn>
              </a:cxnLst>
              <a:rect l="0" t="0" r="0" b="0"/>
              <a:pathLst>
                <a:path w="68" h="5730">
                  <a:moveTo>
                    <a:pt x="28" y="0"/>
                  </a:moveTo>
                  <a:lnTo>
                    <a:pt x="38" y="90"/>
                  </a:lnTo>
                  <a:lnTo>
                    <a:pt x="41" y="135"/>
                  </a:lnTo>
                  <a:lnTo>
                    <a:pt x="45" y="179"/>
                  </a:lnTo>
                  <a:lnTo>
                    <a:pt x="48" y="224"/>
                  </a:lnTo>
                  <a:lnTo>
                    <a:pt x="52" y="269"/>
                  </a:lnTo>
                  <a:lnTo>
                    <a:pt x="54" y="313"/>
                  </a:lnTo>
                  <a:lnTo>
                    <a:pt x="56" y="357"/>
                  </a:lnTo>
                  <a:lnTo>
                    <a:pt x="57" y="403"/>
                  </a:lnTo>
                  <a:lnTo>
                    <a:pt x="59" y="447"/>
                  </a:lnTo>
                  <a:lnTo>
                    <a:pt x="59" y="492"/>
                  </a:lnTo>
                  <a:lnTo>
                    <a:pt x="59" y="537"/>
                  </a:lnTo>
                  <a:lnTo>
                    <a:pt x="59" y="581"/>
                  </a:lnTo>
                  <a:lnTo>
                    <a:pt x="57" y="626"/>
                  </a:lnTo>
                  <a:lnTo>
                    <a:pt x="55" y="671"/>
                  </a:lnTo>
                  <a:lnTo>
                    <a:pt x="54" y="716"/>
                  </a:lnTo>
                  <a:lnTo>
                    <a:pt x="49" y="805"/>
                  </a:lnTo>
                  <a:lnTo>
                    <a:pt x="45" y="895"/>
                  </a:lnTo>
                  <a:lnTo>
                    <a:pt x="39" y="985"/>
                  </a:lnTo>
                  <a:lnTo>
                    <a:pt x="34" y="1074"/>
                  </a:lnTo>
                  <a:lnTo>
                    <a:pt x="32" y="1119"/>
                  </a:lnTo>
                  <a:lnTo>
                    <a:pt x="31" y="1164"/>
                  </a:lnTo>
                  <a:lnTo>
                    <a:pt x="28" y="1209"/>
                  </a:lnTo>
                  <a:lnTo>
                    <a:pt x="27" y="1253"/>
                  </a:lnTo>
                  <a:lnTo>
                    <a:pt x="27" y="1298"/>
                  </a:lnTo>
                  <a:lnTo>
                    <a:pt x="26" y="1343"/>
                  </a:lnTo>
                  <a:lnTo>
                    <a:pt x="26" y="1388"/>
                  </a:lnTo>
                  <a:lnTo>
                    <a:pt x="27" y="1432"/>
                  </a:lnTo>
                  <a:lnTo>
                    <a:pt x="28" y="1477"/>
                  </a:lnTo>
                  <a:lnTo>
                    <a:pt x="31" y="1522"/>
                  </a:lnTo>
                  <a:lnTo>
                    <a:pt x="33" y="1567"/>
                  </a:lnTo>
                  <a:lnTo>
                    <a:pt x="36" y="1612"/>
                  </a:lnTo>
                  <a:lnTo>
                    <a:pt x="40" y="1656"/>
                  </a:lnTo>
                  <a:lnTo>
                    <a:pt x="43" y="1701"/>
                  </a:lnTo>
                  <a:lnTo>
                    <a:pt x="50" y="1790"/>
                  </a:lnTo>
                  <a:lnTo>
                    <a:pt x="54" y="1836"/>
                  </a:lnTo>
                  <a:lnTo>
                    <a:pt x="57" y="1880"/>
                  </a:lnTo>
                  <a:lnTo>
                    <a:pt x="61" y="1924"/>
                  </a:lnTo>
                  <a:lnTo>
                    <a:pt x="63" y="1969"/>
                  </a:lnTo>
                  <a:lnTo>
                    <a:pt x="66" y="2014"/>
                  </a:lnTo>
                  <a:lnTo>
                    <a:pt x="67" y="2058"/>
                  </a:lnTo>
                  <a:lnTo>
                    <a:pt x="68" y="2081"/>
                  </a:lnTo>
                  <a:lnTo>
                    <a:pt x="68" y="2103"/>
                  </a:lnTo>
                  <a:lnTo>
                    <a:pt x="68" y="2125"/>
                  </a:lnTo>
                  <a:lnTo>
                    <a:pt x="67" y="2148"/>
                  </a:lnTo>
                  <a:lnTo>
                    <a:pt x="67" y="2170"/>
                  </a:lnTo>
                  <a:lnTo>
                    <a:pt x="66" y="2193"/>
                  </a:lnTo>
                  <a:lnTo>
                    <a:pt x="63" y="2237"/>
                  </a:lnTo>
                  <a:lnTo>
                    <a:pt x="61" y="2281"/>
                  </a:lnTo>
                  <a:lnTo>
                    <a:pt x="57" y="2327"/>
                  </a:lnTo>
                  <a:lnTo>
                    <a:pt x="54" y="2371"/>
                  </a:lnTo>
                  <a:lnTo>
                    <a:pt x="50" y="2415"/>
                  </a:lnTo>
                  <a:lnTo>
                    <a:pt x="42" y="2505"/>
                  </a:lnTo>
                  <a:lnTo>
                    <a:pt x="39" y="2550"/>
                  </a:lnTo>
                  <a:lnTo>
                    <a:pt x="35" y="2595"/>
                  </a:lnTo>
                  <a:lnTo>
                    <a:pt x="32" y="2639"/>
                  </a:lnTo>
                  <a:lnTo>
                    <a:pt x="29" y="2684"/>
                  </a:lnTo>
                  <a:lnTo>
                    <a:pt x="28" y="2729"/>
                  </a:lnTo>
                  <a:lnTo>
                    <a:pt x="27" y="2774"/>
                  </a:lnTo>
                  <a:lnTo>
                    <a:pt x="27" y="2818"/>
                  </a:lnTo>
                  <a:lnTo>
                    <a:pt x="27" y="2863"/>
                  </a:lnTo>
                  <a:lnTo>
                    <a:pt x="27" y="2908"/>
                  </a:lnTo>
                  <a:lnTo>
                    <a:pt x="28" y="2953"/>
                  </a:lnTo>
                  <a:lnTo>
                    <a:pt x="31" y="3042"/>
                  </a:lnTo>
                  <a:lnTo>
                    <a:pt x="35" y="3222"/>
                  </a:lnTo>
                  <a:lnTo>
                    <a:pt x="38" y="3310"/>
                  </a:lnTo>
                  <a:lnTo>
                    <a:pt x="40" y="3399"/>
                  </a:lnTo>
                  <a:lnTo>
                    <a:pt x="40" y="3443"/>
                  </a:lnTo>
                  <a:lnTo>
                    <a:pt x="41" y="3488"/>
                  </a:lnTo>
                  <a:lnTo>
                    <a:pt x="41" y="3532"/>
                  </a:lnTo>
                  <a:lnTo>
                    <a:pt x="41" y="3576"/>
                  </a:lnTo>
                  <a:lnTo>
                    <a:pt x="40" y="3619"/>
                  </a:lnTo>
                  <a:lnTo>
                    <a:pt x="40" y="3664"/>
                  </a:lnTo>
                  <a:lnTo>
                    <a:pt x="39" y="3707"/>
                  </a:lnTo>
                  <a:lnTo>
                    <a:pt x="36" y="3750"/>
                  </a:lnTo>
                  <a:lnTo>
                    <a:pt x="34" y="3794"/>
                  </a:lnTo>
                  <a:lnTo>
                    <a:pt x="33" y="3838"/>
                  </a:lnTo>
                  <a:lnTo>
                    <a:pt x="27" y="3924"/>
                  </a:lnTo>
                  <a:lnTo>
                    <a:pt x="21" y="4010"/>
                  </a:lnTo>
                  <a:lnTo>
                    <a:pt x="17" y="4097"/>
                  </a:lnTo>
                  <a:lnTo>
                    <a:pt x="11" y="4184"/>
                  </a:lnTo>
                  <a:lnTo>
                    <a:pt x="8" y="4228"/>
                  </a:lnTo>
                  <a:lnTo>
                    <a:pt x="6" y="4272"/>
                  </a:lnTo>
                  <a:lnTo>
                    <a:pt x="4" y="4316"/>
                  </a:lnTo>
                  <a:lnTo>
                    <a:pt x="3" y="4360"/>
                  </a:lnTo>
                  <a:lnTo>
                    <a:pt x="1" y="4405"/>
                  </a:lnTo>
                  <a:lnTo>
                    <a:pt x="0" y="4450"/>
                  </a:lnTo>
                  <a:lnTo>
                    <a:pt x="0" y="4496"/>
                  </a:lnTo>
                  <a:lnTo>
                    <a:pt x="0" y="4540"/>
                  </a:lnTo>
                  <a:lnTo>
                    <a:pt x="0" y="4585"/>
                  </a:lnTo>
                  <a:lnTo>
                    <a:pt x="1" y="4632"/>
                  </a:lnTo>
                  <a:lnTo>
                    <a:pt x="1" y="4678"/>
                  </a:lnTo>
                  <a:lnTo>
                    <a:pt x="3" y="4724"/>
                  </a:lnTo>
                  <a:lnTo>
                    <a:pt x="6" y="4816"/>
                  </a:lnTo>
                  <a:lnTo>
                    <a:pt x="10" y="4909"/>
                  </a:lnTo>
                  <a:lnTo>
                    <a:pt x="13" y="5002"/>
                  </a:lnTo>
                  <a:lnTo>
                    <a:pt x="18" y="5094"/>
                  </a:lnTo>
                  <a:lnTo>
                    <a:pt x="21" y="5186"/>
                  </a:lnTo>
                  <a:lnTo>
                    <a:pt x="25" y="5278"/>
                  </a:lnTo>
                  <a:lnTo>
                    <a:pt x="27" y="5324"/>
                  </a:lnTo>
                  <a:lnTo>
                    <a:pt x="28" y="5369"/>
                  </a:lnTo>
                  <a:lnTo>
                    <a:pt x="31" y="5460"/>
                  </a:lnTo>
                  <a:lnTo>
                    <a:pt x="32" y="5550"/>
                  </a:lnTo>
                  <a:lnTo>
                    <a:pt x="33" y="5640"/>
                  </a:lnTo>
                  <a:lnTo>
                    <a:pt x="34" y="573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4" name="文本框 649268"/>
            <p:cNvSpPr txBox="1"/>
            <p:nvPr/>
          </p:nvSpPr>
          <p:spPr>
            <a:xfrm>
              <a:off x="3494" y="1881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4865" name="文本框 649269"/>
            <p:cNvSpPr txBox="1"/>
            <p:nvPr/>
          </p:nvSpPr>
          <p:spPr>
            <a:xfrm>
              <a:off x="3024" y="2448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649271" name="组合 649270"/>
          <p:cNvGrpSpPr/>
          <p:nvPr/>
        </p:nvGrpSpPr>
        <p:grpSpPr>
          <a:xfrm>
            <a:off x="7034213" y="2136775"/>
            <a:ext cx="1357312" cy="2066925"/>
            <a:chOff x="4419" y="1427"/>
            <a:chExt cx="855" cy="1302"/>
          </a:xfrm>
        </p:grpSpPr>
        <p:sp>
          <p:nvSpPr>
            <p:cNvPr id="34848" name="任意多边形 649271"/>
            <p:cNvSpPr/>
            <p:nvPr/>
          </p:nvSpPr>
          <p:spPr>
            <a:xfrm>
              <a:off x="5041" y="1427"/>
              <a:ext cx="17" cy="1057"/>
            </a:xfrm>
            <a:custGeom>
              <a:avLst/>
              <a:gdLst/>
              <a:ahLst/>
              <a:cxnLst>
                <a:cxn ang="0">
                  <a:pos x="14" y="25"/>
                </a:cxn>
                <a:cxn ang="0">
                  <a:pos x="15" y="45"/>
                </a:cxn>
                <a:cxn ang="0">
                  <a:pos x="16" y="58"/>
                </a:cxn>
                <a:cxn ang="0">
                  <a:pos x="16" y="70"/>
                </a:cxn>
                <a:cxn ang="0">
                  <a:pos x="16" y="91"/>
                </a:cxn>
                <a:cxn ang="0">
                  <a:pos x="15" y="116"/>
                </a:cxn>
                <a:cxn ang="0">
                  <a:pos x="12" y="157"/>
                </a:cxn>
                <a:cxn ang="0">
                  <a:pos x="11" y="182"/>
                </a:cxn>
                <a:cxn ang="0">
                  <a:pos x="11" y="198"/>
                </a:cxn>
                <a:cxn ang="0">
                  <a:pos x="12" y="211"/>
                </a:cxn>
                <a:cxn ang="0">
                  <a:pos x="12" y="223"/>
                </a:cxn>
                <a:cxn ang="0">
                  <a:pos x="14" y="248"/>
                </a:cxn>
                <a:cxn ang="0">
                  <a:pos x="17" y="281"/>
                </a:cxn>
                <a:cxn ang="0">
                  <a:pos x="17" y="293"/>
                </a:cxn>
                <a:cxn ang="0">
                  <a:pos x="17" y="306"/>
                </a:cxn>
                <a:cxn ang="0">
                  <a:pos x="17" y="318"/>
                </a:cxn>
                <a:cxn ang="0">
                  <a:pos x="15" y="339"/>
                </a:cxn>
                <a:cxn ang="0">
                  <a:pos x="13" y="372"/>
                </a:cxn>
                <a:cxn ang="0">
                  <a:pos x="12" y="384"/>
                </a:cxn>
                <a:cxn ang="0">
                  <a:pos x="11" y="397"/>
                </a:cxn>
                <a:cxn ang="0">
                  <a:pos x="12" y="413"/>
                </a:cxn>
                <a:cxn ang="0">
                  <a:pos x="12" y="446"/>
                </a:cxn>
                <a:cxn ang="0">
                  <a:pos x="14" y="512"/>
                </a:cxn>
                <a:cxn ang="0">
                  <a:pos x="14" y="545"/>
                </a:cxn>
                <a:cxn ang="0">
                  <a:pos x="14" y="570"/>
                </a:cxn>
                <a:cxn ang="0">
                  <a:pos x="14" y="595"/>
                </a:cxn>
                <a:cxn ang="0">
                  <a:pos x="13" y="620"/>
                </a:cxn>
                <a:cxn ang="0">
                  <a:pos x="11" y="645"/>
                </a:cxn>
                <a:cxn ang="0">
                  <a:pos x="7" y="678"/>
                </a:cxn>
                <a:cxn ang="0">
                  <a:pos x="3" y="711"/>
                </a:cxn>
                <a:cxn ang="0">
                  <a:pos x="1" y="736"/>
                </a:cxn>
                <a:cxn ang="0">
                  <a:pos x="0" y="748"/>
                </a:cxn>
                <a:cxn ang="0">
                  <a:pos x="0" y="760"/>
                </a:cxn>
                <a:cxn ang="0">
                  <a:pos x="0" y="773"/>
                </a:cxn>
                <a:cxn ang="0">
                  <a:pos x="0" y="785"/>
                </a:cxn>
                <a:cxn ang="0">
                  <a:pos x="1" y="797"/>
                </a:cxn>
                <a:cxn ang="0">
                  <a:pos x="2" y="810"/>
                </a:cxn>
                <a:cxn ang="0">
                  <a:pos x="5" y="826"/>
                </a:cxn>
                <a:cxn ang="0">
                  <a:pos x="9" y="855"/>
                </a:cxn>
                <a:cxn ang="0">
                  <a:pos x="11" y="867"/>
                </a:cxn>
                <a:cxn ang="0">
                  <a:pos x="12" y="879"/>
                </a:cxn>
                <a:cxn ang="0">
                  <a:pos x="12" y="892"/>
                </a:cxn>
                <a:cxn ang="0">
                  <a:pos x="12" y="904"/>
                </a:cxn>
                <a:cxn ang="0">
                  <a:pos x="12" y="917"/>
                </a:cxn>
                <a:cxn ang="0">
                  <a:pos x="10" y="941"/>
                </a:cxn>
                <a:cxn ang="0">
                  <a:pos x="9" y="966"/>
                </a:cxn>
                <a:cxn ang="0">
                  <a:pos x="8" y="979"/>
                </a:cxn>
                <a:cxn ang="0">
                  <a:pos x="8" y="991"/>
                </a:cxn>
                <a:cxn ang="0">
                  <a:pos x="8" y="1003"/>
                </a:cxn>
                <a:cxn ang="0">
                  <a:pos x="9" y="1024"/>
                </a:cxn>
                <a:cxn ang="0">
                  <a:pos x="12" y="1057"/>
                </a:cxn>
              </a:cxnLst>
              <a:rect l="0" t="0" r="0" b="0"/>
              <a:pathLst>
                <a:path w="123" h="7399">
                  <a:moveTo>
                    <a:pt x="85" y="0"/>
                  </a:moveTo>
                  <a:lnTo>
                    <a:pt x="95" y="116"/>
                  </a:lnTo>
                  <a:lnTo>
                    <a:pt x="100" y="173"/>
                  </a:lnTo>
                  <a:lnTo>
                    <a:pt x="105" y="231"/>
                  </a:lnTo>
                  <a:lnTo>
                    <a:pt x="108" y="288"/>
                  </a:lnTo>
                  <a:lnTo>
                    <a:pt x="111" y="317"/>
                  </a:lnTo>
                  <a:lnTo>
                    <a:pt x="112" y="347"/>
                  </a:lnTo>
                  <a:lnTo>
                    <a:pt x="113" y="375"/>
                  </a:lnTo>
                  <a:lnTo>
                    <a:pt x="114" y="404"/>
                  </a:lnTo>
                  <a:lnTo>
                    <a:pt x="114" y="433"/>
                  </a:lnTo>
                  <a:lnTo>
                    <a:pt x="115" y="462"/>
                  </a:lnTo>
                  <a:lnTo>
                    <a:pt x="115" y="491"/>
                  </a:lnTo>
                  <a:lnTo>
                    <a:pt x="115" y="519"/>
                  </a:lnTo>
                  <a:lnTo>
                    <a:pt x="114" y="578"/>
                  </a:lnTo>
                  <a:lnTo>
                    <a:pt x="113" y="635"/>
                  </a:lnTo>
                  <a:lnTo>
                    <a:pt x="111" y="693"/>
                  </a:lnTo>
                  <a:lnTo>
                    <a:pt x="108" y="751"/>
                  </a:lnTo>
                  <a:lnTo>
                    <a:pt x="105" y="809"/>
                  </a:lnTo>
                  <a:lnTo>
                    <a:pt x="98" y="925"/>
                  </a:lnTo>
                  <a:lnTo>
                    <a:pt x="92" y="1041"/>
                  </a:lnTo>
                  <a:lnTo>
                    <a:pt x="88" y="1099"/>
                  </a:lnTo>
                  <a:lnTo>
                    <a:pt x="86" y="1156"/>
                  </a:lnTo>
                  <a:lnTo>
                    <a:pt x="84" y="1215"/>
                  </a:lnTo>
                  <a:lnTo>
                    <a:pt x="83" y="1273"/>
                  </a:lnTo>
                  <a:lnTo>
                    <a:pt x="83" y="1330"/>
                  </a:lnTo>
                  <a:lnTo>
                    <a:pt x="83" y="1359"/>
                  </a:lnTo>
                  <a:lnTo>
                    <a:pt x="83" y="1388"/>
                  </a:lnTo>
                  <a:lnTo>
                    <a:pt x="83" y="1418"/>
                  </a:lnTo>
                  <a:lnTo>
                    <a:pt x="84" y="1446"/>
                  </a:lnTo>
                  <a:lnTo>
                    <a:pt x="84" y="1475"/>
                  </a:lnTo>
                  <a:lnTo>
                    <a:pt x="85" y="1504"/>
                  </a:lnTo>
                  <a:lnTo>
                    <a:pt x="87" y="1533"/>
                  </a:lnTo>
                  <a:lnTo>
                    <a:pt x="88" y="1562"/>
                  </a:lnTo>
                  <a:lnTo>
                    <a:pt x="93" y="1619"/>
                  </a:lnTo>
                  <a:lnTo>
                    <a:pt x="98" y="1678"/>
                  </a:lnTo>
                  <a:lnTo>
                    <a:pt x="102" y="1735"/>
                  </a:lnTo>
                  <a:lnTo>
                    <a:pt x="112" y="1850"/>
                  </a:lnTo>
                  <a:lnTo>
                    <a:pt x="116" y="1909"/>
                  </a:lnTo>
                  <a:lnTo>
                    <a:pt x="120" y="1967"/>
                  </a:lnTo>
                  <a:lnTo>
                    <a:pt x="121" y="1995"/>
                  </a:lnTo>
                  <a:lnTo>
                    <a:pt x="122" y="2024"/>
                  </a:lnTo>
                  <a:lnTo>
                    <a:pt x="122" y="2053"/>
                  </a:lnTo>
                  <a:lnTo>
                    <a:pt x="123" y="2083"/>
                  </a:lnTo>
                  <a:lnTo>
                    <a:pt x="123" y="2111"/>
                  </a:lnTo>
                  <a:lnTo>
                    <a:pt x="123" y="2140"/>
                  </a:lnTo>
                  <a:lnTo>
                    <a:pt x="122" y="2169"/>
                  </a:lnTo>
                  <a:lnTo>
                    <a:pt x="121" y="2198"/>
                  </a:lnTo>
                  <a:lnTo>
                    <a:pt x="120" y="2226"/>
                  </a:lnTo>
                  <a:lnTo>
                    <a:pt x="119" y="2255"/>
                  </a:lnTo>
                  <a:lnTo>
                    <a:pt x="114" y="2314"/>
                  </a:lnTo>
                  <a:lnTo>
                    <a:pt x="109" y="2371"/>
                  </a:lnTo>
                  <a:lnTo>
                    <a:pt x="105" y="2429"/>
                  </a:lnTo>
                  <a:lnTo>
                    <a:pt x="95" y="2545"/>
                  </a:lnTo>
                  <a:lnTo>
                    <a:pt x="91" y="2602"/>
                  </a:lnTo>
                  <a:lnTo>
                    <a:pt x="88" y="2631"/>
                  </a:lnTo>
                  <a:lnTo>
                    <a:pt x="87" y="2660"/>
                  </a:lnTo>
                  <a:lnTo>
                    <a:pt x="85" y="2689"/>
                  </a:lnTo>
                  <a:lnTo>
                    <a:pt x="84" y="2717"/>
                  </a:lnTo>
                  <a:lnTo>
                    <a:pt x="84" y="2746"/>
                  </a:lnTo>
                  <a:lnTo>
                    <a:pt x="83" y="2776"/>
                  </a:lnTo>
                  <a:lnTo>
                    <a:pt x="83" y="2805"/>
                  </a:lnTo>
                  <a:lnTo>
                    <a:pt x="83" y="2834"/>
                  </a:lnTo>
                  <a:lnTo>
                    <a:pt x="84" y="2891"/>
                  </a:lnTo>
                  <a:lnTo>
                    <a:pt x="84" y="2949"/>
                  </a:lnTo>
                  <a:lnTo>
                    <a:pt x="85" y="3008"/>
                  </a:lnTo>
                  <a:lnTo>
                    <a:pt x="88" y="3123"/>
                  </a:lnTo>
                  <a:lnTo>
                    <a:pt x="91" y="3239"/>
                  </a:lnTo>
                  <a:lnTo>
                    <a:pt x="97" y="3471"/>
                  </a:lnTo>
                  <a:lnTo>
                    <a:pt x="100" y="3586"/>
                  </a:lnTo>
                  <a:lnTo>
                    <a:pt x="102" y="3702"/>
                  </a:lnTo>
                  <a:lnTo>
                    <a:pt x="102" y="3760"/>
                  </a:lnTo>
                  <a:lnTo>
                    <a:pt x="104" y="3817"/>
                  </a:lnTo>
                  <a:lnTo>
                    <a:pt x="104" y="3876"/>
                  </a:lnTo>
                  <a:lnTo>
                    <a:pt x="104" y="3934"/>
                  </a:lnTo>
                  <a:lnTo>
                    <a:pt x="104" y="3991"/>
                  </a:lnTo>
                  <a:lnTo>
                    <a:pt x="102" y="4050"/>
                  </a:lnTo>
                  <a:lnTo>
                    <a:pt x="101" y="4107"/>
                  </a:lnTo>
                  <a:lnTo>
                    <a:pt x="100" y="4165"/>
                  </a:lnTo>
                  <a:lnTo>
                    <a:pt x="98" y="4223"/>
                  </a:lnTo>
                  <a:lnTo>
                    <a:pt x="95" y="4281"/>
                  </a:lnTo>
                  <a:lnTo>
                    <a:pt x="92" y="4339"/>
                  </a:lnTo>
                  <a:lnTo>
                    <a:pt x="87" y="4397"/>
                  </a:lnTo>
                  <a:lnTo>
                    <a:pt x="83" y="4454"/>
                  </a:lnTo>
                  <a:lnTo>
                    <a:pt x="78" y="4513"/>
                  </a:lnTo>
                  <a:lnTo>
                    <a:pt x="72" y="4571"/>
                  </a:lnTo>
                  <a:lnTo>
                    <a:pt x="65" y="4628"/>
                  </a:lnTo>
                  <a:lnTo>
                    <a:pt x="51" y="4744"/>
                  </a:lnTo>
                  <a:lnTo>
                    <a:pt x="38" y="4860"/>
                  </a:lnTo>
                  <a:lnTo>
                    <a:pt x="31" y="4918"/>
                  </a:lnTo>
                  <a:lnTo>
                    <a:pt x="24" y="4976"/>
                  </a:lnTo>
                  <a:lnTo>
                    <a:pt x="18" y="5033"/>
                  </a:lnTo>
                  <a:lnTo>
                    <a:pt x="14" y="5091"/>
                  </a:lnTo>
                  <a:lnTo>
                    <a:pt x="9" y="5150"/>
                  </a:lnTo>
                  <a:lnTo>
                    <a:pt x="7" y="5178"/>
                  </a:lnTo>
                  <a:lnTo>
                    <a:pt x="4" y="5207"/>
                  </a:lnTo>
                  <a:lnTo>
                    <a:pt x="3" y="5236"/>
                  </a:lnTo>
                  <a:lnTo>
                    <a:pt x="2" y="5265"/>
                  </a:lnTo>
                  <a:lnTo>
                    <a:pt x="1" y="5293"/>
                  </a:lnTo>
                  <a:lnTo>
                    <a:pt x="0" y="5322"/>
                  </a:lnTo>
                  <a:lnTo>
                    <a:pt x="0" y="5352"/>
                  </a:lnTo>
                  <a:lnTo>
                    <a:pt x="0" y="5380"/>
                  </a:lnTo>
                  <a:lnTo>
                    <a:pt x="0" y="5409"/>
                  </a:lnTo>
                  <a:lnTo>
                    <a:pt x="0" y="5438"/>
                  </a:lnTo>
                  <a:lnTo>
                    <a:pt x="1" y="5466"/>
                  </a:lnTo>
                  <a:lnTo>
                    <a:pt x="2" y="5495"/>
                  </a:lnTo>
                  <a:lnTo>
                    <a:pt x="4" y="5524"/>
                  </a:lnTo>
                  <a:lnTo>
                    <a:pt x="7" y="5552"/>
                  </a:lnTo>
                  <a:lnTo>
                    <a:pt x="9" y="5581"/>
                  </a:lnTo>
                  <a:lnTo>
                    <a:pt x="11" y="5611"/>
                  </a:lnTo>
                  <a:lnTo>
                    <a:pt x="15" y="5639"/>
                  </a:lnTo>
                  <a:lnTo>
                    <a:pt x="18" y="5668"/>
                  </a:lnTo>
                  <a:lnTo>
                    <a:pt x="23" y="5696"/>
                  </a:lnTo>
                  <a:lnTo>
                    <a:pt x="27" y="5725"/>
                  </a:lnTo>
                  <a:lnTo>
                    <a:pt x="36" y="5782"/>
                  </a:lnTo>
                  <a:lnTo>
                    <a:pt x="55" y="5896"/>
                  </a:lnTo>
                  <a:lnTo>
                    <a:pt x="63" y="5954"/>
                  </a:lnTo>
                  <a:lnTo>
                    <a:pt x="67" y="5983"/>
                  </a:lnTo>
                  <a:lnTo>
                    <a:pt x="71" y="6012"/>
                  </a:lnTo>
                  <a:lnTo>
                    <a:pt x="74" y="6040"/>
                  </a:lnTo>
                  <a:lnTo>
                    <a:pt x="78" y="6069"/>
                  </a:lnTo>
                  <a:lnTo>
                    <a:pt x="80" y="6098"/>
                  </a:lnTo>
                  <a:lnTo>
                    <a:pt x="84" y="6126"/>
                  </a:lnTo>
                  <a:lnTo>
                    <a:pt x="85" y="6155"/>
                  </a:lnTo>
                  <a:lnTo>
                    <a:pt x="86" y="6185"/>
                  </a:lnTo>
                  <a:lnTo>
                    <a:pt x="87" y="6213"/>
                  </a:lnTo>
                  <a:lnTo>
                    <a:pt x="88" y="6242"/>
                  </a:lnTo>
                  <a:lnTo>
                    <a:pt x="88" y="6271"/>
                  </a:lnTo>
                  <a:lnTo>
                    <a:pt x="88" y="6300"/>
                  </a:lnTo>
                  <a:lnTo>
                    <a:pt x="87" y="6328"/>
                  </a:lnTo>
                  <a:lnTo>
                    <a:pt x="87" y="6357"/>
                  </a:lnTo>
                  <a:lnTo>
                    <a:pt x="86" y="6386"/>
                  </a:lnTo>
                  <a:lnTo>
                    <a:pt x="85" y="6416"/>
                  </a:lnTo>
                  <a:lnTo>
                    <a:pt x="81" y="6473"/>
                  </a:lnTo>
                  <a:lnTo>
                    <a:pt x="78" y="6531"/>
                  </a:lnTo>
                  <a:lnTo>
                    <a:pt x="73" y="6589"/>
                  </a:lnTo>
                  <a:lnTo>
                    <a:pt x="70" y="6647"/>
                  </a:lnTo>
                  <a:lnTo>
                    <a:pt x="65" y="6705"/>
                  </a:lnTo>
                  <a:lnTo>
                    <a:pt x="63" y="6763"/>
                  </a:lnTo>
                  <a:lnTo>
                    <a:pt x="60" y="6792"/>
                  </a:lnTo>
                  <a:lnTo>
                    <a:pt x="59" y="6820"/>
                  </a:lnTo>
                  <a:lnTo>
                    <a:pt x="58" y="6850"/>
                  </a:lnTo>
                  <a:lnTo>
                    <a:pt x="58" y="6879"/>
                  </a:lnTo>
                  <a:lnTo>
                    <a:pt x="58" y="6908"/>
                  </a:lnTo>
                  <a:lnTo>
                    <a:pt x="58" y="6937"/>
                  </a:lnTo>
                  <a:lnTo>
                    <a:pt x="58" y="6966"/>
                  </a:lnTo>
                  <a:lnTo>
                    <a:pt x="58" y="6994"/>
                  </a:lnTo>
                  <a:lnTo>
                    <a:pt x="59" y="7023"/>
                  </a:lnTo>
                  <a:lnTo>
                    <a:pt x="60" y="7053"/>
                  </a:lnTo>
                  <a:lnTo>
                    <a:pt x="63" y="7111"/>
                  </a:lnTo>
                  <a:lnTo>
                    <a:pt x="66" y="7168"/>
                  </a:lnTo>
                  <a:lnTo>
                    <a:pt x="71" y="7226"/>
                  </a:lnTo>
                  <a:lnTo>
                    <a:pt x="74" y="7284"/>
                  </a:lnTo>
                  <a:lnTo>
                    <a:pt x="85" y="7399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直接连接符 649272"/>
            <p:cNvSpPr/>
            <p:nvPr/>
          </p:nvSpPr>
          <p:spPr>
            <a:xfrm>
              <a:off x="5053" y="142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0" name="直接连接符 649273"/>
            <p:cNvSpPr/>
            <p:nvPr/>
          </p:nvSpPr>
          <p:spPr>
            <a:xfrm>
              <a:off x="5053" y="142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直接连接符 649274"/>
            <p:cNvSpPr/>
            <p:nvPr/>
          </p:nvSpPr>
          <p:spPr>
            <a:xfrm>
              <a:off x="5053" y="1427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52" name="组合 649275"/>
            <p:cNvGrpSpPr/>
            <p:nvPr/>
          </p:nvGrpSpPr>
          <p:grpSpPr>
            <a:xfrm>
              <a:off x="4419" y="1638"/>
              <a:ext cx="855" cy="1091"/>
              <a:chOff x="4419" y="1638"/>
              <a:chExt cx="855" cy="1091"/>
            </a:xfrm>
          </p:grpSpPr>
          <p:sp>
            <p:nvSpPr>
              <p:cNvPr id="34853" name="直接连接符 649276"/>
              <p:cNvSpPr/>
              <p:nvPr/>
            </p:nvSpPr>
            <p:spPr>
              <a:xfrm flipH="1">
                <a:off x="5011" y="2273"/>
                <a:ext cx="84" cy="1"/>
              </a:xfrm>
              <a:prstGeom prst="line">
                <a:avLst/>
              </a:prstGeom>
              <a:ln w="19050" cap="flat" cmpd="sng">
                <a:solidFill>
                  <a:srgbClr val="CC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4" name="任意多边形 649277"/>
              <p:cNvSpPr/>
              <p:nvPr/>
            </p:nvSpPr>
            <p:spPr>
              <a:xfrm>
                <a:off x="4419" y="2478"/>
                <a:ext cx="634" cy="9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30" y="3"/>
                  </a:cxn>
                  <a:cxn ang="0">
                    <a:pos x="40" y="2"/>
                  </a:cxn>
                  <a:cxn ang="0">
                    <a:pos x="50" y="1"/>
                  </a:cxn>
                  <a:cxn ang="0">
                    <a:pos x="59" y="1"/>
                  </a:cxn>
                  <a:cxn ang="0">
                    <a:pos x="69" y="0"/>
                  </a:cxn>
                  <a:cxn ang="0">
                    <a:pos x="79" y="0"/>
                  </a:cxn>
                  <a:cxn ang="0">
                    <a:pos x="89" y="0"/>
                  </a:cxn>
                  <a:cxn ang="0">
                    <a:pos x="99" y="1"/>
                  </a:cxn>
                  <a:cxn ang="0">
                    <a:pos x="109" y="1"/>
                  </a:cxn>
                  <a:cxn ang="0">
                    <a:pos x="119" y="2"/>
                  </a:cxn>
                  <a:cxn ang="0">
                    <a:pos x="143" y="5"/>
                  </a:cxn>
                  <a:cxn ang="0">
                    <a:pos x="153" y="6"/>
                  </a:cxn>
                  <a:cxn ang="0">
                    <a:pos x="163" y="6"/>
                  </a:cxn>
                  <a:cxn ang="0">
                    <a:pos x="173" y="6"/>
                  </a:cxn>
                  <a:cxn ang="0">
                    <a:pos x="183" y="6"/>
                  </a:cxn>
                  <a:cxn ang="0">
                    <a:pos x="198" y="6"/>
                  </a:cxn>
                  <a:cxn ang="0">
                    <a:pos x="213" y="6"/>
                  </a:cxn>
                  <a:cxn ang="0">
                    <a:pos x="223" y="6"/>
                  </a:cxn>
                  <a:cxn ang="0">
                    <a:pos x="237" y="7"/>
                  </a:cxn>
                  <a:cxn ang="0">
                    <a:pos x="267" y="8"/>
                  </a:cxn>
                  <a:cxn ang="0">
                    <a:pos x="282" y="9"/>
                  </a:cxn>
                  <a:cxn ang="0">
                    <a:pos x="292" y="9"/>
                  </a:cxn>
                  <a:cxn ang="0">
                    <a:pos x="302" y="9"/>
                  </a:cxn>
                  <a:cxn ang="0">
                    <a:pos x="312" y="9"/>
                  </a:cxn>
                  <a:cxn ang="0">
                    <a:pos x="327" y="8"/>
                  </a:cxn>
                  <a:cxn ang="0">
                    <a:pos x="356" y="7"/>
                  </a:cxn>
                  <a:cxn ang="0">
                    <a:pos x="376" y="6"/>
                  </a:cxn>
                  <a:cxn ang="0">
                    <a:pos x="396" y="6"/>
                  </a:cxn>
                  <a:cxn ang="0">
                    <a:pos x="416" y="6"/>
                  </a:cxn>
                  <a:cxn ang="0">
                    <a:pos x="446" y="6"/>
                  </a:cxn>
                  <a:cxn ang="0">
                    <a:pos x="475" y="6"/>
                  </a:cxn>
                  <a:cxn ang="0">
                    <a:pos x="505" y="6"/>
                  </a:cxn>
                  <a:cxn ang="0">
                    <a:pos x="525" y="6"/>
                  </a:cxn>
                  <a:cxn ang="0">
                    <a:pos x="555" y="7"/>
                  </a:cxn>
                  <a:cxn ang="0">
                    <a:pos x="575" y="7"/>
                  </a:cxn>
                  <a:cxn ang="0">
                    <a:pos x="589" y="7"/>
                  </a:cxn>
                  <a:cxn ang="0">
                    <a:pos x="599" y="7"/>
                  </a:cxn>
                  <a:cxn ang="0">
                    <a:pos x="609" y="6"/>
                  </a:cxn>
                  <a:cxn ang="0">
                    <a:pos x="619" y="6"/>
                  </a:cxn>
                  <a:cxn ang="0">
                    <a:pos x="634" y="5"/>
                  </a:cxn>
                </a:cxnLst>
                <a:rect l="0" t="0" r="0" b="0"/>
                <a:pathLst>
                  <a:path w="4436" h="61">
                    <a:moveTo>
                      <a:pt x="0" y="42"/>
                    </a:moveTo>
                    <a:lnTo>
                      <a:pt x="69" y="35"/>
                    </a:lnTo>
                    <a:lnTo>
                      <a:pt x="138" y="27"/>
                    </a:lnTo>
                    <a:lnTo>
                      <a:pt x="208" y="20"/>
                    </a:lnTo>
                    <a:lnTo>
                      <a:pt x="243" y="16"/>
                    </a:lnTo>
                    <a:lnTo>
                      <a:pt x="277" y="14"/>
                    </a:lnTo>
                    <a:lnTo>
                      <a:pt x="312" y="11"/>
                    </a:lnTo>
                    <a:lnTo>
                      <a:pt x="347" y="8"/>
                    </a:lnTo>
                    <a:lnTo>
                      <a:pt x="380" y="6"/>
                    </a:lnTo>
                    <a:lnTo>
                      <a:pt x="415" y="4"/>
                    </a:lnTo>
                    <a:lnTo>
                      <a:pt x="450" y="2"/>
                    </a:lnTo>
                    <a:lnTo>
                      <a:pt x="484" y="1"/>
                    </a:lnTo>
                    <a:lnTo>
                      <a:pt x="519" y="0"/>
                    </a:lnTo>
                    <a:lnTo>
                      <a:pt x="554" y="0"/>
                    </a:lnTo>
                    <a:lnTo>
                      <a:pt x="588" y="0"/>
                    </a:lnTo>
                    <a:lnTo>
                      <a:pt x="623" y="1"/>
                    </a:lnTo>
                    <a:lnTo>
                      <a:pt x="657" y="2"/>
                    </a:lnTo>
                    <a:lnTo>
                      <a:pt x="692" y="5"/>
                    </a:lnTo>
                    <a:lnTo>
                      <a:pt x="727" y="7"/>
                    </a:lnTo>
                    <a:lnTo>
                      <a:pt x="761" y="9"/>
                    </a:lnTo>
                    <a:lnTo>
                      <a:pt x="796" y="13"/>
                    </a:lnTo>
                    <a:lnTo>
                      <a:pt x="831" y="16"/>
                    </a:lnTo>
                    <a:lnTo>
                      <a:pt x="968" y="29"/>
                    </a:lnTo>
                    <a:lnTo>
                      <a:pt x="1003" y="33"/>
                    </a:lnTo>
                    <a:lnTo>
                      <a:pt x="1037" y="35"/>
                    </a:lnTo>
                    <a:lnTo>
                      <a:pt x="1072" y="39"/>
                    </a:lnTo>
                    <a:lnTo>
                      <a:pt x="1107" y="41"/>
                    </a:lnTo>
                    <a:lnTo>
                      <a:pt x="1141" y="42"/>
                    </a:lnTo>
                    <a:lnTo>
                      <a:pt x="1176" y="43"/>
                    </a:lnTo>
                    <a:lnTo>
                      <a:pt x="1211" y="44"/>
                    </a:lnTo>
                    <a:lnTo>
                      <a:pt x="1245" y="44"/>
                    </a:lnTo>
                    <a:lnTo>
                      <a:pt x="1280" y="44"/>
                    </a:lnTo>
                    <a:lnTo>
                      <a:pt x="1315" y="43"/>
                    </a:lnTo>
                    <a:lnTo>
                      <a:pt x="1384" y="43"/>
                    </a:lnTo>
                    <a:lnTo>
                      <a:pt x="1454" y="42"/>
                    </a:lnTo>
                    <a:lnTo>
                      <a:pt x="1489" y="42"/>
                    </a:lnTo>
                    <a:lnTo>
                      <a:pt x="1523" y="43"/>
                    </a:lnTo>
                    <a:lnTo>
                      <a:pt x="1558" y="43"/>
                    </a:lnTo>
                    <a:lnTo>
                      <a:pt x="1593" y="44"/>
                    </a:lnTo>
                    <a:lnTo>
                      <a:pt x="1661" y="47"/>
                    </a:lnTo>
                    <a:lnTo>
                      <a:pt x="1800" y="53"/>
                    </a:lnTo>
                    <a:lnTo>
                      <a:pt x="1870" y="56"/>
                    </a:lnTo>
                    <a:lnTo>
                      <a:pt x="1939" y="58"/>
                    </a:lnTo>
                    <a:lnTo>
                      <a:pt x="1974" y="60"/>
                    </a:lnTo>
                    <a:lnTo>
                      <a:pt x="2008" y="61"/>
                    </a:lnTo>
                    <a:lnTo>
                      <a:pt x="2043" y="61"/>
                    </a:lnTo>
                    <a:lnTo>
                      <a:pt x="2078" y="61"/>
                    </a:lnTo>
                    <a:lnTo>
                      <a:pt x="2113" y="61"/>
                    </a:lnTo>
                    <a:lnTo>
                      <a:pt x="2147" y="61"/>
                    </a:lnTo>
                    <a:lnTo>
                      <a:pt x="2182" y="60"/>
                    </a:lnTo>
                    <a:lnTo>
                      <a:pt x="2217" y="58"/>
                    </a:lnTo>
                    <a:lnTo>
                      <a:pt x="2286" y="56"/>
                    </a:lnTo>
                    <a:lnTo>
                      <a:pt x="2356" y="54"/>
                    </a:lnTo>
                    <a:lnTo>
                      <a:pt x="2493" y="48"/>
                    </a:lnTo>
                    <a:lnTo>
                      <a:pt x="2563" y="44"/>
                    </a:lnTo>
                    <a:lnTo>
                      <a:pt x="2632" y="43"/>
                    </a:lnTo>
                    <a:lnTo>
                      <a:pt x="2702" y="41"/>
                    </a:lnTo>
                    <a:lnTo>
                      <a:pt x="2771" y="41"/>
                    </a:lnTo>
                    <a:lnTo>
                      <a:pt x="2841" y="41"/>
                    </a:lnTo>
                    <a:lnTo>
                      <a:pt x="2910" y="41"/>
                    </a:lnTo>
                    <a:lnTo>
                      <a:pt x="3049" y="42"/>
                    </a:lnTo>
                    <a:lnTo>
                      <a:pt x="3119" y="42"/>
                    </a:lnTo>
                    <a:lnTo>
                      <a:pt x="3187" y="42"/>
                    </a:lnTo>
                    <a:lnTo>
                      <a:pt x="3326" y="42"/>
                    </a:lnTo>
                    <a:lnTo>
                      <a:pt x="3465" y="42"/>
                    </a:lnTo>
                    <a:lnTo>
                      <a:pt x="3534" y="42"/>
                    </a:lnTo>
                    <a:lnTo>
                      <a:pt x="3604" y="42"/>
                    </a:lnTo>
                    <a:lnTo>
                      <a:pt x="3673" y="42"/>
                    </a:lnTo>
                    <a:lnTo>
                      <a:pt x="3743" y="43"/>
                    </a:lnTo>
                    <a:lnTo>
                      <a:pt x="3882" y="47"/>
                    </a:lnTo>
                    <a:lnTo>
                      <a:pt x="3950" y="48"/>
                    </a:lnTo>
                    <a:lnTo>
                      <a:pt x="4020" y="49"/>
                    </a:lnTo>
                    <a:lnTo>
                      <a:pt x="4089" y="49"/>
                    </a:lnTo>
                    <a:lnTo>
                      <a:pt x="4124" y="49"/>
                    </a:lnTo>
                    <a:lnTo>
                      <a:pt x="4159" y="48"/>
                    </a:lnTo>
                    <a:lnTo>
                      <a:pt x="4193" y="47"/>
                    </a:lnTo>
                    <a:lnTo>
                      <a:pt x="4228" y="47"/>
                    </a:lnTo>
                    <a:lnTo>
                      <a:pt x="4263" y="44"/>
                    </a:lnTo>
                    <a:lnTo>
                      <a:pt x="4297" y="43"/>
                    </a:lnTo>
                    <a:lnTo>
                      <a:pt x="4332" y="41"/>
                    </a:lnTo>
                    <a:lnTo>
                      <a:pt x="4367" y="39"/>
                    </a:lnTo>
                    <a:lnTo>
                      <a:pt x="4436" y="33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5" name="直接连接符 649278"/>
              <p:cNvSpPr/>
              <p:nvPr/>
            </p:nvSpPr>
            <p:spPr>
              <a:xfrm>
                <a:off x="4630" y="2442"/>
                <a:ext cx="1" cy="84"/>
              </a:xfrm>
              <a:prstGeom prst="line">
                <a:avLst/>
              </a:prstGeom>
              <a:ln w="19050" cap="flat" cmpd="sng">
                <a:solidFill>
                  <a:srgbClr val="CC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6" name="直接连接符 649279"/>
              <p:cNvSpPr/>
              <p:nvPr/>
            </p:nvSpPr>
            <p:spPr>
              <a:xfrm>
                <a:off x="4842" y="2442"/>
                <a:ext cx="1" cy="84"/>
              </a:xfrm>
              <a:prstGeom prst="line">
                <a:avLst/>
              </a:prstGeom>
              <a:ln w="19050" cap="flat" cmpd="sng">
                <a:solidFill>
                  <a:srgbClr val="CC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7" name="直接连接符 649280"/>
              <p:cNvSpPr/>
              <p:nvPr/>
            </p:nvSpPr>
            <p:spPr>
              <a:xfrm flipH="1">
                <a:off x="5011" y="2061"/>
                <a:ext cx="84" cy="1"/>
              </a:xfrm>
              <a:prstGeom prst="line">
                <a:avLst/>
              </a:prstGeom>
              <a:ln w="19050" cap="flat" cmpd="sng">
                <a:solidFill>
                  <a:srgbClr val="CC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8" name="直接连接符 649281"/>
              <p:cNvSpPr/>
              <p:nvPr/>
            </p:nvSpPr>
            <p:spPr>
              <a:xfrm flipH="1">
                <a:off x="5011" y="1850"/>
                <a:ext cx="84" cy="1"/>
              </a:xfrm>
              <a:prstGeom prst="line">
                <a:avLst/>
              </a:prstGeom>
              <a:ln w="19050" cap="flat" cmpd="sng">
                <a:solidFill>
                  <a:srgbClr val="CC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9" name="直接连接符 649282"/>
              <p:cNvSpPr/>
              <p:nvPr/>
            </p:nvSpPr>
            <p:spPr>
              <a:xfrm flipH="1">
                <a:off x="5011" y="1638"/>
                <a:ext cx="84" cy="1"/>
              </a:xfrm>
              <a:prstGeom prst="line">
                <a:avLst/>
              </a:prstGeom>
              <a:ln w="19050" cap="flat" cmpd="sng">
                <a:solidFill>
                  <a:srgbClr val="CC00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0" name="文本框 649283"/>
              <p:cNvSpPr txBox="1"/>
              <p:nvPr/>
            </p:nvSpPr>
            <p:spPr>
              <a:xfrm>
                <a:off x="5078" y="1833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b="0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34861" name="文本框 649284"/>
              <p:cNvSpPr txBox="1"/>
              <p:nvPr/>
            </p:nvSpPr>
            <p:spPr>
              <a:xfrm>
                <a:off x="4656" y="2479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b="0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pSp>
        <p:nvGrpSpPr>
          <p:cNvPr id="649286" name="组合 649285"/>
          <p:cNvGrpSpPr/>
          <p:nvPr/>
        </p:nvGrpSpPr>
        <p:grpSpPr>
          <a:xfrm>
            <a:off x="6892925" y="3425825"/>
            <a:ext cx="1041400" cy="596900"/>
            <a:chOff x="4330" y="2239"/>
            <a:chExt cx="656" cy="376"/>
          </a:xfrm>
        </p:grpSpPr>
        <p:grpSp>
          <p:nvGrpSpPr>
            <p:cNvPr id="34838" name="组合 649286"/>
            <p:cNvGrpSpPr/>
            <p:nvPr/>
          </p:nvGrpSpPr>
          <p:grpSpPr>
            <a:xfrm>
              <a:off x="4330" y="2332"/>
              <a:ext cx="227" cy="283"/>
              <a:chOff x="4330" y="2332"/>
              <a:chExt cx="227" cy="283"/>
            </a:xfrm>
          </p:grpSpPr>
          <p:sp>
            <p:nvSpPr>
              <p:cNvPr id="34840" name="任意多边形 649287"/>
              <p:cNvSpPr/>
              <p:nvPr/>
            </p:nvSpPr>
            <p:spPr>
              <a:xfrm>
                <a:off x="4464" y="2565"/>
                <a:ext cx="67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" y="49"/>
                  </a:cxn>
                  <a:cxn ang="0">
                    <a:pos x="7" y="47"/>
                  </a:cxn>
                  <a:cxn ang="0">
                    <a:pos x="11" y="46"/>
                  </a:cxn>
                  <a:cxn ang="0">
                    <a:pos x="15" y="44"/>
                  </a:cxn>
                  <a:cxn ang="0">
                    <a:pos x="18" y="42"/>
                  </a:cxn>
                  <a:cxn ang="0">
                    <a:pos x="22" y="40"/>
                  </a:cxn>
                  <a:cxn ang="0">
                    <a:pos x="26" y="38"/>
                  </a:cxn>
                  <a:cxn ang="0">
                    <a:pos x="29" y="36"/>
                  </a:cxn>
                  <a:cxn ang="0">
                    <a:pos x="33" y="34"/>
                  </a:cxn>
                  <a:cxn ang="0">
                    <a:pos x="36" y="31"/>
                  </a:cxn>
                  <a:cxn ang="0">
                    <a:pos x="39" y="29"/>
                  </a:cxn>
                  <a:cxn ang="0">
                    <a:pos x="42" y="26"/>
                  </a:cxn>
                  <a:cxn ang="0">
                    <a:pos x="45" y="24"/>
                  </a:cxn>
                  <a:cxn ang="0">
                    <a:pos x="48" y="21"/>
                  </a:cxn>
                  <a:cxn ang="0">
                    <a:pos x="51" y="18"/>
                  </a:cxn>
                  <a:cxn ang="0">
                    <a:pos x="54" y="16"/>
                  </a:cxn>
                  <a:cxn ang="0">
                    <a:pos x="57" y="13"/>
                  </a:cxn>
                  <a:cxn ang="0">
                    <a:pos x="60" y="9"/>
                  </a:cxn>
                  <a:cxn ang="0">
                    <a:pos x="62" y="6"/>
                  </a:cxn>
                  <a:cxn ang="0">
                    <a:pos x="65" y="3"/>
                  </a:cxn>
                  <a:cxn ang="0">
                    <a:pos x="67" y="0"/>
                  </a:cxn>
                </a:cxnLst>
                <a:rect l="0" t="0" r="0" b="0"/>
                <a:pathLst>
                  <a:path w="473" h="353">
                    <a:moveTo>
                      <a:pt x="0" y="353"/>
                    </a:moveTo>
                    <a:lnTo>
                      <a:pt x="27" y="344"/>
                    </a:lnTo>
                    <a:lnTo>
                      <a:pt x="52" y="333"/>
                    </a:lnTo>
                    <a:lnTo>
                      <a:pt x="79" y="322"/>
                    </a:lnTo>
                    <a:lnTo>
                      <a:pt x="105" y="310"/>
                    </a:lnTo>
                    <a:lnTo>
                      <a:pt x="130" y="297"/>
                    </a:lnTo>
                    <a:lnTo>
                      <a:pt x="156" y="283"/>
                    </a:lnTo>
                    <a:lnTo>
                      <a:pt x="181" y="269"/>
                    </a:lnTo>
                    <a:lnTo>
                      <a:pt x="205" y="254"/>
                    </a:lnTo>
                    <a:lnTo>
                      <a:pt x="230" y="239"/>
                    </a:lnTo>
                    <a:lnTo>
                      <a:pt x="253" y="222"/>
                    </a:lnTo>
                    <a:lnTo>
                      <a:pt x="275" y="205"/>
                    </a:lnTo>
                    <a:lnTo>
                      <a:pt x="298" y="187"/>
                    </a:lnTo>
                    <a:lnTo>
                      <a:pt x="319" y="169"/>
                    </a:lnTo>
                    <a:lnTo>
                      <a:pt x="342" y="150"/>
                    </a:lnTo>
                    <a:lnTo>
                      <a:pt x="363" y="130"/>
                    </a:lnTo>
                    <a:lnTo>
                      <a:pt x="382" y="110"/>
                    </a:lnTo>
                    <a:lnTo>
                      <a:pt x="402" y="89"/>
                    </a:lnTo>
                    <a:lnTo>
                      <a:pt x="421" y="67"/>
                    </a:lnTo>
                    <a:lnTo>
                      <a:pt x="440" y="45"/>
                    </a:lnTo>
                    <a:lnTo>
                      <a:pt x="457" y="23"/>
                    </a:lnTo>
                    <a:lnTo>
                      <a:pt x="473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1" name="任意多边形 649288"/>
              <p:cNvSpPr/>
              <p:nvPr/>
            </p:nvSpPr>
            <p:spPr>
              <a:xfrm>
                <a:off x="4405" y="2332"/>
                <a:ext cx="85" cy="3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8"/>
                  </a:cxn>
                  <a:cxn ang="0">
                    <a:pos x="85" y="33"/>
                  </a:cxn>
                  <a:cxn ang="0">
                    <a:pos x="6" y="0"/>
                  </a:cxn>
                </a:cxnLst>
                <a:rect l="0" t="0" r="0" b="0"/>
                <a:pathLst>
                  <a:path w="598" h="231">
                    <a:moveTo>
                      <a:pt x="44" y="0"/>
                    </a:moveTo>
                    <a:lnTo>
                      <a:pt x="0" y="193"/>
                    </a:lnTo>
                    <a:lnTo>
                      <a:pt x="598" y="23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2" name="任意多边形 649289"/>
              <p:cNvSpPr/>
              <p:nvPr/>
            </p:nvSpPr>
            <p:spPr>
              <a:xfrm>
                <a:off x="4405" y="2332"/>
                <a:ext cx="85" cy="3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8"/>
                  </a:cxn>
                  <a:cxn ang="0">
                    <a:pos x="85" y="33"/>
                  </a:cxn>
                  <a:cxn ang="0">
                    <a:pos x="6" y="0"/>
                  </a:cxn>
                </a:cxnLst>
                <a:rect l="0" t="0" r="0" b="0"/>
                <a:pathLst>
                  <a:path w="598" h="231">
                    <a:moveTo>
                      <a:pt x="44" y="0"/>
                    </a:moveTo>
                    <a:lnTo>
                      <a:pt x="0" y="193"/>
                    </a:lnTo>
                    <a:lnTo>
                      <a:pt x="598" y="231"/>
                    </a:lnTo>
                    <a:lnTo>
                      <a:pt x="44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3" name="直接连接符 649290"/>
              <p:cNvSpPr/>
              <p:nvPr/>
            </p:nvSpPr>
            <p:spPr>
              <a:xfrm>
                <a:off x="4419" y="2484"/>
                <a:ext cx="1" cy="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4" name="任意多边形 649291"/>
              <p:cNvSpPr/>
              <p:nvPr/>
            </p:nvSpPr>
            <p:spPr>
              <a:xfrm>
                <a:off x="4330" y="2346"/>
                <a:ext cx="78" cy="32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74" y="0"/>
                  </a:cxn>
                  <a:cxn ang="0">
                    <a:pos x="70" y="1"/>
                  </a:cxn>
                  <a:cxn ang="0">
                    <a:pos x="66" y="2"/>
                  </a:cxn>
                  <a:cxn ang="0">
                    <a:pos x="62" y="2"/>
                  </a:cxn>
                  <a:cxn ang="0">
                    <a:pos x="58" y="3"/>
                  </a:cxn>
                  <a:cxn ang="0">
                    <a:pos x="54" y="4"/>
                  </a:cxn>
                  <a:cxn ang="0">
                    <a:pos x="50" y="5"/>
                  </a:cxn>
                  <a:cxn ang="0">
                    <a:pos x="46" y="6"/>
                  </a:cxn>
                  <a:cxn ang="0">
                    <a:pos x="42" y="8"/>
                  </a:cxn>
                  <a:cxn ang="0">
                    <a:pos x="38" y="9"/>
                  </a:cxn>
                  <a:cxn ang="0">
                    <a:pos x="35" y="11"/>
                  </a:cxn>
                  <a:cxn ang="0">
                    <a:pos x="31" y="12"/>
                  </a:cxn>
                  <a:cxn ang="0">
                    <a:pos x="27" y="14"/>
                  </a:cxn>
                  <a:cxn ang="0">
                    <a:pos x="24" y="16"/>
                  </a:cxn>
                  <a:cxn ang="0">
                    <a:pos x="20" y="18"/>
                  </a:cxn>
                  <a:cxn ang="0">
                    <a:pos x="16" y="20"/>
                  </a:cxn>
                  <a:cxn ang="0">
                    <a:pos x="13" y="22"/>
                  </a:cxn>
                  <a:cxn ang="0">
                    <a:pos x="10" y="25"/>
                  </a:cxn>
                  <a:cxn ang="0">
                    <a:pos x="6" y="27"/>
                  </a:cxn>
                  <a:cxn ang="0">
                    <a:pos x="3" y="30"/>
                  </a:cxn>
                  <a:cxn ang="0">
                    <a:pos x="0" y="32"/>
                  </a:cxn>
                </a:cxnLst>
                <a:rect l="0" t="0" r="0" b="0"/>
                <a:pathLst>
                  <a:path w="547" h="225">
                    <a:moveTo>
                      <a:pt x="547" y="0"/>
                    </a:moveTo>
                    <a:lnTo>
                      <a:pt x="518" y="3"/>
                    </a:lnTo>
                    <a:lnTo>
                      <a:pt x="490" y="6"/>
                    </a:lnTo>
                    <a:lnTo>
                      <a:pt x="462" y="11"/>
                    </a:lnTo>
                    <a:lnTo>
                      <a:pt x="434" y="15"/>
                    </a:lnTo>
                    <a:lnTo>
                      <a:pt x="406" y="22"/>
                    </a:lnTo>
                    <a:lnTo>
                      <a:pt x="378" y="28"/>
                    </a:lnTo>
                    <a:lnTo>
                      <a:pt x="350" y="36"/>
                    </a:lnTo>
                    <a:lnTo>
                      <a:pt x="323" y="45"/>
                    </a:lnTo>
                    <a:lnTo>
                      <a:pt x="296" y="54"/>
                    </a:lnTo>
                    <a:lnTo>
                      <a:pt x="269" y="64"/>
                    </a:lnTo>
                    <a:lnTo>
                      <a:pt x="242" y="75"/>
                    </a:lnTo>
                    <a:lnTo>
                      <a:pt x="217" y="87"/>
                    </a:lnTo>
                    <a:lnTo>
                      <a:pt x="191" y="99"/>
                    </a:lnTo>
                    <a:lnTo>
                      <a:pt x="165" y="113"/>
                    </a:lnTo>
                    <a:lnTo>
                      <a:pt x="140" y="126"/>
                    </a:lnTo>
                    <a:lnTo>
                      <a:pt x="115" y="141"/>
                    </a:lnTo>
                    <a:lnTo>
                      <a:pt x="92" y="157"/>
                    </a:lnTo>
                    <a:lnTo>
                      <a:pt x="67" y="173"/>
                    </a:lnTo>
                    <a:lnTo>
                      <a:pt x="44" y="190"/>
                    </a:lnTo>
                    <a:lnTo>
                      <a:pt x="22" y="208"/>
                    </a:lnTo>
                    <a:lnTo>
                      <a:pt x="0" y="225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5" name="任意多边形 649292"/>
              <p:cNvSpPr/>
              <p:nvPr/>
            </p:nvSpPr>
            <p:spPr>
              <a:xfrm>
                <a:off x="4518" y="2484"/>
                <a:ext cx="39" cy="85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27" y="85"/>
                  </a:cxn>
                  <a:cxn ang="0">
                    <a:pos x="39" y="0"/>
                  </a:cxn>
                  <a:cxn ang="0">
                    <a:pos x="0" y="76"/>
                  </a:cxn>
                </a:cxnLst>
                <a:rect l="0" t="0" r="0" b="0"/>
                <a:pathLst>
                  <a:path w="274" h="594">
                    <a:moveTo>
                      <a:pt x="0" y="534"/>
                    </a:moveTo>
                    <a:lnTo>
                      <a:pt x="188" y="594"/>
                    </a:lnTo>
                    <a:lnTo>
                      <a:pt x="274" y="0"/>
                    </a:lnTo>
                    <a:lnTo>
                      <a:pt x="0" y="53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6" name="任意多边形 649293"/>
              <p:cNvSpPr/>
              <p:nvPr/>
            </p:nvSpPr>
            <p:spPr>
              <a:xfrm>
                <a:off x="4518" y="2484"/>
                <a:ext cx="39" cy="85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27" y="85"/>
                  </a:cxn>
                  <a:cxn ang="0">
                    <a:pos x="39" y="0"/>
                  </a:cxn>
                  <a:cxn ang="0">
                    <a:pos x="0" y="76"/>
                  </a:cxn>
                </a:cxnLst>
                <a:rect l="0" t="0" r="0" b="0"/>
                <a:pathLst>
                  <a:path w="274" h="594">
                    <a:moveTo>
                      <a:pt x="0" y="534"/>
                    </a:moveTo>
                    <a:lnTo>
                      <a:pt x="188" y="594"/>
                    </a:lnTo>
                    <a:lnTo>
                      <a:pt x="274" y="0"/>
                    </a:lnTo>
                    <a:lnTo>
                      <a:pt x="0" y="53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7" name="任意多边形 649294"/>
              <p:cNvSpPr/>
              <p:nvPr/>
            </p:nvSpPr>
            <p:spPr>
              <a:xfrm>
                <a:off x="4490" y="2365"/>
                <a:ext cx="67" cy="119"/>
              </a:xfrm>
              <a:custGeom>
                <a:avLst/>
                <a:gdLst/>
                <a:ahLst/>
                <a:cxnLst>
                  <a:cxn ang="0">
                    <a:pos x="67" y="119"/>
                  </a:cxn>
                  <a:cxn ang="0">
                    <a:pos x="67" y="115"/>
                  </a:cxn>
                  <a:cxn ang="0">
                    <a:pos x="67" y="111"/>
                  </a:cxn>
                  <a:cxn ang="0">
                    <a:pos x="67" y="107"/>
                  </a:cxn>
                  <a:cxn ang="0">
                    <a:pos x="66" y="103"/>
                  </a:cxn>
                  <a:cxn ang="0">
                    <a:pos x="66" y="99"/>
                  </a:cxn>
                  <a:cxn ang="0">
                    <a:pos x="65" y="95"/>
                  </a:cxn>
                  <a:cxn ang="0">
                    <a:pos x="64" y="91"/>
                  </a:cxn>
                  <a:cxn ang="0">
                    <a:pos x="63" y="87"/>
                  </a:cxn>
                  <a:cxn ang="0">
                    <a:pos x="62" y="83"/>
                  </a:cxn>
                  <a:cxn ang="0">
                    <a:pos x="61" y="79"/>
                  </a:cxn>
                  <a:cxn ang="0">
                    <a:pos x="60" y="75"/>
                  </a:cxn>
                  <a:cxn ang="0">
                    <a:pos x="59" y="71"/>
                  </a:cxn>
                  <a:cxn ang="0">
                    <a:pos x="57" y="67"/>
                  </a:cxn>
                  <a:cxn ang="0">
                    <a:pos x="56" y="64"/>
                  </a:cxn>
                  <a:cxn ang="0">
                    <a:pos x="54" y="60"/>
                  </a:cxn>
                  <a:cxn ang="0">
                    <a:pos x="52" y="56"/>
                  </a:cxn>
                  <a:cxn ang="0">
                    <a:pos x="50" y="53"/>
                  </a:cxn>
                  <a:cxn ang="0">
                    <a:pos x="48" y="49"/>
                  </a:cxn>
                  <a:cxn ang="0">
                    <a:pos x="46" y="46"/>
                  </a:cxn>
                  <a:cxn ang="0">
                    <a:pos x="44" y="42"/>
                  </a:cxn>
                  <a:cxn ang="0">
                    <a:pos x="42" y="39"/>
                  </a:cxn>
                  <a:cxn ang="0">
                    <a:pos x="39" y="35"/>
                  </a:cxn>
                  <a:cxn ang="0">
                    <a:pos x="37" y="32"/>
                  </a:cxn>
                  <a:cxn ang="0">
                    <a:pos x="34" y="29"/>
                  </a:cxn>
                  <a:cxn ang="0">
                    <a:pos x="31" y="26"/>
                  </a:cxn>
                  <a:cxn ang="0">
                    <a:pos x="29" y="23"/>
                  </a:cxn>
                  <a:cxn ang="0">
                    <a:pos x="26" y="20"/>
                  </a:cxn>
                  <a:cxn ang="0">
                    <a:pos x="23" y="17"/>
                  </a:cxn>
                  <a:cxn ang="0">
                    <a:pos x="20" y="14"/>
                  </a:cxn>
                  <a:cxn ang="0">
                    <a:pos x="17" y="12"/>
                  </a:cxn>
                  <a:cxn ang="0">
                    <a:pos x="13" y="9"/>
                  </a:cxn>
                  <a:cxn ang="0">
                    <a:pos x="10" y="7"/>
                  </a:cxn>
                  <a:cxn ang="0">
                    <a:pos x="7" y="5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0" b="0"/>
                <a:pathLst>
                  <a:path w="469" h="831">
                    <a:moveTo>
                      <a:pt x="469" y="831"/>
                    </a:moveTo>
                    <a:lnTo>
                      <a:pt x="469" y="803"/>
                    </a:lnTo>
                    <a:lnTo>
                      <a:pt x="468" y="774"/>
                    </a:lnTo>
                    <a:lnTo>
                      <a:pt x="466" y="746"/>
                    </a:lnTo>
                    <a:lnTo>
                      <a:pt x="463" y="718"/>
                    </a:lnTo>
                    <a:lnTo>
                      <a:pt x="459" y="689"/>
                    </a:lnTo>
                    <a:lnTo>
                      <a:pt x="454" y="661"/>
                    </a:lnTo>
                    <a:lnTo>
                      <a:pt x="449" y="633"/>
                    </a:lnTo>
                    <a:lnTo>
                      <a:pt x="442" y="606"/>
                    </a:lnTo>
                    <a:lnTo>
                      <a:pt x="435" y="578"/>
                    </a:lnTo>
                    <a:lnTo>
                      <a:pt x="428" y="550"/>
                    </a:lnTo>
                    <a:lnTo>
                      <a:pt x="419" y="523"/>
                    </a:lnTo>
                    <a:lnTo>
                      <a:pt x="410" y="496"/>
                    </a:lnTo>
                    <a:lnTo>
                      <a:pt x="399" y="469"/>
                    </a:lnTo>
                    <a:lnTo>
                      <a:pt x="389" y="444"/>
                    </a:lnTo>
                    <a:lnTo>
                      <a:pt x="377" y="417"/>
                    </a:lnTo>
                    <a:lnTo>
                      <a:pt x="364" y="391"/>
                    </a:lnTo>
                    <a:lnTo>
                      <a:pt x="351" y="367"/>
                    </a:lnTo>
                    <a:lnTo>
                      <a:pt x="337" y="342"/>
                    </a:lnTo>
                    <a:lnTo>
                      <a:pt x="322" y="318"/>
                    </a:lnTo>
                    <a:lnTo>
                      <a:pt x="307" y="293"/>
                    </a:lnTo>
                    <a:lnTo>
                      <a:pt x="291" y="270"/>
                    </a:lnTo>
                    <a:lnTo>
                      <a:pt x="273" y="247"/>
                    </a:lnTo>
                    <a:lnTo>
                      <a:pt x="256" y="224"/>
                    </a:lnTo>
                    <a:lnTo>
                      <a:pt x="238" y="202"/>
                    </a:lnTo>
                    <a:lnTo>
                      <a:pt x="220" y="181"/>
                    </a:lnTo>
                    <a:lnTo>
                      <a:pt x="200" y="160"/>
                    </a:lnTo>
                    <a:lnTo>
                      <a:pt x="180" y="140"/>
                    </a:lnTo>
                    <a:lnTo>
                      <a:pt x="159" y="121"/>
                    </a:lnTo>
                    <a:lnTo>
                      <a:pt x="138" y="101"/>
                    </a:lnTo>
                    <a:lnTo>
                      <a:pt x="116" y="83"/>
                    </a:lnTo>
                    <a:lnTo>
                      <a:pt x="94" y="65"/>
                    </a:lnTo>
                    <a:lnTo>
                      <a:pt x="71" y="48"/>
                    </a:lnTo>
                    <a:lnTo>
                      <a:pt x="48" y="32"/>
                    </a:lnTo>
                    <a:lnTo>
                      <a:pt x="24" y="16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39" name="文本框 649295"/>
            <p:cNvSpPr txBox="1"/>
            <p:nvPr/>
          </p:nvSpPr>
          <p:spPr>
            <a:xfrm>
              <a:off x="4550" y="2239"/>
              <a:ext cx="43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60°</a:t>
              </a:r>
            </a:p>
          </p:txBody>
        </p:sp>
      </p:grp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4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4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4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4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4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9218" grpId="0"/>
      <p:bldP spid="649219" grpId="0"/>
      <p:bldP spid="649220" grpId="0"/>
      <p:bldP spid="649221" grpId="0"/>
      <p:bldP spid="649225" grpId="0"/>
      <p:bldP spid="64923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0242" name="组合 650241"/>
          <p:cNvGrpSpPr/>
          <p:nvPr/>
        </p:nvGrpSpPr>
        <p:grpSpPr>
          <a:xfrm>
            <a:off x="5434013" y="3168650"/>
            <a:ext cx="2101850" cy="2120900"/>
            <a:chOff x="4066" y="2012"/>
            <a:chExt cx="1324" cy="1336"/>
          </a:xfrm>
        </p:grpSpPr>
        <p:sp>
          <p:nvSpPr>
            <p:cNvPr id="35897" name="任意多边形 650242"/>
            <p:cNvSpPr/>
            <p:nvPr/>
          </p:nvSpPr>
          <p:spPr>
            <a:xfrm>
              <a:off x="4729" y="2017"/>
              <a:ext cx="661" cy="1221"/>
            </a:xfrm>
            <a:custGeom>
              <a:avLst/>
              <a:gdLst/>
              <a:ahLst/>
              <a:cxnLst>
                <a:cxn ang="0">
                  <a:pos x="81" y="12"/>
                </a:cxn>
                <a:cxn ang="0">
                  <a:pos x="145" y="24"/>
                </a:cxn>
                <a:cxn ang="0">
                  <a:pos x="186" y="32"/>
                </a:cxn>
                <a:cxn ang="0">
                  <a:pos x="226" y="42"/>
                </a:cxn>
                <a:cxn ang="0">
                  <a:pos x="266" y="53"/>
                </a:cxn>
                <a:cxn ang="0">
                  <a:pos x="304" y="67"/>
                </a:cxn>
                <a:cxn ang="0">
                  <a:pos x="331" y="78"/>
                </a:cxn>
                <a:cxn ang="0">
                  <a:pos x="349" y="87"/>
                </a:cxn>
                <a:cxn ang="0">
                  <a:pos x="367" y="97"/>
                </a:cxn>
                <a:cxn ang="0">
                  <a:pos x="385" y="108"/>
                </a:cxn>
                <a:cxn ang="0">
                  <a:pos x="402" y="120"/>
                </a:cxn>
                <a:cxn ang="0">
                  <a:pos x="418" y="132"/>
                </a:cxn>
                <a:cxn ang="0">
                  <a:pos x="434" y="145"/>
                </a:cxn>
                <a:cxn ang="0">
                  <a:pos x="449" y="159"/>
                </a:cxn>
                <a:cxn ang="0">
                  <a:pos x="464" y="174"/>
                </a:cxn>
                <a:cxn ang="0">
                  <a:pos x="478" y="189"/>
                </a:cxn>
                <a:cxn ang="0">
                  <a:pos x="491" y="205"/>
                </a:cxn>
                <a:cxn ang="0">
                  <a:pos x="504" y="221"/>
                </a:cxn>
                <a:cxn ang="0">
                  <a:pos x="516" y="238"/>
                </a:cxn>
                <a:cxn ang="0">
                  <a:pos x="527" y="255"/>
                </a:cxn>
                <a:cxn ang="0">
                  <a:pos x="547" y="291"/>
                </a:cxn>
                <a:cxn ang="0">
                  <a:pos x="566" y="328"/>
                </a:cxn>
                <a:cxn ang="0">
                  <a:pos x="593" y="387"/>
                </a:cxn>
                <a:cxn ang="0">
                  <a:pos x="620" y="448"/>
                </a:cxn>
                <a:cxn ang="0">
                  <a:pos x="636" y="486"/>
                </a:cxn>
                <a:cxn ang="0">
                  <a:pos x="644" y="510"/>
                </a:cxn>
                <a:cxn ang="0">
                  <a:pos x="650" y="529"/>
                </a:cxn>
                <a:cxn ang="0">
                  <a:pos x="655" y="549"/>
                </a:cxn>
                <a:cxn ang="0">
                  <a:pos x="658" y="569"/>
                </a:cxn>
                <a:cxn ang="0">
                  <a:pos x="660" y="589"/>
                </a:cxn>
                <a:cxn ang="0">
                  <a:pos x="661" y="609"/>
                </a:cxn>
                <a:cxn ang="0">
                  <a:pos x="660" y="646"/>
                </a:cxn>
                <a:cxn ang="0">
                  <a:pos x="657" y="704"/>
                </a:cxn>
                <a:cxn ang="0">
                  <a:pos x="652" y="779"/>
                </a:cxn>
                <a:cxn ang="0">
                  <a:pos x="647" y="820"/>
                </a:cxn>
                <a:cxn ang="0">
                  <a:pos x="643" y="844"/>
                </a:cxn>
                <a:cxn ang="0">
                  <a:pos x="638" y="864"/>
                </a:cxn>
                <a:cxn ang="0">
                  <a:pos x="633" y="884"/>
                </a:cxn>
                <a:cxn ang="0">
                  <a:pos x="626" y="903"/>
                </a:cxn>
                <a:cxn ang="0">
                  <a:pos x="618" y="921"/>
                </a:cxn>
                <a:cxn ang="0">
                  <a:pos x="603" y="950"/>
                </a:cxn>
                <a:cxn ang="0">
                  <a:pos x="580" y="994"/>
                </a:cxn>
                <a:cxn ang="0">
                  <a:pos x="557" y="1038"/>
                </a:cxn>
                <a:cxn ang="0">
                  <a:pos x="545" y="1059"/>
                </a:cxn>
                <a:cxn ang="0">
                  <a:pos x="534" y="1076"/>
                </a:cxn>
                <a:cxn ang="0">
                  <a:pos x="522" y="1093"/>
                </a:cxn>
                <a:cxn ang="0">
                  <a:pos x="505" y="1111"/>
                </a:cxn>
                <a:cxn ang="0">
                  <a:pos x="471" y="1147"/>
                </a:cxn>
                <a:cxn ang="0">
                  <a:pos x="441" y="1176"/>
                </a:cxn>
                <a:cxn ang="0">
                  <a:pos x="411" y="1203"/>
                </a:cxn>
                <a:cxn ang="0">
                  <a:pos x="391" y="1218"/>
                </a:cxn>
              </a:cxnLst>
              <a:rect l="0" t="0" r="0" b="0"/>
              <a:pathLst>
                <a:path w="4626" h="8547">
                  <a:moveTo>
                    <a:pt x="0" y="0"/>
                  </a:moveTo>
                  <a:lnTo>
                    <a:pt x="225" y="35"/>
                  </a:lnTo>
                  <a:lnTo>
                    <a:pt x="338" y="52"/>
                  </a:lnTo>
                  <a:lnTo>
                    <a:pt x="452" y="70"/>
                  </a:lnTo>
                  <a:lnTo>
                    <a:pt x="565" y="87"/>
                  </a:lnTo>
                  <a:lnTo>
                    <a:pt x="678" y="107"/>
                  </a:lnTo>
                  <a:lnTo>
                    <a:pt x="791" y="126"/>
                  </a:lnTo>
                  <a:lnTo>
                    <a:pt x="904" y="147"/>
                  </a:lnTo>
                  <a:lnTo>
                    <a:pt x="961" y="157"/>
                  </a:lnTo>
                  <a:lnTo>
                    <a:pt x="1017" y="168"/>
                  </a:lnTo>
                  <a:lnTo>
                    <a:pt x="1073" y="179"/>
                  </a:lnTo>
                  <a:lnTo>
                    <a:pt x="1131" y="190"/>
                  </a:lnTo>
                  <a:lnTo>
                    <a:pt x="1187" y="201"/>
                  </a:lnTo>
                  <a:lnTo>
                    <a:pt x="1244" y="214"/>
                  </a:lnTo>
                  <a:lnTo>
                    <a:pt x="1300" y="226"/>
                  </a:lnTo>
                  <a:lnTo>
                    <a:pt x="1357" y="239"/>
                  </a:lnTo>
                  <a:lnTo>
                    <a:pt x="1413" y="252"/>
                  </a:lnTo>
                  <a:lnTo>
                    <a:pt x="1469" y="266"/>
                  </a:lnTo>
                  <a:lnTo>
                    <a:pt x="1526" y="280"/>
                  </a:lnTo>
                  <a:lnTo>
                    <a:pt x="1582" y="294"/>
                  </a:lnTo>
                  <a:lnTo>
                    <a:pt x="1638" y="309"/>
                  </a:lnTo>
                  <a:lnTo>
                    <a:pt x="1693" y="324"/>
                  </a:lnTo>
                  <a:lnTo>
                    <a:pt x="1749" y="340"/>
                  </a:lnTo>
                  <a:lnTo>
                    <a:pt x="1804" y="357"/>
                  </a:lnTo>
                  <a:lnTo>
                    <a:pt x="1860" y="374"/>
                  </a:lnTo>
                  <a:lnTo>
                    <a:pt x="1915" y="393"/>
                  </a:lnTo>
                  <a:lnTo>
                    <a:pt x="1969" y="410"/>
                  </a:lnTo>
                  <a:lnTo>
                    <a:pt x="2023" y="430"/>
                  </a:lnTo>
                  <a:lnTo>
                    <a:pt x="2077" y="450"/>
                  </a:lnTo>
                  <a:lnTo>
                    <a:pt x="2130" y="471"/>
                  </a:lnTo>
                  <a:lnTo>
                    <a:pt x="2184" y="492"/>
                  </a:lnTo>
                  <a:lnTo>
                    <a:pt x="2238" y="514"/>
                  </a:lnTo>
                  <a:lnTo>
                    <a:pt x="2263" y="526"/>
                  </a:lnTo>
                  <a:lnTo>
                    <a:pt x="2290" y="537"/>
                  </a:lnTo>
                  <a:lnTo>
                    <a:pt x="2316" y="549"/>
                  </a:lnTo>
                  <a:lnTo>
                    <a:pt x="2342" y="562"/>
                  </a:lnTo>
                  <a:lnTo>
                    <a:pt x="2367" y="574"/>
                  </a:lnTo>
                  <a:lnTo>
                    <a:pt x="2394" y="586"/>
                  </a:lnTo>
                  <a:lnTo>
                    <a:pt x="2420" y="599"/>
                  </a:lnTo>
                  <a:lnTo>
                    <a:pt x="2444" y="612"/>
                  </a:lnTo>
                  <a:lnTo>
                    <a:pt x="2470" y="626"/>
                  </a:lnTo>
                  <a:lnTo>
                    <a:pt x="2496" y="639"/>
                  </a:lnTo>
                  <a:lnTo>
                    <a:pt x="2521" y="653"/>
                  </a:lnTo>
                  <a:lnTo>
                    <a:pt x="2546" y="667"/>
                  </a:lnTo>
                  <a:lnTo>
                    <a:pt x="2570" y="681"/>
                  </a:lnTo>
                  <a:lnTo>
                    <a:pt x="2596" y="695"/>
                  </a:lnTo>
                  <a:lnTo>
                    <a:pt x="2620" y="710"/>
                  </a:lnTo>
                  <a:lnTo>
                    <a:pt x="2645" y="725"/>
                  </a:lnTo>
                  <a:lnTo>
                    <a:pt x="2669" y="740"/>
                  </a:lnTo>
                  <a:lnTo>
                    <a:pt x="2693" y="756"/>
                  </a:lnTo>
                  <a:lnTo>
                    <a:pt x="2717" y="772"/>
                  </a:lnTo>
                  <a:lnTo>
                    <a:pt x="2742" y="787"/>
                  </a:lnTo>
                  <a:lnTo>
                    <a:pt x="2765" y="803"/>
                  </a:lnTo>
                  <a:lnTo>
                    <a:pt x="2788" y="820"/>
                  </a:lnTo>
                  <a:lnTo>
                    <a:pt x="2812" y="837"/>
                  </a:lnTo>
                  <a:lnTo>
                    <a:pt x="2835" y="854"/>
                  </a:lnTo>
                  <a:lnTo>
                    <a:pt x="2858" y="871"/>
                  </a:lnTo>
                  <a:lnTo>
                    <a:pt x="2882" y="889"/>
                  </a:lnTo>
                  <a:lnTo>
                    <a:pt x="2905" y="906"/>
                  </a:lnTo>
                  <a:lnTo>
                    <a:pt x="2927" y="924"/>
                  </a:lnTo>
                  <a:lnTo>
                    <a:pt x="2949" y="942"/>
                  </a:lnTo>
                  <a:lnTo>
                    <a:pt x="2973" y="961"/>
                  </a:lnTo>
                  <a:lnTo>
                    <a:pt x="2995" y="980"/>
                  </a:lnTo>
                  <a:lnTo>
                    <a:pt x="3017" y="998"/>
                  </a:lnTo>
                  <a:lnTo>
                    <a:pt x="3038" y="1017"/>
                  </a:lnTo>
                  <a:lnTo>
                    <a:pt x="3060" y="1036"/>
                  </a:lnTo>
                  <a:lnTo>
                    <a:pt x="3082" y="1055"/>
                  </a:lnTo>
                  <a:lnTo>
                    <a:pt x="3103" y="1075"/>
                  </a:lnTo>
                  <a:lnTo>
                    <a:pt x="3124" y="1095"/>
                  </a:lnTo>
                  <a:lnTo>
                    <a:pt x="3145" y="1115"/>
                  </a:lnTo>
                  <a:lnTo>
                    <a:pt x="3166" y="1135"/>
                  </a:lnTo>
                  <a:lnTo>
                    <a:pt x="3187" y="1155"/>
                  </a:lnTo>
                  <a:lnTo>
                    <a:pt x="3207" y="1176"/>
                  </a:lnTo>
                  <a:lnTo>
                    <a:pt x="3228" y="1197"/>
                  </a:lnTo>
                  <a:lnTo>
                    <a:pt x="3248" y="1218"/>
                  </a:lnTo>
                  <a:lnTo>
                    <a:pt x="3268" y="1239"/>
                  </a:lnTo>
                  <a:lnTo>
                    <a:pt x="3288" y="1260"/>
                  </a:lnTo>
                  <a:lnTo>
                    <a:pt x="3308" y="1281"/>
                  </a:lnTo>
                  <a:lnTo>
                    <a:pt x="3327" y="1303"/>
                  </a:lnTo>
                  <a:lnTo>
                    <a:pt x="3346" y="1324"/>
                  </a:lnTo>
                  <a:lnTo>
                    <a:pt x="3366" y="1346"/>
                  </a:lnTo>
                  <a:lnTo>
                    <a:pt x="3385" y="1368"/>
                  </a:lnTo>
                  <a:lnTo>
                    <a:pt x="3403" y="1390"/>
                  </a:lnTo>
                  <a:lnTo>
                    <a:pt x="3422" y="1412"/>
                  </a:lnTo>
                  <a:lnTo>
                    <a:pt x="3439" y="1436"/>
                  </a:lnTo>
                  <a:lnTo>
                    <a:pt x="3458" y="1458"/>
                  </a:lnTo>
                  <a:lnTo>
                    <a:pt x="3476" y="1481"/>
                  </a:lnTo>
                  <a:lnTo>
                    <a:pt x="3493" y="1503"/>
                  </a:lnTo>
                  <a:lnTo>
                    <a:pt x="3511" y="1527"/>
                  </a:lnTo>
                  <a:lnTo>
                    <a:pt x="3528" y="1550"/>
                  </a:lnTo>
                  <a:lnTo>
                    <a:pt x="3546" y="1573"/>
                  </a:lnTo>
                  <a:lnTo>
                    <a:pt x="3562" y="1597"/>
                  </a:lnTo>
                  <a:lnTo>
                    <a:pt x="3579" y="1620"/>
                  </a:lnTo>
                  <a:lnTo>
                    <a:pt x="3596" y="1643"/>
                  </a:lnTo>
                  <a:lnTo>
                    <a:pt x="3612" y="1668"/>
                  </a:lnTo>
                  <a:lnTo>
                    <a:pt x="3628" y="1691"/>
                  </a:lnTo>
                  <a:lnTo>
                    <a:pt x="3644" y="1716"/>
                  </a:lnTo>
                  <a:lnTo>
                    <a:pt x="3660" y="1740"/>
                  </a:lnTo>
                  <a:lnTo>
                    <a:pt x="3675" y="1764"/>
                  </a:lnTo>
                  <a:lnTo>
                    <a:pt x="3690" y="1788"/>
                  </a:lnTo>
                  <a:lnTo>
                    <a:pt x="3719" y="1837"/>
                  </a:lnTo>
                  <a:lnTo>
                    <a:pt x="3749" y="1887"/>
                  </a:lnTo>
                  <a:lnTo>
                    <a:pt x="3778" y="1936"/>
                  </a:lnTo>
                  <a:lnTo>
                    <a:pt x="3805" y="1986"/>
                  </a:lnTo>
                  <a:lnTo>
                    <a:pt x="3831" y="2037"/>
                  </a:lnTo>
                  <a:lnTo>
                    <a:pt x="3858" y="2088"/>
                  </a:lnTo>
                  <a:lnTo>
                    <a:pt x="3884" y="2138"/>
                  </a:lnTo>
                  <a:lnTo>
                    <a:pt x="3910" y="2189"/>
                  </a:lnTo>
                  <a:lnTo>
                    <a:pt x="3935" y="2242"/>
                  </a:lnTo>
                  <a:lnTo>
                    <a:pt x="3960" y="2293"/>
                  </a:lnTo>
                  <a:lnTo>
                    <a:pt x="3984" y="2345"/>
                  </a:lnTo>
                  <a:lnTo>
                    <a:pt x="4009" y="2397"/>
                  </a:lnTo>
                  <a:lnTo>
                    <a:pt x="4057" y="2502"/>
                  </a:lnTo>
                  <a:lnTo>
                    <a:pt x="4103" y="2607"/>
                  </a:lnTo>
                  <a:lnTo>
                    <a:pt x="4151" y="2712"/>
                  </a:lnTo>
                  <a:lnTo>
                    <a:pt x="4199" y="2818"/>
                  </a:lnTo>
                  <a:lnTo>
                    <a:pt x="4247" y="2924"/>
                  </a:lnTo>
                  <a:lnTo>
                    <a:pt x="4295" y="3031"/>
                  </a:lnTo>
                  <a:lnTo>
                    <a:pt x="4319" y="3083"/>
                  </a:lnTo>
                  <a:lnTo>
                    <a:pt x="4342" y="3137"/>
                  </a:lnTo>
                  <a:lnTo>
                    <a:pt x="4366" y="3190"/>
                  </a:lnTo>
                  <a:lnTo>
                    <a:pt x="4388" y="3243"/>
                  </a:lnTo>
                  <a:lnTo>
                    <a:pt x="4410" y="3297"/>
                  </a:lnTo>
                  <a:lnTo>
                    <a:pt x="4431" y="3350"/>
                  </a:lnTo>
                  <a:lnTo>
                    <a:pt x="4452" y="3404"/>
                  </a:lnTo>
                  <a:lnTo>
                    <a:pt x="4472" y="3459"/>
                  </a:lnTo>
                  <a:lnTo>
                    <a:pt x="4481" y="3486"/>
                  </a:lnTo>
                  <a:lnTo>
                    <a:pt x="4491" y="3512"/>
                  </a:lnTo>
                  <a:lnTo>
                    <a:pt x="4500" y="3539"/>
                  </a:lnTo>
                  <a:lnTo>
                    <a:pt x="4509" y="3567"/>
                  </a:lnTo>
                  <a:lnTo>
                    <a:pt x="4517" y="3594"/>
                  </a:lnTo>
                  <a:lnTo>
                    <a:pt x="4526" y="3621"/>
                  </a:lnTo>
                  <a:lnTo>
                    <a:pt x="4534" y="3649"/>
                  </a:lnTo>
                  <a:lnTo>
                    <a:pt x="4542" y="3676"/>
                  </a:lnTo>
                  <a:lnTo>
                    <a:pt x="4549" y="3704"/>
                  </a:lnTo>
                  <a:lnTo>
                    <a:pt x="4557" y="3731"/>
                  </a:lnTo>
                  <a:lnTo>
                    <a:pt x="4563" y="3759"/>
                  </a:lnTo>
                  <a:lnTo>
                    <a:pt x="4570" y="3787"/>
                  </a:lnTo>
                  <a:lnTo>
                    <a:pt x="4576" y="3813"/>
                  </a:lnTo>
                  <a:lnTo>
                    <a:pt x="4582" y="3841"/>
                  </a:lnTo>
                  <a:lnTo>
                    <a:pt x="4587" y="3869"/>
                  </a:lnTo>
                  <a:lnTo>
                    <a:pt x="4592" y="3897"/>
                  </a:lnTo>
                  <a:lnTo>
                    <a:pt x="4597" y="3924"/>
                  </a:lnTo>
                  <a:lnTo>
                    <a:pt x="4601" y="3952"/>
                  </a:lnTo>
                  <a:lnTo>
                    <a:pt x="4605" y="3980"/>
                  </a:lnTo>
                  <a:lnTo>
                    <a:pt x="4608" y="4008"/>
                  </a:lnTo>
                  <a:lnTo>
                    <a:pt x="4612" y="4037"/>
                  </a:lnTo>
                  <a:lnTo>
                    <a:pt x="4614" y="4065"/>
                  </a:lnTo>
                  <a:lnTo>
                    <a:pt x="4618" y="4093"/>
                  </a:lnTo>
                  <a:lnTo>
                    <a:pt x="4619" y="4121"/>
                  </a:lnTo>
                  <a:lnTo>
                    <a:pt x="4621" y="4149"/>
                  </a:lnTo>
                  <a:lnTo>
                    <a:pt x="4622" y="4179"/>
                  </a:lnTo>
                  <a:lnTo>
                    <a:pt x="4624" y="4207"/>
                  </a:lnTo>
                  <a:lnTo>
                    <a:pt x="4625" y="4235"/>
                  </a:lnTo>
                  <a:lnTo>
                    <a:pt x="4626" y="4264"/>
                  </a:lnTo>
                  <a:lnTo>
                    <a:pt x="4626" y="4292"/>
                  </a:lnTo>
                  <a:lnTo>
                    <a:pt x="4626" y="4349"/>
                  </a:lnTo>
                  <a:lnTo>
                    <a:pt x="4626" y="4407"/>
                  </a:lnTo>
                  <a:lnTo>
                    <a:pt x="4625" y="4464"/>
                  </a:lnTo>
                  <a:lnTo>
                    <a:pt x="4622" y="4522"/>
                  </a:lnTo>
                  <a:lnTo>
                    <a:pt x="4620" y="4580"/>
                  </a:lnTo>
                  <a:lnTo>
                    <a:pt x="4617" y="4638"/>
                  </a:lnTo>
                  <a:lnTo>
                    <a:pt x="4613" y="4695"/>
                  </a:lnTo>
                  <a:lnTo>
                    <a:pt x="4606" y="4812"/>
                  </a:lnTo>
                  <a:lnTo>
                    <a:pt x="4598" y="4929"/>
                  </a:lnTo>
                  <a:lnTo>
                    <a:pt x="4583" y="5163"/>
                  </a:lnTo>
                  <a:lnTo>
                    <a:pt x="4576" y="5280"/>
                  </a:lnTo>
                  <a:lnTo>
                    <a:pt x="4571" y="5337"/>
                  </a:lnTo>
                  <a:lnTo>
                    <a:pt x="4566" y="5395"/>
                  </a:lnTo>
                  <a:lnTo>
                    <a:pt x="4562" y="5454"/>
                  </a:lnTo>
                  <a:lnTo>
                    <a:pt x="4556" y="5512"/>
                  </a:lnTo>
                  <a:lnTo>
                    <a:pt x="4550" y="5569"/>
                  </a:lnTo>
                  <a:lnTo>
                    <a:pt x="4544" y="5626"/>
                  </a:lnTo>
                  <a:lnTo>
                    <a:pt x="4537" y="5684"/>
                  </a:lnTo>
                  <a:lnTo>
                    <a:pt x="4529" y="5741"/>
                  </a:lnTo>
                  <a:lnTo>
                    <a:pt x="4520" y="5798"/>
                  </a:lnTo>
                  <a:lnTo>
                    <a:pt x="4515" y="5826"/>
                  </a:lnTo>
                  <a:lnTo>
                    <a:pt x="4510" y="5854"/>
                  </a:lnTo>
                  <a:lnTo>
                    <a:pt x="4505" y="5882"/>
                  </a:lnTo>
                  <a:lnTo>
                    <a:pt x="4500" y="5910"/>
                  </a:lnTo>
                  <a:lnTo>
                    <a:pt x="4494" y="5938"/>
                  </a:lnTo>
                  <a:lnTo>
                    <a:pt x="4488" y="5966"/>
                  </a:lnTo>
                  <a:lnTo>
                    <a:pt x="4481" y="5994"/>
                  </a:lnTo>
                  <a:lnTo>
                    <a:pt x="4475" y="6021"/>
                  </a:lnTo>
                  <a:lnTo>
                    <a:pt x="4468" y="6049"/>
                  </a:lnTo>
                  <a:lnTo>
                    <a:pt x="4461" y="6076"/>
                  </a:lnTo>
                  <a:lnTo>
                    <a:pt x="4453" y="6104"/>
                  </a:lnTo>
                  <a:lnTo>
                    <a:pt x="4446" y="6130"/>
                  </a:lnTo>
                  <a:lnTo>
                    <a:pt x="4438" y="6157"/>
                  </a:lnTo>
                  <a:lnTo>
                    <a:pt x="4429" y="6185"/>
                  </a:lnTo>
                  <a:lnTo>
                    <a:pt x="4421" y="6212"/>
                  </a:lnTo>
                  <a:lnTo>
                    <a:pt x="4411" y="6239"/>
                  </a:lnTo>
                  <a:lnTo>
                    <a:pt x="4402" y="6265"/>
                  </a:lnTo>
                  <a:lnTo>
                    <a:pt x="4391" y="6291"/>
                  </a:lnTo>
                  <a:lnTo>
                    <a:pt x="4381" y="6318"/>
                  </a:lnTo>
                  <a:lnTo>
                    <a:pt x="4370" y="6344"/>
                  </a:lnTo>
                  <a:lnTo>
                    <a:pt x="4360" y="6371"/>
                  </a:lnTo>
                  <a:lnTo>
                    <a:pt x="4348" y="6396"/>
                  </a:lnTo>
                  <a:lnTo>
                    <a:pt x="4337" y="6422"/>
                  </a:lnTo>
                  <a:lnTo>
                    <a:pt x="4324" y="6448"/>
                  </a:lnTo>
                  <a:lnTo>
                    <a:pt x="4312" y="6475"/>
                  </a:lnTo>
                  <a:lnTo>
                    <a:pt x="4299" y="6500"/>
                  </a:lnTo>
                  <a:lnTo>
                    <a:pt x="4274" y="6552"/>
                  </a:lnTo>
                  <a:lnTo>
                    <a:pt x="4248" y="6602"/>
                  </a:lnTo>
                  <a:lnTo>
                    <a:pt x="4221" y="6653"/>
                  </a:lnTo>
                  <a:lnTo>
                    <a:pt x="4193" y="6704"/>
                  </a:lnTo>
                  <a:lnTo>
                    <a:pt x="4138" y="6806"/>
                  </a:lnTo>
                  <a:lnTo>
                    <a:pt x="4111" y="6856"/>
                  </a:lnTo>
                  <a:lnTo>
                    <a:pt x="4085" y="6907"/>
                  </a:lnTo>
                  <a:lnTo>
                    <a:pt x="4058" y="6959"/>
                  </a:lnTo>
                  <a:lnTo>
                    <a:pt x="4031" y="7011"/>
                  </a:lnTo>
                  <a:lnTo>
                    <a:pt x="3980" y="7114"/>
                  </a:lnTo>
                  <a:lnTo>
                    <a:pt x="3953" y="7165"/>
                  </a:lnTo>
                  <a:lnTo>
                    <a:pt x="3927" y="7217"/>
                  </a:lnTo>
                  <a:lnTo>
                    <a:pt x="3900" y="7267"/>
                  </a:lnTo>
                  <a:lnTo>
                    <a:pt x="3872" y="7318"/>
                  </a:lnTo>
                  <a:lnTo>
                    <a:pt x="3858" y="7343"/>
                  </a:lnTo>
                  <a:lnTo>
                    <a:pt x="3844" y="7367"/>
                  </a:lnTo>
                  <a:lnTo>
                    <a:pt x="3830" y="7392"/>
                  </a:lnTo>
                  <a:lnTo>
                    <a:pt x="3815" y="7416"/>
                  </a:lnTo>
                  <a:lnTo>
                    <a:pt x="3800" y="7441"/>
                  </a:lnTo>
                  <a:lnTo>
                    <a:pt x="3785" y="7465"/>
                  </a:lnTo>
                  <a:lnTo>
                    <a:pt x="3770" y="7488"/>
                  </a:lnTo>
                  <a:lnTo>
                    <a:pt x="3753" y="7512"/>
                  </a:lnTo>
                  <a:lnTo>
                    <a:pt x="3737" y="7535"/>
                  </a:lnTo>
                  <a:lnTo>
                    <a:pt x="3721" y="7558"/>
                  </a:lnTo>
                  <a:lnTo>
                    <a:pt x="3703" y="7582"/>
                  </a:lnTo>
                  <a:lnTo>
                    <a:pt x="3686" y="7604"/>
                  </a:lnTo>
                  <a:lnTo>
                    <a:pt x="3668" y="7626"/>
                  </a:lnTo>
                  <a:lnTo>
                    <a:pt x="3651" y="7648"/>
                  </a:lnTo>
                  <a:lnTo>
                    <a:pt x="3632" y="7670"/>
                  </a:lnTo>
                  <a:lnTo>
                    <a:pt x="3613" y="7693"/>
                  </a:lnTo>
                  <a:lnTo>
                    <a:pt x="3595" y="7715"/>
                  </a:lnTo>
                  <a:lnTo>
                    <a:pt x="3576" y="7736"/>
                  </a:lnTo>
                  <a:lnTo>
                    <a:pt x="3537" y="7778"/>
                  </a:lnTo>
                  <a:lnTo>
                    <a:pt x="3498" y="7821"/>
                  </a:lnTo>
                  <a:lnTo>
                    <a:pt x="3458" y="7863"/>
                  </a:lnTo>
                  <a:lnTo>
                    <a:pt x="3417" y="7904"/>
                  </a:lnTo>
                  <a:lnTo>
                    <a:pt x="3378" y="7946"/>
                  </a:lnTo>
                  <a:lnTo>
                    <a:pt x="3296" y="8029"/>
                  </a:lnTo>
                  <a:lnTo>
                    <a:pt x="3255" y="8069"/>
                  </a:lnTo>
                  <a:lnTo>
                    <a:pt x="3214" y="8110"/>
                  </a:lnTo>
                  <a:lnTo>
                    <a:pt x="3172" y="8151"/>
                  </a:lnTo>
                  <a:lnTo>
                    <a:pt x="3131" y="8191"/>
                  </a:lnTo>
                  <a:lnTo>
                    <a:pt x="3089" y="8230"/>
                  </a:lnTo>
                  <a:lnTo>
                    <a:pt x="3047" y="8270"/>
                  </a:lnTo>
                  <a:lnTo>
                    <a:pt x="3004" y="8310"/>
                  </a:lnTo>
                  <a:lnTo>
                    <a:pt x="2961" y="8348"/>
                  </a:lnTo>
                  <a:lnTo>
                    <a:pt x="2918" y="8386"/>
                  </a:lnTo>
                  <a:lnTo>
                    <a:pt x="2875" y="8423"/>
                  </a:lnTo>
                  <a:lnTo>
                    <a:pt x="2830" y="8459"/>
                  </a:lnTo>
                  <a:lnTo>
                    <a:pt x="2807" y="8477"/>
                  </a:lnTo>
                  <a:lnTo>
                    <a:pt x="2785" y="8494"/>
                  </a:lnTo>
                  <a:lnTo>
                    <a:pt x="2763" y="8512"/>
                  </a:lnTo>
                  <a:lnTo>
                    <a:pt x="2739" y="8529"/>
                  </a:lnTo>
                  <a:lnTo>
                    <a:pt x="2717" y="8547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8" name="任意多边形 650243"/>
            <p:cNvSpPr/>
            <p:nvPr/>
          </p:nvSpPr>
          <p:spPr>
            <a:xfrm>
              <a:off x="4066" y="2474"/>
              <a:ext cx="1051" cy="874"/>
            </a:xfrm>
            <a:custGeom>
              <a:avLst/>
              <a:gdLst/>
              <a:ahLst/>
              <a:cxnLst>
                <a:cxn ang="0">
                  <a:pos x="1038" y="773"/>
                </a:cxn>
                <a:cxn ang="0">
                  <a:pos x="1021" y="784"/>
                </a:cxn>
                <a:cxn ang="0">
                  <a:pos x="1003" y="794"/>
                </a:cxn>
                <a:cxn ang="0">
                  <a:pos x="984" y="803"/>
                </a:cxn>
                <a:cxn ang="0">
                  <a:pos x="962" y="812"/>
                </a:cxn>
                <a:cxn ang="0">
                  <a:pos x="923" y="826"/>
                </a:cxn>
                <a:cxn ang="0">
                  <a:pos x="883" y="839"/>
                </a:cxn>
                <a:cxn ang="0">
                  <a:pos x="844" y="850"/>
                </a:cxn>
                <a:cxn ang="0">
                  <a:pos x="804" y="859"/>
                </a:cxn>
                <a:cxn ang="0">
                  <a:pos x="764" y="867"/>
                </a:cxn>
                <a:cxn ang="0">
                  <a:pos x="723" y="872"/>
                </a:cxn>
                <a:cxn ang="0">
                  <a:pos x="682" y="874"/>
                </a:cxn>
                <a:cxn ang="0">
                  <a:pos x="641" y="873"/>
                </a:cxn>
                <a:cxn ang="0">
                  <a:pos x="600" y="870"/>
                </a:cxn>
                <a:cxn ang="0">
                  <a:pos x="559" y="865"/>
                </a:cxn>
                <a:cxn ang="0">
                  <a:pos x="519" y="858"/>
                </a:cxn>
                <a:cxn ang="0">
                  <a:pos x="479" y="849"/>
                </a:cxn>
                <a:cxn ang="0">
                  <a:pos x="439" y="838"/>
                </a:cxn>
                <a:cxn ang="0">
                  <a:pos x="400" y="824"/>
                </a:cxn>
                <a:cxn ang="0">
                  <a:pos x="362" y="808"/>
                </a:cxn>
                <a:cxn ang="0">
                  <a:pos x="326" y="791"/>
                </a:cxn>
                <a:cxn ang="0">
                  <a:pos x="290" y="770"/>
                </a:cxn>
                <a:cxn ang="0">
                  <a:pos x="255" y="748"/>
                </a:cxn>
                <a:cxn ang="0">
                  <a:pos x="222" y="723"/>
                </a:cxn>
                <a:cxn ang="0">
                  <a:pos x="200" y="704"/>
                </a:cxn>
                <a:cxn ang="0">
                  <a:pos x="185" y="689"/>
                </a:cxn>
                <a:cxn ang="0">
                  <a:pos x="171" y="674"/>
                </a:cxn>
                <a:cxn ang="0">
                  <a:pos x="158" y="659"/>
                </a:cxn>
                <a:cxn ang="0">
                  <a:pos x="145" y="642"/>
                </a:cxn>
                <a:cxn ang="0">
                  <a:pos x="134" y="626"/>
                </a:cxn>
                <a:cxn ang="0">
                  <a:pos x="123" y="608"/>
                </a:cxn>
                <a:cxn ang="0">
                  <a:pos x="114" y="590"/>
                </a:cxn>
                <a:cxn ang="0">
                  <a:pos x="94" y="545"/>
                </a:cxn>
                <a:cxn ang="0">
                  <a:pos x="76" y="508"/>
                </a:cxn>
                <a:cxn ang="0">
                  <a:pos x="53" y="464"/>
                </a:cxn>
                <a:cxn ang="0">
                  <a:pos x="42" y="442"/>
                </a:cxn>
                <a:cxn ang="0">
                  <a:pos x="34" y="423"/>
                </a:cxn>
                <a:cxn ang="0">
                  <a:pos x="28" y="404"/>
                </a:cxn>
                <a:cxn ang="0">
                  <a:pos x="22" y="385"/>
                </a:cxn>
                <a:cxn ang="0">
                  <a:pos x="18" y="365"/>
                </a:cxn>
                <a:cxn ang="0">
                  <a:pos x="13" y="332"/>
                </a:cxn>
                <a:cxn ang="0">
                  <a:pos x="9" y="291"/>
                </a:cxn>
                <a:cxn ang="0">
                  <a:pos x="3" y="224"/>
                </a:cxn>
                <a:cxn ang="0">
                  <a:pos x="0" y="183"/>
                </a:cxn>
                <a:cxn ang="0">
                  <a:pos x="0" y="146"/>
                </a:cxn>
                <a:cxn ang="0">
                  <a:pos x="1" y="126"/>
                </a:cxn>
                <a:cxn ang="0">
                  <a:pos x="3" y="105"/>
                </a:cxn>
                <a:cxn ang="0">
                  <a:pos x="7" y="86"/>
                </a:cxn>
                <a:cxn ang="0">
                  <a:pos x="11" y="66"/>
                </a:cxn>
                <a:cxn ang="0">
                  <a:pos x="17" y="46"/>
                </a:cxn>
                <a:cxn ang="0">
                  <a:pos x="30" y="8"/>
                </a:cxn>
              </a:cxnLst>
              <a:rect l="0" t="0" r="0" b="0"/>
              <a:pathLst>
                <a:path w="7356" h="6119">
                  <a:moveTo>
                    <a:pt x="7356" y="5346"/>
                  </a:moveTo>
                  <a:lnTo>
                    <a:pt x="7333" y="5362"/>
                  </a:lnTo>
                  <a:lnTo>
                    <a:pt x="7310" y="5378"/>
                  </a:lnTo>
                  <a:lnTo>
                    <a:pt x="7286" y="5395"/>
                  </a:lnTo>
                  <a:lnTo>
                    <a:pt x="7263" y="5411"/>
                  </a:lnTo>
                  <a:lnTo>
                    <a:pt x="7238" y="5426"/>
                  </a:lnTo>
                  <a:lnTo>
                    <a:pt x="7215" y="5442"/>
                  </a:lnTo>
                  <a:lnTo>
                    <a:pt x="7191" y="5458"/>
                  </a:lnTo>
                  <a:lnTo>
                    <a:pt x="7167" y="5473"/>
                  </a:lnTo>
                  <a:lnTo>
                    <a:pt x="7143" y="5487"/>
                  </a:lnTo>
                  <a:lnTo>
                    <a:pt x="7118" y="5501"/>
                  </a:lnTo>
                  <a:lnTo>
                    <a:pt x="7093" y="5515"/>
                  </a:lnTo>
                  <a:lnTo>
                    <a:pt x="7068" y="5529"/>
                  </a:lnTo>
                  <a:lnTo>
                    <a:pt x="7044" y="5543"/>
                  </a:lnTo>
                  <a:lnTo>
                    <a:pt x="7018" y="5556"/>
                  </a:lnTo>
                  <a:lnTo>
                    <a:pt x="6992" y="5568"/>
                  </a:lnTo>
                  <a:lnTo>
                    <a:pt x="6967" y="5581"/>
                  </a:lnTo>
                  <a:lnTo>
                    <a:pt x="6941" y="5594"/>
                  </a:lnTo>
                  <a:lnTo>
                    <a:pt x="6915" y="5606"/>
                  </a:lnTo>
                  <a:lnTo>
                    <a:pt x="6890" y="5619"/>
                  </a:lnTo>
                  <a:lnTo>
                    <a:pt x="6863" y="5630"/>
                  </a:lnTo>
                  <a:lnTo>
                    <a:pt x="6837" y="5642"/>
                  </a:lnTo>
                  <a:lnTo>
                    <a:pt x="6810" y="5654"/>
                  </a:lnTo>
                  <a:lnTo>
                    <a:pt x="6785" y="5664"/>
                  </a:lnTo>
                  <a:lnTo>
                    <a:pt x="6731" y="5686"/>
                  </a:lnTo>
                  <a:lnTo>
                    <a:pt x="6677" y="5707"/>
                  </a:lnTo>
                  <a:lnTo>
                    <a:pt x="6624" y="5727"/>
                  </a:lnTo>
                  <a:lnTo>
                    <a:pt x="6569" y="5747"/>
                  </a:lnTo>
                  <a:lnTo>
                    <a:pt x="6515" y="5766"/>
                  </a:lnTo>
                  <a:lnTo>
                    <a:pt x="6460" y="5784"/>
                  </a:lnTo>
                  <a:lnTo>
                    <a:pt x="6404" y="5803"/>
                  </a:lnTo>
                  <a:lnTo>
                    <a:pt x="6349" y="5820"/>
                  </a:lnTo>
                  <a:lnTo>
                    <a:pt x="6295" y="5837"/>
                  </a:lnTo>
                  <a:lnTo>
                    <a:pt x="6239" y="5854"/>
                  </a:lnTo>
                  <a:lnTo>
                    <a:pt x="6183" y="5871"/>
                  </a:lnTo>
                  <a:lnTo>
                    <a:pt x="6128" y="5886"/>
                  </a:lnTo>
                  <a:lnTo>
                    <a:pt x="6072" y="5902"/>
                  </a:lnTo>
                  <a:lnTo>
                    <a:pt x="6016" y="5918"/>
                  </a:lnTo>
                  <a:lnTo>
                    <a:pt x="5961" y="5934"/>
                  </a:lnTo>
                  <a:lnTo>
                    <a:pt x="5905" y="5949"/>
                  </a:lnTo>
                  <a:lnTo>
                    <a:pt x="5849" y="5963"/>
                  </a:lnTo>
                  <a:lnTo>
                    <a:pt x="5793" y="5977"/>
                  </a:lnTo>
                  <a:lnTo>
                    <a:pt x="5738" y="5991"/>
                  </a:lnTo>
                  <a:lnTo>
                    <a:pt x="5682" y="6004"/>
                  </a:lnTo>
                  <a:lnTo>
                    <a:pt x="5626" y="6016"/>
                  </a:lnTo>
                  <a:lnTo>
                    <a:pt x="5570" y="6029"/>
                  </a:lnTo>
                  <a:lnTo>
                    <a:pt x="5514" y="6041"/>
                  </a:lnTo>
                  <a:lnTo>
                    <a:pt x="5458" y="6051"/>
                  </a:lnTo>
                  <a:lnTo>
                    <a:pt x="5401" y="6061"/>
                  </a:lnTo>
                  <a:lnTo>
                    <a:pt x="5345" y="6071"/>
                  </a:lnTo>
                  <a:lnTo>
                    <a:pt x="5289" y="6079"/>
                  </a:lnTo>
                  <a:lnTo>
                    <a:pt x="5232" y="6088"/>
                  </a:lnTo>
                  <a:lnTo>
                    <a:pt x="5175" y="6093"/>
                  </a:lnTo>
                  <a:lnTo>
                    <a:pt x="5119" y="6100"/>
                  </a:lnTo>
                  <a:lnTo>
                    <a:pt x="5061" y="6105"/>
                  </a:lnTo>
                  <a:lnTo>
                    <a:pt x="5004" y="6110"/>
                  </a:lnTo>
                  <a:lnTo>
                    <a:pt x="4947" y="6113"/>
                  </a:lnTo>
                  <a:lnTo>
                    <a:pt x="4890" y="6116"/>
                  </a:lnTo>
                  <a:lnTo>
                    <a:pt x="4832" y="6118"/>
                  </a:lnTo>
                  <a:lnTo>
                    <a:pt x="4774" y="6119"/>
                  </a:lnTo>
                  <a:lnTo>
                    <a:pt x="4717" y="6119"/>
                  </a:lnTo>
                  <a:lnTo>
                    <a:pt x="4660" y="6119"/>
                  </a:lnTo>
                  <a:lnTo>
                    <a:pt x="4602" y="6118"/>
                  </a:lnTo>
                  <a:lnTo>
                    <a:pt x="4545" y="6117"/>
                  </a:lnTo>
                  <a:lnTo>
                    <a:pt x="4487" y="6114"/>
                  </a:lnTo>
                  <a:lnTo>
                    <a:pt x="4429" y="6111"/>
                  </a:lnTo>
                  <a:lnTo>
                    <a:pt x="4372" y="6107"/>
                  </a:lnTo>
                  <a:lnTo>
                    <a:pt x="4315" y="6103"/>
                  </a:lnTo>
                  <a:lnTo>
                    <a:pt x="4256" y="6098"/>
                  </a:lnTo>
                  <a:lnTo>
                    <a:pt x="4199" y="6092"/>
                  </a:lnTo>
                  <a:lnTo>
                    <a:pt x="4142" y="6086"/>
                  </a:lnTo>
                  <a:lnTo>
                    <a:pt x="4085" y="6081"/>
                  </a:lnTo>
                  <a:lnTo>
                    <a:pt x="4028" y="6072"/>
                  </a:lnTo>
                  <a:lnTo>
                    <a:pt x="3971" y="6065"/>
                  </a:lnTo>
                  <a:lnTo>
                    <a:pt x="3913" y="6057"/>
                  </a:lnTo>
                  <a:lnTo>
                    <a:pt x="3856" y="6048"/>
                  </a:lnTo>
                  <a:lnTo>
                    <a:pt x="3800" y="6039"/>
                  </a:lnTo>
                  <a:lnTo>
                    <a:pt x="3743" y="6029"/>
                  </a:lnTo>
                  <a:lnTo>
                    <a:pt x="3687" y="6018"/>
                  </a:lnTo>
                  <a:lnTo>
                    <a:pt x="3630" y="6007"/>
                  </a:lnTo>
                  <a:lnTo>
                    <a:pt x="3574" y="5995"/>
                  </a:lnTo>
                  <a:lnTo>
                    <a:pt x="3518" y="5983"/>
                  </a:lnTo>
                  <a:lnTo>
                    <a:pt x="3462" y="5970"/>
                  </a:lnTo>
                  <a:lnTo>
                    <a:pt x="3406" y="5957"/>
                  </a:lnTo>
                  <a:lnTo>
                    <a:pt x="3350" y="5943"/>
                  </a:lnTo>
                  <a:lnTo>
                    <a:pt x="3294" y="5928"/>
                  </a:lnTo>
                  <a:lnTo>
                    <a:pt x="3239" y="5913"/>
                  </a:lnTo>
                  <a:lnTo>
                    <a:pt x="3184" y="5897"/>
                  </a:lnTo>
                  <a:lnTo>
                    <a:pt x="3128" y="5880"/>
                  </a:lnTo>
                  <a:lnTo>
                    <a:pt x="3073" y="5864"/>
                  </a:lnTo>
                  <a:lnTo>
                    <a:pt x="3020" y="5846"/>
                  </a:lnTo>
                  <a:lnTo>
                    <a:pt x="2965" y="5827"/>
                  </a:lnTo>
                  <a:lnTo>
                    <a:pt x="2910" y="5809"/>
                  </a:lnTo>
                  <a:lnTo>
                    <a:pt x="2856" y="5789"/>
                  </a:lnTo>
                  <a:lnTo>
                    <a:pt x="2803" y="5769"/>
                  </a:lnTo>
                  <a:lnTo>
                    <a:pt x="2749" y="5748"/>
                  </a:lnTo>
                  <a:lnTo>
                    <a:pt x="2695" y="5727"/>
                  </a:lnTo>
                  <a:lnTo>
                    <a:pt x="2643" y="5705"/>
                  </a:lnTo>
                  <a:lnTo>
                    <a:pt x="2589" y="5683"/>
                  </a:lnTo>
                  <a:lnTo>
                    <a:pt x="2537" y="5659"/>
                  </a:lnTo>
                  <a:lnTo>
                    <a:pt x="2484" y="5636"/>
                  </a:lnTo>
                  <a:lnTo>
                    <a:pt x="2433" y="5612"/>
                  </a:lnTo>
                  <a:lnTo>
                    <a:pt x="2380" y="5586"/>
                  </a:lnTo>
                  <a:lnTo>
                    <a:pt x="2329" y="5560"/>
                  </a:lnTo>
                  <a:lnTo>
                    <a:pt x="2279" y="5535"/>
                  </a:lnTo>
                  <a:lnTo>
                    <a:pt x="2228" y="5508"/>
                  </a:lnTo>
                  <a:lnTo>
                    <a:pt x="2177" y="5480"/>
                  </a:lnTo>
                  <a:lnTo>
                    <a:pt x="2127" y="5452"/>
                  </a:lnTo>
                  <a:lnTo>
                    <a:pt x="2077" y="5423"/>
                  </a:lnTo>
                  <a:lnTo>
                    <a:pt x="2028" y="5392"/>
                  </a:lnTo>
                  <a:lnTo>
                    <a:pt x="1979" y="5362"/>
                  </a:lnTo>
                  <a:lnTo>
                    <a:pt x="1930" y="5332"/>
                  </a:lnTo>
                  <a:lnTo>
                    <a:pt x="1882" y="5300"/>
                  </a:lnTo>
                  <a:lnTo>
                    <a:pt x="1834" y="5267"/>
                  </a:lnTo>
                  <a:lnTo>
                    <a:pt x="1787" y="5235"/>
                  </a:lnTo>
                  <a:lnTo>
                    <a:pt x="1740" y="5201"/>
                  </a:lnTo>
                  <a:lnTo>
                    <a:pt x="1693" y="5166"/>
                  </a:lnTo>
                  <a:lnTo>
                    <a:pt x="1647" y="5131"/>
                  </a:lnTo>
                  <a:lnTo>
                    <a:pt x="1601" y="5096"/>
                  </a:lnTo>
                  <a:lnTo>
                    <a:pt x="1557" y="5059"/>
                  </a:lnTo>
                  <a:lnTo>
                    <a:pt x="1511" y="5022"/>
                  </a:lnTo>
                  <a:lnTo>
                    <a:pt x="1468" y="4984"/>
                  </a:lnTo>
                  <a:lnTo>
                    <a:pt x="1446" y="4965"/>
                  </a:lnTo>
                  <a:lnTo>
                    <a:pt x="1424" y="4945"/>
                  </a:lnTo>
                  <a:lnTo>
                    <a:pt x="1403" y="4926"/>
                  </a:lnTo>
                  <a:lnTo>
                    <a:pt x="1382" y="4906"/>
                  </a:lnTo>
                  <a:lnTo>
                    <a:pt x="1361" y="4886"/>
                  </a:lnTo>
                  <a:lnTo>
                    <a:pt x="1340" y="4866"/>
                  </a:lnTo>
                  <a:lnTo>
                    <a:pt x="1319" y="4846"/>
                  </a:lnTo>
                  <a:lnTo>
                    <a:pt x="1298" y="4825"/>
                  </a:lnTo>
                  <a:lnTo>
                    <a:pt x="1278" y="4805"/>
                  </a:lnTo>
                  <a:lnTo>
                    <a:pt x="1258" y="4784"/>
                  </a:lnTo>
                  <a:lnTo>
                    <a:pt x="1237" y="4763"/>
                  </a:lnTo>
                  <a:lnTo>
                    <a:pt x="1218" y="4742"/>
                  </a:lnTo>
                  <a:lnTo>
                    <a:pt x="1199" y="4720"/>
                  </a:lnTo>
                  <a:lnTo>
                    <a:pt x="1179" y="4699"/>
                  </a:lnTo>
                  <a:lnTo>
                    <a:pt x="1160" y="4677"/>
                  </a:lnTo>
                  <a:lnTo>
                    <a:pt x="1141" y="4656"/>
                  </a:lnTo>
                  <a:lnTo>
                    <a:pt x="1123" y="4634"/>
                  </a:lnTo>
                  <a:lnTo>
                    <a:pt x="1104" y="4612"/>
                  </a:lnTo>
                  <a:lnTo>
                    <a:pt x="1087" y="4590"/>
                  </a:lnTo>
                  <a:lnTo>
                    <a:pt x="1069" y="4566"/>
                  </a:lnTo>
                  <a:lnTo>
                    <a:pt x="1050" y="4544"/>
                  </a:lnTo>
                  <a:lnTo>
                    <a:pt x="1034" y="4521"/>
                  </a:lnTo>
                  <a:lnTo>
                    <a:pt x="1017" y="4497"/>
                  </a:lnTo>
                  <a:lnTo>
                    <a:pt x="1000" y="4474"/>
                  </a:lnTo>
                  <a:lnTo>
                    <a:pt x="984" y="4451"/>
                  </a:lnTo>
                  <a:lnTo>
                    <a:pt x="968" y="4427"/>
                  </a:lnTo>
                  <a:lnTo>
                    <a:pt x="951" y="4403"/>
                  </a:lnTo>
                  <a:lnTo>
                    <a:pt x="936" y="4380"/>
                  </a:lnTo>
                  <a:lnTo>
                    <a:pt x="921" y="4355"/>
                  </a:lnTo>
                  <a:lnTo>
                    <a:pt x="906" y="4331"/>
                  </a:lnTo>
                  <a:lnTo>
                    <a:pt x="892" y="4306"/>
                  </a:lnTo>
                  <a:lnTo>
                    <a:pt x="878" y="4282"/>
                  </a:lnTo>
                  <a:lnTo>
                    <a:pt x="864" y="4256"/>
                  </a:lnTo>
                  <a:lnTo>
                    <a:pt x="850" y="4231"/>
                  </a:lnTo>
                  <a:lnTo>
                    <a:pt x="837" y="4206"/>
                  </a:lnTo>
                  <a:lnTo>
                    <a:pt x="823" y="4181"/>
                  </a:lnTo>
                  <a:lnTo>
                    <a:pt x="810" y="4156"/>
                  </a:lnTo>
                  <a:lnTo>
                    <a:pt x="797" y="4130"/>
                  </a:lnTo>
                  <a:lnTo>
                    <a:pt x="773" y="4077"/>
                  </a:lnTo>
                  <a:lnTo>
                    <a:pt x="748" y="4026"/>
                  </a:lnTo>
                  <a:lnTo>
                    <a:pt x="725" y="3974"/>
                  </a:lnTo>
                  <a:lnTo>
                    <a:pt x="702" y="3921"/>
                  </a:lnTo>
                  <a:lnTo>
                    <a:pt x="655" y="3816"/>
                  </a:lnTo>
                  <a:lnTo>
                    <a:pt x="632" y="3764"/>
                  </a:lnTo>
                  <a:lnTo>
                    <a:pt x="607" y="3711"/>
                  </a:lnTo>
                  <a:lnTo>
                    <a:pt x="583" y="3659"/>
                  </a:lnTo>
                  <a:lnTo>
                    <a:pt x="558" y="3607"/>
                  </a:lnTo>
                  <a:lnTo>
                    <a:pt x="531" y="3556"/>
                  </a:lnTo>
                  <a:lnTo>
                    <a:pt x="506" y="3505"/>
                  </a:lnTo>
                  <a:lnTo>
                    <a:pt x="478" y="3453"/>
                  </a:lnTo>
                  <a:lnTo>
                    <a:pt x="451" y="3402"/>
                  </a:lnTo>
                  <a:lnTo>
                    <a:pt x="397" y="3300"/>
                  </a:lnTo>
                  <a:lnTo>
                    <a:pt x="370" y="3249"/>
                  </a:lnTo>
                  <a:lnTo>
                    <a:pt x="343" y="3199"/>
                  </a:lnTo>
                  <a:lnTo>
                    <a:pt x="332" y="3173"/>
                  </a:lnTo>
                  <a:lnTo>
                    <a:pt x="319" y="3148"/>
                  </a:lnTo>
                  <a:lnTo>
                    <a:pt x="306" y="3122"/>
                  </a:lnTo>
                  <a:lnTo>
                    <a:pt x="294" y="3095"/>
                  </a:lnTo>
                  <a:lnTo>
                    <a:pt x="283" y="3069"/>
                  </a:lnTo>
                  <a:lnTo>
                    <a:pt x="271" y="3044"/>
                  </a:lnTo>
                  <a:lnTo>
                    <a:pt x="261" y="3017"/>
                  </a:lnTo>
                  <a:lnTo>
                    <a:pt x="250" y="2991"/>
                  </a:lnTo>
                  <a:lnTo>
                    <a:pt x="240" y="2964"/>
                  </a:lnTo>
                  <a:lnTo>
                    <a:pt x="229" y="2938"/>
                  </a:lnTo>
                  <a:lnTo>
                    <a:pt x="220" y="2911"/>
                  </a:lnTo>
                  <a:lnTo>
                    <a:pt x="212" y="2884"/>
                  </a:lnTo>
                  <a:lnTo>
                    <a:pt x="202" y="2857"/>
                  </a:lnTo>
                  <a:lnTo>
                    <a:pt x="194" y="2830"/>
                  </a:lnTo>
                  <a:lnTo>
                    <a:pt x="186" y="2803"/>
                  </a:lnTo>
                  <a:lnTo>
                    <a:pt x="178" y="2775"/>
                  </a:lnTo>
                  <a:lnTo>
                    <a:pt x="171" y="2749"/>
                  </a:lnTo>
                  <a:lnTo>
                    <a:pt x="164" y="2721"/>
                  </a:lnTo>
                  <a:lnTo>
                    <a:pt x="157" y="2693"/>
                  </a:lnTo>
                  <a:lnTo>
                    <a:pt x="150" y="2666"/>
                  </a:lnTo>
                  <a:lnTo>
                    <a:pt x="144" y="2638"/>
                  </a:lnTo>
                  <a:lnTo>
                    <a:pt x="138" y="2610"/>
                  </a:lnTo>
                  <a:lnTo>
                    <a:pt x="132" y="2582"/>
                  </a:lnTo>
                  <a:lnTo>
                    <a:pt x="126" y="2554"/>
                  </a:lnTo>
                  <a:lnTo>
                    <a:pt x="122" y="2526"/>
                  </a:lnTo>
                  <a:lnTo>
                    <a:pt x="117" y="2497"/>
                  </a:lnTo>
                  <a:lnTo>
                    <a:pt x="108" y="2441"/>
                  </a:lnTo>
                  <a:lnTo>
                    <a:pt x="98" y="2383"/>
                  </a:lnTo>
                  <a:lnTo>
                    <a:pt x="91" y="2326"/>
                  </a:lnTo>
                  <a:lnTo>
                    <a:pt x="83" y="2268"/>
                  </a:lnTo>
                  <a:lnTo>
                    <a:pt x="77" y="2211"/>
                  </a:lnTo>
                  <a:lnTo>
                    <a:pt x="70" y="2152"/>
                  </a:lnTo>
                  <a:lnTo>
                    <a:pt x="65" y="2095"/>
                  </a:lnTo>
                  <a:lnTo>
                    <a:pt x="60" y="2037"/>
                  </a:lnTo>
                  <a:lnTo>
                    <a:pt x="54" y="1979"/>
                  </a:lnTo>
                  <a:lnTo>
                    <a:pt x="44" y="1862"/>
                  </a:lnTo>
                  <a:lnTo>
                    <a:pt x="34" y="1745"/>
                  </a:lnTo>
                  <a:lnTo>
                    <a:pt x="24" y="1629"/>
                  </a:lnTo>
                  <a:lnTo>
                    <a:pt x="19" y="1570"/>
                  </a:lnTo>
                  <a:lnTo>
                    <a:pt x="16" y="1512"/>
                  </a:lnTo>
                  <a:lnTo>
                    <a:pt x="11" y="1454"/>
                  </a:lnTo>
                  <a:lnTo>
                    <a:pt x="7" y="1395"/>
                  </a:lnTo>
                  <a:lnTo>
                    <a:pt x="5" y="1338"/>
                  </a:lnTo>
                  <a:lnTo>
                    <a:pt x="3" y="1280"/>
                  </a:lnTo>
                  <a:lnTo>
                    <a:pt x="0" y="1223"/>
                  </a:lnTo>
                  <a:lnTo>
                    <a:pt x="0" y="1164"/>
                  </a:lnTo>
                  <a:lnTo>
                    <a:pt x="0" y="1107"/>
                  </a:lnTo>
                  <a:lnTo>
                    <a:pt x="0" y="1050"/>
                  </a:lnTo>
                  <a:lnTo>
                    <a:pt x="2" y="1022"/>
                  </a:lnTo>
                  <a:lnTo>
                    <a:pt x="3" y="993"/>
                  </a:lnTo>
                  <a:lnTo>
                    <a:pt x="4" y="965"/>
                  </a:lnTo>
                  <a:lnTo>
                    <a:pt x="5" y="936"/>
                  </a:lnTo>
                  <a:lnTo>
                    <a:pt x="6" y="908"/>
                  </a:lnTo>
                  <a:lnTo>
                    <a:pt x="9" y="880"/>
                  </a:lnTo>
                  <a:lnTo>
                    <a:pt x="11" y="852"/>
                  </a:lnTo>
                  <a:lnTo>
                    <a:pt x="13" y="822"/>
                  </a:lnTo>
                  <a:lnTo>
                    <a:pt x="17" y="794"/>
                  </a:lnTo>
                  <a:lnTo>
                    <a:pt x="20" y="766"/>
                  </a:lnTo>
                  <a:lnTo>
                    <a:pt x="24" y="738"/>
                  </a:lnTo>
                  <a:lnTo>
                    <a:pt x="27" y="710"/>
                  </a:lnTo>
                  <a:lnTo>
                    <a:pt x="32" y="682"/>
                  </a:lnTo>
                  <a:lnTo>
                    <a:pt x="37" y="654"/>
                  </a:lnTo>
                  <a:lnTo>
                    <a:pt x="41" y="628"/>
                  </a:lnTo>
                  <a:lnTo>
                    <a:pt x="47" y="600"/>
                  </a:lnTo>
                  <a:lnTo>
                    <a:pt x="53" y="572"/>
                  </a:lnTo>
                  <a:lnTo>
                    <a:pt x="59" y="544"/>
                  </a:lnTo>
                  <a:lnTo>
                    <a:pt x="65" y="517"/>
                  </a:lnTo>
                  <a:lnTo>
                    <a:pt x="72" y="489"/>
                  </a:lnTo>
                  <a:lnTo>
                    <a:pt x="79" y="462"/>
                  </a:lnTo>
                  <a:lnTo>
                    <a:pt x="86" y="434"/>
                  </a:lnTo>
                  <a:lnTo>
                    <a:pt x="94" y="407"/>
                  </a:lnTo>
                  <a:lnTo>
                    <a:pt x="102" y="379"/>
                  </a:lnTo>
                  <a:lnTo>
                    <a:pt x="109" y="352"/>
                  </a:lnTo>
                  <a:lnTo>
                    <a:pt x="118" y="325"/>
                  </a:lnTo>
                  <a:lnTo>
                    <a:pt x="136" y="271"/>
                  </a:lnTo>
                  <a:lnTo>
                    <a:pt x="153" y="217"/>
                  </a:lnTo>
                  <a:lnTo>
                    <a:pt x="173" y="162"/>
                  </a:lnTo>
                  <a:lnTo>
                    <a:pt x="192" y="108"/>
                  </a:lnTo>
                  <a:lnTo>
                    <a:pt x="213" y="55"/>
                  </a:lnTo>
                  <a:lnTo>
                    <a:pt x="233" y="0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9" name="任意多边形 650244"/>
            <p:cNvSpPr/>
            <p:nvPr/>
          </p:nvSpPr>
          <p:spPr>
            <a:xfrm>
              <a:off x="4100" y="2012"/>
              <a:ext cx="629" cy="462"/>
            </a:xfrm>
            <a:custGeom>
              <a:avLst/>
              <a:gdLst/>
              <a:ahLst/>
              <a:cxnLst>
                <a:cxn ang="0">
                  <a:pos x="9" y="439"/>
                </a:cxn>
                <a:cxn ang="0">
                  <a:pos x="21" y="408"/>
                </a:cxn>
                <a:cxn ang="0">
                  <a:pos x="35" y="368"/>
                </a:cxn>
                <a:cxn ang="0">
                  <a:pos x="44" y="345"/>
                </a:cxn>
                <a:cxn ang="0">
                  <a:pos x="53" y="322"/>
                </a:cxn>
                <a:cxn ang="0">
                  <a:pos x="58" y="311"/>
                </a:cxn>
                <a:cxn ang="0">
                  <a:pos x="64" y="300"/>
                </a:cxn>
                <a:cxn ang="0">
                  <a:pos x="69" y="289"/>
                </a:cxn>
                <a:cxn ang="0">
                  <a:pos x="75" y="278"/>
                </a:cxn>
                <a:cxn ang="0">
                  <a:pos x="82" y="268"/>
                </a:cxn>
                <a:cxn ang="0">
                  <a:pos x="88" y="258"/>
                </a:cxn>
                <a:cxn ang="0">
                  <a:pos x="96" y="249"/>
                </a:cxn>
                <a:cxn ang="0">
                  <a:pos x="104" y="239"/>
                </a:cxn>
                <a:cxn ang="0">
                  <a:pos x="111" y="230"/>
                </a:cxn>
                <a:cxn ang="0">
                  <a:pos x="120" y="221"/>
                </a:cxn>
                <a:cxn ang="0">
                  <a:pos x="129" y="213"/>
                </a:cxn>
                <a:cxn ang="0">
                  <a:pos x="144" y="199"/>
                </a:cxn>
                <a:cxn ang="0">
                  <a:pos x="163" y="183"/>
                </a:cxn>
                <a:cxn ang="0">
                  <a:pos x="195" y="156"/>
                </a:cxn>
                <a:cxn ang="0">
                  <a:pos x="220" y="135"/>
                </a:cxn>
                <a:cxn ang="0">
                  <a:pos x="239" y="120"/>
                </a:cxn>
                <a:cxn ang="0">
                  <a:pos x="259" y="105"/>
                </a:cxn>
                <a:cxn ang="0">
                  <a:pos x="275" y="93"/>
                </a:cxn>
                <a:cxn ang="0">
                  <a:pos x="292" y="81"/>
                </a:cxn>
                <a:cxn ang="0">
                  <a:pos x="313" y="68"/>
                </a:cxn>
                <a:cxn ang="0">
                  <a:pos x="335" y="56"/>
                </a:cxn>
                <a:cxn ang="0">
                  <a:pos x="357" y="46"/>
                </a:cxn>
                <a:cxn ang="0">
                  <a:pos x="379" y="36"/>
                </a:cxn>
                <a:cxn ang="0">
                  <a:pos x="403" y="27"/>
                </a:cxn>
                <a:cxn ang="0">
                  <a:pos x="422" y="20"/>
                </a:cxn>
                <a:cxn ang="0">
                  <a:pos x="434" y="16"/>
                </a:cxn>
                <a:cxn ang="0">
                  <a:pos x="446" y="13"/>
                </a:cxn>
                <a:cxn ang="0">
                  <a:pos x="458" y="10"/>
                </a:cxn>
                <a:cxn ang="0">
                  <a:pos x="470" y="7"/>
                </a:cxn>
                <a:cxn ang="0">
                  <a:pos x="482" y="5"/>
                </a:cxn>
                <a:cxn ang="0">
                  <a:pos x="494" y="3"/>
                </a:cxn>
                <a:cxn ang="0">
                  <a:pos x="506" y="2"/>
                </a:cxn>
                <a:cxn ang="0">
                  <a:pos x="518" y="1"/>
                </a:cxn>
                <a:cxn ang="0">
                  <a:pos x="530" y="0"/>
                </a:cxn>
                <a:cxn ang="0">
                  <a:pos x="547" y="0"/>
                </a:cxn>
                <a:cxn ang="0">
                  <a:pos x="571" y="1"/>
                </a:cxn>
                <a:cxn ang="0">
                  <a:pos x="596" y="2"/>
                </a:cxn>
                <a:cxn ang="0">
                  <a:pos x="629" y="4"/>
                </a:cxn>
              </a:cxnLst>
              <a:rect l="0" t="0" r="0" b="0"/>
              <a:pathLst>
                <a:path w="4406" h="3231">
                  <a:moveTo>
                    <a:pt x="0" y="3231"/>
                  </a:moveTo>
                  <a:lnTo>
                    <a:pt x="21" y="3177"/>
                  </a:lnTo>
                  <a:lnTo>
                    <a:pt x="63" y="3069"/>
                  </a:lnTo>
                  <a:lnTo>
                    <a:pt x="105" y="2959"/>
                  </a:lnTo>
                  <a:lnTo>
                    <a:pt x="124" y="2905"/>
                  </a:lnTo>
                  <a:lnTo>
                    <a:pt x="145" y="2851"/>
                  </a:lnTo>
                  <a:lnTo>
                    <a:pt x="185" y="2740"/>
                  </a:lnTo>
                  <a:lnTo>
                    <a:pt x="226" y="2630"/>
                  </a:lnTo>
                  <a:lnTo>
                    <a:pt x="246" y="2575"/>
                  </a:lnTo>
                  <a:lnTo>
                    <a:pt x="266" y="2520"/>
                  </a:lnTo>
                  <a:lnTo>
                    <a:pt x="287" y="2466"/>
                  </a:lnTo>
                  <a:lnTo>
                    <a:pt x="308" y="2412"/>
                  </a:lnTo>
                  <a:lnTo>
                    <a:pt x="329" y="2358"/>
                  </a:lnTo>
                  <a:lnTo>
                    <a:pt x="351" y="2305"/>
                  </a:lnTo>
                  <a:lnTo>
                    <a:pt x="374" y="2252"/>
                  </a:lnTo>
                  <a:lnTo>
                    <a:pt x="386" y="2225"/>
                  </a:lnTo>
                  <a:lnTo>
                    <a:pt x="397" y="2200"/>
                  </a:lnTo>
                  <a:lnTo>
                    <a:pt x="409" y="2173"/>
                  </a:lnTo>
                  <a:lnTo>
                    <a:pt x="421" y="2147"/>
                  </a:lnTo>
                  <a:lnTo>
                    <a:pt x="434" y="2121"/>
                  </a:lnTo>
                  <a:lnTo>
                    <a:pt x="446" y="2096"/>
                  </a:lnTo>
                  <a:lnTo>
                    <a:pt x="459" y="2070"/>
                  </a:lnTo>
                  <a:lnTo>
                    <a:pt x="472" y="2046"/>
                  </a:lnTo>
                  <a:lnTo>
                    <a:pt x="486" y="2020"/>
                  </a:lnTo>
                  <a:lnTo>
                    <a:pt x="499" y="1995"/>
                  </a:lnTo>
                  <a:lnTo>
                    <a:pt x="513" y="1971"/>
                  </a:lnTo>
                  <a:lnTo>
                    <a:pt x="527" y="1946"/>
                  </a:lnTo>
                  <a:lnTo>
                    <a:pt x="542" y="1922"/>
                  </a:lnTo>
                  <a:lnTo>
                    <a:pt x="557" y="1899"/>
                  </a:lnTo>
                  <a:lnTo>
                    <a:pt x="572" y="1874"/>
                  </a:lnTo>
                  <a:lnTo>
                    <a:pt x="588" y="1851"/>
                  </a:lnTo>
                  <a:lnTo>
                    <a:pt x="604" y="1827"/>
                  </a:lnTo>
                  <a:lnTo>
                    <a:pt x="619" y="1805"/>
                  </a:lnTo>
                  <a:lnTo>
                    <a:pt x="637" y="1782"/>
                  </a:lnTo>
                  <a:lnTo>
                    <a:pt x="653" y="1760"/>
                  </a:lnTo>
                  <a:lnTo>
                    <a:pt x="670" y="1738"/>
                  </a:lnTo>
                  <a:lnTo>
                    <a:pt x="688" y="1715"/>
                  </a:lnTo>
                  <a:lnTo>
                    <a:pt x="707" y="1693"/>
                  </a:lnTo>
                  <a:lnTo>
                    <a:pt x="725" y="1672"/>
                  </a:lnTo>
                  <a:lnTo>
                    <a:pt x="744" y="1651"/>
                  </a:lnTo>
                  <a:lnTo>
                    <a:pt x="763" y="1629"/>
                  </a:lnTo>
                  <a:lnTo>
                    <a:pt x="781" y="1609"/>
                  </a:lnTo>
                  <a:lnTo>
                    <a:pt x="801" y="1588"/>
                  </a:lnTo>
                  <a:lnTo>
                    <a:pt x="821" y="1567"/>
                  </a:lnTo>
                  <a:lnTo>
                    <a:pt x="841" y="1547"/>
                  </a:lnTo>
                  <a:lnTo>
                    <a:pt x="862" y="1528"/>
                  </a:lnTo>
                  <a:lnTo>
                    <a:pt x="882" y="1508"/>
                  </a:lnTo>
                  <a:lnTo>
                    <a:pt x="903" y="1488"/>
                  </a:lnTo>
                  <a:lnTo>
                    <a:pt x="924" y="1468"/>
                  </a:lnTo>
                  <a:lnTo>
                    <a:pt x="967" y="1428"/>
                  </a:lnTo>
                  <a:lnTo>
                    <a:pt x="1010" y="1391"/>
                  </a:lnTo>
                  <a:lnTo>
                    <a:pt x="1053" y="1353"/>
                  </a:lnTo>
                  <a:lnTo>
                    <a:pt x="1097" y="1315"/>
                  </a:lnTo>
                  <a:lnTo>
                    <a:pt x="1142" y="1278"/>
                  </a:lnTo>
                  <a:lnTo>
                    <a:pt x="1187" y="1241"/>
                  </a:lnTo>
                  <a:lnTo>
                    <a:pt x="1277" y="1167"/>
                  </a:lnTo>
                  <a:lnTo>
                    <a:pt x="1367" y="1094"/>
                  </a:lnTo>
                  <a:lnTo>
                    <a:pt x="1411" y="1057"/>
                  </a:lnTo>
                  <a:lnTo>
                    <a:pt x="1457" y="1020"/>
                  </a:lnTo>
                  <a:lnTo>
                    <a:pt x="1544" y="947"/>
                  </a:lnTo>
                  <a:lnTo>
                    <a:pt x="1589" y="909"/>
                  </a:lnTo>
                  <a:lnTo>
                    <a:pt x="1633" y="873"/>
                  </a:lnTo>
                  <a:lnTo>
                    <a:pt x="1677" y="837"/>
                  </a:lnTo>
                  <a:lnTo>
                    <a:pt x="1723" y="801"/>
                  </a:lnTo>
                  <a:lnTo>
                    <a:pt x="1767" y="766"/>
                  </a:lnTo>
                  <a:lnTo>
                    <a:pt x="1813" y="731"/>
                  </a:lnTo>
                  <a:lnTo>
                    <a:pt x="1858" y="697"/>
                  </a:lnTo>
                  <a:lnTo>
                    <a:pt x="1905" y="663"/>
                  </a:lnTo>
                  <a:lnTo>
                    <a:pt x="1928" y="647"/>
                  </a:lnTo>
                  <a:lnTo>
                    <a:pt x="1951" y="630"/>
                  </a:lnTo>
                  <a:lnTo>
                    <a:pt x="1999" y="599"/>
                  </a:lnTo>
                  <a:lnTo>
                    <a:pt x="2047" y="567"/>
                  </a:lnTo>
                  <a:lnTo>
                    <a:pt x="2096" y="537"/>
                  </a:lnTo>
                  <a:lnTo>
                    <a:pt x="2145" y="507"/>
                  </a:lnTo>
                  <a:lnTo>
                    <a:pt x="2194" y="478"/>
                  </a:lnTo>
                  <a:lnTo>
                    <a:pt x="2244" y="450"/>
                  </a:lnTo>
                  <a:lnTo>
                    <a:pt x="2294" y="422"/>
                  </a:lnTo>
                  <a:lnTo>
                    <a:pt x="2346" y="395"/>
                  </a:lnTo>
                  <a:lnTo>
                    <a:pt x="2397" y="369"/>
                  </a:lnTo>
                  <a:lnTo>
                    <a:pt x="2448" y="343"/>
                  </a:lnTo>
                  <a:lnTo>
                    <a:pt x="2501" y="319"/>
                  </a:lnTo>
                  <a:lnTo>
                    <a:pt x="2553" y="294"/>
                  </a:lnTo>
                  <a:lnTo>
                    <a:pt x="2606" y="271"/>
                  </a:lnTo>
                  <a:lnTo>
                    <a:pt x="2658" y="249"/>
                  </a:lnTo>
                  <a:lnTo>
                    <a:pt x="2712" y="227"/>
                  </a:lnTo>
                  <a:lnTo>
                    <a:pt x="2766" y="206"/>
                  </a:lnTo>
                  <a:lnTo>
                    <a:pt x="2821" y="186"/>
                  </a:lnTo>
                  <a:lnTo>
                    <a:pt x="2874" y="166"/>
                  </a:lnTo>
                  <a:lnTo>
                    <a:pt x="2929" y="147"/>
                  </a:lnTo>
                  <a:lnTo>
                    <a:pt x="2957" y="138"/>
                  </a:lnTo>
                  <a:lnTo>
                    <a:pt x="2984" y="129"/>
                  </a:lnTo>
                  <a:lnTo>
                    <a:pt x="3012" y="121"/>
                  </a:lnTo>
                  <a:lnTo>
                    <a:pt x="3039" y="112"/>
                  </a:lnTo>
                  <a:lnTo>
                    <a:pt x="3067" y="104"/>
                  </a:lnTo>
                  <a:lnTo>
                    <a:pt x="3095" y="96"/>
                  </a:lnTo>
                  <a:lnTo>
                    <a:pt x="3122" y="88"/>
                  </a:lnTo>
                  <a:lnTo>
                    <a:pt x="3150" y="81"/>
                  </a:lnTo>
                  <a:lnTo>
                    <a:pt x="3178" y="74"/>
                  </a:lnTo>
                  <a:lnTo>
                    <a:pt x="3206" y="67"/>
                  </a:lnTo>
                  <a:lnTo>
                    <a:pt x="3234" y="61"/>
                  </a:lnTo>
                  <a:lnTo>
                    <a:pt x="3262" y="55"/>
                  </a:lnTo>
                  <a:lnTo>
                    <a:pt x="3290" y="49"/>
                  </a:lnTo>
                  <a:lnTo>
                    <a:pt x="3318" y="44"/>
                  </a:lnTo>
                  <a:lnTo>
                    <a:pt x="3346" y="38"/>
                  </a:lnTo>
                  <a:lnTo>
                    <a:pt x="3374" y="33"/>
                  </a:lnTo>
                  <a:lnTo>
                    <a:pt x="3402" y="30"/>
                  </a:lnTo>
                  <a:lnTo>
                    <a:pt x="3431" y="25"/>
                  </a:lnTo>
                  <a:lnTo>
                    <a:pt x="3459" y="21"/>
                  </a:lnTo>
                  <a:lnTo>
                    <a:pt x="3487" y="18"/>
                  </a:lnTo>
                  <a:lnTo>
                    <a:pt x="3515" y="14"/>
                  </a:lnTo>
                  <a:lnTo>
                    <a:pt x="3544" y="12"/>
                  </a:lnTo>
                  <a:lnTo>
                    <a:pt x="3572" y="10"/>
                  </a:lnTo>
                  <a:lnTo>
                    <a:pt x="3600" y="7"/>
                  </a:lnTo>
                  <a:lnTo>
                    <a:pt x="3629" y="5"/>
                  </a:lnTo>
                  <a:lnTo>
                    <a:pt x="3657" y="4"/>
                  </a:lnTo>
                  <a:lnTo>
                    <a:pt x="3686" y="3"/>
                  </a:lnTo>
                  <a:lnTo>
                    <a:pt x="3714" y="2"/>
                  </a:lnTo>
                  <a:lnTo>
                    <a:pt x="3743" y="2"/>
                  </a:lnTo>
                  <a:lnTo>
                    <a:pt x="3771" y="0"/>
                  </a:lnTo>
                  <a:lnTo>
                    <a:pt x="3829" y="0"/>
                  </a:lnTo>
                  <a:lnTo>
                    <a:pt x="3887" y="0"/>
                  </a:lnTo>
                  <a:lnTo>
                    <a:pt x="3944" y="2"/>
                  </a:lnTo>
                  <a:lnTo>
                    <a:pt x="4001" y="4"/>
                  </a:lnTo>
                  <a:lnTo>
                    <a:pt x="4060" y="6"/>
                  </a:lnTo>
                  <a:lnTo>
                    <a:pt x="4117" y="10"/>
                  </a:lnTo>
                  <a:lnTo>
                    <a:pt x="4174" y="13"/>
                  </a:lnTo>
                  <a:lnTo>
                    <a:pt x="4232" y="17"/>
                  </a:lnTo>
                  <a:lnTo>
                    <a:pt x="4289" y="21"/>
                  </a:lnTo>
                  <a:lnTo>
                    <a:pt x="4406" y="30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0246" name="组合 650245"/>
          <p:cNvGrpSpPr/>
          <p:nvPr/>
        </p:nvGrpSpPr>
        <p:grpSpPr>
          <a:xfrm>
            <a:off x="2295525" y="3694113"/>
            <a:ext cx="1052513" cy="1057275"/>
            <a:chOff x="1491" y="1733"/>
            <a:chExt cx="663" cy="666"/>
          </a:xfrm>
        </p:grpSpPr>
        <p:sp>
          <p:nvSpPr>
            <p:cNvPr id="35895" name="任意多边形 650246"/>
            <p:cNvSpPr/>
            <p:nvPr/>
          </p:nvSpPr>
          <p:spPr>
            <a:xfrm>
              <a:off x="1727" y="1733"/>
              <a:ext cx="427" cy="666"/>
            </a:xfrm>
            <a:custGeom>
              <a:avLst/>
              <a:gdLst/>
              <a:ahLst/>
              <a:cxnLst>
                <a:cxn ang="0">
                  <a:pos x="127" y="1"/>
                </a:cxn>
                <a:cxn ang="0">
                  <a:pos x="147" y="4"/>
                </a:cxn>
                <a:cxn ang="0">
                  <a:pos x="167" y="7"/>
                </a:cxn>
                <a:cxn ang="0">
                  <a:pos x="187" y="12"/>
                </a:cxn>
                <a:cxn ang="0">
                  <a:pos x="207" y="18"/>
                </a:cxn>
                <a:cxn ang="0">
                  <a:pos x="226" y="25"/>
                </a:cxn>
                <a:cxn ang="0">
                  <a:pos x="244" y="34"/>
                </a:cxn>
                <a:cxn ang="0">
                  <a:pos x="262" y="43"/>
                </a:cxn>
                <a:cxn ang="0">
                  <a:pos x="280" y="54"/>
                </a:cxn>
                <a:cxn ang="0">
                  <a:pos x="297" y="65"/>
                </a:cxn>
                <a:cxn ang="0">
                  <a:pos x="313" y="78"/>
                </a:cxn>
                <a:cxn ang="0">
                  <a:pos x="328" y="91"/>
                </a:cxn>
                <a:cxn ang="0">
                  <a:pos x="343" y="106"/>
                </a:cxn>
                <a:cxn ang="0">
                  <a:pos x="356" y="121"/>
                </a:cxn>
                <a:cxn ang="0">
                  <a:pos x="369" y="137"/>
                </a:cxn>
                <a:cxn ang="0">
                  <a:pos x="381" y="154"/>
                </a:cxn>
                <a:cxn ang="0">
                  <a:pos x="391" y="171"/>
                </a:cxn>
                <a:cxn ang="0">
                  <a:pos x="400" y="190"/>
                </a:cxn>
                <a:cxn ang="0">
                  <a:pos x="408" y="209"/>
                </a:cxn>
                <a:cxn ang="0">
                  <a:pos x="414" y="228"/>
                </a:cxn>
                <a:cxn ang="0">
                  <a:pos x="419" y="248"/>
                </a:cxn>
                <a:cxn ang="0">
                  <a:pos x="422" y="268"/>
                </a:cxn>
                <a:cxn ang="0">
                  <a:pos x="425" y="289"/>
                </a:cxn>
                <a:cxn ang="0">
                  <a:pos x="426" y="309"/>
                </a:cxn>
                <a:cxn ang="0">
                  <a:pos x="427" y="333"/>
                </a:cxn>
                <a:cxn ang="0">
                  <a:pos x="426" y="374"/>
                </a:cxn>
                <a:cxn ang="0">
                  <a:pos x="423" y="407"/>
                </a:cxn>
                <a:cxn ang="0">
                  <a:pos x="420" y="428"/>
                </a:cxn>
                <a:cxn ang="0">
                  <a:pos x="415" y="448"/>
                </a:cxn>
                <a:cxn ang="0">
                  <a:pos x="409" y="467"/>
                </a:cxn>
                <a:cxn ang="0">
                  <a:pos x="401" y="485"/>
                </a:cxn>
                <a:cxn ang="0">
                  <a:pos x="390" y="502"/>
                </a:cxn>
                <a:cxn ang="0">
                  <a:pos x="371" y="529"/>
                </a:cxn>
                <a:cxn ang="0">
                  <a:pos x="355" y="553"/>
                </a:cxn>
                <a:cxn ang="0">
                  <a:pos x="343" y="570"/>
                </a:cxn>
                <a:cxn ang="0">
                  <a:pos x="335" y="579"/>
                </a:cxn>
                <a:cxn ang="0">
                  <a:pos x="328" y="586"/>
                </a:cxn>
                <a:cxn ang="0">
                  <a:pos x="316" y="594"/>
                </a:cxn>
                <a:cxn ang="0">
                  <a:pos x="299" y="604"/>
                </a:cxn>
                <a:cxn ang="0">
                  <a:pos x="265" y="621"/>
                </a:cxn>
                <a:cxn ang="0">
                  <a:pos x="233" y="637"/>
                </a:cxn>
                <a:cxn ang="0">
                  <a:pos x="214" y="646"/>
                </a:cxn>
                <a:cxn ang="0">
                  <a:pos x="195" y="653"/>
                </a:cxn>
                <a:cxn ang="0">
                  <a:pos x="175" y="658"/>
                </a:cxn>
                <a:cxn ang="0">
                  <a:pos x="155" y="662"/>
                </a:cxn>
                <a:cxn ang="0">
                  <a:pos x="135" y="665"/>
                </a:cxn>
                <a:cxn ang="0">
                  <a:pos x="115" y="666"/>
                </a:cxn>
                <a:cxn ang="0">
                  <a:pos x="78" y="666"/>
                </a:cxn>
                <a:cxn ang="0">
                  <a:pos x="45" y="664"/>
                </a:cxn>
                <a:cxn ang="0">
                  <a:pos x="24" y="662"/>
                </a:cxn>
                <a:cxn ang="0">
                  <a:pos x="4" y="658"/>
                </a:cxn>
              </a:cxnLst>
              <a:rect l="0" t="0" r="0" b="0"/>
              <a:pathLst>
                <a:path w="2988" h="4662">
                  <a:moveTo>
                    <a:pt x="688" y="0"/>
                  </a:moveTo>
                  <a:lnTo>
                    <a:pt x="746" y="2"/>
                  </a:lnTo>
                  <a:lnTo>
                    <a:pt x="803" y="5"/>
                  </a:lnTo>
                  <a:lnTo>
                    <a:pt x="859" y="8"/>
                  </a:lnTo>
                  <a:lnTo>
                    <a:pt x="888" y="10"/>
                  </a:lnTo>
                  <a:lnTo>
                    <a:pt x="916" y="13"/>
                  </a:lnTo>
                  <a:lnTo>
                    <a:pt x="945" y="15"/>
                  </a:lnTo>
                  <a:lnTo>
                    <a:pt x="973" y="19"/>
                  </a:lnTo>
                  <a:lnTo>
                    <a:pt x="1001" y="21"/>
                  </a:lnTo>
                  <a:lnTo>
                    <a:pt x="1029" y="26"/>
                  </a:lnTo>
                  <a:lnTo>
                    <a:pt x="1058" y="29"/>
                  </a:lnTo>
                  <a:lnTo>
                    <a:pt x="1086" y="34"/>
                  </a:lnTo>
                  <a:lnTo>
                    <a:pt x="1114" y="38"/>
                  </a:lnTo>
                  <a:lnTo>
                    <a:pt x="1142" y="44"/>
                  </a:lnTo>
                  <a:lnTo>
                    <a:pt x="1170" y="50"/>
                  </a:lnTo>
                  <a:lnTo>
                    <a:pt x="1198" y="56"/>
                  </a:lnTo>
                  <a:lnTo>
                    <a:pt x="1226" y="63"/>
                  </a:lnTo>
                  <a:lnTo>
                    <a:pt x="1253" y="70"/>
                  </a:lnTo>
                  <a:lnTo>
                    <a:pt x="1281" y="77"/>
                  </a:lnTo>
                  <a:lnTo>
                    <a:pt x="1309" y="84"/>
                  </a:lnTo>
                  <a:lnTo>
                    <a:pt x="1336" y="92"/>
                  </a:lnTo>
                  <a:lnTo>
                    <a:pt x="1364" y="100"/>
                  </a:lnTo>
                  <a:lnTo>
                    <a:pt x="1391" y="108"/>
                  </a:lnTo>
                  <a:lnTo>
                    <a:pt x="1419" y="118"/>
                  </a:lnTo>
                  <a:lnTo>
                    <a:pt x="1446" y="127"/>
                  </a:lnTo>
                  <a:lnTo>
                    <a:pt x="1472" y="136"/>
                  </a:lnTo>
                  <a:lnTo>
                    <a:pt x="1499" y="146"/>
                  </a:lnTo>
                  <a:lnTo>
                    <a:pt x="1526" y="156"/>
                  </a:lnTo>
                  <a:lnTo>
                    <a:pt x="1553" y="167"/>
                  </a:lnTo>
                  <a:lnTo>
                    <a:pt x="1580" y="177"/>
                  </a:lnTo>
                  <a:lnTo>
                    <a:pt x="1605" y="189"/>
                  </a:lnTo>
                  <a:lnTo>
                    <a:pt x="1632" y="199"/>
                  </a:lnTo>
                  <a:lnTo>
                    <a:pt x="1658" y="211"/>
                  </a:lnTo>
                  <a:lnTo>
                    <a:pt x="1684" y="224"/>
                  </a:lnTo>
                  <a:lnTo>
                    <a:pt x="1709" y="236"/>
                  </a:lnTo>
                  <a:lnTo>
                    <a:pt x="1735" y="248"/>
                  </a:lnTo>
                  <a:lnTo>
                    <a:pt x="1761" y="261"/>
                  </a:lnTo>
                  <a:lnTo>
                    <a:pt x="1786" y="274"/>
                  </a:lnTo>
                  <a:lnTo>
                    <a:pt x="1812" y="288"/>
                  </a:lnTo>
                  <a:lnTo>
                    <a:pt x="1836" y="302"/>
                  </a:lnTo>
                  <a:lnTo>
                    <a:pt x="1861" y="316"/>
                  </a:lnTo>
                  <a:lnTo>
                    <a:pt x="1885" y="330"/>
                  </a:lnTo>
                  <a:lnTo>
                    <a:pt x="1910" y="345"/>
                  </a:lnTo>
                  <a:lnTo>
                    <a:pt x="1934" y="360"/>
                  </a:lnTo>
                  <a:lnTo>
                    <a:pt x="1959" y="376"/>
                  </a:lnTo>
                  <a:lnTo>
                    <a:pt x="1982" y="391"/>
                  </a:lnTo>
                  <a:lnTo>
                    <a:pt x="2007" y="407"/>
                  </a:lnTo>
                  <a:lnTo>
                    <a:pt x="2030" y="423"/>
                  </a:lnTo>
                  <a:lnTo>
                    <a:pt x="2053" y="440"/>
                  </a:lnTo>
                  <a:lnTo>
                    <a:pt x="2077" y="456"/>
                  </a:lnTo>
                  <a:lnTo>
                    <a:pt x="2099" y="474"/>
                  </a:lnTo>
                  <a:lnTo>
                    <a:pt x="2122" y="491"/>
                  </a:lnTo>
                  <a:lnTo>
                    <a:pt x="2144" y="509"/>
                  </a:lnTo>
                  <a:lnTo>
                    <a:pt x="2167" y="526"/>
                  </a:lnTo>
                  <a:lnTo>
                    <a:pt x="2189" y="545"/>
                  </a:lnTo>
                  <a:lnTo>
                    <a:pt x="2211" y="563"/>
                  </a:lnTo>
                  <a:lnTo>
                    <a:pt x="2232" y="582"/>
                  </a:lnTo>
                  <a:lnTo>
                    <a:pt x="2254" y="601"/>
                  </a:lnTo>
                  <a:lnTo>
                    <a:pt x="2275" y="619"/>
                  </a:lnTo>
                  <a:lnTo>
                    <a:pt x="2296" y="639"/>
                  </a:lnTo>
                  <a:lnTo>
                    <a:pt x="2317" y="659"/>
                  </a:lnTo>
                  <a:lnTo>
                    <a:pt x="2337" y="679"/>
                  </a:lnTo>
                  <a:lnTo>
                    <a:pt x="2358" y="699"/>
                  </a:lnTo>
                  <a:lnTo>
                    <a:pt x="2378" y="720"/>
                  </a:lnTo>
                  <a:lnTo>
                    <a:pt x="2398" y="740"/>
                  </a:lnTo>
                  <a:lnTo>
                    <a:pt x="2417" y="761"/>
                  </a:lnTo>
                  <a:lnTo>
                    <a:pt x="2437" y="782"/>
                  </a:lnTo>
                  <a:lnTo>
                    <a:pt x="2456" y="803"/>
                  </a:lnTo>
                  <a:lnTo>
                    <a:pt x="2475" y="825"/>
                  </a:lnTo>
                  <a:lnTo>
                    <a:pt x="2494" y="847"/>
                  </a:lnTo>
                  <a:lnTo>
                    <a:pt x="2512" y="868"/>
                  </a:lnTo>
                  <a:lnTo>
                    <a:pt x="2531" y="890"/>
                  </a:lnTo>
                  <a:lnTo>
                    <a:pt x="2548" y="913"/>
                  </a:lnTo>
                  <a:lnTo>
                    <a:pt x="2566" y="936"/>
                  </a:lnTo>
                  <a:lnTo>
                    <a:pt x="2583" y="959"/>
                  </a:lnTo>
                  <a:lnTo>
                    <a:pt x="2601" y="982"/>
                  </a:lnTo>
                  <a:lnTo>
                    <a:pt x="2617" y="1004"/>
                  </a:lnTo>
                  <a:lnTo>
                    <a:pt x="2633" y="1029"/>
                  </a:lnTo>
                  <a:lnTo>
                    <a:pt x="2650" y="1052"/>
                  </a:lnTo>
                  <a:lnTo>
                    <a:pt x="2665" y="1077"/>
                  </a:lnTo>
                  <a:lnTo>
                    <a:pt x="2681" y="1100"/>
                  </a:lnTo>
                  <a:lnTo>
                    <a:pt x="2695" y="1125"/>
                  </a:lnTo>
                  <a:lnTo>
                    <a:pt x="2710" y="1149"/>
                  </a:lnTo>
                  <a:lnTo>
                    <a:pt x="2724" y="1175"/>
                  </a:lnTo>
                  <a:lnTo>
                    <a:pt x="2738" y="1199"/>
                  </a:lnTo>
                  <a:lnTo>
                    <a:pt x="2751" y="1225"/>
                  </a:lnTo>
                  <a:lnTo>
                    <a:pt x="2765" y="1249"/>
                  </a:lnTo>
                  <a:lnTo>
                    <a:pt x="2777" y="1275"/>
                  </a:lnTo>
                  <a:lnTo>
                    <a:pt x="2790" y="1302"/>
                  </a:lnTo>
                  <a:lnTo>
                    <a:pt x="2801" y="1328"/>
                  </a:lnTo>
                  <a:lnTo>
                    <a:pt x="2813" y="1353"/>
                  </a:lnTo>
                  <a:lnTo>
                    <a:pt x="2823" y="1380"/>
                  </a:lnTo>
                  <a:lnTo>
                    <a:pt x="2834" y="1407"/>
                  </a:lnTo>
                  <a:lnTo>
                    <a:pt x="2844" y="1434"/>
                  </a:lnTo>
                  <a:lnTo>
                    <a:pt x="2854" y="1461"/>
                  </a:lnTo>
                  <a:lnTo>
                    <a:pt x="2863" y="1487"/>
                  </a:lnTo>
                  <a:lnTo>
                    <a:pt x="2872" y="1515"/>
                  </a:lnTo>
                  <a:lnTo>
                    <a:pt x="2881" y="1542"/>
                  </a:lnTo>
                  <a:lnTo>
                    <a:pt x="2889" y="1570"/>
                  </a:lnTo>
                  <a:lnTo>
                    <a:pt x="2897" y="1597"/>
                  </a:lnTo>
                  <a:lnTo>
                    <a:pt x="2904" y="1625"/>
                  </a:lnTo>
                  <a:lnTo>
                    <a:pt x="2911" y="1653"/>
                  </a:lnTo>
                  <a:lnTo>
                    <a:pt x="2918" y="1681"/>
                  </a:lnTo>
                  <a:lnTo>
                    <a:pt x="2924" y="1709"/>
                  </a:lnTo>
                  <a:lnTo>
                    <a:pt x="2931" y="1737"/>
                  </a:lnTo>
                  <a:lnTo>
                    <a:pt x="2935" y="1765"/>
                  </a:lnTo>
                  <a:lnTo>
                    <a:pt x="2941" y="1793"/>
                  </a:lnTo>
                  <a:lnTo>
                    <a:pt x="2946" y="1822"/>
                  </a:lnTo>
                  <a:lnTo>
                    <a:pt x="2951" y="1850"/>
                  </a:lnTo>
                  <a:lnTo>
                    <a:pt x="2955" y="1878"/>
                  </a:lnTo>
                  <a:lnTo>
                    <a:pt x="2960" y="1907"/>
                  </a:lnTo>
                  <a:lnTo>
                    <a:pt x="2963" y="1935"/>
                  </a:lnTo>
                  <a:lnTo>
                    <a:pt x="2967" y="1963"/>
                  </a:lnTo>
                  <a:lnTo>
                    <a:pt x="2970" y="1993"/>
                  </a:lnTo>
                  <a:lnTo>
                    <a:pt x="2973" y="2021"/>
                  </a:lnTo>
                  <a:lnTo>
                    <a:pt x="2976" y="2049"/>
                  </a:lnTo>
                  <a:lnTo>
                    <a:pt x="2979" y="2078"/>
                  </a:lnTo>
                  <a:lnTo>
                    <a:pt x="2980" y="2106"/>
                  </a:lnTo>
                  <a:lnTo>
                    <a:pt x="2982" y="2134"/>
                  </a:lnTo>
                  <a:lnTo>
                    <a:pt x="2983" y="2163"/>
                  </a:lnTo>
                  <a:lnTo>
                    <a:pt x="2986" y="2191"/>
                  </a:lnTo>
                  <a:lnTo>
                    <a:pt x="2986" y="2219"/>
                  </a:lnTo>
                  <a:lnTo>
                    <a:pt x="2987" y="2248"/>
                  </a:lnTo>
                  <a:lnTo>
                    <a:pt x="2988" y="2276"/>
                  </a:lnTo>
                  <a:lnTo>
                    <a:pt x="2988" y="2333"/>
                  </a:lnTo>
                  <a:lnTo>
                    <a:pt x="2988" y="2390"/>
                  </a:lnTo>
                  <a:lnTo>
                    <a:pt x="2987" y="2448"/>
                  </a:lnTo>
                  <a:lnTo>
                    <a:pt x="2984" y="2505"/>
                  </a:lnTo>
                  <a:lnTo>
                    <a:pt x="2982" y="2562"/>
                  </a:lnTo>
                  <a:lnTo>
                    <a:pt x="2979" y="2619"/>
                  </a:lnTo>
                  <a:lnTo>
                    <a:pt x="2975" y="2676"/>
                  </a:lnTo>
                  <a:lnTo>
                    <a:pt x="2970" y="2735"/>
                  </a:lnTo>
                  <a:lnTo>
                    <a:pt x="2965" y="2793"/>
                  </a:lnTo>
                  <a:lnTo>
                    <a:pt x="2962" y="2821"/>
                  </a:lnTo>
                  <a:lnTo>
                    <a:pt x="2959" y="2850"/>
                  </a:lnTo>
                  <a:lnTo>
                    <a:pt x="2955" y="2879"/>
                  </a:lnTo>
                  <a:lnTo>
                    <a:pt x="2952" y="2908"/>
                  </a:lnTo>
                  <a:lnTo>
                    <a:pt x="2947" y="2936"/>
                  </a:lnTo>
                  <a:lnTo>
                    <a:pt x="2944" y="2966"/>
                  </a:lnTo>
                  <a:lnTo>
                    <a:pt x="2939" y="2994"/>
                  </a:lnTo>
                  <a:lnTo>
                    <a:pt x="2933" y="3023"/>
                  </a:lnTo>
                  <a:lnTo>
                    <a:pt x="2927" y="3051"/>
                  </a:lnTo>
                  <a:lnTo>
                    <a:pt x="2921" y="3079"/>
                  </a:lnTo>
                  <a:lnTo>
                    <a:pt x="2914" y="3107"/>
                  </a:lnTo>
                  <a:lnTo>
                    <a:pt x="2907" y="3135"/>
                  </a:lnTo>
                  <a:lnTo>
                    <a:pt x="2900" y="3162"/>
                  </a:lnTo>
                  <a:lnTo>
                    <a:pt x="2892" y="3190"/>
                  </a:lnTo>
                  <a:lnTo>
                    <a:pt x="2884" y="3216"/>
                  </a:lnTo>
                  <a:lnTo>
                    <a:pt x="2875" y="3243"/>
                  </a:lnTo>
                  <a:lnTo>
                    <a:pt x="2864" y="3270"/>
                  </a:lnTo>
                  <a:lnTo>
                    <a:pt x="2854" y="3296"/>
                  </a:lnTo>
                  <a:lnTo>
                    <a:pt x="2843" y="3321"/>
                  </a:lnTo>
                  <a:lnTo>
                    <a:pt x="2830" y="3347"/>
                  </a:lnTo>
                  <a:lnTo>
                    <a:pt x="2819" y="3373"/>
                  </a:lnTo>
                  <a:lnTo>
                    <a:pt x="2805" y="3397"/>
                  </a:lnTo>
                  <a:lnTo>
                    <a:pt x="2791" y="3422"/>
                  </a:lnTo>
                  <a:lnTo>
                    <a:pt x="2777" y="3445"/>
                  </a:lnTo>
                  <a:lnTo>
                    <a:pt x="2762" y="3470"/>
                  </a:lnTo>
                  <a:lnTo>
                    <a:pt x="2746" y="3493"/>
                  </a:lnTo>
                  <a:lnTo>
                    <a:pt x="2730" y="3517"/>
                  </a:lnTo>
                  <a:lnTo>
                    <a:pt x="2714" y="3541"/>
                  </a:lnTo>
                  <a:lnTo>
                    <a:pt x="2681" y="3587"/>
                  </a:lnTo>
                  <a:lnTo>
                    <a:pt x="2647" y="3633"/>
                  </a:lnTo>
                  <a:lnTo>
                    <a:pt x="2613" y="3681"/>
                  </a:lnTo>
                  <a:lnTo>
                    <a:pt x="2597" y="3704"/>
                  </a:lnTo>
                  <a:lnTo>
                    <a:pt x="2580" y="3727"/>
                  </a:lnTo>
                  <a:lnTo>
                    <a:pt x="2563" y="3752"/>
                  </a:lnTo>
                  <a:lnTo>
                    <a:pt x="2548" y="3775"/>
                  </a:lnTo>
                  <a:lnTo>
                    <a:pt x="2517" y="3824"/>
                  </a:lnTo>
                  <a:lnTo>
                    <a:pt x="2485" y="3873"/>
                  </a:lnTo>
                  <a:lnTo>
                    <a:pt x="2469" y="3897"/>
                  </a:lnTo>
                  <a:lnTo>
                    <a:pt x="2452" y="3921"/>
                  </a:lnTo>
                  <a:lnTo>
                    <a:pt x="2436" y="3944"/>
                  </a:lnTo>
                  <a:lnTo>
                    <a:pt x="2419" y="3967"/>
                  </a:lnTo>
                  <a:lnTo>
                    <a:pt x="2402" y="3989"/>
                  </a:lnTo>
                  <a:lnTo>
                    <a:pt x="2384" y="4011"/>
                  </a:lnTo>
                  <a:lnTo>
                    <a:pt x="2374" y="4021"/>
                  </a:lnTo>
                  <a:lnTo>
                    <a:pt x="2365" y="4032"/>
                  </a:lnTo>
                  <a:lnTo>
                    <a:pt x="2356" y="4042"/>
                  </a:lnTo>
                  <a:lnTo>
                    <a:pt x="2346" y="4053"/>
                  </a:lnTo>
                  <a:lnTo>
                    <a:pt x="2336" y="4062"/>
                  </a:lnTo>
                  <a:lnTo>
                    <a:pt x="2326" y="4072"/>
                  </a:lnTo>
                  <a:lnTo>
                    <a:pt x="2316" y="4081"/>
                  </a:lnTo>
                  <a:lnTo>
                    <a:pt x="2305" y="4090"/>
                  </a:lnTo>
                  <a:lnTo>
                    <a:pt x="2294" y="4100"/>
                  </a:lnTo>
                  <a:lnTo>
                    <a:pt x="2283" y="4109"/>
                  </a:lnTo>
                  <a:lnTo>
                    <a:pt x="2273" y="4117"/>
                  </a:lnTo>
                  <a:lnTo>
                    <a:pt x="2261" y="4125"/>
                  </a:lnTo>
                  <a:lnTo>
                    <a:pt x="2238" y="4142"/>
                  </a:lnTo>
                  <a:lnTo>
                    <a:pt x="2214" y="4158"/>
                  </a:lnTo>
                  <a:lnTo>
                    <a:pt x="2190" y="4173"/>
                  </a:lnTo>
                  <a:lnTo>
                    <a:pt x="2165" y="4187"/>
                  </a:lnTo>
                  <a:lnTo>
                    <a:pt x="2141" y="4201"/>
                  </a:lnTo>
                  <a:lnTo>
                    <a:pt x="2115" y="4215"/>
                  </a:lnTo>
                  <a:lnTo>
                    <a:pt x="2090" y="4229"/>
                  </a:lnTo>
                  <a:lnTo>
                    <a:pt x="2064" y="4242"/>
                  </a:lnTo>
                  <a:lnTo>
                    <a:pt x="2011" y="4269"/>
                  </a:lnTo>
                  <a:lnTo>
                    <a:pt x="1960" y="4294"/>
                  </a:lnTo>
                  <a:lnTo>
                    <a:pt x="1909" y="4320"/>
                  </a:lnTo>
                  <a:lnTo>
                    <a:pt x="1857" y="4347"/>
                  </a:lnTo>
                  <a:lnTo>
                    <a:pt x="1807" y="4373"/>
                  </a:lnTo>
                  <a:lnTo>
                    <a:pt x="1756" y="4399"/>
                  </a:lnTo>
                  <a:lnTo>
                    <a:pt x="1706" y="4425"/>
                  </a:lnTo>
                  <a:lnTo>
                    <a:pt x="1654" y="4450"/>
                  </a:lnTo>
                  <a:lnTo>
                    <a:pt x="1629" y="4462"/>
                  </a:lnTo>
                  <a:lnTo>
                    <a:pt x="1603" y="4474"/>
                  </a:lnTo>
                  <a:lnTo>
                    <a:pt x="1577" y="4486"/>
                  </a:lnTo>
                  <a:lnTo>
                    <a:pt x="1552" y="4497"/>
                  </a:lnTo>
                  <a:lnTo>
                    <a:pt x="1525" y="4509"/>
                  </a:lnTo>
                  <a:lnTo>
                    <a:pt x="1499" y="4520"/>
                  </a:lnTo>
                  <a:lnTo>
                    <a:pt x="1472" y="4530"/>
                  </a:lnTo>
                  <a:lnTo>
                    <a:pt x="1446" y="4541"/>
                  </a:lnTo>
                  <a:lnTo>
                    <a:pt x="1419" y="4551"/>
                  </a:lnTo>
                  <a:lnTo>
                    <a:pt x="1392" y="4560"/>
                  </a:lnTo>
                  <a:lnTo>
                    <a:pt x="1364" y="4570"/>
                  </a:lnTo>
                  <a:lnTo>
                    <a:pt x="1337" y="4578"/>
                  </a:lnTo>
                  <a:lnTo>
                    <a:pt x="1310" y="4586"/>
                  </a:lnTo>
                  <a:lnTo>
                    <a:pt x="1282" y="4594"/>
                  </a:lnTo>
                  <a:lnTo>
                    <a:pt x="1255" y="4601"/>
                  </a:lnTo>
                  <a:lnTo>
                    <a:pt x="1227" y="4608"/>
                  </a:lnTo>
                  <a:lnTo>
                    <a:pt x="1199" y="4615"/>
                  </a:lnTo>
                  <a:lnTo>
                    <a:pt x="1171" y="4621"/>
                  </a:lnTo>
                  <a:lnTo>
                    <a:pt x="1143" y="4627"/>
                  </a:lnTo>
                  <a:lnTo>
                    <a:pt x="1115" y="4632"/>
                  </a:lnTo>
                  <a:lnTo>
                    <a:pt x="1087" y="4636"/>
                  </a:lnTo>
                  <a:lnTo>
                    <a:pt x="1059" y="4640"/>
                  </a:lnTo>
                  <a:lnTo>
                    <a:pt x="1031" y="4643"/>
                  </a:lnTo>
                  <a:lnTo>
                    <a:pt x="1003" y="4647"/>
                  </a:lnTo>
                  <a:lnTo>
                    <a:pt x="975" y="4650"/>
                  </a:lnTo>
                  <a:lnTo>
                    <a:pt x="946" y="4653"/>
                  </a:lnTo>
                  <a:lnTo>
                    <a:pt x="918" y="4655"/>
                  </a:lnTo>
                  <a:lnTo>
                    <a:pt x="890" y="4656"/>
                  </a:lnTo>
                  <a:lnTo>
                    <a:pt x="861" y="4658"/>
                  </a:lnTo>
                  <a:lnTo>
                    <a:pt x="833" y="4660"/>
                  </a:lnTo>
                  <a:lnTo>
                    <a:pt x="804" y="4660"/>
                  </a:lnTo>
                  <a:lnTo>
                    <a:pt x="776" y="4661"/>
                  </a:lnTo>
                  <a:lnTo>
                    <a:pt x="718" y="4662"/>
                  </a:lnTo>
                  <a:lnTo>
                    <a:pt x="660" y="4662"/>
                  </a:lnTo>
                  <a:lnTo>
                    <a:pt x="602" y="4661"/>
                  </a:lnTo>
                  <a:lnTo>
                    <a:pt x="545" y="4661"/>
                  </a:lnTo>
                  <a:lnTo>
                    <a:pt x="487" y="4658"/>
                  </a:lnTo>
                  <a:lnTo>
                    <a:pt x="428" y="4656"/>
                  </a:lnTo>
                  <a:lnTo>
                    <a:pt x="370" y="4654"/>
                  </a:lnTo>
                  <a:lnTo>
                    <a:pt x="341" y="4651"/>
                  </a:lnTo>
                  <a:lnTo>
                    <a:pt x="313" y="4649"/>
                  </a:lnTo>
                  <a:lnTo>
                    <a:pt x="284" y="4647"/>
                  </a:lnTo>
                  <a:lnTo>
                    <a:pt x="254" y="4644"/>
                  </a:lnTo>
                  <a:lnTo>
                    <a:pt x="226" y="4641"/>
                  </a:lnTo>
                  <a:lnTo>
                    <a:pt x="197" y="4637"/>
                  </a:lnTo>
                  <a:lnTo>
                    <a:pt x="169" y="4634"/>
                  </a:lnTo>
                  <a:lnTo>
                    <a:pt x="140" y="4629"/>
                  </a:lnTo>
                  <a:lnTo>
                    <a:pt x="112" y="4626"/>
                  </a:lnTo>
                  <a:lnTo>
                    <a:pt x="84" y="4620"/>
                  </a:lnTo>
                  <a:lnTo>
                    <a:pt x="56" y="4615"/>
                  </a:lnTo>
                  <a:lnTo>
                    <a:pt x="28" y="4609"/>
                  </a:lnTo>
                  <a:lnTo>
                    <a:pt x="0" y="4604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6" name="任意多边形 650247"/>
            <p:cNvSpPr/>
            <p:nvPr/>
          </p:nvSpPr>
          <p:spPr>
            <a:xfrm>
              <a:off x="1491" y="1733"/>
              <a:ext cx="334" cy="658"/>
            </a:xfrm>
            <a:custGeom>
              <a:avLst/>
              <a:gdLst/>
              <a:ahLst/>
              <a:cxnLst>
                <a:cxn ang="0">
                  <a:pos x="224" y="655"/>
                </a:cxn>
                <a:cxn ang="0">
                  <a:pos x="209" y="650"/>
                </a:cxn>
                <a:cxn ang="0">
                  <a:pos x="194" y="643"/>
                </a:cxn>
                <a:cxn ang="0">
                  <a:pos x="180" y="636"/>
                </a:cxn>
                <a:cxn ang="0">
                  <a:pos x="166" y="627"/>
                </a:cxn>
                <a:cxn ang="0">
                  <a:pos x="153" y="618"/>
                </a:cxn>
                <a:cxn ang="0">
                  <a:pos x="140" y="608"/>
                </a:cxn>
                <a:cxn ang="0">
                  <a:pos x="121" y="592"/>
                </a:cxn>
                <a:cxn ang="0">
                  <a:pos x="96" y="569"/>
                </a:cxn>
                <a:cxn ang="0">
                  <a:pos x="85" y="557"/>
                </a:cxn>
                <a:cxn ang="0">
                  <a:pos x="74" y="545"/>
                </a:cxn>
                <a:cxn ang="0">
                  <a:pos x="64" y="533"/>
                </a:cxn>
                <a:cxn ang="0">
                  <a:pos x="54" y="519"/>
                </a:cxn>
                <a:cxn ang="0">
                  <a:pos x="46" y="506"/>
                </a:cxn>
                <a:cxn ang="0">
                  <a:pos x="39" y="491"/>
                </a:cxn>
                <a:cxn ang="0">
                  <a:pos x="32" y="476"/>
                </a:cxn>
                <a:cxn ang="0">
                  <a:pos x="26" y="461"/>
                </a:cxn>
                <a:cxn ang="0">
                  <a:pos x="16" y="429"/>
                </a:cxn>
                <a:cxn ang="0">
                  <a:pos x="10" y="410"/>
                </a:cxn>
                <a:cxn ang="0">
                  <a:pos x="5" y="394"/>
                </a:cxn>
                <a:cxn ang="0">
                  <a:pos x="2" y="378"/>
                </a:cxn>
                <a:cxn ang="0">
                  <a:pos x="0" y="362"/>
                </a:cxn>
                <a:cxn ang="0">
                  <a:pos x="0" y="346"/>
                </a:cxn>
                <a:cxn ang="0">
                  <a:pos x="1" y="329"/>
                </a:cxn>
                <a:cxn ang="0">
                  <a:pos x="3" y="313"/>
                </a:cxn>
                <a:cxn ang="0">
                  <a:pos x="7" y="293"/>
                </a:cxn>
                <a:cxn ang="0">
                  <a:pos x="14" y="261"/>
                </a:cxn>
                <a:cxn ang="0">
                  <a:pos x="18" y="245"/>
                </a:cxn>
                <a:cxn ang="0">
                  <a:pos x="23" y="229"/>
                </a:cxn>
                <a:cxn ang="0">
                  <a:pos x="29" y="214"/>
                </a:cxn>
                <a:cxn ang="0">
                  <a:pos x="36" y="200"/>
                </a:cxn>
                <a:cxn ang="0">
                  <a:pos x="45" y="186"/>
                </a:cxn>
                <a:cxn ang="0">
                  <a:pos x="62" y="158"/>
                </a:cxn>
                <a:cxn ang="0">
                  <a:pos x="79" y="129"/>
                </a:cxn>
                <a:cxn ang="0">
                  <a:pos x="88" y="116"/>
                </a:cxn>
                <a:cxn ang="0">
                  <a:pos x="97" y="103"/>
                </a:cxn>
                <a:cxn ang="0">
                  <a:pos x="103" y="97"/>
                </a:cxn>
                <a:cxn ang="0">
                  <a:pos x="112" y="89"/>
                </a:cxn>
                <a:cxn ang="0">
                  <a:pos x="125" y="79"/>
                </a:cxn>
                <a:cxn ang="0">
                  <a:pos x="139" y="71"/>
                </a:cxn>
                <a:cxn ang="0">
                  <a:pos x="153" y="63"/>
                </a:cxn>
                <a:cxn ang="0">
                  <a:pos x="180" y="51"/>
                </a:cxn>
                <a:cxn ang="0">
                  <a:pos x="210" y="37"/>
                </a:cxn>
                <a:cxn ang="0">
                  <a:pos x="240" y="25"/>
                </a:cxn>
                <a:cxn ang="0">
                  <a:pos x="255" y="20"/>
                </a:cxn>
                <a:cxn ang="0">
                  <a:pos x="271" y="15"/>
                </a:cxn>
                <a:cxn ang="0">
                  <a:pos x="294" y="9"/>
                </a:cxn>
                <a:cxn ang="0">
                  <a:pos x="334" y="0"/>
                </a:cxn>
              </a:cxnLst>
              <a:rect l="0" t="0" r="0" b="0"/>
              <a:pathLst>
                <a:path w="2339" h="4604">
                  <a:moveTo>
                    <a:pt x="1651" y="4604"/>
                  </a:moveTo>
                  <a:lnTo>
                    <a:pt x="1623" y="4597"/>
                  </a:lnTo>
                  <a:lnTo>
                    <a:pt x="1596" y="4590"/>
                  </a:lnTo>
                  <a:lnTo>
                    <a:pt x="1568" y="4583"/>
                  </a:lnTo>
                  <a:lnTo>
                    <a:pt x="1541" y="4574"/>
                  </a:lnTo>
                  <a:lnTo>
                    <a:pt x="1515" y="4565"/>
                  </a:lnTo>
                  <a:lnTo>
                    <a:pt x="1488" y="4557"/>
                  </a:lnTo>
                  <a:lnTo>
                    <a:pt x="1462" y="4546"/>
                  </a:lnTo>
                  <a:lnTo>
                    <a:pt x="1435" y="4537"/>
                  </a:lnTo>
                  <a:lnTo>
                    <a:pt x="1410" y="4525"/>
                  </a:lnTo>
                  <a:lnTo>
                    <a:pt x="1384" y="4515"/>
                  </a:lnTo>
                  <a:lnTo>
                    <a:pt x="1358" y="4502"/>
                  </a:lnTo>
                  <a:lnTo>
                    <a:pt x="1333" y="4490"/>
                  </a:lnTo>
                  <a:lnTo>
                    <a:pt x="1308" y="4478"/>
                  </a:lnTo>
                  <a:lnTo>
                    <a:pt x="1284" y="4464"/>
                  </a:lnTo>
                  <a:lnTo>
                    <a:pt x="1259" y="4450"/>
                  </a:lnTo>
                  <a:lnTo>
                    <a:pt x="1235" y="4436"/>
                  </a:lnTo>
                  <a:lnTo>
                    <a:pt x="1210" y="4420"/>
                  </a:lnTo>
                  <a:lnTo>
                    <a:pt x="1186" y="4405"/>
                  </a:lnTo>
                  <a:lnTo>
                    <a:pt x="1162" y="4389"/>
                  </a:lnTo>
                  <a:lnTo>
                    <a:pt x="1139" y="4374"/>
                  </a:lnTo>
                  <a:lnTo>
                    <a:pt x="1116" y="4357"/>
                  </a:lnTo>
                  <a:lnTo>
                    <a:pt x="1092" y="4340"/>
                  </a:lnTo>
                  <a:lnTo>
                    <a:pt x="1069" y="4324"/>
                  </a:lnTo>
                  <a:lnTo>
                    <a:pt x="1046" y="4306"/>
                  </a:lnTo>
                  <a:lnTo>
                    <a:pt x="1022" y="4287"/>
                  </a:lnTo>
                  <a:lnTo>
                    <a:pt x="1000" y="4270"/>
                  </a:lnTo>
                  <a:lnTo>
                    <a:pt x="978" y="4251"/>
                  </a:lnTo>
                  <a:lnTo>
                    <a:pt x="955" y="4234"/>
                  </a:lnTo>
                  <a:lnTo>
                    <a:pt x="932" y="4215"/>
                  </a:lnTo>
                  <a:lnTo>
                    <a:pt x="888" y="4177"/>
                  </a:lnTo>
                  <a:lnTo>
                    <a:pt x="845" y="4139"/>
                  </a:lnTo>
                  <a:lnTo>
                    <a:pt x="802" y="4100"/>
                  </a:lnTo>
                  <a:lnTo>
                    <a:pt x="759" y="4061"/>
                  </a:lnTo>
                  <a:lnTo>
                    <a:pt x="717" y="4021"/>
                  </a:lnTo>
                  <a:lnTo>
                    <a:pt x="675" y="3982"/>
                  </a:lnTo>
                  <a:lnTo>
                    <a:pt x="654" y="3961"/>
                  </a:lnTo>
                  <a:lnTo>
                    <a:pt x="634" y="3941"/>
                  </a:lnTo>
                  <a:lnTo>
                    <a:pt x="614" y="3920"/>
                  </a:lnTo>
                  <a:lnTo>
                    <a:pt x="594" y="3900"/>
                  </a:lnTo>
                  <a:lnTo>
                    <a:pt x="574" y="3879"/>
                  </a:lnTo>
                  <a:lnTo>
                    <a:pt x="554" y="3858"/>
                  </a:lnTo>
                  <a:lnTo>
                    <a:pt x="536" y="3837"/>
                  </a:lnTo>
                  <a:lnTo>
                    <a:pt x="517" y="3815"/>
                  </a:lnTo>
                  <a:lnTo>
                    <a:pt x="498" y="3794"/>
                  </a:lnTo>
                  <a:lnTo>
                    <a:pt x="481" y="3772"/>
                  </a:lnTo>
                  <a:lnTo>
                    <a:pt x="463" y="3750"/>
                  </a:lnTo>
                  <a:lnTo>
                    <a:pt x="446" y="3727"/>
                  </a:lnTo>
                  <a:lnTo>
                    <a:pt x="428" y="3704"/>
                  </a:lnTo>
                  <a:lnTo>
                    <a:pt x="412" y="3681"/>
                  </a:lnTo>
                  <a:lnTo>
                    <a:pt x="397" y="3659"/>
                  </a:lnTo>
                  <a:lnTo>
                    <a:pt x="381" y="3634"/>
                  </a:lnTo>
                  <a:lnTo>
                    <a:pt x="365" y="3611"/>
                  </a:lnTo>
                  <a:lnTo>
                    <a:pt x="351" y="3586"/>
                  </a:lnTo>
                  <a:lnTo>
                    <a:pt x="337" y="3562"/>
                  </a:lnTo>
                  <a:lnTo>
                    <a:pt x="323" y="3537"/>
                  </a:lnTo>
                  <a:lnTo>
                    <a:pt x="309" y="3513"/>
                  </a:lnTo>
                  <a:lnTo>
                    <a:pt x="297" y="3487"/>
                  </a:lnTo>
                  <a:lnTo>
                    <a:pt x="284" y="3461"/>
                  </a:lnTo>
                  <a:lnTo>
                    <a:pt x="272" y="3436"/>
                  </a:lnTo>
                  <a:lnTo>
                    <a:pt x="260" y="3410"/>
                  </a:lnTo>
                  <a:lnTo>
                    <a:pt x="249" y="3384"/>
                  </a:lnTo>
                  <a:lnTo>
                    <a:pt x="237" y="3358"/>
                  </a:lnTo>
                  <a:lnTo>
                    <a:pt x="225" y="3332"/>
                  </a:lnTo>
                  <a:lnTo>
                    <a:pt x="215" y="3305"/>
                  </a:lnTo>
                  <a:lnTo>
                    <a:pt x="204" y="3278"/>
                  </a:lnTo>
                  <a:lnTo>
                    <a:pt x="194" y="3251"/>
                  </a:lnTo>
                  <a:lnTo>
                    <a:pt x="185" y="3225"/>
                  </a:lnTo>
                  <a:lnTo>
                    <a:pt x="165" y="3170"/>
                  </a:lnTo>
                  <a:lnTo>
                    <a:pt x="145" y="3115"/>
                  </a:lnTo>
                  <a:lnTo>
                    <a:pt x="126" y="3060"/>
                  </a:lnTo>
                  <a:lnTo>
                    <a:pt x="109" y="3005"/>
                  </a:lnTo>
                  <a:lnTo>
                    <a:pt x="91" y="2950"/>
                  </a:lnTo>
                  <a:lnTo>
                    <a:pt x="83" y="2922"/>
                  </a:lnTo>
                  <a:lnTo>
                    <a:pt x="75" y="2894"/>
                  </a:lnTo>
                  <a:lnTo>
                    <a:pt x="67" y="2866"/>
                  </a:lnTo>
                  <a:lnTo>
                    <a:pt x="59" y="2838"/>
                  </a:lnTo>
                  <a:lnTo>
                    <a:pt x="52" y="2810"/>
                  </a:lnTo>
                  <a:lnTo>
                    <a:pt x="45" y="2784"/>
                  </a:lnTo>
                  <a:lnTo>
                    <a:pt x="38" y="2756"/>
                  </a:lnTo>
                  <a:lnTo>
                    <a:pt x="32" y="2728"/>
                  </a:lnTo>
                  <a:lnTo>
                    <a:pt x="26" y="2700"/>
                  </a:lnTo>
                  <a:lnTo>
                    <a:pt x="21" y="2672"/>
                  </a:lnTo>
                  <a:lnTo>
                    <a:pt x="17" y="2644"/>
                  </a:lnTo>
                  <a:lnTo>
                    <a:pt x="12" y="2616"/>
                  </a:lnTo>
                  <a:lnTo>
                    <a:pt x="8" y="2586"/>
                  </a:lnTo>
                  <a:lnTo>
                    <a:pt x="5" y="2558"/>
                  </a:lnTo>
                  <a:lnTo>
                    <a:pt x="3" y="2530"/>
                  </a:lnTo>
                  <a:lnTo>
                    <a:pt x="1" y="2502"/>
                  </a:lnTo>
                  <a:lnTo>
                    <a:pt x="0" y="2474"/>
                  </a:lnTo>
                  <a:lnTo>
                    <a:pt x="0" y="2446"/>
                  </a:lnTo>
                  <a:lnTo>
                    <a:pt x="0" y="2418"/>
                  </a:lnTo>
                  <a:lnTo>
                    <a:pt x="1" y="2389"/>
                  </a:lnTo>
                  <a:lnTo>
                    <a:pt x="3" y="2361"/>
                  </a:lnTo>
                  <a:lnTo>
                    <a:pt x="5" y="2333"/>
                  </a:lnTo>
                  <a:lnTo>
                    <a:pt x="7" y="2305"/>
                  </a:lnTo>
                  <a:lnTo>
                    <a:pt x="11" y="2276"/>
                  </a:lnTo>
                  <a:lnTo>
                    <a:pt x="14" y="2248"/>
                  </a:lnTo>
                  <a:lnTo>
                    <a:pt x="18" y="2220"/>
                  </a:lnTo>
                  <a:lnTo>
                    <a:pt x="22" y="2191"/>
                  </a:lnTo>
                  <a:lnTo>
                    <a:pt x="27" y="2163"/>
                  </a:lnTo>
                  <a:lnTo>
                    <a:pt x="32" y="2135"/>
                  </a:lnTo>
                  <a:lnTo>
                    <a:pt x="38" y="2107"/>
                  </a:lnTo>
                  <a:lnTo>
                    <a:pt x="48" y="2050"/>
                  </a:lnTo>
                  <a:lnTo>
                    <a:pt x="60" y="1994"/>
                  </a:lnTo>
                  <a:lnTo>
                    <a:pt x="73" y="1937"/>
                  </a:lnTo>
                  <a:lnTo>
                    <a:pt x="84" y="1881"/>
                  </a:lnTo>
                  <a:lnTo>
                    <a:pt x="98" y="1825"/>
                  </a:lnTo>
                  <a:lnTo>
                    <a:pt x="104" y="1797"/>
                  </a:lnTo>
                  <a:lnTo>
                    <a:pt x="112" y="1769"/>
                  </a:lnTo>
                  <a:lnTo>
                    <a:pt x="119" y="1741"/>
                  </a:lnTo>
                  <a:lnTo>
                    <a:pt x="127" y="1714"/>
                  </a:lnTo>
                  <a:lnTo>
                    <a:pt x="134" y="1686"/>
                  </a:lnTo>
                  <a:lnTo>
                    <a:pt x="144" y="1659"/>
                  </a:lnTo>
                  <a:lnTo>
                    <a:pt x="152" y="1632"/>
                  </a:lnTo>
                  <a:lnTo>
                    <a:pt x="161" y="1605"/>
                  </a:lnTo>
                  <a:lnTo>
                    <a:pt x="172" y="1578"/>
                  </a:lnTo>
                  <a:lnTo>
                    <a:pt x="182" y="1553"/>
                  </a:lnTo>
                  <a:lnTo>
                    <a:pt x="193" y="1526"/>
                  </a:lnTo>
                  <a:lnTo>
                    <a:pt x="204" y="1500"/>
                  </a:lnTo>
                  <a:lnTo>
                    <a:pt x="216" y="1475"/>
                  </a:lnTo>
                  <a:lnTo>
                    <a:pt x="229" y="1450"/>
                  </a:lnTo>
                  <a:lnTo>
                    <a:pt x="242" y="1424"/>
                  </a:lnTo>
                  <a:lnTo>
                    <a:pt x="255" y="1400"/>
                  </a:lnTo>
                  <a:lnTo>
                    <a:pt x="269" y="1375"/>
                  </a:lnTo>
                  <a:lnTo>
                    <a:pt x="283" y="1350"/>
                  </a:lnTo>
                  <a:lnTo>
                    <a:pt x="298" y="1325"/>
                  </a:lnTo>
                  <a:lnTo>
                    <a:pt x="312" y="1301"/>
                  </a:lnTo>
                  <a:lnTo>
                    <a:pt x="342" y="1252"/>
                  </a:lnTo>
                  <a:lnTo>
                    <a:pt x="372" y="1204"/>
                  </a:lnTo>
                  <a:lnTo>
                    <a:pt x="403" y="1155"/>
                  </a:lnTo>
                  <a:lnTo>
                    <a:pt x="433" y="1106"/>
                  </a:lnTo>
                  <a:lnTo>
                    <a:pt x="462" y="1056"/>
                  </a:lnTo>
                  <a:lnTo>
                    <a:pt x="491" y="1006"/>
                  </a:lnTo>
                  <a:lnTo>
                    <a:pt x="521" y="955"/>
                  </a:lnTo>
                  <a:lnTo>
                    <a:pt x="551" y="906"/>
                  </a:lnTo>
                  <a:lnTo>
                    <a:pt x="566" y="882"/>
                  </a:lnTo>
                  <a:lnTo>
                    <a:pt x="581" y="857"/>
                  </a:lnTo>
                  <a:lnTo>
                    <a:pt x="596" y="834"/>
                  </a:lnTo>
                  <a:lnTo>
                    <a:pt x="613" y="811"/>
                  </a:lnTo>
                  <a:lnTo>
                    <a:pt x="629" y="787"/>
                  </a:lnTo>
                  <a:lnTo>
                    <a:pt x="647" y="765"/>
                  </a:lnTo>
                  <a:lnTo>
                    <a:pt x="664" y="743"/>
                  </a:lnTo>
                  <a:lnTo>
                    <a:pt x="682" y="721"/>
                  </a:lnTo>
                  <a:lnTo>
                    <a:pt x="691" y="710"/>
                  </a:lnTo>
                  <a:lnTo>
                    <a:pt x="700" y="700"/>
                  </a:lnTo>
                  <a:lnTo>
                    <a:pt x="711" y="691"/>
                  </a:lnTo>
                  <a:lnTo>
                    <a:pt x="720" y="680"/>
                  </a:lnTo>
                  <a:lnTo>
                    <a:pt x="731" y="671"/>
                  </a:lnTo>
                  <a:lnTo>
                    <a:pt x="740" y="661"/>
                  </a:lnTo>
                  <a:lnTo>
                    <a:pt x="761" y="642"/>
                  </a:lnTo>
                  <a:lnTo>
                    <a:pt x="782" y="624"/>
                  </a:lnTo>
                  <a:lnTo>
                    <a:pt x="804" y="607"/>
                  </a:lnTo>
                  <a:lnTo>
                    <a:pt x="826" y="589"/>
                  </a:lnTo>
                  <a:lnTo>
                    <a:pt x="850" y="573"/>
                  </a:lnTo>
                  <a:lnTo>
                    <a:pt x="873" y="556"/>
                  </a:lnTo>
                  <a:lnTo>
                    <a:pt x="897" y="541"/>
                  </a:lnTo>
                  <a:lnTo>
                    <a:pt x="921" y="526"/>
                  </a:lnTo>
                  <a:lnTo>
                    <a:pt x="946" y="511"/>
                  </a:lnTo>
                  <a:lnTo>
                    <a:pt x="971" y="497"/>
                  </a:lnTo>
                  <a:lnTo>
                    <a:pt x="997" y="483"/>
                  </a:lnTo>
                  <a:lnTo>
                    <a:pt x="1022" y="469"/>
                  </a:lnTo>
                  <a:lnTo>
                    <a:pt x="1048" y="456"/>
                  </a:lnTo>
                  <a:lnTo>
                    <a:pt x="1074" y="443"/>
                  </a:lnTo>
                  <a:lnTo>
                    <a:pt x="1100" y="430"/>
                  </a:lnTo>
                  <a:lnTo>
                    <a:pt x="1153" y="405"/>
                  </a:lnTo>
                  <a:lnTo>
                    <a:pt x="1205" y="380"/>
                  </a:lnTo>
                  <a:lnTo>
                    <a:pt x="1259" y="356"/>
                  </a:lnTo>
                  <a:lnTo>
                    <a:pt x="1312" y="332"/>
                  </a:lnTo>
                  <a:lnTo>
                    <a:pt x="1364" y="308"/>
                  </a:lnTo>
                  <a:lnTo>
                    <a:pt x="1417" y="285"/>
                  </a:lnTo>
                  <a:lnTo>
                    <a:pt x="1469" y="261"/>
                  </a:lnTo>
                  <a:lnTo>
                    <a:pt x="1522" y="239"/>
                  </a:lnTo>
                  <a:lnTo>
                    <a:pt x="1574" y="217"/>
                  </a:lnTo>
                  <a:lnTo>
                    <a:pt x="1627" y="196"/>
                  </a:lnTo>
                  <a:lnTo>
                    <a:pt x="1679" y="175"/>
                  </a:lnTo>
                  <a:lnTo>
                    <a:pt x="1706" y="166"/>
                  </a:lnTo>
                  <a:lnTo>
                    <a:pt x="1733" y="156"/>
                  </a:lnTo>
                  <a:lnTo>
                    <a:pt x="1760" y="147"/>
                  </a:lnTo>
                  <a:lnTo>
                    <a:pt x="1786" y="138"/>
                  </a:lnTo>
                  <a:lnTo>
                    <a:pt x="1813" y="128"/>
                  </a:lnTo>
                  <a:lnTo>
                    <a:pt x="1840" y="120"/>
                  </a:lnTo>
                  <a:lnTo>
                    <a:pt x="1867" y="112"/>
                  </a:lnTo>
                  <a:lnTo>
                    <a:pt x="1895" y="104"/>
                  </a:lnTo>
                  <a:lnTo>
                    <a:pt x="1922" y="96"/>
                  </a:lnTo>
                  <a:lnTo>
                    <a:pt x="1949" y="89"/>
                  </a:lnTo>
                  <a:lnTo>
                    <a:pt x="2005" y="75"/>
                  </a:lnTo>
                  <a:lnTo>
                    <a:pt x="2059" y="61"/>
                  </a:lnTo>
                  <a:lnTo>
                    <a:pt x="2115" y="48"/>
                  </a:lnTo>
                  <a:lnTo>
                    <a:pt x="2171" y="35"/>
                  </a:lnTo>
                  <a:lnTo>
                    <a:pt x="2227" y="23"/>
                  </a:lnTo>
                  <a:lnTo>
                    <a:pt x="2339" y="0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0249" name="矩形 650248"/>
          <p:cNvSpPr/>
          <p:nvPr/>
        </p:nvSpPr>
        <p:spPr>
          <a:xfrm>
            <a:off x="381000" y="304800"/>
            <a:ext cx="36709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9875" algn="just"/>
            <a:r>
              <a:rPr lang="en-US" altLang="zh-CN" sz="2400" dirty="0">
                <a:solidFill>
                  <a:srgbClr val="CC0099"/>
                </a:solidFill>
                <a:latin typeface="+mn-ea"/>
                <a:ea typeface="+mn-ea"/>
              </a:rPr>
              <a:t>4</a:t>
            </a:r>
            <a:r>
              <a:rPr lang="zh-CN" altLang="en-US" sz="2400" dirty="0">
                <a:solidFill>
                  <a:srgbClr val="CC0099"/>
                </a:solidFill>
                <a:latin typeface="+mn-ea"/>
                <a:ea typeface="+mn-ea"/>
              </a:rPr>
              <a:t>．圆的画法  </a:t>
            </a:r>
          </a:p>
        </p:txBody>
      </p:sp>
      <p:sp>
        <p:nvSpPr>
          <p:cNvPr id="650250" name="文本框 650249"/>
          <p:cNvSpPr txBox="1"/>
          <p:nvPr/>
        </p:nvSpPr>
        <p:spPr>
          <a:xfrm>
            <a:off x="990600" y="838200"/>
            <a:ext cx="7772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画直径较小的圆时，可首先画出相互垂直的中心线，定出圆心，再按半径目测在中心线上定出四个点，然后徒手将各点连接成圆。</a:t>
            </a:r>
          </a:p>
        </p:txBody>
      </p:sp>
      <p:sp>
        <p:nvSpPr>
          <p:cNvPr id="650251" name="矩形 650250"/>
          <p:cNvSpPr/>
          <p:nvPr/>
        </p:nvSpPr>
        <p:spPr>
          <a:xfrm>
            <a:off x="5999480" y="5630545"/>
            <a:ext cx="1270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</a:rPr>
              <a:t>(b) 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</a:rPr>
              <a:t>画大圆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0252" name="矩形 650251"/>
          <p:cNvSpPr/>
          <p:nvPr/>
        </p:nvSpPr>
        <p:spPr>
          <a:xfrm>
            <a:off x="2295525" y="5630545"/>
            <a:ext cx="1270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</a:rPr>
              <a:t>(a) 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</a:rPr>
              <a:t>画小圆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50253" name="组合 650252"/>
          <p:cNvGrpSpPr/>
          <p:nvPr/>
        </p:nvGrpSpPr>
        <p:grpSpPr>
          <a:xfrm>
            <a:off x="2111375" y="3560763"/>
            <a:ext cx="1393825" cy="1403350"/>
            <a:chOff x="1330" y="2243"/>
            <a:chExt cx="878" cy="884"/>
          </a:xfrm>
        </p:grpSpPr>
        <p:sp>
          <p:nvSpPr>
            <p:cNvPr id="35888" name="任意多边形 650253"/>
            <p:cNvSpPr/>
            <p:nvPr/>
          </p:nvSpPr>
          <p:spPr>
            <a:xfrm>
              <a:off x="1781" y="2607"/>
              <a:ext cx="1" cy="7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1" y="11"/>
                </a:cxn>
                <a:cxn ang="0">
                  <a:pos x="1" y="15"/>
                </a:cxn>
                <a:cxn ang="0">
                  <a:pos x="1" y="20"/>
                </a:cxn>
                <a:cxn ang="0">
                  <a:pos x="1" y="24"/>
                </a:cxn>
                <a:cxn ang="0">
                  <a:pos x="1" y="28"/>
                </a:cxn>
                <a:cxn ang="0">
                  <a:pos x="1" y="32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1" y="44"/>
                </a:cxn>
                <a:cxn ang="0">
                  <a:pos x="1" y="48"/>
                </a:cxn>
                <a:cxn ang="0">
                  <a:pos x="1" y="52"/>
                </a:cxn>
                <a:cxn ang="0">
                  <a:pos x="1" y="56"/>
                </a:cxn>
                <a:cxn ang="0">
                  <a:pos x="0" y="60"/>
                </a:cxn>
                <a:cxn ang="0">
                  <a:pos x="0" y="64"/>
                </a:cxn>
                <a:cxn ang="0">
                  <a:pos x="0" y="71"/>
                </a:cxn>
                <a:cxn ang="0">
                  <a:pos x="0" y="74"/>
                </a:cxn>
              </a:cxnLst>
              <a:rect l="0" t="0" r="0" b="0"/>
              <a:pathLst>
                <a:path w="8" h="519">
                  <a:moveTo>
                    <a:pt x="8" y="0"/>
                  </a:moveTo>
                  <a:lnTo>
                    <a:pt x="8" y="15"/>
                  </a:lnTo>
                  <a:lnTo>
                    <a:pt x="7" y="46"/>
                  </a:lnTo>
                  <a:lnTo>
                    <a:pt x="7" y="78"/>
                  </a:lnTo>
                  <a:lnTo>
                    <a:pt x="7" y="108"/>
                  </a:lnTo>
                  <a:lnTo>
                    <a:pt x="7" y="139"/>
                  </a:lnTo>
                  <a:lnTo>
                    <a:pt x="6" y="169"/>
                  </a:lnTo>
                  <a:lnTo>
                    <a:pt x="6" y="198"/>
                  </a:lnTo>
                  <a:lnTo>
                    <a:pt x="6" y="227"/>
                  </a:lnTo>
                  <a:lnTo>
                    <a:pt x="5" y="256"/>
                  </a:lnTo>
                  <a:lnTo>
                    <a:pt x="5" y="284"/>
                  </a:lnTo>
                  <a:lnTo>
                    <a:pt x="5" y="312"/>
                  </a:lnTo>
                  <a:lnTo>
                    <a:pt x="4" y="340"/>
                  </a:lnTo>
                  <a:lnTo>
                    <a:pt x="4" y="368"/>
                  </a:lnTo>
                  <a:lnTo>
                    <a:pt x="4" y="395"/>
                  </a:lnTo>
                  <a:lnTo>
                    <a:pt x="3" y="422"/>
                  </a:lnTo>
                  <a:lnTo>
                    <a:pt x="3" y="449"/>
                  </a:lnTo>
                  <a:lnTo>
                    <a:pt x="1" y="501"/>
                  </a:lnTo>
                  <a:lnTo>
                    <a:pt x="0" y="519"/>
                  </a:lnTo>
                </a:path>
              </a:pathLst>
            </a:custGeom>
            <a:noFill/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89" name="组合 650254"/>
            <p:cNvGrpSpPr/>
            <p:nvPr/>
          </p:nvGrpSpPr>
          <p:grpSpPr>
            <a:xfrm>
              <a:off x="1330" y="2243"/>
              <a:ext cx="878" cy="884"/>
              <a:chOff x="1330" y="2243"/>
              <a:chExt cx="878" cy="884"/>
            </a:xfrm>
          </p:grpSpPr>
          <p:sp>
            <p:nvSpPr>
              <p:cNvPr id="35890" name="任意多边形 650255"/>
              <p:cNvSpPr/>
              <p:nvPr/>
            </p:nvSpPr>
            <p:spPr>
              <a:xfrm>
                <a:off x="1776" y="2243"/>
                <a:ext cx="6" cy="322"/>
              </a:xfrm>
              <a:custGeom>
                <a:avLst/>
                <a:gdLst/>
                <a:ahLst/>
                <a:cxnLst>
                  <a:cxn ang="0">
                    <a:pos x="2" y="76"/>
                  </a:cxn>
                  <a:cxn ang="0">
                    <a:pos x="1" y="62"/>
                  </a:cxn>
                  <a:cxn ang="0">
                    <a:pos x="1" y="48"/>
                  </a:cxn>
                  <a:cxn ang="0">
                    <a:pos x="1" y="40"/>
                  </a:cxn>
                  <a:cxn ang="0">
                    <a:pos x="1" y="34"/>
                  </a:cxn>
                  <a:cxn ang="0">
                    <a:pos x="1" y="28"/>
                  </a:cxn>
                  <a:cxn ang="0">
                    <a:pos x="1" y="23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0" y="10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1" y="12"/>
                  </a:cxn>
                  <a:cxn ang="0">
                    <a:pos x="1" y="15"/>
                  </a:cxn>
                  <a:cxn ang="0">
                    <a:pos x="1" y="19"/>
                  </a:cxn>
                  <a:cxn ang="0">
                    <a:pos x="1" y="23"/>
                  </a:cxn>
                  <a:cxn ang="0">
                    <a:pos x="1" y="28"/>
                  </a:cxn>
                  <a:cxn ang="0">
                    <a:pos x="1" y="33"/>
                  </a:cxn>
                  <a:cxn ang="0">
                    <a:pos x="1" y="38"/>
                  </a:cxn>
                  <a:cxn ang="0">
                    <a:pos x="1" y="43"/>
                  </a:cxn>
                  <a:cxn ang="0">
                    <a:pos x="1" y="49"/>
                  </a:cxn>
                  <a:cxn ang="0">
                    <a:pos x="2" y="62"/>
                  </a:cxn>
                  <a:cxn ang="0">
                    <a:pos x="2" y="76"/>
                  </a:cxn>
                  <a:cxn ang="0">
                    <a:pos x="2" y="90"/>
                  </a:cxn>
                  <a:cxn ang="0">
                    <a:pos x="3" y="106"/>
                  </a:cxn>
                  <a:cxn ang="0">
                    <a:pos x="3" y="122"/>
                  </a:cxn>
                  <a:cxn ang="0">
                    <a:pos x="4" y="139"/>
                  </a:cxn>
                  <a:cxn ang="0">
                    <a:pos x="4" y="157"/>
                  </a:cxn>
                  <a:cxn ang="0">
                    <a:pos x="4" y="175"/>
                  </a:cxn>
                  <a:cxn ang="0">
                    <a:pos x="5" y="211"/>
                  </a:cxn>
                  <a:cxn ang="0">
                    <a:pos x="5" y="261"/>
                  </a:cxn>
                  <a:cxn ang="0">
                    <a:pos x="6" y="291"/>
                  </a:cxn>
                  <a:cxn ang="0">
                    <a:pos x="6" y="309"/>
                  </a:cxn>
                  <a:cxn ang="0">
                    <a:pos x="6" y="322"/>
                  </a:cxn>
                </a:cxnLst>
                <a:rect l="0" t="0" r="0" b="0"/>
                <a:pathLst>
                  <a:path w="41" h="2251">
                    <a:moveTo>
                      <a:pt x="14" y="634"/>
                    </a:moveTo>
                    <a:lnTo>
                      <a:pt x="13" y="565"/>
                    </a:lnTo>
                    <a:lnTo>
                      <a:pt x="12" y="531"/>
                    </a:lnTo>
                    <a:lnTo>
                      <a:pt x="11" y="498"/>
                    </a:lnTo>
                    <a:lnTo>
                      <a:pt x="11" y="464"/>
                    </a:lnTo>
                    <a:lnTo>
                      <a:pt x="10" y="432"/>
                    </a:lnTo>
                    <a:lnTo>
                      <a:pt x="9" y="399"/>
                    </a:lnTo>
                    <a:lnTo>
                      <a:pt x="9" y="368"/>
                    </a:lnTo>
                    <a:lnTo>
                      <a:pt x="7" y="337"/>
                    </a:lnTo>
                    <a:lnTo>
                      <a:pt x="7" y="307"/>
                    </a:lnTo>
                    <a:lnTo>
                      <a:pt x="6" y="293"/>
                    </a:lnTo>
                    <a:lnTo>
                      <a:pt x="6" y="278"/>
                    </a:lnTo>
                    <a:lnTo>
                      <a:pt x="6" y="264"/>
                    </a:lnTo>
                    <a:lnTo>
                      <a:pt x="6" y="250"/>
                    </a:lnTo>
                    <a:lnTo>
                      <a:pt x="5" y="236"/>
                    </a:lnTo>
                    <a:lnTo>
                      <a:pt x="5" y="223"/>
                    </a:lnTo>
                    <a:lnTo>
                      <a:pt x="5" y="210"/>
                    </a:lnTo>
                    <a:lnTo>
                      <a:pt x="5" y="197"/>
                    </a:lnTo>
                    <a:lnTo>
                      <a:pt x="4" y="184"/>
                    </a:lnTo>
                    <a:lnTo>
                      <a:pt x="4" y="173"/>
                    </a:lnTo>
                    <a:lnTo>
                      <a:pt x="4" y="161"/>
                    </a:lnTo>
                    <a:lnTo>
                      <a:pt x="4" y="149"/>
                    </a:lnTo>
                    <a:lnTo>
                      <a:pt x="3" y="138"/>
                    </a:lnTo>
                    <a:lnTo>
                      <a:pt x="3" y="127"/>
                    </a:lnTo>
                    <a:lnTo>
                      <a:pt x="3" y="118"/>
                    </a:lnTo>
                    <a:lnTo>
                      <a:pt x="3" y="107"/>
                    </a:lnTo>
                    <a:lnTo>
                      <a:pt x="3" y="98"/>
                    </a:lnTo>
                    <a:lnTo>
                      <a:pt x="3" y="89"/>
                    </a:lnTo>
                    <a:lnTo>
                      <a:pt x="2" y="81"/>
                    </a:lnTo>
                    <a:lnTo>
                      <a:pt x="2" y="72"/>
                    </a:lnTo>
                    <a:lnTo>
                      <a:pt x="2" y="64"/>
                    </a:lnTo>
                    <a:lnTo>
                      <a:pt x="2" y="57"/>
                    </a:lnTo>
                    <a:lnTo>
                      <a:pt x="2" y="50"/>
                    </a:lnTo>
                    <a:lnTo>
                      <a:pt x="2" y="44"/>
                    </a:lnTo>
                    <a:lnTo>
                      <a:pt x="2" y="39"/>
                    </a:lnTo>
                    <a:lnTo>
                      <a:pt x="2" y="33"/>
                    </a:lnTo>
                    <a:lnTo>
                      <a:pt x="2" y="28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2" y="28"/>
                    </a:lnTo>
                    <a:lnTo>
                      <a:pt x="2" y="33"/>
                    </a:lnTo>
                    <a:lnTo>
                      <a:pt x="2" y="37"/>
                    </a:lnTo>
                    <a:lnTo>
                      <a:pt x="3" y="42"/>
                    </a:lnTo>
                    <a:lnTo>
                      <a:pt x="3" y="48"/>
                    </a:lnTo>
                    <a:lnTo>
                      <a:pt x="3" y="55"/>
                    </a:lnTo>
                    <a:lnTo>
                      <a:pt x="3" y="61"/>
                    </a:lnTo>
                    <a:lnTo>
                      <a:pt x="3" y="68"/>
                    </a:lnTo>
                    <a:lnTo>
                      <a:pt x="3" y="75"/>
                    </a:lnTo>
                    <a:lnTo>
                      <a:pt x="4" y="82"/>
                    </a:lnTo>
                    <a:lnTo>
                      <a:pt x="4" y="90"/>
                    </a:lnTo>
                    <a:lnTo>
                      <a:pt x="4" y="97"/>
                    </a:lnTo>
                    <a:lnTo>
                      <a:pt x="4" y="105"/>
                    </a:lnTo>
                    <a:lnTo>
                      <a:pt x="4" y="114"/>
                    </a:lnTo>
                    <a:lnTo>
                      <a:pt x="4" y="123"/>
                    </a:lnTo>
                    <a:lnTo>
                      <a:pt x="5" y="132"/>
                    </a:lnTo>
                    <a:lnTo>
                      <a:pt x="5" y="141"/>
                    </a:lnTo>
                    <a:lnTo>
                      <a:pt x="5" y="152"/>
                    </a:lnTo>
                    <a:lnTo>
                      <a:pt x="5" y="161"/>
                    </a:lnTo>
                    <a:lnTo>
                      <a:pt x="6" y="172"/>
                    </a:lnTo>
                    <a:lnTo>
                      <a:pt x="6" y="182"/>
                    </a:lnTo>
                    <a:lnTo>
                      <a:pt x="6" y="194"/>
                    </a:lnTo>
                    <a:lnTo>
                      <a:pt x="6" y="204"/>
                    </a:lnTo>
                    <a:lnTo>
                      <a:pt x="6" y="216"/>
                    </a:lnTo>
                    <a:lnTo>
                      <a:pt x="7" y="228"/>
                    </a:lnTo>
                    <a:lnTo>
                      <a:pt x="7" y="239"/>
                    </a:lnTo>
                    <a:lnTo>
                      <a:pt x="7" y="252"/>
                    </a:lnTo>
                    <a:lnTo>
                      <a:pt x="7" y="264"/>
                    </a:lnTo>
                    <a:lnTo>
                      <a:pt x="9" y="277"/>
                    </a:lnTo>
                    <a:lnTo>
                      <a:pt x="9" y="291"/>
                    </a:lnTo>
                    <a:lnTo>
                      <a:pt x="9" y="303"/>
                    </a:lnTo>
                    <a:lnTo>
                      <a:pt x="10" y="316"/>
                    </a:lnTo>
                    <a:lnTo>
                      <a:pt x="10" y="330"/>
                    </a:lnTo>
                    <a:lnTo>
                      <a:pt x="10" y="344"/>
                    </a:lnTo>
                    <a:lnTo>
                      <a:pt x="11" y="373"/>
                    </a:lnTo>
                    <a:lnTo>
                      <a:pt x="11" y="403"/>
                    </a:lnTo>
                    <a:lnTo>
                      <a:pt x="12" y="433"/>
                    </a:lnTo>
                    <a:lnTo>
                      <a:pt x="12" y="464"/>
                    </a:lnTo>
                    <a:lnTo>
                      <a:pt x="13" y="496"/>
                    </a:lnTo>
                    <a:lnTo>
                      <a:pt x="14" y="529"/>
                    </a:lnTo>
                    <a:lnTo>
                      <a:pt x="14" y="562"/>
                    </a:lnTo>
                    <a:lnTo>
                      <a:pt x="16" y="596"/>
                    </a:lnTo>
                    <a:lnTo>
                      <a:pt x="17" y="631"/>
                    </a:lnTo>
                    <a:lnTo>
                      <a:pt x="17" y="667"/>
                    </a:lnTo>
                    <a:lnTo>
                      <a:pt x="18" y="704"/>
                    </a:lnTo>
                    <a:lnTo>
                      <a:pt x="19" y="740"/>
                    </a:lnTo>
                    <a:lnTo>
                      <a:pt x="19" y="777"/>
                    </a:lnTo>
                    <a:lnTo>
                      <a:pt x="20" y="816"/>
                    </a:lnTo>
                    <a:lnTo>
                      <a:pt x="21" y="854"/>
                    </a:lnTo>
                    <a:lnTo>
                      <a:pt x="21" y="894"/>
                    </a:lnTo>
                    <a:lnTo>
                      <a:pt x="23" y="933"/>
                    </a:lnTo>
                    <a:lnTo>
                      <a:pt x="24" y="973"/>
                    </a:lnTo>
                    <a:lnTo>
                      <a:pt x="24" y="1013"/>
                    </a:lnTo>
                    <a:lnTo>
                      <a:pt x="25" y="1054"/>
                    </a:lnTo>
                    <a:lnTo>
                      <a:pt x="25" y="1096"/>
                    </a:lnTo>
                    <a:lnTo>
                      <a:pt x="26" y="1136"/>
                    </a:lnTo>
                    <a:lnTo>
                      <a:pt x="27" y="1178"/>
                    </a:lnTo>
                    <a:lnTo>
                      <a:pt x="27" y="1220"/>
                    </a:lnTo>
                    <a:lnTo>
                      <a:pt x="30" y="1306"/>
                    </a:lnTo>
                    <a:lnTo>
                      <a:pt x="31" y="1391"/>
                    </a:lnTo>
                    <a:lnTo>
                      <a:pt x="32" y="1477"/>
                    </a:lnTo>
                    <a:lnTo>
                      <a:pt x="33" y="1565"/>
                    </a:lnTo>
                    <a:lnTo>
                      <a:pt x="35" y="1737"/>
                    </a:lnTo>
                    <a:lnTo>
                      <a:pt x="37" y="1824"/>
                    </a:lnTo>
                    <a:lnTo>
                      <a:pt x="38" y="1909"/>
                    </a:lnTo>
                    <a:lnTo>
                      <a:pt x="39" y="1994"/>
                    </a:lnTo>
                    <a:lnTo>
                      <a:pt x="40" y="2036"/>
                    </a:lnTo>
                    <a:lnTo>
                      <a:pt x="40" y="2078"/>
                    </a:lnTo>
                    <a:lnTo>
                      <a:pt x="40" y="2120"/>
                    </a:lnTo>
                    <a:lnTo>
                      <a:pt x="41" y="2161"/>
                    </a:lnTo>
                    <a:lnTo>
                      <a:pt x="41" y="2202"/>
                    </a:lnTo>
                    <a:lnTo>
                      <a:pt x="41" y="2241"/>
                    </a:lnTo>
                    <a:lnTo>
                      <a:pt x="41" y="2251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1" name="任意多边形 650256"/>
              <p:cNvSpPr/>
              <p:nvPr/>
            </p:nvSpPr>
            <p:spPr>
              <a:xfrm>
                <a:off x="1779" y="2715"/>
                <a:ext cx="1" cy="4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1" y="10"/>
                  </a:cxn>
                  <a:cxn ang="0">
                    <a:pos x="1" y="17"/>
                  </a:cxn>
                  <a:cxn ang="0">
                    <a:pos x="1" y="24"/>
                  </a:cxn>
                  <a:cxn ang="0">
                    <a:pos x="1" y="32"/>
                  </a:cxn>
                  <a:cxn ang="0">
                    <a:pos x="0" y="39"/>
                  </a:cxn>
                  <a:cxn ang="0">
                    <a:pos x="0" y="47"/>
                  </a:cxn>
                  <a:cxn ang="0">
                    <a:pos x="0" y="55"/>
                  </a:cxn>
                  <a:cxn ang="0">
                    <a:pos x="0" y="62"/>
                  </a:cxn>
                  <a:cxn ang="0">
                    <a:pos x="0" y="70"/>
                  </a:cxn>
                  <a:cxn ang="0">
                    <a:pos x="0" y="78"/>
                  </a:cxn>
                  <a:cxn ang="0">
                    <a:pos x="0" y="86"/>
                  </a:cxn>
                  <a:cxn ang="0">
                    <a:pos x="0" y="94"/>
                  </a:cxn>
                  <a:cxn ang="0">
                    <a:pos x="0" y="102"/>
                  </a:cxn>
                  <a:cxn ang="0">
                    <a:pos x="0" y="109"/>
                  </a:cxn>
                  <a:cxn ang="0">
                    <a:pos x="0" y="117"/>
                  </a:cxn>
                  <a:cxn ang="0">
                    <a:pos x="0" y="133"/>
                  </a:cxn>
                  <a:cxn ang="0">
                    <a:pos x="0" y="150"/>
                  </a:cxn>
                  <a:cxn ang="0">
                    <a:pos x="0" y="166"/>
                  </a:cxn>
                  <a:cxn ang="0">
                    <a:pos x="0" y="182"/>
                  </a:cxn>
                  <a:cxn ang="0">
                    <a:pos x="0" y="199"/>
                  </a:cxn>
                  <a:cxn ang="0">
                    <a:pos x="0" y="215"/>
                  </a:cxn>
                  <a:cxn ang="0">
                    <a:pos x="0" y="248"/>
                  </a:cxn>
                  <a:cxn ang="0">
                    <a:pos x="0" y="282"/>
                  </a:cxn>
                  <a:cxn ang="0">
                    <a:pos x="0" y="298"/>
                  </a:cxn>
                  <a:cxn ang="0">
                    <a:pos x="0" y="315"/>
                  </a:cxn>
                  <a:cxn ang="0">
                    <a:pos x="0" y="331"/>
                  </a:cxn>
                  <a:cxn ang="0">
                    <a:pos x="0" y="347"/>
                  </a:cxn>
                  <a:cxn ang="0">
                    <a:pos x="0" y="364"/>
                  </a:cxn>
                  <a:cxn ang="0">
                    <a:pos x="0" y="380"/>
                  </a:cxn>
                  <a:cxn ang="0">
                    <a:pos x="0" y="396"/>
                  </a:cxn>
                  <a:cxn ang="0">
                    <a:pos x="0" y="412"/>
                  </a:cxn>
                </a:cxnLst>
                <a:rect l="0" t="0" r="0" b="0"/>
                <a:pathLst>
                  <a:path w="7" h="2886">
                    <a:moveTo>
                      <a:pt x="7" y="0"/>
                    </a:moveTo>
                    <a:lnTo>
                      <a:pt x="7" y="15"/>
                    </a:lnTo>
                    <a:lnTo>
                      <a:pt x="6" y="67"/>
                    </a:lnTo>
                    <a:lnTo>
                      <a:pt x="6" y="119"/>
                    </a:lnTo>
                    <a:lnTo>
                      <a:pt x="4" y="170"/>
                    </a:lnTo>
                    <a:lnTo>
                      <a:pt x="4" y="223"/>
                    </a:lnTo>
                    <a:lnTo>
                      <a:pt x="3" y="275"/>
                    </a:lnTo>
                    <a:lnTo>
                      <a:pt x="3" y="329"/>
                    </a:lnTo>
                    <a:lnTo>
                      <a:pt x="2" y="383"/>
                    </a:lnTo>
                    <a:lnTo>
                      <a:pt x="2" y="436"/>
                    </a:lnTo>
                    <a:lnTo>
                      <a:pt x="1" y="491"/>
                    </a:lnTo>
                    <a:lnTo>
                      <a:pt x="1" y="545"/>
                    </a:lnTo>
                    <a:lnTo>
                      <a:pt x="1" y="600"/>
                    </a:lnTo>
                    <a:lnTo>
                      <a:pt x="1" y="656"/>
                    </a:lnTo>
                    <a:lnTo>
                      <a:pt x="0" y="711"/>
                    </a:lnTo>
                    <a:lnTo>
                      <a:pt x="0" y="767"/>
                    </a:lnTo>
                    <a:lnTo>
                      <a:pt x="0" y="823"/>
                    </a:lnTo>
                    <a:lnTo>
                      <a:pt x="0" y="935"/>
                    </a:lnTo>
                    <a:lnTo>
                      <a:pt x="0" y="1049"/>
                    </a:lnTo>
                    <a:lnTo>
                      <a:pt x="0" y="1162"/>
                    </a:lnTo>
                    <a:lnTo>
                      <a:pt x="0" y="1278"/>
                    </a:lnTo>
                    <a:lnTo>
                      <a:pt x="0" y="1393"/>
                    </a:lnTo>
                    <a:lnTo>
                      <a:pt x="0" y="1509"/>
                    </a:lnTo>
                    <a:lnTo>
                      <a:pt x="0" y="1740"/>
                    </a:lnTo>
                    <a:lnTo>
                      <a:pt x="1" y="1972"/>
                    </a:lnTo>
                    <a:lnTo>
                      <a:pt x="1" y="2088"/>
                    </a:lnTo>
                    <a:lnTo>
                      <a:pt x="2" y="2204"/>
                    </a:lnTo>
                    <a:lnTo>
                      <a:pt x="2" y="2319"/>
                    </a:lnTo>
                    <a:lnTo>
                      <a:pt x="2" y="2434"/>
                    </a:lnTo>
                    <a:lnTo>
                      <a:pt x="2" y="2548"/>
                    </a:lnTo>
                    <a:lnTo>
                      <a:pt x="3" y="2661"/>
                    </a:lnTo>
                    <a:lnTo>
                      <a:pt x="3" y="2773"/>
                    </a:lnTo>
                    <a:lnTo>
                      <a:pt x="3" y="2886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2" name="任意多边形 650257"/>
              <p:cNvSpPr/>
              <p:nvPr/>
            </p:nvSpPr>
            <p:spPr>
              <a:xfrm>
                <a:off x="1330" y="2649"/>
                <a:ext cx="352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8" y="2"/>
                  </a:cxn>
                  <a:cxn ang="0">
                    <a:pos x="87" y="3"/>
                  </a:cxn>
                  <a:cxn ang="0">
                    <a:pos x="116" y="5"/>
                  </a:cxn>
                  <a:cxn ang="0">
                    <a:pos x="130" y="5"/>
                  </a:cxn>
                  <a:cxn ang="0">
                    <a:pos x="145" y="6"/>
                  </a:cxn>
                  <a:cxn ang="0">
                    <a:pos x="159" y="7"/>
                  </a:cxn>
                  <a:cxn ang="0">
                    <a:pos x="174" y="8"/>
                  </a:cxn>
                  <a:cxn ang="0">
                    <a:pos x="188" y="8"/>
                  </a:cxn>
                  <a:cxn ang="0">
                    <a:pos x="203" y="9"/>
                  </a:cxn>
                  <a:cxn ang="0">
                    <a:pos x="232" y="11"/>
                  </a:cxn>
                  <a:cxn ang="0">
                    <a:pos x="260" y="13"/>
                  </a:cxn>
                  <a:cxn ang="0">
                    <a:pos x="275" y="14"/>
                  </a:cxn>
                  <a:cxn ang="0">
                    <a:pos x="290" y="14"/>
                  </a:cxn>
                  <a:cxn ang="0">
                    <a:pos x="304" y="15"/>
                  </a:cxn>
                  <a:cxn ang="0">
                    <a:pos x="318" y="16"/>
                  </a:cxn>
                  <a:cxn ang="0">
                    <a:pos x="333" y="16"/>
                  </a:cxn>
                  <a:cxn ang="0">
                    <a:pos x="347" y="17"/>
                  </a:cxn>
                  <a:cxn ang="0">
                    <a:pos x="352" y="17"/>
                  </a:cxn>
                </a:cxnLst>
                <a:rect l="0" t="0" r="0" b="0"/>
                <a:pathLst>
                  <a:path w="2462" h="120">
                    <a:moveTo>
                      <a:pt x="0" y="0"/>
                    </a:moveTo>
                    <a:lnTo>
                      <a:pt x="405" y="15"/>
                    </a:lnTo>
                    <a:lnTo>
                      <a:pt x="608" y="23"/>
                    </a:lnTo>
                    <a:lnTo>
                      <a:pt x="810" y="33"/>
                    </a:lnTo>
                    <a:lnTo>
                      <a:pt x="911" y="37"/>
                    </a:lnTo>
                    <a:lnTo>
                      <a:pt x="1013" y="42"/>
                    </a:lnTo>
                    <a:lnTo>
                      <a:pt x="1114" y="48"/>
                    </a:lnTo>
                    <a:lnTo>
                      <a:pt x="1215" y="53"/>
                    </a:lnTo>
                    <a:lnTo>
                      <a:pt x="1316" y="58"/>
                    </a:lnTo>
                    <a:lnTo>
                      <a:pt x="1418" y="64"/>
                    </a:lnTo>
                    <a:lnTo>
                      <a:pt x="1621" y="77"/>
                    </a:lnTo>
                    <a:lnTo>
                      <a:pt x="1822" y="90"/>
                    </a:lnTo>
                    <a:lnTo>
                      <a:pt x="1924" y="96"/>
                    </a:lnTo>
                    <a:lnTo>
                      <a:pt x="2025" y="102"/>
                    </a:lnTo>
                    <a:lnTo>
                      <a:pt x="2126" y="107"/>
                    </a:lnTo>
                    <a:lnTo>
                      <a:pt x="2227" y="112"/>
                    </a:lnTo>
                    <a:lnTo>
                      <a:pt x="2329" y="116"/>
                    </a:lnTo>
                    <a:lnTo>
                      <a:pt x="2430" y="119"/>
                    </a:lnTo>
                    <a:lnTo>
                      <a:pt x="2462" y="120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3" name="任意多边形 650258"/>
              <p:cNvSpPr/>
              <p:nvPr/>
            </p:nvSpPr>
            <p:spPr>
              <a:xfrm>
                <a:off x="1748" y="2664"/>
                <a:ext cx="7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2"/>
                  </a:cxn>
                  <a:cxn ang="0">
                    <a:pos x="22" y="2"/>
                  </a:cxn>
                  <a:cxn ang="0">
                    <a:pos x="37" y="1"/>
                  </a:cxn>
                  <a:cxn ang="0">
                    <a:pos x="51" y="1"/>
                  </a:cxn>
                  <a:cxn ang="0">
                    <a:pos x="66" y="0"/>
                  </a:cxn>
                  <a:cxn ang="0">
                    <a:pos x="74" y="0"/>
                  </a:cxn>
                </a:cxnLst>
                <a:rect l="0" t="0" r="0" b="0"/>
                <a:pathLst>
                  <a:path w="518" h="18">
                    <a:moveTo>
                      <a:pt x="0" y="18"/>
                    </a:moveTo>
                    <a:lnTo>
                      <a:pt x="56" y="17"/>
                    </a:lnTo>
                    <a:lnTo>
                      <a:pt x="157" y="14"/>
                    </a:lnTo>
                    <a:lnTo>
                      <a:pt x="259" y="10"/>
                    </a:lnTo>
                    <a:lnTo>
                      <a:pt x="360" y="7"/>
                    </a:lnTo>
                    <a:lnTo>
                      <a:pt x="461" y="2"/>
                    </a:lnTo>
                    <a:lnTo>
                      <a:pt x="518" y="0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4" name="任意多边形 650259"/>
              <p:cNvSpPr/>
              <p:nvPr/>
            </p:nvSpPr>
            <p:spPr>
              <a:xfrm>
                <a:off x="1856" y="2651"/>
                <a:ext cx="352" cy="9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5" y="9"/>
                  </a:cxn>
                  <a:cxn ang="0">
                    <a:pos x="19" y="8"/>
                  </a:cxn>
                  <a:cxn ang="0">
                    <a:pos x="34" y="7"/>
                  </a:cxn>
                  <a:cxn ang="0">
                    <a:pos x="48" y="6"/>
                  </a:cxn>
                  <a:cxn ang="0">
                    <a:pos x="63" y="6"/>
                  </a:cxn>
                  <a:cxn ang="0">
                    <a:pos x="77" y="5"/>
                  </a:cxn>
                  <a:cxn ang="0">
                    <a:pos x="91" y="5"/>
                  </a:cxn>
                  <a:cxn ang="0">
                    <a:pos x="106" y="4"/>
                  </a:cxn>
                  <a:cxn ang="0">
                    <a:pos x="120" y="4"/>
                  </a:cxn>
                  <a:cxn ang="0">
                    <a:pos x="135" y="3"/>
                  </a:cxn>
                  <a:cxn ang="0">
                    <a:pos x="149" y="3"/>
                  </a:cxn>
                  <a:cxn ang="0">
                    <a:pos x="178" y="2"/>
                  </a:cxn>
                  <a:cxn ang="0">
                    <a:pos x="207" y="2"/>
                  </a:cxn>
                  <a:cxn ang="0">
                    <a:pos x="236" y="1"/>
                  </a:cxn>
                  <a:cxn ang="0">
                    <a:pos x="265" y="1"/>
                  </a:cxn>
                  <a:cxn ang="0">
                    <a:pos x="294" y="0"/>
                  </a:cxn>
                  <a:cxn ang="0">
                    <a:pos x="323" y="0"/>
                  </a:cxn>
                  <a:cxn ang="0">
                    <a:pos x="352" y="0"/>
                  </a:cxn>
                </a:cxnLst>
                <a:rect l="0" t="0" r="0" b="0"/>
                <a:pathLst>
                  <a:path w="2464" h="61">
                    <a:moveTo>
                      <a:pt x="0" y="61"/>
                    </a:moveTo>
                    <a:lnTo>
                      <a:pt x="32" y="60"/>
                    </a:lnTo>
                    <a:lnTo>
                      <a:pt x="133" y="54"/>
                    </a:lnTo>
                    <a:lnTo>
                      <a:pt x="235" y="49"/>
                    </a:lnTo>
                    <a:lnTo>
                      <a:pt x="336" y="44"/>
                    </a:lnTo>
                    <a:lnTo>
                      <a:pt x="438" y="40"/>
                    </a:lnTo>
                    <a:lnTo>
                      <a:pt x="538" y="36"/>
                    </a:lnTo>
                    <a:lnTo>
                      <a:pt x="639" y="32"/>
                    </a:lnTo>
                    <a:lnTo>
                      <a:pt x="741" y="28"/>
                    </a:lnTo>
                    <a:lnTo>
                      <a:pt x="842" y="26"/>
                    </a:lnTo>
                    <a:lnTo>
                      <a:pt x="944" y="22"/>
                    </a:lnTo>
                    <a:lnTo>
                      <a:pt x="1045" y="20"/>
                    </a:lnTo>
                    <a:lnTo>
                      <a:pt x="1247" y="15"/>
                    </a:lnTo>
                    <a:lnTo>
                      <a:pt x="1450" y="11"/>
                    </a:lnTo>
                    <a:lnTo>
                      <a:pt x="1653" y="8"/>
                    </a:lnTo>
                    <a:lnTo>
                      <a:pt x="1855" y="5"/>
                    </a:lnTo>
                    <a:lnTo>
                      <a:pt x="2058" y="2"/>
                    </a:lnTo>
                    <a:lnTo>
                      <a:pt x="2261" y="1"/>
                    </a:lnTo>
                    <a:lnTo>
                      <a:pt x="2464" y="0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50261" name="矩形 650260"/>
          <p:cNvSpPr/>
          <p:nvPr/>
        </p:nvSpPr>
        <p:spPr>
          <a:xfrm>
            <a:off x="3737263" y="5935345"/>
            <a:ext cx="1435100" cy="36933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3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徒手画圆</a:t>
            </a:r>
          </a:p>
        </p:txBody>
      </p:sp>
      <p:grpSp>
        <p:nvGrpSpPr>
          <p:cNvPr id="650262" name="组合 650261"/>
          <p:cNvGrpSpPr/>
          <p:nvPr/>
        </p:nvGrpSpPr>
        <p:grpSpPr>
          <a:xfrm>
            <a:off x="5435600" y="3181350"/>
            <a:ext cx="2079625" cy="2081213"/>
            <a:chOff x="3424" y="2004"/>
            <a:chExt cx="1310" cy="1311"/>
          </a:xfrm>
        </p:grpSpPr>
        <p:sp>
          <p:nvSpPr>
            <p:cNvPr id="35880" name="任意多边形 650262"/>
            <p:cNvSpPr/>
            <p:nvPr/>
          </p:nvSpPr>
          <p:spPr>
            <a:xfrm>
              <a:off x="3573" y="3105"/>
              <a:ext cx="51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7"/>
                </a:cxn>
                <a:cxn ang="0">
                  <a:pos x="12" y="14"/>
                </a:cxn>
                <a:cxn ang="0">
                  <a:pos x="18" y="21"/>
                </a:cxn>
                <a:cxn ang="0">
                  <a:pos x="25" y="28"/>
                </a:cxn>
                <a:cxn ang="0">
                  <a:pos x="31" y="35"/>
                </a:cxn>
                <a:cxn ang="0">
                  <a:pos x="38" y="41"/>
                </a:cxn>
                <a:cxn ang="0">
                  <a:pos x="44" y="48"/>
                </a:cxn>
                <a:cxn ang="0">
                  <a:pos x="51" y="54"/>
                </a:cxn>
              </a:cxnLst>
              <a:rect l="0" t="0" r="0" b="0"/>
              <a:pathLst>
                <a:path w="359" h="380">
                  <a:moveTo>
                    <a:pt x="0" y="0"/>
                  </a:moveTo>
                  <a:lnTo>
                    <a:pt x="42" y="50"/>
                  </a:lnTo>
                  <a:lnTo>
                    <a:pt x="85" y="99"/>
                  </a:lnTo>
                  <a:lnTo>
                    <a:pt x="129" y="148"/>
                  </a:lnTo>
                  <a:lnTo>
                    <a:pt x="174" y="196"/>
                  </a:lnTo>
                  <a:lnTo>
                    <a:pt x="219" y="243"/>
                  </a:lnTo>
                  <a:lnTo>
                    <a:pt x="265" y="289"/>
                  </a:lnTo>
                  <a:lnTo>
                    <a:pt x="311" y="336"/>
                  </a:lnTo>
                  <a:lnTo>
                    <a:pt x="359" y="38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1" name="任意多边形 650263"/>
            <p:cNvSpPr/>
            <p:nvPr/>
          </p:nvSpPr>
          <p:spPr>
            <a:xfrm>
              <a:off x="4039" y="3314"/>
              <a:ext cx="7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"/>
                </a:cxn>
                <a:cxn ang="0">
                  <a:pos x="18" y="1"/>
                </a:cxn>
                <a:cxn ang="0">
                  <a:pos x="28" y="1"/>
                </a:cxn>
                <a:cxn ang="0">
                  <a:pos x="37" y="1"/>
                </a:cxn>
                <a:cxn ang="0">
                  <a:pos x="46" y="1"/>
                </a:cxn>
                <a:cxn ang="0">
                  <a:pos x="56" y="1"/>
                </a:cxn>
                <a:cxn ang="0">
                  <a:pos x="65" y="1"/>
                </a:cxn>
                <a:cxn ang="0">
                  <a:pos x="74" y="0"/>
                </a:cxn>
              </a:cxnLst>
              <a:rect l="0" t="0" r="0" b="0"/>
              <a:pathLst>
                <a:path w="522" h="8">
                  <a:moveTo>
                    <a:pt x="0" y="1"/>
                  </a:moveTo>
                  <a:lnTo>
                    <a:pt x="65" y="5"/>
                  </a:lnTo>
                  <a:lnTo>
                    <a:pt x="130" y="7"/>
                  </a:lnTo>
                  <a:lnTo>
                    <a:pt x="196" y="8"/>
                  </a:lnTo>
                  <a:lnTo>
                    <a:pt x="261" y="8"/>
                  </a:lnTo>
                  <a:lnTo>
                    <a:pt x="326" y="8"/>
                  </a:lnTo>
                  <a:lnTo>
                    <a:pt x="392" y="7"/>
                  </a:lnTo>
                  <a:lnTo>
                    <a:pt x="457" y="4"/>
                  </a:lnTo>
                  <a:lnTo>
                    <a:pt x="522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任意多边形 650264"/>
            <p:cNvSpPr/>
            <p:nvPr/>
          </p:nvSpPr>
          <p:spPr>
            <a:xfrm>
              <a:off x="4530" y="3118"/>
              <a:ext cx="53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7" y="47"/>
                </a:cxn>
                <a:cxn ang="0">
                  <a:pos x="14" y="40"/>
                </a:cxn>
                <a:cxn ang="0">
                  <a:pos x="21" y="34"/>
                </a:cxn>
                <a:cxn ang="0">
                  <a:pos x="27" y="27"/>
                </a:cxn>
                <a:cxn ang="0">
                  <a:pos x="34" y="21"/>
                </a:cxn>
                <a:cxn ang="0">
                  <a:pos x="40" y="14"/>
                </a:cxn>
                <a:cxn ang="0">
                  <a:pos x="47" y="7"/>
                </a:cxn>
                <a:cxn ang="0">
                  <a:pos x="53" y="0"/>
                </a:cxn>
              </a:cxnLst>
              <a:rect l="0" t="0" r="0" b="0"/>
              <a:pathLst>
                <a:path w="369" h="371">
                  <a:moveTo>
                    <a:pt x="0" y="371"/>
                  </a:moveTo>
                  <a:lnTo>
                    <a:pt x="48" y="327"/>
                  </a:lnTo>
                  <a:lnTo>
                    <a:pt x="96" y="283"/>
                  </a:lnTo>
                  <a:lnTo>
                    <a:pt x="144" y="237"/>
                  </a:lnTo>
                  <a:lnTo>
                    <a:pt x="190" y="191"/>
                  </a:lnTo>
                  <a:lnTo>
                    <a:pt x="236" y="144"/>
                  </a:lnTo>
                  <a:lnTo>
                    <a:pt x="281" y="97"/>
                  </a:lnTo>
                  <a:lnTo>
                    <a:pt x="326" y="49"/>
                  </a:lnTo>
                  <a:lnTo>
                    <a:pt x="369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3" name="任意多边形 650265"/>
            <p:cNvSpPr/>
            <p:nvPr/>
          </p:nvSpPr>
          <p:spPr>
            <a:xfrm>
              <a:off x="3566" y="2185"/>
              <a:ext cx="52" cy="5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5" y="6"/>
                </a:cxn>
                <a:cxn ang="0">
                  <a:pos x="39" y="13"/>
                </a:cxn>
                <a:cxn ang="0">
                  <a:pos x="32" y="19"/>
                </a:cxn>
                <a:cxn ang="0">
                  <a:pos x="25" y="26"/>
                </a:cxn>
                <a:cxn ang="0">
                  <a:pos x="19" y="32"/>
                </a:cxn>
                <a:cxn ang="0">
                  <a:pos x="12" y="39"/>
                </a:cxn>
                <a:cxn ang="0">
                  <a:pos x="6" y="46"/>
                </a:cxn>
                <a:cxn ang="0">
                  <a:pos x="0" y="53"/>
                </a:cxn>
              </a:cxnLst>
              <a:rect l="0" t="0" r="0" b="0"/>
              <a:pathLst>
                <a:path w="366" h="373">
                  <a:moveTo>
                    <a:pt x="366" y="0"/>
                  </a:moveTo>
                  <a:lnTo>
                    <a:pt x="318" y="44"/>
                  </a:lnTo>
                  <a:lnTo>
                    <a:pt x="271" y="89"/>
                  </a:lnTo>
                  <a:lnTo>
                    <a:pt x="224" y="134"/>
                  </a:lnTo>
                  <a:lnTo>
                    <a:pt x="177" y="181"/>
                  </a:lnTo>
                  <a:lnTo>
                    <a:pt x="132" y="228"/>
                  </a:lnTo>
                  <a:lnTo>
                    <a:pt x="87" y="275"/>
                  </a:lnTo>
                  <a:lnTo>
                    <a:pt x="43" y="324"/>
                  </a:lnTo>
                  <a:lnTo>
                    <a:pt x="0" y="37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4" name="任意多边形 650266"/>
            <p:cNvSpPr/>
            <p:nvPr/>
          </p:nvSpPr>
          <p:spPr>
            <a:xfrm>
              <a:off x="3424" y="2608"/>
              <a:ext cx="3" cy="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9"/>
                </a:cxn>
                <a:cxn ang="0">
                  <a:pos x="1" y="19"/>
                </a:cxn>
                <a:cxn ang="0">
                  <a:pos x="1" y="28"/>
                </a:cxn>
                <a:cxn ang="0">
                  <a:pos x="0" y="37"/>
                </a:cxn>
                <a:cxn ang="0">
                  <a:pos x="0" y="47"/>
                </a:cxn>
                <a:cxn ang="0">
                  <a:pos x="0" y="56"/>
                </a:cxn>
                <a:cxn ang="0">
                  <a:pos x="0" y="66"/>
                </a:cxn>
                <a:cxn ang="0">
                  <a:pos x="0" y="75"/>
                </a:cxn>
              </a:cxnLst>
              <a:rect l="0" t="0" r="0" b="0"/>
              <a:pathLst>
                <a:path w="17" h="523">
                  <a:moveTo>
                    <a:pt x="17" y="0"/>
                  </a:moveTo>
                  <a:lnTo>
                    <a:pt x="12" y="64"/>
                  </a:lnTo>
                  <a:lnTo>
                    <a:pt x="7" y="130"/>
                  </a:lnTo>
                  <a:lnTo>
                    <a:pt x="4" y="195"/>
                  </a:lnTo>
                  <a:lnTo>
                    <a:pt x="1" y="261"/>
                  </a:lnTo>
                  <a:lnTo>
                    <a:pt x="0" y="327"/>
                  </a:lnTo>
                  <a:lnTo>
                    <a:pt x="0" y="392"/>
                  </a:lnTo>
                  <a:lnTo>
                    <a:pt x="0" y="457"/>
                  </a:lnTo>
                  <a:lnTo>
                    <a:pt x="1" y="52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5" name="任意多边形 650267"/>
            <p:cNvSpPr/>
            <p:nvPr/>
          </p:nvSpPr>
          <p:spPr>
            <a:xfrm>
              <a:off x="4033" y="2004"/>
              <a:ext cx="75" cy="2"/>
            </a:xfrm>
            <a:custGeom>
              <a:avLst/>
              <a:gdLst/>
              <a:ahLst/>
              <a:cxnLst>
                <a:cxn ang="0">
                  <a:pos x="75" y="1"/>
                </a:cxn>
                <a:cxn ang="0">
                  <a:pos x="66" y="1"/>
                </a:cxn>
                <a:cxn ang="0">
                  <a:pos x="56" y="0"/>
                </a:cxn>
                <a:cxn ang="0">
                  <a:pos x="47" y="0"/>
                </a:cxn>
                <a:cxn ang="0">
                  <a:pos x="37" y="0"/>
                </a:cxn>
                <a:cxn ang="0">
                  <a:pos x="28" y="0"/>
                </a:cxn>
                <a:cxn ang="0">
                  <a:pos x="19" y="1"/>
                </a:cxn>
                <a:cxn ang="0">
                  <a:pos x="9" y="1"/>
                </a:cxn>
                <a:cxn ang="0">
                  <a:pos x="0" y="2"/>
                </a:cxn>
              </a:cxnLst>
              <a:rect l="0" t="0" r="0" b="0"/>
              <a:pathLst>
                <a:path w="523" h="11">
                  <a:moveTo>
                    <a:pt x="523" y="6"/>
                  </a:moveTo>
                  <a:lnTo>
                    <a:pt x="457" y="4"/>
                  </a:lnTo>
                  <a:lnTo>
                    <a:pt x="392" y="2"/>
                  </a:lnTo>
                  <a:lnTo>
                    <a:pt x="327" y="0"/>
                  </a:lnTo>
                  <a:lnTo>
                    <a:pt x="261" y="0"/>
                  </a:lnTo>
                  <a:lnTo>
                    <a:pt x="196" y="2"/>
                  </a:lnTo>
                  <a:lnTo>
                    <a:pt x="131" y="4"/>
                  </a:lnTo>
                  <a:lnTo>
                    <a:pt x="65" y="6"/>
                  </a:lnTo>
                  <a:lnTo>
                    <a:pt x="0" y="11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6" name="任意多边形 650268"/>
            <p:cNvSpPr/>
            <p:nvPr/>
          </p:nvSpPr>
          <p:spPr>
            <a:xfrm>
              <a:off x="4732" y="2613"/>
              <a:ext cx="2" cy="75"/>
            </a:xfrm>
            <a:custGeom>
              <a:avLst/>
              <a:gdLst/>
              <a:ahLst/>
              <a:cxnLst>
                <a:cxn ang="0">
                  <a:pos x="2" y="75"/>
                </a:cxn>
                <a:cxn ang="0">
                  <a:pos x="2" y="66"/>
                </a:cxn>
                <a:cxn ang="0">
                  <a:pos x="2" y="56"/>
                </a:cxn>
                <a:cxn ang="0">
                  <a:pos x="2" y="47"/>
                </a:cxn>
                <a:cxn ang="0">
                  <a:pos x="2" y="37"/>
                </a:cxn>
                <a:cxn ang="0">
                  <a:pos x="2" y="28"/>
                </a:cxn>
                <a:cxn ang="0">
                  <a:pos x="1" y="19"/>
                </a:cxn>
                <a:cxn ang="0">
                  <a:pos x="1" y="9"/>
                </a:cxn>
                <a:cxn ang="0">
                  <a:pos x="0" y="0"/>
                </a:cxn>
              </a:cxnLst>
              <a:rect l="0" t="0" r="0" b="0"/>
              <a:pathLst>
                <a:path w="14" h="524">
                  <a:moveTo>
                    <a:pt x="12" y="524"/>
                  </a:moveTo>
                  <a:lnTo>
                    <a:pt x="14" y="459"/>
                  </a:lnTo>
                  <a:lnTo>
                    <a:pt x="14" y="393"/>
                  </a:lnTo>
                  <a:lnTo>
                    <a:pt x="14" y="327"/>
                  </a:lnTo>
                  <a:lnTo>
                    <a:pt x="14" y="261"/>
                  </a:lnTo>
                  <a:lnTo>
                    <a:pt x="12" y="196"/>
                  </a:lnTo>
                  <a:lnTo>
                    <a:pt x="9" y="131"/>
                  </a:lnTo>
                  <a:lnTo>
                    <a:pt x="5" y="65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7" name="任意多边形 650269"/>
            <p:cNvSpPr/>
            <p:nvPr/>
          </p:nvSpPr>
          <p:spPr>
            <a:xfrm>
              <a:off x="4535" y="2181"/>
              <a:ext cx="54" cy="52"/>
            </a:xfrm>
            <a:custGeom>
              <a:avLst/>
              <a:gdLst/>
              <a:ahLst/>
              <a:cxnLst>
                <a:cxn ang="0">
                  <a:pos x="54" y="52"/>
                </a:cxn>
                <a:cxn ang="0">
                  <a:pos x="48" y="45"/>
                </a:cxn>
                <a:cxn ang="0">
                  <a:pos x="41" y="38"/>
                </a:cxn>
                <a:cxn ang="0">
                  <a:pos x="35" y="32"/>
                </a:cxn>
                <a:cxn ang="0">
                  <a:pos x="28" y="25"/>
                </a:cxn>
                <a:cxn ang="0">
                  <a:pos x="21" y="19"/>
                </a:cxn>
                <a:cxn ang="0">
                  <a:pos x="14" y="12"/>
                </a:cxn>
                <a:cxn ang="0">
                  <a:pos x="7" y="6"/>
                </a:cxn>
                <a:cxn ang="0">
                  <a:pos x="0" y="0"/>
                </a:cxn>
              </a:cxnLst>
              <a:rect l="0" t="0" r="0" b="0"/>
              <a:pathLst>
                <a:path w="377" h="363">
                  <a:moveTo>
                    <a:pt x="377" y="363"/>
                  </a:moveTo>
                  <a:lnTo>
                    <a:pt x="333" y="315"/>
                  </a:lnTo>
                  <a:lnTo>
                    <a:pt x="287" y="267"/>
                  </a:lnTo>
                  <a:lnTo>
                    <a:pt x="241" y="222"/>
                  </a:lnTo>
                  <a:lnTo>
                    <a:pt x="194" y="176"/>
                  </a:lnTo>
                  <a:lnTo>
                    <a:pt x="146" y="131"/>
                  </a:lnTo>
                  <a:lnTo>
                    <a:pt x="98" y="86"/>
                  </a:lnTo>
                  <a:lnTo>
                    <a:pt x="49" y="43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0271" name="组合 650270"/>
          <p:cNvGrpSpPr/>
          <p:nvPr/>
        </p:nvGrpSpPr>
        <p:grpSpPr>
          <a:xfrm>
            <a:off x="2303463" y="3689350"/>
            <a:ext cx="1033462" cy="1079500"/>
            <a:chOff x="1451" y="2324"/>
            <a:chExt cx="651" cy="680"/>
          </a:xfrm>
        </p:grpSpPr>
        <p:sp>
          <p:nvSpPr>
            <p:cNvPr id="35876" name="任意多边形 650271"/>
            <p:cNvSpPr/>
            <p:nvPr/>
          </p:nvSpPr>
          <p:spPr>
            <a:xfrm>
              <a:off x="1742" y="3002"/>
              <a:ext cx="74" cy="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69" y="0"/>
                </a:cxn>
                <a:cxn ang="0">
                  <a:pos x="65" y="1"/>
                </a:cxn>
                <a:cxn ang="0">
                  <a:pos x="60" y="1"/>
                </a:cxn>
                <a:cxn ang="0">
                  <a:pos x="56" y="1"/>
                </a:cxn>
                <a:cxn ang="0">
                  <a:pos x="51" y="2"/>
                </a:cxn>
                <a:cxn ang="0">
                  <a:pos x="46" y="2"/>
                </a:cxn>
                <a:cxn ang="0">
                  <a:pos x="42" y="2"/>
                </a:cxn>
                <a:cxn ang="0">
                  <a:pos x="37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23" y="2"/>
                </a:cxn>
                <a:cxn ang="0">
                  <a:pos x="18" y="2"/>
                </a:cxn>
                <a:cxn ang="0">
                  <a:pos x="14" y="1"/>
                </a:cxn>
                <a:cxn ang="0">
                  <a:pos x="9" y="1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0" b="0"/>
              <a:pathLst>
                <a:path w="522" h="15">
                  <a:moveTo>
                    <a:pt x="522" y="0"/>
                  </a:moveTo>
                  <a:lnTo>
                    <a:pt x="490" y="3"/>
                  </a:lnTo>
                  <a:lnTo>
                    <a:pt x="457" y="6"/>
                  </a:lnTo>
                  <a:lnTo>
                    <a:pt x="424" y="8"/>
                  </a:lnTo>
                  <a:lnTo>
                    <a:pt x="392" y="10"/>
                  </a:lnTo>
                  <a:lnTo>
                    <a:pt x="359" y="13"/>
                  </a:lnTo>
                  <a:lnTo>
                    <a:pt x="326" y="14"/>
                  </a:lnTo>
                  <a:lnTo>
                    <a:pt x="294" y="14"/>
                  </a:lnTo>
                  <a:lnTo>
                    <a:pt x="261" y="15"/>
                  </a:lnTo>
                  <a:lnTo>
                    <a:pt x="228" y="14"/>
                  </a:lnTo>
                  <a:lnTo>
                    <a:pt x="196" y="14"/>
                  </a:lnTo>
                  <a:lnTo>
                    <a:pt x="162" y="13"/>
                  </a:lnTo>
                  <a:lnTo>
                    <a:pt x="129" y="12"/>
                  </a:lnTo>
                  <a:lnTo>
                    <a:pt x="97" y="9"/>
                  </a:lnTo>
                  <a:lnTo>
                    <a:pt x="64" y="7"/>
                  </a:lnTo>
                  <a:lnTo>
                    <a:pt x="32" y="5"/>
                  </a:lnTo>
                  <a:lnTo>
                    <a:pt x="0" y="1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7" name="任意多边形 650272"/>
            <p:cNvSpPr/>
            <p:nvPr/>
          </p:nvSpPr>
          <p:spPr>
            <a:xfrm>
              <a:off x="1743" y="2324"/>
              <a:ext cx="7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1"/>
                </a:cxn>
                <a:cxn ang="0">
                  <a:pos x="9" y="1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3" y="0"/>
                </a:cxn>
                <a:cxn ang="0">
                  <a:pos x="38" y="0"/>
                </a:cxn>
                <a:cxn ang="0">
                  <a:pos x="42" y="0"/>
                </a:cxn>
                <a:cxn ang="0">
                  <a:pos x="47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1" y="1"/>
                </a:cxn>
                <a:cxn ang="0">
                  <a:pos x="66" y="1"/>
                </a:cxn>
                <a:cxn ang="0">
                  <a:pos x="70" y="2"/>
                </a:cxn>
                <a:cxn ang="0">
                  <a:pos x="75" y="2"/>
                </a:cxn>
              </a:cxnLst>
              <a:rect l="0" t="0" r="0" b="0"/>
              <a:pathLst>
                <a:path w="524" h="16">
                  <a:moveTo>
                    <a:pt x="0" y="13"/>
                  </a:moveTo>
                  <a:lnTo>
                    <a:pt x="33" y="9"/>
                  </a:lnTo>
                  <a:lnTo>
                    <a:pt x="66" y="7"/>
                  </a:lnTo>
                  <a:lnTo>
                    <a:pt x="98" y="4"/>
                  </a:lnTo>
                  <a:lnTo>
                    <a:pt x="131" y="2"/>
                  </a:lnTo>
                  <a:lnTo>
                    <a:pt x="164" y="1"/>
                  </a:lnTo>
                  <a:lnTo>
                    <a:pt x="196" y="0"/>
                  </a:lnTo>
                  <a:lnTo>
                    <a:pt x="229" y="0"/>
                  </a:lnTo>
                  <a:lnTo>
                    <a:pt x="262" y="0"/>
                  </a:lnTo>
                  <a:lnTo>
                    <a:pt x="295" y="0"/>
                  </a:lnTo>
                  <a:lnTo>
                    <a:pt x="328" y="1"/>
                  </a:lnTo>
                  <a:lnTo>
                    <a:pt x="361" y="2"/>
                  </a:lnTo>
                  <a:lnTo>
                    <a:pt x="393" y="4"/>
                  </a:lnTo>
                  <a:lnTo>
                    <a:pt x="426" y="7"/>
                  </a:lnTo>
                  <a:lnTo>
                    <a:pt x="459" y="9"/>
                  </a:lnTo>
                  <a:lnTo>
                    <a:pt x="491" y="13"/>
                  </a:lnTo>
                  <a:lnTo>
                    <a:pt x="524" y="16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任意多边形 650273"/>
            <p:cNvSpPr/>
            <p:nvPr/>
          </p:nvSpPr>
          <p:spPr>
            <a:xfrm>
              <a:off x="2099" y="2614"/>
              <a:ext cx="3" cy="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4"/>
                </a:cxn>
                <a:cxn ang="0">
                  <a:pos x="2" y="19"/>
                </a:cxn>
                <a:cxn ang="0">
                  <a:pos x="2" y="23"/>
                </a:cxn>
                <a:cxn ang="0">
                  <a:pos x="3" y="28"/>
                </a:cxn>
                <a:cxn ang="0">
                  <a:pos x="3" y="33"/>
                </a:cxn>
                <a:cxn ang="0">
                  <a:pos x="3" y="38"/>
                </a:cxn>
                <a:cxn ang="0">
                  <a:pos x="3" y="42"/>
                </a:cxn>
                <a:cxn ang="0">
                  <a:pos x="3" y="47"/>
                </a:cxn>
                <a:cxn ang="0">
                  <a:pos x="3" y="52"/>
                </a:cxn>
                <a:cxn ang="0">
                  <a:pos x="3" y="56"/>
                </a:cxn>
                <a:cxn ang="0">
                  <a:pos x="3" y="61"/>
                </a:cxn>
                <a:cxn ang="0">
                  <a:pos x="3" y="66"/>
                </a:cxn>
                <a:cxn ang="0">
                  <a:pos x="3" y="70"/>
                </a:cxn>
                <a:cxn ang="0">
                  <a:pos x="2" y="75"/>
                </a:cxn>
              </a:cxnLst>
              <a:rect l="0" t="0" r="0" b="0"/>
              <a:pathLst>
                <a:path w="25" h="524">
                  <a:moveTo>
                    <a:pt x="0" y="0"/>
                  </a:moveTo>
                  <a:lnTo>
                    <a:pt x="4" y="33"/>
                  </a:lnTo>
                  <a:lnTo>
                    <a:pt x="9" y="66"/>
                  </a:lnTo>
                  <a:lnTo>
                    <a:pt x="13" y="98"/>
                  </a:lnTo>
                  <a:lnTo>
                    <a:pt x="15" y="131"/>
                  </a:lnTo>
                  <a:lnTo>
                    <a:pt x="18" y="164"/>
                  </a:lnTo>
                  <a:lnTo>
                    <a:pt x="21" y="196"/>
                  </a:lnTo>
                  <a:lnTo>
                    <a:pt x="22" y="229"/>
                  </a:lnTo>
                  <a:lnTo>
                    <a:pt x="23" y="262"/>
                  </a:lnTo>
                  <a:lnTo>
                    <a:pt x="24" y="294"/>
                  </a:lnTo>
                  <a:lnTo>
                    <a:pt x="25" y="327"/>
                  </a:lnTo>
                  <a:lnTo>
                    <a:pt x="25" y="361"/>
                  </a:lnTo>
                  <a:lnTo>
                    <a:pt x="24" y="394"/>
                  </a:lnTo>
                  <a:lnTo>
                    <a:pt x="23" y="426"/>
                  </a:lnTo>
                  <a:lnTo>
                    <a:pt x="22" y="459"/>
                  </a:lnTo>
                  <a:lnTo>
                    <a:pt x="21" y="492"/>
                  </a:lnTo>
                  <a:lnTo>
                    <a:pt x="18" y="524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9" name="任意多边形 650274"/>
            <p:cNvSpPr/>
            <p:nvPr/>
          </p:nvSpPr>
          <p:spPr>
            <a:xfrm>
              <a:off x="1451" y="2614"/>
              <a:ext cx="3" cy="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4"/>
                </a:cxn>
                <a:cxn ang="0">
                  <a:pos x="2" y="19"/>
                </a:cxn>
                <a:cxn ang="0">
                  <a:pos x="2" y="23"/>
                </a:cxn>
                <a:cxn ang="0">
                  <a:pos x="3" y="28"/>
                </a:cxn>
                <a:cxn ang="0">
                  <a:pos x="3" y="33"/>
                </a:cxn>
                <a:cxn ang="0">
                  <a:pos x="3" y="38"/>
                </a:cxn>
                <a:cxn ang="0">
                  <a:pos x="3" y="42"/>
                </a:cxn>
                <a:cxn ang="0">
                  <a:pos x="3" y="47"/>
                </a:cxn>
                <a:cxn ang="0">
                  <a:pos x="3" y="52"/>
                </a:cxn>
                <a:cxn ang="0">
                  <a:pos x="3" y="56"/>
                </a:cxn>
                <a:cxn ang="0">
                  <a:pos x="3" y="61"/>
                </a:cxn>
                <a:cxn ang="0">
                  <a:pos x="3" y="66"/>
                </a:cxn>
                <a:cxn ang="0">
                  <a:pos x="3" y="70"/>
                </a:cxn>
                <a:cxn ang="0">
                  <a:pos x="2" y="75"/>
                </a:cxn>
              </a:cxnLst>
              <a:rect l="0" t="0" r="0" b="0"/>
              <a:pathLst>
                <a:path w="25" h="524">
                  <a:moveTo>
                    <a:pt x="0" y="0"/>
                  </a:moveTo>
                  <a:lnTo>
                    <a:pt x="4" y="33"/>
                  </a:lnTo>
                  <a:lnTo>
                    <a:pt x="9" y="66"/>
                  </a:lnTo>
                  <a:lnTo>
                    <a:pt x="13" y="98"/>
                  </a:lnTo>
                  <a:lnTo>
                    <a:pt x="15" y="131"/>
                  </a:lnTo>
                  <a:lnTo>
                    <a:pt x="18" y="164"/>
                  </a:lnTo>
                  <a:lnTo>
                    <a:pt x="21" y="196"/>
                  </a:lnTo>
                  <a:lnTo>
                    <a:pt x="22" y="229"/>
                  </a:lnTo>
                  <a:lnTo>
                    <a:pt x="23" y="262"/>
                  </a:lnTo>
                  <a:lnTo>
                    <a:pt x="24" y="294"/>
                  </a:lnTo>
                  <a:lnTo>
                    <a:pt x="25" y="327"/>
                  </a:lnTo>
                  <a:lnTo>
                    <a:pt x="25" y="361"/>
                  </a:lnTo>
                  <a:lnTo>
                    <a:pt x="24" y="394"/>
                  </a:lnTo>
                  <a:lnTo>
                    <a:pt x="23" y="426"/>
                  </a:lnTo>
                  <a:lnTo>
                    <a:pt x="22" y="459"/>
                  </a:lnTo>
                  <a:lnTo>
                    <a:pt x="21" y="492"/>
                  </a:lnTo>
                  <a:lnTo>
                    <a:pt x="18" y="524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0276" name="组合 650275"/>
          <p:cNvGrpSpPr/>
          <p:nvPr/>
        </p:nvGrpSpPr>
        <p:grpSpPr>
          <a:xfrm>
            <a:off x="5370513" y="3098800"/>
            <a:ext cx="2249487" cy="2332038"/>
            <a:chOff x="2517" y="1958"/>
            <a:chExt cx="1417" cy="1469"/>
          </a:xfrm>
        </p:grpSpPr>
        <p:sp>
          <p:nvSpPr>
            <p:cNvPr id="35854" name="任意多边形 650276"/>
            <p:cNvSpPr/>
            <p:nvPr/>
          </p:nvSpPr>
          <p:spPr>
            <a:xfrm>
              <a:off x="2667" y="2989"/>
              <a:ext cx="210" cy="199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66" y="136"/>
                </a:cxn>
                <a:cxn ang="0">
                  <a:pos x="100" y="104"/>
                </a:cxn>
                <a:cxn ang="0">
                  <a:pos x="133" y="73"/>
                </a:cxn>
                <a:cxn ang="0">
                  <a:pos x="166" y="41"/>
                </a:cxn>
                <a:cxn ang="0">
                  <a:pos x="183" y="25"/>
                </a:cxn>
                <a:cxn ang="0">
                  <a:pos x="200" y="10"/>
                </a:cxn>
                <a:cxn ang="0">
                  <a:pos x="210" y="0"/>
                </a:cxn>
              </a:cxnLst>
              <a:rect l="0" t="0" r="0" b="0"/>
              <a:pathLst>
                <a:path w="1470" h="1394">
                  <a:moveTo>
                    <a:pt x="0" y="1394"/>
                  </a:moveTo>
                  <a:lnTo>
                    <a:pt x="465" y="951"/>
                  </a:lnTo>
                  <a:lnTo>
                    <a:pt x="698" y="730"/>
                  </a:lnTo>
                  <a:lnTo>
                    <a:pt x="931" y="508"/>
                  </a:lnTo>
                  <a:lnTo>
                    <a:pt x="1165" y="288"/>
                  </a:lnTo>
                  <a:lnTo>
                    <a:pt x="1281" y="177"/>
                  </a:lnTo>
                  <a:lnTo>
                    <a:pt x="1398" y="67"/>
                  </a:lnTo>
                  <a:lnTo>
                    <a:pt x="1470" y="0"/>
                  </a:lnTo>
                </a:path>
              </a:pathLst>
            </a:custGeom>
            <a:noFill/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任意多边形 650277"/>
            <p:cNvSpPr/>
            <p:nvPr/>
          </p:nvSpPr>
          <p:spPr>
            <a:xfrm>
              <a:off x="2932" y="2889"/>
              <a:ext cx="55" cy="49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" y="47"/>
                </a:cxn>
                <a:cxn ang="0">
                  <a:pos x="19" y="32"/>
                </a:cxn>
                <a:cxn ang="0">
                  <a:pos x="37" y="16"/>
                </a:cxn>
                <a:cxn ang="0">
                  <a:pos x="54" y="1"/>
                </a:cxn>
                <a:cxn ang="0">
                  <a:pos x="55" y="0"/>
                </a:cxn>
              </a:cxnLst>
              <a:rect l="0" t="0" r="0" b="0"/>
              <a:pathLst>
                <a:path w="385" h="348">
                  <a:moveTo>
                    <a:pt x="0" y="348"/>
                  </a:moveTo>
                  <a:lnTo>
                    <a:pt x="18" y="332"/>
                  </a:lnTo>
                  <a:lnTo>
                    <a:pt x="136" y="224"/>
                  </a:lnTo>
                  <a:lnTo>
                    <a:pt x="256" y="115"/>
                  </a:lnTo>
                  <a:lnTo>
                    <a:pt x="375" y="8"/>
                  </a:lnTo>
                  <a:lnTo>
                    <a:pt x="385" y="0"/>
                  </a:lnTo>
                </a:path>
              </a:pathLst>
            </a:custGeom>
            <a:noFill/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任意多边形 650278"/>
            <p:cNvSpPr/>
            <p:nvPr/>
          </p:nvSpPr>
          <p:spPr>
            <a:xfrm>
              <a:off x="3042" y="2521"/>
              <a:ext cx="310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12" y="308"/>
                </a:cxn>
                <a:cxn ang="0">
                  <a:pos x="29" y="292"/>
                </a:cxn>
                <a:cxn ang="0">
                  <a:pos x="38" y="285"/>
                </a:cxn>
                <a:cxn ang="0">
                  <a:pos x="46" y="277"/>
                </a:cxn>
                <a:cxn ang="0">
                  <a:pos x="55" y="269"/>
                </a:cxn>
                <a:cxn ang="0">
                  <a:pos x="63" y="262"/>
                </a:cxn>
                <a:cxn ang="0">
                  <a:pos x="71" y="254"/>
                </a:cxn>
                <a:cxn ang="0">
                  <a:pos x="80" y="246"/>
                </a:cxn>
                <a:cxn ang="0">
                  <a:pos x="88" y="238"/>
                </a:cxn>
                <a:cxn ang="0">
                  <a:pos x="96" y="230"/>
                </a:cxn>
                <a:cxn ang="0">
                  <a:pos x="105" y="222"/>
                </a:cxn>
                <a:cxn ang="0">
                  <a:pos x="113" y="214"/>
                </a:cxn>
                <a:cxn ang="0">
                  <a:pos x="121" y="206"/>
                </a:cxn>
                <a:cxn ang="0">
                  <a:pos x="129" y="198"/>
                </a:cxn>
                <a:cxn ang="0">
                  <a:pos x="137" y="189"/>
                </a:cxn>
                <a:cxn ang="0">
                  <a:pos x="144" y="181"/>
                </a:cxn>
                <a:cxn ang="0">
                  <a:pos x="152" y="173"/>
                </a:cxn>
                <a:cxn ang="0">
                  <a:pos x="160" y="164"/>
                </a:cxn>
                <a:cxn ang="0">
                  <a:pos x="168" y="156"/>
                </a:cxn>
                <a:cxn ang="0">
                  <a:pos x="176" y="147"/>
                </a:cxn>
                <a:cxn ang="0">
                  <a:pos x="191" y="130"/>
                </a:cxn>
                <a:cxn ang="0">
                  <a:pos x="206" y="113"/>
                </a:cxn>
                <a:cxn ang="0">
                  <a:pos x="222" y="96"/>
                </a:cxn>
                <a:cxn ang="0">
                  <a:pos x="237" y="79"/>
                </a:cxn>
                <a:cxn ang="0">
                  <a:pos x="252" y="62"/>
                </a:cxn>
                <a:cxn ang="0">
                  <a:pos x="268" y="45"/>
                </a:cxn>
                <a:cxn ang="0">
                  <a:pos x="284" y="28"/>
                </a:cxn>
                <a:cxn ang="0">
                  <a:pos x="299" y="12"/>
                </a:cxn>
                <a:cxn ang="0">
                  <a:pos x="310" y="0"/>
                </a:cxn>
              </a:cxnLst>
              <a:rect l="0" t="0" r="0" b="0"/>
              <a:pathLst>
                <a:path w="2168" h="2231">
                  <a:moveTo>
                    <a:pt x="0" y="2231"/>
                  </a:moveTo>
                  <a:lnTo>
                    <a:pt x="84" y="2158"/>
                  </a:lnTo>
                  <a:lnTo>
                    <a:pt x="204" y="2052"/>
                  </a:lnTo>
                  <a:lnTo>
                    <a:pt x="264" y="1998"/>
                  </a:lnTo>
                  <a:lnTo>
                    <a:pt x="323" y="1943"/>
                  </a:lnTo>
                  <a:lnTo>
                    <a:pt x="383" y="1890"/>
                  </a:lnTo>
                  <a:lnTo>
                    <a:pt x="441" y="1835"/>
                  </a:lnTo>
                  <a:lnTo>
                    <a:pt x="500" y="1780"/>
                  </a:lnTo>
                  <a:lnTo>
                    <a:pt x="558" y="1725"/>
                  </a:lnTo>
                  <a:lnTo>
                    <a:pt x="616" y="1669"/>
                  </a:lnTo>
                  <a:lnTo>
                    <a:pt x="673" y="1613"/>
                  </a:lnTo>
                  <a:lnTo>
                    <a:pt x="731" y="1557"/>
                  </a:lnTo>
                  <a:lnTo>
                    <a:pt x="788" y="1500"/>
                  </a:lnTo>
                  <a:lnTo>
                    <a:pt x="844" y="1443"/>
                  </a:lnTo>
                  <a:lnTo>
                    <a:pt x="900" y="1386"/>
                  </a:lnTo>
                  <a:lnTo>
                    <a:pt x="955" y="1327"/>
                  </a:lnTo>
                  <a:lnTo>
                    <a:pt x="1009" y="1269"/>
                  </a:lnTo>
                  <a:lnTo>
                    <a:pt x="1064" y="1211"/>
                  </a:lnTo>
                  <a:lnTo>
                    <a:pt x="1119" y="1151"/>
                  </a:lnTo>
                  <a:lnTo>
                    <a:pt x="1174" y="1092"/>
                  </a:lnTo>
                  <a:lnTo>
                    <a:pt x="1228" y="1033"/>
                  </a:lnTo>
                  <a:lnTo>
                    <a:pt x="1336" y="914"/>
                  </a:lnTo>
                  <a:lnTo>
                    <a:pt x="1443" y="794"/>
                  </a:lnTo>
                  <a:lnTo>
                    <a:pt x="1551" y="675"/>
                  </a:lnTo>
                  <a:lnTo>
                    <a:pt x="1658" y="555"/>
                  </a:lnTo>
                  <a:lnTo>
                    <a:pt x="1765" y="436"/>
                  </a:lnTo>
                  <a:lnTo>
                    <a:pt x="1874" y="317"/>
                  </a:lnTo>
                  <a:lnTo>
                    <a:pt x="1984" y="199"/>
                  </a:lnTo>
                  <a:lnTo>
                    <a:pt x="2092" y="81"/>
                  </a:lnTo>
                  <a:lnTo>
                    <a:pt x="2168" y="0"/>
                  </a:lnTo>
                </a:path>
              </a:pathLst>
            </a:custGeom>
            <a:noFill/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任意多边形 650279"/>
            <p:cNvSpPr/>
            <p:nvPr/>
          </p:nvSpPr>
          <p:spPr>
            <a:xfrm>
              <a:off x="3403" y="2414"/>
              <a:ext cx="52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" y="52"/>
                </a:cxn>
                <a:cxn ang="0">
                  <a:pos x="17" y="35"/>
                </a:cxn>
                <a:cxn ang="0">
                  <a:pos x="33" y="19"/>
                </a:cxn>
                <a:cxn ang="0">
                  <a:pos x="50" y="2"/>
                </a:cxn>
                <a:cxn ang="0">
                  <a:pos x="52" y="0"/>
                </a:cxn>
              </a:cxnLst>
              <a:rect l="0" t="0" r="0" b="0"/>
              <a:pathLst>
                <a:path w="361" h="373">
                  <a:moveTo>
                    <a:pt x="0" y="373"/>
                  </a:moveTo>
                  <a:lnTo>
                    <a:pt x="8" y="364"/>
                  </a:lnTo>
                  <a:lnTo>
                    <a:pt x="120" y="248"/>
                  </a:lnTo>
                  <a:lnTo>
                    <a:pt x="232" y="133"/>
                  </a:lnTo>
                  <a:lnTo>
                    <a:pt x="344" y="17"/>
                  </a:lnTo>
                  <a:lnTo>
                    <a:pt x="361" y="0"/>
                  </a:lnTo>
                </a:path>
              </a:pathLst>
            </a:custGeom>
            <a:noFill/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任意多边形 650280"/>
            <p:cNvSpPr/>
            <p:nvPr/>
          </p:nvSpPr>
          <p:spPr>
            <a:xfrm>
              <a:off x="3507" y="2156"/>
              <a:ext cx="204" cy="205"/>
            </a:xfrm>
            <a:custGeom>
              <a:avLst/>
              <a:gdLst/>
              <a:ahLst/>
              <a:cxnLst>
                <a:cxn ang="0">
                  <a:pos x="0" y="205"/>
                </a:cxn>
                <a:cxn ang="0">
                  <a:pos x="10" y="195"/>
                </a:cxn>
                <a:cxn ang="0">
                  <a:pos x="42" y="162"/>
                </a:cxn>
                <a:cxn ang="0">
                  <a:pos x="74" y="130"/>
                </a:cxn>
                <a:cxn ang="0">
                  <a:pos x="107" y="97"/>
                </a:cxn>
                <a:cxn ang="0">
                  <a:pos x="139" y="65"/>
                </a:cxn>
                <a:cxn ang="0">
                  <a:pos x="204" y="0"/>
                </a:cxn>
              </a:cxnLst>
              <a:rect l="0" t="0" r="0" b="0"/>
              <a:pathLst>
                <a:path w="1429" h="1436">
                  <a:moveTo>
                    <a:pt x="0" y="1436"/>
                  </a:moveTo>
                  <a:lnTo>
                    <a:pt x="68" y="1366"/>
                  </a:lnTo>
                  <a:lnTo>
                    <a:pt x="295" y="1137"/>
                  </a:lnTo>
                  <a:lnTo>
                    <a:pt x="521" y="908"/>
                  </a:lnTo>
                  <a:lnTo>
                    <a:pt x="747" y="681"/>
                  </a:lnTo>
                  <a:lnTo>
                    <a:pt x="975" y="453"/>
                  </a:lnTo>
                  <a:lnTo>
                    <a:pt x="1429" y="0"/>
                  </a:lnTo>
                </a:path>
              </a:pathLst>
            </a:custGeom>
            <a:noFill/>
            <a:ln w="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59" name="组合 650281"/>
            <p:cNvGrpSpPr/>
            <p:nvPr/>
          </p:nvGrpSpPr>
          <p:grpSpPr>
            <a:xfrm>
              <a:off x="2517" y="1958"/>
              <a:ext cx="1417" cy="1469"/>
              <a:chOff x="2517" y="1364"/>
              <a:chExt cx="1417" cy="1469"/>
            </a:xfrm>
          </p:grpSpPr>
          <p:sp>
            <p:nvSpPr>
              <p:cNvPr id="35860" name="任意多边形 650282"/>
              <p:cNvSpPr/>
              <p:nvPr/>
            </p:nvSpPr>
            <p:spPr>
              <a:xfrm>
                <a:off x="2712" y="1570"/>
                <a:ext cx="201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32"/>
                  </a:cxn>
                  <a:cxn ang="0">
                    <a:pos x="65" y="63"/>
                  </a:cxn>
                  <a:cxn ang="0">
                    <a:pos x="81" y="79"/>
                  </a:cxn>
                  <a:cxn ang="0">
                    <a:pos x="98" y="94"/>
                  </a:cxn>
                  <a:cxn ang="0">
                    <a:pos x="114" y="110"/>
                  </a:cxn>
                  <a:cxn ang="0">
                    <a:pos x="130" y="126"/>
                  </a:cxn>
                  <a:cxn ang="0">
                    <a:pos x="147" y="141"/>
                  </a:cxn>
                  <a:cxn ang="0">
                    <a:pos x="163" y="157"/>
                  </a:cxn>
                  <a:cxn ang="0">
                    <a:pos x="196" y="187"/>
                  </a:cxn>
                  <a:cxn ang="0">
                    <a:pos x="201" y="192"/>
                  </a:cxn>
                </a:cxnLst>
                <a:rect l="0" t="0" r="0" b="0"/>
                <a:pathLst>
                  <a:path w="1408" h="1343">
                    <a:moveTo>
                      <a:pt x="0" y="0"/>
                    </a:moveTo>
                    <a:lnTo>
                      <a:pt x="228" y="221"/>
                    </a:lnTo>
                    <a:lnTo>
                      <a:pt x="454" y="441"/>
                    </a:lnTo>
                    <a:lnTo>
                      <a:pt x="568" y="551"/>
                    </a:lnTo>
                    <a:lnTo>
                      <a:pt x="683" y="660"/>
                    </a:lnTo>
                    <a:lnTo>
                      <a:pt x="797" y="769"/>
                    </a:lnTo>
                    <a:lnTo>
                      <a:pt x="911" y="878"/>
                    </a:lnTo>
                    <a:lnTo>
                      <a:pt x="1027" y="986"/>
                    </a:lnTo>
                    <a:lnTo>
                      <a:pt x="1142" y="1095"/>
                    </a:lnTo>
                    <a:lnTo>
                      <a:pt x="1373" y="1311"/>
                    </a:lnTo>
                    <a:lnTo>
                      <a:pt x="1408" y="1343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1" name="任意多边形 650283"/>
              <p:cNvSpPr/>
              <p:nvPr/>
            </p:nvSpPr>
            <p:spPr>
              <a:xfrm>
                <a:off x="2967" y="1813"/>
                <a:ext cx="53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7"/>
                  </a:cxn>
                  <a:cxn ang="0">
                    <a:pos x="23" y="22"/>
                  </a:cxn>
                  <a:cxn ang="0">
                    <a:pos x="39" y="38"/>
                  </a:cxn>
                  <a:cxn ang="0">
                    <a:pos x="53" y="52"/>
                  </a:cxn>
                </a:cxnLst>
                <a:rect l="0" t="0" r="0" b="0"/>
                <a:pathLst>
                  <a:path w="371" h="363">
                    <a:moveTo>
                      <a:pt x="0" y="0"/>
                    </a:moveTo>
                    <a:lnTo>
                      <a:pt x="47" y="46"/>
                    </a:lnTo>
                    <a:lnTo>
                      <a:pt x="161" y="156"/>
                    </a:lnTo>
                    <a:lnTo>
                      <a:pt x="274" y="266"/>
                    </a:lnTo>
                    <a:lnTo>
                      <a:pt x="371" y="363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2" name="任意多边形 650284"/>
              <p:cNvSpPr/>
              <p:nvPr/>
            </p:nvSpPr>
            <p:spPr>
              <a:xfrm>
                <a:off x="3072" y="1918"/>
                <a:ext cx="313" cy="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4"/>
                  </a:cxn>
                  <a:cxn ang="0">
                    <a:pos x="29" y="30"/>
                  </a:cxn>
                  <a:cxn ang="0">
                    <a:pos x="61" y="62"/>
                  </a:cxn>
                  <a:cxn ang="0">
                    <a:pos x="93" y="94"/>
                  </a:cxn>
                  <a:cxn ang="0">
                    <a:pos x="125" y="126"/>
                  </a:cxn>
                  <a:cxn ang="0">
                    <a:pos x="156" y="158"/>
                  </a:cxn>
                  <a:cxn ang="0">
                    <a:pos x="188" y="191"/>
                  </a:cxn>
                  <a:cxn ang="0">
                    <a:pos x="220" y="223"/>
                  </a:cxn>
                  <a:cxn ang="0">
                    <a:pos x="251" y="255"/>
                  </a:cxn>
                  <a:cxn ang="0">
                    <a:pos x="283" y="287"/>
                  </a:cxn>
                  <a:cxn ang="0">
                    <a:pos x="313" y="316"/>
                  </a:cxn>
                </a:cxnLst>
                <a:rect l="0" t="0" r="0" b="0"/>
                <a:pathLst>
                  <a:path w="2187" h="2217">
                    <a:moveTo>
                      <a:pt x="0" y="0"/>
                    </a:moveTo>
                    <a:lnTo>
                      <a:pt x="95" y="95"/>
                    </a:lnTo>
                    <a:lnTo>
                      <a:pt x="206" y="207"/>
                    </a:lnTo>
                    <a:lnTo>
                      <a:pt x="427" y="434"/>
                    </a:lnTo>
                    <a:lnTo>
                      <a:pt x="648" y="660"/>
                    </a:lnTo>
                    <a:lnTo>
                      <a:pt x="870" y="886"/>
                    </a:lnTo>
                    <a:lnTo>
                      <a:pt x="1090" y="1111"/>
                    </a:lnTo>
                    <a:lnTo>
                      <a:pt x="1313" y="1337"/>
                    </a:lnTo>
                    <a:lnTo>
                      <a:pt x="1535" y="1562"/>
                    </a:lnTo>
                    <a:lnTo>
                      <a:pt x="1757" y="1787"/>
                    </a:lnTo>
                    <a:lnTo>
                      <a:pt x="1980" y="2011"/>
                    </a:lnTo>
                    <a:lnTo>
                      <a:pt x="2187" y="2217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3" name="任意多边形 650285"/>
              <p:cNvSpPr/>
              <p:nvPr/>
            </p:nvSpPr>
            <p:spPr>
              <a:xfrm>
                <a:off x="3437" y="2287"/>
                <a:ext cx="53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6" y="45"/>
                  </a:cxn>
                  <a:cxn ang="0">
                    <a:pos x="53" y="52"/>
                  </a:cxn>
                </a:cxnLst>
                <a:rect l="0" t="0" r="0" b="0"/>
                <a:pathLst>
                  <a:path w="368" h="367">
                    <a:moveTo>
                      <a:pt x="0" y="0"/>
                    </a:moveTo>
                    <a:lnTo>
                      <a:pt x="321" y="321"/>
                    </a:lnTo>
                    <a:lnTo>
                      <a:pt x="368" y="367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4" name="任意多边形 650286"/>
              <p:cNvSpPr/>
              <p:nvPr/>
            </p:nvSpPr>
            <p:spPr>
              <a:xfrm>
                <a:off x="3542" y="2392"/>
                <a:ext cx="197" cy="1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5"/>
                  </a:cxn>
                  <a:cxn ang="0">
                    <a:pos x="69" y="69"/>
                  </a:cxn>
                  <a:cxn ang="0">
                    <a:pos x="197" y="196"/>
                  </a:cxn>
                </a:cxnLst>
                <a:rect l="0" t="0" r="0" b="0"/>
                <a:pathLst>
                  <a:path w="1376" h="1376">
                    <a:moveTo>
                      <a:pt x="0" y="0"/>
                    </a:moveTo>
                    <a:lnTo>
                      <a:pt x="35" y="33"/>
                    </a:lnTo>
                    <a:lnTo>
                      <a:pt x="482" y="481"/>
                    </a:lnTo>
                    <a:lnTo>
                      <a:pt x="1376" y="1376"/>
                    </a:lnTo>
                  </a:path>
                </a:pathLst>
              </a:custGeom>
              <a:noFill/>
              <a:ln w="0" cap="flat" cmpd="sng">
                <a:solidFill>
                  <a:srgbClr val="FF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5865" name="组合 650287"/>
              <p:cNvGrpSpPr/>
              <p:nvPr/>
            </p:nvGrpSpPr>
            <p:grpSpPr>
              <a:xfrm>
                <a:off x="2517" y="1364"/>
                <a:ext cx="1417" cy="1469"/>
                <a:chOff x="2517" y="1364"/>
                <a:chExt cx="1417" cy="1469"/>
              </a:xfrm>
            </p:grpSpPr>
            <p:sp>
              <p:nvSpPr>
                <p:cNvPr id="35866" name="任意多边形 650288"/>
                <p:cNvSpPr/>
                <p:nvPr/>
              </p:nvSpPr>
              <p:spPr>
                <a:xfrm>
                  <a:off x="3200" y="2543"/>
                  <a:ext cx="8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2" y="198"/>
                    </a:cxn>
                    <a:cxn ang="0">
                      <a:pos x="3" y="152"/>
                    </a:cxn>
                    <a:cxn ang="0">
                      <a:pos x="5" y="106"/>
                    </a:cxn>
                    <a:cxn ang="0">
                      <a:pos x="6" y="60"/>
                    </a:cxn>
                    <a:cxn ang="0">
                      <a:pos x="7" y="37"/>
                    </a:cxn>
                    <a:cxn ang="0">
                      <a:pos x="7" y="14"/>
                    </a:cxn>
                    <a:cxn ang="0">
                      <a:pos x="8" y="0"/>
                    </a:cxn>
                  </a:cxnLst>
                  <a:rect l="0" t="0" r="0" b="0"/>
                  <a:pathLst>
                    <a:path w="55" h="2026">
                      <a:moveTo>
                        <a:pt x="0" y="2026"/>
                      </a:moveTo>
                      <a:lnTo>
                        <a:pt x="15" y="1384"/>
                      </a:lnTo>
                      <a:lnTo>
                        <a:pt x="23" y="1062"/>
                      </a:lnTo>
                      <a:lnTo>
                        <a:pt x="33" y="741"/>
                      </a:lnTo>
                      <a:lnTo>
                        <a:pt x="41" y="420"/>
                      </a:lnTo>
                      <a:lnTo>
                        <a:pt x="46" y="259"/>
                      </a:lnTo>
                      <a:lnTo>
                        <a:pt x="51" y="98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67" name="任意多边形 650289"/>
                <p:cNvSpPr/>
                <p:nvPr/>
              </p:nvSpPr>
              <p:spPr>
                <a:xfrm>
                  <a:off x="3211" y="2395"/>
                  <a:ext cx="3" cy="74"/>
                </a:xfrm>
                <a:custGeom>
                  <a:avLst/>
                  <a:gdLst/>
                  <a:ahLst/>
                  <a:cxnLst>
                    <a:cxn ang="0">
                      <a:pos x="0" y="74"/>
                    </a:cxn>
                    <a:cxn ang="0">
                      <a:pos x="0" y="71"/>
                    </a:cxn>
                    <a:cxn ang="0">
                      <a:pos x="1" y="48"/>
                    </a:cxn>
                    <a:cxn ang="0">
                      <a:pos x="2" y="25"/>
                    </a:cxn>
                    <a:cxn ang="0">
                      <a:pos x="3" y="2"/>
                    </a:cxn>
                    <a:cxn ang="0">
                      <a:pos x="3" y="0"/>
                    </a:cxn>
                  </a:cxnLst>
                  <a:rect l="0" t="0" r="0" b="0"/>
                  <a:pathLst>
                    <a:path w="25" h="519">
                      <a:moveTo>
                        <a:pt x="0" y="519"/>
                      </a:moveTo>
                      <a:lnTo>
                        <a:pt x="1" y="495"/>
                      </a:lnTo>
                      <a:lnTo>
                        <a:pt x="8" y="334"/>
                      </a:lnTo>
                      <a:lnTo>
                        <a:pt x="16" y="174"/>
                      </a:lnTo>
                      <a:lnTo>
                        <a:pt x="24" y="13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68" name="任意多边形 650290"/>
                <p:cNvSpPr/>
                <p:nvPr/>
              </p:nvSpPr>
              <p:spPr>
                <a:xfrm>
                  <a:off x="3213" y="1876"/>
                  <a:ext cx="12" cy="445"/>
                </a:xfrm>
                <a:custGeom>
                  <a:avLst/>
                  <a:gdLst/>
                  <a:ahLst/>
                  <a:cxnLst>
                    <a:cxn ang="0">
                      <a:pos x="6" y="445"/>
                    </a:cxn>
                    <a:cxn ang="0">
                      <a:pos x="7" y="429"/>
                    </a:cxn>
                    <a:cxn ang="0">
                      <a:pos x="9" y="406"/>
                    </a:cxn>
                    <a:cxn ang="0">
                      <a:pos x="9" y="395"/>
                    </a:cxn>
                    <a:cxn ang="0">
                      <a:pos x="10" y="383"/>
                    </a:cxn>
                    <a:cxn ang="0">
                      <a:pos x="10" y="372"/>
                    </a:cxn>
                    <a:cxn ang="0">
                      <a:pos x="11" y="360"/>
                    </a:cxn>
                    <a:cxn ang="0">
                      <a:pos x="11" y="349"/>
                    </a:cxn>
                    <a:cxn ang="0">
                      <a:pos x="11" y="337"/>
                    </a:cxn>
                    <a:cxn ang="0">
                      <a:pos x="12" y="326"/>
                    </a:cxn>
                    <a:cxn ang="0">
                      <a:pos x="12" y="314"/>
                    </a:cxn>
                    <a:cxn ang="0">
                      <a:pos x="12" y="303"/>
                    </a:cxn>
                    <a:cxn ang="0">
                      <a:pos x="12" y="291"/>
                    </a:cxn>
                    <a:cxn ang="0">
                      <a:pos x="12" y="280"/>
                    </a:cxn>
                    <a:cxn ang="0">
                      <a:pos x="12" y="269"/>
                    </a:cxn>
                    <a:cxn ang="0">
                      <a:pos x="11" y="257"/>
                    </a:cxn>
                    <a:cxn ang="0">
                      <a:pos x="11" y="246"/>
                    </a:cxn>
                    <a:cxn ang="0">
                      <a:pos x="11" y="234"/>
                    </a:cxn>
                    <a:cxn ang="0">
                      <a:pos x="10" y="223"/>
                    </a:cxn>
                    <a:cxn ang="0">
                      <a:pos x="10" y="211"/>
                    </a:cxn>
                    <a:cxn ang="0">
                      <a:pos x="9" y="200"/>
                    </a:cxn>
                    <a:cxn ang="0">
                      <a:pos x="8" y="177"/>
                    </a:cxn>
                    <a:cxn ang="0">
                      <a:pos x="7" y="154"/>
                    </a:cxn>
                    <a:cxn ang="0">
                      <a:pos x="6" y="131"/>
                    </a:cxn>
                    <a:cxn ang="0">
                      <a:pos x="4" y="108"/>
                    </a:cxn>
                    <a:cxn ang="0">
                      <a:pos x="3" y="85"/>
                    </a:cxn>
                    <a:cxn ang="0">
                      <a:pos x="2" y="62"/>
                    </a:cxn>
                    <a:cxn ang="0">
                      <a:pos x="1" y="39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84" h="3113">
                      <a:moveTo>
                        <a:pt x="44" y="3113"/>
                      </a:moveTo>
                      <a:lnTo>
                        <a:pt x="51" y="3002"/>
                      </a:lnTo>
                      <a:lnTo>
                        <a:pt x="60" y="2841"/>
                      </a:lnTo>
                      <a:lnTo>
                        <a:pt x="65" y="2761"/>
                      </a:lnTo>
                      <a:lnTo>
                        <a:pt x="68" y="2681"/>
                      </a:lnTo>
                      <a:lnTo>
                        <a:pt x="72" y="2601"/>
                      </a:lnTo>
                      <a:lnTo>
                        <a:pt x="75" y="2520"/>
                      </a:lnTo>
                      <a:lnTo>
                        <a:pt x="78" y="2440"/>
                      </a:lnTo>
                      <a:lnTo>
                        <a:pt x="80" y="2359"/>
                      </a:lnTo>
                      <a:lnTo>
                        <a:pt x="82" y="2280"/>
                      </a:lnTo>
                      <a:lnTo>
                        <a:pt x="84" y="2199"/>
                      </a:lnTo>
                      <a:lnTo>
                        <a:pt x="84" y="2119"/>
                      </a:lnTo>
                      <a:lnTo>
                        <a:pt x="84" y="2038"/>
                      </a:lnTo>
                      <a:lnTo>
                        <a:pt x="82" y="1959"/>
                      </a:lnTo>
                      <a:lnTo>
                        <a:pt x="81" y="1879"/>
                      </a:lnTo>
                      <a:lnTo>
                        <a:pt x="80" y="1798"/>
                      </a:lnTo>
                      <a:lnTo>
                        <a:pt x="78" y="1718"/>
                      </a:lnTo>
                      <a:lnTo>
                        <a:pt x="74" y="1637"/>
                      </a:lnTo>
                      <a:lnTo>
                        <a:pt x="72" y="1558"/>
                      </a:lnTo>
                      <a:lnTo>
                        <a:pt x="68" y="1477"/>
                      </a:lnTo>
                      <a:lnTo>
                        <a:pt x="65" y="1397"/>
                      </a:lnTo>
                      <a:lnTo>
                        <a:pt x="57" y="1236"/>
                      </a:lnTo>
                      <a:lnTo>
                        <a:pt x="49" y="1076"/>
                      </a:lnTo>
                      <a:lnTo>
                        <a:pt x="40" y="915"/>
                      </a:lnTo>
                      <a:lnTo>
                        <a:pt x="31" y="754"/>
                      </a:lnTo>
                      <a:lnTo>
                        <a:pt x="23" y="594"/>
                      </a:lnTo>
                      <a:lnTo>
                        <a:pt x="16" y="433"/>
                      </a:lnTo>
                      <a:lnTo>
                        <a:pt x="9" y="272"/>
                      </a:lnTo>
                      <a:lnTo>
                        <a:pt x="3" y="11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69" name="任意多边形 650291"/>
                <p:cNvSpPr/>
                <p:nvPr/>
              </p:nvSpPr>
              <p:spPr>
                <a:xfrm>
                  <a:off x="3210" y="1728"/>
                  <a:ext cx="1" cy="74"/>
                </a:xfrm>
                <a:custGeom>
                  <a:avLst/>
                  <a:gdLst/>
                  <a:ahLst/>
                  <a:cxnLst>
                    <a:cxn ang="0">
                      <a:pos x="1" y="74"/>
                    </a:cxn>
                    <a:cxn ang="0">
                      <a:pos x="1" y="72"/>
                    </a:cxn>
                    <a:cxn ang="0">
                      <a:pos x="1" y="49"/>
                    </a:cxn>
                    <a:cxn ang="0">
                      <a:pos x="0" y="26"/>
                    </a:cxn>
                    <a:cxn ang="0">
                      <a:pos x="0" y="4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8" h="519">
                      <a:moveTo>
                        <a:pt x="8" y="519"/>
                      </a:moveTo>
                      <a:lnTo>
                        <a:pt x="8" y="506"/>
                      </a:lnTo>
                      <a:lnTo>
                        <a:pt x="4" y="345"/>
                      </a:lnTo>
                      <a:lnTo>
                        <a:pt x="2" y="184"/>
                      </a:lnTo>
                      <a:lnTo>
                        <a:pt x="0" y="2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0" name="任意多边形 650292"/>
                <p:cNvSpPr/>
                <p:nvPr/>
              </p:nvSpPr>
              <p:spPr>
                <a:xfrm>
                  <a:off x="3208" y="1364"/>
                  <a:ext cx="1" cy="290"/>
                </a:xfrm>
                <a:custGeom>
                  <a:avLst/>
                  <a:gdLst/>
                  <a:ahLst/>
                  <a:cxnLst>
                    <a:cxn ang="0">
                      <a:pos x="1" y="290"/>
                    </a:cxn>
                    <a:cxn ang="0">
                      <a:pos x="1" y="276"/>
                    </a:cxn>
                    <a:cxn ang="0">
                      <a:pos x="1" y="230"/>
                    </a:cxn>
                    <a:cxn ang="0">
                      <a:pos x="0" y="184"/>
                    </a:cxn>
                    <a:cxn ang="0">
                      <a:pos x="0" y="138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5" h="2028">
                      <a:moveTo>
                        <a:pt x="5" y="2028"/>
                      </a:moveTo>
                      <a:lnTo>
                        <a:pt x="5" y="1929"/>
                      </a:lnTo>
                      <a:lnTo>
                        <a:pt x="3" y="1607"/>
                      </a:lnTo>
                      <a:lnTo>
                        <a:pt x="1" y="1286"/>
                      </a:lnTo>
                      <a:lnTo>
                        <a:pt x="1" y="965"/>
                      </a:lnTo>
                      <a:lnTo>
                        <a:pt x="1" y="64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1" name="任意多边形 650293"/>
                <p:cNvSpPr/>
                <p:nvPr/>
              </p:nvSpPr>
              <p:spPr>
                <a:xfrm>
                  <a:off x="3670" y="2049"/>
                  <a:ext cx="264" cy="8"/>
                </a:xfrm>
                <a:custGeom>
                  <a:avLst/>
                  <a:gdLst/>
                  <a:ahLst/>
                  <a:cxnLst>
                    <a:cxn ang="0">
                      <a:pos x="264" y="0"/>
                    </a:cxn>
                    <a:cxn ang="0">
                      <a:pos x="175" y="3"/>
                    </a:cxn>
                    <a:cxn ang="0">
                      <a:pos x="131" y="4"/>
                    </a:cxn>
                    <a:cxn ang="0">
                      <a:pos x="87" y="5"/>
                    </a:cxn>
                    <a:cxn ang="0">
                      <a:pos x="65" y="6"/>
                    </a:cxn>
                    <a:cxn ang="0">
                      <a:pos x="43" y="6"/>
                    </a:cxn>
                    <a:cxn ang="0">
                      <a:pos x="21" y="7"/>
                    </a:cxn>
                    <a:cxn ang="0">
                      <a:pos x="0" y="8"/>
                    </a:cxn>
                  </a:cxnLst>
                  <a:rect l="0" t="0" r="0" b="0"/>
                  <a:pathLst>
                    <a:path w="1850" h="53">
                      <a:moveTo>
                        <a:pt x="1850" y="0"/>
                      </a:moveTo>
                      <a:lnTo>
                        <a:pt x="1229" y="17"/>
                      </a:lnTo>
                      <a:lnTo>
                        <a:pt x="919" y="25"/>
                      </a:lnTo>
                      <a:lnTo>
                        <a:pt x="610" y="33"/>
                      </a:lnTo>
                      <a:lnTo>
                        <a:pt x="455" y="38"/>
                      </a:lnTo>
                      <a:lnTo>
                        <a:pt x="299" y="42"/>
                      </a:lnTo>
                      <a:lnTo>
                        <a:pt x="144" y="48"/>
                      </a:lnTo>
                      <a:lnTo>
                        <a:pt x="0" y="53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2" name="任意多边形 650294"/>
                <p:cNvSpPr/>
                <p:nvPr/>
              </p:nvSpPr>
              <p:spPr>
                <a:xfrm>
                  <a:off x="3522" y="2060"/>
                  <a:ext cx="74" cy="4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58" y="1"/>
                    </a:cxn>
                    <a:cxn ang="0">
                      <a:pos x="36" y="2"/>
                    </a:cxn>
                    <a:cxn ang="0">
                      <a:pos x="14" y="3"/>
                    </a:cxn>
                    <a:cxn ang="0">
                      <a:pos x="0" y="4"/>
                    </a:cxn>
                  </a:cxnLst>
                  <a:rect l="0" t="0" r="0" b="0"/>
                  <a:pathLst>
                    <a:path w="518" h="28">
                      <a:moveTo>
                        <a:pt x="518" y="0"/>
                      </a:moveTo>
                      <a:lnTo>
                        <a:pt x="406" y="5"/>
                      </a:lnTo>
                      <a:lnTo>
                        <a:pt x="250" y="13"/>
                      </a:lnTo>
                      <a:lnTo>
                        <a:pt x="95" y="22"/>
                      </a:lnTo>
                      <a:lnTo>
                        <a:pt x="0" y="28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3" name="任意多边形 650295"/>
                <p:cNvSpPr/>
                <p:nvPr/>
              </p:nvSpPr>
              <p:spPr>
                <a:xfrm>
                  <a:off x="3003" y="2060"/>
                  <a:ext cx="445" cy="13"/>
                </a:xfrm>
                <a:custGeom>
                  <a:avLst/>
                  <a:gdLst/>
                  <a:ahLst/>
                  <a:cxnLst>
                    <a:cxn ang="0">
                      <a:pos x="445" y="9"/>
                    </a:cxn>
                    <a:cxn ang="0">
                      <a:pos x="444" y="9"/>
                    </a:cxn>
                    <a:cxn ang="0">
                      <a:pos x="433" y="9"/>
                    </a:cxn>
                    <a:cxn ang="0">
                      <a:pos x="422" y="10"/>
                    </a:cxn>
                    <a:cxn ang="0">
                      <a:pos x="411" y="11"/>
                    </a:cxn>
                    <a:cxn ang="0">
                      <a:pos x="400" y="11"/>
                    </a:cxn>
                    <a:cxn ang="0">
                      <a:pos x="389" y="12"/>
                    </a:cxn>
                    <a:cxn ang="0">
                      <a:pos x="378" y="12"/>
                    </a:cxn>
                    <a:cxn ang="0">
                      <a:pos x="366" y="12"/>
                    </a:cxn>
                    <a:cxn ang="0">
                      <a:pos x="355" y="13"/>
                    </a:cxn>
                    <a:cxn ang="0">
                      <a:pos x="344" y="13"/>
                    </a:cxn>
                    <a:cxn ang="0">
                      <a:pos x="333" y="13"/>
                    </a:cxn>
                    <a:cxn ang="0">
                      <a:pos x="322" y="13"/>
                    </a:cxn>
                    <a:cxn ang="0">
                      <a:pos x="311" y="13"/>
                    </a:cxn>
                    <a:cxn ang="0">
                      <a:pos x="300" y="13"/>
                    </a:cxn>
                    <a:cxn ang="0">
                      <a:pos x="289" y="13"/>
                    </a:cxn>
                    <a:cxn ang="0">
                      <a:pos x="278" y="12"/>
                    </a:cxn>
                    <a:cxn ang="0">
                      <a:pos x="267" y="12"/>
                    </a:cxn>
                    <a:cxn ang="0">
                      <a:pos x="256" y="12"/>
                    </a:cxn>
                    <a:cxn ang="0">
                      <a:pos x="245" y="11"/>
                    </a:cxn>
                    <a:cxn ang="0">
                      <a:pos x="234" y="11"/>
                    </a:cxn>
                    <a:cxn ang="0">
                      <a:pos x="222" y="10"/>
                    </a:cxn>
                    <a:cxn ang="0">
                      <a:pos x="200" y="9"/>
                    </a:cxn>
                    <a:cxn ang="0">
                      <a:pos x="178" y="8"/>
                    </a:cxn>
                    <a:cxn ang="0">
                      <a:pos x="134" y="5"/>
                    </a:cxn>
                    <a:cxn ang="0">
                      <a:pos x="112" y="4"/>
                    </a:cxn>
                    <a:cxn ang="0">
                      <a:pos x="90" y="3"/>
                    </a:cxn>
                    <a:cxn ang="0">
                      <a:pos x="67" y="2"/>
                    </a:cxn>
                    <a:cxn ang="0">
                      <a:pos x="45" y="1"/>
                    </a:cxn>
                    <a:cxn ang="0">
                      <a:pos x="23" y="1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111" h="89">
                      <a:moveTo>
                        <a:pt x="3111" y="60"/>
                      </a:moveTo>
                      <a:lnTo>
                        <a:pt x="3105" y="61"/>
                      </a:lnTo>
                      <a:lnTo>
                        <a:pt x="3028" y="65"/>
                      </a:lnTo>
                      <a:lnTo>
                        <a:pt x="2950" y="69"/>
                      </a:lnTo>
                      <a:lnTo>
                        <a:pt x="2873" y="74"/>
                      </a:lnTo>
                      <a:lnTo>
                        <a:pt x="2796" y="77"/>
                      </a:lnTo>
                      <a:lnTo>
                        <a:pt x="2717" y="79"/>
                      </a:lnTo>
                      <a:lnTo>
                        <a:pt x="2640" y="83"/>
                      </a:lnTo>
                      <a:lnTo>
                        <a:pt x="2562" y="85"/>
                      </a:lnTo>
                      <a:lnTo>
                        <a:pt x="2485" y="86"/>
                      </a:lnTo>
                      <a:lnTo>
                        <a:pt x="2408" y="89"/>
                      </a:lnTo>
                      <a:lnTo>
                        <a:pt x="2330" y="89"/>
                      </a:lnTo>
                      <a:lnTo>
                        <a:pt x="2253" y="89"/>
                      </a:lnTo>
                      <a:lnTo>
                        <a:pt x="2175" y="89"/>
                      </a:lnTo>
                      <a:lnTo>
                        <a:pt x="2098" y="88"/>
                      </a:lnTo>
                      <a:lnTo>
                        <a:pt x="2021" y="86"/>
                      </a:lnTo>
                      <a:lnTo>
                        <a:pt x="1943" y="84"/>
                      </a:lnTo>
                      <a:lnTo>
                        <a:pt x="1866" y="82"/>
                      </a:lnTo>
                      <a:lnTo>
                        <a:pt x="1788" y="79"/>
                      </a:lnTo>
                      <a:lnTo>
                        <a:pt x="1711" y="76"/>
                      </a:lnTo>
                      <a:lnTo>
                        <a:pt x="1634" y="72"/>
                      </a:lnTo>
                      <a:lnTo>
                        <a:pt x="1555" y="69"/>
                      </a:lnTo>
                      <a:lnTo>
                        <a:pt x="1400" y="62"/>
                      </a:lnTo>
                      <a:lnTo>
                        <a:pt x="1245" y="54"/>
                      </a:lnTo>
                      <a:lnTo>
                        <a:pt x="936" y="37"/>
                      </a:lnTo>
                      <a:lnTo>
                        <a:pt x="781" y="29"/>
                      </a:lnTo>
                      <a:lnTo>
                        <a:pt x="626" y="22"/>
                      </a:lnTo>
                      <a:lnTo>
                        <a:pt x="470" y="15"/>
                      </a:lnTo>
                      <a:lnTo>
                        <a:pt x="315" y="9"/>
                      </a:lnTo>
                      <a:lnTo>
                        <a:pt x="160" y="5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4" name="任意多边形 650296"/>
                <p:cNvSpPr/>
                <p:nvPr/>
              </p:nvSpPr>
              <p:spPr>
                <a:xfrm>
                  <a:off x="2855" y="2058"/>
                  <a:ext cx="74" cy="1"/>
                </a:xfrm>
                <a:custGeom>
                  <a:avLst/>
                  <a:gdLst/>
                  <a:ahLst/>
                  <a:cxnLst>
                    <a:cxn ang="0">
                      <a:pos x="74" y="1"/>
                    </a:cxn>
                    <a:cxn ang="0">
                      <a:pos x="60" y="1"/>
                    </a:cxn>
                    <a:cxn ang="0">
                      <a:pos x="38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518" h="5">
                      <a:moveTo>
                        <a:pt x="518" y="5"/>
                      </a:moveTo>
                      <a:lnTo>
                        <a:pt x="422" y="4"/>
                      </a:lnTo>
                      <a:lnTo>
                        <a:pt x="267" y="2"/>
                      </a:lnTo>
                      <a:lnTo>
                        <a:pt x="112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5" name="任意多边形 650297"/>
                <p:cNvSpPr/>
                <p:nvPr/>
              </p:nvSpPr>
              <p:spPr>
                <a:xfrm>
                  <a:off x="2517" y="2056"/>
                  <a:ext cx="264" cy="1"/>
                </a:xfrm>
                <a:custGeom>
                  <a:avLst/>
                  <a:gdLst/>
                  <a:ahLst/>
                  <a:cxnLst>
                    <a:cxn ang="0">
                      <a:pos x="264" y="1"/>
                    </a:cxn>
                    <a:cxn ang="0">
                      <a:pos x="221" y="1"/>
                    </a:cxn>
                    <a:cxn ang="0">
                      <a:pos x="177" y="1"/>
                    </a:cxn>
                    <a:cxn ang="0">
                      <a:pos x="133" y="1"/>
                    </a:cxn>
                    <a:cxn ang="0">
                      <a:pos x="88" y="1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1850" h="4">
                      <a:moveTo>
                        <a:pt x="1850" y="4"/>
                      </a:moveTo>
                      <a:lnTo>
                        <a:pt x="1550" y="3"/>
                      </a:lnTo>
                      <a:lnTo>
                        <a:pt x="1241" y="2"/>
                      </a:lnTo>
                      <a:lnTo>
                        <a:pt x="931" y="2"/>
                      </a:lnTo>
                      <a:lnTo>
                        <a:pt x="62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50299" name="文本框 650298"/>
          <p:cNvSpPr txBox="1"/>
          <p:nvPr/>
        </p:nvSpPr>
        <p:spPr>
          <a:xfrm>
            <a:off x="990600" y="2026285"/>
            <a:ext cx="7467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画直径较大的圆时，除在中心线上取点以外，再过圆心画几条不同方向的直线，在这些直线上按半径目测定出若干点，再徒手连成圆。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5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0249" grpId="0"/>
      <p:bldP spid="650250" grpId="0"/>
      <p:bldP spid="650251" grpId="0"/>
      <p:bldP spid="650252" grpId="0"/>
      <p:bldP spid="650261" grpId="0"/>
      <p:bldP spid="65029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654337"/>
          <p:cNvGrpSpPr/>
          <p:nvPr/>
        </p:nvGrpSpPr>
        <p:grpSpPr>
          <a:xfrm>
            <a:off x="900113" y="549275"/>
            <a:ext cx="7348537" cy="5962650"/>
            <a:chOff x="624" y="364"/>
            <a:chExt cx="4629" cy="3756"/>
          </a:xfrm>
        </p:grpSpPr>
        <p:pic>
          <p:nvPicPr>
            <p:cNvPr id="36870" name="图片 6543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" y="720"/>
              <a:ext cx="4629" cy="3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1" name="文本框 654339"/>
            <p:cNvSpPr txBox="1"/>
            <p:nvPr/>
          </p:nvSpPr>
          <p:spPr>
            <a:xfrm>
              <a:off x="1776" y="364"/>
              <a:ext cx="23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徒手绘制的三视图草图</a:t>
              </a:r>
            </a:p>
          </p:txBody>
        </p:sp>
        <p:sp>
          <p:nvSpPr>
            <p:cNvPr id="36872" name="直接连接符 654340"/>
            <p:cNvSpPr/>
            <p:nvPr/>
          </p:nvSpPr>
          <p:spPr>
            <a:xfrm>
              <a:off x="720" y="864"/>
              <a:ext cx="42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3" name="直接连接符 654341"/>
            <p:cNvSpPr/>
            <p:nvPr/>
          </p:nvSpPr>
          <p:spPr>
            <a:xfrm>
              <a:off x="720" y="856"/>
              <a:ext cx="0" cy="29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直接连接符 654342"/>
            <p:cNvSpPr/>
            <p:nvPr/>
          </p:nvSpPr>
          <p:spPr>
            <a:xfrm>
              <a:off x="720" y="3840"/>
              <a:ext cx="42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直接连接符 654343"/>
            <p:cNvSpPr/>
            <p:nvPr/>
          </p:nvSpPr>
          <p:spPr>
            <a:xfrm>
              <a:off x="4992" y="856"/>
              <a:ext cx="0" cy="29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2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98305"/>
          <p:cNvSpPr>
            <a:spLocks noGrp="1"/>
          </p:cNvSpPr>
          <p:nvPr>
            <p:ph type="title"/>
          </p:nvPr>
        </p:nvSpPr>
        <p:spPr>
          <a:xfrm>
            <a:off x="395288" y="115888"/>
            <a:ext cx="7772400" cy="792162"/>
          </a:xfrm>
          <a:effectLst/>
        </p:spPr>
        <p:txBody>
          <a:bodyPr anchor="ctr" anchorCtr="0"/>
          <a:lstStyle/>
          <a:p>
            <a:pPr algn="l"/>
            <a:r>
              <a:rPr lang="en-US" altLang="zh-CN" sz="3200" dirty="0">
                <a:solidFill>
                  <a:schemeClr val="accent6"/>
                </a:solidFill>
                <a:latin typeface="+mn-ea"/>
                <a:ea typeface="+mn-ea"/>
                <a:cs typeface="+mn-ea"/>
              </a:rPr>
              <a:t>3. </a:t>
            </a:r>
            <a:r>
              <a:rPr lang="zh-CN" altLang="en-US" sz="3200" dirty="0">
                <a:solidFill>
                  <a:schemeClr val="accent6"/>
                </a:solidFill>
                <a:latin typeface="+mn-ea"/>
                <a:ea typeface="+mn-ea"/>
                <a:cs typeface="+mn-ea"/>
              </a:rPr>
              <a:t>标题栏格式及填写</a:t>
            </a:r>
          </a:p>
        </p:txBody>
      </p:sp>
      <p:sp>
        <p:nvSpPr>
          <p:cNvPr id="18434" name="矩形 98306"/>
          <p:cNvSpPr/>
          <p:nvPr/>
        </p:nvSpPr>
        <p:spPr>
          <a:xfrm>
            <a:off x="250825" y="819150"/>
            <a:ext cx="8235950" cy="15696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dirty="0">
                <a:latin typeface="+mn-ea"/>
                <a:ea typeface="+mn-ea"/>
              </a:rPr>
              <a:t>每张图样上都必须有标题栏，标题栏中文字的方向是看图的方向。标题栏的基本要求、内容、尺寸和格式在国家标准</a:t>
            </a:r>
            <a:r>
              <a:rPr lang="en-US" altLang="zh-CN" sz="2400" dirty="0">
                <a:latin typeface="+mn-ea"/>
                <a:ea typeface="+mn-ea"/>
              </a:rPr>
              <a:t>GB</a:t>
            </a:r>
            <a:r>
              <a:rPr lang="zh-CN" altLang="en-US" sz="2400" dirty="0">
                <a:latin typeface="+mn-ea"/>
                <a:ea typeface="+mn-ea"/>
              </a:rPr>
              <a:t>／</a:t>
            </a:r>
            <a:r>
              <a:rPr lang="en-US" altLang="zh-CN" sz="2400" dirty="0">
                <a:latin typeface="+mn-ea"/>
                <a:ea typeface="+mn-ea"/>
              </a:rPr>
              <a:t>T 10609.l—2008《</a:t>
            </a:r>
            <a:r>
              <a:rPr lang="zh-CN" altLang="en-US" sz="2400" dirty="0">
                <a:latin typeface="+mn-ea"/>
                <a:ea typeface="+mn-ea"/>
              </a:rPr>
              <a:t>技术制图</a:t>
            </a:r>
            <a:r>
              <a:rPr lang="en-US" altLang="zh-CN" sz="2400" dirty="0">
                <a:latin typeface="+mn-ea"/>
                <a:ea typeface="+mn-ea"/>
              </a:rPr>
              <a:t>》</a:t>
            </a:r>
            <a:r>
              <a:rPr lang="zh-CN" altLang="en-US" sz="2400" dirty="0">
                <a:latin typeface="+mn-ea"/>
                <a:ea typeface="+mn-ea"/>
              </a:rPr>
              <a:t>中有详细规定。</a:t>
            </a:r>
          </a:p>
          <a:p>
            <a:pPr algn="just">
              <a:spcBef>
                <a:spcPct val="0"/>
              </a:spcBef>
            </a:pPr>
            <a:r>
              <a:rPr lang="zh-CN" altLang="en-US" sz="2400" dirty="0">
                <a:solidFill>
                  <a:schemeClr val="accent6"/>
                </a:solidFill>
                <a:latin typeface="+mn-ea"/>
                <a:ea typeface="+mn-ea"/>
              </a:rPr>
              <a:t>  </a:t>
            </a:r>
          </a:p>
        </p:txBody>
      </p:sp>
      <p:pic>
        <p:nvPicPr>
          <p:cNvPr id="1073742855" name="Picture 4" descr="1-3"/>
          <p:cNvPicPr>
            <a:picLocks noRot="1"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" y="2017395"/>
            <a:ext cx="8281035" cy="3768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72297" y="6038850"/>
            <a:ext cx="5327650" cy="39878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2000" b="1" dirty="0">
                <a:solidFill>
                  <a:schemeClr val="accent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注：明细栏是装配图中才有，需要自己绘制。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97281"/>
          <p:cNvSpPr>
            <a:spLocks noTextEdit="1"/>
          </p:cNvSpPr>
          <p:nvPr/>
        </p:nvSpPr>
        <p:spPr>
          <a:xfrm>
            <a:off x="684213" y="501650"/>
            <a:ext cx="6494462" cy="5232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panose="02010800040101010101" charset="-122"/>
                <a:ea typeface="华文行楷" panose="02010800040101010101" charset="-122"/>
              </a:rPr>
              <a:t>END</a:t>
            </a:r>
          </a:p>
        </p:txBody>
      </p:sp>
      <p:grpSp>
        <p:nvGrpSpPr>
          <p:cNvPr id="37891" name="组合 97282"/>
          <p:cNvGrpSpPr/>
          <p:nvPr/>
        </p:nvGrpSpPr>
        <p:grpSpPr>
          <a:xfrm rot="-2098154">
            <a:off x="7278688" y="5199063"/>
            <a:ext cx="1262062" cy="1020762"/>
            <a:chOff x="1615" y="691"/>
            <a:chExt cx="2728" cy="2006"/>
          </a:xfrm>
        </p:grpSpPr>
        <p:sp>
          <p:nvSpPr>
            <p:cNvPr id="38043" name="任意多边形 97283"/>
            <p:cNvSpPr/>
            <p:nvPr/>
          </p:nvSpPr>
          <p:spPr>
            <a:xfrm>
              <a:off x="3155" y="1267"/>
              <a:ext cx="1025" cy="1192"/>
            </a:xfrm>
            <a:custGeom>
              <a:avLst/>
              <a:gdLst/>
              <a:ahLst/>
              <a:cxnLst>
                <a:cxn ang="0">
                  <a:pos x="336" y="49"/>
                </a:cxn>
                <a:cxn ang="0">
                  <a:pos x="569" y="0"/>
                </a:cxn>
                <a:cxn ang="0">
                  <a:pos x="819" y="43"/>
                </a:cxn>
                <a:cxn ang="0">
                  <a:pos x="1014" y="217"/>
                </a:cxn>
                <a:cxn ang="0">
                  <a:pos x="1025" y="396"/>
                </a:cxn>
                <a:cxn ang="0">
                  <a:pos x="949" y="656"/>
                </a:cxn>
                <a:cxn ang="0">
                  <a:pos x="710" y="959"/>
                </a:cxn>
                <a:cxn ang="0">
                  <a:pos x="542" y="1154"/>
                </a:cxn>
                <a:cxn ang="0">
                  <a:pos x="266" y="1192"/>
                </a:cxn>
                <a:cxn ang="0">
                  <a:pos x="0" y="986"/>
                </a:cxn>
                <a:cxn ang="0">
                  <a:pos x="336" y="49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4" name="任意多边形 97284"/>
            <p:cNvSpPr/>
            <p:nvPr/>
          </p:nvSpPr>
          <p:spPr>
            <a:xfrm>
              <a:off x="3155" y="1363"/>
              <a:ext cx="868" cy="1051"/>
            </a:xfrm>
            <a:custGeom>
              <a:avLst/>
              <a:gdLst/>
              <a:ahLst/>
              <a:cxnLst>
                <a:cxn ang="0">
                  <a:pos x="374" y="125"/>
                </a:cxn>
                <a:cxn ang="0">
                  <a:pos x="412" y="27"/>
                </a:cxn>
                <a:cxn ang="0">
                  <a:pos x="532" y="0"/>
                </a:cxn>
                <a:cxn ang="0">
                  <a:pos x="586" y="5"/>
                </a:cxn>
                <a:cxn ang="0">
                  <a:pos x="521" y="33"/>
                </a:cxn>
                <a:cxn ang="0">
                  <a:pos x="494" y="76"/>
                </a:cxn>
                <a:cxn ang="0">
                  <a:pos x="537" y="76"/>
                </a:cxn>
                <a:cxn ang="0">
                  <a:pos x="613" y="76"/>
                </a:cxn>
                <a:cxn ang="0">
                  <a:pos x="743" y="76"/>
                </a:cxn>
                <a:cxn ang="0">
                  <a:pos x="624" y="119"/>
                </a:cxn>
                <a:cxn ang="0">
                  <a:pos x="586" y="152"/>
                </a:cxn>
                <a:cxn ang="0">
                  <a:pos x="553" y="190"/>
                </a:cxn>
                <a:cxn ang="0">
                  <a:pos x="515" y="282"/>
                </a:cxn>
                <a:cxn ang="0">
                  <a:pos x="618" y="217"/>
                </a:cxn>
                <a:cxn ang="0">
                  <a:pos x="656" y="190"/>
                </a:cxn>
                <a:cxn ang="0">
                  <a:pos x="776" y="168"/>
                </a:cxn>
                <a:cxn ang="0">
                  <a:pos x="868" y="173"/>
                </a:cxn>
                <a:cxn ang="0">
                  <a:pos x="792" y="206"/>
                </a:cxn>
                <a:cxn ang="0">
                  <a:pos x="651" y="298"/>
                </a:cxn>
                <a:cxn ang="0">
                  <a:pos x="553" y="401"/>
                </a:cxn>
                <a:cxn ang="0">
                  <a:pos x="515" y="488"/>
                </a:cxn>
                <a:cxn ang="0">
                  <a:pos x="564" y="450"/>
                </a:cxn>
                <a:cxn ang="0">
                  <a:pos x="646" y="423"/>
                </a:cxn>
                <a:cxn ang="0">
                  <a:pos x="743" y="417"/>
                </a:cxn>
                <a:cxn ang="0">
                  <a:pos x="678" y="450"/>
                </a:cxn>
                <a:cxn ang="0">
                  <a:pos x="586" y="536"/>
                </a:cxn>
                <a:cxn ang="0">
                  <a:pos x="499" y="639"/>
                </a:cxn>
                <a:cxn ang="0">
                  <a:pos x="553" y="628"/>
                </a:cxn>
                <a:cxn ang="0">
                  <a:pos x="629" y="634"/>
                </a:cxn>
                <a:cxn ang="0">
                  <a:pos x="684" y="683"/>
                </a:cxn>
                <a:cxn ang="0">
                  <a:pos x="586" y="677"/>
                </a:cxn>
                <a:cxn ang="0">
                  <a:pos x="499" y="704"/>
                </a:cxn>
                <a:cxn ang="0">
                  <a:pos x="418" y="769"/>
                </a:cxn>
                <a:cxn ang="0">
                  <a:pos x="559" y="742"/>
                </a:cxn>
                <a:cxn ang="0">
                  <a:pos x="591" y="753"/>
                </a:cxn>
                <a:cxn ang="0">
                  <a:pos x="694" y="796"/>
                </a:cxn>
                <a:cxn ang="0">
                  <a:pos x="602" y="796"/>
                </a:cxn>
                <a:cxn ang="0">
                  <a:pos x="477" y="823"/>
                </a:cxn>
                <a:cxn ang="0">
                  <a:pos x="418" y="867"/>
                </a:cxn>
                <a:cxn ang="0">
                  <a:pos x="515" y="867"/>
                </a:cxn>
                <a:cxn ang="0">
                  <a:pos x="575" y="905"/>
                </a:cxn>
                <a:cxn ang="0">
                  <a:pos x="483" y="921"/>
                </a:cxn>
                <a:cxn ang="0">
                  <a:pos x="369" y="959"/>
                </a:cxn>
                <a:cxn ang="0">
                  <a:pos x="233" y="1051"/>
                </a:cxn>
                <a:cxn ang="0">
                  <a:pos x="0" y="926"/>
                </a:cxn>
                <a:cxn ang="0">
                  <a:pos x="374" y="125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5" name="任意多边形 97285"/>
            <p:cNvSpPr/>
            <p:nvPr/>
          </p:nvSpPr>
          <p:spPr>
            <a:xfrm>
              <a:off x="3464" y="1229"/>
              <a:ext cx="879" cy="1360"/>
            </a:xfrm>
            <a:custGeom>
              <a:avLst/>
              <a:gdLst/>
              <a:ahLst/>
              <a:cxnLst>
                <a:cxn ang="0">
                  <a:pos x="33" y="1284"/>
                </a:cxn>
                <a:cxn ang="0">
                  <a:pos x="98" y="1214"/>
                </a:cxn>
                <a:cxn ang="0">
                  <a:pos x="163" y="1172"/>
                </a:cxn>
                <a:cxn ang="0">
                  <a:pos x="239" y="1118"/>
                </a:cxn>
                <a:cxn ang="0">
                  <a:pos x="347" y="1042"/>
                </a:cxn>
                <a:cxn ang="0">
                  <a:pos x="402" y="912"/>
                </a:cxn>
                <a:cxn ang="0">
                  <a:pos x="434" y="813"/>
                </a:cxn>
                <a:cxn ang="0">
                  <a:pos x="467" y="739"/>
                </a:cxn>
                <a:cxn ang="0">
                  <a:pos x="499" y="652"/>
                </a:cxn>
                <a:cxn ang="0">
                  <a:pos x="526" y="580"/>
                </a:cxn>
                <a:cxn ang="0">
                  <a:pos x="575" y="533"/>
                </a:cxn>
                <a:cxn ang="0">
                  <a:pos x="640" y="479"/>
                </a:cxn>
                <a:cxn ang="0">
                  <a:pos x="651" y="390"/>
                </a:cxn>
                <a:cxn ang="0">
                  <a:pos x="624" y="265"/>
                </a:cxn>
                <a:cxn ang="0">
                  <a:pos x="575" y="200"/>
                </a:cxn>
                <a:cxn ang="0">
                  <a:pos x="488" y="146"/>
                </a:cxn>
                <a:cxn ang="0">
                  <a:pos x="380" y="98"/>
                </a:cxn>
                <a:cxn ang="0">
                  <a:pos x="244" y="81"/>
                </a:cxn>
                <a:cxn ang="0">
                  <a:pos x="81" y="103"/>
                </a:cxn>
                <a:cxn ang="0">
                  <a:pos x="71" y="60"/>
                </a:cxn>
                <a:cxn ang="0">
                  <a:pos x="22" y="33"/>
                </a:cxn>
                <a:cxn ang="0">
                  <a:pos x="195" y="11"/>
                </a:cxn>
                <a:cxn ang="0">
                  <a:pos x="304" y="0"/>
                </a:cxn>
                <a:cxn ang="0">
                  <a:pos x="429" y="0"/>
                </a:cxn>
                <a:cxn ang="0">
                  <a:pos x="505" y="0"/>
                </a:cxn>
                <a:cxn ang="0">
                  <a:pos x="575" y="56"/>
                </a:cxn>
                <a:cxn ang="0">
                  <a:pos x="684" y="88"/>
                </a:cxn>
                <a:cxn ang="0">
                  <a:pos x="716" y="121"/>
                </a:cxn>
                <a:cxn ang="0">
                  <a:pos x="803" y="164"/>
                </a:cxn>
                <a:cxn ang="0">
                  <a:pos x="868" y="175"/>
                </a:cxn>
                <a:cxn ang="0">
                  <a:pos x="879" y="208"/>
                </a:cxn>
                <a:cxn ang="0">
                  <a:pos x="857" y="273"/>
                </a:cxn>
                <a:cxn ang="0">
                  <a:pos x="803" y="294"/>
                </a:cxn>
                <a:cxn ang="0">
                  <a:pos x="760" y="305"/>
                </a:cxn>
                <a:cxn ang="0">
                  <a:pos x="814" y="349"/>
                </a:cxn>
                <a:cxn ang="0">
                  <a:pos x="836" y="403"/>
                </a:cxn>
                <a:cxn ang="0">
                  <a:pos x="846" y="468"/>
                </a:cxn>
                <a:cxn ang="0">
                  <a:pos x="846" y="544"/>
                </a:cxn>
                <a:cxn ang="0">
                  <a:pos x="825" y="609"/>
                </a:cxn>
                <a:cxn ang="0">
                  <a:pos x="781" y="544"/>
                </a:cxn>
                <a:cxn ang="0">
                  <a:pos x="749" y="554"/>
                </a:cxn>
                <a:cxn ang="0">
                  <a:pos x="760" y="609"/>
                </a:cxn>
                <a:cxn ang="0">
                  <a:pos x="781" y="652"/>
                </a:cxn>
                <a:cxn ang="0">
                  <a:pos x="760" y="728"/>
                </a:cxn>
                <a:cxn ang="0">
                  <a:pos x="727" y="793"/>
                </a:cxn>
                <a:cxn ang="0">
                  <a:pos x="662" y="901"/>
                </a:cxn>
                <a:cxn ang="0">
                  <a:pos x="629" y="966"/>
                </a:cxn>
                <a:cxn ang="0">
                  <a:pos x="564" y="1010"/>
                </a:cxn>
                <a:cxn ang="0">
                  <a:pos x="488" y="966"/>
                </a:cxn>
                <a:cxn ang="0">
                  <a:pos x="564" y="1042"/>
                </a:cxn>
                <a:cxn ang="0">
                  <a:pos x="586" y="1118"/>
                </a:cxn>
                <a:cxn ang="0">
                  <a:pos x="521" y="1194"/>
                </a:cxn>
                <a:cxn ang="0">
                  <a:pos x="445" y="1226"/>
                </a:cxn>
                <a:cxn ang="0">
                  <a:pos x="374" y="1219"/>
                </a:cxn>
                <a:cxn ang="0">
                  <a:pos x="304" y="1226"/>
                </a:cxn>
                <a:cxn ang="0">
                  <a:pos x="239" y="1270"/>
                </a:cxn>
                <a:cxn ang="0">
                  <a:pos x="147" y="1279"/>
                </a:cxn>
                <a:cxn ang="0">
                  <a:pos x="81" y="1311"/>
                </a:cxn>
                <a:cxn ang="0">
                  <a:pos x="43" y="1349"/>
                </a:cxn>
                <a:cxn ang="0">
                  <a:pos x="0" y="1360"/>
                </a:cxn>
                <a:cxn ang="0">
                  <a:pos x="33" y="1284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6" name="任意多边形 97286"/>
            <p:cNvSpPr/>
            <p:nvPr/>
          </p:nvSpPr>
          <p:spPr>
            <a:xfrm>
              <a:off x="2624" y="729"/>
              <a:ext cx="971" cy="753"/>
            </a:xfrm>
            <a:custGeom>
              <a:avLst/>
              <a:gdLst/>
              <a:ahLst/>
              <a:cxnLst>
                <a:cxn ang="0">
                  <a:pos x="928" y="753"/>
                </a:cxn>
                <a:cxn ang="0">
                  <a:pos x="971" y="547"/>
                </a:cxn>
                <a:cxn ang="0">
                  <a:pos x="949" y="374"/>
                </a:cxn>
                <a:cxn ang="0">
                  <a:pos x="884" y="244"/>
                </a:cxn>
                <a:cxn ang="0">
                  <a:pos x="819" y="163"/>
                </a:cxn>
                <a:cxn ang="0">
                  <a:pos x="694" y="108"/>
                </a:cxn>
                <a:cxn ang="0">
                  <a:pos x="553" y="114"/>
                </a:cxn>
                <a:cxn ang="0">
                  <a:pos x="423" y="27"/>
                </a:cxn>
                <a:cxn ang="0">
                  <a:pos x="380" y="0"/>
                </a:cxn>
                <a:cxn ang="0">
                  <a:pos x="320" y="0"/>
                </a:cxn>
                <a:cxn ang="0">
                  <a:pos x="184" y="0"/>
                </a:cxn>
                <a:cxn ang="0">
                  <a:pos x="146" y="33"/>
                </a:cxn>
                <a:cxn ang="0">
                  <a:pos x="108" y="81"/>
                </a:cxn>
                <a:cxn ang="0">
                  <a:pos x="98" y="157"/>
                </a:cxn>
                <a:cxn ang="0">
                  <a:pos x="103" y="233"/>
                </a:cxn>
                <a:cxn ang="0">
                  <a:pos x="98" y="276"/>
                </a:cxn>
                <a:cxn ang="0">
                  <a:pos x="0" y="390"/>
                </a:cxn>
                <a:cxn ang="0">
                  <a:pos x="928" y="753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7" name="任意多边形 97287"/>
            <p:cNvSpPr/>
            <p:nvPr/>
          </p:nvSpPr>
          <p:spPr>
            <a:xfrm>
              <a:off x="2727" y="951"/>
              <a:ext cx="797" cy="563"/>
            </a:xfrm>
            <a:custGeom>
              <a:avLst/>
              <a:gdLst/>
              <a:ahLst/>
              <a:cxnLst>
                <a:cxn ang="0">
                  <a:pos x="0" y="222"/>
                </a:cxn>
                <a:cxn ang="0">
                  <a:pos x="43" y="108"/>
                </a:cxn>
                <a:cxn ang="0">
                  <a:pos x="103" y="146"/>
                </a:cxn>
                <a:cxn ang="0">
                  <a:pos x="98" y="60"/>
                </a:cxn>
                <a:cxn ang="0">
                  <a:pos x="98" y="27"/>
                </a:cxn>
                <a:cxn ang="0">
                  <a:pos x="141" y="70"/>
                </a:cxn>
                <a:cxn ang="0">
                  <a:pos x="179" y="162"/>
                </a:cxn>
                <a:cxn ang="0">
                  <a:pos x="184" y="60"/>
                </a:cxn>
                <a:cxn ang="0">
                  <a:pos x="163" y="5"/>
                </a:cxn>
                <a:cxn ang="0">
                  <a:pos x="260" y="108"/>
                </a:cxn>
                <a:cxn ang="0">
                  <a:pos x="293" y="16"/>
                </a:cxn>
                <a:cxn ang="0">
                  <a:pos x="342" y="81"/>
                </a:cxn>
                <a:cxn ang="0">
                  <a:pos x="423" y="27"/>
                </a:cxn>
                <a:cxn ang="0">
                  <a:pos x="450" y="76"/>
                </a:cxn>
                <a:cxn ang="0">
                  <a:pos x="510" y="38"/>
                </a:cxn>
                <a:cxn ang="0">
                  <a:pos x="526" y="0"/>
                </a:cxn>
                <a:cxn ang="0">
                  <a:pos x="548" y="76"/>
                </a:cxn>
                <a:cxn ang="0">
                  <a:pos x="553" y="162"/>
                </a:cxn>
                <a:cxn ang="0">
                  <a:pos x="613" y="108"/>
                </a:cxn>
                <a:cxn ang="0">
                  <a:pos x="629" y="60"/>
                </a:cxn>
                <a:cxn ang="0">
                  <a:pos x="634" y="173"/>
                </a:cxn>
                <a:cxn ang="0">
                  <a:pos x="640" y="200"/>
                </a:cxn>
                <a:cxn ang="0">
                  <a:pos x="678" y="152"/>
                </a:cxn>
                <a:cxn ang="0">
                  <a:pos x="705" y="211"/>
                </a:cxn>
                <a:cxn ang="0">
                  <a:pos x="721" y="244"/>
                </a:cxn>
                <a:cxn ang="0">
                  <a:pos x="748" y="227"/>
                </a:cxn>
                <a:cxn ang="0">
                  <a:pos x="775" y="254"/>
                </a:cxn>
                <a:cxn ang="0">
                  <a:pos x="797" y="330"/>
                </a:cxn>
                <a:cxn ang="0">
                  <a:pos x="613" y="563"/>
                </a:cxn>
                <a:cxn ang="0">
                  <a:pos x="22" y="390"/>
                </a:cxn>
                <a:cxn ang="0">
                  <a:pos x="0" y="222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8" name="任意多边形 97288"/>
            <p:cNvSpPr/>
            <p:nvPr/>
          </p:nvSpPr>
          <p:spPr>
            <a:xfrm>
              <a:off x="1642" y="982"/>
              <a:ext cx="1237" cy="1376"/>
            </a:xfrm>
            <a:custGeom>
              <a:avLst/>
              <a:gdLst/>
              <a:ahLst/>
              <a:cxnLst>
                <a:cxn ang="0">
                  <a:pos x="315" y="1127"/>
                </a:cxn>
                <a:cxn ang="0">
                  <a:pos x="250" y="1008"/>
                </a:cxn>
                <a:cxn ang="0">
                  <a:pos x="184" y="932"/>
                </a:cxn>
                <a:cxn ang="0">
                  <a:pos x="109" y="834"/>
                </a:cxn>
                <a:cxn ang="0">
                  <a:pos x="87" y="748"/>
                </a:cxn>
                <a:cxn ang="0">
                  <a:pos x="98" y="661"/>
                </a:cxn>
                <a:cxn ang="0">
                  <a:pos x="22" y="531"/>
                </a:cxn>
                <a:cxn ang="0">
                  <a:pos x="0" y="401"/>
                </a:cxn>
                <a:cxn ang="0">
                  <a:pos x="33" y="325"/>
                </a:cxn>
                <a:cxn ang="0">
                  <a:pos x="174" y="260"/>
                </a:cxn>
                <a:cxn ang="0">
                  <a:pos x="239" y="87"/>
                </a:cxn>
                <a:cxn ang="0">
                  <a:pos x="336" y="22"/>
                </a:cxn>
                <a:cxn ang="0">
                  <a:pos x="434" y="11"/>
                </a:cxn>
                <a:cxn ang="0">
                  <a:pos x="564" y="0"/>
                </a:cxn>
                <a:cxn ang="0">
                  <a:pos x="792" y="43"/>
                </a:cxn>
                <a:cxn ang="0">
                  <a:pos x="770" y="715"/>
                </a:cxn>
                <a:cxn ang="0">
                  <a:pos x="1237" y="1224"/>
                </a:cxn>
                <a:cxn ang="0">
                  <a:pos x="1150" y="1376"/>
                </a:cxn>
                <a:cxn ang="0">
                  <a:pos x="716" y="1376"/>
                </a:cxn>
                <a:cxn ang="0">
                  <a:pos x="315" y="1127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9" name="任意多边形 97289"/>
            <p:cNvSpPr/>
            <p:nvPr/>
          </p:nvSpPr>
          <p:spPr>
            <a:xfrm>
              <a:off x="1615" y="962"/>
              <a:ext cx="1020" cy="1452"/>
            </a:xfrm>
            <a:custGeom>
              <a:avLst/>
              <a:gdLst/>
              <a:ahLst/>
              <a:cxnLst>
                <a:cxn ang="0">
                  <a:pos x="559" y="54"/>
                </a:cxn>
                <a:cxn ang="0">
                  <a:pos x="423" y="70"/>
                </a:cxn>
                <a:cxn ang="0">
                  <a:pos x="374" y="108"/>
                </a:cxn>
                <a:cxn ang="0">
                  <a:pos x="358" y="157"/>
                </a:cxn>
                <a:cxn ang="0">
                  <a:pos x="353" y="244"/>
                </a:cxn>
                <a:cxn ang="0">
                  <a:pos x="336" y="298"/>
                </a:cxn>
                <a:cxn ang="0">
                  <a:pos x="298" y="325"/>
                </a:cxn>
                <a:cxn ang="0">
                  <a:pos x="228" y="368"/>
                </a:cxn>
                <a:cxn ang="0">
                  <a:pos x="190" y="390"/>
                </a:cxn>
                <a:cxn ang="0">
                  <a:pos x="174" y="439"/>
                </a:cxn>
                <a:cxn ang="0">
                  <a:pos x="179" y="471"/>
                </a:cxn>
                <a:cxn ang="0">
                  <a:pos x="206" y="498"/>
                </a:cxn>
                <a:cxn ang="0">
                  <a:pos x="244" y="558"/>
                </a:cxn>
                <a:cxn ang="0">
                  <a:pos x="266" y="661"/>
                </a:cxn>
                <a:cxn ang="0">
                  <a:pos x="244" y="726"/>
                </a:cxn>
                <a:cxn ang="0">
                  <a:pos x="244" y="796"/>
                </a:cxn>
                <a:cxn ang="0">
                  <a:pos x="260" y="856"/>
                </a:cxn>
                <a:cxn ang="0">
                  <a:pos x="298" y="921"/>
                </a:cxn>
                <a:cxn ang="0">
                  <a:pos x="347" y="1019"/>
                </a:cxn>
                <a:cxn ang="0">
                  <a:pos x="434" y="1062"/>
                </a:cxn>
                <a:cxn ang="0">
                  <a:pos x="505" y="1078"/>
                </a:cxn>
                <a:cxn ang="0">
                  <a:pos x="575" y="1111"/>
                </a:cxn>
                <a:cxn ang="0">
                  <a:pos x="629" y="1143"/>
                </a:cxn>
                <a:cxn ang="0">
                  <a:pos x="667" y="1192"/>
                </a:cxn>
                <a:cxn ang="0">
                  <a:pos x="749" y="1197"/>
                </a:cxn>
                <a:cxn ang="0">
                  <a:pos x="808" y="1214"/>
                </a:cxn>
                <a:cxn ang="0">
                  <a:pos x="895" y="1241"/>
                </a:cxn>
                <a:cxn ang="0">
                  <a:pos x="955" y="1295"/>
                </a:cxn>
                <a:cxn ang="0">
                  <a:pos x="1020" y="1344"/>
                </a:cxn>
                <a:cxn ang="0">
                  <a:pos x="1015" y="1452"/>
                </a:cxn>
                <a:cxn ang="0">
                  <a:pos x="336" y="1176"/>
                </a:cxn>
                <a:cxn ang="0">
                  <a:pos x="277" y="1067"/>
                </a:cxn>
                <a:cxn ang="0">
                  <a:pos x="217" y="1002"/>
                </a:cxn>
                <a:cxn ang="0">
                  <a:pos x="157" y="943"/>
                </a:cxn>
                <a:cxn ang="0">
                  <a:pos x="125" y="899"/>
                </a:cxn>
                <a:cxn ang="0">
                  <a:pos x="98" y="818"/>
                </a:cxn>
                <a:cxn ang="0">
                  <a:pos x="87" y="742"/>
                </a:cxn>
                <a:cxn ang="0">
                  <a:pos x="92" y="688"/>
                </a:cxn>
                <a:cxn ang="0">
                  <a:pos x="54" y="628"/>
                </a:cxn>
                <a:cxn ang="0">
                  <a:pos x="27" y="580"/>
                </a:cxn>
                <a:cxn ang="0">
                  <a:pos x="5" y="520"/>
                </a:cxn>
                <a:cxn ang="0">
                  <a:pos x="0" y="461"/>
                </a:cxn>
                <a:cxn ang="0">
                  <a:pos x="5" y="363"/>
                </a:cxn>
                <a:cxn ang="0">
                  <a:pos x="33" y="314"/>
                </a:cxn>
                <a:cxn ang="0">
                  <a:pos x="87" y="293"/>
                </a:cxn>
                <a:cxn ang="0">
                  <a:pos x="130" y="271"/>
                </a:cxn>
                <a:cxn ang="0">
                  <a:pos x="184" y="249"/>
                </a:cxn>
                <a:cxn ang="0">
                  <a:pos x="190" y="195"/>
                </a:cxn>
                <a:cxn ang="0">
                  <a:pos x="201" y="135"/>
                </a:cxn>
                <a:cxn ang="0">
                  <a:pos x="228" y="98"/>
                </a:cxn>
                <a:cxn ang="0">
                  <a:pos x="277" y="65"/>
                </a:cxn>
                <a:cxn ang="0">
                  <a:pos x="320" y="33"/>
                </a:cxn>
                <a:cxn ang="0">
                  <a:pos x="401" y="11"/>
                </a:cxn>
                <a:cxn ang="0">
                  <a:pos x="494" y="5"/>
                </a:cxn>
                <a:cxn ang="0">
                  <a:pos x="619" y="0"/>
                </a:cxn>
                <a:cxn ang="0">
                  <a:pos x="760" y="11"/>
                </a:cxn>
                <a:cxn ang="0">
                  <a:pos x="559" y="54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0" name="任意多边形 97290"/>
            <p:cNvSpPr/>
            <p:nvPr/>
          </p:nvSpPr>
          <p:spPr>
            <a:xfrm>
              <a:off x="2022" y="991"/>
              <a:ext cx="1150" cy="1323"/>
            </a:xfrm>
            <a:custGeom>
              <a:avLst/>
              <a:gdLst/>
              <a:ahLst/>
              <a:cxnLst>
                <a:cxn ang="0">
                  <a:pos x="727" y="1323"/>
                </a:cxn>
                <a:cxn ang="0">
                  <a:pos x="575" y="1236"/>
                </a:cxn>
                <a:cxn ang="0">
                  <a:pos x="532" y="1161"/>
                </a:cxn>
                <a:cxn ang="0">
                  <a:pos x="477" y="1128"/>
                </a:cxn>
                <a:cxn ang="0">
                  <a:pos x="380" y="1117"/>
                </a:cxn>
                <a:cxn ang="0">
                  <a:pos x="271" y="1041"/>
                </a:cxn>
                <a:cxn ang="0">
                  <a:pos x="212" y="991"/>
                </a:cxn>
                <a:cxn ang="0">
                  <a:pos x="174" y="933"/>
                </a:cxn>
                <a:cxn ang="0">
                  <a:pos x="163" y="847"/>
                </a:cxn>
                <a:cxn ang="0">
                  <a:pos x="174" y="792"/>
                </a:cxn>
                <a:cxn ang="0">
                  <a:pos x="98" y="738"/>
                </a:cxn>
                <a:cxn ang="0">
                  <a:pos x="22" y="619"/>
                </a:cxn>
                <a:cxn ang="0">
                  <a:pos x="0" y="520"/>
                </a:cxn>
                <a:cxn ang="0">
                  <a:pos x="16" y="439"/>
                </a:cxn>
                <a:cxn ang="0">
                  <a:pos x="43" y="359"/>
                </a:cxn>
                <a:cxn ang="0">
                  <a:pos x="130" y="283"/>
                </a:cxn>
                <a:cxn ang="0">
                  <a:pos x="119" y="190"/>
                </a:cxn>
                <a:cxn ang="0">
                  <a:pos x="130" y="132"/>
                </a:cxn>
                <a:cxn ang="0">
                  <a:pos x="184" y="45"/>
                </a:cxn>
                <a:cxn ang="0">
                  <a:pos x="266" y="16"/>
                </a:cxn>
                <a:cxn ang="0">
                  <a:pos x="380" y="2"/>
                </a:cxn>
                <a:cxn ang="0">
                  <a:pos x="472" y="0"/>
                </a:cxn>
                <a:cxn ang="0">
                  <a:pos x="586" y="34"/>
                </a:cxn>
                <a:cxn ang="0">
                  <a:pos x="651" y="56"/>
                </a:cxn>
                <a:cxn ang="0">
                  <a:pos x="792" y="175"/>
                </a:cxn>
                <a:cxn ang="0">
                  <a:pos x="835" y="273"/>
                </a:cxn>
                <a:cxn ang="0">
                  <a:pos x="542" y="316"/>
                </a:cxn>
                <a:cxn ang="0">
                  <a:pos x="532" y="381"/>
                </a:cxn>
                <a:cxn ang="0">
                  <a:pos x="651" y="814"/>
                </a:cxn>
                <a:cxn ang="0">
                  <a:pos x="922" y="901"/>
                </a:cxn>
                <a:cxn ang="0">
                  <a:pos x="1150" y="1009"/>
                </a:cxn>
                <a:cxn ang="0">
                  <a:pos x="727" y="1323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1" name="任意多边形 97291"/>
            <p:cNvSpPr/>
            <p:nvPr/>
          </p:nvSpPr>
          <p:spPr>
            <a:xfrm>
              <a:off x="2005" y="978"/>
              <a:ext cx="489" cy="845"/>
            </a:xfrm>
            <a:custGeom>
              <a:avLst/>
              <a:gdLst/>
              <a:ahLst/>
              <a:cxnLst>
                <a:cxn ang="0">
                  <a:pos x="174" y="737"/>
                </a:cxn>
                <a:cxn ang="0">
                  <a:pos x="136" y="683"/>
                </a:cxn>
                <a:cxn ang="0">
                  <a:pos x="98" y="618"/>
                </a:cxn>
                <a:cxn ang="0">
                  <a:pos x="82" y="547"/>
                </a:cxn>
                <a:cxn ang="0">
                  <a:pos x="92" y="482"/>
                </a:cxn>
                <a:cxn ang="0">
                  <a:pos x="130" y="428"/>
                </a:cxn>
                <a:cxn ang="0">
                  <a:pos x="217" y="395"/>
                </a:cxn>
                <a:cxn ang="0">
                  <a:pos x="266" y="358"/>
                </a:cxn>
                <a:cxn ang="0">
                  <a:pos x="277" y="282"/>
                </a:cxn>
                <a:cxn ang="0">
                  <a:pos x="245" y="222"/>
                </a:cxn>
                <a:cxn ang="0">
                  <a:pos x="223" y="184"/>
                </a:cxn>
                <a:cxn ang="0">
                  <a:pos x="217" y="98"/>
                </a:cxn>
                <a:cxn ang="0">
                  <a:pos x="250" y="65"/>
                </a:cxn>
                <a:cxn ang="0">
                  <a:pos x="304" y="54"/>
                </a:cxn>
                <a:cxn ang="0">
                  <a:pos x="364" y="33"/>
                </a:cxn>
                <a:cxn ang="0">
                  <a:pos x="408" y="27"/>
                </a:cxn>
                <a:cxn ang="0">
                  <a:pos x="489" y="22"/>
                </a:cxn>
                <a:cxn ang="0">
                  <a:pos x="413" y="0"/>
                </a:cxn>
                <a:cxn ang="0">
                  <a:pos x="337" y="0"/>
                </a:cxn>
                <a:cxn ang="0">
                  <a:pos x="277" y="0"/>
                </a:cxn>
                <a:cxn ang="0">
                  <a:pos x="206" y="22"/>
                </a:cxn>
                <a:cxn ang="0">
                  <a:pos x="152" y="65"/>
                </a:cxn>
                <a:cxn ang="0">
                  <a:pos x="136" y="114"/>
                </a:cxn>
                <a:cxn ang="0">
                  <a:pos x="114" y="184"/>
                </a:cxn>
                <a:cxn ang="0">
                  <a:pos x="114" y="238"/>
                </a:cxn>
                <a:cxn ang="0">
                  <a:pos x="130" y="287"/>
                </a:cxn>
                <a:cxn ang="0">
                  <a:pos x="76" y="309"/>
                </a:cxn>
                <a:cxn ang="0">
                  <a:pos x="49" y="336"/>
                </a:cxn>
                <a:cxn ang="0">
                  <a:pos x="16" y="385"/>
                </a:cxn>
                <a:cxn ang="0">
                  <a:pos x="0" y="455"/>
                </a:cxn>
                <a:cxn ang="0">
                  <a:pos x="0" y="547"/>
                </a:cxn>
                <a:cxn ang="0">
                  <a:pos x="27" y="645"/>
                </a:cxn>
                <a:cxn ang="0">
                  <a:pos x="71" y="753"/>
                </a:cxn>
                <a:cxn ang="0">
                  <a:pos x="103" y="785"/>
                </a:cxn>
                <a:cxn ang="0">
                  <a:pos x="141" y="807"/>
                </a:cxn>
                <a:cxn ang="0">
                  <a:pos x="190" y="845"/>
                </a:cxn>
                <a:cxn ang="0">
                  <a:pos x="201" y="796"/>
                </a:cxn>
                <a:cxn ang="0">
                  <a:pos x="174" y="737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2" name="任意多边形 97292"/>
            <p:cNvSpPr/>
            <p:nvPr/>
          </p:nvSpPr>
          <p:spPr>
            <a:xfrm>
              <a:off x="2304" y="1157"/>
              <a:ext cx="580" cy="1056"/>
            </a:xfrm>
            <a:custGeom>
              <a:avLst/>
              <a:gdLst/>
              <a:ahLst/>
              <a:cxnLst>
                <a:cxn ang="0">
                  <a:pos x="472" y="1056"/>
                </a:cxn>
                <a:cxn ang="0">
                  <a:pos x="423" y="1034"/>
                </a:cxn>
                <a:cxn ang="0">
                  <a:pos x="363" y="1024"/>
                </a:cxn>
                <a:cxn ang="0">
                  <a:pos x="331" y="1024"/>
                </a:cxn>
                <a:cxn ang="0">
                  <a:pos x="396" y="996"/>
                </a:cxn>
                <a:cxn ang="0">
                  <a:pos x="336" y="969"/>
                </a:cxn>
                <a:cxn ang="0">
                  <a:pos x="276" y="948"/>
                </a:cxn>
                <a:cxn ang="0">
                  <a:pos x="206" y="937"/>
                </a:cxn>
                <a:cxn ang="0">
                  <a:pos x="276" y="926"/>
                </a:cxn>
                <a:cxn ang="0">
                  <a:pos x="352" y="926"/>
                </a:cxn>
                <a:cxn ang="0">
                  <a:pos x="249" y="866"/>
                </a:cxn>
                <a:cxn ang="0">
                  <a:pos x="168" y="839"/>
                </a:cxn>
                <a:cxn ang="0">
                  <a:pos x="119" y="834"/>
                </a:cxn>
                <a:cxn ang="0">
                  <a:pos x="201" y="818"/>
                </a:cxn>
                <a:cxn ang="0">
                  <a:pos x="287" y="823"/>
                </a:cxn>
                <a:cxn ang="0">
                  <a:pos x="331" y="829"/>
                </a:cxn>
                <a:cxn ang="0">
                  <a:pos x="255" y="780"/>
                </a:cxn>
                <a:cxn ang="0">
                  <a:pos x="168" y="758"/>
                </a:cxn>
                <a:cxn ang="0">
                  <a:pos x="65" y="731"/>
                </a:cxn>
                <a:cxn ang="0">
                  <a:pos x="195" y="726"/>
                </a:cxn>
                <a:cxn ang="0">
                  <a:pos x="271" y="731"/>
                </a:cxn>
                <a:cxn ang="0">
                  <a:pos x="195" y="661"/>
                </a:cxn>
                <a:cxn ang="0">
                  <a:pos x="60" y="612"/>
                </a:cxn>
                <a:cxn ang="0">
                  <a:pos x="0" y="596"/>
                </a:cxn>
                <a:cxn ang="0">
                  <a:pos x="195" y="607"/>
                </a:cxn>
                <a:cxn ang="0">
                  <a:pos x="228" y="612"/>
                </a:cxn>
                <a:cxn ang="0">
                  <a:pos x="184" y="574"/>
                </a:cxn>
                <a:cxn ang="0">
                  <a:pos x="108" y="514"/>
                </a:cxn>
                <a:cxn ang="0">
                  <a:pos x="201" y="487"/>
                </a:cxn>
                <a:cxn ang="0">
                  <a:pos x="168" y="449"/>
                </a:cxn>
                <a:cxn ang="0">
                  <a:pos x="92" y="406"/>
                </a:cxn>
                <a:cxn ang="0">
                  <a:pos x="130" y="379"/>
                </a:cxn>
                <a:cxn ang="0">
                  <a:pos x="81" y="347"/>
                </a:cxn>
                <a:cxn ang="0">
                  <a:pos x="16" y="330"/>
                </a:cxn>
                <a:cxn ang="0">
                  <a:pos x="87" y="314"/>
                </a:cxn>
                <a:cxn ang="0">
                  <a:pos x="38" y="271"/>
                </a:cxn>
                <a:cxn ang="0">
                  <a:pos x="0" y="265"/>
                </a:cxn>
                <a:cxn ang="0">
                  <a:pos x="60" y="255"/>
                </a:cxn>
                <a:cxn ang="0">
                  <a:pos x="108" y="260"/>
                </a:cxn>
                <a:cxn ang="0">
                  <a:pos x="43" y="190"/>
                </a:cxn>
                <a:cxn ang="0">
                  <a:pos x="22" y="135"/>
                </a:cxn>
                <a:cxn ang="0">
                  <a:pos x="70" y="173"/>
                </a:cxn>
                <a:cxn ang="0">
                  <a:pos x="125" y="179"/>
                </a:cxn>
                <a:cxn ang="0">
                  <a:pos x="103" y="76"/>
                </a:cxn>
                <a:cxn ang="0">
                  <a:pos x="98" y="0"/>
                </a:cxn>
                <a:cxn ang="0">
                  <a:pos x="114" y="49"/>
                </a:cxn>
                <a:cxn ang="0">
                  <a:pos x="168" y="103"/>
                </a:cxn>
                <a:cxn ang="0">
                  <a:pos x="163" y="43"/>
                </a:cxn>
                <a:cxn ang="0">
                  <a:pos x="168" y="11"/>
                </a:cxn>
                <a:cxn ang="0">
                  <a:pos x="201" y="60"/>
                </a:cxn>
                <a:cxn ang="0">
                  <a:pos x="244" y="92"/>
                </a:cxn>
                <a:cxn ang="0">
                  <a:pos x="287" y="16"/>
                </a:cxn>
                <a:cxn ang="0">
                  <a:pos x="309" y="70"/>
                </a:cxn>
                <a:cxn ang="0">
                  <a:pos x="347" y="114"/>
                </a:cxn>
                <a:cxn ang="0">
                  <a:pos x="369" y="43"/>
                </a:cxn>
                <a:cxn ang="0">
                  <a:pos x="396" y="146"/>
                </a:cxn>
                <a:cxn ang="0">
                  <a:pos x="580" y="921"/>
                </a:cxn>
                <a:cxn ang="0">
                  <a:pos x="472" y="1056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3" name="任意多边形 97293"/>
            <p:cNvSpPr/>
            <p:nvPr/>
          </p:nvSpPr>
          <p:spPr>
            <a:xfrm>
              <a:off x="2564" y="1164"/>
              <a:ext cx="906" cy="618"/>
            </a:xfrm>
            <a:custGeom>
              <a:avLst/>
              <a:gdLst/>
              <a:ahLst/>
              <a:cxnLst>
                <a:cxn ang="0">
                  <a:pos x="103" y="130"/>
                </a:cxn>
                <a:cxn ang="0">
                  <a:pos x="5" y="130"/>
                </a:cxn>
                <a:cxn ang="0">
                  <a:pos x="0" y="314"/>
                </a:cxn>
                <a:cxn ang="0">
                  <a:pos x="49" y="558"/>
                </a:cxn>
                <a:cxn ang="0">
                  <a:pos x="456" y="618"/>
                </a:cxn>
                <a:cxn ang="0">
                  <a:pos x="863" y="553"/>
                </a:cxn>
                <a:cxn ang="0">
                  <a:pos x="895" y="309"/>
                </a:cxn>
                <a:cxn ang="0">
                  <a:pos x="906" y="179"/>
                </a:cxn>
                <a:cxn ang="0">
                  <a:pos x="868" y="81"/>
                </a:cxn>
                <a:cxn ang="0">
                  <a:pos x="651" y="0"/>
                </a:cxn>
                <a:cxn ang="0">
                  <a:pos x="450" y="0"/>
                </a:cxn>
                <a:cxn ang="0">
                  <a:pos x="320" y="60"/>
                </a:cxn>
                <a:cxn ang="0">
                  <a:pos x="195" y="130"/>
                </a:cxn>
                <a:cxn ang="0">
                  <a:pos x="103" y="130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4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4" name="任意多边形 97294"/>
            <p:cNvSpPr/>
            <p:nvPr/>
          </p:nvSpPr>
          <p:spPr>
            <a:xfrm>
              <a:off x="2651" y="1587"/>
              <a:ext cx="824" cy="379"/>
            </a:xfrm>
            <a:custGeom>
              <a:avLst/>
              <a:gdLst/>
              <a:ahLst/>
              <a:cxnLst>
                <a:cxn ang="0">
                  <a:pos x="103" y="27"/>
                </a:cxn>
                <a:cxn ang="0">
                  <a:pos x="0" y="97"/>
                </a:cxn>
                <a:cxn ang="0">
                  <a:pos x="423" y="379"/>
                </a:cxn>
                <a:cxn ang="0">
                  <a:pos x="531" y="217"/>
                </a:cxn>
                <a:cxn ang="0">
                  <a:pos x="721" y="152"/>
                </a:cxn>
                <a:cxn ang="0">
                  <a:pos x="824" y="27"/>
                </a:cxn>
                <a:cxn ang="0">
                  <a:pos x="726" y="0"/>
                </a:cxn>
                <a:cxn ang="0">
                  <a:pos x="510" y="38"/>
                </a:cxn>
                <a:cxn ang="0">
                  <a:pos x="385" y="43"/>
                </a:cxn>
                <a:cxn ang="0">
                  <a:pos x="287" y="16"/>
                </a:cxn>
                <a:cxn ang="0">
                  <a:pos x="103" y="27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5" name="任意多边形 97295"/>
            <p:cNvSpPr/>
            <p:nvPr/>
          </p:nvSpPr>
          <p:spPr>
            <a:xfrm>
              <a:off x="2271" y="2325"/>
              <a:ext cx="1302" cy="3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74" y="166"/>
                </a:cxn>
                <a:cxn ang="0">
                  <a:pos x="293" y="253"/>
                </a:cxn>
                <a:cxn ang="0">
                  <a:pos x="401" y="318"/>
                </a:cxn>
                <a:cxn ang="0">
                  <a:pos x="488" y="350"/>
                </a:cxn>
                <a:cxn ang="0">
                  <a:pos x="629" y="372"/>
                </a:cxn>
                <a:cxn ang="0">
                  <a:pos x="749" y="372"/>
                </a:cxn>
                <a:cxn ang="0">
                  <a:pos x="868" y="350"/>
                </a:cxn>
                <a:cxn ang="0">
                  <a:pos x="955" y="329"/>
                </a:cxn>
                <a:cxn ang="0">
                  <a:pos x="1052" y="274"/>
                </a:cxn>
                <a:cxn ang="0">
                  <a:pos x="1161" y="226"/>
                </a:cxn>
                <a:cxn ang="0">
                  <a:pos x="1253" y="153"/>
                </a:cxn>
                <a:cxn ang="0">
                  <a:pos x="1302" y="108"/>
                </a:cxn>
                <a:cxn ang="0">
                  <a:pos x="966" y="0"/>
                </a:cxn>
                <a:cxn ang="0">
                  <a:pos x="575" y="11"/>
                </a:cxn>
                <a:cxn ang="0">
                  <a:pos x="0" y="36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6" name="任意多边形 97296"/>
            <p:cNvSpPr/>
            <p:nvPr/>
          </p:nvSpPr>
          <p:spPr>
            <a:xfrm>
              <a:off x="2624" y="1809"/>
              <a:ext cx="515" cy="3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128"/>
                </a:cxn>
                <a:cxn ang="0">
                  <a:pos x="70" y="198"/>
                </a:cxn>
                <a:cxn ang="0">
                  <a:pos x="125" y="274"/>
                </a:cxn>
                <a:cxn ang="0">
                  <a:pos x="179" y="339"/>
                </a:cxn>
                <a:cxn ang="0">
                  <a:pos x="233" y="395"/>
                </a:cxn>
                <a:cxn ang="0">
                  <a:pos x="515" y="180"/>
                </a:cxn>
                <a:cxn ang="0">
                  <a:pos x="352" y="72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7" name="任意多边形 97297"/>
            <p:cNvSpPr/>
            <p:nvPr/>
          </p:nvSpPr>
          <p:spPr>
            <a:xfrm>
              <a:off x="2781" y="1415"/>
              <a:ext cx="770" cy="914"/>
            </a:xfrm>
            <a:custGeom>
              <a:avLst/>
              <a:gdLst/>
              <a:ahLst/>
              <a:cxnLst>
                <a:cxn ang="0">
                  <a:pos x="22" y="900"/>
                </a:cxn>
                <a:cxn ang="0">
                  <a:pos x="0" y="791"/>
                </a:cxn>
                <a:cxn ang="0">
                  <a:pos x="65" y="683"/>
                </a:cxn>
                <a:cxn ang="0">
                  <a:pos x="206" y="574"/>
                </a:cxn>
                <a:cxn ang="0">
                  <a:pos x="325" y="488"/>
                </a:cxn>
                <a:cxn ang="0">
                  <a:pos x="380" y="379"/>
                </a:cxn>
                <a:cxn ang="0">
                  <a:pos x="477" y="347"/>
                </a:cxn>
                <a:cxn ang="0">
                  <a:pos x="586" y="325"/>
                </a:cxn>
                <a:cxn ang="0">
                  <a:pos x="629" y="238"/>
                </a:cxn>
                <a:cxn ang="0">
                  <a:pos x="683" y="119"/>
                </a:cxn>
                <a:cxn ang="0">
                  <a:pos x="716" y="22"/>
                </a:cxn>
                <a:cxn ang="0">
                  <a:pos x="748" y="0"/>
                </a:cxn>
                <a:cxn ang="0">
                  <a:pos x="770" y="145"/>
                </a:cxn>
                <a:cxn ang="0">
                  <a:pos x="770" y="269"/>
                </a:cxn>
                <a:cxn ang="0">
                  <a:pos x="770" y="356"/>
                </a:cxn>
                <a:cxn ang="0">
                  <a:pos x="759" y="448"/>
                </a:cxn>
                <a:cxn ang="0">
                  <a:pos x="743" y="535"/>
                </a:cxn>
                <a:cxn ang="0">
                  <a:pos x="705" y="632"/>
                </a:cxn>
                <a:cxn ang="0">
                  <a:pos x="667" y="708"/>
                </a:cxn>
                <a:cxn ang="0">
                  <a:pos x="613" y="789"/>
                </a:cxn>
                <a:cxn ang="0">
                  <a:pos x="515" y="914"/>
                </a:cxn>
                <a:cxn ang="0">
                  <a:pos x="325" y="889"/>
                </a:cxn>
                <a:cxn ang="0">
                  <a:pos x="22" y="900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8" name="任意多边形 97298"/>
            <p:cNvSpPr/>
            <p:nvPr/>
          </p:nvSpPr>
          <p:spPr>
            <a:xfrm>
              <a:off x="1772" y="2076"/>
              <a:ext cx="1817" cy="433"/>
            </a:xfrm>
            <a:custGeom>
              <a:avLst/>
              <a:gdLst/>
              <a:ahLst/>
              <a:cxnLst>
                <a:cxn ang="0">
                  <a:pos x="325" y="54"/>
                </a:cxn>
                <a:cxn ang="0">
                  <a:pos x="363" y="105"/>
                </a:cxn>
                <a:cxn ang="0">
                  <a:pos x="445" y="141"/>
                </a:cxn>
                <a:cxn ang="0">
                  <a:pos x="521" y="148"/>
                </a:cxn>
                <a:cxn ang="0">
                  <a:pos x="586" y="141"/>
                </a:cxn>
                <a:cxn ang="0">
                  <a:pos x="727" y="162"/>
                </a:cxn>
                <a:cxn ang="0">
                  <a:pos x="857" y="227"/>
                </a:cxn>
                <a:cxn ang="0">
                  <a:pos x="965" y="235"/>
                </a:cxn>
                <a:cxn ang="0">
                  <a:pos x="1031" y="217"/>
                </a:cxn>
                <a:cxn ang="0">
                  <a:pos x="1117" y="202"/>
                </a:cxn>
                <a:cxn ang="0">
                  <a:pos x="1204" y="195"/>
                </a:cxn>
                <a:cxn ang="0">
                  <a:pos x="1280" y="191"/>
                </a:cxn>
                <a:cxn ang="0">
                  <a:pos x="1345" y="195"/>
                </a:cxn>
                <a:cxn ang="0">
                  <a:pos x="1464" y="195"/>
                </a:cxn>
                <a:cxn ang="0">
                  <a:pos x="1605" y="238"/>
                </a:cxn>
                <a:cxn ang="0">
                  <a:pos x="1714" y="314"/>
                </a:cxn>
                <a:cxn ang="0">
                  <a:pos x="1817" y="354"/>
                </a:cxn>
                <a:cxn ang="0">
                  <a:pos x="1752" y="402"/>
                </a:cxn>
                <a:cxn ang="0">
                  <a:pos x="1719" y="381"/>
                </a:cxn>
                <a:cxn ang="0">
                  <a:pos x="1616" y="357"/>
                </a:cxn>
                <a:cxn ang="0">
                  <a:pos x="1443" y="336"/>
                </a:cxn>
                <a:cxn ang="0">
                  <a:pos x="1421" y="281"/>
                </a:cxn>
                <a:cxn ang="0">
                  <a:pos x="1389" y="281"/>
                </a:cxn>
                <a:cxn ang="0">
                  <a:pos x="1334" y="357"/>
                </a:cxn>
                <a:cxn ang="0">
                  <a:pos x="1237" y="379"/>
                </a:cxn>
                <a:cxn ang="0">
                  <a:pos x="1161" y="382"/>
                </a:cxn>
                <a:cxn ang="0">
                  <a:pos x="1041" y="404"/>
                </a:cxn>
                <a:cxn ang="0">
                  <a:pos x="955" y="433"/>
                </a:cxn>
                <a:cxn ang="0">
                  <a:pos x="835" y="422"/>
                </a:cxn>
                <a:cxn ang="0">
                  <a:pos x="765" y="372"/>
                </a:cxn>
                <a:cxn ang="0">
                  <a:pos x="683" y="346"/>
                </a:cxn>
                <a:cxn ang="0">
                  <a:pos x="624" y="359"/>
                </a:cxn>
                <a:cxn ang="0">
                  <a:pos x="564" y="357"/>
                </a:cxn>
                <a:cxn ang="0">
                  <a:pos x="510" y="323"/>
                </a:cxn>
                <a:cxn ang="0">
                  <a:pos x="445" y="271"/>
                </a:cxn>
                <a:cxn ang="0">
                  <a:pos x="380" y="227"/>
                </a:cxn>
                <a:cxn ang="0">
                  <a:pos x="320" y="229"/>
                </a:cxn>
                <a:cxn ang="0">
                  <a:pos x="249" y="249"/>
                </a:cxn>
                <a:cxn ang="0">
                  <a:pos x="184" y="280"/>
                </a:cxn>
                <a:cxn ang="0">
                  <a:pos x="119" y="301"/>
                </a:cxn>
                <a:cxn ang="0">
                  <a:pos x="43" y="303"/>
                </a:cxn>
                <a:cxn ang="0">
                  <a:pos x="11" y="269"/>
                </a:cxn>
                <a:cxn ang="0">
                  <a:pos x="0" y="238"/>
                </a:cxn>
                <a:cxn ang="0">
                  <a:pos x="43" y="173"/>
                </a:cxn>
                <a:cxn ang="0">
                  <a:pos x="71" y="72"/>
                </a:cxn>
                <a:cxn ang="0">
                  <a:pos x="76" y="32"/>
                </a:cxn>
                <a:cxn ang="0">
                  <a:pos x="114" y="2"/>
                </a:cxn>
                <a:cxn ang="0">
                  <a:pos x="163" y="0"/>
                </a:cxn>
                <a:cxn ang="0">
                  <a:pos x="325" y="54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9" name="任意多边形 97299"/>
            <p:cNvSpPr/>
            <p:nvPr/>
          </p:nvSpPr>
          <p:spPr>
            <a:xfrm>
              <a:off x="2401" y="1231"/>
              <a:ext cx="651" cy="708"/>
            </a:xfrm>
            <a:custGeom>
              <a:avLst/>
              <a:gdLst/>
              <a:ahLst/>
              <a:cxnLst>
                <a:cxn ang="0">
                  <a:pos x="651" y="708"/>
                </a:cxn>
                <a:cxn ang="0">
                  <a:pos x="635" y="659"/>
                </a:cxn>
                <a:cxn ang="0">
                  <a:pos x="543" y="596"/>
                </a:cxn>
                <a:cxn ang="0">
                  <a:pos x="423" y="531"/>
                </a:cxn>
                <a:cxn ang="0">
                  <a:pos x="315" y="444"/>
                </a:cxn>
                <a:cxn ang="0">
                  <a:pos x="320" y="437"/>
                </a:cxn>
                <a:cxn ang="0">
                  <a:pos x="250" y="368"/>
                </a:cxn>
                <a:cxn ang="0">
                  <a:pos x="217" y="285"/>
                </a:cxn>
                <a:cxn ang="0">
                  <a:pos x="195" y="217"/>
                </a:cxn>
                <a:cxn ang="0">
                  <a:pos x="195" y="119"/>
                </a:cxn>
                <a:cxn ang="0">
                  <a:pos x="228" y="87"/>
                </a:cxn>
                <a:cxn ang="0">
                  <a:pos x="391" y="108"/>
                </a:cxn>
                <a:cxn ang="0">
                  <a:pos x="250" y="11"/>
                </a:cxn>
                <a:cxn ang="0">
                  <a:pos x="130" y="0"/>
                </a:cxn>
                <a:cxn ang="0">
                  <a:pos x="43" y="33"/>
                </a:cxn>
                <a:cxn ang="0">
                  <a:pos x="22" y="79"/>
                </a:cxn>
                <a:cxn ang="0">
                  <a:pos x="0" y="154"/>
                </a:cxn>
                <a:cxn ang="0">
                  <a:pos x="22" y="226"/>
                </a:cxn>
                <a:cxn ang="0">
                  <a:pos x="81" y="284"/>
                </a:cxn>
                <a:cxn ang="0">
                  <a:pos x="130" y="325"/>
                </a:cxn>
                <a:cxn ang="0">
                  <a:pos x="152" y="433"/>
                </a:cxn>
                <a:cxn ang="0">
                  <a:pos x="152" y="502"/>
                </a:cxn>
                <a:cxn ang="0">
                  <a:pos x="184" y="589"/>
                </a:cxn>
                <a:cxn ang="0">
                  <a:pos x="250" y="661"/>
                </a:cxn>
                <a:cxn ang="0">
                  <a:pos x="336" y="683"/>
                </a:cxn>
                <a:cxn ang="0">
                  <a:pos x="445" y="672"/>
                </a:cxn>
                <a:cxn ang="0">
                  <a:pos x="543" y="683"/>
                </a:cxn>
                <a:cxn ang="0">
                  <a:pos x="651" y="708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0" name="任意多边形 97300"/>
            <p:cNvSpPr/>
            <p:nvPr/>
          </p:nvSpPr>
          <p:spPr>
            <a:xfrm>
              <a:off x="2792" y="1408"/>
              <a:ext cx="732" cy="785"/>
            </a:xfrm>
            <a:custGeom>
              <a:avLst/>
              <a:gdLst/>
              <a:ahLst/>
              <a:cxnLst>
                <a:cxn ang="0">
                  <a:pos x="0" y="785"/>
                </a:cxn>
                <a:cxn ang="0">
                  <a:pos x="65" y="720"/>
                </a:cxn>
                <a:cxn ang="0">
                  <a:pos x="152" y="688"/>
                </a:cxn>
                <a:cxn ang="0">
                  <a:pos x="255" y="650"/>
                </a:cxn>
                <a:cxn ang="0">
                  <a:pos x="277" y="612"/>
                </a:cxn>
                <a:cxn ang="0">
                  <a:pos x="277" y="590"/>
                </a:cxn>
                <a:cxn ang="0">
                  <a:pos x="304" y="558"/>
                </a:cxn>
                <a:cxn ang="0">
                  <a:pos x="385" y="514"/>
                </a:cxn>
                <a:cxn ang="0">
                  <a:pos x="396" y="466"/>
                </a:cxn>
                <a:cxn ang="0">
                  <a:pos x="401" y="417"/>
                </a:cxn>
                <a:cxn ang="0">
                  <a:pos x="439" y="411"/>
                </a:cxn>
                <a:cxn ang="0">
                  <a:pos x="531" y="406"/>
                </a:cxn>
                <a:cxn ang="0">
                  <a:pos x="591" y="379"/>
                </a:cxn>
                <a:cxn ang="0">
                  <a:pos x="602" y="330"/>
                </a:cxn>
                <a:cxn ang="0">
                  <a:pos x="667" y="292"/>
                </a:cxn>
                <a:cxn ang="0">
                  <a:pos x="699" y="238"/>
                </a:cxn>
                <a:cxn ang="0">
                  <a:pos x="721" y="168"/>
                </a:cxn>
                <a:cxn ang="0">
                  <a:pos x="727" y="135"/>
                </a:cxn>
                <a:cxn ang="0">
                  <a:pos x="732" y="0"/>
                </a:cxn>
                <a:cxn ang="0">
                  <a:pos x="678" y="60"/>
                </a:cxn>
                <a:cxn ang="0">
                  <a:pos x="672" y="119"/>
                </a:cxn>
                <a:cxn ang="0">
                  <a:pos x="645" y="184"/>
                </a:cxn>
                <a:cxn ang="0">
                  <a:pos x="613" y="233"/>
                </a:cxn>
                <a:cxn ang="0">
                  <a:pos x="580" y="287"/>
                </a:cxn>
                <a:cxn ang="0">
                  <a:pos x="558" y="309"/>
                </a:cxn>
                <a:cxn ang="0">
                  <a:pos x="515" y="319"/>
                </a:cxn>
                <a:cxn ang="0">
                  <a:pos x="439" y="341"/>
                </a:cxn>
                <a:cxn ang="0">
                  <a:pos x="358" y="363"/>
                </a:cxn>
                <a:cxn ang="0">
                  <a:pos x="325" y="406"/>
                </a:cxn>
                <a:cxn ang="0">
                  <a:pos x="320" y="433"/>
                </a:cxn>
                <a:cxn ang="0">
                  <a:pos x="298" y="493"/>
                </a:cxn>
                <a:cxn ang="0">
                  <a:pos x="222" y="536"/>
                </a:cxn>
                <a:cxn ang="0">
                  <a:pos x="174" y="563"/>
                </a:cxn>
                <a:cxn ang="0">
                  <a:pos x="125" y="601"/>
                </a:cxn>
                <a:cxn ang="0">
                  <a:pos x="54" y="655"/>
                </a:cxn>
                <a:cxn ang="0">
                  <a:pos x="22" y="698"/>
                </a:cxn>
                <a:cxn ang="0">
                  <a:pos x="0" y="785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1" name="任意多边形 97301"/>
            <p:cNvSpPr/>
            <p:nvPr/>
          </p:nvSpPr>
          <p:spPr>
            <a:xfrm>
              <a:off x="2700" y="1137"/>
              <a:ext cx="835" cy="531"/>
            </a:xfrm>
            <a:custGeom>
              <a:avLst/>
              <a:gdLst/>
              <a:ahLst/>
              <a:cxnLst>
                <a:cxn ang="0">
                  <a:pos x="0" y="504"/>
                </a:cxn>
                <a:cxn ang="0">
                  <a:pos x="38" y="450"/>
                </a:cxn>
                <a:cxn ang="0">
                  <a:pos x="119" y="433"/>
                </a:cxn>
                <a:cxn ang="0">
                  <a:pos x="222" y="444"/>
                </a:cxn>
                <a:cxn ang="0">
                  <a:pos x="325" y="466"/>
                </a:cxn>
                <a:cxn ang="0">
                  <a:pos x="455" y="461"/>
                </a:cxn>
                <a:cxn ang="0">
                  <a:pos x="661" y="423"/>
                </a:cxn>
                <a:cxn ang="0">
                  <a:pos x="710" y="368"/>
                </a:cxn>
                <a:cxn ang="0">
                  <a:pos x="737" y="293"/>
                </a:cxn>
                <a:cxn ang="0">
                  <a:pos x="737" y="179"/>
                </a:cxn>
                <a:cxn ang="0">
                  <a:pos x="699" y="130"/>
                </a:cxn>
                <a:cxn ang="0">
                  <a:pos x="618" y="103"/>
                </a:cxn>
                <a:cxn ang="0">
                  <a:pos x="564" y="65"/>
                </a:cxn>
                <a:cxn ang="0">
                  <a:pos x="521" y="0"/>
                </a:cxn>
                <a:cxn ang="0">
                  <a:pos x="602" y="43"/>
                </a:cxn>
                <a:cxn ang="0">
                  <a:pos x="710" y="70"/>
                </a:cxn>
                <a:cxn ang="0">
                  <a:pos x="786" y="125"/>
                </a:cxn>
                <a:cxn ang="0">
                  <a:pos x="830" y="163"/>
                </a:cxn>
                <a:cxn ang="0">
                  <a:pos x="835" y="211"/>
                </a:cxn>
                <a:cxn ang="0">
                  <a:pos x="824" y="271"/>
                </a:cxn>
                <a:cxn ang="0">
                  <a:pos x="781" y="325"/>
                </a:cxn>
                <a:cxn ang="0">
                  <a:pos x="759" y="352"/>
                </a:cxn>
                <a:cxn ang="0">
                  <a:pos x="754" y="401"/>
                </a:cxn>
                <a:cxn ang="0">
                  <a:pos x="699" y="488"/>
                </a:cxn>
                <a:cxn ang="0">
                  <a:pos x="602" y="509"/>
                </a:cxn>
                <a:cxn ang="0">
                  <a:pos x="553" y="493"/>
                </a:cxn>
                <a:cxn ang="0">
                  <a:pos x="488" y="504"/>
                </a:cxn>
                <a:cxn ang="0">
                  <a:pos x="445" y="531"/>
                </a:cxn>
                <a:cxn ang="0">
                  <a:pos x="369" y="531"/>
                </a:cxn>
                <a:cxn ang="0">
                  <a:pos x="304" y="504"/>
                </a:cxn>
                <a:cxn ang="0">
                  <a:pos x="239" y="482"/>
                </a:cxn>
                <a:cxn ang="0">
                  <a:pos x="195" y="498"/>
                </a:cxn>
                <a:cxn ang="0">
                  <a:pos x="103" y="504"/>
                </a:cxn>
                <a:cxn ang="0">
                  <a:pos x="43" y="509"/>
                </a:cxn>
                <a:cxn ang="0">
                  <a:pos x="0" y="504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2" name="任意多边形 97302"/>
            <p:cNvSpPr/>
            <p:nvPr/>
          </p:nvSpPr>
          <p:spPr>
            <a:xfrm>
              <a:off x="2743" y="1072"/>
              <a:ext cx="537" cy="395"/>
            </a:xfrm>
            <a:custGeom>
              <a:avLst/>
              <a:gdLst/>
              <a:ahLst/>
              <a:cxnLst>
                <a:cxn ang="0">
                  <a:pos x="532" y="395"/>
                </a:cxn>
                <a:cxn ang="0">
                  <a:pos x="537" y="216"/>
                </a:cxn>
                <a:cxn ang="0">
                  <a:pos x="515" y="65"/>
                </a:cxn>
                <a:cxn ang="0">
                  <a:pos x="466" y="11"/>
                </a:cxn>
                <a:cxn ang="0">
                  <a:pos x="391" y="0"/>
                </a:cxn>
                <a:cxn ang="0">
                  <a:pos x="271" y="11"/>
                </a:cxn>
                <a:cxn ang="0">
                  <a:pos x="179" y="43"/>
                </a:cxn>
                <a:cxn ang="0">
                  <a:pos x="136" y="92"/>
                </a:cxn>
                <a:cxn ang="0">
                  <a:pos x="65" y="157"/>
                </a:cxn>
                <a:cxn ang="0">
                  <a:pos x="11" y="200"/>
                </a:cxn>
                <a:cxn ang="0">
                  <a:pos x="0" y="222"/>
                </a:cxn>
                <a:cxn ang="0">
                  <a:pos x="43" y="260"/>
                </a:cxn>
                <a:cxn ang="0">
                  <a:pos x="136" y="206"/>
                </a:cxn>
                <a:cxn ang="0">
                  <a:pos x="222" y="157"/>
                </a:cxn>
                <a:cxn ang="0">
                  <a:pos x="342" y="146"/>
                </a:cxn>
                <a:cxn ang="0">
                  <a:pos x="418" y="162"/>
                </a:cxn>
                <a:cxn ang="0">
                  <a:pos x="483" y="206"/>
                </a:cxn>
                <a:cxn ang="0">
                  <a:pos x="499" y="276"/>
                </a:cxn>
                <a:cxn ang="0">
                  <a:pos x="532" y="395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3" name="任意多边形 97303"/>
            <p:cNvSpPr/>
            <p:nvPr/>
          </p:nvSpPr>
          <p:spPr>
            <a:xfrm>
              <a:off x="2711" y="1289"/>
              <a:ext cx="417" cy="298"/>
            </a:xfrm>
            <a:custGeom>
              <a:avLst/>
              <a:gdLst/>
              <a:ahLst/>
              <a:cxnLst>
                <a:cxn ang="0">
                  <a:pos x="417" y="49"/>
                </a:cxn>
                <a:cxn ang="0">
                  <a:pos x="314" y="5"/>
                </a:cxn>
                <a:cxn ang="0">
                  <a:pos x="211" y="0"/>
                </a:cxn>
                <a:cxn ang="0">
                  <a:pos x="87" y="11"/>
                </a:cxn>
                <a:cxn ang="0">
                  <a:pos x="16" y="33"/>
                </a:cxn>
                <a:cxn ang="0">
                  <a:pos x="0" y="76"/>
                </a:cxn>
                <a:cxn ang="0">
                  <a:pos x="5" y="119"/>
                </a:cxn>
                <a:cxn ang="0">
                  <a:pos x="32" y="146"/>
                </a:cxn>
                <a:cxn ang="0">
                  <a:pos x="81" y="179"/>
                </a:cxn>
                <a:cxn ang="0">
                  <a:pos x="184" y="233"/>
                </a:cxn>
                <a:cxn ang="0">
                  <a:pos x="222" y="293"/>
                </a:cxn>
                <a:cxn ang="0">
                  <a:pos x="260" y="298"/>
                </a:cxn>
                <a:cxn ang="0">
                  <a:pos x="217" y="211"/>
                </a:cxn>
                <a:cxn ang="0">
                  <a:pos x="146" y="173"/>
                </a:cxn>
                <a:cxn ang="0">
                  <a:pos x="119" y="141"/>
                </a:cxn>
                <a:cxn ang="0">
                  <a:pos x="76" y="119"/>
                </a:cxn>
                <a:cxn ang="0">
                  <a:pos x="76" y="98"/>
                </a:cxn>
                <a:cxn ang="0">
                  <a:pos x="87" y="81"/>
                </a:cxn>
                <a:cxn ang="0">
                  <a:pos x="157" y="49"/>
                </a:cxn>
                <a:cxn ang="0">
                  <a:pos x="222" y="38"/>
                </a:cxn>
                <a:cxn ang="0">
                  <a:pos x="298" y="33"/>
                </a:cxn>
                <a:cxn ang="0">
                  <a:pos x="417" y="49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4" name="任意多边形 97304"/>
            <p:cNvSpPr/>
            <p:nvPr/>
          </p:nvSpPr>
          <p:spPr>
            <a:xfrm>
              <a:off x="2938" y="1305"/>
              <a:ext cx="277" cy="249"/>
            </a:xfrm>
            <a:custGeom>
              <a:avLst/>
              <a:gdLst/>
              <a:ahLst/>
              <a:cxnLst>
                <a:cxn ang="0">
                  <a:pos x="147" y="11"/>
                </a:cxn>
                <a:cxn ang="0">
                  <a:pos x="190" y="32"/>
                </a:cxn>
                <a:cxn ang="0">
                  <a:pos x="217" y="70"/>
                </a:cxn>
                <a:cxn ang="0">
                  <a:pos x="196" y="135"/>
                </a:cxn>
                <a:cxn ang="0">
                  <a:pos x="136" y="189"/>
                </a:cxn>
                <a:cxn ang="0">
                  <a:pos x="65" y="211"/>
                </a:cxn>
                <a:cxn ang="0">
                  <a:pos x="0" y="200"/>
                </a:cxn>
                <a:cxn ang="0">
                  <a:pos x="27" y="244"/>
                </a:cxn>
                <a:cxn ang="0">
                  <a:pos x="92" y="244"/>
                </a:cxn>
                <a:cxn ang="0">
                  <a:pos x="141" y="249"/>
                </a:cxn>
                <a:cxn ang="0">
                  <a:pos x="190" y="244"/>
                </a:cxn>
                <a:cxn ang="0">
                  <a:pos x="255" y="211"/>
                </a:cxn>
                <a:cxn ang="0">
                  <a:pos x="277" y="135"/>
                </a:cxn>
                <a:cxn ang="0">
                  <a:pos x="261" y="108"/>
                </a:cxn>
                <a:cxn ang="0">
                  <a:pos x="272" y="76"/>
                </a:cxn>
                <a:cxn ang="0">
                  <a:pos x="272" y="27"/>
                </a:cxn>
                <a:cxn ang="0">
                  <a:pos x="228" y="0"/>
                </a:cxn>
                <a:cxn ang="0">
                  <a:pos x="147" y="11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5" name="任意多边形 97305"/>
            <p:cNvSpPr/>
            <p:nvPr/>
          </p:nvSpPr>
          <p:spPr>
            <a:xfrm>
              <a:off x="2895" y="1359"/>
              <a:ext cx="190" cy="141"/>
            </a:xfrm>
            <a:custGeom>
              <a:avLst/>
              <a:gdLst/>
              <a:ahLst/>
              <a:cxnLst>
                <a:cxn ang="0">
                  <a:pos x="190" y="76"/>
                </a:cxn>
                <a:cxn ang="0">
                  <a:pos x="157" y="22"/>
                </a:cxn>
                <a:cxn ang="0">
                  <a:pos x="87" y="0"/>
                </a:cxn>
                <a:cxn ang="0">
                  <a:pos x="33" y="11"/>
                </a:cxn>
                <a:cxn ang="0">
                  <a:pos x="5" y="43"/>
                </a:cxn>
                <a:cxn ang="0">
                  <a:pos x="0" y="92"/>
                </a:cxn>
                <a:cxn ang="0">
                  <a:pos x="5" y="125"/>
                </a:cxn>
                <a:cxn ang="0">
                  <a:pos x="33" y="141"/>
                </a:cxn>
                <a:cxn ang="0">
                  <a:pos x="43" y="81"/>
                </a:cxn>
                <a:cxn ang="0">
                  <a:pos x="81" y="71"/>
                </a:cxn>
                <a:cxn ang="0">
                  <a:pos x="152" y="87"/>
                </a:cxn>
                <a:cxn ang="0">
                  <a:pos x="174" y="130"/>
                </a:cxn>
                <a:cxn ang="0">
                  <a:pos x="190" y="76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6" name="任意多边形 97306"/>
            <p:cNvSpPr/>
            <p:nvPr/>
          </p:nvSpPr>
          <p:spPr>
            <a:xfrm>
              <a:off x="2694" y="691"/>
              <a:ext cx="906" cy="536"/>
            </a:xfrm>
            <a:custGeom>
              <a:avLst/>
              <a:gdLst/>
              <a:ahLst/>
              <a:cxnLst>
                <a:cxn ang="0">
                  <a:pos x="0" y="357"/>
                </a:cxn>
                <a:cxn ang="0">
                  <a:pos x="60" y="319"/>
                </a:cxn>
                <a:cxn ang="0">
                  <a:pos x="71" y="271"/>
                </a:cxn>
                <a:cxn ang="0">
                  <a:pos x="71" y="189"/>
                </a:cxn>
                <a:cxn ang="0">
                  <a:pos x="98" y="141"/>
                </a:cxn>
                <a:cxn ang="0">
                  <a:pos x="163" y="125"/>
                </a:cxn>
                <a:cxn ang="0">
                  <a:pos x="217" y="125"/>
                </a:cxn>
                <a:cxn ang="0">
                  <a:pos x="293" y="141"/>
                </a:cxn>
                <a:cxn ang="0">
                  <a:pos x="326" y="184"/>
                </a:cxn>
                <a:cxn ang="0">
                  <a:pos x="358" y="211"/>
                </a:cxn>
                <a:cxn ang="0">
                  <a:pos x="396" y="217"/>
                </a:cxn>
                <a:cxn ang="0">
                  <a:pos x="477" y="211"/>
                </a:cxn>
                <a:cxn ang="0">
                  <a:pos x="543" y="195"/>
                </a:cxn>
                <a:cxn ang="0">
                  <a:pos x="629" y="200"/>
                </a:cxn>
                <a:cxn ang="0">
                  <a:pos x="678" y="222"/>
                </a:cxn>
                <a:cxn ang="0">
                  <a:pos x="738" y="260"/>
                </a:cxn>
                <a:cxn ang="0">
                  <a:pos x="803" y="319"/>
                </a:cxn>
                <a:cxn ang="0">
                  <a:pos x="846" y="390"/>
                </a:cxn>
                <a:cxn ang="0">
                  <a:pos x="868" y="433"/>
                </a:cxn>
                <a:cxn ang="0">
                  <a:pos x="884" y="487"/>
                </a:cxn>
                <a:cxn ang="0">
                  <a:pos x="890" y="536"/>
                </a:cxn>
                <a:cxn ang="0">
                  <a:pos x="906" y="439"/>
                </a:cxn>
                <a:cxn ang="0">
                  <a:pos x="901" y="390"/>
                </a:cxn>
                <a:cxn ang="0">
                  <a:pos x="852" y="276"/>
                </a:cxn>
                <a:cxn ang="0">
                  <a:pos x="792" y="189"/>
                </a:cxn>
                <a:cxn ang="0">
                  <a:pos x="732" y="152"/>
                </a:cxn>
                <a:cxn ang="0">
                  <a:pos x="651" y="130"/>
                </a:cxn>
                <a:cxn ang="0">
                  <a:pos x="591" y="125"/>
                </a:cxn>
                <a:cxn ang="0">
                  <a:pos x="521" y="130"/>
                </a:cxn>
                <a:cxn ang="0">
                  <a:pos x="467" y="125"/>
                </a:cxn>
                <a:cxn ang="0">
                  <a:pos x="412" y="81"/>
                </a:cxn>
                <a:cxn ang="0">
                  <a:pos x="369" y="38"/>
                </a:cxn>
                <a:cxn ang="0">
                  <a:pos x="331" y="16"/>
                </a:cxn>
                <a:cxn ang="0">
                  <a:pos x="288" y="0"/>
                </a:cxn>
                <a:cxn ang="0">
                  <a:pos x="184" y="5"/>
                </a:cxn>
                <a:cxn ang="0">
                  <a:pos x="114" y="11"/>
                </a:cxn>
                <a:cxn ang="0">
                  <a:pos x="76" y="32"/>
                </a:cxn>
                <a:cxn ang="0">
                  <a:pos x="22" y="81"/>
                </a:cxn>
                <a:cxn ang="0">
                  <a:pos x="5" y="141"/>
                </a:cxn>
                <a:cxn ang="0">
                  <a:pos x="11" y="217"/>
                </a:cxn>
                <a:cxn ang="0">
                  <a:pos x="22" y="276"/>
                </a:cxn>
                <a:cxn ang="0">
                  <a:pos x="0" y="357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2" name="组合 97307"/>
          <p:cNvGrpSpPr/>
          <p:nvPr/>
        </p:nvGrpSpPr>
        <p:grpSpPr>
          <a:xfrm rot="-1978816">
            <a:off x="5175250" y="5395913"/>
            <a:ext cx="1147763" cy="1092200"/>
            <a:chOff x="1971" y="1020"/>
            <a:chExt cx="2728" cy="2006"/>
          </a:xfrm>
        </p:grpSpPr>
        <p:sp>
          <p:nvSpPr>
            <p:cNvPr id="38019" name="任意多边形 97308"/>
            <p:cNvSpPr/>
            <p:nvPr/>
          </p:nvSpPr>
          <p:spPr>
            <a:xfrm>
              <a:off x="3511" y="1596"/>
              <a:ext cx="1025" cy="1192"/>
            </a:xfrm>
            <a:custGeom>
              <a:avLst/>
              <a:gdLst/>
              <a:ahLst/>
              <a:cxnLst>
                <a:cxn ang="0">
                  <a:pos x="336" y="49"/>
                </a:cxn>
                <a:cxn ang="0">
                  <a:pos x="569" y="0"/>
                </a:cxn>
                <a:cxn ang="0">
                  <a:pos x="819" y="43"/>
                </a:cxn>
                <a:cxn ang="0">
                  <a:pos x="1014" y="217"/>
                </a:cxn>
                <a:cxn ang="0">
                  <a:pos x="1025" y="396"/>
                </a:cxn>
                <a:cxn ang="0">
                  <a:pos x="949" y="656"/>
                </a:cxn>
                <a:cxn ang="0">
                  <a:pos x="710" y="959"/>
                </a:cxn>
                <a:cxn ang="0">
                  <a:pos x="542" y="1154"/>
                </a:cxn>
                <a:cxn ang="0">
                  <a:pos x="266" y="1192"/>
                </a:cxn>
                <a:cxn ang="0">
                  <a:pos x="0" y="986"/>
                </a:cxn>
                <a:cxn ang="0">
                  <a:pos x="336" y="49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0" name="任意多边形 97309"/>
            <p:cNvSpPr/>
            <p:nvPr/>
          </p:nvSpPr>
          <p:spPr>
            <a:xfrm>
              <a:off x="3511" y="1692"/>
              <a:ext cx="868" cy="1051"/>
            </a:xfrm>
            <a:custGeom>
              <a:avLst/>
              <a:gdLst/>
              <a:ahLst/>
              <a:cxnLst>
                <a:cxn ang="0">
                  <a:pos x="374" y="125"/>
                </a:cxn>
                <a:cxn ang="0">
                  <a:pos x="412" y="27"/>
                </a:cxn>
                <a:cxn ang="0">
                  <a:pos x="532" y="0"/>
                </a:cxn>
                <a:cxn ang="0">
                  <a:pos x="586" y="5"/>
                </a:cxn>
                <a:cxn ang="0">
                  <a:pos x="521" y="33"/>
                </a:cxn>
                <a:cxn ang="0">
                  <a:pos x="494" y="76"/>
                </a:cxn>
                <a:cxn ang="0">
                  <a:pos x="537" y="76"/>
                </a:cxn>
                <a:cxn ang="0">
                  <a:pos x="613" y="76"/>
                </a:cxn>
                <a:cxn ang="0">
                  <a:pos x="743" y="76"/>
                </a:cxn>
                <a:cxn ang="0">
                  <a:pos x="624" y="119"/>
                </a:cxn>
                <a:cxn ang="0">
                  <a:pos x="586" y="152"/>
                </a:cxn>
                <a:cxn ang="0">
                  <a:pos x="553" y="190"/>
                </a:cxn>
                <a:cxn ang="0">
                  <a:pos x="515" y="282"/>
                </a:cxn>
                <a:cxn ang="0">
                  <a:pos x="618" y="217"/>
                </a:cxn>
                <a:cxn ang="0">
                  <a:pos x="656" y="190"/>
                </a:cxn>
                <a:cxn ang="0">
                  <a:pos x="776" y="168"/>
                </a:cxn>
                <a:cxn ang="0">
                  <a:pos x="868" y="173"/>
                </a:cxn>
                <a:cxn ang="0">
                  <a:pos x="792" y="206"/>
                </a:cxn>
                <a:cxn ang="0">
                  <a:pos x="651" y="298"/>
                </a:cxn>
                <a:cxn ang="0">
                  <a:pos x="553" y="401"/>
                </a:cxn>
                <a:cxn ang="0">
                  <a:pos x="515" y="488"/>
                </a:cxn>
                <a:cxn ang="0">
                  <a:pos x="564" y="450"/>
                </a:cxn>
                <a:cxn ang="0">
                  <a:pos x="646" y="423"/>
                </a:cxn>
                <a:cxn ang="0">
                  <a:pos x="743" y="417"/>
                </a:cxn>
                <a:cxn ang="0">
                  <a:pos x="678" y="450"/>
                </a:cxn>
                <a:cxn ang="0">
                  <a:pos x="586" y="536"/>
                </a:cxn>
                <a:cxn ang="0">
                  <a:pos x="499" y="639"/>
                </a:cxn>
                <a:cxn ang="0">
                  <a:pos x="553" y="628"/>
                </a:cxn>
                <a:cxn ang="0">
                  <a:pos x="629" y="634"/>
                </a:cxn>
                <a:cxn ang="0">
                  <a:pos x="684" y="683"/>
                </a:cxn>
                <a:cxn ang="0">
                  <a:pos x="586" y="677"/>
                </a:cxn>
                <a:cxn ang="0">
                  <a:pos x="499" y="704"/>
                </a:cxn>
                <a:cxn ang="0">
                  <a:pos x="418" y="769"/>
                </a:cxn>
                <a:cxn ang="0">
                  <a:pos x="559" y="742"/>
                </a:cxn>
                <a:cxn ang="0">
                  <a:pos x="591" y="753"/>
                </a:cxn>
                <a:cxn ang="0">
                  <a:pos x="694" y="796"/>
                </a:cxn>
                <a:cxn ang="0">
                  <a:pos x="602" y="796"/>
                </a:cxn>
                <a:cxn ang="0">
                  <a:pos x="477" y="823"/>
                </a:cxn>
                <a:cxn ang="0">
                  <a:pos x="418" y="867"/>
                </a:cxn>
                <a:cxn ang="0">
                  <a:pos x="515" y="867"/>
                </a:cxn>
                <a:cxn ang="0">
                  <a:pos x="575" y="905"/>
                </a:cxn>
                <a:cxn ang="0">
                  <a:pos x="483" y="921"/>
                </a:cxn>
                <a:cxn ang="0">
                  <a:pos x="369" y="959"/>
                </a:cxn>
                <a:cxn ang="0">
                  <a:pos x="233" y="1051"/>
                </a:cxn>
                <a:cxn ang="0">
                  <a:pos x="0" y="926"/>
                </a:cxn>
                <a:cxn ang="0">
                  <a:pos x="374" y="125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1" name="任意多边形 97310"/>
            <p:cNvSpPr/>
            <p:nvPr/>
          </p:nvSpPr>
          <p:spPr>
            <a:xfrm>
              <a:off x="3820" y="1558"/>
              <a:ext cx="879" cy="1360"/>
            </a:xfrm>
            <a:custGeom>
              <a:avLst/>
              <a:gdLst/>
              <a:ahLst/>
              <a:cxnLst>
                <a:cxn ang="0">
                  <a:pos x="33" y="1284"/>
                </a:cxn>
                <a:cxn ang="0">
                  <a:pos x="98" y="1214"/>
                </a:cxn>
                <a:cxn ang="0">
                  <a:pos x="163" y="1172"/>
                </a:cxn>
                <a:cxn ang="0">
                  <a:pos x="239" y="1118"/>
                </a:cxn>
                <a:cxn ang="0">
                  <a:pos x="347" y="1042"/>
                </a:cxn>
                <a:cxn ang="0">
                  <a:pos x="402" y="912"/>
                </a:cxn>
                <a:cxn ang="0">
                  <a:pos x="434" y="813"/>
                </a:cxn>
                <a:cxn ang="0">
                  <a:pos x="467" y="739"/>
                </a:cxn>
                <a:cxn ang="0">
                  <a:pos x="499" y="652"/>
                </a:cxn>
                <a:cxn ang="0">
                  <a:pos x="526" y="580"/>
                </a:cxn>
                <a:cxn ang="0">
                  <a:pos x="575" y="533"/>
                </a:cxn>
                <a:cxn ang="0">
                  <a:pos x="640" y="479"/>
                </a:cxn>
                <a:cxn ang="0">
                  <a:pos x="651" y="390"/>
                </a:cxn>
                <a:cxn ang="0">
                  <a:pos x="624" y="265"/>
                </a:cxn>
                <a:cxn ang="0">
                  <a:pos x="575" y="200"/>
                </a:cxn>
                <a:cxn ang="0">
                  <a:pos x="488" y="146"/>
                </a:cxn>
                <a:cxn ang="0">
                  <a:pos x="380" y="98"/>
                </a:cxn>
                <a:cxn ang="0">
                  <a:pos x="244" y="81"/>
                </a:cxn>
                <a:cxn ang="0">
                  <a:pos x="81" y="103"/>
                </a:cxn>
                <a:cxn ang="0">
                  <a:pos x="71" y="60"/>
                </a:cxn>
                <a:cxn ang="0">
                  <a:pos x="22" y="33"/>
                </a:cxn>
                <a:cxn ang="0">
                  <a:pos x="195" y="11"/>
                </a:cxn>
                <a:cxn ang="0">
                  <a:pos x="304" y="0"/>
                </a:cxn>
                <a:cxn ang="0">
                  <a:pos x="429" y="0"/>
                </a:cxn>
                <a:cxn ang="0">
                  <a:pos x="505" y="0"/>
                </a:cxn>
                <a:cxn ang="0">
                  <a:pos x="575" y="56"/>
                </a:cxn>
                <a:cxn ang="0">
                  <a:pos x="684" y="88"/>
                </a:cxn>
                <a:cxn ang="0">
                  <a:pos x="716" y="121"/>
                </a:cxn>
                <a:cxn ang="0">
                  <a:pos x="803" y="164"/>
                </a:cxn>
                <a:cxn ang="0">
                  <a:pos x="868" y="175"/>
                </a:cxn>
                <a:cxn ang="0">
                  <a:pos x="879" y="208"/>
                </a:cxn>
                <a:cxn ang="0">
                  <a:pos x="857" y="273"/>
                </a:cxn>
                <a:cxn ang="0">
                  <a:pos x="803" y="294"/>
                </a:cxn>
                <a:cxn ang="0">
                  <a:pos x="760" y="305"/>
                </a:cxn>
                <a:cxn ang="0">
                  <a:pos x="814" y="349"/>
                </a:cxn>
                <a:cxn ang="0">
                  <a:pos x="836" y="403"/>
                </a:cxn>
                <a:cxn ang="0">
                  <a:pos x="846" y="468"/>
                </a:cxn>
                <a:cxn ang="0">
                  <a:pos x="846" y="544"/>
                </a:cxn>
                <a:cxn ang="0">
                  <a:pos x="825" y="609"/>
                </a:cxn>
                <a:cxn ang="0">
                  <a:pos x="781" y="544"/>
                </a:cxn>
                <a:cxn ang="0">
                  <a:pos x="749" y="554"/>
                </a:cxn>
                <a:cxn ang="0">
                  <a:pos x="760" y="609"/>
                </a:cxn>
                <a:cxn ang="0">
                  <a:pos x="781" y="652"/>
                </a:cxn>
                <a:cxn ang="0">
                  <a:pos x="760" y="728"/>
                </a:cxn>
                <a:cxn ang="0">
                  <a:pos x="727" y="793"/>
                </a:cxn>
                <a:cxn ang="0">
                  <a:pos x="662" y="901"/>
                </a:cxn>
                <a:cxn ang="0">
                  <a:pos x="629" y="966"/>
                </a:cxn>
                <a:cxn ang="0">
                  <a:pos x="564" y="1010"/>
                </a:cxn>
                <a:cxn ang="0">
                  <a:pos x="488" y="966"/>
                </a:cxn>
                <a:cxn ang="0">
                  <a:pos x="564" y="1042"/>
                </a:cxn>
                <a:cxn ang="0">
                  <a:pos x="586" y="1118"/>
                </a:cxn>
                <a:cxn ang="0">
                  <a:pos x="521" y="1194"/>
                </a:cxn>
                <a:cxn ang="0">
                  <a:pos x="445" y="1226"/>
                </a:cxn>
                <a:cxn ang="0">
                  <a:pos x="374" y="1219"/>
                </a:cxn>
                <a:cxn ang="0">
                  <a:pos x="304" y="1226"/>
                </a:cxn>
                <a:cxn ang="0">
                  <a:pos x="239" y="1270"/>
                </a:cxn>
                <a:cxn ang="0">
                  <a:pos x="147" y="1279"/>
                </a:cxn>
                <a:cxn ang="0">
                  <a:pos x="81" y="1311"/>
                </a:cxn>
                <a:cxn ang="0">
                  <a:pos x="43" y="1349"/>
                </a:cxn>
                <a:cxn ang="0">
                  <a:pos x="0" y="1360"/>
                </a:cxn>
                <a:cxn ang="0">
                  <a:pos x="33" y="1284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2" name="任意多边形 97311"/>
            <p:cNvSpPr/>
            <p:nvPr/>
          </p:nvSpPr>
          <p:spPr>
            <a:xfrm>
              <a:off x="2980" y="1058"/>
              <a:ext cx="971" cy="753"/>
            </a:xfrm>
            <a:custGeom>
              <a:avLst/>
              <a:gdLst/>
              <a:ahLst/>
              <a:cxnLst>
                <a:cxn ang="0">
                  <a:pos x="928" y="753"/>
                </a:cxn>
                <a:cxn ang="0">
                  <a:pos x="971" y="547"/>
                </a:cxn>
                <a:cxn ang="0">
                  <a:pos x="949" y="374"/>
                </a:cxn>
                <a:cxn ang="0">
                  <a:pos x="884" y="244"/>
                </a:cxn>
                <a:cxn ang="0">
                  <a:pos x="819" y="163"/>
                </a:cxn>
                <a:cxn ang="0">
                  <a:pos x="694" y="108"/>
                </a:cxn>
                <a:cxn ang="0">
                  <a:pos x="553" y="114"/>
                </a:cxn>
                <a:cxn ang="0">
                  <a:pos x="423" y="27"/>
                </a:cxn>
                <a:cxn ang="0">
                  <a:pos x="380" y="0"/>
                </a:cxn>
                <a:cxn ang="0">
                  <a:pos x="320" y="0"/>
                </a:cxn>
                <a:cxn ang="0">
                  <a:pos x="184" y="0"/>
                </a:cxn>
                <a:cxn ang="0">
                  <a:pos x="146" y="33"/>
                </a:cxn>
                <a:cxn ang="0">
                  <a:pos x="108" y="81"/>
                </a:cxn>
                <a:cxn ang="0">
                  <a:pos x="98" y="157"/>
                </a:cxn>
                <a:cxn ang="0">
                  <a:pos x="103" y="233"/>
                </a:cxn>
                <a:cxn ang="0">
                  <a:pos x="98" y="276"/>
                </a:cxn>
                <a:cxn ang="0">
                  <a:pos x="0" y="390"/>
                </a:cxn>
                <a:cxn ang="0">
                  <a:pos x="928" y="753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3" name="任意多边形 97312"/>
            <p:cNvSpPr/>
            <p:nvPr/>
          </p:nvSpPr>
          <p:spPr>
            <a:xfrm>
              <a:off x="3083" y="1280"/>
              <a:ext cx="797" cy="563"/>
            </a:xfrm>
            <a:custGeom>
              <a:avLst/>
              <a:gdLst/>
              <a:ahLst/>
              <a:cxnLst>
                <a:cxn ang="0">
                  <a:pos x="0" y="222"/>
                </a:cxn>
                <a:cxn ang="0">
                  <a:pos x="43" y="108"/>
                </a:cxn>
                <a:cxn ang="0">
                  <a:pos x="103" y="146"/>
                </a:cxn>
                <a:cxn ang="0">
                  <a:pos x="98" y="60"/>
                </a:cxn>
                <a:cxn ang="0">
                  <a:pos x="98" y="27"/>
                </a:cxn>
                <a:cxn ang="0">
                  <a:pos x="141" y="70"/>
                </a:cxn>
                <a:cxn ang="0">
                  <a:pos x="179" y="162"/>
                </a:cxn>
                <a:cxn ang="0">
                  <a:pos x="184" y="60"/>
                </a:cxn>
                <a:cxn ang="0">
                  <a:pos x="163" y="5"/>
                </a:cxn>
                <a:cxn ang="0">
                  <a:pos x="260" y="108"/>
                </a:cxn>
                <a:cxn ang="0">
                  <a:pos x="293" y="16"/>
                </a:cxn>
                <a:cxn ang="0">
                  <a:pos x="342" y="81"/>
                </a:cxn>
                <a:cxn ang="0">
                  <a:pos x="423" y="27"/>
                </a:cxn>
                <a:cxn ang="0">
                  <a:pos x="450" y="76"/>
                </a:cxn>
                <a:cxn ang="0">
                  <a:pos x="510" y="38"/>
                </a:cxn>
                <a:cxn ang="0">
                  <a:pos x="526" y="0"/>
                </a:cxn>
                <a:cxn ang="0">
                  <a:pos x="548" y="76"/>
                </a:cxn>
                <a:cxn ang="0">
                  <a:pos x="553" y="162"/>
                </a:cxn>
                <a:cxn ang="0">
                  <a:pos x="613" y="108"/>
                </a:cxn>
                <a:cxn ang="0">
                  <a:pos x="629" y="60"/>
                </a:cxn>
                <a:cxn ang="0">
                  <a:pos x="634" y="173"/>
                </a:cxn>
                <a:cxn ang="0">
                  <a:pos x="640" y="200"/>
                </a:cxn>
                <a:cxn ang="0">
                  <a:pos x="678" y="152"/>
                </a:cxn>
                <a:cxn ang="0">
                  <a:pos x="705" y="211"/>
                </a:cxn>
                <a:cxn ang="0">
                  <a:pos x="721" y="244"/>
                </a:cxn>
                <a:cxn ang="0">
                  <a:pos x="748" y="227"/>
                </a:cxn>
                <a:cxn ang="0">
                  <a:pos x="775" y="254"/>
                </a:cxn>
                <a:cxn ang="0">
                  <a:pos x="797" y="330"/>
                </a:cxn>
                <a:cxn ang="0">
                  <a:pos x="613" y="563"/>
                </a:cxn>
                <a:cxn ang="0">
                  <a:pos x="22" y="390"/>
                </a:cxn>
                <a:cxn ang="0">
                  <a:pos x="0" y="222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4" name="任意多边形 97313"/>
            <p:cNvSpPr/>
            <p:nvPr/>
          </p:nvSpPr>
          <p:spPr>
            <a:xfrm>
              <a:off x="1998" y="1311"/>
              <a:ext cx="1237" cy="1376"/>
            </a:xfrm>
            <a:custGeom>
              <a:avLst/>
              <a:gdLst/>
              <a:ahLst/>
              <a:cxnLst>
                <a:cxn ang="0">
                  <a:pos x="315" y="1127"/>
                </a:cxn>
                <a:cxn ang="0">
                  <a:pos x="250" y="1008"/>
                </a:cxn>
                <a:cxn ang="0">
                  <a:pos x="184" y="932"/>
                </a:cxn>
                <a:cxn ang="0">
                  <a:pos x="109" y="834"/>
                </a:cxn>
                <a:cxn ang="0">
                  <a:pos x="87" y="748"/>
                </a:cxn>
                <a:cxn ang="0">
                  <a:pos x="98" y="661"/>
                </a:cxn>
                <a:cxn ang="0">
                  <a:pos x="22" y="531"/>
                </a:cxn>
                <a:cxn ang="0">
                  <a:pos x="0" y="401"/>
                </a:cxn>
                <a:cxn ang="0">
                  <a:pos x="33" y="325"/>
                </a:cxn>
                <a:cxn ang="0">
                  <a:pos x="174" y="260"/>
                </a:cxn>
                <a:cxn ang="0">
                  <a:pos x="239" y="87"/>
                </a:cxn>
                <a:cxn ang="0">
                  <a:pos x="336" y="22"/>
                </a:cxn>
                <a:cxn ang="0">
                  <a:pos x="434" y="11"/>
                </a:cxn>
                <a:cxn ang="0">
                  <a:pos x="564" y="0"/>
                </a:cxn>
                <a:cxn ang="0">
                  <a:pos x="792" y="43"/>
                </a:cxn>
                <a:cxn ang="0">
                  <a:pos x="770" y="715"/>
                </a:cxn>
                <a:cxn ang="0">
                  <a:pos x="1237" y="1224"/>
                </a:cxn>
                <a:cxn ang="0">
                  <a:pos x="1150" y="1376"/>
                </a:cxn>
                <a:cxn ang="0">
                  <a:pos x="716" y="1376"/>
                </a:cxn>
                <a:cxn ang="0">
                  <a:pos x="315" y="1127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5" name="任意多边形 97314"/>
            <p:cNvSpPr/>
            <p:nvPr/>
          </p:nvSpPr>
          <p:spPr>
            <a:xfrm>
              <a:off x="1971" y="1291"/>
              <a:ext cx="1020" cy="1452"/>
            </a:xfrm>
            <a:custGeom>
              <a:avLst/>
              <a:gdLst/>
              <a:ahLst/>
              <a:cxnLst>
                <a:cxn ang="0">
                  <a:pos x="559" y="54"/>
                </a:cxn>
                <a:cxn ang="0">
                  <a:pos x="423" y="70"/>
                </a:cxn>
                <a:cxn ang="0">
                  <a:pos x="374" y="108"/>
                </a:cxn>
                <a:cxn ang="0">
                  <a:pos x="358" y="157"/>
                </a:cxn>
                <a:cxn ang="0">
                  <a:pos x="353" y="244"/>
                </a:cxn>
                <a:cxn ang="0">
                  <a:pos x="336" y="298"/>
                </a:cxn>
                <a:cxn ang="0">
                  <a:pos x="298" y="325"/>
                </a:cxn>
                <a:cxn ang="0">
                  <a:pos x="228" y="368"/>
                </a:cxn>
                <a:cxn ang="0">
                  <a:pos x="190" y="390"/>
                </a:cxn>
                <a:cxn ang="0">
                  <a:pos x="174" y="439"/>
                </a:cxn>
                <a:cxn ang="0">
                  <a:pos x="179" y="471"/>
                </a:cxn>
                <a:cxn ang="0">
                  <a:pos x="206" y="498"/>
                </a:cxn>
                <a:cxn ang="0">
                  <a:pos x="244" y="558"/>
                </a:cxn>
                <a:cxn ang="0">
                  <a:pos x="266" y="661"/>
                </a:cxn>
                <a:cxn ang="0">
                  <a:pos x="244" y="726"/>
                </a:cxn>
                <a:cxn ang="0">
                  <a:pos x="244" y="796"/>
                </a:cxn>
                <a:cxn ang="0">
                  <a:pos x="260" y="856"/>
                </a:cxn>
                <a:cxn ang="0">
                  <a:pos x="298" y="921"/>
                </a:cxn>
                <a:cxn ang="0">
                  <a:pos x="347" y="1019"/>
                </a:cxn>
                <a:cxn ang="0">
                  <a:pos x="434" y="1062"/>
                </a:cxn>
                <a:cxn ang="0">
                  <a:pos x="505" y="1078"/>
                </a:cxn>
                <a:cxn ang="0">
                  <a:pos x="575" y="1111"/>
                </a:cxn>
                <a:cxn ang="0">
                  <a:pos x="629" y="1143"/>
                </a:cxn>
                <a:cxn ang="0">
                  <a:pos x="667" y="1192"/>
                </a:cxn>
                <a:cxn ang="0">
                  <a:pos x="749" y="1197"/>
                </a:cxn>
                <a:cxn ang="0">
                  <a:pos x="808" y="1214"/>
                </a:cxn>
                <a:cxn ang="0">
                  <a:pos x="895" y="1241"/>
                </a:cxn>
                <a:cxn ang="0">
                  <a:pos x="955" y="1295"/>
                </a:cxn>
                <a:cxn ang="0">
                  <a:pos x="1020" y="1344"/>
                </a:cxn>
                <a:cxn ang="0">
                  <a:pos x="1015" y="1452"/>
                </a:cxn>
                <a:cxn ang="0">
                  <a:pos x="336" y="1176"/>
                </a:cxn>
                <a:cxn ang="0">
                  <a:pos x="277" y="1067"/>
                </a:cxn>
                <a:cxn ang="0">
                  <a:pos x="217" y="1002"/>
                </a:cxn>
                <a:cxn ang="0">
                  <a:pos x="157" y="943"/>
                </a:cxn>
                <a:cxn ang="0">
                  <a:pos x="125" y="899"/>
                </a:cxn>
                <a:cxn ang="0">
                  <a:pos x="98" y="818"/>
                </a:cxn>
                <a:cxn ang="0">
                  <a:pos x="87" y="742"/>
                </a:cxn>
                <a:cxn ang="0">
                  <a:pos x="92" y="688"/>
                </a:cxn>
                <a:cxn ang="0">
                  <a:pos x="54" y="628"/>
                </a:cxn>
                <a:cxn ang="0">
                  <a:pos x="27" y="580"/>
                </a:cxn>
                <a:cxn ang="0">
                  <a:pos x="5" y="520"/>
                </a:cxn>
                <a:cxn ang="0">
                  <a:pos x="0" y="461"/>
                </a:cxn>
                <a:cxn ang="0">
                  <a:pos x="5" y="363"/>
                </a:cxn>
                <a:cxn ang="0">
                  <a:pos x="33" y="314"/>
                </a:cxn>
                <a:cxn ang="0">
                  <a:pos x="87" y="293"/>
                </a:cxn>
                <a:cxn ang="0">
                  <a:pos x="130" y="271"/>
                </a:cxn>
                <a:cxn ang="0">
                  <a:pos x="184" y="249"/>
                </a:cxn>
                <a:cxn ang="0">
                  <a:pos x="190" y="195"/>
                </a:cxn>
                <a:cxn ang="0">
                  <a:pos x="201" y="135"/>
                </a:cxn>
                <a:cxn ang="0">
                  <a:pos x="228" y="98"/>
                </a:cxn>
                <a:cxn ang="0">
                  <a:pos x="277" y="65"/>
                </a:cxn>
                <a:cxn ang="0">
                  <a:pos x="320" y="33"/>
                </a:cxn>
                <a:cxn ang="0">
                  <a:pos x="401" y="11"/>
                </a:cxn>
                <a:cxn ang="0">
                  <a:pos x="494" y="5"/>
                </a:cxn>
                <a:cxn ang="0">
                  <a:pos x="619" y="0"/>
                </a:cxn>
                <a:cxn ang="0">
                  <a:pos x="760" y="11"/>
                </a:cxn>
                <a:cxn ang="0">
                  <a:pos x="559" y="54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6" name="任意多边形 97315"/>
            <p:cNvSpPr/>
            <p:nvPr/>
          </p:nvSpPr>
          <p:spPr>
            <a:xfrm>
              <a:off x="2378" y="1320"/>
              <a:ext cx="1150" cy="1323"/>
            </a:xfrm>
            <a:custGeom>
              <a:avLst/>
              <a:gdLst/>
              <a:ahLst/>
              <a:cxnLst>
                <a:cxn ang="0">
                  <a:pos x="727" y="1323"/>
                </a:cxn>
                <a:cxn ang="0">
                  <a:pos x="575" y="1236"/>
                </a:cxn>
                <a:cxn ang="0">
                  <a:pos x="532" y="1161"/>
                </a:cxn>
                <a:cxn ang="0">
                  <a:pos x="477" y="1128"/>
                </a:cxn>
                <a:cxn ang="0">
                  <a:pos x="380" y="1117"/>
                </a:cxn>
                <a:cxn ang="0">
                  <a:pos x="271" y="1041"/>
                </a:cxn>
                <a:cxn ang="0">
                  <a:pos x="212" y="991"/>
                </a:cxn>
                <a:cxn ang="0">
                  <a:pos x="174" y="933"/>
                </a:cxn>
                <a:cxn ang="0">
                  <a:pos x="163" y="847"/>
                </a:cxn>
                <a:cxn ang="0">
                  <a:pos x="174" y="792"/>
                </a:cxn>
                <a:cxn ang="0">
                  <a:pos x="98" y="738"/>
                </a:cxn>
                <a:cxn ang="0">
                  <a:pos x="22" y="619"/>
                </a:cxn>
                <a:cxn ang="0">
                  <a:pos x="0" y="520"/>
                </a:cxn>
                <a:cxn ang="0">
                  <a:pos x="16" y="439"/>
                </a:cxn>
                <a:cxn ang="0">
                  <a:pos x="43" y="359"/>
                </a:cxn>
                <a:cxn ang="0">
                  <a:pos x="130" y="283"/>
                </a:cxn>
                <a:cxn ang="0">
                  <a:pos x="119" y="190"/>
                </a:cxn>
                <a:cxn ang="0">
                  <a:pos x="130" y="132"/>
                </a:cxn>
                <a:cxn ang="0">
                  <a:pos x="184" y="45"/>
                </a:cxn>
                <a:cxn ang="0">
                  <a:pos x="266" y="16"/>
                </a:cxn>
                <a:cxn ang="0">
                  <a:pos x="380" y="2"/>
                </a:cxn>
                <a:cxn ang="0">
                  <a:pos x="472" y="0"/>
                </a:cxn>
                <a:cxn ang="0">
                  <a:pos x="586" y="34"/>
                </a:cxn>
                <a:cxn ang="0">
                  <a:pos x="651" y="56"/>
                </a:cxn>
                <a:cxn ang="0">
                  <a:pos x="792" y="175"/>
                </a:cxn>
                <a:cxn ang="0">
                  <a:pos x="835" y="273"/>
                </a:cxn>
                <a:cxn ang="0">
                  <a:pos x="542" y="316"/>
                </a:cxn>
                <a:cxn ang="0">
                  <a:pos x="532" y="381"/>
                </a:cxn>
                <a:cxn ang="0">
                  <a:pos x="651" y="814"/>
                </a:cxn>
                <a:cxn ang="0">
                  <a:pos x="922" y="901"/>
                </a:cxn>
                <a:cxn ang="0">
                  <a:pos x="1150" y="1009"/>
                </a:cxn>
                <a:cxn ang="0">
                  <a:pos x="727" y="1323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7" name="任意多边形 97316"/>
            <p:cNvSpPr/>
            <p:nvPr/>
          </p:nvSpPr>
          <p:spPr>
            <a:xfrm>
              <a:off x="2361" y="1307"/>
              <a:ext cx="489" cy="845"/>
            </a:xfrm>
            <a:custGeom>
              <a:avLst/>
              <a:gdLst/>
              <a:ahLst/>
              <a:cxnLst>
                <a:cxn ang="0">
                  <a:pos x="174" y="737"/>
                </a:cxn>
                <a:cxn ang="0">
                  <a:pos x="136" y="683"/>
                </a:cxn>
                <a:cxn ang="0">
                  <a:pos x="98" y="618"/>
                </a:cxn>
                <a:cxn ang="0">
                  <a:pos x="82" y="547"/>
                </a:cxn>
                <a:cxn ang="0">
                  <a:pos x="92" y="482"/>
                </a:cxn>
                <a:cxn ang="0">
                  <a:pos x="130" y="428"/>
                </a:cxn>
                <a:cxn ang="0">
                  <a:pos x="217" y="395"/>
                </a:cxn>
                <a:cxn ang="0">
                  <a:pos x="266" y="358"/>
                </a:cxn>
                <a:cxn ang="0">
                  <a:pos x="277" y="282"/>
                </a:cxn>
                <a:cxn ang="0">
                  <a:pos x="245" y="222"/>
                </a:cxn>
                <a:cxn ang="0">
                  <a:pos x="223" y="184"/>
                </a:cxn>
                <a:cxn ang="0">
                  <a:pos x="217" y="98"/>
                </a:cxn>
                <a:cxn ang="0">
                  <a:pos x="250" y="65"/>
                </a:cxn>
                <a:cxn ang="0">
                  <a:pos x="304" y="54"/>
                </a:cxn>
                <a:cxn ang="0">
                  <a:pos x="364" y="33"/>
                </a:cxn>
                <a:cxn ang="0">
                  <a:pos x="408" y="27"/>
                </a:cxn>
                <a:cxn ang="0">
                  <a:pos x="489" y="22"/>
                </a:cxn>
                <a:cxn ang="0">
                  <a:pos x="413" y="0"/>
                </a:cxn>
                <a:cxn ang="0">
                  <a:pos x="337" y="0"/>
                </a:cxn>
                <a:cxn ang="0">
                  <a:pos x="277" y="0"/>
                </a:cxn>
                <a:cxn ang="0">
                  <a:pos x="206" y="22"/>
                </a:cxn>
                <a:cxn ang="0">
                  <a:pos x="152" y="65"/>
                </a:cxn>
                <a:cxn ang="0">
                  <a:pos x="136" y="114"/>
                </a:cxn>
                <a:cxn ang="0">
                  <a:pos x="114" y="184"/>
                </a:cxn>
                <a:cxn ang="0">
                  <a:pos x="114" y="238"/>
                </a:cxn>
                <a:cxn ang="0">
                  <a:pos x="130" y="287"/>
                </a:cxn>
                <a:cxn ang="0">
                  <a:pos x="76" y="309"/>
                </a:cxn>
                <a:cxn ang="0">
                  <a:pos x="49" y="336"/>
                </a:cxn>
                <a:cxn ang="0">
                  <a:pos x="16" y="385"/>
                </a:cxn>
                <a:cxn ang="0">
                  <a:pos x="0" y="455"/>
                </a:cxn>
                <a:cxn ang="0">
                  <a:pos x="0" y="547"/>
                </a:cxn>
                <a:cxn ang="0">
                  <a:pos x="27" y="645"/>
                </a:cxn>
                <a:cxn ang="0">
                  <a:pos x="71" y="753"/>
                </a:cxn>
                <a:cxn ang="0">
                  <a:pos x="103" y="785"/>
                </a:cxn>
                <a:cxn ang="0">
                  <a:pos x="141" y="807"/>
                </a:cxn>
                <a:cxn ang="0">
                  <a:pos x="190" y="845"/>
                </a:cxn>
                <a:cxn ang="0">
                  <a:pos x="201" y="796"/>
                </a:cxn>
                <a:cxn ang="0">
                  <a:pos x="174" y="737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8" name="任意多边形 97317"/>
            <p:cNvSpPr/>
            <p:nvPr/>
          </p:nvSpPr>
          <p:spPr>
            <a:xfrm>
              <a:off x="2660" y="1486"/>
              <a:ext cx="580" cy="1056"/>
            </a:xfrm>
            <a:custGeom>
              <a:avLst/>
              <a:gdLst/>
              <a:ahLst/>
              <a:cxnLst>
                <a:cxn ang="0">
                  <a:pos x="472" y="1056"/>
                </a:cxn>
                <a:cxn ang="0">
                  <a:pos x="423" y="1034"/>
                </a:cxn>
                <a:cxn ang="0">
                  <a:pos x="363" y="1024"/>
                </a:cxn>
                <a:cxn ang="0">
                  <a:pos x="331" y="1024"/>
                </a:cxn>
                <a:cxn ang="0">
                  <a:pos x="396" y="996"/>
                </a:cxn>
                <a:cxn ang="0">
                  <a:pos x="336" y="969"/>
                </a:cxn>
                <a:cxn ang="0">
                  <a:pos x="276" y="948"/>
                </a:cxn>
                <a:cxn ang="0">
                  <a:pos x="206" y="937"/>
                </a:cxn>
                <a:cxn ang="0">
                  <a:pos x="276" y="926"/>
                </a:cxn>
                <a:cxn ang="0">
                  <a:pos x="352" y="926"/>
                </a:cxn>
                <a:cxn ang="0">
                  <a:pos x="249" y="866"/>
                </a:cxn>
                <a:cxn ang="0">
                  <a:pos x="168" y="839"/>
                </a:cxn>
                <a:cxn ang="0">
                  <a:pos x="119" y="834"/>
                </a:cxn>
                <a:cxn ang="0">
                  <a:pos x="201" y="818"/>
                </a:cxn>
                <a:cxn ang="0">
                  <a:pos x="287" y="823"/>
                </a:cxn>
                <a:cxn ang="0">
                  <a:pos x="331" y="829"/>
                </a:cxn>
                <a:cxn ang="0">
                  <a:pos x="255" y="780"/>
                </a:cxn>
                <a:cxn ang="0">
                  <a:pos x="168" y="758"/>
                </a:cxn>
                <a:cxn ang="0">
                  <a:pos x="65" y="731"/>
                </a:cxn>
                <a:cxn ang="0">
                  <a:pos x="195" y="726"/>
                </a:cxn>
                <a:cxn ang="0">
                  <a:pos x="271" y="731"/>
                </a:cxn>
                <a:cxn ang="0">
                  <a:pos x="195" y="661"/>
                </a:cxn>
                <a:cxn ang="0">
                  <a:pos x="60" y="612"/>
                </a:cxn>
                <a:cxn ang="0">
                  <a:pos x="0" y="596"/>
                </a:cxn>
                <a:cxn ang="0">
                  <a:pos x="195" y="607"/>
                </a:cxn>
                <a:cxn ang="0">
                  <a:pos x="228" y="612"/>
                </a:cxn>
                <a:cxn ang="0">
                  <a:pos x="184" y="574"/>
                </a:cxn>
                <a:cxn ang="0">
                  <a:pos x="108" y="514"/>
                </a:cxn>
                <a:cxn ang="0">
                  <a:pos x="201" y="487"/>
                </a:cxn>
                <a:cxn ang="0">
                  <a:pos x="168" y="449"/>
                </a:cxn>
                <a:cxn ang="0">
                  <a:pos x="92" y="406"/>
                </a:cxn>
                <a:cxn ang="0">
                  <a:pos x="130" y="379"/>
                </a:cxn>
                <a:cxn ang="0">
                  <a:pos x="81" y="347"/>
                </a:cxn>
                <a:cxn ang="0">
                  <a:pos x="16" y="330"/>
                </a:cxn>
                <a:cxn ang="0">
                  <a:pos x="87" y="314"/>
                </a:cxn>
                <a:cxn ang="0">
                  <a:pos x="38" y="271"/>
                </a:cxn>
                <a:cxn ang="0">
                  <a:pos x="0" y="265"/>
                </a:cxn>
                <a:cxn ang="0">
                  <a:pos x="60" y="255"/>
                </a:cxn>
                <a:cxn ang="0">
                  <a:pos x="108" y="260"/>
                </a:cxn>
                <a:cxn ang="0">
                  <a:pos x="43" y="190"/>
                </a:cxn>
                <a:cxn ang="0">
                  <a:pos x="22" y="135"/>
                </a:cxn>
                <a:cxn ang="0">
                  <a:pos x="70" y="173"/>
                </a:cxn>
                <a:cxn ang="0">
                  <a:pos x="125" y="179"/>
                </a:cxn>
                <a:cxn ang="0">
                  <a:pos x="103" y="76"/>
                </a:cxn>
                <a:cxn ang="0">
                  <a:pos x="98" y="0"/>
                </a:cxn>
                <a:cxn ang="0">
                  <a:pos x="114" y="49"/>
                </a:cxn>
                <a:cxn ang="0">
                  <a:pos x="168" y="103"/>
                </a:cxn>
                <a:cxn ang="0">
                  <a:pos x="163" y="43"/>
                </a:cxn>
                <a:cxn ang="0">
                  <a:pos x="168" y="11"/>
                </a:cxn>
                <a:cxn ang="0">
                  <a:pos x="201" y="60"/>
                </a:cxn>
                <a:cxn ang="0">
                  <a:pos x="244" y="92"/>
                </a:cxn>
                <a:cxn ang="0">
                  <a:pos x="287" y="16"/>
                </a:cxn>
                <a:cxn ang="0">
                  <a:pos x="309" y="70"/>
                </a:cxn>
                <a:cxn ang="0">
                  <a:pos x="347" y="114"/>
                </a:cxn>
                <a:cxn ang="0">
                  <a:pos x="369" y="43"/>
                </a:cxn>
                <a:cxn ang="0">
                  <a:pos x="396" y="146"/>
                </a:cxn>
                <a:cxn ang="0">
                  <a:pos x="580" y="921"/>
                </a:cxn>
                <a:cxn ang="0">
                  <a:pos x="472" y="1056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9" name="任意多边形 97318"/>
            <p:cNvSpPr/>
            <p:nvPr/>
          </p:nvSpPr>
          <p:spPr>
            <a:xfrm>
              <a:off x="2920" y="1493"/>
              <a:ext cx="906" cy="618"/>
            </a:xfrm>
            <a:custGeom>
              <a:avLst/>
              <a:gdLst/>
              <a:ahLst/>
              <a:cxnLst>
                <a:cxn ang="0">
                  <a:pos x="103" y="130"/>
                </a:cxn>
                <a:cxn ang="0">
                  <a:pos x="5" y="130"/>
                </a:cxn>
                <a:cxn ang="0">
                  <a:pos x="0" y="314"/>
                </a:cxn>
                <a:cxn ang="0">
                  <a:pos x="49" y="558"/>
                </a:cxn>
                <a:cxn ang="0">
                  <a:pos x="456" y="618"/>
                </a:cxn>
                <a:cxn ang="0">
                  <a:pos x="863" y="553"/>
                </a:cxn>
                <a:cxn ang="0">
                  <a:pos x="895" y="309"/>
                </a:cxn>
                <a:cxn ang="0">
                  <a:pos x="906" y="179"/>
                </a:cxn>
                <a:cxn ang="0">
                  <a:pos x="868" y="81"/>
                </a:cxn>
                <a:cxn ang="0">
                  <a:pos x="651" y="0"/>
                </a:cxn>
                <a:cxn ang="0">
                  <a:pos x="450" y="0"/>
                </a:cxn>
                <a:cxn ang="0">
                  <a:pos x="320" y="60"/>
                </a:cxn>
                <a:cxn ang="0">
                  <a:pos x="195" y="130"/>
                </a:cxn>
                <a:cxn ang="0">
                  <a:pos x="103" y="130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0" name="任意多边形 97319"/>
            <p:cNvSpPr/>
            <p:nvPr/>
          </p:nvSpPr>
          <p:spPr>
            <a:xfrm>
              <a:off x="3007" y="1916"/>
              <a:ext cx="824" cy="379"/>
            </a:xfrm>
            <a:custGeom>
              <a:avLst/>
              <a:gdLst/>
              <a:ahLst/>
              <a:cxnLst>
                <a:cxn ang="0">
                  <a:pos x="103" y="27"/>
                </a:cxn>
                <a:cxn ang="0">
                  <a:pos x="0" y="97"/>
                </a:cxn>
                <a:cxn ang="0">
                  <a:pos x="423" y="379"/>
                </a:cxn>
                <a:cxn ang="0">
                  <a:pos x="531" y="217"/>
                </a:cxn>
                <a:cxn ang="0">
                  <a:pos x="721" y="152"/>
                </a:cxn>
                <a:cxn ang="0">
                  <a:pos x="824" y="27"/>
                </a:cxn>
                <a:cxn ang="0">
                  <a:pos x="726" y="0"/>
                </a:cxn>
                <a:cxn ang="0">
                  <a:pos x="510" y="38"/>
                </a:cxn>
                <a:cxn ang="0">
                  <a:pos x="385" y="43"/>
                </a:cxn>
                <a:cxn ang="0">
                  <a:pos x="287" y="16"/>
                </a:cxn>
                <a:cxn ang="0">
                  <a:pos x="103" y="27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1" name="任意多边形 97320"/>
            <p:cNvSpPr/>
            <p:nvPr/>
          </p:nvSpPr>
          <p:spPr>
            <a:xfrm>
              <a:off x="2627" y="2654"/>
              <a:ext cx="1302" cy="3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74" y="166"/>
                </a:cxn>
                <a:cxn ang="0">
                  <a:pos x="293" y="253"/>
                </a:cxn>
                <a:cxn ang="0">
                  <a:pos x="401" y="318"/>
                </a:cxn>
                <a:cxn ang="0">
                  <a:pos x="488" y="350"/>
                </a:cxn>
                <a:cxn ang="0">
                  <a:pos x="629" y="372"/>
                </a:cxn>
                <a:cxn ang="0">
                  <a:pos x="749" y="372"/>
                </a:cxn>
                <a:cxn ang="0">
                  <a:pos x="868" y="350"/>
                </a:cxn>
                <a:cxn ang="0">
                  <a:pos x="955" y="329"/>
                </a:cxn>
                <a:cxn ang="0">
                  <a:pos x="1052" y="274"/>
                </a:cxn>
                <a:cxn ang="0">
                  <a:pos x="1161" y="226"/>
                </a:cxn>
                <a:cxn ang="0">
                  <a:pos x="1253" y="153"/>
                </a:cxn>
                <a:cxn ang="0">
                  <a:pos x="1302" y="108"/>
                </a:cxn>
                <a:cxn ang="0">
                  <a:pos x="966" y="0"/>
                </a:cxn>
                <a:cxn ang="0">
                  <a:pos x="575" y="11"/>
                </a:cxn>
                <a:cxn ang="0">
                  <a:pos x="0" y="36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2" name="任意多边形 97321"/>
            <p:cNvSpPr/>
            <p:nvPr/>
          </p:nvSpPr>
          <p:spPr>
            <a:xfrm>
              <a:off x="2980" y="2138"/>
              <a:ext cx="515" cy="3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128"/>
                </a:cxn>
                <a:cxn ang="0">
                  <a:pos x="70" y="198"/>
                </a:cxn>
                <a:cxn ang="0">
                  <a:pos x="125" y="274"/>
                </a:cxn>
                <a:cxn ang="0">
                  <a:pos x="179" y="339"/>
                </a:cxn>
                <a:cxn ang="0">
                  <a:pos x="233" y="395"/>
                </a:cxn>
                <a:cxn ang="0">
                  <a:pos x="515" y="180"/>
                </a:cxn>
                <a:cxn ang="0">
                  <a:pos x="352" y="72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3" name="任意多边形 97322"/>
            <p:cNvSpPr/>
            <p:nvPr/>
          </p:nvSpPr>
          <p:spPr>
            <a:xfrm>
              <a:off x="3137" y="1744"/>
              <a:ext cx="770" cy="914"/>
            </a:xfrm>
            <a:custGeom>
              <a:avLst/>
              <a:gdLst/>
              <a:ahLst/>
              <a:cxnLst>
                <a:cxn ang="0">
                  <a:pos x="22" y="900"/>
                </a:cxn>
                <a:cxn ang="0">
                  <a:pos x="0" y="791"/>
                </a:cxn>
                <a:cxn ang="0">
                  <a:pos x="65" y="683"/>
                </a:cxn>
                <a:cxn ang="0">
                  <a:pos x="206" y="574"/>
                </a:cxn>
                <a:cxn ang="0">
                  <a:pos x="325" y="488"/>
                </a:cxn>
                <a:cxn ang="0">
                  <a:pos x="380" y="379"/>
                </a:cxn>
                <a:cxn ang="0">
                  <a:pos x="477" y="347"/>
                </a:cxn>
                <a:cxn ang="0">
                  <a:pos x="586" y="325"/>
                </a:cxn>
                <a:cxn ang="0">
                  <a:pos x="629" y="238"/>
                </a:cxn>
                <a:cxn ang="0">
                  <a:pos x="683" y="119"/>
                </a:cxn>
                <a:cxn ang="0">
                  <a:pos x="716" y="22"/>
                </a:cxn>
                <a:cxn ang="0">
                  <a:pos x="748" y="0"/>
                </a:cxn>
                <a:cxn ang="0">
                  <a:pos x="770" y="145"/>
                </a:cxn>
                <a:cxn ang="0">
                  <a:pos x="770" y="269"/>
                </a:cxn>
                <a:cxn ang="0">
                  <a:pos x="770" y="356"/>
                </a:cxn>
                <a:cxn ang="0">
                  <a:pos x="759" y="448"/>
                </a:cxn>
                <a:cxn ang="0">
                  <a:pos x="743" y="535"/>
                </a:cxn>
                <a:cxn ang="0">
                  <a:pos x="705" y="632"/>
                </a:cxn>
                <a:cxn ang="0">
                  <a:pos x="667" y="708"/>
                </a:cxn>
                <a:cxn ang="0">
                  <a:pos x="613" y="789"/>
                </a:cxn>
                <a:cxn ang="0">
                  <a:pos x="515" y="914"/>
                </a:cxn>
                <a:cxn ang="0">
                  <a:pos x="325" y="889"/>
                </a:cxn>
                <a:cxn ang="0">
                  <a:pos x="22" y="900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4" name="任意多边形 97323"/>
            <p:cNvSpPr/>
            <p:nvPr/>
          </p:nvSpPr>
          <p:spPr>
            <a:xfrm>
              <a:off x="2128" y="2405"/>
              <a:ext cx="1817" cy="433"/>
            </a:xfrm>
            <a:custGeom>
              <a:avLst/>
              <a:gdLst/>
              <a:ahLst/>
              <a:cxnLst>
                <a:cxn ang="0">
                  <a:pos x="325" y="54"/>
                </a:cxn>
                <a:cxn ang="0">
                  <a:pos x="363" y="105"/>
                </a:cxn>
                <a:cxn ang="0">
                  <a:pos x="445" y="141"/>
                </a:cxn>
                <a:cxn ang="0">
                  <a:pos x="521" y="148"/>
                </a:cxn>
                <a:cxn ang="0">
                  <a:pos x="586" y="141"/>
                </a:cxn>
                <a:cxn ang="0">
                  <a:pos x="727" y="162"/>
                </a:cxn>
                <a:cxn ang="0">
                  <a:pos x="857" y="227"/>
                </a:cxn>
                <a:cxn ang="0">
                  <a:pos x="965" y="235"/>
                </a:cxn>
                <a:cxn ang="0">
                  <a:pos x="1031" y="217"/>
                </a:cxn>
                <a:cxn ang="0">
                  <a:pos x="1117" y="202"/>
                </a:cxn>
                <a:cxn ang="0">
                  <a:pos x="1204" y="195"/>
                </a:cxn>
                <a:cxn ang="0">
                  <a:pos x="1280" y="191"/>
                </a:cxn>
                <a:cxn ang="0">
                  <a:pos x="1345" y="195"/>
                </a:cxn>
                <a:cxn ang="0">
                  <a:pos x="1464" y="195"/>
                </a:cxn>
                <a:cxn ang="0">
                  <a:pos x="1605" y="238"/>
                </a:cxn>
                <a:cxn ang="0">
                  <a:pos x="1714" y="314"/>
                </a:cxn>
                <a:cxn ang="0">
                  <a:pos x="1817" y="354"/>
                </a:cxn>
                <a:cxn ang="0">
                  <a:pos x="1752" y="402"/>
                </a:cxn>
                <a:cxn ang="0">
                  <a:pos x="1719" y="381"/>
                </a:cxn>
                <a:cxn ang="0">
                  <a:pos x="1616" y="357"/>
                </a:cxn>
                <a:cxn ang="0">
                  <a:pos x="1443" y="336"/>
                </a:cxn>
                <a:cxn ang="0">
                  <a:pos x="1421" y="281"/>
                </a:cxn>
                <a:cxn ang="0">
                  <a:pos x="1389" y="281"/>
                </a:cxn>
                <a:cxn ang="0">
                  <a:pos x="1334" y="357"/>
                </a:cxn>
                <a:cxn ang="0">
                  <a:pos x="1237" y="379"/>
                </a:cxn>
                <a:cxn ang="0">
                  <a:pos x="1161" y="382"/>
                </a:cxn>
                <a:cxn ang="0">
                  <a:pos x="1041" y="404"/>
                </a:cxn>
                <a:cxn ang="0">
                  <a:pos x="955" y="433"/>
                </a:cxn>
                <a:cxn ang="0">
                  <a:pos x="835" y="422"/>
                </a:cxn>
                <a:cxn ang="0">
                  <a:pos x="765" y="372"/>
                </a:cxn>
                <a:cxn ang="0">
                  <a:pos x="683" y="346"/>
                </a:cxn>
                <a:cxn ang="0">
                  <a:pos x="624" y="359"/>
                </a:cxn>
                <a:cxn ang="0">
                  <a:pos x="564" y="357"/>
                </a:cxn>
                <a:cxn ang="0">
                  <a:pos x="510" y="323"/>
                </a:cxn>
                <a:cxn ang="0">
                  <a:pos x="445" y="271"/>
                </a:cxn>
                <a:cxn ang="0">
                  <a:pos x="380" y="227"/>
                </a:cxn>
                <a:cxn ang="0">
                  <a:pos x="320" y="229"/>
                </a:cxn>
                <a:cxn ang="0">
                  <a:pos x="249" y="249"/>
                </a:cxn>
                <a:cxn ang="0">
                  <a:pos x="184" y="280"/>
                </a:cxn>
                <a:cxn ang="0">
                  <a:pos x="119" y="301"/>
                </a:cxn>
                <a:cxn ang="0">
                  <a:pos x="43" y="303"/>
                </a:cxn>
                <a:cxn ang="0">
                  <a:pos x="11" y="269"/>
                </a:cxn>
                <a:cxn ang="0">
                  <a:pos x="0" y="238"/>
                </a:cxn>
                <a:cxn ang="0">
                  <a:pos x="43" y="173"/>
                </a:cxn>
                <a:cxn ang="0">
                  <a:pos x="71" y="72"/>
                </a:cxn>
                <a:cxn ang="0">
                  <a:pos x="76" y="32"/>
                </a:cxn>
                <a:cxn ang="0">
                  <a:pos x="114" y="2"/>
                </a:cxn>
                <a:cxn ang="0">
                  <a:pos x="163" y="0"/>
                </a:cxn>
                <a:cxn ang="0">
                  <a:pos x="325" y="54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5" name="任意多边形 97324"/>
            <p:cNvSpPr/>
            <p:nvPr/>
          </p:nvSpPr>
          <p:spPr>
            <a:xfrm>
              <a:off x="2757" y="1560"/>
              <a:ext cx="651" cy="708"/>
            </a:xfrm>
            <a:custGeom>
              <a:avLst/>
              <a:gdLst/>
              <a:ahLst/>
              <a:cxnLst>
                <a:cxn ang="0">
                  <a:pos x="651" y="708"/>
                </a:cxn>
                <a:cxn ang="0">
                  <a:pos x="635" y="659"/>
                </a:cxn>
                <a:cxn ang="0">
                  <a:pos x="543" y="596"/>
                </a:cxn>
                <a:cxn ang="0">
                  <a:pos x="423" y="531"/>
                </a:cxn>
                <a:cxn ang="0">
                  <a:pos x="315" y="444"/>
                </a:cxn>
                <a:cxn ang="0">
                  <a:pos x="320" y="437"/>
                </a:cxn>
                <a:cxn ang="0">
                  <a:pos x="250" y="368"/>
                </a:cxn>
                <a:cxn ang="0">
                  <a:pos x="217" y="285"/>
                </a:cxn>
                <a:cxn ang="0">
                  <a:pos x="195" y="217"/>
                </a:cxn>
                <a:cxn ang="0">
                  <a:pos x="195" y="119"/>
                </a:cxn>
                <a:cxn ang="0">
                  <a:pos x="228" y="87"/>
                </a:cxn>
                <a:cxn ang="0">
                  <a:pos x="391" y="108"/>
                </a:cxn>
                <a:cxn ang="0">
                  <a:pos x="250" y="11"/>
                </a:cxn>
                <a:cxn ang="0">
                  <a:pos x="130" y="0"/>
                </a:cxn>
                <a:cxn ang="0">
                  <a:pos x="43" y="33"/>
                </a:cxn>
                <a:cxn ang="0">
                  <a:pos x="22" y="79"/>
                </a:cxn>
                <a:cxn ang="0">
                  <a:pos x="0" y="154"/>
                </a:cxn>
                <a:cxn ang="0">
                  <a:pos x="22" y="226"/>
                </a:cxn>
                <a:cxn ang="0">
                  <a:pos x="81" y="284"/>
                </a:cxn>
                <a:cxn ang="0">
                  <a:pos x="130" y="325"/>
                </a:cxn>
                <a:cxn ang="0">
                  <a:pos x="152" y="433"/>
                </a:cxn>
                <a:cxn ang="0">
                  <a:pos x="152" y="502"/>
                </a:cxn>
                <a:cxn ang="0">
                  <a:pos x="184" y="589"/>
                </a:cxn>
                <a:cxn ang="0">
                  <a:pos x="250" y="661"/>
                </a:cxn>
                <a:cxn ang="0">
                  <a:pos x="336" y="683"/>
                </a:cxn>
                <a:cxn ang="0">
                  <a:pos x="445" y="672"/>
                </a:cxn>
                <a:cxn ang="0">
                  <a:pos x="543" y="683"/>
                </a:cxn>
                <a:cxn ang="0">
                  <a:pos x="651" y="708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6" name="任意多边形 97325"/>
            <p:cNvSpPr/>
            <p:nvPr/>
          </p:nvSpPr>
          <p:spPr>
            <a:xfrm>
              <a:off x="3148" y="1737"/>
              <a:ext cx="732" cy="785"/>
            </a:xfrm>
            <a:custGeom>
              <a:avLst/>
              <a:gdLst/>
              <a:ahLst/>
              <a:cxnLst>
                <a:cxn ang="0">
                  <a:pos x="0" y="785"/>
                </a:cxn>
                <a:cxn ang="0">
                  <a:pos x="65" y="720"/>
                </a:cxn>
                <a:cxn ang="0">
                  <a:pos x="152" y="688"/>
                </a:cxn>
                <a:cxn ang="0">
                  <a:pos x="255" y="650"/>
                </a:cxn>
                <a:cxn ang="0">
                  <a:pos x="277" y="612"/>
                </a:cxn>
                <a:cxn ang="0">
                  <a:pos x="277" y="590"/>
                </a:cxn>
                <a:cxn ang="0">
                  <a:pos x="304" y="558"/>
                </a:cxn>
                <a:cxn ang="0">
                  <a:pos x="385" y="514"/>
                </a:cxn>
                <a:cxn ang="0">
                  <a:pos x="396" y="466"/>
                </a:cxn>
                <a:cxn ang="0">
                  <a:pos x="401" y="417"/>
                </a:cxn>
                <a:cxn ang="0">
                  <a:pos x="439" y="411"/>
                </a:cxn>
                <a:cxn ang="0">
                  <a:pos x="531" y="406"/>
                </a:cxn>
                <a:cxn ang="0">
                  <a:pos x="591" y="379"/>
                </a:cxn>
                <a:cxn ang="0">
                  <a:pos x="602" y="330"/>
                </a:cxn>
                <a:cxn ang="0">
                  <a:pos x="667" y="292"/>
                </a:cxn>
                <a:cxn ang="0">
                  <a:pos x="699" y="238"/>
                </a:cxn>
                <a:cxn ang="0">
                  <a:pos x="721" y="168"/>
                </a:cxn>
                <a:cxn ang="0">
                  <a:pos x="727" y="135"/>
                </a:cxn>
                <a:cxn ang="0">
                  <a:pos x="732" y="0"/>
                </a:cxn>
                <a:cxn ang="0">
                  <a:pos x="678" y="60"/>
                </a:cxn>
                <a:cxn ang="0">
                  <a:pos x="672" y="119"/>
                </a:cxn>
                <a:cxn ang="0">
                  <a:pos x="645" y="184"/>
                </a:cxn>
                <a:cxn ang="0">
                  <a:pos x="613" y="233"/>
                </a:cxn>
                <a:cxn ang="0">
                  <a:pos x="580" y="287"/>
                </a:cxn>
                <a:cxn ang="0">
                  <a:pos x="558" y="309"/>
                </a:cxn>
                <a:cxn ang="0">
                  <a:pos x="515" y="319"/>
                </a:cxn>
                <a:cxn ang="0">
                  <a:pos x="439" y="341"/>
                </a:cxn>
                <a:cxn ang="0">
                  <a:pos x="358" y="363"/>
                </a:cxn>
                <a:cxn ang="0">
                  <a:pos x="325" y="406"/>
                </a:cxn>
                <a:cxn ang="0">
                  <a:pos x="320" y="433"/>
                </a:cxn>
                <a:cxn ang="0">
                  <a:pos x="298" y="493"/>
                </a:cxn>
                <a:cxn ang="0">
                  <a:pos x="222" y="536"/>
                </a:cxn>
                <a:cxn ang="0">
                  <a:pos x="174" y="563"/>
                </a:cxn>
                <a:cxn ang="0">
                  <a:pos x="125" y="601"/>
                </a:cxn>
                <a:cxn ang="0">
                  <a:pos x="54" y="655"/>
                </a:cxn>
                <a:cxn ang="0">
                  <a:pos x="22" y="698"/>
                </a:cxn>
                <a:cxn ang="0">
                  <a:pos x="0" y="785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7" name="任意多边形 97326"/>
            <p:cNvSpPr/>
            <p:nvPr/>
          </p:nvSpPr>
          <p:spPr>
            <a:xfrm>
              <a:off x="3056" y="1466"/>
              <a:ext cx="835" cy="531"/>
            </a:xfrm>
            <a:custGeom>
              <a:avLst/>
              <a:gdLst/>
              <a:ahLst/>
              <a:cxnLst>
                <a:cxn ang="0">
                  <a:pos x="0" y="504"/>
                </a:cxn>
                <a:cxn ang="0">
                  <a:pos x="38" y="450"/>
                </a:cxn>
                <a:cxn ang="0">
                  <a:pos x="119" y="433"/>
                </a:cxn>
                <a:cxn ang="0">
                  <a:pos x="222" y="444"/>
                </a:cxn>
                <a:cxn ang="0">
                  <a:pos x="325" y="466"/>
                </a:cxn>
                <a:cxn ang="0">
                  <a:pos x="455" y="461"/>
                </a:cxn>
                <a:cxn ang="0">
                  <a:pos x="661" y="423"/>
                </a:cxn>
                <a:cxn ang="0">
                  <a:pos x="710" y="368"/>
                </a:cxn>
                <a:cxn ang="0">
                  <a:pos x="737" y="293"/>
                </a:cxn>
                <a:cxn ang="0">
                  <a:pos x="737" y="179"/>
                </a:cxn>
                <a:cxn ang="0">
                  <a:pos x="699" y="130"/>
                </a:cxn>
                <a:cxn ang="0">
                  <a:pos x="618" y="103"/>
                </a:cxn>
                <a:cxn ang="0">
                  <a:pos x="564" y="65"/>
                </a:cxn>
                <a:cxn ang="0">
                  <a:pos x="521" y="0"/>
                </a:cxn>
                <a:cxn ang="0">
                  <a:pos x="602" y="43"/>
                </a:cxn>
                <a:cxn ang="0">
                  <a:pos x="710" y="70"/>
                </a:cxn>
                <a:cxn ang="0">
                  <a:pos x="786" y="125"/>
                </a:cxn>
                <a:cxn ang="0">
                  <a:pos x="830" y="163"/>
                </a:cxn>
                <a:cxn ang="0">
                  <a:pos x="835" y="211"/>
                </a:cxn>
                <a:cxn ang="0">
                  <a:pos x="824" y="271"/>
                </a:cxn>
                <a:cxn ang="0">
                  <a:pos x="781" y="325"/>
                </a:cxn>
                <a:cxn ang="0">
                  <a:pos x="759" y="352"/>
                </a:cxn>
                <a:cxn ang="0">
                  <a:pos x="754" y="401"/>
                </a:cxn>
                <a:cxn ang="0">
                  <a:pos x="699" y="488"/>
                </a:cxn>
                <a:cxn ang="0">
                  <a:pos x="602" y="509"/>
                </a:cxn>
                <a:cxn ang="0">
                  <a:pos x="553" y="493"/>
                </a:cxn>
                <a:cxn ang="0">
                  <a:pos x="488" y="504"/>
                </a:cxn>
                <a:cxn ang="0">
                  <a:pos x="445" y="531"/>
                </a:cxn>
                <a:cxn ang="0">
                  <a:pos x="369" y="531"/>
                </a:cxn>
                <a:cxn ang="0">
                  <a:pos x="304" y="504"/>
                </a:cxn>
                <a:cxn ang="0">
                  <a:pos x="239" y="482"/>
                </a:cxn>
                <a:cxn ang="0">
                  <a:pos x="195" y="498"/>
                </a:cxn>
                <a:cxn ang="0">
                  <a:pos x="103" y="504"/>
                </a:cxn>
                <a:cxn ang="0">
                  <a:pos x="43" y="509"/>
                </a:cxn>
                <a:cxn ang="0">
                  <a:pos x="0" y="504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8" name="任意多边形 97327"/>
            <p:cNvSpPr/>
            <p:nvPr/>
          </p:nvSpPr>
          <p:spPr>
            <a:xfrm>
              <a:off x="3099" y="1401"/>
              <a:ext cx="537" cy="395"/>
            </a:xfrm>
            <a:custGeom>
              <a:avLst/>
              <a:gdLst/>
              <a:ahLst/>
              <a:cxnLst>
                <a:cxn ang="0">
                  <a:pos x="532" y="395"/>
                </a:cxn>
                <a:cxn ang="0">
                  <a:pos x="537" y="216"/>
                </a:cxn>
                <a:cxn ang="0">
                  <a:pos x="515" y="65"/>
                </a:cxn>
                <a:cxn ang="0">
                  <a:pos x="466" y="11"/>
                </a:cxn>
                <a:cxn ang="0">
                  <a:pos x="391" y="0"/>
                </a:cxn>
                <a:cxn ang="0">
                  <a:pos x="271" y="11"/>
                </a:cxn>
                <a:cxn ang="0">
                  <a:pos x="179" y="43"/>
                </a:cxn>
                <a:cxn ang="0">
                  <a:pos x="136" y="92"/>
                </a:cxn>
                <a:cxn ang="0">
                  <a:pos x="65" y="157"/>
                </a:cxn>
                <a:cxn ang="0">
                  <a:pos x="11" y="200"/>
                </a:cxn>
                <a:cxn ang="0">
                  <a:pos x="0" y="222"/>
                </a:cxn>
                <a:cxn ang="0">
                  <a:pos x="43" y="260"/>
                </a:cxn>
                <a:cxn ang="0">
                  <a:pos x="136" y="206"/>
                </a:cxn>
                <a:cxn ang="0">
                  <a:pos x="222" y="157"/>
                </a:cxn>
                <a:cxn ang="0">
                  <a:pos x="342" y="146"/>
                </a:cxn>
                <a:cxn ang="0">
                  <a:pos x="418" y="162"/>
                </a:cxn>
                <a:cxn ang="0">
                  <a:pos x="483" y="206"/>
                </a:cxn>
                <a:cxn ang="0">
                  <a:pos x="499" y="276"/>
                </a:cxn>
                <a:cxn ang="0">
                  <a:pos x="532" y="395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9" name="任意多边形 97328"/>
            <p:cNvSpPr/>
            <p:nvPr/>
          </p:nvSpPr>
          <p:spPr>
            <a:xfrm>
              <a:off x="3067" y="1618"/>
              <a:ext cx="417" cy="298"/>
            </a:xfrm>
            <a:custGeom>
              <a:avLst/>
              <a:gdLst/>
              <a:ahLst/>
              <a:cxnLst>
                <a:cxn ang="0">
                  <a:pos x="417" y="49"/>
                </a:cxn>
                <a:cxn ang="0">
                  <a:pos x="314" y="5"/>
                </a:cxn>
                <a:cxn ang="0">
                  <a:pos x="211" y="0"/>
                </a:cxn>
                <a:cxn ang="0">
                  <a:pos x="87" y="11"/>
                </a:cxn>
                <a:cxn ang="0">
                  <a:pos x="16" y="33"/>
                </a:cxn>
                <a:cxn ang="0">
                  <a:pos x="0" y="76"/>
                </a:cxn>
                <a:cxn ang="0">
                  <a:pos x="5" y="119"/>
                </a:cxn>
                <a:cxn ang="0">
                  <a:pos x="32" y="146"/>
                </a:cxn>
                <a:cxn ang="0">
                  <a:pos x="81" y="179"/>
                </a:cxn>
                <a:cxn ang="0">
                  <a:pos x="184" y="233"/>
                </a:cxn>
                <a:cxn ang="0">
                  <a:pos x="222" y="293"/>
                </a:cxn>
                <a:cxn ang="0">
                  <a:pos x="260" y="298"/>
                </a:cxn>
                <a:cxn ang="0">
                  <a:pos x="217" y="211"/>
                </a:cxn>
                <a:cxn ang="0">
                  <a:pos x="146" y="173"/>
                </a:cxn>
                <a:cxn ang="0">
                  <a:pos x="119" y="141"/>
                </a:cxn>
                <a:cxn ang="0">
                  <a:pos x="76" y="119"/>
                </a:cxn>
                <a:cxn ang="0">
                  <a:pos x="76" y="98"/>
                </a:cxn>
                <a:cxn ang="0">
                  <a:pos x="87" y="81"/>
                </a:cxn>
                <a:cxn ang="0">
                  <a:pos x="157" y="49"/>
                </a:cxn>
                <a:cxn ang="0">
                  <a:pos x="222" y="38"/>
                </a:cxn>
                <a:cxn ang="0">
                  <a:pos x="298" y="33"/>
                </a:cxn>
                <a:cxn ang="0">
                  <a:pos x="417" y="49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0" name="任意多边形 97329"/>
            <p:cNvSpPr/>
            <p:nvPr/>
          </p:nvSpPr>
          <p:spPr>
            <a:xfrm>
              <a:off x="3294" y="1634"/>
              <a:ext cx="277" cy="249"/>
            </a:xfrm>
            <a:custGeom>
              <a:avLst/>
              <a:gdLst/>
              <a:ahLst/>
              <a:cxnLst>
                <a:cxn ang="0">
                  <a:pos x="147" y="11"/>
                </a:cxn>
                <a:cxn ang="0">
                  <a:pos x="190" y="32"/>
                </a:cxn>
                <a:cxn ang="0">
                  <a:pos x="217" y="70"/>
                </a:cxn>
                <a:cxn ang="0">
                  <a:pos x="196" y="135"/>
                </a:cxn>
                <a:cxn ang="0">
                  <a:pos x="136" y="189"/>
                </a:cxn>
                <a:cxn ang="0">
                  <a:pos x="65" y="211"/>
                </a:cxn>
                <a:cxn ang="0">
                  <a:pos x="0" y="200"/>
                </a:cxn>
                <a:cxn ang="0">
                  <a:pos x="27" y="244"/>
                </a:cxn>
                <a:cxn ang="0">
                  <a:pos x="92" y="244"/>
                </a:cxn>
                <a:cxn ang="0">
                  <a:pos x="141" y="249"/>
                </a:cxn>
                <a:cxn ang="0">
                  <a:pos x="190" y="244"/>
                </a:cxn>
                <a:cxn ang="0">
                  <a:pos x="255" y="211"/>
                </a:cxn>
                <a:cxn ang="0">
                  <a:pos x="277" y="135"/>
                </a:cxn>
                <a:cxn ang="0">
                  <a:pos x="261" y="108"/>
                </a:cxn>
                <a:cxn ang="0">
                  <a:pos x="272" y="76"/>
                </a:cxn>
                <a:cxn ang="0">
                  <a:pos x="272" y="27"/>
                </a:cxn>
                <a:cxn ang="0">
                  <a:pos x="228" y="0"/>
                </a:cxn>
                <a:cxn ang="0">
                  <a:pos x="147" y="11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1" name="任意多边形 97330"/>
            <p:cNvSpPr/>
            <p:nvPr/>
          </p:nvSpPr>
          <p:spPr>
            <a:xfrm>
              <a:off x="3251" y="1688"/>
              <a:ext cx="190" cy="141"/>
            </a:xfrm>
            <a:custGeom>
              <a:avLst/>
              <a:gdLst/>
              <a:ahLst/>
              <a:cxnLst>
                <a:cxn ang="0">
                  <a:pos x="190" y="76"/>
                </a:cxn>
                <a:cxn ang="0">
                  <a:pos x="157" y="22"/>
                </a:cxn>
                <a:cxn ang="0">
                  <a:pos x="87" y="0"/>
                </a:cxn>
                <a:cxn ang="0">
                  <a:pos x="33" y="11"/>
                </a:cxn>
                <a:cxn ang="0">
                  <a:pos x="5" y="43"/>
                </a:cxn>
                <a:cxn ang="0">
                  <a:pos x="0" y="92"/>
                </a:cxn>
                <a:cxn ang="0">
                  <a:pos x="5" y="125"/>
                </a:cxn>
                <a:cxn ang="0">
                  <a:pos x="33" y="141"/>
                </a:cxn>
                <a:cxn ang="0">
                  <a:pos x="43" y="81"/>
                </a:cxn>
                <a:cxn ang="0">
                  <a:pos x="81" y="71"/>
                </a:cxn>
                <a:cxn ang="0">
                  <a:pos x="152" y="87"/>
                </a:cxn>
                <a:cxn ang="0">
                  <a:pos x="174" y="130"/>
                </a:cxn>
                <a:cxn ang="0">
                  <a:pos x="190" y="76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2" name="任意多边形 97331"/>
            <p:cNvSpPr/>
            <p:nvPr/>
          </p:nvSpPr>
          <p:spPr>
            <a:xfrm>
              <a:off x="3050" y="1020"/>
              <a:ext cx="906" cy="536"/>
            </a:xfrm>
            <a:custGeom>
              <a:avLst/>
              <a:gdLst/>
              <a:ahLst/>
              <a:cxnLst>
                <a:cxn ang="0">
                  <a:pos x="0" y="357"/>
                </a:cxn>
                <a:cxn ang="0">
                  <a:pos x="60" y="319"/>
                </a:cxn>
                <a:cxn ang="0">
                  <a:pos x="71" y="271"/>
                </a:cxn>
                <a:cxn ang="0">
                  <a:pos x="71" y="189"/>
                </a:cxn>
                <a:cxn ang="0">
                  <a:pos x="98" y="141"/>
                </a:cxn>
                <a:cxn ang="0">
                  <a:pos x="163" y="125"/>
                </a:cxn>
                <a:cxn ang="0">
                  <a:pos x="217" y="125"/>
                </a:cxn>
                <a:cxn ang="0">
                  <a:pos x="293" y="141"/>
                </a:cxn>
                <a:cxn ang="0">
                  <a:pos x="326" y="184"/>
                </a:cxn>
                <a:cxn ang="0">
                  <a:pos x="358" y="211"/>
                </a:cxn>
                <a:cxn ang="0">
                  <a:pos x="396" y="217"/>
                </a:cxn>
                <a:cxn ang="0">
                  <a:pos x="477" y="211"/>
                </a:cxn>
                <a:cxn ang="0">
                  <a:pos x="543" y="195"/>
                </a:cxn>
                <a:cxn ang="0">
                  <a:pos x="629" y="200"/>
                </a:cxn>
                <a:cxn ang="0">
                  <a:pos x="678" y="222"/>
                </a:cxn>
                <a:cxn ang="0">
                  <a:pos x="738" y="260"/>
                </a:cxn>
                <a:cxn ang="0">
                  <a:pos x="803" y="319"/>
                </a:cxn>
                <a:cxn ang="0">
                  <a:pos x="846" y="390"/>
                </a:cxn>
                <a:cxn ang="0">
                  <a:pos x="868" y="433"/>
                </a:cxn>
                <a:cxn ang="0">
                  <a:pos x="884" y="487"/>
                </a:cxn>
                <a:cxn ang="0">
                  <a:pos x="890" y="536"/>
                </a:cxn>
                <a:cxn ang="0">
                  <a:pos x="906" y="439"/>
                </a:cxn>
                <a:cxn ang="0">
                  <a:pos x="901" y="390"/>
                </a:cxn>
                <a:cxn ang="0">
                  <a:pos x="852" y="276"/>
                </a:cxn>
                <a:cxn ang="0">
                  <a:pos x="792" y="189"/>
                </a:cxn>
                <a:cxn ang="0">
                  <a:pos x="732" y="152"/>
                </a:cxn>
                <a:cxn ang="0">
                  <a:pos x="651" y="130"/>
                </a:cxn>
                <a:cxn ang="0">
                  <a:pos x="591" y="125"/>
                </a:cxn>
                <a:cxn ang="0">
                  <a:pos x="521" y="130"/>
                </a:cxn>
                <a:cxn ang="0">
                  <a:pos x="467" y="125"/>
                </a:cxn>
                <a:cxn ang="0">
                  <a:pos x="412" y="81"/>
                </a:cxn>
                <a:cxn ang="0">
                  <a:pos x="369" y="38"/>
                </a:cxn>
                <a:cxn ang="0">
                  <a:pos x="331" y="16"/>
                </a:cxn>
                <a:cxn ang="0">
                  <a:pos x="288" y="0"/>
                </a:cxn>
                <a:cxn ang="0">
                  <a:pos x="184" y="5"/>
                </a:cxn>
                <a:cxn ang="0">
                  <a:pos x="114" y="11"/>
                </a:cxn>
                <a:cxn ang="0">
                  <a:pos x="76" y="32"/>
                </a:cxn>
                <a:cxn ang="0">
                  <a:pos x="22" y="81"/>
                </a:cxn>
                <a:cxn ang="0">
                  <a:pos x="5" y="141"/>
                </a:cxn>
                <a:cxn ang="0">
                  <a:pos x="11" y="217"/>
                </a:cxn>
                <a:cxn ang="0">
                  <a:pos x="22" y="276"/>
                </a:cxn>
                <a:cxn ang="0">
                  <a:pos x="0" y="357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组合 97332"/>
          <p:cNvGrpSpPr/>
          <p:nvPr/>
        </p:nvGrpSpPr>
        <p:grpSpPr>
          <a:xfrm rot="-1353180">
            <a:off x="7235825" y="4216400"/>
            <a:ext cx="1304925" cy="1020763"/>
            <a:chOff x="1971" y="1020"/>
            <a:chExt cx="2728" cy="2006"/>
          </a:xfrm>
        </p:grpSpPr>
        <p:sp>
          <p:nvSpPr>
            <p:cNvPr id="37995" name="任意多边形 97333"/>
            <p:cNvSpPr/>
            <p:nvPr/>
          </p:nvSpPr>
          <p:spPr>
            <a:xfrm>
              <a:off x="3511" y="1596"/>
              <a:ext cx="1025" cy="1192"/>
            </a:xfrm>
            <a:custGeom>
              <a:avLst/>
              <a:gdLst/>
              <a:ahLst/>
              <a:cxnLst>
                <a:cxn ang="0">
                  <a:pos x="336" y="49"/>
                </a:cxn>
                <a:cxn ang="0">
                  <a:pos x="569" y="0"/>
                </a:cxn>
                <a:cxn ang="0">
                  <a:pos x="819" y="43"/>
                </a:cxn>
                <a:cxn ang="0">
                  <a:pos x="1014" y="217"/>
                </a:cxn>
                <a:cxn ang="0">
                  <a:pos x="1025" y="396"/>
                </a:cxn>
                <a:cxn ang="0">
                  <a:pos x="949" y="656"/>
                </a:cxn>
                <a:cxn ang="0">
                  <a:pos x="710" y="959"/>
                </a:cxn>
                <a:cxn ang="0">
                  <a:pos x="542" y="1154"/>
                </a:cxn>
                <a:cxn ang="0">
                  <a:pos x="266" y="1192"/>
                </a:cxn>
                <a:cxn ang="0">
                  <a:pos x="0" y="986"/>
                </a:cxn>
                <a:cxn ang="0">
                  <a:pos x="336" y="49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6" name="任意多边形 97334"/>
            <p:cNvSpPr/>
            <p:nvPr/>
          </p:nvSpPr>
          <p:spPr>
            <a:xfrm>
              <a:off x="3511" y="1692"/>
              <a:ext cx="868" cy="1051"/>
            </a:xfrm>
            <a:custGeom>
              <a:avLst/>
              <a:gdLst/>
              <a:ahLst/>
              <a:cxnLst>
                <a:cxn ang="0">
                  <a:pos x="374" y="125"/>
                </a:cxn>
                <a:cxn ang="0">
                  <a:pos x="412" y="27"/>
                </a:cxn>
                <a:cxn ang="0">
                  <a:pos x="532" y="0"/>
                </a:cxn>
                <a:cxn ang="0">
                  <a:pos x="586" y="5"/>
                </a:cxn>
                <a:cxn ang="0">
                  <a:pos x="521" y="33"/>
                </a:cxn>
                <a:cxn ang="0">
                  <a:pos x="494" y="76"/>
                </a:cxn>
                <a:cxn ang="0">
                  <a:pos x="537" y="76"/>
                </a:cxn>
                <a:cxn ang="0">
                  <a:pos x="613" y="76"/>
                </a:cxn>
                <a:cxn ang="0">
                  <a:pos x="743" y="76"/>
                </a:cxn>
                <a:cxn ang="0">
                  <a:pos x="624" y="119"/>
                </a:cxn>
                <a:cxn ang="0">
                  <a:pos x="586" y="152"/>
                </a:cxn>
                <a:cxn ang="0">
                  <a:pos x="553" y="190"/>
                </a:cxn>
                <a:cxn ang="0">
                  <a:pos x="515" y="282"/>
                </a:cxn>
                <a:cxn ang="0">
                  <a:pos x="618" y="217"/>
                </a:cxn>
                <a:cxn ang="0">
                  <a:pos x="656" y="190"/>
                </a:cxn>
                <a:cxn ang="0">
                  <a:pos x="776" y="168"/>
                </a:cxn>
                <a:cxn ang="0">
                  <a:pos x="868" y="173"/>
                </a:cxn>
                <a:cxn ang="0">
                  <a:pos x="792" y="206"/>
                </a:cxn>
                <a:cxn ang="0">
                  <a:pos x="651" y="298"/>
                </a:cxn>
                <a:cxn ang="0">
                  <a:pos x="553" y="401"/>
                </a:cxn>
                <a:cxn ang="0">
                  <a:pos x="515" y="488"/>
                </a:cxn>
                <a:cxn ang="0">
                  <a:pos x="564" y="450"/>
                </a:cxn>
                <a:cxn ang="0">
                  <a:pos x="646" y="423"/>
                </a:cxn>
                <a:cxn ang="0">
                  <a:pos x="743" y="417"/>
                </a:cxn>
                <a:cxn ang="0">
                  <a:pos x="678" y="450"/>
                </a:cxn>
                <a:cxn ang="0">
                  <a:pos x="586" y="536"/>
                </a:cxn>
                <a:cxn ang="0">
                  <a:pos x="499" y="639"/>
                </a:cxn>
                <a:cxn ang="0">
                  <a:pos x="553" y="628"/>
                </a:cxn>
                <a:cxn ang="0">
                  <a:pos x="629" y="634"/>
                </a:cxn>
                <a:cxn ang="0">
                  <a:pos x="684" y="683"/>
                </a:cxn>
                <a:cxn ang="0">
                  <a:pos x="586" y="677"/>
                </a:cxn>
                <a:cxn ang="0">
                  <a:pos x="499" y="704"/>
                </a:cxn>
                <a:cxn ang="0">
                  <a:pos x="418" y="769"/>
                </a:cxn>
                <a:cxn ang="0">
                  <a:pos x="559" y="742"/>
                </a:cxn>
                <a:cxn ang="0">
                  <a:pos x="591" y="753"/>
                </a:cxn>
                <a:cxn ang="0">
                  <a:pos x="694" y="796"/>
                </a:cxn>
                <a:cxn ang="0">
                  <a:pos x="602" y="796"/>
                </a:cxn>
                <a:cxn ang="0">
                  <a:pos x="477" y="823"/>
                </a:cxn>
                <a:cxn ang="0">
                  <a:pos x="418" y="867"/>
                </a:cxn>
                <a:cxn ang="0">
                  <a:pos x="515" y="867"/>
                </a:cxn>
                <a:cxn ang="0">
                  <a:pos x="575" y="905"/>
                </a:cxn>
                <a:cxn ang="0">
                  <a:pos x="483" y="921"/>
                </a:cxn>
                <a:cxn ang="0">
                  <a:pos x="369" y="959"/>
                </a:cxn>
                <a:cxn ang="0">
                  <a:pos x="233" y="1051"/>
                </a:cxn>
                <a:cxn ang="0">
                  <a:pos x="0" y="926"/>
                </a:cxn>
                <a:cxn ang="0">
                  <a:pos x="374" y="125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7" name="任意多边形 97335"/>
            <p:cNvSpPr/>
            <p:nvPr/>
          </p:nvSpPr>
          <p:spPr>
            <a:xfrm>
              <a:off x="3820" y="1558"/>
              <a:ext cx="879" cy="1360"/>
            </a:xfrm>
            <a:custGeom>
              <a:avLst/>
              <a:gdLst/>
              <a:ahLst/>
              <a:cxnLst>
                <a:cxn ang="0">
                  <a:pos x="33" y="1284"/>
                </a:cxn>
                <a:cxn ang="0">
                  <a:pos x="98" y="1214"/>
                </a:cxn>
                <a:cxn ang="0">
                  <a:pos x="163" y="1172"/>
                </a:cxn>
                <a:cxn ang="0">
                  <a:pos x="239" y="1118"/>
                </a:cxn>
                <a:cxn ang="0">
                  <a:pos x="347" y="1042"/>
                </a:cxn>
                <a:cxn ang="0">
                  <a:pos x="402" y="912"/>
                </a:cxn>
                <a:cxn ang="0">
                  <a:pos x="434" y="813"/>
                </a:cxn>
                <a:cxn ang="0">
                  <a:pos x="467" y="739"/>
                </a:cxn>
                <a:cxn ang="0">
                  <a:pos x="499" y="652"/>
                </a:cxn>
                <a:cxn ang="0">
                  <a:pos x="526" y="580"/>
                </a:cxn>
                <a:cxn ang="0">
                  <a:pos x="575" y="533"/>
                </a:cxn>
                <a:cxn ang="0">
                  <a:pos x="640" y="479"/>
                </a:cxn>
                <a:cxn ang="0">
                  <a:pos x="651" y="390"/>
                </a:cxn>
                <a:cxn ang="0">
                  <a:pos x="624" y="265"/>
                </a:cxn>
                <a:cxn ang="0">
                  <a:pos x="575" y="200"/>
                </a:cxn>
                <a:cxn ang="0">
                  <a:pos x="488" y="146"/>
                </a:cxn>
                <a:cxn ang="0">
                  <a:pos x="380" y="98"/>
                </a:cxn>
                <a:cxn ang="0">
                  <a:pos x="244" y="81"/>
                </a:cxn>
                <a:cxn ang="0">
                  <a:pos x="81" y="103"/>
                </a:cxn>
                <a:cxn ang="0">
                  <a:pos x="71" y="60"/>
                </a:cxn>
                <a:cxn ang="0">
                  <a:pos x="22" y="33"/>
                </a:cxn>
                <a:cxn ang="0">
                  <a:pos x="195" y="11"/>
                </a:cxn>
                <a:cxn ang="0">
                  <a:pos x="304" y="0"/>
                </a:cxn>
                <a:cxn ang="0">
                  <a:pos x="429" y="0"/>
                </a:cxn>
                <a:cxn ang="0">
                  <a:pos x="505" y="0"/>
                </a:cxn>
                <a:cxn ang="0">
                  <a:pos x="575" y="56"/>
                </a:cxn>
                <a:cxn ang="0">
                  <a:pos x="684" y="88"/>
                </a:cxn>
                <a:cxn ang="0">
                  <a:pos x="716" y="121"/>
                </a:cxn>
                <a:cxn ang="0">
                  <a:pos x="803" y="164"/>
                </a:cxn>
                <a:cxn ang="0">
                  <a:pos x="868" y="175"/>
                </a:cxn>
                <a:cxn ang="0">
                  <a:pos x="879" y="208"/>
                </a:cxn>
                <a:cxn ang="0">
                  <a:pos x="857" y="273"/>
                </a:cxn>
                <a:cxn ang="0">
                  <a:pos x="803" y="294"/>
                </a:cxn>
                <a:cxn ang="0">
                  <a:pos x="760" y="305"/>
                </a:cxn>
                <a:cxn ang="0">
                  <a:pos x="814" y="349"/>
                </a:cxn>
                <a:cxn ang="0">
                  <a:pos x="836" y="403"/>
                </a:cxn>
                <a:cxn ang="0">
                  <a:pos x="846" y="468"/>
                </a:cxn>
                <a:cxn ang="0">
                  <a:pos x="846" y="544"/>
                </a:cxn>
                <a:cxn ang="0">
                  <a:pos x="825" y="609"/>
                </a:cxn>
                <a:cxn ang="0">
                  <a:pos x="781" y="544"/>
                </a:cxn>
                <a:cxn ang="0">
                  <a:pos x="749" y="554"/>
                </a:cxn>
                <a:cxn ang="0">
                  <a:pos x="760" y="609"/>
                </a:cxn>
                <a:cxn ang="0">
                  <a:pos x="781" y="652"/>
                </a:cxn>
                <a:cxn ang="0">
                  <a:pos x="760" y="728"/>
                </a:cxn>
                <a:cxn ang="0">
                  <a:pos x="727" y="793"/>
                </a:cxn>
                <a:cxn ang="0">
                  <a:pos x="662" y="901"/>
                </a:cxn>
                <a:cxn ang="0">
                  <a:pos x="629" y="966"/>
                </a:cxn>
                <a:cxn ang="0">
                  <a:pos x="564" y="1010"/>
                </a:cxn>
                <a:cxn ang="0">
                  <a:pos x="488" y="966"/>
                </a:cxn>
                <a:cxn ang="0">
                  <a:pos x="564" y="1042"/>
                </a:cxn>
                <a:cxn ang="0">
                  <a:pos x="586" y="1118"/>
                </a:cxn>
                <a:cxn ang="0">
                  <a:pos x="521" y="1194"/>
                </a:cxn>
                <a:cxn ang="0">
                  <a:pos x="445" y="1226"/>
                </a:cxn>
                <a:cxn ang="0">
                  <a:pos x="374" y="1219"/>
                </a:cxn>
                <a:cxn ang="0">
                  <a:pos x="304" y="1226"/>
                </a:cxn>
                <a:cxn ang="0">
                  <a:pos x="239" y="1270"/>
                </a:cxn>
                <a:cxn ang="0">
                  <a:pos x="147" y="1279"/>
                </a:cxn>
                <a:cxn ang="0">
                  <a:pos x="81" y="1311"/>
                </a:cxn>
                <a:cxn ang="0">
                  <a:pos x="43" y="1349"/>
                </a:cxn>
                <a:cxn ang="0">
                  <a:pos x="0" y="1360"/>
                </a:cxn>
                <a:cxn ang="0">
                  <a:pos x="33" y="1284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8" name="任意多边形 97336"/>
            <p:cNvSpPr/>
            <p:nvPr/>
          </p:nvSpPr>
          <p:spPr>
            <a:xfrm>
              <a:off x="2980" y="1058"/>
              <a:ext cx="971" cy="753"/>
            </a:xfrm>
            <a:custGeom>
              <a:avLst/>
              <a:gdLst/>
              <a:ahLst/>
              <a:cxnLst>
                <a:cxn ang="0">
                  <a:pos x="928" y="753"/>
                </a:cxn>
                <a:cxn ang="0">
                  <a:pos x="971" y="547"/>
                </a:cxn>
                <a:cxn ang="0">
                  <a:pos x="949" y="374"/>
                </a:cxn>
                <a:cxn ang="0">
                  <a:pos x="884" y="244"/>
                </a:cxn>
                <a:cxn ang="0">
                  <a:pos x="819" y="163"/>
                </a:cxn>
                <a:cxn ang="0">
                  <a:pos x="694" y="108"/>
                </a:cxn>
                <a:cxn ang="0">
                  <a:pos x="553" y="114"/>
                </a:cxn>
                <a:cxn ang="0">
                  <a:pos x="423" y="27"/>
                </a:cxn>
                <a:cxn ang="0">
                  <a:pos x="380" y="0"/>
                </a:cxn>
                <a:cxn ang="0">
                  <a:pos x="320" y="0"/>
                </a:cxn>
                <a:cxn ang="0">
                  <a:pos x="184" y="0"/>
                </a:cxn>
                <a:cxn ang="0">
                  <a:pos x="146" y="33"/>
                </a:cxn>
                <a:cxn ang="0">
                  <a:pos x="108" y="81"/>
                </a:cxn>
                <a:cxn ang="0">
                  <a:pos x="98" y="157"/>
                </a:cxn>
                <a:cxn ang="0">
                  <a:pos x="103" y="233"/>
                </a:cxn>
                <a:cxn ang="0">
                  <a:pos x="98" y="276"/>
                </a:cxn>
                <a:cxn ang="0">
                  <a:pos x="0" y="390"/>
                </a:cxn>
                <a:cxn ang="0">
                  <a:pos x="928" y="753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9" name="任意多边形 97337"/>
            <p:cNvSpPr/>
            <p:nvPr/>
          </p:nvSpPr>
          <p:spPr>
            <a:xfrm>
              <a:off x="3083" y="1280"/>
              <a:ext cx="797" cy="563"/>
            </a:xfrm>
            <a:custGeom>
              <a:avLst/>
              <a:gdLst/>
              <a:ahLst/>
              <a:cxnLst>
                <a:cxn ang="0">
                  <a:pos x="0" y="222"/>
                </a:cxn>
                <a:cxn ang="0">
                  <a:pos x="43" y="108"/>
                </a:cxn>
                <a:cxn ang="0">
                  <a:pos x="103" y="146"/>
                </a:cxn>
                <a:cxn ang="0">
                  <a:pos x="98" y="60"/>
                </a:cxn>
                <a:cxn ang="0">
                  <a:pos x="98" y="27"/>
                </a:cxn>
                <a:cxn ang="0">
                  <a:pos x="141" y="70"/>
                </a:cxn>
                <a:cxn ang="0">
                  <a:pos x="179" y="162"/>
                </a:cxn>
                <a:cxn ang="0">
                  <a:pos x="184" y="60"/>
                </a:cxn>
                <a:cxn ang="0">
                  <a:pos x="163" y="5"/>
                </a:cxn>
                <a:cxn ang="0">
                  <a:pos x="260" y="108"/>
                </a:cxn>
                <a:cxn ang="0">
                  <a:pos x="293" y="16"/>
                </a:cxn>
                <a:cxn ang="0">
                  <a:pos x="342" y="81"/>
                </a:cxn>
                <a:cxn ang="0">
                  <a:pos x="423" y="27"/>
                </a:cxn>
                <a:cxn ang="0">
                  <a:pos x="450" y="76"/>
                </a:cxn>
                <a:cxn ang="0">
                  <a:pos x="510" y="38"/>
                </a:cxn>
                <a:cxn ang="0">
                  <a:pos x="526" y="0"/>
                </a:cxn>
                <a:cxn ang="0">
                  <a:pos x="548" y="76"/>
                </a:cxn>
                <a:cxn ang="0">
                  <a:pos x="553" y="162"/>
                </a:cxn>
                <a:cxn ang="0">
                  <a:pos x="613" y="108"/>
                </a:cxn>
                <a:cxn ang="0">
                  <a:pos x="629" y="60"/>
                </a:cxn>
                <a:cxn ang="0">
                  <a:pos x="634" y="173"/>
                </a:cxn>
                <a:cxn ang="0">
                  <a:pos x="640" y="200"/>
                </a:cxn>
                <a:cxn ang="0">
                  <a:pos x="678" y="152"/>
                </a:cxn>
                <a:cxn ang="0">
                  <a:pos x="705" y="211"/>
                </a:cxn>
                <a:cxn ang="0">
                  <a:pos x="721" y="244"/>
                </a:cxn>
                <a:cxn ang="0">
                  <a:pos x="748" y="227"/>
                </a:cxn>
                <a:cxn ang="0">
                  <a:pos x="775" y="254"/>
                </a:cxn>
                <a:cxn ang="0">
                  <a:pos x="797" y="330"/>
                </a:cxn>
                <a:cxn ang="0">
                  <a:pos x="613" y="563"/>
                </a:cxn>
                <a:cxn ang="0">
                  <a:pos x="22" y="390"/>
                </a:cxn>
                <a:cxn ang="0">
                  <a:pos x="0" y="222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0" name="任意多边形 97338"/>
            <p:cNvSpPr/>
            <p:nvPr/>
          </p:nvSpPr>
          <p:spPr>
            <a:xfrm>
              <a:off x="1998" y="1311"/>
              <a:ext cx="1237" cy="1376"/>
            </a:xfrm>
            <a:custGeom>
              <a:avLst/>
              <a:gdLst/>
              <a:ahLst/>
              <a:cxnLst>
                <a:cxn ang="0">
                  <a:pos x="315" y="1127"/>
                </a:cxn>
                <a:cxn ang="0">
                  <a:pos x="250" y="1008"/>
                </a:cxn>
                <a:cxn ang="0">
                  <a:pos x="184" y="932"/>
                </a:cxn>
                <a:cxn ang="0">
                  <a:pos x="109" y="834"/>
                </a:cxn>
                <a:cxn ang="0">
                  <a:pos x="87" y="748"/>
                </a:cxn>
                <a:cxn ang="0">
                  <a:pos x="98" y="661"/>
                </a:cxn>
                <a:cxn ang="0">
                  <a:pos x="22" y="531"/>
                </a:cxn>
                <a:cxn ang="0">
                  <a:pos x="0" y="401"/>
                </a:cxn>
                <a:cxn ang="0">
                  <a:pos x="33" y="325"/>
                </a:cxn>
                <a:cxn ang="0">
                  <a:pos x="174" y="260"/>
                </a:cxn>
                <a:cxn ang="0">
                  <a:pos x="239" y="87"/>
                </a:cxn>
                <a:cxn ang="0">
                  <a:pos x="336" y="22"/>
                </a:cxn>
                <a:cxn ang="0">
                  <a:pos x="434" y="11"/>
                </a:cxn>
                <a:cxn ang="0">
                  <a:pos x="564" y="0"/>
                </a:cxn>
                <a:cxn ang="0">
                  <a:pos x="792" y="43"/>
                </a:cxn>
                <a:cxn ang="0">
                  <a:pos x="770" y="715"/>
                </a:cxn>
                <a:cxn ang="0">
                  <a:pos x="1237" y="1224"/>
                </a:cxn>
                <a:cxn ang="0">
                  <a:pos x="1150" y="1376"/>
                </a:cxn>
                <a:cxn ang="0">
                  <a:pos x="716" y="1376"/>
                </a:cxn>
                <a:cxn ang="0">
                  <a:pos x="315" y="1127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1" name="任意多边形 97339"/>
            <p:cNvSpPr/>
            <p:nvPr/>
          </p:nvSpPr>
          <p:spPr>
            <a:xfrm>
              <a:off x="1971" y="1291"/>
              <a:ext cx="1020" cy="1452"/>
            </a:xfrm>
            <a:custGeom>
              <a:avLst/>
              <a:gdLst/>
              <a:ahLst/>
              <a:cxnLst>
                <a:cxn ang="0">
                  <a:pos x="559" y="54"/>
                </a:cxn>
                <a:cxn ang="0">
                  <a:pos x="423" y="70"/>
                </a:cxn>
                <a:cxn ang="0">
                  <a:pos x="374" y="108"/>
                </a:cxn>
                <a:cxn ang="0">
                  <a:pos x="358" y="157"/>
                </a:cxn>
                <a:cxn ang="0">
                  <a:pos x="353" y="244"/>
                </a:cxn>
                <a:cxn ang="0">
                  <a:pos x="336" y="298"/>
                </a:cxn>
                <a:cxn ang="0">
                  <a:pos x="298" y="325"/>
                </a:cxn>
                <a:cxn ang="0">
                  <a:pos x="228" y="368"/>
                </a:cxn>
                <a:cxn ang="0">
                  <a:pos x="190" y="390"/>
                </a:cxn>
                <a:cxn ang="0">
                  <a:pos x="174" y="439"/>
                </a:cxn>
                <a:cxn ang="0">
                  <a:pos x="179" y="471"/>
                </a:cxn>
                <a:cxn ang="0">
                  <a:pos x="206" y="498"/>
                </a:cxn>
                <a:cxn ang="0">
                  <a:pos x="244" y="558"/>
                </a:cxn>
                <a:cxn ang="0">
                  <a:pos x="266" y="661"/>
                </a:cxn>
                <a:cxn ang="0">
                  <a:pos x="244" y="726"/>
                </a:cxn>
                <a:cxn ang="0">
                  <a:pos x="244" y="796"/>
                </a:cxn>
                <a:cxn ang="0">
                  <a:pos x="260" y="856"/>
                </a:cxn>
                <a:cxn ang="0">
                  <a:pos x="298" y="921"/>
                </a:cxn>
                <a:cxn ang="0">
                  <a:pos x="347" y="1019"/>
                </a:cxn>
                <a:cxn ang="0">
                  <a:pos x="434" y="1062"/>
                </a:cxn>
                <a:cxn ang="0">
                  <a:pos x="505" y="1078"/>
                </a:cxn>
                <a:cxn ang="0">
                  <a:pos x="575" y="1111"/>
                </a:cxn>
                <a:cxn ang="0">
                  <a:pos x="629" y="1143"/>
                </a:cxn>
                <a:cxn ang="0">
                  <a:pos x="667" y="1192"/>
                </a:cxn>
                <a:cxn ang="0">
                  <a:pos x="749" y="1197"/>
                </a:cxn>
                <a:cxn ang="0">
                  <a:pos x="808" y="1214"/>
                </a:cxn>
                <a:cxn ang="0">
                  <a:pos x="895" y="1241"/>
                </a:cxn>
                <a:cxn ang="0">
                  <a:pos x="955" y="1295"/>
                </a:cxn>
                <a:cxn ang="0">
                  <a:pos x="1020" y="1344"/>
                </a:cxn>
                <a:cxn ang="0">
                  <a:pos x="1015" y="1452"/>
                </a:cxn>
                <a:cxn ang="0">
                  <a:pos x="336" y="1176"/>
                </a:cxn>
                <a:cxn ang="0">
                  <a:pos x="277" y="1067"/>
                </a:cxn>
                <a:cxn ang="0">
                  <a:pos x="217" y="1002"/>
                </a:cxn>
                <a:cxn ang="0">
                  <a:pos x="157" y="943"/>
                </a:cxn>
                <a:cxn ang="0">
                  <a:pos x="125" y="899"/>
                </a:cxn>
                <a:cxn ang="0">
                  <a:pos x="98" y="818"/>
                </a:cxn>
                <a:cxn ang="0">
                  <a:pos x="87" y="742"/>
                </a:cxn>
                <a:cxn ang="0">
                  <a:pos x="92" y="688"/>
                </a:cxn>
                <a:cxn ang="0">
                  <a:pos x="54" y="628"/>
                </a:cxn>
                <a:cxn ang="0">
                  <a:pos x="27" y="580"/>
                </a:cxn>
                <a:cxn ang="0">
                  <a:pos x="5" y="520"/>
                </a:cxn>
                <a:cxn ang="0">
                  <a:pos x="0" y="461"/>
                </a:cxn>
                <a:cxn ang="0">
                  <a:pos x="5" y="363"/>
                </a:cxn>
                <a:cxn ang="0">
                  <a:pos x="33" y="314"/>
                </a:cxn>
                <a:cxn ang="0">
                  <a:pos x="87" y="293"/>
                </a:cxn>
                <a:cxn ang="0">
                  <a:pos x="130" y="271"/>
                </a:cxn>
                <a:cxn ang="0">
                  <a:pos x="184" y="249"/>
                </a:cxn>
                <a:cxn ang="0">
                  <a:pos x="190" y="195"/>
                </a:cxn>
                <a:cxn ang="0">
                  <a:pos x="201" y="135"/>
                </a:cxn>
                <a:cxn ang="0">
                  <a:pos x="228" y="98"/>
                </a:cxn>
                <a:cxn ang="0">
                  <a:pos x="277" y="65"/>
                </a:cxn>
                <a:cxn ang="0">
                  <a:pos x="320" y="33"/>
                </a:cxn>
                <a:cxn ang="0">
                  <a:pos x="401" y="11"/>
                </a:cxn>
                <a:cxn ang="0">
                  <a:pos x="494" y="5"/>
                </a:cxn>
                <a:cxn ang="0">
                  <a:pos x="619" y="0"/>
                </a:cxn>
                <a:cxn ang="0">
                  <a:pos x="760" y="11"/>
                </a:cxn>
                <a:cxn ang="0">
                  <a:pos x="559" y="54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2" name="任意多边形 97340"/>
            <p:cNvSpPr/>
            <p:nvPr/>
          </p:nvSpPr>
          <p:spPr>
            <a:xfrm>
              <a:off x="2378" y="1320"/>
              <a:ext cx="1150" cy="1323"/>
            </a:xfrm>
            <a:custGeom>
              <a:avLst/>
              <a:gdLst/>
              <a:ahLst/>
              <a:cxnLst>
                <a:cxn ang="0">
                  <a:pos x="727" y="1323"/>
                </a:cxn>
                <a:cxn ang="0">
                  <a:pos x="575" y="1236"/>
                </a:cxn>
                <a:cxn ang="0">
                  <a:pos x="532" y="1161"/>
                </a:cxn>
                <a:cxn ang="0">
                  <a:pos x="477" y="1128"/>
                </a:cxn>
                <a:cxn ang="0">
                  <a:pos x="380" y="1117"/>
                </a:cxn>
                <a:cxn ang="0">
                  <a:pos x="271" y="1041"/>
                </a:cxn>
                <a:cxn ang="0">
                  <a:pos x="212" y="991"/>
                </a:cxn>
                <a:cxn ang="0">
                  <a:pos x="174" y="933"/>
                </a:cxn>
                <a:cxn ang="0">
                  <a:pos x="163" y="847"/>
                </a:cxn>
                <a:cxn ang="0">
                  <a:pos x="174" y="792"/>
                </a:cxn>
                <a:cxn ang="0">
                  <a:pos x="98" y="738"/>
                </a:cxn>
                <a:cxn ang="0">
                  <a:pos x="22" y="619"/>
                </a:cxn>
                <a:cxn ang="0">
                  <a:pos x="0" y="520"/>
                </a:cxn>
                <a:cxn ang="0">
                  <a:pos x="16" y="439"/>
                </a:cxn>
                <a:cxn ang="0">
                  <a:pos x="43" y="359"/>
                </a:cxn>
                <a:cxn ang="0">
                  <a:pos x="130" y="283"/>
                </a:cxn>
                <a:cxn ang="0">
                  <a:pos x="119" y="190"/>
                </a:cxn>
                <a:cxn ang="0">
                  <a:pos x="130" y="132"/>
                </a:cxn>
                <a:cxn ang="0">
                  <a:pos x="184" y="45"/>
                </a:cxn>
                <a:cxn ang="0">
                  <a:pos x="266" y="16"/>
                </a:cxn>
                <a:cxn ang="0">
                  <a:pos x="380" y="2"/>
                </a:cxn>
                <a:cxn ang="0">
                  <a:pos x="472" y="0"/>
                </a:cxn>
                <a:cxn ang="0">
                  <a:pos x="586" y="34"/>
                </a:cxn>
                <a:cxn ang="0">
                  <a:pos x="651" y="56"/>
                </a:cxn>
                <a:cxn ang="0">
                  <a:pos x="792" y="175"/>
                </a:cxn>
                <a:cxn ang="0">
                  <a:pos x="835" y="273"/>
                </a:cxn>
                <a:cxn ang="0">
                  <a:pos x="542" y="316"/>
                </a:cxn>
                <a:cxn ang="0">
                  <a:pos x="532" y="381"/>
                </a:cxn>
                <a:cxn ang="0">
                  <a:pos x="651" y="814"/>
                </a:cxn>
                <a:cxn ang="0">
                  <a:pos x="922" y="901"/>
                </a:cxn>
                <a:cxn ang="0">
                  <a:pos x="1150" y="1009"/>
                </a:cxn>
                <a:cxn ang="0">
                  <a:pos x="727" y="1323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3" name="任意多边形 97341"/>
            <p:cNvSpPr/>
            <p:nvPr/>
          </p:nvSpPr>
          <p:spPr>
            <a:xfrm>
              <a:off x="2361" y="1307"/>
              <a:ext cx="489" cy="845"/>
            </a:xfrm>
            <a:custGeom>
              <a:avLst/>
              <a:gdLst/>
              <a:ahLst/>
              <a:cxnLst>
                <a:cxn ang="0">
                  <a:pos x="174" y="737"/>
                </a:cxn>
                <a:cxn ang="0">
                  <a:pos x="136" y="683"/>
                </a:cxn>
                <a:cxn ang="0">
                  <a:pos x="98" y="618"/>
                </a:cxn>
                <a:cxn ang="0">
                  <a:pos x="82" y="547"/>
                </a:cxn>
                <a:cxn ang="0">
                  <a:pos x="92" y="482"/>
                </a:cxn>
                <a:cxn ang="0">
                  <a:pos x="130" y="428"/>
                </a:cxn>
                <a:cxn ang="0">
                  <a:pos x="217" y="395"/>
                </a:cxn>
                <a:cxn ang="0">
                  <a:pos x="266" y="358"/>
                </a:cxn>
                <a:cxn ang="0">
                  <a:pos x="277" y="282"/>
                </a:cxn>
                <a:cxn ang="0">
                  <a:pos x="245" y="222"/>
                </a:cxn>
                <a:cxn ang="0">
                  <a:pos x="223" y="184"/>
                </a:cxn>
                <a:cxn ang="0">
                  <a:pos x="217" y="98"/>
                </a:cxn>
                <a:cxn ang="0">
                  <a:pos x="250" y="65"/>
                </a:cxn>
                <a:cxn ang="0">
                  <a:pos x="304" y="54"/>
                </a:cxn>
                <a:cxn ang="0">
                  <a:pos x="364" y="33"/>
                </a:cxn>
                <a:cxn ang="0">
                  <a:pos x="408" y="27"/>
                </a:cxn>
                <a:cxn ang="0">
                  <a:pos x="489" y="22"/>
                </a:cxn>
                <a:cxn ang="0">
                  <a:pos x="413" y="0"/>
                </a:cxn>
                <a:cxn ang="0">
                  <a:pos x="337" y="0"/>
                </a:cxn>
                <a:cxn ang="0">
                  <a:pos x="277" y="0"/>
                </a:cxn>
                <a:cxn ang="0">
                  <a:pos x="206" y="22"/>
                </a:cxn>
                <a:cxn ang="0">
                  <a:pos x="152" y="65"/>
                </a:cxn>
                <a:cxn ang="0">
                  <a:pos x="136" y="114"/>
                </a:cxn>
                <a:cxn ang="0">
                  <a:pos x="114" y="184"/>
                </a:cxn>
                <a:cxn ang="0">
                  <a:pos x="114" y="238"/>
                </a:cxn>
                <a:cxn ang="0">
                  <a:pos x="130" y="287"/>
                </a:cxn>
                <a:cxn ang="0">
                  <a:pos x="76" y="309"/>
                </a:cxn>
                <a:cxn ang="0">
                  <a:pos x="49" y="336"/>
                </a:cxn>
                <a:cxn ang="0">
                  <a:pos x="16" y="385"/>
                </a:cxn>
                <a:cxn ang="0">
                  <a:pos x="0" y="455"/>
                </a:cxn>
                <a:cxn ang="0">
                  <a:pos x="0" y="547"/>
                </a:cxn>
                <a:cxn ang="0">
                  <a:pos x="27" y="645"/>
                </a:cxn>
                <a:cxn ang="0">
                  <a:pos x="71" y="753"/>
                </a:cxn>
                <a:cxn ang="0">
                  <a:pos x="103" y="785"/>
                </a:cxn>
                <a:cxn ang="0">
                  <a:pos x="141" y="807"/>
                </a:cxn>
                <a:cxn ang="0">
                  <a:pos x="190" y="845"/>
                </a:cxn>
                <a:cxn ang="0">
                  <a:pos x="201" y="796"/>
                </a:cxn>
                <a:cxn ang="0">
                  <a:pos x="174" y="737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4" name="任意多边形 97342"/>
            <p:cNvSpPr/>
            <p:nvPr/>
          </p:nvSpPr>
          <p:spPr>
            <a:xfrm>
              <a:off x="2660" y="1486"/>
              <a:ext cx="580" cy="1056"/>
            </a:xfrm>
            <a:custGeom>
              <a:avLst/>
              <a:gdLst/>
              <a:ahLst/>
              <a:cxnLst>
                <a:cxn ang="0">
                  <a:pos x="472" y="1056"/>
                </a:cxn>
                <a:cxn ang="0">
                  <a:pos x="423" y="1034"/>
                </a:cxn>
                <a:cxn ang="0">
                  <a:pos x="363" y="1024"/>
                </a:cxn>
                <a:cxn ang="0">
                  <a:pos x="331" y="1024"/>
                </a:cxn>
                <a:cxn ang="0">
                  <a:pos x="396" y="996"/>
                </a:cxn>
                <a:cxn ang="0">
                  <a:pos x="336" y="969"/>
                </a:cxn>
                <a:cxn ang="0">
                  <a:pos x="276" y="948"/>
                </a:cxn>
                <a:cxn ang="0">
                  <a:pos x="206" y="937"/>
                </a:cxn>
                <a:cxn ang="0">
                  <a:pos x="276" y="926"/>
                </a:cxn>
                <a:cxn ang="0">
                  <a:pos x="352" y="926"/>
                </a:cxn>
                <a:cxn ang="0">
                  <a:pos x="249" y="866"/>
                </a:cxn>
                <a:cxn ang="0">
                  <a:pos x="168" y="839"/>
                </a:cxn>
                <a:cxn ang="0">
                  <a:pos x="119" y="834"/>
                </a:cxn>
                <a:cxn ang="0">
                  <a:pos x="201" y="818"/>
                </a:cxn>
                <a:cxn ang="0">
                  <a:pos x="287" y="823"/>
                </a:cxn>
                <a:cxn ang="0">
                  <a:pos x="331" y="829"/>
                </a:cxn>
                <a:cxn ang="0">
                  <a:pos x="255" y="780"/>
                </a:cxn>
                <a:cxn ang="0">
                  <a:pos x="168" y="758"/>
                </a:cxn>
                <a:cxn ang="0">
                  <a:pos x="65" y="731"/>
                </a:cxn>
                <a:cxn ang="0">
                  <a:pos x="195" y="726"/>
                </a:cxn>
                <a:cxn ang="0">
                  <a:pos x="271" y="731"/>
                </a:cxn>
                <a:cxn ang="0">
                  <a:pos x="195" y="661"/>
                </a:cxn>
                <a:cxn ang="0">
                  <a:pos x="60" y="612"/>
                </a:cxn>
                <a:cxn ang="0">
                  <a:pos x="0" y="596"/>
                </a:cxn>
                <a:cxn ang="0">
                  <a:pos x="195" y="607"/>
                </a:cxn>
                <a:cxn ang="0">
                  <a:pos x="228" y="612"/>
                </a:cxn>
                <a:cxn ang="0">
                  <a:pos x="184" y="574"/>
                </a:cxn>
                <a:cxn ang="0">
                  <a:pos x="108" y="514"/>
                </a:cxn>
                <a:cxn ang="0">
                  <a:pos x="201" y="487"/>
                </a:cxn>
                <a:cxn ang="0">
                  <a:pos x="168" y="449"/>
                </a:cxn>
                <a:cxn ang="0">
                  <a:pos x="92" y="406"/>
                </a:cxn>
                <a:cxn ang="0">
                  <a:pos x="130" y="379"/>
                </a:cxn>
                <a:cxn ang="0">
                  <a:pos x="81" y="347"/>
                </a:cxn>
                <a:cxn ang="0">
                  <a:pos x="16" y="330"/>
                </a:cxn>
                <a:cxn ang="0">
                  <a:pos x="87" y="314"/>
                </a:cxn>
                <a:cxn ang="0">
                  <a:pos x="38" y="271"/>
                </a:cxn>
                <a:cxn ang="0">
                  <a:pos x="0" y="265"/>
                </a:cxn>
                <a:cxn ang="0">
                  <a:pos x="60" y="255"/>
                </a:cxn>
                <a:cxn ang="0">
                  <a:pos x="108" y="260"/>
                </a:cxn>
                <a:cxn ang="0">
                  <a:pos x="43" y="190"/>
                </a:cxn>
                <a:cxn ang="0">
                  <a:pos x="22" y="135"/>
                </a:cxn>
                <a:cxn ang="0">
                  <a:pos x="70" y="173"/>
                </a:cxn>
                <a:cxn ang="0">
                  <a:pos x="125" y="179"/>
                </a:cxn>
                <a:cxn ang="0">
                  <a:pos x="103" y="76"/>
                </a:cxn>
                <a:cxn ang="0">
                  <a:pos x="98" y="0"/>
                </a:cxn>
                <a:cxn ang="0">
                  <a:pos x="114" y="49"/>
                </a:cxn>
                <a:cxn ang="0">
                  <a:pos x="168" y="103"/>
                </a:cxn>
                <a:cxn ang="0">
                  <a:pos x="163" y="43"/>
                </a:cxn>
                <a:cxn ang="0">
                  <a:pos x="168" y="11"/>
                </a:cxn>
                <a:cxn ang="0">
                  <a:pos x="201" y="60"/>
                </a:cxn>
                <a:cxn ang="0">
                  <a:pos x="244" y="92"/>
                </a:cxn>
                <a:cxn ang="0">
                  <a:pos x="287" y="16"/>
                </a:cxn>
                <a:cxn ang="0">
                  <a:pos x="309" y="70"/>
                </a:cxn>
                <a:cxn ang="0">
                  <a:pos x="347" y="114"/>
                </a:cxn>
                <a:cxn ang="0">
                  <a:pos x="369" y="43"/>
                </a:cxn>
                <a:cxn ang="0">
                  <a:pos x="396" y="146"/>
                </a:cxn>
                <a:cxn ang="0">
                  <a:pos x="580" y="921"/>
                </a:cxn>
                <a:cxn ang="0">
                  <a:pos x="472" y="1056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5" name="任意多边形 97343"/>
            <p:cNvSpPr/>
            <p:nvPr/>
          </p:nvSpPr>
          <p:spPr>
            <a:xfrm>
              <a:off x="2920" y="1493"/>
              <a:ext cx="906" cy="618"/>
            </a:xfrm>
            <a:custGeom>
              <a:avLst/>
              <a:gdLst/>
              <a:ahLst/>
              <a:cxnLst>
                <a:cxn ang="0">
                  <a:pos x="103" y="130"/>
                </a:cxn>
                <a:cxn ang="0">
                  <a:pos x="5" y="130"/>
                </a:cxn>
                <a:cxn ang="0">
                  <a:pos x="0" y="314"/>
                </a:cxn>
                <a:cxn ang="0">
                  <a:pos x="49" y="558"/>
                </a:cxn>
                <a:cxn ang="0">
                  <a:pos x="456" y="618"/>
                </a:cxn>
                <a:cxn ang="0">
                  <a:pos x="863" y="553"/>
                </a:cxn>
                <a:cxn ang="0">
                  <a:pos x="895" y="309"/>
                </a:cxn>
                <a:cxn ang="0">
                  <a:pos x="906" y="179"/>
                </a:cxn>
                <a:cxn ang="0">
                  <a:pos x="868" y="81"/>
                </a:cxn>
                <a:cxn ang="0">
                  <a:pos x="651" y="0"/>
                </a:cxn>
                <a:cxn ang="0">
                  <a:pos x="450" y="0"/>
                </a:cxn>
                <a:cxn ang="0">
                  <a:pos x="320" y="60"/>
                </a:cxn>
                <a:cxn ang="0">
                  <a:pos x="195" y="130"/>
                </a:cxn>
                <a:cxn ang="0">
                  <a:pos x="103" y="130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6" name="任意多边形 97344"/>
            <p:cNvSpPr/>
            <p:nvPr/>
          </p:nvSpPr>
          <p:spPr>
            <a:xfrm>
              <a:off x="3007" y="1916"/>
              <a:ext cx="824" cy="379"/>
            </a:xfrm>
            <a:custGeom>
              <a:avLst/>
              <a:gdLst/>
              <a:ahLst/>
              <a:cxnLst>
                <a:cxn ang="0">
                  <a:pos x="103" y="27"/>
                </a:cxn>
                <a:cxn ang="0">
                  <a:pos x="0" y="97"/>
                </a:cxn>
                <a:cxn ang="0">
                  <a:pos x="423" y="379"/>
                </a:cxn>
                <a:cxn ang="0">
                  <a:pos x="531" y="217"/>
                </a:cxn>
                <a:cxn ang="0">
                  <a:pos x="721" y="152"/>
                </a:cxn>
                <a:cxn ang="0">
                  <a:pos x="824" y="27"/>
                </a:cxn>
                <a:cxn ang="0">
                  <a:pos x="726" y="0"/>
                </a:cxn>
                <a:cxn ang="0">
                  <a:pos x="510" y="38"/>
                </a:cxn>
                <a:cxn ang="0">
                  <a:pos x="385" y="43"/>
                </a:cxn>
                <a:cxn ang="0">
                  <a:pos x="287" y="16"/>
                </a:cxn>
                <a:cxn ang="0">
                  <a:pos x="103" y="27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7" name="任意多边形 97345"/>
            <p:cNvSpPr/>
            <p:nvPr/>
          </p:nvSpPr>
          <p:spPr>
            <a:xfrm>
              <a:off x="2627" y="2654"/>
              <a:ext cx="1302" cy="3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74" y="166"/>
                </a:cxn>
                <a:cxn ang="0">
                  <a:pos x="293" y="253"/>
                </a:cxn>
                <a:cxn ang="0">
                  <a:pos x="401" y="318"/>
                </a:cxn>
                <a:cxn ang="0">
                  <a:pos x="488" y="350"/>
                </a:cxn>
                <a:cxn ang="0">
                  <a:pos x="629" y="372"/>
                </a:cxn>
                <a:cxn ang="0">
                  <a:pos x="749" y="372"/>
                </a:cxn>
                <a:cxn ang="0">
                  <a:pos x="868" y="350"/>
                </a:cxn>
                <a:cxn ang="0">
                  <a:pos x="955" y="329"/>
                </a:cxn>
                <a:cxn ang="0">
                  <a:pos x="1052" y="274"/>
                </a:cxn>
                <a:cxn ang="0">
                  <a:pos x="1161" y="226"/>
                </a:cxn>
                <a:cxn ang="0">
                  <a:pos x="1253" y="153"/>
                </a:cxn>
                <a:cxn ang="0">
                  <a:pos x="1302" y="108"/>
                </a:cxn>
                <a:cxn ang="0">
                  <a:pos x="966" y="0"/>
                </a:cxn>
                <a:cxn ang="0">
                  <a:pos x="575" y="11"/>
                </a:cxn>
                <a:cxn ang="0">
                  <a:pos x="0" y="36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8" name="任意多边形 97346"/>
            <p:cNvSpPr/>
            <p:nvPr/>
          </p:nvSpPr>
          <p:spPr>
            <a:xfrm>
              <a:off x="2980" y="2138"/>
              <a:ext cx="515" cy="3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128"/>
                </a:cxn>
                <a:cxn ang="0">
                  <a:pos x="70" y="198"/>
                </a:cxn>
                <a:cxn ang="0">
                  <a:pos x="125" y="274"/>
                </a:cxn>
                <a:cxn ang="0">
                  <a:pos x="179" y="339"/>
                </a:cxn>
                <a:cxn ang="0">
                  <a:pos x="233" y="395"/>
                </a:cxn>
                <a:cxn ang="0">
                  <a:pos x="515" y="180"/>
                </a:cxn>
                <a:cxn ang="0">
                  <a:pos x="352" y="72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9" name="任意多边形 97347"/>
            <p:cNvSpPr/>
            <p:nvPr/>
          </p:nvSpPr>
          <p:spPr>
            <a:xfrm>
              <a:off x="3137" y="1744"/>
              <a:ext cx="770" cy="914"/>
            </a:xfrm>
            <a:custGeom>
              <a:avLst/>
              <a:gdLst/>
              <a:ahLst/>
              <a:cxnLst>
                <a:cxn ang="0">
                  <a:pos x="22" y="900"/>
                </a:cxn>
                <a:cxn ang="0">
                  <a:pos x="0" y="791"/>
                </a:cxn>
                <a:cxn ang="0">
                  <a:pos x="65" y="683"/>
                </a:cxn>
                <a:cxn ang="0">
                  <a:pos x="206" y="574"/>
                </a:cxn>
                <a:cxn ang="0">
                  <a:pos x="325" y="488"/>
                </a:cxn>
                <a:cxn ang="0">
                  <a:pos x="380" y="379"/>
                </a:cxn>
                <a:cxn ang="0">
                  <a:pos x="477" y="347"/>
                </a:cxn>
                <a:cxn ang="0">
                  <a:pos x="586" y="325"/>
                </a:cxn>
                <a:cxn ang="0">
                  <a:pos x="629" y="238"/>
                </a:cxn>
                <a:cxn ang="0">
                  <a:pos x="683" y="119"/>
                </a:cxn>
                <a:cxn ang="0">
                  <a:pos x="716" y="22"/>
                </a:cxn>
                <a:cxn ang="0">
                  <a:pos x="748" y="0"/>
                </a:cxn>
                <a:cxn ang="0">
                  <a:pos x="770" y="145"/>
                </a:cxn>
                <a:cxn ang="0">
                  <a:pos x="770" y="269"/>
                </a:cxn>
                <a:cxn ang="0">
                  <a:pos x="770" y="356"/>
                </a:cxn>
                <a:cxn ang="0">
                  <a:pos x="759" y="448"/>
                </a:cxn>
                <a:cxn ang="0">
                  <a:pos x="743" y="535"/>
                </a:cxn>
                <a:cxn ang="0">
                  <a:pos x="705" y="632"/>
                </a:cxn>
                <a:cxn ang="0">
                  <a:pos x="667" y="708"/>
                </a:cxn>
                <a:cxn ang="0">
                  <a:pos x="613" y="789"/>
                </a:cxn>
                <a:cxn ang="0">
                  <a:pos x="515" y="914"/>
                </a:cxn>
                <a:cxn ang="0">
                  <a:pos x="325" y="889"/>
                </a:cxn>
                <a:cxn ang="0">
                  <a:pos x="22" y="900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0" name="任意多边形 97348"/>
            <p:cNvSpPr/>
            <p:nvPr/>
          </p:nvSpPr>
          <p:spPr>
            <a:xfrm>
              <a:off x="2128" y="2405"/>
              <a:ext cx="1817" cy="433"/>
            </a:xfrm>
            <a:custGeom>
              <a:avLst/>
              <a:gdLst/>
              <a:ahLst/>
              <a:cxnLst>
                <a:cxn ang="0">
                  <a:pos x="325" y="54"/>
                </a:cxn>
                <a:cxn ang="0">
                  <a:pos x="363" y="105"/>
                </a:cxn>
                <a:cxn ang="0">
                  <a:pos x="445" y="141"/>
                </a:cxn>
                <a:cxn ang="0">
                  <a:pos x="521" y="148"/>
                </a:cxn>
                <a:cxn ang="0">
                  <a:pos x="586" y="141"/>
                </a:cxn>
                <a:cxn ang="0">
                  <a:pos x="727" y="162"/>
                </a:cxn>
                <a:cxn ang="0">
                  <a:pos x="857" y="227"/>
                </a:cxn>
                <a:cxn ang="0">
                  <a:pos x="965" y="235"/>
                </a:cxn>
                <a:cxn ang="0">
                  <a:pos x="1031" y="217"/>
                </a:cxn>
                <a:cxn ang="0">
                  <a:pos x="1117" y="202"/>
                </a:cxn>
                <a:cxn ang="0">
                  <a:pos x="1204" y="195"/>
                </a:cxn>
                <a:cxn ang="0">
                  <a:pos x="1280" y="191"/>
                </a:cxn>
                <a:cxn ang="0">
                  <a:pos x="1345" y="195"/>
                </a:cxn>
                <a:cxn ang="0">
                  <a:pos x="1464" y="195"/>
                </a:cxn>
                <a:cxn ang="0">
                  <a:pos x="1605" y="238"/>
                </a:cxn>
                <a:cxn ang="0">
                  <a:pos x="1714" y="314"/>
                </a:cxn>
                <a:cxn ang="0">
                  <a:pos x="1817" y="354"/>
                </a:cxn>
                <a:cxn ang="0">
                  <a:pos x="1752" y="402"/>
                </a:cxn>
                <a:cxn ang="0">
                  <a:pos x="1719" y="381"/>
                </a:cxn>
                <a:cxn ang="0">
                  <a:pos x="1616" y="357"/>
                </a:cxn>
                <a:cxn ang="0">
                  <a:pos x="1443" y="336"/>
                </a:cxn>
                <a:cxn ang="0">
                  <a:pos x="1421" y="281"/>
                </a:cxn>
                <a:cxn ang="0">
                  <a:pos x="1389" y="281"/>
                </a:cxn>
                <a:cxn ang="0">
                  <a:pos x="1334" y="357"/>
                </a:cxn>
                <a:cxn ang="0">
                  <a:pos x="1237" y="379"/>
                </a:cxn>
                <a:cxn ang="0">
                  <a:pos x="1161" y="382"/>
                </a:cxn>
                <a:cxn ang="0">
                  <a:pos x="1041" y="404"/>
                </a:cxn>
                <a:cxn ang="0">
                  <a:pos x="955" y="433"/>
                </a:cxn>
                <a:cxn ang="0">
                  <a:pos x="835" y="422"/>
                </a:cxn>
                <a:cxn ang="0">
                  <a:pos x="765" y="372"/>
                </a:cxn>
                <a:cxn ang="0">
                  <a:pos x="683" y="346"/>
                </a:cxn>
                <a:cxn ang="0">
                  <a:pos x="624" y="359"/>
                </a:cxn>
                <a:cxn ang="0">
                  <a:pos x="564" y="357"/>
                </a:cxn>
                <a:cxn ang="0">
                  <a:pos x="510" y="323"/>
                </a:cxn>
                <a:cxn ang="0">
                  <a:pos x="445" y="271"/>
                </a:cxn>
                <a:cxn ang="0">
                  <a:pos x="380" y="227"/>
                </a:cxn>
                <a:cxn ang="0">
                  <a:pos x="320" y="229"/>
                </a:cxn>
                <a:cxn ang="0">
                  <a:pos x="249" y="249"/>
                </a:cxn>
                <a:cxn ang="0">
                  <a:pos x="184" y="280"/>
                </a:cxn>
                <a:cxn ang="0">
                  <a:pos x="119" y="301"/>
                </a:cxn>
                <a:cxn ang="0">
                  <a:pos x="43" y="303"/>
                </a:cxn>
                <a:cxn ang="0">
                  <a:pos x="11" y="269"/>
                </a:cxn>
                <a:cxn ang="0">
                  <a:pos x="0" y="238"/>
                </a:cxn>
                <a:cxn ang="0">
                  <a:pos x="43" y="173"/>
                </a:cxn>
                <a:cxn ang="0">
                  <a:pos x="71" y="72"/>
                </a:cxn>
                <a:cxn ang="0">
                  <a:pos x="76" y="32"/>
                </a:cxn>
                <a:cxn ang="0">
                  <a:pos x="114" y="2"/>
                </a:cxn>
                <a:cxn ang="0">
                  <a:pos x="163" y="0"/>
                </a:cxn>
                <a:cxn ang="0">
                  <a:pos x="325" y="54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1" name="任意多边形 97349"/>
            <p:cNvSpPr/>
            <p:nvPr/>
          </p:nvSpPr>
          <p:spPr>
            <a:xfrm>
              <a:off x="2757" y="1560"/>
              <a:ext cx="651" cy="708"/>
            </a:xfrm>
            <a:custGeom>
              <a:avLst/>
              <a:gdLst/>
              <a:ahLst/>
              <a:cxnLst>
                <a:cxn ang="0">
                  <a:pos x="651" y="708"/>
                </a:cxn>
                <a:cxn ang="0">
                  <a:pos x="635" y="659"/>
                </a:cxn>
                <a:cxn ang="0">
                  <a:pos x="543" y="596"/>
                </a:cxn>
                <a:cxn ang="0">
                  <a:pos x="423" y="531"/>
                </a:cxn>
                <a:cxn ang="0">
                  <a:pos x="315" y="444"/>
                </a:cxn>
                <a:cxn ang="0">
                  <a:pos x="320" y="437"/>
                </a:cxn>
                <a:cxn ang="0">
                  <a:pos x="250" y="368"/>
                </a:cxn>
                <a:cxn ang="0">
                  <a:pos x="217" y="285"/>
                </a:cxn>
                <a:cxn ang="0">
                  <a:pos x="195" y="217"/>
                </a:cxn>
                <a:cxn ang="0">
                  <a:pos x="195" y="119"/>
                </a:cxn>
                <a:cxn ang="0">
                  <a:pos x="228" y="87"/>
                </a:cxn>
                <a:cxn ang="0">
                  <a:pos x="391" y="108"/>
                </a:cxn>
                <a:cxn ang="0">
                  <a:pos x="250" y="11"/>
                </a:cxn>
                <a:cxn ang="0">
                  <a:pos x="130" y="0"/>
                </a:cxn>
                <a:cxn ang="0">
                  <a:pos x="43" y="33"/>
                </a:cxn>
                <a:cxn ang="0">
                  <a:pos x="22" y="79"/>
                </a:cxn>
                <a:cxn ang="0">
                  <a:pos x="0" y="154"/>
                </a:cxn>
                <a:cxn ang="0">
                  <a:pos x="22" y="226"/>
                </a:cxn>
                <a:cxn ang="0">
                  <a:pos x="81" y="284"/>
                </a:cxn>
                <a:cxn ang="0">
                  <a:pos x="130" y="325"/>
                </a:cxn>
                <a:cxn ang="0">
                  <a:pos x="152" y="433"/>
                </a:cxn>
                <a:cxn ang="0">
                  <a:pos x="152" y="502"/>
                </a:cxn>
                <a:cxn ang="0">
                  <a:pos x="184" y="589"/>
                </a:cxn>
                <a:cxn ang="0">
                  <a:pos x="250" y="661"/>
                </a:cxn>
                <a:cxn ang="0">
                  <a:pos x="336" y="683"/>
                </a:cxn>
                <a:cxn ang="0">
                  <a:pos x="445" y="672"/>
                </a:cxn>
                <a:cxn ang="0">
                  <a:pos x="543" y="683"/>
                </a:cxn>
                <a:cxn ang="0">
                  <a:pos x="651" y="708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2" name="任意多边形 97350"/>
            <p:cNvSpPr/>
            <p:nvPr/>
          </p:nvSpPr>
          <p:spPr>
            <a:xfrm>
              <a:off x="3148" y="1737"/>
              <a:ext cx="732" cy="785"/>
            </a:xfrm>
            <a:custGeom>
              <a:avLst/>
              <a:gdLst/>
              <a:ahLst/>
              <a:cxnLst>
                <a:cxn ang="0">
                  <a:pos x="0" y="785"/>
                </a:cxn>
                <a:cxn ang="0">
                  <a:pos x="65" y="720"/>
                </a:cxn>
                <a:cxn ang="0">
                  <a:pos x="152" y="688"/>
                </a:cxn>
                <a:cxn ang="0">
                  <a:pos x="255" y="650"/>
                </a:cxn>
                <a:cxn ang="0">
                  <a:pos x="277" y="612"/>
                </a:cxn>
                <a:cxn ang="0">
                  <a:pos x="277" y="590"/>
                </a:cxn>
                <a:cxn ang="0">
                  <a:pos x="304" y="558"/>
                </a:cxn>
                <a:cxn ang="0">
                  <a:pos x="385" y="514"/>
                </a:cxn>
                <a:cxn ang="0">
                  <a:pos x="396" y="466"/>
                </a:cxn>
                <a:cxn ang="0">
                  <a:pos x="401" y="417"/>
                </a:cxn>
                <a:cxn ang="0">
                  <a:pos x="439" y="411"/>
                </a:cxn>
                <a:cxn ang="0">
                  <a:pos x="531" y="406"/>
                </a:cxn>
                <a:cxn ang="0">
                  <a:pos x="591" y="379"/>
                </a:cxn>
                <a:cxn ang="0">
                  <a:pos x="602" y="330"/>
                </a:cxn>
                <a:cxn ang="0">
                  <a:pos x="667" y="292"/>
                </a:cxn>
                <a:cxn ang="0">
                  <a:pos x="699" y="238"/>
                </a:cxn>
                <a:cxn ang="0">
                  <a:pos x="721" y="168"/>
                </a:cxn>
                <a:cxn ang="0">
                  <a:pos x="727" y="135"/>
                </a:cxn>
                <a:cxn ang="0">
                  <a:pos x="732" y="0"/>
                </a:cxn>
                <a:cxn ang="0">
                  <a:pos x="678" y="60"/>
                </a:cxn>
                <a:cxn ang="0">
                  <a:pos x="672" y="119"/>
                </a:cxn>
                <a:cxn ang="0">
                  <a:pos x="645" y="184"/>
                </a:cxn>
                <a:cxn ang="0">
                  <a:pos x="613" y="233"/>
                </a:cxn>
                <a:cxn ang="0">
                  <a:pos x="580" y="287"/>
                </a:cxn>
                <a:cxn ang="0">
                  <a:pos x="558" y="309"/>
                </a:cxn>
                <a:cxn ang="0">
                  <a:pos x="515" y="319"/>
                </a:cxn>
                <a:cxn ang="0">
                  <a:pos x="439" y="341"/>
                </a:cxn>
                <a:cxn ang="0">
                  <a:pos x="358" y="363"/>
                </a:cxn>
                <a:cxn ang="0">
                  <a:pos x="325" y="406"/>
                </a:cxn>
                <a:cxn ang="0">
                  <a:pos x="320" y="433"/>
                </a:cxn>
                <a:cxn ang="0">
                  <a:pos x="298" y="493"/>
                </a:cxn>
                <a:cxn ang="0">
                  <a:pos x="222" y="536"/>
                </a:cxn>
                <a:cxn ang="0">
                  <a:pos x="174" y="563"/>
                </a:cxn>
                <a:cxn ang="0">
                  <a:pos x="125" y="601"/>
                </a:cxn>
                <a:cxn ang="0">
                  <a:pos x="54" y="655"/>
                </a:cxn>
                <a:cxn ang="0">
                  <a:pos x="22" y="698"/>
                </a:cxn>
                <a:cxn ang="0">
                  <a:pos x="0" y="785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3" name="任意多边形 97351"/>
            <p:cNvSpPr/>
            <p:nvPr/>
          </p:nvSpPr>
          <p:spPr>
            <a:xfrm>
              <a:off x="3056" y="1466"/>
              <a:ext cx="835" cy="531"/>
            </a:xfrm>
            <a:custGeom>
              <a:avLst/>
              <a:gdLst/>
              <a:ahLst/>
              <a:cxnLst>
                <a:cxn ang="0">
                  <a:pos x="0" y="504"/>
                </a:cxn>
                <a:cxn ang="0">
                  <a:pos x="38" y="450"/>
                </a:cxn>
                <a:cxn ang="0">
                  <a:pos x="119" y="433"/>
                </a:cxn>
                <a:cxn ang="0">
                  <a:pos x="222" y="444"/>
                </a:cxn>
                <a:cxn ang="0">
                  <a:pos x="325" y="466"/>
                </a:cxn>
                <a:cxn ang="0">
                  <a:pos x="455" y="461"/>
                </a:cxn>
                <a:cxn ang="0">
                  <a:pos x="661" y="423"/>
                </a:cxn>
                <a:cxn ang="0">
                  <a:pos x="710" y="368"/>
                </a:cxn>
                <a:cxn ang="0">
                  <a:pos x="737" y="293"/>
                </a:cxn>
                <a:cxn ang="0">
                  <a:pos x="737" y="179"/>
                </a:cxn>
                <a:cxn ang="0">
                  <a:pos x="699" y="130"/>
                </a:cxn>
                <a:cxn ang="0">
                  <a:pos x="618" y="103"/>
                </a:cxn>
                <a:cxn ang="0">
                  <a:pos x="564" y="65"/>
                </a:cxn>
                <a:cxn ang="0">
                  <a:pos x="521" y="0"/>
                </a:cxn>
                <a:cxn ang="0">
                  <a:pos x="602" y="43"/>
                </a:cxn>
                <a:cxn ang="0">
                  <a:pos x="710" y="70"/>
                </a:cxn>
                <a:cxn ang="0">
                  <a:pos x="786" y="125"/>
                </a:cxn>
                <a:cxn ang="0">
                  <a:pos x="830" y="163"/>
                </a:cxn>
                <a:cxn ang="0">
                  <a:pos x="835" y="211"/>
                </a:cxn>
                <a:cxn ang="0">
                  <a:pos x="824" y="271"/>
                </a:cxn>
                <a:cxn ang="0">
                  <a:pos x="781" y="325"/>
                </a:cxn>
                <a:cxn ang="0">
                  <a:pos x="759" y="352"/>
                </a:cxn>
                <a:cxn ang="0">
                  <a:pos x="754" y="401"/>
                </a:cxn>
                <a:cxn ang="0">
                  <a:pos x="699" y="488"/>
                </a:cxn>
                <a:cxn ang="0">
                  <a:pos x="602" y="509"/>
                </a:cxn>
                <a:cxn ang="0">
                  <a:pos x="553" y="493"/>
                </a:cxn>
                <a:cxn ang="0">
                  <a:pos x="488" y="504"/>
                </a:cxn>
                <a:cxn ang="0">
                  <a:pos x="445" y="531"/>
                </a:cxn>
                <a:cxn ang="0">
                  <a:pos x="369" y="531"/>
                </a:cxn>
                <a:cxn ang="0">
                  <a:pos x="304" y="504"/>
                </a:cxn>
                <a:cxn ang="0">
                  <a:pos x="239" y="482"/>
                </a:cxn>
                <a:cxn ang="0">
                  <a:pos x="195" y="498"/>
                </a:cxn>
                <a:cxn ang="0">
                  <a:pos x="103" y="504"/>
                </a:cxn>
                <a:cxn ang="0">
                  <a:pos x="43" y="509"/>
                </a:cxn>
                <a:cxn ang="0">
                  <a:pos x="0" y="504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4" name="任意多边形 97352"/>
            <p:cNvSpPr/>
            <p:nvPr/>
          </p:nvSpPr>
          <p:spPr>
            <a:xfrm>
              <a:off x="3099" y="1401"/>
              <a:ext cx="537" cy="395"/>
            </a:xfrm>
            <a:custGeom>
              <a:avLst/>
              <a:gdLst/>
              <a:ahLst/>
              <a:cxnLst>
                <a:cxn ang="0">
                  <a:pos x="532" y="395"/>
                </a:cxn>
                <a:cxn ang="0">
                  <a:pos x="537" y="216"/>
                </a:cxn>
                <a:cxn ang="0">
                  <a:pos x="515" y="65"/>
                </a:cxn>
                <a:cxn ang="0">
                  <a:pos x="466" y="11"/>
                </a:cxn>
                <a:cxn ang="0">
                  <a:pos x="391" y="0"/>
                </a:cxn>
                <a:cxn ang="0">
                  <a:pos x="271" y="11"/>
                </a:cxn>
                <a:cxn ang="0">
                  <a:pos x="179" y="43"/>
                </a:cxn>
                <a:cxn ang="0">
                  <a:pos x="136" y="92"/>
                </a:cxn>
                <a:cxn ang="0">
                  <a:pos x="65" y="157"/>
                </a:cxn>
                <a:cxn ang="0">
                  <a:pos x="11" y="200"/>
                </a:cxn>
                <a:cxn ang="0">
                  <a:pos x="0" y="222"/>
                </a:cxn>
                <a:cxn ang="0">
                  <a:pos x="43" y="260"/>
                </a:cxn>
                <a:cxn ang="0">
                  <a:pos x="136" y="206"/>
                </a:cxn>
                <a:cxn ang="0">
                  <a:pos x="222" y="157"/>
                </a:cxn>
                <a:cxn ang="0">
                  <a:pos x="342" y="146"/>
                </a:cxn>
                <a:cxn ang="0">
                  <a:pos x="418" y="162"/>
                </a:cxn>
                <a:cxn ang="0">
                  <a:pos x="483" y="206"/>
                </a:cxn>
                <a:cxn ang="0">
                  <a:pos x="499" y="276"/>
                </a:cxn>
                <a:cxn ang="0">
                  <a:pos x="532" y="395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5" name="任意多边形 97353"/>
            <p:cNvSpPr/>
            <p:nvPr/>
          </p:nvSpPr>
          <p:spPr>
            <a:xfrm>
              <a:off x="3067" y="1618"/>
              <a:ext cx="417" cy="298"/>
            </a:xfrm>
            <a:custGeom>
              <a:avLst/>
              <a:gdLst/>
              <a:ahLst/>
              <a:cxnLst>
                <a:cxn ang="0">
                  <a:pos x="417" y="49"/>
                </a:cxn>
                <a:cxn ang="0">
                  <a:pos x="314" y="5"/>
                </a:cxn>
                <a:cxn ang="0">
                  <a:pos x="211" y="0"/>
                </a:cxn>
                <a:cxn ang="0">
                  <a:pos x="87" y="11"/>
                </a:cxn>
                <a:cxn ang="0">
                  <a:pos x="16" y="33"/>
                </a:cxn>
                <a:cxn ang="0">
                  <a:pos x="0" y="76"/>
                </a:cxn>
                <a:cxn ang="0">
                  <a:pos x="5" y="119"/>
                </a:cxn>
                <a:cxn ang="0">
                  <a:pos x="32" y="146"/>
                </a:cxn>
                <a:cxn ang="0">
                  <a:pos x="81" y="179"/>
                </a:cxn>
                <a:cxn ang="0">
                  <a:pos x="184" y="233"/>
                </a:cxn>
                <a:cxn ang="0">
                  <a:pos x="222" y="293"/>
                </a:cxn>
                <a:cxn ang="0">
                  <a:pos x="260" y="298"/>
                </a:cxn>
                <a:cxn ang="0">
                  <a:pos x="217" y="211"/>
                </a:cxn>
                <a:cxn ang="0">
                  <a:pos x="146" y="173"/>
                </a:cxn>
                <a:cxn ang="0">
                  <a:pos x="119" y="141"/>
                </a:cxn>
                <a:cxn ang="0">
                  <a:pos x="76" y="119"/>
                </a:cxn>
                <a:cxn ang="0">
                  <a:pos x="76" y="98"/>
                </a:cxn>
                <a:cxn ang="0">
                  <a:pos x="87" y="81"/>
                </a:cxn>
                <a:cxn ang="0">
                  <a:pos x="157" y="49"/>
                </a:cxn>
                <a:cxn ang="0">
                  <a:pos x="222" y="38"/>
                </a:cxn>
                <a:cxn ang="0">
                  <a:pos x="298" y="33"/>
                </a:cxn>
                <a:cxn ang="0">
                  <a:pos x="417" y="49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6" name="任意多边形 97354"/>
            <p:cNvSpPr/>
            <p:nvPr/>
          </p:nvSpPr>
          <p:spPr>
            <a:xfrm>
              <a:off x="3294" y="1634"/>
              <a:ext cx="277" cy="249"/>
            </a:xfrm>
            <a:custGeom>
              <a:avLst/>
              <a:gdLst/>
              <a:ahLst/>
              <a:cxnLst>
                <a:cxn ang="0">
                  <a:pos x="147" y="11"/>
                </a:cxn>
                <a:cxn ang="0">
                  <a:pos x="190" y="32"/>
                </a:cxn>
                <a:cxn ang="0">
                  <a:pos x="217" y="70"/>
                </a:cxn>
                <a:cxn ang="0">
                  <a:pos x="196" y="135"/>
                </a:cxn>
                <a:cxn ang="0">
                  <a:pos x="136" y="189"/>
                </a:cxn>
                <a:cxn ang="0">
                  <a:pos x="65" y="211"/>
                </a:cxn>
                <a:cxn ang="0">
                  <a:pos x="0" y="200"/>
                </a:cxn>
                <a:cxn ang="0">
                  <a:pos x="27" y="244"/>
                </a:cxn>
                <a:cxn ang="0">
                  <a:pos x="92" y="244"/>
                </a:cxn>
                <a:cxn ang="0">
                  <a:pos x="141" y="249"/>
                </a:cxn>
                <a:cxn ang="0">
                  <a:pos x="190" y="244"/>
                </a:cxn>
                <a:cxn ang="0">
                  <a:pos x="255" y="211"/>
                </a:cxn>
                <a:cxn ang="0">
                  <a:pos x="277" y="135"/>
                </a:cxn>
                <a:cxn ang="0">
                  <a:pos x="261" y="108"/>
                </a:cxn>
                <a:cxn ang="0">
                  <a:pos x="272" y="76"/>
                </a:cxn>
                <a:cxn ang="0">
                  <a:pos x="272" y="27"/>
                </a:cxn>
                <a:cxn ang="0">
                  <a:pos x="228" y="0"/>
                </a:cxn>
                <a:cxn ang="0">
                  <a:pos x="147" y="11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7" name="任意多边形 97355"/>
            <p:cNvSpPr/>
            <p:nvPr/>
          </p:nvSpPr>
          <p:spPr>
            <a:xfrm>
              <a:off x="3251" y="1688"/>
              <a:ext cx="190" cy="141"/>
            </a:xfrm>
            <a:custGeom>
              <a:avLst/>
              <a:gdLst/>
              <a:ahLst/>
              <a:cxnLst>
                <a:cxn ang="0">
                  <a:pos x="190" y="76"/>
                </a:cxn>
                <a:cxn ang="0">
                  <a:pos x="157" y="22"/>
                </a:cxn>
                <a:cxn ang="0">
                  <a:pos x="87" y="0"/>
                </a:cxn>
                <a:cxn ang="0">
                  <a:pos x="33" y="11"/>
                </a:cxn>
                <a:cxn ang="0">
                  <a:pos x="5" y="43"/>
                </a:cxn>
                <a:cxn ang="0">
                  <a:pos x="0" y="92"/>
                </a:cxn>
                <a:cxn ang="0">
                  <a:pos x="5" y="125"/>
                </a:cxn>
                <a:cxn ang="0">
                  <a:pos x="33" y="141"/>
                </a:cxn>
                <a:cxn ang="0">
                  <a:pos x="43" y="81"/>
                </a:cxn>
                <a:cxn ang="0">
                  <a:pos x="81" y="71"/>
                </a:cxn>
                <a:cxn ang="0">
                  <a:pos x="152" y="87"/>
                </a:cxn>
                <a:cxn ang="0">
                  <a:pos x="174" y="130"/>
                </a:cxn>
                <a:cxn ang="0">
                  <a:pos x="190" y="76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8" name="任意多边形 97356"/>
            <p:cNvSpPr/>
            <p:nvPr/>
          </p:nvSpPr>
          <p:spPr>
            <a:xfrm>
              <a:off x="3050" y="1020"/>
              <a:ext cx="906" cy="536"/>
            </a:xfrm>
            <a:custGeom>
              <a:avLst/>
              <a:gdLst/>
              <a:ahLst/>
              <a:cxnLst>
                <a:cxn ang="0">
                  <a:pos x="0" y="357"/>
                </a:cxn>
                <a:cxn ang="0">
                  <a:pos x="60" y="319"/>
                </a:cxn>
                <a:cxn ang="0">
                  <a:pos x="71" y="271"/>
                </a:cxn>
                <a:cxn ang="0">
                  <a:pos x="71" y="189"/>
                </a:cxn>
                <a:cxn ang="0">
                  <a:pos x="98" y="141"/>
                </a:cxn>
                <a:cxn ang="0">
                  <a:pos x="163" y="125"/>
                </a:cxn>
                <a:cxn ang="0">
                  <a:pos x="217" y="125"/>
                </a:cxn>
                <a:cxn ang="0">
                  <a:pos x="293" y="141"/>
                </a:cxn>
                <a:cxn ang="0">
                  <a:pos x="326" y="184"/>
                </a:cxn>
                <a:cxn ang="0">
                  <a:pos x="358" y="211"/>
                </a:cxn>
                <a:cxn ang="0">
                  <a:pos x="396" y="217"/>
                </a:cxn>
                <a:cxn ang="0">
                  <a:pos x="477" y="211"/>
                </a:cxn>
                <a:cxn ang="0">
                  <a:pos x="543" y="195"/>
                </a:cxn>
                <a:cxn ang="0">
                  <a:pos x="629" y="200"/>
                </a:cxn>
                <a:cxn ang="0">
                  <a:pos x="678" y="222"/>
                </a:cxn>
                <a:cxn ang="0">
                  <a:pos x="738" y="260"/>
                </a:cxn>
                <a:cxn ang="0">
                  <a:pos x="803" y="319"/>
                </a:cxn>
                <a:cxn ang="0">
                  <a:pos x="846" y="390"/>
                </a:cxn>
                <a:cxn ang="0">
                  <a:pos x="868" y="433"/>
                </a:cxn>
                <a:cxn ang="0">
                  <a:pos x="884" y="487"/>
                </a:cxn>
                <a:cxn ang="0">
                  <a:pos x="890" y="536"/>
                </a:cxn>
                <a:cxn ang="0">
                  <a:pos x="906" y="439"/>
                </a:cxn>
                <a:cxn ang="0">
                  <a:pos x="901" y="390"/>
                </a:cxn>
                <a:cxn ang="0">
                  <a:pos x="852" y="276"/>
                </a:cxn>
                <a:cxn ang="0">
                  <a:pos x="792" y="189"/>
                </a:cxn>
                <a:cxn ang="0">
                  <a:pos x="732" y="152"/>
                </a:cxn>
                <a:cxn ang="0">
                  <a:pos x="651" y="130"/>
                </a:cxn>
                <a:cxn ang="0">
                  <a:pos x="591" y="125"/>
                </a:cxn>
                <a:cxn ang="0">
                  <a:pos x="521" y="130"/>
                </a:cxn>
                <a:cxn ang="0">
                  <a:pos x="467" y="125"/>
                </a:cxn>
                <a:cxn ang="0">
                  <a:pos x="412" y="81"/>
                </a:cxn>
                <a:cxn ang="0">
                  <a:pos x="369" y="38"/>
                </a:cxn>
                <a:cxn ang="0">
                  <a:pos x="331" y="16"/>
                </a:cxn>
                <a:cxn ang="0">
                  <a:pos x="288" y="0"/>
                </a:cxn>
                <a:cxn ang="0">
                  <a:pos x="184" y="5"/>
                </a:cxn>
                <a:cxn ang="0">
                  <a:pos x="114" y="11"/>
                </a:cxn>
                <a:cxn ang="0">
                  <a:pos x="76" y="32"/>
                </a:cxn>
                <a:cxn ang="0">
                  <a:pos x="22" y="81"/>
                </a:cxn>
                <a:cxn ang="0">
                  <a:pos x="5" y="141"/>
                </a:cxn>
                <a:cxn ang="0">
                  <a:pos x="11" y="217"/>
                </a:cxn>
                <a:cxn ang="0">
                  <a:pos x="22" y="276"/>
                </a:cxn>
                <a:cxn ang="0">
                  <a:pos x="0" y="357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CCFF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4" name="组合 97357"/>
          <p:cNvGrpSpPr/>
          <p:nvPr/>
        </p:nvGrpSpPr>
        <p:grpSpPr>
          <a:xfrm rot="-275628">
            <a:off x="6180138" y="5295900"/>
            <a:ext cx="1241425" cy="1125538"/>
            <a:chOff x="2147" y="588"/>
            <a:chExt cx="1509" cy="1111"/>
          </a:xfrm>
        </p:grpSpPr>
        <p:sp>
          <p:nvSpPr>
            <p:cNvPr id="37971" name="任意多边形 97358"/>
            <p:cNvSpPr/>
            <p:nvPr/>
          </p:nvSpPr>
          <p:spPr>
            <a:xfrm>
              <a:off x="2999" y="907"/>
              <a:ext cx="567" cy="660"/>
            </a:xfrm>
            <a:custGeom>
              <a:avLst/>
              <a:gdLst/>
              <a:ahLst/>
              <a:cxnLst>
                <a:cxn ang="0">
                  <a:pos x="186" y="27"/>
                </a:cxn>
                <a:cxn ang="0">
                  <a:pos x="315" y="0"/>
                </a:cxn>
                <a:cxn ang="0">
                  <a:pos x="453" y="24"/>
                </a:cxn>
                <a:cxn ang="0">
                  <a:pos x="561" y="120"/>
                </a:cxn>
                <a:cxn ang="0">
                  <a:pos x="567" y="219"/>
                </a:cxn>
                <a:cxn ang="0">
                  <a:pos x="525" y="363"/>
                </a:cxn>
                <a:cxn ang="0">
                  <a:pos x="393" y="531"/>
                </a:cxn>
                <a:cxn ang="0">
                  <a:pos x="300" y="639"/>
                </a:cxn>
                <a:cxn ang="0">
                  <a:pos x="147" y="660"/>
                </a:cxn>
                <a:cxn ang="0">
                  <a:pos x="0" y="546"/>
                </a:cxn>
                <a:cxn ang="0">
                  <a:pos x="186" y="27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2" name="任意多边形 97359"/>
            <p:cNvSpPr/>
            <p:nvPr/>
          </p:nvSpPr>
          <p:spPr>
            <a:xfrm>
              <a:off x="2999" y="960"/>
              <a:ext cx="480" cy="582"/>
            </a:xfrm>
            <a:custGeom>
              <a:avLst/>
              <a:gdLst/>
              <a:ahLst/>
              <a:cxnLst>
                <a:cxn ang="0">
                  <a:pos x="207" y="69"/>
                </a:cxn>
                <a:cxn ang="0">
                  <a:pos x="228" y="15"/>
                </a:cxn>
                <a:cxn ang="0">
                  <a:pos x="294" y="0"/>
                </a:cxn>
                <a:cxn ang="0">
                  <a:pos x="324" y="3"/>
                </a:cxn>
                <a:cxn ang="0">
                  <a:pos x="288" y="18"/>
                </a:cxn>
                <a:cxn ang="0">
                  <a:pos x="273" y="42"/>
                </a:cxn>
                <a:cxn ang="0">
                  <a:pos x="297" y="42"/>
                </a:cxn>
                <a:cxn ang="0">
                  <a:pos x="339" y="42"/>
                </a:cxn>
                <a:cxn ang="0">
                  <a:pos x="411" y="42"/>
                </a:cxn>
                <a:cxn ang="0">
                  <a:pos x="345" y="66"/>
                </a:cxn>
                <a:cxn ang="0">
                  <a:pos x="324" y="84"/>
                </a:cxn>
                <a:cxn ang="0">
                  <a:pos x="306" y="105"/>
                </a:cxn>
                <a:cxn ang="0">
                  <a:pos x="285" y="156"/>
                </a:cxn>
                <a:cxn ang="0">
                  <a:pos x="342" y="120"/>
                </a:cxn>
                <a:cxn ang="0">
                  <a:pos x="363" y="105"/>
                </a:cxn>
                <a:cxn ang="0">
                  <a:pos x="429" y="93"/>
                </a:cxn>
                <a:cxn ang="0">
                  <a:pos x="480" y="96"/>
                </a:cxn>
                <a:cxn ang="0">
                  <a:pos x="438" y="114"/>
                </a:cxn>
                <a:cxn ang="0">
                  <a:pos x="360" y="165"/>
                </a:cxn>
                <a:cxn ang="0">
                  <a:pos x="306" y="222"/>
                </a:cxn>
                <a:cxn ang="0">
                  <a:pos x="285" y="270"/>
                </a:cxn>
                <a:cxn ang="0">
                  <a:pos x="312" y="249"/>
                </a:cxn>
                <a:cxn ang="0">
                  <a:pos x="357" y="234"/>
                </a:cxn>
                <a:cxn ang="0">
                  <a:pos x="411" y="231"/>
                </a:cxn>
                <a:cxn ang="0">
                  <a:pos x="375" y="249"/>
                </a:cxn>
                <a:cxn ang="0">
                  <a:pos x="324" y="297"/>
                </a:cxn>
                <a:cxn ang="0">
                  <a:pos x="276" y="354"/>
                </a:cxn>
                <a:cxn ang="0">
                  <a:pos x="306" y="348"/>
                </a:cxn>
                <a:cxn ang="0">
                  <a:pos x="348" y="351"/>
                </a:cxn>
                <a:cxn ang="0">
                  <a:pos x="378" y="378"/>
                </a:cxn>
                <a:cxn ang="0">
                  <a:pos x="324" y="375"/>
                </a:cxn>
                <a:cxn ang="0">
                  <a:pos x="276" y="390"/>
                </a:cxn>
                <a:cxn ang="0">
                  <a:pos x="231" y="426"/>
                </a:cxn>
                <a:cxn ang="0">
                  <a:pos x="309" y="411"/>
                </a:cxn>
                <a:cxn ang="0">
                  <a:pos x="327" y="417"/>
                </a:cxn>
                <a:cxn ang="0">
                  <a:pos x="384" y="441"/>
                </a:cxn>
                <a:cxn ang="0">
                  <a:pos x="333" y="441"/>
                </a:cxn>
                <a:cxn ang="0">
                  <a:pos x="264" y="456"/>
                </a:cxn>
                <a:cxn ang="0">
                  <a:pos x="231" y="480"/>
                </a:cxn>
                <a:cxn ang="0">
                  <a:pos x="285" y="480"/>
                </a:cxn>
                <a:cxn ang="0">
                  <a:pos x="318" y="501"/>
                </a:cxn>
                <a:cxn ang="0">
                  <a:pos x="267" y="510"/>
                </a:cxn>
                <a:cxn ang="0">
                  <a:pos x="204" y="531"/>
                </a:cxn>
                <a:cxn ang="0">
                  <a:pos x="129" y="582"/>
                </a:cxn>
                <a:cxn ang="0">
                  <a:pos x="0" y="513"/>
                </a:cxn>
                <a:cxn ang="0">
                  <a:pos x="207" y="69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3" name="任意多边形 97360"/>
            <p:cNvSpPr/>
            <p:nvPr/>
          </p:nvSpPr>
          <p:spPr>
            <a:xfrm>
              <a:off x="3170" y="886"/>
              <a:ext cx="486" cy="753"/>
            </a:xfrm>
            <a:custGeom>
              <a:avLst/>
              <a:gdLst/>
              <a:ahLst/>
              <a:cxnLst>
                <a:cxn ang="0">
                  <a:pos x="18" y="711"/>
                </a:cxn>
                <a:cxn ang="0">
                  <a:pos x="54" y="672"/>
                </a:cxn>
                <a:cxn ang="0">
                  <a:pos x="90" y="649"/>
                </a:cxn>
                <a:cxn ang="0">
                  <a:pos x="132" y="619"/>
                </a:cxn>
                <a:cxn ang="0">
                  <a:pos x="192" y="577"/>
                </a:cxn>
                <a:cxn ang="0">
                  <a:pos x="222" y="505"/>
                </a:cxn>
                <a:cxn ang="0">
                  <a:pos x="240" y="450"/>
                </a:cxn>
                <a:cxn ang="0">
                  <a:pos x="258" y="409"/>
                </a:cxn>
                <a:cxn ang="0">
                  <a:pos x="276" y="361"/>
                </a:cxn>
                <a:cxn ang="0">
                  <a:pos x="291" y="321"/>
                </a:cxn>
                <a:cxn ang="0">
                  <a:pos x="318" y="295"/>
                </a:cxn>
                <a:cxn ang="0">
                  <a:pos x="354" y="265"/>
                </a:cxn>
                <a:cxn ang="0">
                  <a:pos x="360" y="216"/>
                </a:cxn>
                <a:cxn ang="0">
                  <a:pos x="345" y="147"/>
                </a:cxn>
                <a:cxn ang="0">
                  <a:pos x="318" y="111"/>
                </a:cxn>
                <a:cxn ang="0">
                  <a:pos x="270" y="81"/>
                </a:cxn>
                <a:cxn ang="0">
                  <a:pos x="210" y="54"/>
                </a:cxn>
                <a:cxn ang="0">
                  <a:pos x="135" y="45"/>
                </a:cxn>
                <a:cxn ang="0">
                  <a:pos x="45" y="57"/>
                </a:cxn>
                <a:cxn ang="0">
                  <a:pos x="39" y="33"/>
                </a:cxn>
                <a:cxn ang="0">
                  <a:pos x="12" y="18"/>
                </a:cxn>
                <a:cxn ang="0">
                  <a:pos x="108" y="6"/>
                </a:cxn>
                <a:cxn ang="0">
                  <a:pos x="168" y="0"/>
                </a:cxn>
                <a:cxn ang="0">
                  <a:pos x="237" y="0"/>
                </a:cxn>
                <a:cxn ang="0">
                  <a:pos x="279" y="0"/>
                </a:cxn>
                <a:cxn ang="0">
                  <a:pos x="318" y="31"/>
                </a:cxn>
                <a:cxn ang="0">
                  <a:pos x="378" y="49"/>
                </a:cxn>
                <a:cxn ang="0">
                  <a:pos x="396" y="67"/>
                </a:cxn>
                <a:cxn ang="0">
                  <a:pos x="444" y="91"/>
                </a:cxn>
                <a:cxn ang="0">
                  <a:pos x="480" y="97"/>
                </a:cxn>
                <a:cxn ang="0">
                  <a:pos x="486" y="115"/>
                </a:cxn>
                <a:cxn ang="0">
                  <a:pos x="474" y="151"/>
                </a:cxn>
                <a:cxn ang="0">
                  <a:pos x="444" y="163"/>
                </a:cxn>
                <a:cxn ang="0">
                  <a:pos x="420" y="169"/>
                </a:cxn>
                <a:cxn ang="0">
                  <a:pos x="450" y="193"/>
                </a:cxn>
                <a:cxn ang="0">
                  <a:pos x="462" y="223"/>
                </a:cxn>
                <a:cxn ang="0">
                  <a:pos x="468" y="259"/>
                </a:cxn>
                <a:cxn ang="0">
                  <a:pos x="468" y="301"/>
                </a:cxn>
                <a:cxn ang="0">
                  <a:pos x="456" y="337"/>
                </a:cxn>
                <a:cxn ang="0">
                  <a:pos x="432" y="301"/>
                </a:cxn>
                <a:cxn ang="0">
                  <a:pos x="414" y="307"/>
                </a:cxn>
                <a:cxn ang="0">
                  <a:pos x="420" y="337"/>
                </a:cxn>
                <a:cxn ang="0">
                  <a:pos x="432" y="361"/>
                </a:cxn>
                <a:cxn ang="0">
                  <a:pos x="420" y="403"/>
                </a:cxn>
                <a:cxn ang="0">
                  <a:pos x="402" y="439"/>
                </a:cxn>
                <a:cxn ang="0">
                  <a:pos x="366" y="499"/>
                </a:cxn>
                <a:cxn ang="0">
                  <a:pos x="348" y="535"/>
                </a:cxn>
                <a:cxn ang="0">
                  <a:pos x="312" y="559"/>
                </a:cxn>
                <a:cxn ang="0">
                  <a:pos x="270" y="535"/>
                </a:cxn>
                <a:cxn ang="0">
                  <a:pos x="312" y="577"/>
                </a:cxn>
                <a:cxn ang="0">
                  <a:pos x="324" y="619"/>
                </a:cxn>
                <a:cxn ang="0">
                  <a:pos x="288" y="661"/>
                </a:cxn>
                <a:cxn ang="0">
                  <a:pos x="246" y="679"/>
                </a:cxn>
                <a:cxn ang="0">
                  <a:pos x="207" y="675"/>
                </a:cxn>
                <a:cxn ang="0">
                  <a:pos x="168" y="679"/>
                </a:cxn>
                <a:cxn ang="0">
                  <a:pos x="132" y="703"/>
                </a:cxn>
                <a:cxn ang="0">
                  <a:pos x="81" y="708"/>
                </a:cxn>
                <a:cxn ang="0">
                  <a:pos x="45" y="726"/>
                </a:cxn>
                <a:cxn ang="0">
                  <a:pos x="24" y="747"/>
                </a:cxn>
                <a:cxn ang="0">
                  <a:pos x="0" y="753"/>
                </a:cxn>
                <a:cxn ang="0">
                  <a:pos x="18" y="711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4" name="任意多边形 97361"/>
            <p:cNvSpPr/>
            <p:nvPr/>
          </p:nvSpPr>
          <p:spPr>
            <a:xfrm>
              <a:off x="2705" y="609"/>
              <a:ext cx="537" cy="417"/>
            </a:xfrm>
            <a:custGeom>
              <a:avLst/>
              <a:gdLst/>
              <a:ahLst/>
              <a:cxnLst>
                <a:cxn ang="0">
                  <a:pos x="513" y="417"/>
                </a:cxn>
                <a:cxn ang="0">
                  <a:pos x="537" y="303"/>
                </a:cxn>
                <a:cxn ang="0">
                  <a:pos x="525" y="207"/>
                </a:cxn>
                <a:cxn ang="0">
                  <a:pos x="489" y="135"/>
                </a:cxn>
                <a:cxn ang="0">
                  <a:pos x="453" y="90"/>
                </a:cxn>
                <a:cxn ang="0">
                  <a:pos x="384" y="60"/>
                </a:cxn>
                <a:cxn ang="0">
                  <a:pos x="306" y="63"/>
                </a:cxn>
                <a:cxn ang="0">
                  <a:pos x="234" y="15"/>
                </a:cxn>
                <a:cxn ang="0">
                  <a:pos x="210" y="0"/>
                </a:cxn>
                <a:cxn ang="0">
                  <a:pos x="177" y="0"/>
                </a:cxn>
                <a:cxn ang="0">
                  <a:pos x="102" y="0"/>
                </a:cxn>
                <a:cxn ang="0">
                  <a:pos x="81" y="18"/>
                </a:cxn>
                <a:cxn ang="0">
                  <a:pos x="60" y="45"/>
                </a:cxn>
                <a:cxn ang="0">
                  <a:pos x="54" y="87"/>
                </a:cxn>
                <a:cxn ang="0">
                  <a:pos x="57" y="129"/>
                </a:cxn>
                <a:cxn ang="0">
                  <a:pos x="54" y="153"/>
                </a:cxn>
                <a:cxn ang="0">
                  <a:pos x="0" y="216"/>
                </a:cxn>
                <a:cxn ang="0">
                  <a:pos x="513" y="417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E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5" name="任意多边形 97362"/>
            <p:cNvSpPr/>
            <p:nvPr/>
          </p:nvSpPr>
          <p:spPr>
            <a:xfrm>
              <a:off x="2762" y="732"/>
              <a:ext cx="441" cy="312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24" y="60"/>
                </a:cxn>
                <a:cxn ang="0">
                  <a:pos x="57" y="81"/>
                </a:cxn>
                <a:cxn ang="0">
                  <a:pos x="54" y="33"/>
                </a:cxn>
                <a:cxn ang="0">
                  <a:pos x="54" y="15"/>
                </a:cxn>
                <a:cxn ang="0">
                  <a:pos x="78" y="39"/>
                </a:cxn>
                <a:cxn ang="0">
                  <a:pos x="99" y="90"/>
                </a:cxn>
                <a:cxn ang="0">
                  <a:pos x="102" y="33"/>
                </a:cxn>
                <a:cxn ang="0">
                  <a:pos x="90" y="3"/>
                </a:cxn>
                <a:cxn ang="0">
                  <a:pos x="144" y="60"/>
                </a:cxn>
                <a:cxn ang="0">
                  <a:pos x="162" y="9"/>
                </a:cxn>
                <a:cxn ang="0">
                  <a:pos x="189" y="45"/>
                </a:cxn>
                <a:cxn ang="0">
                  <a:pos x="234" y="15"/>
                </a:cxn>
                <a:cxn ang="0">
                  <a:pos x="249" y="42"/>
                </a:cxn>
                <a:cxn ang="0">
                  <a:pos x="282" y="21"/>
                </a:cxn>
                <a:cxn ang="0">
                  <a:pos x="291" y="0"/>
                </a:cxn>
                <a:cxn ang="0">
                  <a:pos x="303" y="42"/>
                </a:cxn>
                <a:cxn ang="0">
                  <a:pos x="306" y="90"/>
                </a:cxn>
                <a:cxn ang="0">
                  <a:pos x="339" y="60"/>
                </a:cxn>
                <a:cxn ang="0">
                  <a:pos x="348" y="33"/>
                </a:cxn>
                <a:cxn ang="0">
                  <a:pos x="351" y="96"/>
                </a:cxn>
                <a:cxn ang="0">
                  <a:pos x="354" y="111"/>
                </a:cxn>
                <a:cxn ang="0">
                  <a:pos x="375" y="84"/>
                </a:cxn>
                <a:cxn ang="0">
                  <a:pos x="390" y="117"/>
                </a:cxn>
                <a:cxn ang="0">
                  <a:pos x="399" y="135"/>
                </a:cxn>
                <a:cxn ang="0">
                  <a:pos x="414" y="126"/>
                </a:cxn>
                <a:cxn ang="0">
                  <a:pos x="429" y="141"/>
                </a:cxn>
                <a:cxn ang="0">
                  <a:pos x="441" y="183"/>
                </a:cxn>
                <a:cxn ang="0">
                  <a:pos x="339" y="312"/>
                </a:cxn>
                <a:cxn ang="0">
                  <a:pos x="12" y="216"/>
                </a:cxn>
                <a:cxn ang="0">
                  <a:pos x="0" y="123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6" name="任意多边形 97363"/>
            <p:cNvSpPr/>
            <p:nvPr/>
          </p:nvSpPr>
          <p:spPr>
            <a:xfrm>
              <a:off x="2162" y="749"/>
              <a:ext cx="684" cy="762"/>
            </a:xfrm>
            <a:custGeom>
              <a:avLst/>
              <a:gdLst/>
              <a:ahLst/>
              <a:cxnLst>
                <a:cxn ang="0">
                  <a:pos x="174" y="624"/>
                </a:cxn>
                <a:cxn ang="0">
                  <a:pos x="138" y="558"/>
                </a:cxn>
                <a:cxn ang="0">
                  <a:pos x="102" y="516"/>
                </a:cxn>
                <a:cxn ang="0">
                  <a:pos x="60" y="462"/>
                </a:cxn>
                <a:cxn ang="0">
                  <a:pos x="48" y="414"/>
                </a:cxn>
                <a:cxn ang="0">
                  <a:pos x="54" y="366"/>
                </a:cxn>
                <a:cxn ang="0">
                  <a:pos x="12" y="294"/>
                </a:cxn>
                <a:cxn ang="0">
                  <a:pos x="0" y="222"/>
                </a:cxn>
                <a:cxn ang="0">
                  <a:pos x="18" y="180"/>
                </a:cxn>
                <a:cxn ang="0">
                  <a:pos x="96" y="144"/>
                </a:cxn>
                <a:cxn ang="0">
                  <a:pos x="132" y="48"/>
                </a:cxn>
                <a:cxn ang="0">
                  <a:pos x="186" y="12"/>
                </a:cxn>
                <a:cxn ang="0">
                  <a:pos x="240" y="6"/>
                </a:cxn>
                <a:cxn ang="0">
                  <a:pos x="312" y="0"/>
                </a:cxn>
                <a:cxn ang="0">
                  <a:pos x="438" y="24"/>
                </a:cxn>
                <a:cxn ang="0">
                  <a:pos x="426" y="396"/>
                </a:cxn>
                <a:cxn ang="0">
                  <a:pos x="684" y="678"/>
                </a:cxn>
                <a:cxn ang="0">
                  <a:pos x="636" y="762"/>
                </a:cxn>
                <a:cxn ang="0">
                  <a:pos x="396" y="762"/>
                </a:cxn>
                <a:cxn ang="0">
                  <a:pos x="174" y="624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E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7" name="任意多边形 97364"/>
            <p:cNvSpPr/>
            <p:nvPr/>
          </p:nvSpPr>
          <p:spPr>
            <a:xfrm>
              <a:off x="2147" y="738"/>
              <a:ext cx="564" cy="804"/>
            </a:xfrm>
            <a:custGeom>
              <a:avLst/>
              <a:gdLst/>
              <a:ahLst/>
              <a:cxnLst>
                <a:cxn ang="0">
                  <a:pos x="309" y="30"/>
                </a:cxn>
                <a:cxn ang="0">
                  <a:pos x="234" y="39"/>
                </a:cxn>
                <a:cxn ang="0">
                  <a:pos x="207" y="60"/>
                </a:cxn>
                <a:cxn ang="0">
                  <a:pos x="198" y="87"/>
                </a:cxn>
                <a:cxn ang="0">
                  <a:pos x="195" y="135"/>
                </a:cxn>
                <a:cxn ang="0">
                  <a:pos x="186" y="165"/>
                </a:cxn>
                <a:cxn ang="0">
                  <a:pos x="165" y="180"/>
                </a:cxn>
                <a:cxn ang="0">
                  <a:pos x="126" y="204"/>
                </a:cxn>
                <a:cxn ang="0">
                  <a:pos x="105" y="216"/>
                </a:cxn>
                <a:cxn ang="0">
                  <a:pos x="96" y="243"/>
                </a:cxn>
                <a:cxn ang="0">
                  <a:pos x="99" y="261"/>
                </a:cxn>
                <a:cxn ang="0">
                  <a:pos x="114" y="276"/>
                </a:cxn>
                <a:cxn ang="0">
                  <a:pos x="135" y="309"/>
                </a:cxn>
                <a:cxn ang="0">
                  <a:pos x="147" y="366"/>
                </a:cxn>
                <a:cxn ang="0">
                  <a:pos x="135" y="402"/>
                </a:cxn>
                <a:cxn ang="0">
                  <a:pos x="135" y="441"/>
                </a:cxn>
                <a:cxn ang="0">
                  <a:pos x="144" y="474"/>
                </a:cxn>
                <a:cxn ang="0">
                  <a:pos x="165" y="510"/>
                </a:cxn>
                <a:cxn ang="0">
                  <a:pos x="192" y="564"/>
                </a:cxn>
                <a:cxn ang="0">
                  <a:pos x="240" y="588"/>
                </a:cxn>
                <a:cxn ang="0">
                  <a:pos x="279" y="597"/>
                </a:cxn>
                <a:cxn ang="0">
                  <a:pos x="318" y="615"/>
                </a:cxn>
                <a:cxn ang="0">
                  <a:pos x="348" y="633"/>
                </a:cxn>
                <a:cxn ang="0">
                  <a:pos x="369" y="660"/>
                </a:cxn>
                <a:cxn ang="0">
                  <a:pos x="414" y="663"/>
                </a:cxn>
                <a:cxn ang="0">
                  <a:pos x="447" y="672"/>
                </a:cxn>
                <a:cxn ang="0">
                  <a:pos x="495" y="687"/>
                </a:cxn>
                <a:cxn ang="0">
                  <a:pos x="528" y="717"/>
                </a:cxn>
                <a:cxn ang="0">
                  <a:pos x="564" y="744"/>
                </a:cxn>
                <a:cxn ang="0">
                  <a:pos x="561" y="804"/>
                </a:cxn>
                <a:cxn ang="0">
                  <a:pos x="186" y="651"/>
                </a:cxn>
                <a:cxn ang="0">
                  <a:pos x="153" y="591"/>
                </a:cxn>
                <a:cxn ang="0">
                  <a:pos x="120" y="555"/>
                </a:cxn>
                <a:cxn ang="0">
                  <a:pos x="87" y="522"/>
                </a:cxn>
                <a:cxn ang="0">
                  <a:pos x="69" y="498"/>
                </a:cxn>
                <a:cxn ang="0">
                  <a:pos x="54" y="453"/>
                </a:cxn>
                <a:cxn ang="0">
                  <a:pos x="48" y="411"/>
                </a:cxn>
                <a:cxn ang="0">
                  <a:pos x="51" y="381"/>
                </a:cxn>
                <a:cxn ang="0">
                  <a:pos x="30" y="348"/>
                </a:cxn>
                <a:cxn ang="0">
                  <a:pos x="15" y="321"/>
                </a:cxn>
                <a:cxn ang="0">
                  <a:pos x="3" y="288"/>
                </a:cxn>
                <a:cxn ang="0">
                  <a:pos x="0" y="255"/>
                </a:cxn>
                <a:cxn ang="0">
                  <a:pos x="3" y="201"/>
                </a:cxn>
                <a:cxn ang="0">
                  <a:pos x="18" y="174"/>
                </a:cxn>
                <a:cxn ang="0">
                  <a:pos x="48" y="162"/>
                </a:cxn>
                <a:cxn ang="0">
                  <a:pos x="72" y="150"/>
                </a:cxn>
                <a:cxn ang="0">
                  <a:pos x="102" y="138"/>
                </a:cxn>
                <a:cxn ang="0">
                  <a:pos x="105" y="108"/>
                </a:cxn>
                <a:cxn ang="0">
                  <a:pos x="111" y="75"/>
                </a:cxn>
                <a:cxn ang="0">
                  <a:pos x="126" y="54"/>
                </a:cxn>
                <a:cxn ang="0">
                  <a:pos x="153" y="36"/>
                </a:cxn>
                <a:cxn ang="0">
                  <a:pos x="177" y="18"/>
                </a:cxn>
                <a:cxn ang="0">
                  <a:pos x="222" y="6"/>
                </a:cxn>
                <a:cxn ang="0">
                  <a:pos x="273" y="3"/>
                </a:cxn>
                <a:cxn ang="0">
                  <a:pos x="342" y="0"/>
                </a:cxn>
                <a:cxn ang="0">
                  <a:pos x="420" y="6"/>
                </a:cxn>
                <a:cxn ang="0">
                  <a:pos x="309" y="30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8" name="任意多边形 97365"/>
            <p:cNvSpPr/>
            <p:nvPr/>
          </p:nvSpPr>
          <p:spPr>
            <a:xfrm>
              <a:off x="2372" y="754"/>
              <a:ext cx="636" cy="733"/>
            </a:xfrm>
            <a:custGeom>
              <a:avLst/>
              <a:gdLst/>
              <a:ahLst/>
              <a:cxnLst>
                <a:cxn ang="0">
                  <a:pos x="402" y="733"/>
                </a:cxn>
                <a:cxn ang="0">
                  <a:pos x="318" y="685"/>
                </a:cxn>
                <a:cxn ang="0">
                  <a:pos x="294" y="643"/>
                </a:cxn>
                <a:cxn ang="0">
                  <a:pos x="264" y="625"/>
                </a:cxn>
                <a:cxn ang="0">
                  <a:pos x="210" y="619"/>
                </a:cxn>
                <a:cxn ang="0">
                  <a:pos x="150" y="577"/>
                </a:cxn>
                <a:cxn ang="0">
                  <a:pos x="117" y="549"/>
                </a:cxn>
                <a:cxn ang="0">
                  <a:pos x="96" y="517"/>
                </a:cxn>
                <a:cxn ang="0">
                  <a:pos x="90" y="469"/>
                </a:cxn>
                <a:cxn ang="0">
                  <a:pos x="96" y="439"/>
                </a:cxn>
                <a:cxn ang="0">
                  <a:pos x="54" y="409"/>
                </a:cxn>
                <a:cxn ang="0">
                  <a:pos x="12" y="343"/>
                </a:cxn>
                <a:cxn ang="0">
                  <a:pos x="0" y="288"/>
                </a:cxn>
                <a:cxn ang="0">
                  <a:pos x="9" y="243"/>
                </a:cxn>
                <a:cxn ang="0">
                  <a:pos x="24" y="199"/>
                </a:cxn>
                <a:cxn ang="0">
                  <a:pos x="72" y="157"/>
                </a:cxn>
                <a:cxn ang="0">
                  <a:pos x="66" y="105"/>
                </a:cxn>
                <a:cxn ang="0">
                  <a:pos x="72" y="73"/>
                </a:cxn>
                <a:cxn ang="0">
                  <a:pos x="102" y="25"/>
                </a:cxn>
                <a:cxn ang="0">
                  <a:pos x="147" y="9"/>
                </a:cxn>
                <a:cxn ang="0">
                  <a:pos x="210" y="1"/>
                </a:cxn>
                <a:cxn ang="0">
                  <a:pos x="261" y="0"/>
                </a:cxn>
                <a:cxn ang="0">
                  <a:pos x="324" y="19"/>
                </a:cxn>
                <a:cxn ang="0">
                  <a:pos x="360" y="31"/>
                </a:cxn>
                <a:cxn ang="0">
                  <a:pos x="438" y="97"/>
                </a:cxn>
                <a:cxn ang="0">
                  <a:pos x="462" y="151"/>
                </a:cxn>
                <a:cxn ang="0">
                  <a:pos x="300" y="175"/>
                </a:cxn>
                <a:cxn ang="0">
                  <a:pos x="294" y="211"/>
                </a:cxn>
                <a:cxn ang="0">
                  <a:pos x="360" y="451"/>
                </a:cxn>
                <a:cxn ang="0">
                  <a:pos x="510" y="499"/>
                </a:cxn>
                <a:cxn ang="0">
                  <a:pos x="636" y="559"/>
                </a:cxn>
                <a:cxn ang="0">
                  <a:pos x="402" y="733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9" name="任意多边形 97366"/>
            <p:cNvSpPr/>
            <p:nvPr/>
          </p:nvSpPr>
          <p:spPr>
            <a:xfrm>
              <a:off x="2363" y="747"/>
              <a:ext cx="270" cy="468"/>
            </a:xfrm>
            <a:custGeom>
              <a:avLst/>
              <a:gdLst/>
              <a:ahLst/>
              <a:cxnLst>
                <a:cxn ang="0">
                  <a:pos x="96" y="408"/>
                </a:cxn>
                <a:cxn ang="0">
                  <a:pos x="75" y="378"/>
                </a:cxn>
                <a:cxn ang="0">
                  <a:pos x="54" y="342"/>
                </a:cxn>
                <a:cxn ang="0">
                  <a:pos x="45" y="303"/>
                </a:cxn>
                <a:cxn ang="0">
                  <a:pos x="51" y="267"/>
                </a:cxn>
                <a:cxn ang="0">
                  <a:pos x="72" y="237"/>
                </a:cxn>
                <a:cxn ang="0">
                  <a:pos x="120" y="219"/>
                </a:cxn>
                <a:cxn ang="0">
                  <a:pos x="147" y="198"/>
                </a:cxn>
                <a:cxn ang="0">
                  <a:pos x="153" y="156"/>
                </a:cxn>
                <a:cxn ang="0">
                  <a:pos x="135" y="123"/>
                </a:cxn>
                <a:cxn ang="0">
                  <a:pos x="123" y="102"/>
                </a:cxn>
                <a:cxn ang="0">
                  <a:pos x="120" y="54"/>
                </a:cxn>
                <a:cxn ang="0">
                  <a:pos x="138" y="36"/>
                </a:cxn>
                <a:cxn ang="0">
                  <a:pos x="168" y="30"/>
                </a:cxn>
                <a:cxn ang="0">
                  <a:pos x="201" y="18"/>
                </a:cxn>
                <a:cxn ang="0">
                  <a:pos x="225" y="15"/>
                </a:cxn>
                <a:cxn ang="0">
                  <a:pos x="270" y="12"/>
                </a:cxn>
                <a:cxn ang="0">
                  <a:pos x="228" y="0"/>
                </a:cxn>
                <a:cxn ang="0">
                  <a:pos x="186" y="0"/>
                </a:cxn>
                <a:cxn ang="0">
                  <a:pos x="153" y="0"/>
                </a:cxn>
                <a:cxn ang="0">
                  <a:pos x="114" y="12"/>
                </a:cxn>
                <a:cxn ang="0">
                  <a:pos x="84" y="36"/>
                </a:cxn>
                <a:cxn ang="0">
                  <a:pos x="75" y="63"/>
                </a:cxn>
                <a:cxn ang="0">
                  <a:pos x="63" y="102"/>
                </a:cxn>
                <a:cxn ang="0">
                  <a:pos x="63" y="132"/>
                </a:cxn>
                <a:cxn ang="0">
                  <a:pos x="72" y="159"/>
                </a:cxn>
                <a:cxn ang="0">
                  <a:pos x="42" y="171"/>
                </a:cxn>
                <a:cxn ang="0">
                  <a:pos x="27" y="186"/>
                </a:cxn>
                <a:cxn ang="0">
                  <a:pos x="9" y="213"/>
                </a:cxn>
                <a:cxn ang="0">
                  <a:pos x="0" y="252"/>
                </a:cxn>
                <a:cxn ang="0">
                  <a:pos x="0" y="303"/>
                </a:cxn>
                <a:cxn ang="0">
                  <a:pos x="15" y="357"/>
                </a:cxn>
                <a:cxn ang="0">
                  <a:pos x="39" y="417"/>
                </a:cxn>
                <a:cxn ang="0">
                  <a:pos x="57" y="435"/>
                </a:cxn>
                <a:cxn ang="0">
                  <a:pos x="78" y="447"/>
                </a:cxn>
                <a:cxn ang="0">
                  <a:pos x="105" y="468"/>
                </a:cxn>
                <a:cxn ang="0">
                  <a:pos x="111" y="441"/>
                </a:cxn>
                <a:cxn ang="0">
                  <a:pos x="96" y="408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0" name="任意多边形 97367"/>
            <p:cNvSpPr/>
            <p:nvPr/>
          </p:nvSpPr>
          <p:spPr>
            <a:xfrm>
              <a:off x="2528" y="846"/>
              <a:ext cx="321" cy="585"/>
            </a:xfrm>
            <a:custGeom>
              <a:avLst/>
              <a:gdLst/>
              <a:ahLst/>
              <a:cxnLst>
                <a:cxn ang="0">
                  <a:pos x="261" y="585"/>
                </a:cxn>
                <a:cxn ang="0">
                  <a:pos x="234" y="573"/>
                </a:cxn>
                <a:cxn ang="0">
                  <a:pos x="201" y="567"/>
                </a:cxn>
                <a:cxn ang="0">
                  <a:pos x="183" y="567"/>
                </a:cxn>
                <a:cxn ang="0">
                  <a:pos x="219" y="552"/>
                </a:cxn>
                <a:cxn ang="0">
                  <a:pos x="186" y="537"/>
                </a:cxn>
                <a:cxn ang="0">
                  <a:pos x="153" y="525"/>
                </a:cxn>
                <a:cxn ang="0">
                  <a:pos x="114" y="519"/>
                </a:cxn>
                <a:cxn ang="0">
                  <a:pos x="153" y="513"/>
                </a:cxn>
                <a:cxn ang="0">
                  <a:pos x="195" y="513"/>
                </a:cxn>
                <a:cxn ang="0">
                  <a:pos x="138" y="480"/>
                </a:cxn>
                <a:cxn ang="0">
                  <a:pos x="93" y="465"/>
                </a:cxn>
                <a:cxn ang="0">
                  <a:pos x="66" y="462"/>
                </a:cxn>
                <a:cxn ang="0">
                  <a:pos x="111" y="453"/>
                </a:cxn>
                <a:cxn ang="0">
                  <a:pos x="159" y="456"/>
                </a:cxn>
                <a:cxn ang="0">
                  <a:pos x="183" y="459"/>
                </a:cxn>
                <a:cxn ang="0">
                  <a:pos x="141" y="432"/>
                </a:cxn>
                <a:cxn ang="0">
                  <a:pos x="93" y="420"/>
                </a:cxn>
                <a:cxn ang="0">
                  <a:pos x="36" y="405"/>
                </a:cxn>
                <a:cxn ang="0">
                  <a:pos x="108" y="402"/>
                </a:cxn>
                <a:cxn ang="0">
                  <a:pos x="150" y="405"/>
                </a:cxn>
                <a:cxn ang="0">
                  <a:pos x="108" y="366"/>
                </a:cxn>
                <a:cxn ang="0">
                  <a:pos x="33" y="339"/>
                </a:cxn>
                <a:cxn ang="0">
                  <a:pos x="0" y="330"/>
                </a:cxn>
                <a:cxn ang="0">
                  <a:pos x="108" y="336"/>
                </a:cxn>
                <a:cxn ang="0">
                  <a:pos x="126" y="339"/>
                </a:cxn>
                <a:cxn ang="0">
                  <a:pos x="102" y="318"/>
                </a:cxn>
                <a:cxn ang="0">
                  <a:pos x="60" y="285"/>
                </a:cxn>
                <a:cxn ang="0">
                  <a:pos x="111" y="270"/>
                </a:cxn>
                <a:cxn ang="0">
                  <a:pos x="93" y="249"/>
                </a:cxn>
                <a:cxn ang="0">
                  <a:pos x="51" y="225"/>
                </a:cxn>
                <a:cxn ang="0">
                  <a:pos x="72" y="210"/>
                </a:cxn>
                <a:cxn ang="0">
                  <a:pos x="45" y="192"/>
                </a:cxn>
                <a:cxn ang="0">
                  <a:pos x="9" y="183"/>
                </a:cxn>
                <a:cxn ang="0">
                  <a:pos x="48" y="174"/>
                </a:cxn>
                <a:cxn ang="0">
                  <a:pos x="21" y="150"/>
                </a:cxn>
                <a:cxn ang="0">
                  <a:pos x="0" y="147"/>
                </a:cxn>
                <a:cxn ang="0">
                  <a:pos x="33" y="141"/>
                </a:cxn>
                <a:cxn ang="0">
                  <a:pos x="60" y="144"/>
                </a:cxn>
                <a:cxn ang="0">
                  <a:pos x="24" y="105"/>
                </a:cxn>
                <a:cxn ang="0">
                  <a:pos x="12" y="75"/>
                </a:cxn>
                <a:cxn ang="0">
                  <a:pos x="39" y="96"/>
                </a:cxn>
                <a:cxn ang="0">
                  <a:pos x="69" y="99"/>
                </a:cxn>
                <a:cxn ang="0">
                  <a:pos x="57" y="42"/>
                </a:cxn>
                <a:cxn ang="0">
                  <a:pos x="54" y="0"/>
                </a:cxn>
                <a:cxn ang="0">
                  <a:pos x="63" y="27"/>
                </a:cxn>
                <a:cxn ang="0">
                  <a:pos x="93" y="57"/>
                </a:cxn>
                <a:cxn ang="0">
                  <a:pos x="90" y="24"/>
                </a:cxn>
                <a:cxn ang="0">
                  <a:pos x="93" y="6"/>
                </a:cxn>
                <a:cxn ang="0">
                  <a:pos x="111" y="33"/>
                </a:cxn>
                <a:cxn ang="0">
                  <a:pos x="135" y="51"/>
                </a:cxn>
                <a:cxn ang="0">
                  <a:pos x="159" y="9"/>
                </a:cxn>
                <a:cxn ang="0">
                  <a:pos x="171" y="39"/>
                </a:cxn>
                <a:cxn ang="0">
                  <a:pos x="192" y="63"/>
                </a:cxn>
                <a:cxn ang="0">
                  <a:pos x="204" y="24"/>
                </a:cxn>
                <a:cxn ang="0">
                  <a:pos x="219" y="81"/>
                </a:cxn>
                <a:cxn ang="0">
                  <a:pos x="321" y="510"/>
                </a:cxn>
                <a:cxn ang="0">
                  <a:pos x="261" y="585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1" name="任意多边形 97368"/>
            <p:cNvSpPr/>
            <p:nvPr/>
          </p:nvSpPr>
          <p:spPr>
            <a:xfrm>
              <a:off x="2672" y="850"/>
              <a:ext cx="501" cy="342"/>
            </a:xfrm>
            <a:custGeom>
              <a:avLst/>
              <a:gdLst/>
              <a:ahLst/>
              <a:cxnLst>
                <a:cxn ang="0">
                  <a:pos x="57" y="72"/>
                </a:cxn>
                <a:cxn ang="0">
                  <a:pos x="3" y="72"/>
                </a:cxn>
                <a:cxn ang="0">
                  <a:pos x="0" y="174"/>
                </a:cxn>
                <a:cxn ang="0">
                  <a:pos x="27" y="309"/>
                </a:cxn>
                <a:cxn ang="0">
                  <a:pos x="252" y="342"/>
                </a:cxn>
                <a:cxn ang="0">
                  <a:pos x="477" y="306"/>
                </a:cxn>
                <a:cxn ang="0">
                  <a:pos x="495" y="171"/>
                </a:cxn>
                <a:cxn ang="0">
                  <a:pos x="501" y="99"/>
                </a:cxn>
                <a:cxn ang="0">
                  <a:pos x="480" y="45"/>
                </a:cxn>
                <a:cxn ang="0">
                  <a:pos x="360" y="0"/>
                </a:cxn>
                <a:cxn ang="0">
                  <a:pos x="249" y="0"/>
                </a:cxn>
                <a:cxn ang="0">
                  <a:pos x="177" y="33"/>
                </a:cxn>
                <a:cxn ang="0">
                  <a:pos x="108" y="72"/>
                </a:cxn>
                <a:cxn ang="0">
                  <a:pos x="57" y="72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4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2" name="任意多边形 97369"/>
            <p:cNvSpPr/>
            <p:nvPr/>
          </p:nvSpPr>
          <p:spPr>
            <a:xfrm>
              <a:off x="2720" y="1084"/>
              <a:ext cx="456" cy="210"/>
            </a:xfrm>
            <a:custGeom>
              <a:avLst/>
              <a:gdLst/>
              <a:ahLst/>
              <a:cxnLst>
                <a:cxn ang="0">
                  <a:pos x="57" y="15"/>
                </a:cxn>
                <a:cxn ang="0">
                  <a:pos x="0" y="54"/>
                </a:cxn>
                <a:cxn ang="0">
                  <a:pos x="234" y="210"/>
                </a:cxn>
                <a:cxn ang="0">
                  <a:pos x="294" y="120"/>
                </a:cxn>
                <a:cxn ang="0">
                  <a:pos x="399" y="84"/>
                </a:cxn>
                <a:cxn ang="0">
                  <a:pos x="456" y="15"/>
                </a:cxn>
                <a:cxn ang="0">
                  <a:pos x="402" y="0"/>
                </a:cxn>
                <a:cxn ang="0">
                  <a:pos x="282" y="21"/>
                </a:cxn>
                <a:cxn ang="0">
                  <a:pos x="213" y="24"/>
                </a:cxn>
                <a:cxn ang="0">
                  <a:pos x="159" y="9"/>
                </a:cxn>
                <a:cxn ang="0">
                  <a:pos x="57" y="15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3" name="任意多边形 97370"/>
            <p:cNvSpPr/>
            <p:nvPr/>
          </p:nvSpPr>
          <p:spPr>
            <a:xfrm>
              <a:off x="2510" y="1493"/>
              <a:ext cx="720" cy="206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96" y="92"/>
                </a:cxn>
                <a:cxn ang="0">
                  <a:pos x="162" y="140"/>
                </a:cxn>
                <a:cxn ang="0">
                  <a:pos x="222" y="176"/>
                </a:cxn>
                <a:cxn ang="0">
                  <a:pos x="270" y="194"/>
                </a:cxn>
                <a:cxn ang="0">
                  <a:pos x="348" y="206"/>
                </a:cxn>
                <a:cxn ang="0">
                  <a:pos x="414" y="206"/>
                </a:cxn>
                <a:cxn ang="0">
                  <a:pos x="480" y="194"/>
                </a:cxn>
                <a:cxn ang="0">
                  <a:pos x="528" y="182"/>
                </a:cxn>
                <a:cxn ang="0">
                  <a:pos x="582" y="152"/>
                </a:cxn>
                <a:cxn ang="0">
                  <a:pos x="642" y="125"/>
                </a:cxn>
                <a:cxn ang="0">
                  <a:pos x="693" y="85"/>
                </a:cxn>
                <a:cxn ang="0">
                  <a:pos x="720" y="60"/>
                </a:cxn>
                <a:cxn ang="0">
                  <a:pos x="534" y="0"/>
                </a:cxn>
                <a:cxn ang="0">
                  <a:pos x="318" y="6"/>
                </a:cxn>
                <a:cxn ang="0">
                  <a:pos x="0" y="20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4" name="任意多边形 97371"/>
            <p:cNvSpPr/>
            <p:nvPr/>
          </p:nvSpPr>
          <p:spPr>
            <a:xfrm>
              <a:off x="2705" y="1207"/>
              <a:ext cx="285" cy="2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71"/>
                </a:cxn>
                <a:cxn ang="0">
                  <a:pos x="39" y="110"/>
                </a:cxn>
                <a:cxn ang="0">
                  <a:pos x="69" y="152"/>
                </a:cxn>
                <a:cxn ang="0">
                  <a:pos x="99" y="188"/>
                </a:cxn>
                <a:cxn ang="0">
                  <a:pos x="129" y="219"/>
                </a:cxn>
                <a:cxn ang="0">
                  <a:pos x="285" y="100"/>
                </a:cxn>
                <a:cxn ang="0">
                  <a:pos x="195" y="40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5" name="任意多边形 97372"/>
            <p:cNvSpPr/>
            <p:nvPr/>
          </p:nvSpPr>
          <p:spPr>
            <a:xfrm>
              <a:off x="2792" y="989"/>
              <a:ext cx="426" cy="506"/>
            </a:xfrm>
            <a:custGeom>
              <a:avLst/>
              <a:gdLst/>
              <a:ahLst/>
              <a:cxnLst>
                <a:cxn ang="0">
                  <a:pos x="12" y="498"/>
                </a:cxn>
                <a:cxn ang="0">
                  <a:pos x="0" y="438"/>
                </a:cxn>
                <a:cxn ang="0">
                  <a:pos x="36" y="378"/>
                </a:cxn>
                <a:cxn ang="0">
                  <a:pos x="114" y="318"/>
                </a:cxn>
                <a:cxn ang="0">
                  <a:pos x="180" y="270"/>
                </a:cxn>
                <a:cxn ang="0">
                  <a:pos x="210" y="210"/>
                </a:cxn>
                <a:cxn ang="0">
                  <a:pos x="264" y="192"/>
                </a:cxn>
                <a:cxn ang="0">
                  <a:pos x="324" y="180"/>
                </a:cxn>
                <a:cxn ang="0">
                  <a:pos x="348" y="132"/>
                </a:cxn>
                <a:cxn ang="0">
                  <a:pos x="378" y="66"/>
                </a:cxn>
                <a:cxn ang="0">
                  <a:pos x="396" y="12"/>
                </a:cxn>
                <a:cxn ang="0">
                  <a:pos x="414" y="0"/>
                </a:cxn>
                <a:cxn ang="0">
                  <a:pos x="426" y="80"/>
                </a:cxn>
                <a:cxn ang="0">
                  <a:pos x="426" y="149"/>
                </a:cxn>
                <a:cxn ang="0">
                  <a:pos x="426" y="197"/>
                </a:cxn>
                <a:cxn ang="0">
                  <a:pos x="420" y="248"/>
                </a:cxn>
                <a:cxn ang="0">
                  <a:pos x="411" y="296"/>
                </a:cxn>
                <a:cxn ang="0">
                  <a:pos x="390" y="350"/>
                </a:cxn>
                <a:cxn ang="0">
                  <a:pos x="369" y="392"/>
                </a:cxn>
                <a:cxn ang="0">
                  <a:pos x="339" y="437"/>
                </a:cxn>
                <a:cxn ang="0">
                  <a:pos x="285" y="506"/>
                </a:cxn>
                <a:cxn ang="0">
                  <a:pos x="180" y="492"/>
                </a:cxn>
                <a:cxn ang="0">
                  <a:pos x="12" y="498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A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6" name="任意多边形 97373"/>
            <p:cNvSpPr/>
            <p:nvPr/>
          </p:nvSpPr>
          <p:spPr>
            <a:xfrm>
              <a:off x="2234" y="1355"/>
              <a:ext cx="1005" cy="240"/>
            </a:xfrm>
            <a:custGeom>
              <a:avLst/>
              <a:gdLst/>
              <a:ahLst/>
              <a:cxnLst>
                <a:cxn ang="0">
                  <a:pos x="180" y="30"/>
                </a:cxn>
                <a:cxn ang="0">
                  <a:pos x="201" y="58"/>
                </a:cxn>
                <a:cxn ang="0">
                  <a:pos x="246" y="78"/>
                </a:cxn>
                <a:cxn ang="0">
                  <a:pos x="288" y="82"/>
                </a:cxn>
                <a:cxn ang="0">
                  <a:pos x="324" y="78"/>
                </a:cxn>
                <a:cxn ang="0">
                  <a:pos x="402" y="90"/>
                </a:cxn>
                <a:cxn ang="0">
                  <a:pos x="474" y="126"/>
                </a:cxn>
                <a:cxn ang="0">
                  <a:pos x="534" y="130"/>
                </a:cxn>
                <a:cxn ang="0">
                  <a:pos x="570" y="120"/>
                </a:cxn>
                <a:cxn ang="0">
                  <a:pos x="618" y="112"/>
                </a:cxn>
                <a:cxn ang="0">
                  <a:pos x="666" y="108"/>
                </a:cxn>
                <a:cxn ang="0">
                  <a:pos x="708" y="106"/>
                </a:cxn>
                <a:cxn ang="0">
                  <a:pos x="744" y="108"/>
                </a:cxn>
                <a:cxn ang="0">
                  <a:pos x="810" y="108"/>
                </a:cxn>
                <a:cxn ang="0">
                  <a:pos x="888" y="132"/>
                </a:cxn>
                <a:cxn ang="0">
                  <a:pos x="948" y="174"/>
                </a:cxn>
                <a:cxn ang="0">
                  <a:pos x="1005" y="196"/>
                </a:cxn>
                <a:cxn ang="0">
                  <a:pos x="969" y="223"/>
                </a:cxn>
                <a:cxn ang="0">
                  <a:pos x="951" y="211"/>
                </a:cxn>
                <a:cxn ang="0">
                  <a:pos x="894" y="198"/>
                </a:cxn>
                <a:cxn ang="0">
                  <a:pos x="798" y="186"/>
                </a:cxn>
                <a:cxn ang="0">
                  <a:pos x="786" y="156"/>
                </a:cxn>
                <a:cxn ang="0">
                  <a:pos x="768" y="156"/>
                </a:cxn>
                <a:cxn ang="0">
                  <a:pos x="738" y="198"/>
                </a:cxn>
                <a:cxn ang="0">
                  <a:pos x="684" y="210"/>
                </a:cxn>
                <a:cxn ang="0">
                  <a:pos x="642" y="212"/>
                </a:cxn>
                <a:cxn ang="0">
                  <a:pos x="576" y="224"/>
                </a:cxn>
                <a:cxn ang="0">
                  <a:pos x="528" y="240"/>
                </a:cxn>
                <a:cxn ang="0">
                  <a:pos x="462" y="234"/>
                </a:cxn>
                <a:cxn ang="0">
                  <a:pos x="423" y="206"/>
                </a:cxn>
                <a:cxn ang="0">
                  <a:pos x="378" y="192"/>
                </a:cxn>
                <a:cxn ang="0">
                  <a:pos x="345" y="199"/>
                </a:cxn>
                <a:cxn ang="0">
                  <a:pos x="312" y="198"/>
                </a:cxn>
                <a:cxn ang="0">
                  <a:pos x="282" y="179"/>
                </a:cxn>
                <a:cxn ang="0">
                  <a:pos x="246" y="150"/>
                </a:cxn>
                <a:cxn ang="0">
                  <a:pos x="210" y="126"/>
                </a:cxn>
                <a:cxn ang="0">
                  <a:pos x="177" y="127"/>
                </a:cxn>
                <a:cxn ang="0">
                  <a:pos x="138" y="138"/>
                </a:cxn>
                <a:cxn ang="0">
                  <a:pos x="102" y="155"/>
                </a:cxn>
                <a:cxn ang="0">
                  <a:pos x="66" y="167"/>
                </a:cxn>
                <a:cxn ang="0">
                  <a:pos x="24" y="168"/>
                </a:cxn>
                <a:cxn ang="0">
                  <a:pos x="6" y="149"/>
                </a:cxn>
                <a:cxn ang="0">
                  <a:pos x="0" y="132"/>
                </a:cxn>
                <a:cxn ang="0">
                  <a:pos x="24" y="96"/>
                </a:cxn>
                <a:cxn ang="0">
                  <a:pos x="39" y="40"/>
                </a:cxn>
                <a:cxn ang="0">
                  <a:pos x="42" y="18"/>
                </a:cxn>
                <a:cxn ang="0">
                  <a:pos x="63" y="1"/>
                </a:cxn>
                <a:cxn ang="0">
                  <a:pos x="90" y="0"/>
                </a:cxn>
                <a:cxn ang="0">
                  <a:pos x="180" y="30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7" name="任意多边形 97374"/>
            <p:cNvSpPr/>
            <p:nvPr/>
          </p:nvSpPr>
          <p:spPr>
            <a:xfrm>
              <a:off x="2582" y="887"/>
              <a:ext cx="360" cy="392"/>
            </a:xfrm>
            <a:custGeom>
              <a:avLst/>
              <a:gdLst/>
              <a:ahLst/>
              <a:cxnLst>
                <a:cxn ang="0">
                  <a:pos x="360" y="392"/>
                </a:cxn>
                <a:cxn ang="0">
                  <a:pos x="351" y="365"/>
                </a:cxn>
                <a:cxn ang="0">
                  <a:pos x="300" y="330"/>
                </a:cxn>
                <a:cxn ang="0">
                  <a:pos x="234" y="294"/>
                </a:cxn>
                <a:cxn ang="0">
                  <a:pos x="174" y="246"/>
                </a:cxn>
                <a:cxn ang="0">
                  <a:pos x="177" y="242"/>
                </a:cxn>
                <a:cxn ang="0">
                  <a:pos x="138" y="204"/>
                </a:cxn>
                <a:cxn ang="0">
                  <a:pos x="120" y="158"/>
                </a:cxn>
                <a:cxn ang="0">
                  <a:pos x="108" y="120"/>
                </a:cxn>
                <a:cxn ang="0">
                  <a:pos x="108" y="66"/>
                </a:cxn>
                <a:cxn ang="0">
                  <a:pos x="126" y="48"/>
                </a:cxn>
                <a:cxn ang="0">
                  <a:pos x="216" y="60"/>
                </a:cxn>
                <a:cxn ang="0">
                  <a:pos x="138" y="6"/>
                </a:cxn>
                <a:cxn ang="0">
                  <a:pos x="72" y="0"/>
                </a:cxn>
                <a:cxn ang="0">
                  <a:pos x="24" y="18"/>
                </a:cxn>
                <a:cxn ang="0">
                  <a:pos x="12" y="44"/>
                </a:cxn>
                <a:cxn ang="0">
                  <a:pos x="0" y="85"/>
                </a:cxn>
                <a:cxn ang="0">
                  <a:pos x="12" y="125"/>
                </a:cxn>
                <a:cxn ang="0">
                  <a:pos x="45" y="157"/>
                </a:cxn>
                <a:cxn ang="0">
                  <a:pos x="72" y="180"/>
                </a:cxn>
                <a:cxn ang="0">
                  <a:pos x="84" y="240"/>
                </a:cxn>
                <a:cxn ang="0">
                  <a:pos x="84" y="278"/>
                </a:cxn>
                <a:cxn ang="0">
                  <a:pos x="102" y="326"/>
                </a:cxn>
                <a:cxn ang="0">
                  <a:pos x="138" y="366"/>
                </a:cxn>
                <a:cxn ang="0">
                  <a:pos x="186" y="378"/>
                </a:cxn>
                <a:cxn ang="0">
                  <a:pos x="246" y="372"/>
                </a:cxn>
                <a:cxn ang="0">
                  <a:pos x="300" y="378"/>
                </a:cxn>
                <a:cxn ang="0">
                  <a:pos x="360" y="392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8" name="任意多边形 97375"/>
            <p:cNvSpPr/>
            <p:nvPr/>
          </p:nvSpPr>
          <p:spPr>
            <a:xfrm>
              <a:off x="2798" y="985"/>
              <a:ext cx="405" cy="435"/>
            </a:xfrm>
            <a:custGeom>
              <a:avLst/>
              <a:gdLst/>
              <a:ahLst/>
              <a:cxnLst>
                <a:cxn ang="0">
                  <a:pos x="0" y="435"/>
                </a:cxn>
                <a:cxn ang="0">
                  <a:pos x="36" y="399"/>
                </a:cxn>
                <a:cxn ang="0">
                  <a:pos x="84" y="381"/>
                </a:cxn>
                <a:cxn ang="0">
                  <a:pos x="141" y="360"/>
                </a:cxn>
                <a:cxn ang="0">
                  <a:pos x="153" y="339"/>
                </a:cxn>
                <a:cxn ang="0">
                  <a:pos x="153" y="327"/>
                </a:cxn>
                <a:cxn ang="0">
                  <a:pos x="168" y="309"/>
                </a:cxn>
                <a:cxn ang="0">
                  <a:pos x="213" y="285"/>
                </a:cxn>
                <a:cxn ang="0">
                  <a:pos x="219" y="258"/>
                </a:cxn>
                <a:cxn ang="0">
                  <a:pos x="222" y="231"/>
                </a:cxn>
                <a:cxn ang="0">
                  <a:pos x="243" y="228"/>
                </a:cxn>
                <a:cxn ang="0">
                  <a:pos x="294" y="225"/>
                </a:cxn>
                <a:cxn ang="0">
                  <a:pos x="327" y="210"/>
                </a:cxn>
                <a:cxn ang="0">
                  <a:pos x="333" y="183"/>
                </a:cxn>
                <a:cxn ang="0">
                  <a:pos x="369" y="162"/>
                </a:cxn>
                <a:cxn ang="0">
                  <a:pos x="387" y="132"/>
                </a:cxn>
                <a:cxn ang="0">
                  <a:pos x="399" y="93"/>
                </a:cxn>
                <a:cxn ang="0">
                  <a:pos x="402" y="75"/>
                </a:cxn>
                <a:cxn ang="0">
                  <a:pos x="405" y="0"/>
                </a:cxn>
                <a:cxn ang="0">
                  <a:pos x="375" y="33"/>
                </a:cxn>
                <a:cxn ang="0">
                  <a:pos x="372" y="66"/>
                </a:cxn>
                <a:cxn ang="0">
                  <a:pos x="357" y="102"/>
                </a:cxn>
                <a:cxn ang="0">
                  <a:pos x="339" y="129"/>
                </a:cxn>
                <a:cxn ang="0">
                  <a:pos x="321" y="159"/>
                </a:cxn>
                <a:cxn ang="0">
                  <a:pos x="309" y="171"/>
                </a:cxn>
                <a:cxn ang="0">
                  <a:pos x="285" y="177"/>
                </a:cxn>
                <a:cxn ang="0">
                  <a:pos x="243" y="189"/>
                </a:cxn>
                <a:cxn ang="0">
                  <a:pos x="198" y="201"/>
                </a:cxn>
                <a:cxn ang="0">
                  <a:pos x="180" y="225"/>
                </a:cxn>
                <a:cxn ang="0">
                  <a:pos x="177" y="240"/>
                </a:cxn>
                <a:cxn ang="0">
                  <a:pos x="165" y="273"/>
                </a:cxn>
                <a:cxn ang="0">
                  <a:pos x="123" y="297"/>
                </a:cxn>
                <a:cxn ang="0">
                  <a:pos x="96" y="312"/>
                </a:cxn>
                <a:cxn ang="0">
                  <a:pos x="69" y="333"/>
                </a:cxn>
                <a:cxn ang="0">
                  <a:pos x="30" y="363"/>
                </a:cxn>
                <a:cxn ang="0">
                  <a:pos x="12" y="387"/>
                </a:cxn>
                <a:cxn ang="0">
                  <a:pos x="0" y="435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9" name="任意多边形 97376"/>
            <p:cNvSpPr/>
            <p:nvPr/>
          </p:nvSpPr>
          <p:spPr>
            <a:xfrm>
              <a:off x="2747" y="835"/>
              <a:ext cx="462" cy="294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" y="249"/>
                </a:cxn>
                <a:cxn ang="0">
                  <a:pos x="66" y="240"/>
                </a:cxn>
                <a:cxn ang="0">
                  <a:pos x="123" y="246"/>
                </a:cxn>
                <a:cxn ang="0">
                  <a:pos x="180" y="258"/>
                </a:cxn>
                <a:cxn ang="0">
                  <a:pos x="252" y="255"/>
                </a:cxn>
                <a:cxn ang="0">
                  <a:pos x="366" y="234"/>
                </a:cxn>
                <a:cxn ang="0">
                  <a:pos x="393" y="204"/>
                </a:cxn>
                <a:cxn ang="0">
                  <a:pos x="408" y="162"/>
                </a:cxn>
                <a:cxn ang="0">
                  <a:pos x="408" y="99"/>
                </a:cxn>
                <a:cxn ang="0">
                  <a:pos x="387" y="72"/>
                </a:cxn>
                <a:cxn ang="0">
                  <a:pos x="342" y="57"/>
                </a:cxn>
                <a:cxn ang="0">
                  <a:pos x="312" y="36"/>
                </a:cxn>
                <a:cxn ang="0">
                  <a:pos x="288" y="0"/>
                </a:cxn>
                <a:cxn ang="0">
                  <a:pos x="333" y="24"/>
                </a:cxn>
                <a:cxn ang="0">
                  <a:pos x="393" y="39"/>
                </a:cxn>
                <a:cxn ang="0">
                  <a:pos x="435" y="69"/>
                </a:cxn>
                <a:cxn ang="0">
                  <a:pos x="459" y="90"/>
                </a:cxn>
                <a:cxn ang="0">
                  <a:pos x="462" y="117"/>
                </a:cxn>
                <a:cxn ang="0">
                  <a:pos x="456" y="150"/>
                </a:cxn>
                <a:cxn ang="0">
                  <a:pos x="432" y="180"/>
                </a:cxn>
                <a:cxn ang="0">
                  <a:pos x="420" y="195"/>
                </a:cxn>
                <a:cxn ang="0">
                  <a:pos x="417" y="222"/>
                </a:cxn>
                <a:cxn ang="0">
                  <a:pos x="387" y="270"/>
                </a:cxn>
                <a:cxn ang="0">
                  <a:pos x="333" y="282"/>
                </a:cxn>
                <a:cxn ang="0">
                  <a:pos x="306" y="273"/>
                </a:cxn>
                <a:cxn ang="0">
                  <a:pos x="270" y="279"/>
                </a:cxn>
                <a:cxn ang="0">
                  <a:pos x="246" y="294"/>
                </a:cxn>
                <a:cxn ang="0">
                  <a:pos x="204" y="294"/>
                </a:cxn>
                <a:cxn ang="0">
                  <a:pos x="168" y="279"/>
                </a:cxn>
                <a:cxn ang="0">
                  <a:pos x="132" y="267"/>
                </a:cxn>
                <a:cxn ang="0">
                  <a:pos x="108" y="276"/>
                </a:cxn>
                <a:cxn ang="0">
                  <a:pos x="57" y="279"/>
                </a:cxn>
                <a:cxn ang="0">
                  <a:pos x="24" y="282"/>
                </a:cxn>
                <a:cxn ang="0">
                  <a:pos x="0" y="279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0" name="任意多边形 97377"/>
            <p:cNvSpPr/>
            <p:nvPr/>
          </p:nvSpPr>
          <p:spPr>
            <a:xfrm>
              <a:off x="2771" y="799"/>
              <a:ext cx="297" cy="219"/>
            </a:xfrm>
            <a:custGeom>
              <a:avLst/>
              <a:gdLst/>
              <a:ahLst/>
              <a:cxnLst>
                <a:cxn ang="0">
                  <a:pos x="294" y="219"/>
                </a:cxn>
                <a:cxn ang="0">
                  <a:pos x="297" y="120"/>
                </a:cxn>
                <a:cxn ang="0">
                  <a:pos x="285" y="36"/>
                </a:cxn>
                <a:cxn ang="0">
                  <a:pos x="258" y="6"/>
                </a:cxn>
                <a:cxn ang="0">
                  <a:pos x="216" y="0"/>
                </a:cxn>
                <a:cxn ang="0">
                  <a:pos x="150" y="6"/>
                </a:cxn>
                <a:cxn ang="0">
                  <a:pos x="99" y="24"/>
                </a:cxn>
                <a:cxn ang="0">
                  <a:pos x="75" y="51"/>
                </a:cxn>
                <a:cxn ang="0">
                  <a:pos x="36" y="87"/>
                </a:cxn>
                <a:cxn ang="0">
                  <a:pos x="6" y="111"/>
                </a:cxn>
                <a:cxn ang="0">
                  <a:pos x="0" y="123"/>
                </a:cxn>
                <a:cxn ang="0">
                  <a:pos x="24" y="144"/>
                </a:cxn>
                <a:cxn ang="0">
                  <a:pos x="75" y="114"/>
                </a:cxn>
                <a:cxn ang="0">
                  <a:pos x="123" y="87"/>
                </a:cxn>
                <a:cxn ang="0">
                  <a:pos x="189" y="81"/>
                </a:cxn>
                <a:cxn ang="0">
                  <a:pos x="231" y="90"/>
                </a:cxn>
                <a:cxn ang="0">
                  <a:pos x="267" y="114"/>
                </a:cxn>
                <a:cxn ang="0">
                  <a:pos x="276" y="153"/>
                </a:cxn>
                <a:cxn ang="0">
                  <a:pos x="294" y="219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1" name="任意多边形 97378"/>
            <p:cNvSpPr/>
            <p:nvPr/>
          </p:nvSpPr>
          <p:spPr>
            <a:xfrm>
              <a:off x="2753" y="919"/>
              <a:ext cx="231" cy="165"/>
            </a:xfrm>
            <a:custGeom>
              <a:avLst/>
              <a:gdLst/>
              <a:ahLst/>
              <a:cxnLst>
                <a:cxn ang="0">
                  <a:pos x="231" y="27"/>
                </a:cxn>
                <a:cxn ang="0">
                  <a:pos x="174" y="3"/>
                </a:cxn>
                <a:cxn ang="0">
                  <a:pos x="117" y="0"/>
                </a:cxn>
                <a:cxn ang="0">
                  <a:pos x="48" y="6"/>
                </a:cxn>
                <a:cxn ang="0">
                  <a:pos x="9" y="18"/>
                </a:cxn>
                <a:cxn ang="0">
                  <a:pos x="0" y="42"/>
                </a:cxn>
                <a:cxn ang="0">
                  <a:pos x="3" y="66"/>
                </a:cxn>
                <a:cxn ang="0">
                  <a:pos x="18" y="81"/>
                </a:cxn>
                <a:cxn ang="0">
                  <a:pos x="45" y="99"/>
                </a:cxn>
                <a:cxn ang="0">
                  <a:pos x="102" y="129"/>
                </a:cxn>
                <a:cxn ang="0">
                  <a:pos x="123" y="162"/>
                </a:cxn>
                <a:cxn ang="0">
                  <a:pos x="144" y="165"/>
                </a:cxn>
                <a:cxn ang="0">
                  <a:pos x="120" y="117"/>
                </a:cxn>
                <a:cxn ang="0">
                  <a:pos x="81" y="96"/>
                </a:cxn>
                <a:cxn ang="0">
                  <a:pos x="66" y="78"/>
                </a:cxn>
                <a:cxn ang="0">
                  <a:pos x="42" y="66"/>
                </a:cxn>
                <a:cxn ang="0">
                  <a:pos x="42" y="54"/>
                </a:cxn>
                <a:cxn ang="0">
                  <a:pos x="48" y="45"/>
                </a:cxn>
                <a:cxn ang="0">
                  <a:pos x="87" y="27"/>
                </a:cxn>
                <a:cxn ang="0">
                  <a:pos x="123" y="21"/>
                </a:cxn>
                <a:cxn ang="0">
                  <a:pos x="165" y="18"/>
                </a:cxn>
                <a:cxn ang="0">
                  <a:pos x="231" y="27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2" name="任意多边形 97379"/>
            <p:cNvSpPr/>
            <p:nvPr/>
          </p:nvSpPr>
          <p:spPr>
            <a:xfrm>
              <a:off x="2879" y="928"/>
              <a:ext cx="153" cy="138"/>
            </a:xfrm>
            <a:custGeom>
              <a:avLst/>
              <a:gdLst/>
              <a:ahLst/>
              <a:cxnLst>
                <a:cxn ang="0">
                  <a:pos x="81" y="6"/>
                </a:cxn>
                <a:cxn ang="0">
                  <a:pos x="105" y="18"/>
                </a:cxn>
                <a:cxn ang="0">
                  <a:pos x="120" y="39"/>
                </a:cxn>
                <a:cxn ang="0">
                  <a:pos x="108" y="75"/>
                </a:cxn>
                <a:cxn ang="0">
                  <a:pos x="75" y="105"/>
                </a:cxn>
                <a:cxn ang="0">
                  <a:pos x="36" y="117"/>
                </a:cxn>
                <a:cxn ang="0">
                  <a:pos x="0" y="111"/>
                </a:cxn>
                <a:cxn ang="0">
                  <a:pos x="15" y="135"/>
                </a:cxn>
                <a:cxn ang="0">
                  <a:pos x="51" y="135"/>
                </a:cxn>
                <a:cxn ang="0">
                  <a:pos x="78" y="138"/>
                </a:cxn>
                <a:cxn ang="0">
                  <a:pos x="105" y="135"/>
                </a:cxn>
                <a:cxn ang="0">
                  <a:pos x="141" y="117"/>
                </a:cxn>
                <a:cxn ang="0">
                  <a:pos x="153" y="75"/>
                </a:cxn>
                <a:cxn ang="0">
                  <a:pos x="144" y="60"/>
                </a:cxn>
                <a:cxn ang="0">
                  <a:pos x="150" y="42"/>
                </a:cxn>
                <a:cxn ang="0">
                  <a:pos x="150" y="15"/>
                </a:cxn>
                <a:cxn ang="0">
                  <a:pos x="126" y="0"/>
                </a:cxn>
                <a:cxn ang="0">
                  <a:pos x="81" y="6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3" name="任意多边形 97380"/>
            <p:cNvSpPr/>
            <p:nvPr/>
          </p:nvSpPr>
          <p:spPr>
            <a:xfrm>
              <a:off x="2855" y="958"/>
              <a:ext cx="105" cy="78"/>
            </a:xfrm>
            <a:custGeom>
              <a:avLst/>
              <a:gdLst/>
              <a:ahLst/>
              <a:cxnLst>
                <a:cxn ang="0">
                  <a:pos x="105" y="42"/>
                </a:cxn>
                <a:cxn ang="0">
                  <a:pos x="87" y="12"/>
                </a:cxn>
                <a:cxn ang="0">
                  <a:pos x="48" y="0"/>
                </a:cxn>
                <a:cxn ang="0">
                  <a:pos x="18" y="6"/>
                </a:cxn>
                <a:cxn ang="0">
                  <a:pos x="3" y="24"/>
                </a:cxn>
                <a:cxn ang="0">
                  <a:pos x="0" y="51"/>
                </a:cxn>
                <a:cxn ang="0">
                  <a:pos x="3" y="69"/>
                </a:cxn>
                <a:cxn ang="0">
                  <a:pos x="18" y="78"/>
                </a:cxn>
                <a:cxn ang="0">
                  <a:pos x="24" y="45"/>
                </a:cxn>
                <a:cxn ang="0">
                  <a:pos x="45" y="39"/>
                </a:cxn>
                <a:cxn ang="0">
                  <a:pos x="84" y="48"/>
                </a:cxn>
                <a:cxn ang="0">
                  <a:pos x="96" y="72"/>
                </a:cxn>
                <a:cxn ang="0">
                  <a:pos x="105" y="42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4" name="任意多边形 97381"/>
            <p:cNvSpPr/>
            <p:nvPr/>
          </p:nvSpPr>
          <p:spPr>
            <a:xfrm>
              <a:off x="2744" y="588"/>
              <a:ext cx="501" cy="297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3" y="177"/>
                </a:cxn>
                <a:cxn ang="0">
                  <a:pos x="39" y="150"/>
                </a:cxn>
                <a:cxn ang="0">
                  <a:pos x="39" y="105"/>
                </a:cxn>
                <a:cxn ang="0">
                  <a:pos x="54" y="78"/>
                </a:cxn>
                <a:cxn ang="0">
                  <a:pos x="90" y="69"/>
                </a:cxn>
                <a:cxn ang="0">
                  <a:pos x="120" y="69"/>
                </a:cxn>
                <a:cxn ang="0">
                  <a:pos x="162" y="78"/>
                </a:cxn>
                <a:cxn ang="0">
                  <a:pos x="180" y="102"/>
                </a:cxn>
                <a:cxn ang="0">
                  <a:pos x="198" y="117"/>
                </a:cxn>
                <a:cxn ang="0">
                  <a:pos x="219" y="120"/>
                </a:cxn>
                <a:cxn ang="0">
                  <a:pos x="264" y="117"/>
                </a:cxn>
                <a:cxn ang="0">
                  <a:pos x="300" y="108"/>
                </a:cxn>
                <a:cxn ang="0">
                  <a:pos x="348" y="111"/>
                </a:cxn>
                <a:cxn ang="0">
                  <a:pos x="375" y="123"/>
                </a:cxn>
                <a:cxn ang="0">
                  <a:pos x="408" y="144"/>
                </a:cxn>
                <a:cxn ang="0">
                  <a:pos x="444" y="177"/>
                </a:cxn>
                <a:cxn ang="0">
                  <a:pos x="468" y="216"/>
                </a:cxn>
                <a:cxn ang="0">
                  <a:pos x="480" y="240"/>
                </a:cxn>
                <a:cxn ang="0">
                  <a:pos x="489" y="270"/>
                </a:cxn>
                <a:cxn ang="0">
                  <a:pos x="492" y="297"/>
                </a:cxn>
                <a:cxn ang="0">
                  <a:pos x="501" y="243"/>
                </a:cxn>
                <a:cxn ang="0">
                  <a:pos x="498" y="216"/>
                </a:cxn>
                <a:cxn ang="0">
                  <a:pos x="471" y="153"/>
                </a:cxn>
                <a:cxn ang="0">
                  <a:pos x="438" y="105"/>
                </a:cxn>
                <a:cxn ang="0">
                  <a:pos x="405" y="84"/>
                </a:cxn>
                <a:cxn ang="0">
                  <a:pos x="360" y="72"/>
                </a:cxn>
                <a:cxn ang="0">
                  <a:pos x="327" y="69"/>
                </a:cxn>
                <a:cxn ang="0">
                  <a:pos x="288" y="72"/>
                </a:cxn>
                <a:cxn ang="0">
                  <a:pos x="258" y="69"/>
                </a:cxn>
                <a:cxn ang="0">
                  <a:pos x="228" y="45"/>
                </a:cxn>
                <a:cxn ang="0">
                  <a:pos x="204" y="21"/>
                </a:cxn>
                <a:cxn ang="0">
                  <a:pos x="183" y="9"/>
                </a:cxn>
                <a:cxn ang="0">
                  <a:pos x="159" y="0"/>
                </a:cxn>
                <a:cxn ang="0">
                  <a:pos x="102" y="3"/>
                </a:cxn>
                <a:cxn ang="0">
                  <a:pos x="63" y="6"/>
                </a:cxn>
                <a:cxn ang="0">
                  <a:pos x="42" y="18"/>
                </a:cxn>
                <a:cxn ang="0">
                  <a:pos x="12" y="45"/>
                </a:cxn>
                <a:cxn ang="0">
                  <a:pos x="3" y="78"/>
                </a:cxn>
                <a:cxn ang="0">
                  <a:pos x="6" y="120"/>
                </a:cxn>
                <a:cxn ang="0">
                  <a:pos x="12" y="153"/>
                </a:cxn>
                <a:cxn ang="0">
                  <a:pos x="0" y="198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5" name="组合 97382"/>
          <p:cNvGrpSpPr/>
          <p:nvPr/>
        </p:nvGrpSpPr>
        <p:grpSpPr>
          <a:xfrm rot="-1544266">
            <a:off x="7381875" y="3213100"/>
            <a:ext cx="1158875" cy="1044575"/>
            <a:chOff x="2147" y="588"/>
            <a:chExt cx="1509" cy="1111"/>
          </a:xfrm>
        </p:grpSpPr>
        <p:sp>
          <p:nvSpPr>
            <p:cNvPr id="37947" name="任意多边形 97383"/>
            <p:cNvSpPr/>
            <p:nvPr/>
          </p:nvSpPr>
          <p:spPr>
            <a:xfrm>
              <a:off x="2999" y="907"/>
              <a:ext cx="567" cy="660"/>
            </a:xfrm>
            <a:custGeom>
              <a:avLst/>
              <a:gdLst/>
              <a:ahLst/>
              <a:cxnLst>
                <a:cxn ang="0">
                  <a:pos x="186" y="27"/>
                </a:cxn>
                <a:cxn ang="0">
                  <a:pos x="315" y="0"/>
                </a:cxn>
                <a:cxn ang="0">
                  <a:pos x="453" y="24"/>
                </a:cxn>
                <a:cxn ang="0">
                  <a:pos x="561" y="120"/>
                </a:cxn>
                <a:cxn ang="0">
                  <a:pos x="567" y="219"/>
                </a:cxn>
                <a:cxn ang="0">
                  <a:pos x="525" y="363"/>
                </a:cxn>
                <a:cxn ang="0">
                  <a:pos x="393" y="531"/>
                </a:cxn>
                <a:cxn ang="0">
                  <a:pos x="300" y="639"/>
                </a:cxn>
                <a:cxn ang="0">
                  <a:pos x="147" y="660"/>
                </a:cxn>
                <a:cxn ang="0">
                  <a:pos x="0" y="546"/>
                </a:cxn>
                <a:cxn ang="0">
                  <a:pos x="186" y="27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8" name="任意多边形 97384"/>
            <p:cNvSpPr/>
            <p:nvPr/>
          </p:nvSpPr>
          <p:spPr>
            <a:xfrm>
              <a:off x="2999" y="960"/>
              <a:ext cx="480" cy="582"/>
            </a:xfrm>
            <a:custGeom>
              <a:avLst/>
              <a:gdLst/>
              <a:ahLst/>
              <a:cxnLst>
                <a:cxn ang="0">
                  <a:pos x="207" y="69"/>
                </a:cxn>
                <a:cxn ang="0">
                  <a:pos x="228" y="15"/>
                </a:cxn>
                <a:cxn ang="0">
                  <a:pos x="294" y="0"/>
                </a:cxn>
                <a:cxn ang="0">
                  <a:pos x="324" y="3"/>
                </a:cxn>
                <a:cxn ang="0">
                  <a:pos x="288" y="18"/>
                </a:cxn>
                <a:cxn ang="0">
                  <a:pos x="273" y="42"/>
                </a:cxn>
                <a:cxn ang="0">
                  <a:pos x="297" y="42"/>
                </a:cxn>
                <a:cxn ang="0">
                  <a:pos x="339" y="42"/>
                </a:cxn>
                <a:cxn ang="0">
                  <a:pos x="411" y="42"/>
                </a:cxn>
                <a:cxn ang="0">
                  <a:pos x="345" y="66"/>
                </a:cxn>
                <a:cxn ang="0">
                  <a:pos x="324" y="84"/>
                </a:cxn>
                <a:cxn ang="0">
                  <a:pos x="306" y="105"/>
                </a:cxn>
                <a:cxn ang="0">
                  <a:pos x="285" y="156"/>
                </a:cxn>
                <a:cxn ang="0">
                  <a:pos x="342" y="120"/>
                </a:cxn>
                <a:cxn ang="0">
                  <a:pos x="363" y="105"/>
                </a:cxn>
                <a:cxn ang="0">
                  <a:pos x="429" y="93"/>
                </a:cxn>
                <a:cxn ang="0">
                  <a:pos x="480" y="96"/>
                </a:cxn>
                <a:cxn ang="0">
                  <a:pos x="438" y="114"/>
                </a:cxn>
                <a:cxn ang="0">
                  <a:pos x="360" y="165"/>
                </a:cxn>
                <a:cxn ang="0">
                  <a:pos x="306" y="222"/>
                </a:cxn>
                <a:cxn ang="0">
                  <a:pos x="285" y="270"/>
                </a:cxn>
                <a:cxn ang="0">
                  <a:pos x="312" y="249"/>
                </a:cxn>
                <a:cxn ang="0">
                  <a:pos x="357" y="234"/>
                </a:cxn>
                <a:cxn ang="0">
                  <a:pos x="411" y="231"/>
                </a:cxn>
                <a:cxn ang="0">
                  <a:pos x="375" y="249"/>
                </a:cxn>
                <a:cxn ang="0">
                  <a:pos x="324" y="297"/>
                </a:cxn>
                <a:cxn ang="0">
                  <a:pos x="276" y="354"/>
                </a:cxn>
                <a:cxn ang="0">
                  <a:pos x="306" y="348"/>
                </a:cxn>
                <a:cxn ang="0">
                  <a:pos x="348" y="351"/>
                </a:cxn>
                <a:cxn ang="0">
                  <a:pos x="378" y="378"/>
                </a:cxn>
                <a:cxn ang="0">
                  <a:pos x="324" y="375"/>
                </a:cxn>
                <a:cxn ang="0">
                  <a:pos x="276" y="390"/>
                </a:cxn>
                <a:cxn ang="0">
                  <a:pos x="231" y="426"/>
                </a:cxn>
                <a:cxn ang="0">
                  <a:pos x="309" y="411"/>
                </a:cxn>
                <a:cxn ang="0">
                  <a:pos x="327" y="417"/>
                </a:cxn>
                <a:cxn ang="0">
                  <a:pos x="384" y="441"/>
                </a:cxn>
                <a:cxn ang="0">
                  <a:pos x="333" y="441"/>
                </a:cxn>
                <a:cxn ang="0">
                  <a:pos x="264" y="456"/>
                </a:cxn>
                <a:cxn ang="0">
                  <a:pos x="231" y="480"/>
                </a:cxn>
                <a:cxn ang="0">
                  <a:pos x="285" y="480"/>
                </a:cxn>
                <a:cxn ang="0">
                  <a:pos x="318" y="501"/>
                </a:cxn>
                <a:cxn ang="0">
                  <a:pos x="267" y="510"/>
                </a:cxn>
                <a:cxn ang="0">
                  <a:pos x="204" y="531"/>
                </a:cxn>
                <a:cxn ang="0">
                  <a:pos x="129" y="582"/>
                </a:cxn>
                <a:cxn ang="0">
                  <a:pos x="0" y="513"/>
                </a:cxn>
                <a:cxn ang="0">
                  <a:pos x="207" y="69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9" name="任意多边形 97385"/>
            <p:cNvSpPr/>
            <p:nvPr/>
          </p:nvSpPr>
          <p:spPr>
            <a:xfrm>
              <a:off x="3170" y="886"/>
              <a:ext cx="486" cy="753"/>
            </a:xfrm>
            <a:custGeom>
              <a:avLst/>
              <a:gdLst/>
              <a:ahLst/>
              <a:cxnLst>
                <a:cxn ang="0">
                  <a:pos x="18" y="711"/>
                </a:cxn>
                <a:cxn ang="0">
                  <a:pos x="54" y="672"/>
                </a:cxn>
                <a:cxn ang="0">
                  <a:pos x="90" y="649"/>
                </a:cxn>
                <a:cxn ang="0">
                  <a:pos x="132" y="619"/>
                </a:cxn>
                <a:cxn ang="0">
                  <a:pos x="192" y="577"/>
                </a:cxn>
                <a:cxn ang="0">
                  <a:pos x="222" y="505"/>
                </a:cxn>
                <a:cxn ang="0">
                  <a:pos x="240" y="450"/>
                </a:cxn>
                <a:cxn ang="0">
                  <a:pos x="258" y="409"/>
                </a:cxn>
                <a:cxn ang="0">
                  <a:pos x="276" y="361"/>
                </a:cxn>
                <a:cxn ang="0">
                  <a:pos x="291" y="321"/>
                </a:cxn>
                <a:cxn ang="0">
                  <a:pos x="318" y="295"/>
                </a:cxn>
                <a:cxn ang="0">
                  <a:pos x="354" y="265"/>
                </a:cxn>
                <a:cxn ang="0">
                  <a:pos x="360" y="216"/>
                </a:cxn>
                <a:cxn ang="0">
                  <a:pos x="345" y="147"/>
                </a:cxn>
                <a:cxn ang="0">
                  <a:pos x="318" y="111"/>
                </a:cxn>
                <a:cxn ang="0">
                  <a:pos x="270" y="81"/>
                </a:cxn>
                <a:cxn ang="0">
                  <a:pos x="210" y="54"/>
                </a:cxn>
                <a:cxn ang="0">
                  <a:pos x="135" y="45"/>
                </a:cxn>
                <a:cxn ang="0">
                  <a:pos x="45" y="57"/>
                </a:cxn>
                <a:cxn ang="0">
                  <a:pos x="39" y="33"/>
                </a:cxn>
                <a:cxn ang="0">
                  <a:pos x="12" y="18"/>
                </a:cxn>
                <a:cxn ang="0">
                  <a:pos x="108" y="6"/>
                </a:cxn>
                <a:cxn ang="0">
                  <a:pos x="168" y="0"/>
                </a:cxn>
                <a:cxn ang="0">
                  <a:pos x="237" y="0"/>
                </a:cxn>
                <a:cxn ang="0">
                  <a:pos x="279" y="0"/>
                </a:cxn>
                <a:cxn ang="0">
                  <a:pos x="318" y="31"/>
                </a:cxn>
                <a:cxn ang="0">
                  <a:pos x="378" y="49"/>
                </a:cxn>
                <a:cxn ang="0">
                  <a:pos x="396" y="67"/>
                </a:cxn>
                <a:cxn ang="0">
                  <a:pos x="444" y="91"/>
                </a:cxn>
                <a:cxn ang="0">
                  <a:pos x="480" y="97"/>
                </a:cxn>
                <a:cxn ang="0">
                  <a:pos x="486" y="115"/>
                </a:cxn>
                <a:cxn ang="0">
                  <a:pos x="474" y="151"/>
                </a:cxn>
                <a:cxn ang="0">
                  <a:pos x="444" y="163"/>
                </a:cxn>
                <a:cxn ang="0">
                  <a:pos x="420" y="169"/>
                </a:cxn>
                <a:cxn ang="0">
                  <a:pos x="450" y="193"/>
                </a:cxn>
                <a:cxn ang="0">
                  <a:pos x="462" y="223"/>
                </a:cxn>
                <a:cxn ang="0">
                  <a:pos x="468" y="259"/>
                </a:cxn>
                <a:cxn ang="0">
                  <a:pos x="468" y="301"/>
                </a:cxn>
                <a:cxn ang="0">
                  <a:pos x="456" y="337"/>
                </a:cxn>
                <a:cxn ang="0">
                  <a:pos x="432" y="301"/>
                </a:cxn>
                <a:cxn ang="0">
                  <a:pos x="414" y="307"/>
                </a:cxn>
                <a:cxn ang="0">
                  <a:pos x="420" y="337"/>
                </a:cxn>
                <a:cxn ang="0">
                  <a:pos x="432" y="361"/>
                </a:cxn>
                <a:cxn ang="0">
                  <a:pos x="420" y="403"/>
                </a:cxn>
                <a:cxn ang="0">
                  <a:pos x="402" y="439"/>
                </a:cxn>
                <a:cxn ang="0">
                  <a:pos x="366" y="499"/>
                </a:cxn>
                <a:cxn ang="0">
                  <a:pos x="348" y="535"/>
                </a:cxn>
                <a:cxn ang="0">
                  <a:pos x="312" y="559"/>
                </a:cxn>
                <a:cxn ang="0">
                  <a:pos x="270" y="535"/>
                </a:cxn>
                <a:cxn ang="0">
                  <a:pos x="312" y="577"/>
                </a:cxn>
                <a:cxn ang="0">
                  <a:pos x="324" y="619"/>
                </a:cxn>
                <a:cxn ang="0">
                  <a:pos x="288" y="661"/>
                </a:cxn>
                <a:cxn ang="0">
                  <a:pos x="246" y="679"/>
                </a:cxn>
                <a:cxn ang="0">
                  <a:pos x="207" y="675"/>
                </a:cxn>
                <a:cxn ang="0">
                  <a:pos x="168" y="679"/>
                </a:cxn>
                <a:cxn ang="0">
                  <a:pos x="132" y="703"/>
                </a:cxn>
                <a:cxn ang="0">
                  <a:pos x="81" y="708"/>
                </a:cxn>
                <a:cxn ang="0">
                  <a:pos x="45" y="726"/>
                </a:cxn>
                <a:cxn ang="0">
                  <a:pos x="24" y="747"/>
                </a:cxn>
                <a:cxn ang="0">
                  <a:pos x="0" y="753"/>
                </a:cxn>
                <a:cxn ang="0">
                  <a:pos x="18" y="711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任意多边形 97386"/>
            <p:cNvSpPr/>
            <p:nvPr/>
          </p:nvSpPr>
          <p:spPr>
            <a:xfrm>
              <a:off x="2705" y="609"/>
              <a:ext cx="537" cy="417"/>
            </a:xfrm>
            <a:custGeom>
              <a:avLst/>
              <a:gdLst/>
              <a:ahLst/>
              <a:cxnLst>
                <a:cxn ang="0">
                  <a:pos x="513" y="417"/>
                </a:cxn>
                <a:cxn ang="0">
                  <a:pos x="537" y="303"/>
                </a:cxn>
                <a:cxn ang="0">
                  <a:pos x="525" y="207"/>
                </a:cxn>
                <a:cxn ang="0">
                  <a:pos x="489" y="135"/>
                </a:cxn>
                <a:cxn ang="0">
                  <a:pos x="453" y="90"/>
                </a:cxn>
                <a:cxn ang="0">
                  <a:pos x="384" y="60"/>
                </a:cxn>
                <a:cxn ang="0">
                  <a:pos x="306" y="63"/>
                </a:cxn>
                <a:cxn ang="0">
                  <a:pos x="234" y="15"/>
                </a:cxn>
                <a:cxn ang="0">
                  <a:pos x="210" y="0"/>
                </a:cxn>
                <a:cxn ang="0">
                  <a:pos x="177" y="0"/>
                </a:cxn>
                <a:cxn ang="0">
                  <a:pos x="102" y="0"/>
                </a:cxn>
                <a:cxn ang="0">
                  <a:pos x="81" y="18"/>
                </a:cxn>
                <a:cxn ang="0">
                  <a:pos x="60" y="45"/>
                </a:cxn>
                <a:cxn ang="0">
                  <a:pos x="54" y="87"/>
                </a:cxn>
                <a:cxn ang="0">
                  <a:pos x="57" y="129"/>
                </a:cxn>
                <a:cxn ang="0">
                  <a:pos x="54" y="153"/>
                </a:cxn>
                <a:cxn ang="0">
                  <a:pos x="0" y="216"/>
                </a:cxn>
                <a:cxn ang="0">
                  <a:pos x="513" y="417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E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任意多边形 97387"/>
            <p:cNvSpPr/>
            <p:nvPr/>
          </p:nvSpPr>
          <p:spPr>
            <a:xfrm>
              <a:off x="2762" y="732"/>
              <a:ext cx="441" cy="312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24" y="60"/>
                </a:cxn>
                <a:cxn ang="0">
                  <a:pos x="57" y="81"/>
                </a:cxn>
                <a:cxn ang="0">
                  <a:pos x="54" y="33"/>
                </a:cxn>
                <a:cxn ang="0">
                  <a:pos x="54" y="15"/>
                </a:cxn>
                <a:cxn ang="0">
                  <a:pos x="78" y="39"/>
                </a:cxn>
                <a:cxn ang="0">
                  <a:pos x="99" y="90"/>
                </a:cxn>
                <a:cxn ang="0">
                  <a:pos x="102" y="33"/>
                </a:cxn>
                <a:cxn ang="0">
                  <a:pos x="90" y="3"/>
                </a:cxn>
                <a:cxn ang="0">
                  <a:pos x="144" y="60"/>
                </a:cxn>
                <a:cxn ang="0">
                  <a:pos x="162" y="9"/>
                </a:cxn>
                <a:cxn ang="0">
                  <a:pos x="189" y="45"/>
                </a:cxn>
                <a:cxn ang="0">
                  <a:pos x="234" y="15"/>
                </a:cxn>
                <a:cxn ang="0">
                  <a:pos x="249" y="42"/>
                </a:cxn>
                <a:cxn ang="0">
                  <a:pos x="282" y="21"/>
                </a:cxn>
                <a:cxn ang="0">
                  <a:pos x="291" y="0"/>
                </a:cxn>
                <a:cxn ang="0">
                  <a:pos x="303" y="42"/>
                </a:cxn>
                <a:cxn ang="0">
                  <a:pos x="306" y="90"/>
                </a:cxn>
                <a:cxn ang="0">
                  <a:pos x="339" y="60"/>
                </a:cxn>
                <a:cxn ang="0">
                  <a:pos x="348" y="33"/>
                </a:cxn>
                <a:cxn ang="0">
                  <a:pos x="351" y="96"/>
                </a:cxn>
                <a:cxn ang="0">
                  <a:pos x="354" y="111"/>
                </a:cxn>
                <a:cxn ang="0">
                  <a:pos x="375" y="84"/>
                </a:cxn>
                <a:cxn ang="0">
                  <a:pos x="390" y="117"/>
                </a:cxn>
                <a:cxn ang="0">
                  <a:pos x="399" y="135"/>
                </a:cxn>
                <a:cxn ang="0">
                  <a:pos x="414" y="126"/>
                </a:cxn>
                <a:cxn ang="0">
                  <a:pos x="429" y="141"/>
                </a:cxn>
                <a:cxn ang="0">
                  <a:pos x="441" y="183"/>
                </a:cxn>
                <a:cxn ang="0">
                  <a:pos x="339" y="312"/>
                </a:cxn>
                <a:cxn ang="0">
                  <a:pos x="12" y="216"/>
                </a:cxn>
                <a:cxn ang="0">
                  <a:pos x="0" y="123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任意多边形 97388"/>
            <p:cNvSpPr/>
            <p:nvPr/>
          </p:nvSpPr>
          <p:spPr>
            <a:xfrm>
              <a:off x="2162" y="749"/>
              <a:ext cx="684" cy="762"/>
            </a:xfrm>
            <a:custGeom>
              <a:avLst/>
              <a:gdLst/>
              <a:ahLst/>
              <a:cxnLst>
                <a:cxn ang="0">
                  <a:pos x="174" y="624"/>
                </a:cxn>
                <a:cxn ang="0">
                  <a:pos x="138" y="558"/>
                </a:cxn>
                <a:cxn ang="0">
                  <a:pos x="102" y="516"/>
                </a:cxn>
                <a:cxn ang="0">
                  <a:pos x="60" y="462"/>
                </a:cxn>
                <a:cxn ang="0">
                  <a:pos x="48" y="414"/>
                </a:cxn>
                <a:cxn ang="0">
                  <a:pos x="54" y="366"/>
                </a:cxn>
                <a:cxn ang="0">
                  <a:pos x="12" y="294"/>
                </a:cxn>
                <a:cxn ang="0">
                  <a:pos x="0" y="222"/>
                </a:cxn>
                <a:cxn ang="0">
                  <a:pos x="18" y="180"/>
                </a:cxn>
                <a:cxn ang="0">
                  <a:pos x="96" y="144"/>
                </a:cxn>
                <a:cxn ang="0">
                  <a:pos x="132" y="48"/>
                </a:cxn>
                <a:cxn ang="0">
                  <a:pos x="186" y="12"/>
                </a:cxn>
                <a:cxn ang="0">
                  <a:pos x="240" y="6"/>
                </a:cxn>
                <a:cxn ang="0">
                  <a:pos x="312" y="0"/>
                </a:cxn>
                <a:cxn ang="0">
                  <a:pos x="438" y="24"/>
                </a:cxn>
                <a:cxn ang="0">
                  <a:pos x="426" y="396"/>
                </a:cxn>
                <a:cxn ang="0">
                  <a:pos x="684" y="678"/>
                </a:cxn>
                <a:cxn ang="0">
                  <a:pos x="636" y="762"/>
                </a:cxn>
                <a:cxn ang="0">
                  <a:pos x="396" y="762"/>
                </a:cxn>
                <a:cxn ang="0">
                  <a:pos x="174" y="624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E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任意多边形 97389"/>
            <p:cNvSpPr/>
            <p:nvPr/>
          </p:nvSpPr>
          <p:spPr>
            <a:xfrm>
              <a:off x="2147" y="738"/>
              <a:ext cx="564" cy="804"/>
            </a:xfrm>
            <a:custGeom>
              <a:avLst/>
              <a:gdLst/>
              <a:ahLst/>
              <a:cxnLst>
                <a:cxn ang="0">
                  <a:pos x="309" y="30"/>
                </a:cxn>
                <a:cxn ang="0">
                  <a:pos x="234" y="39"/>
                </a:cxn>
                <a:cxn ang="0">
                  <a:pos x="207" y="60"/>
                </a:cxn>
                <a:cxn ang="0">
                  <a:pos x="198" y="87"/>
                </a:cxn>
                <a:cxn ang="0">
                  <a:pos x="195" y="135"/>
                </a:cxn>
                <a:cxn ang="0">
                  <a:pos x="186" y="165"/>
                </a:cxn>
                <a:cxn ang="0">
                  <a:pos x="165" y="180"/>
                </a:cxn>
                <a:cxn ang="0">
                  <a:pos x="126" y="204"/>
                </a:cxn>
                <a:cxn ang="0">
                  <a:pos x="105" y="216"/>
                </a:cxn>
                <a:cxn ang="0">
                  <a:pos x="96" y="243"/>
                </a:cxn>
                <a:cxn ang="0">
                  <a:pos x="99" y="261"/>
                </a:cxn>
                <a:cxn ang="0">
                  <a:pos x="114" y="276"/>
                </a:cxn>
                <a:cxn ang="0">
                  <a:pos x="135" y="309"/>
                </a:cxn>
                <a:cxn ang="0">
                  <a:pos x="147" y="366"/>
                </a:cxn>
                <a:cxn ang="0">
                  <a:pos x="135" y="402"/>
                </a:cxn>
                <a:cxn ang="0">
                  <a:pos x="135" y="441"/>
                </a:cxn>
                <a:cxn ang="0">
                  <a:pos x="144" y="474"/>
                </a:cxn>
                <a:cxn ang="0">
                  <a:pos x="165" y="510"/>
                </a:cxn>
                <a:cxn ang="0">
                  <a:pos x="192" y="564"/>
                </a:cxn>
                <a:cxn ang="0">
                  <a:pos x="240" y="588"/>
                </a:cxn>
                <a:cxn ang="0">
                  <a:pos x="279" y="597"/>
                </a:cxn>
                <a:cxn ang="0">
                  <a:pos x="318" y="615"/>
                </a:cxn>
                <a:cxn ang="0">
                  <a:pos x="348" y="633"/>
                </a:cxn>
                <a:cxn ang="0">
                  <a:pos x="369" y="660"/>
                </a:cxn>
                <a:cxn ang="0">
                  <a:pos x="414" y="663"/>
                </a:cxn>
                <a:cxn ang="0">
                  <a:pos x="447" y="672"/>
                </a:cxn>
                <a:cxn ang="0">
                  <a:pos x="495" y="687"/>
                </a:cxn>
                <a:cxn ang="0">
                  <a:pos x="528" y="717"/>
                </a:cxn>
                <a:cxn ang="0">
                  <a:pos x="564" y="744"/>
                </a:cxn>
                <a:cxn ang="0">
                  <a:pos x="561" y="804"/>
                </a:cxn>
                <a:cxn ang="0">
                  <a:pos x="186" y="651"/>
                </a:cxn>
                <a:cxn ang="0">
                  <a:pos x="153" y="591"/>
                </a:cxn>
                <a:cxn ang="0">
                  <a:pos x="120" y="555"/>
                </a:cxn>
                <a:cxn ang="0">
                  <a:pos x="87" y="522"/>
                </a:cxn>
                <a:cxn ang="0">
                  <a:pos x="69" y="498"/>
                </a:cxn>
                <a:cxn ang="0">
                  <a:pos x="54" y="453"/>
                </a:cxn>
                <a:cxn ang="0">
                  <a:pos x="48" y="411"/>
                </a:cxn>
                <a:cxn ang="0">
                  <a:pos x="51" y="381"/>
                </a:cxn>
                <a:cxn ang="0">
                  <a:pos x="30" y="348"/>
                </a:cxn>
                <a:cxn ang="0">
                  <a:pos x="15" y="321"/>
                </a:cxn>
                <a:cxn ang="0">
                  <a:pos x="3" y="288"/>
                </a:cxn>
                <a:cxn ang="0">
                  <a:pos x="0" y="255"/>
                </a:cxn>
                <a:cxn ang="0">
                  <a:pos x="3" y="201"/>
                </a:cxn>
                <a:cxn ang="0">
                  <a:pos x="18" y="174"/>
                </a:cxn>
                <a:cxn ang="0">
                  <a:pos x="48" y="162"/>
                </a:cxn>
                <a:cxn ang="0">
                  <a:pos x="72" y="150"/>
                </a:cxn>
                <a:cxn ang="0">
                  <a:pos x="102" y="138"/>
                </a:cxn>
                <a:cxn ang="0">
                  <a:pos x="105" y="108"/>
                </a:cxn>
                <a:cxn ang="0">
                  <a:pos x="111" y="75"/>
                </a:cxn>
                <a:cxn ang="0">
                  <a:pos x="126" y="54"/>
                </a:cxn>
                <a:cxn ang="0">
                  <a:pos x="153" y="36"/>
                </a:cxn>
                <a:cxn ang="0">
                  <a:pos x="177" y="18"/>
                </a:cxn>
                <a:cxn ang="0">
                  <a:pos x="222" y="6"/>
                </a:cxn>
                <a:cxn ang="0">
                  <a:pos x="273" y="3"/>
                </a:cxn>
                <a:cxn ang="0">
                  <a:pos x="342" y="0"/>
                </a:cxn>
                <a:cxn ang="0">
                  <a:pos x="420" y="6"/>
                </a:cxn>
                <a:cxn ang="0">
                  <a:pos x="309" y="30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4" name="任意多边形 97390"/>
            <p:cNvSpPr/>
            <p:nvPr/>
          </p:nvSpPr>
          <p:spPr>
            <a:xfrm>
              <a:off x="2372" y="754"/>
              <a:ext cx="636" cy="733"/>
            </a:xfrm>
            <a:custGeom>
              <a:avLst/>
              <a:gdLst/>
              <a:ahLst/>
              <a:cxnLst>
                <a:cxn ang="0">
                  <a:pos x="402" y="733"/>
                </a:cxn>
                <a:cxn ang="0">
                  <a:pos x="318" y="685"/>
                </a:cxn>
                <a:cxn ang="0">
                  <a:pos x="294" y="643"/>
                </a:cxn>
                <a:cxn ang="0">
                  <a:pos x="264" y="625"/>
                </a:cxn>
                <a:cxn ang="0">
                  <a:pos x="210" y="619"/>
                </a:cxn>
                <a:cxn ang="0">
                  <a:pos x="150" y="577"/>
                </a:cxn>
                <a:cxn ang="0">
                  <a:pos x="117" y="549"/>
                </a:cxn>
                <a:cxn ang="0">
                  <a:pos x="96" y="517"/>
                </a:cxn>
                <a:cxn ang="0">
                  <a:pos x="90" y="469"/>
                </a:cxn>
                <a:cxn ang="0">
                  <a:pos x="96" y="439"/>
                </a:cxn>
                <a:cxn ang="0">
                  <a:pos x="54" y="409"/>
                </a:cxn>
                <a:cxn ang="0">
                  <a:pos x="12" y="343"/>
                </a:cxn>
                <a:cxn ang="0">
                  <a:pos x="0" y="288"/>
                </a:cxn>
                <a:cxn ang="0">
                  <a:pos x="9" y="243"/>
                </a:cxn>
                <a:cxn ang="0">
                  <a:pos x="24" y="199"/>
                </a:cxn>
                <a:cxn ang="0">
                  <a:pos x="72" y="157"/>
                </a:cxn>
                <a:cxn ang="0">
                  <a:pos x="66" y="105"/>
                </a:cxn>
                <a:cxn ang="0">
                  <a:pos x="72" y="73"/>
                </a:cxn>
                <a:cxn ang="0">
                  <a:pos x="102" y="25"/>
                </a:cxn>
                <a:cxn ang="0">
                  <a:pos x="147" y="9"/>
                </a:cxn>
                <a:cxn ang="0">
                  <a:pos x="210" y="1"/>
                </a:cxn>
                <a:cxn ang="0">
                  <a:pos x="261" y="0"/>
                </a:cxn>
                <a:cxn ang="0">
                  <a:pos x="324" y="19"/>
                </a:cxn>
                <a:cxn ang="0">
                  <a:pos x="360" y="31"/>
                </a:cxn>
                <a:cxn ang="0">
                  <a:pos x="438" y="97"/>
                </a:cxn>
                <a:cxn ang="0">
                  <a:pos x="462" y="151"/>
                </a:cxn>
                <a:cxn ang="0">
                  <a:pos x="300" y="175"/>
                </a:cxn>
                <a:cxn ang="0">
                  <a:pos x="294" y="211"/>
                </a:cxn>
                <a:cxn ang="0">
                  <a:pos x="360" y="451"/>
                </a:cxn>
                <a:cxn ang="0">
                  <a:pos x="510" y="499"/>
                </a:cxn>
                <a:cxn ang="0">
                  <a:pos x="636" y="559"/>
                </a:cxn>
                <a:cxn ang="0">
                  <a:pos x="402" y="733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任意多边形 97391"/>
            <p:cNvSpPr/>
            <p:nvPr/>
          </p:nvSpPr>
          <p:spPr>
            <a:xfrm>
              <a:off x="2363" y="747"/>
              <a:ext cx="270" cy="468"/>
            </a:xfrm>
            <a:custGeom>
              <a:avLst/>
              <a:gdLst/>
              <a:ahLst/>
              <a:cxnLst>
                <a:cxn ang="0">
                  <a:pos x="96" y="408"/>
                </a:cxn>
                <a:cxn ang="0">
                  <a:pos x="75" y="378"/>
                </a:cxn>
                <a:cxn ang="0">
                  <a:pos x="54" y="342"/>
                </a:cxn>
                <a:cxn ang="0">
                  <a:pos x="45" y="303"/>
                </a:cxn>
                <a:cxn ang="0">
                  <a:pos x="51" y="267"/>
                </a:cxn>
                <a:cxn ang="0">
                  <a:pos x="72" y="237"/>
                </a:cxn>
                <a:cxn ang="0">
                  <a:pos x="120" y="219"/>
                </a:cxn>
                <a:cxn ang="0">
                  <a:pos x="147" y="198"/>
                </a:cxn>
                <a:cxn ang="0">
                  <a:pos x="153" y="156"/>
                </a:cxn>
                <a:cxn ang="0">
                  <a:pos x="135" y="123"/>
                </a:cxn>
                <a:cxn ang="0">
                  <a:pos x="123" y="102"/>
                </a:cxn>
                <a:cxn ang="0">
                  <a:pos x="120" y="54"/>
                </a:cxn>
                <a:cxn ang="0">
                  <a:pos x="138" y="36"/>
                </a:cxn>
                <a:cxn ang="0">
                  <a:pos x="168" y="30"/>
                </a:cxn>
                <a:cxn ang="0">
                  <a:pos x="201" y="18"/>
                </a:cxn>
                <a:cxn ang="0">
                  <a:pos x="225" y="15"/>
                </a:cxn>
                <a:cxn ang="0">
                  <a:pos x="270" y="12"/>
                </a:cxn>
                <a:cxn ang="0">
                  <a:pos x="228" y="0"/>
                </a:cxn>
                <a:cxn ang="0">
                  <a:pos x="186" y="0"/>
                </a:cxn>
                <a:cxn ang="0">
                  <a:pos x="153" y="0"/>
                </a:cxn>
                <a:cxn ang="0">
                  <a:pos x="114" y="12"/>
                </a:cxn>
                <a:cxn ang="0">
                  <a:pos x="84" y="36"/>
                </a:cxn>
                <a:cxn ang="0">
                  <a:pos x="75" y="63"/>
                </a:cxn>
                <a:cxn ang="0">
                  <a:pos x="63" y="102"/>
                </a:cxn>
                <a:cxn ang="0">
                  <a:pos x="63" y="132"/>
                </a:cxn>
                <a:cxn ang="0">
                  <a:pos x="72" y="159"/>
                </a:cxn>
                <a:cxn ang="0">
                  <a:pos x="42" y="171"/>
                </a:cxn>
                <a:cxn ang="0">
                  <a:pos x="27" y="186"/>
                </a:cxn>
                <a:cxn ang="0">
                  <a:pos x="9" y="213"/>
                </a:cxn>
                <a:cxn ang="0">
                  <a:pos x="0" y="252"/>
                </a:cxn>
                <a:cxn ang="0">
                  <a:pos x="0" y="303"/>
                </a:cxn>
                <a:cxn ang="0">
                  <a:pos x="15" y="357"/>
                </a:cxn>
                <a:cxn ang="0">
                  <a:pos x="39" y="417"/>
                </a:cxn>
                <a:cxn ang="0">
                  <a:pos x="57" y="435"/>
                </a:cxn>
                <a:cxn ang="0">
                  <a:pos x="78" y="447"/>
                </a:cxn>
                <a:cxn ang="0">
                  <a:pos x="105" y="468"/>
                </a:cxn>
                <a:cxn ang="0">
                  <a:pos x="111" y="441"/>
                </a:cxn>
                <a:cxn ang="0">
                  <a:pos x="96" y="408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任意多边形 97392"/>
            <p:cNvSpPr/>
            <p:nvPr/>
          </p:nvSpPr>
          <p:spPr>
            <a:xfrm>
              <a:off x="2528" y="846"/>
              <a:ext cx="321" cy="585"/>
            </a:xfrm>
            <a:custGeom>
              <a:avLst/>
              <a:gdLst/>
              <a:ahLst/>
              <a:cxnLst>
                <a:cxn ang="0">
                  <a:pos x="261" y="585"/>
                </a:cxn>
                <a:cxn ang="0">
                  <a:pos x="234" y="573"/>
                </a:cxn>
                <a:cxn ang="0">
                  <a:pos x="201" y="567"/>
                </a:cxn>
                <a:cxn ang="0">
                  <a:pos x="183" y="567"/>
                </a:cxn>
                <a:cxn ang="0">
                  <a:pos x="219" y="552"/>
                </a:cxn>
                <a:cxn ang="0">
                  <a:pos x="186" y="537"/>
                </a:cxn>
                <a:cxn ang="0">
                  <a:pos x="153" y="525"/>
                </a:cxn>
                <a:cxn ang="0">
                  <a:pos x="114" y="519"/>
                </a:cxn>
                <a:cxn ang="0">
                  <a:pos x="153" y="513"/>
                </a:cxn>
                <a:cxn ang="0">
                  <a:pos x="195" y="513"/>
                </a:cxn>
                <a:cxn ang="0">
                  <a:pos x="138" y="480"/>
                </a:cxn>
                <a:cxn ang="0">
                  <a:pos x="93" y="465"/>
                </a:cxn>
                <a:cxn ang="0">
                  <a:pos x="66" y="462"/>
                </a:cxn>
                <a:cxn ang="0">
                  <a:pos x="111" y="453"/>
                </a:cxn>
                <a:cxn ang="0">
                  <a:pos x="159" y="456"/>
                </a:cxn>
                <a:cxn ang="0">
                  <a:pos x="183" y="459"/>
                </a:cxn>
                <a:cxn ang="0">
                  <a:pos x="141" y="432"/>
                </a:cxn>
                <a:cxn ang="0">
                  <a:pos x="93" y="420"/>
                </a:cxn>
                <a:cxn ang="0">
                  <a:pos x="36" y="405"/>
                </a:cxn>
                <a:cxn ang="0">
                  <a:pos x="108" y="402"/>
                </a:cxn>
                <a:cxn ang="0">
                  <a:pos x="150" y="405"/>
                </a:cxn>
                <a:cxn ang="0">
                  <a:pos x="108" y="366"/>
                </a:cxn>
                <a:cxn ang="0">
                  <a:pos x="33" y="339"/>
                </a:cxn>
                <a:cxn ang="0">
                  <a:pos x="0" y="330"/>
                </a:cxn>
                <a:cxn ang="0">
                  <a:pos x="108" y="336"/>
                </a:cxn>
                <a:cxn ang="0">
                  <a:pos x="126" y="339"/>
                </a:cxn>
                <a:cxn ang="0">
                  <a:pos x="102" y="318"/>
                </a:cxn>
                <a:cxn ang="0">
                  <a:pos x="60" y="285"/>
                </a:cxn>
                <a:cxn ang="0">
                  <a:pos x="111" y="270"/>
                </a:cxn>
                <a:cxn ang="0">
                  <a:pos x="93" y="249"/>
                </a:cxn>
                <a:cxn ang="0">
                  <a:pos x="51" y="225"/>
                </a:cxn>
                <a:cxn ang="0">
                  <a:pos x="72" y="210"/>
                </a:cxn>
                <a:cxn ang="0">
                  <a:pos x="45" y="192"/>
                </a:cxn>
                <a:cxn ang="0">
                  <a:pos x="9" y="183"/>
                </a:cxn>
                <a:cxn ang="0">
                  <a:pos x="48" y="174"/>
                </a:cxn>
                <a:cxn ang="0">
                  <a:pos x="21" y="150"/>
                </a:cxn>
                <a:cxn ang="0">
                  <a:pos x="0" y="147"/>
                </a:cxn>
                <a:cxn ang="0">
                  <a:pos x="33" y="141"/>
                </a:cxn>
                <a:cxn ang="0">
                  <a:pos x="60" y="144"/>
                </a:cxn>
                <a:cxn ang="0">
                  <a:pos x="24" y="105"/>
                </a:cxn>
                <a:cxn ang="0">
                  <a:pos x="12" y="75"/>
                </a:cxn>
                <a:cxn ang="0">
                  <a:pos x="39" y="96"/>
                </a:cxn>
                <a:cxn ang="0">
                  <a:pos x="69" y="99"/>
                </a:cxn>
                <a:cxn ang="0">
                  <a:pos x="57" y="42"/>
                </a:cxn>
                <a:cxn ang="0">
                  <a:pos x="54" y="0"/>
                </a:cxn>
                <a:cxn ang="0">
                  <a:pos x="63" y="27"/>
                </a:cxn>
                <a:cxn ang="0">
                  <a:pos x="93" y="57"/>
                </a:cxn>
                <a:cxn ang="0">
                  <a:pos x="90" y="24"/>
                </a:cxn>
                <a:cxn ang="0">
                  <a:pos x="93" y="6"/>
                </a:cxn>
                <a:cxn ang="0">
                  <a:pos x="111" y="33"/>
                </a:cxn>
                <a:cxn ang="0">
                  <a:pos x="135" y="51"/>
                </a:cxn>
                <a:cxn ang="0">
                  <a:pos x="159" y="9"/>
                </a:cxn>
                <a:cxn ang="0">
                  <a:pos x="171" y="39"/>
                </a:cxn>
                <a:cxn ang="0">
                  <a:pos x="192" y="63"/>
                </a:cxn>
                <a:cxn ang="0">
                  <a:pos x="204" y="24"/>
                </a:cxn>
                <a:cxn ang="0">
                  <a:pos x="219" y="81"/>
                </a:cxn>
                <a:cxn ang="0">
                  <a:pos x="321" y="510"/>
                </a:cxn>
                <a:cxn ang="0">
                  <a:pos x="261" y="585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7" name="任意多边形 97393"/>
            <p:cNvSpPr/>
            <p:nvPr/>
          </p:nvSpPr>
          <p:spPr>
            <a:xfrm>
              <a:off x="2672" y="850"/>
              <a:ext cx="501" cy="342"/>
            </a:xfrm>
            <a:custGeom>
              <a:avLst/>
              <a:gdLst/>
              <a:ahLst/>
              <a:cxnLst>
                <a:cxn ang="0">
                  <a:pos x="57" y="72"/>
                </a:cxn>
                <a:cxn ang="0">
                  <a:pos x="3" y="72"/>
                </a:cxn>
                <a:cxn ang="0">
                  <a:pos x="0" y="174"/>
                </a:cxn>
                <a:cxn ang="0">
                  <a:pos x="27" y="309"/>
                </a:cxn>
                <a:cxn ang="0">
                  <a:pos x="252" y="342"/>
                </a:cxn>
                <a:cxn ang="0">
                  <a:pos x="477" y="306"/>
                </a:cxn>
                <a:cxn ang="0">
                  <a:pos x="495" y="171"/>
                </a:cxn>
                <a:cxn ang="0">
                  <a:pos x="501" y="99"/>
                </a:cxn>
                <a:cxn ang="0">
                  <a:pos x="480" y="45"/>
                </a:cxn>
                <a:cxn ang="0">
                  <a:pos x="360" y="0"/>
                </a:cxn>
                <a:cxn ang="0">
                  <a:pos x="249" y="0"/>
                </a:cxn>
                <a:cxn ang="0">
                  <a:pos x="177" y="33"/>
                </a:cxn>
                <a:cxn ang="0">
                  <a:pos x="108" y="72"/>
                </a:cxn>
                <a:cxn ang="0">
                  <a:pos x="57" y="72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4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8" name="任意多边形 97394"/>
            <p:cNvSpPr/>
            <p:nvPr/>
          </p:nvSpPr>
          <p:spPr>
            <a:xfrm>
              <a:off x="2720" y="1084"/>
              <a:ext cx="456" cy="210"/>
            </a:xfrm>
            <a:custGeom>
              <a:avLst/>
              <a:gdLst/>
              <a:ahLst/>
              <a:cxnLst>
                <a:cxn ang="0">
                  <a:pos x="57" y="15"/>
                </a:cxn>
                <a:cxn ang="0">
                  <a:pos x="0" y="54"/>
                </a:cxn>
                <a:cxn ang="0">
                  <a:pos x="234" y="210"/>
                </a:cxn>
                <a:cxn ang="0">
                  <a:pos x="294" y="120"/>
                </a:cxn>
                <a:cxn ang="0">
                  <a:pos x="399" y="84"/>
                </a:cxn>
                <a:cxn ang="0">
                  <a:pos x="456" y="15"/>
                </a:cxn>
                <a:cxn ang="0">
                  <a:pos x="402" y="0"/>
                </a:cxn>
                <a:cxn ang="0">
                  <a:pos x="282" y="21"/>
                </a:cxn>
                <a:cxn ang="0">
                  <a:pos x="213" y="24"/>
                </a:cxn>
                <a:cxn ang="0">
                  <a:pos x="159" y="9"/>
                </a:cxn>
                <a:cxn ang="0">
                  <a:pos x="57" y="15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任意多边形 97395"/>
            <p:cNvSpPr/>
            <p:nvPr/>
          </p:nvSpPr>
          <p:spPr>
            <a:xfrm>
              <a:off x="2510" y="1493"/>
              <a:ext cx="720" cy="206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96" y="92"/>
                </a:cxn>
                <a:cxn ang="0">
                  <a:pos x="162" y="140"/>
                </a:cxn>
                <a:cxn ang="0">
                  <a:pos x="222" y="176"/>
                </a:cxn>
                <a:cxn ang="0">
                  <a:pos x="270" y="194"/>
                </a:cxn>
                <a:cxn ang="0">
                  <a:pos x="348" y="206"/>
                </a:cxn>
                <a:cxn ang="0">
                  <a:pos x="414" y="206"/>
                </a:cxn>
                <a:cxn ang="0">
                  <a:pos x="480" y="194"/>
                </a:cxn>
                <a:cxn ang="0">
                  <a:pos x="528" y="182"/>
                </a:cxn>
                <a:cxn ang="0">
                  <a:pos x="582" y="152"/>
                </a:cxn>
                <a:cxn ang="0">
                  <a:pos x="642" y="125"/>
                </a:cxn>
                <a:cxn ang="0">
                  <a:pos x="693" y="85"/>
                </a:cxn>
                <a:cxn ang="0">
                  <a:pos x="720" y="60"/>
                </a:cxn>
                <a:cxn ang="0">
                  <a:pos x="534" y="0"/>
                </a:cxn>
                <a:cxn ang="0">
                  <a:pos x="318" y="6"/>
                </a:cxn>
                <a:cxn ang="0">
                  <a:pos x="0" y="20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6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任意多边形 97396"/>
            <p:cNvSpPr/>
            <p:nvPr/>
          </p:nvSpPr>
          <p:spPr>
            <a:xfrm>
              <a:off x="2705" y="1207"/>
              <a:ext cx="285" cy="2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71"/>
                </a:cxn>
                <a:cxn ang="0">
                  <a:pos x="39" y="110"/>
                </a:cxn>
                <a:cxn ang="0">
                  <a:pos x="69" y="152"/>
                </a:cxn>
                <a:cxn ang="0">
                  <a:pos x="99" y="188"/>
                </a:cxn>
                <a:cxn ang="0">
                  <a:pos x="129" y="219"/>
                </a:cxn>
                <a:cxn ang="0">
                  <a:pos x="285" y="100"/>
                </a:cxn>
                <a:cxn ang="0">
                  <a:pos x="195" y="40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任意多边形 97397"/>
            <p:cNvSpPr/>
            <p:nvPr/>
          </p:nvSpPr>
          <p:spPr>
            <a:xfrm>
              <a:off x="2792" y="989"/>
              <a:ext cx="426" cy="506"/>
            </a:xfrm>
            <a:custGeom>
              <a:avLst/>
              <a:gdLst/>
              <a:ahLst/>
              <a:cxnLst>
                <a:cxn ang="0">
                  <a:pos x="12" y="498"/>
                </a:cxn>
                <a:cxn ang="0">
                  <a:pos x="0" y="438"/>
                </a:cxn>
                <a:cxn ang="0">
                  <a:pos x="36" y="378"/>
                </a:cxn>
                <a:cxn ang="0">
                  <a:pos x="114" y="318"/>
                </a:cxn>
                <a:cxn ang="0">
                  <a:pos x="180" y="270"/>
                </a:cxn>
                <a:cxn ang="0">
                  <a:pos x="210" y="210"/>
                </a:cxn>
                <a:cxn ang="0">
                  <a:pos x="264" y="192"/>
                </a:cxn>
                <a:cxn ang="0">
                  <a:pos x="324" y="180"/>
                </a:cxn>
                <a:cxn ang="0">
                  <a:pos x="348" y="132"/>
                </a:cxn>
                <a:cxn ang="0">
                  <a:pos x="378" y="66"/>
                </a:cxn>
                <a:cxn ang="0">
                  <a:pos x="396" y="12"/>
                </a:cxn>
                <a:cxn ang="0">
                  <a:pos x="414" y="0"/>
                </a:cxn>
                <a:cxn ang="0">
                  <a:pos x="426" y="80"/>
                </a:cxn>
                <a:cxn ang="0">
                  <a:pos x="426" y="149"/>
                </a:cxn>
                <a:cxn ang="0">
                  <a:pos x="426" y="197"/>
                </a:cxn>
                <a:cxn ang="0">
                  <a:pos x="420" y="248"/>
                </a:cxn>
                <a:cxn ang="0">
                  <a:pos x="411" y="296"/>
                </a:cxn>
                <a:cxn ang="0">
                  <a:pos x="390" y="350"/>
                </a:cxn>
                <a:cxn ang="0">
                  <a:pos x="369" y="392"/>
                </a:cxn>
                <a:cxn ang="0">
                  <a:pos x="339" y="437"/>
                </a:cxn>
                <a:cxn ang="0">
                  <a:pos x="285" y="506"/>
                </a:cxn>
                <a:cxn ang="0">
                  <a:pos x="180" y="492"/>
                </a:cxn>
                <a:cxn ang="0">
                  <a:pos x="12" y="498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A000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任意多边形 97398"/>
            <p:cNvSpPr/>
            <p:nvPr/>
          </p:nvSpPr>
          <p:spPr>
            <a:xfrm>
              <a:off x="2234" y="1355"/>
              <a:ext cx="1005" cy="240"/>
            </a:xfrm>
            <a:custGeom>
              <a:avLst/>
              <a:gdLst/>
              <a:ahLst/>
              <a:cxnLst>
                <a:cxn ang="0">
                  <a:pos x="180" y="30"/>
                </a:cxn>
                <a:cxn ang="0">
                  <a:pos x="201" y="58"/>
                </a:cxn>
                <a:cxn ang="0">
                  <a:pos x="246" y="78"/>
                </a:cxn>
                <a:cxn ang="0">
                  <a:pos x="288" y="82"/>
                </a:cxn>
                <a:cxn ang="0">
                  <a:pos x="324" y="78"/>
                </a:cxn>
                <a:cxn ang="0">
                  <a:pos x="402" y="90"/>
                </a:cxn>
                <a:cxn ang="0">
                  <a:pos x="474" y="126"/>
                </a:cxn>
                <a:cxn ang="0">
                  <a:pos x="534" y="130"/>
                </a:cxn>
                <a:cxn ang="0">
                  <a:pos x="570" y="120"/>
                </a:cxn>
                <a:cxn ang="0">
                  <a:pos x="618" y="112"/>
                </a:cxn>
                <a:cxn ang="0">
                  <a:pos x="666" y="108"/>
                </a:cxn>
                <a:cxn ang="0">
                  <a:pos x="708" y="106"/>
                </a:cxn>
                <a:cxn ang="0">
                  <a:pos x="744" y="108"/>
                </a:cxn>
                <a:cxn ang="0">
                  <a:pos x="810" y="108"/>
                </a:cxn>
                <a:cxn ang="0">
                  <a:pos x="888" y="132"/>
                </a:cxn>
                <a:cxn ang="0">
                  <a:pos x="948" y="174"/>
                </a:cxn>
                <a:cxn ang="0">
                  <a:pos x="1005" y="196"/>
                </a:cxn>
                <a:cxn ang="0">
                  <a:pos x="969" y="223"/>
                </a:cxn>
                <a:cxn ang="0">
                  <a:pos x="951" y="211"/>
                </a:cxn>
                <a:cxn ang="0">
                  <a:pos x="894" y="198"/>
                </a:cxn>
                <a:cxn ang="0">
                  <a:pos x="798" y="186"/>
                </a:cxn>
                <a:cxn ang="0">
                  <a:pos x="786" y="156"/>
                </a:cxn>
                <a:cxn ang="0">
                  <a:pos x="768" y="156"/>
                </a:cxn>
                <a:cxn ang="0">
                  <a:pos x="738" y="198"/>
                </a:cxn>
                <a:cxn ang="0">
                  <a:pos x="684" y="210"/>
                </a:cxn>
                <a:cxn ang="0">
                  <a:pos x="642" y="212"/>
                </a:cxn>
                <a:cxn ang="0">
                  <a:pos x="576" y="224"/>
                </a:cxn>
                <a:cxn ang="0">
                  <a:pos x="528" y="240"/>
                </a:cxn>
                <a:cxn ang="0">
                  <a:pos x="462" y="234"/>
                </a:cxn>
                <a:cxn ang="0">
                  <a:pos x="423" y="206"/>
                </a:cxn>
                <a:cxn ang="0">
                  <a:pos x="378" y="192"/>
                </a:cxn>
                <a:cxn ang="0">
                  <a:pos x="345" y="199"/>
                </a:cxn>
                <a:cxn ang="0">
                  <a:pos x="312" y="198"/>
                </a:cxn>
                <a:cxn ang="0">
                  <a:pos x="282" y="179"/>
                </a:cxn>
                <a:cxn ang="0">
                  <a:pos x="246" y="150"/>
                </a:cxn>
                <a:cxn ang="0">
                  <a:pos x="210" y="126"/>
                </a:cxn>
                <a:cxn ang="0">
                  <a:pos x="177" y="127"/>
                </a:cxn>
                <a:cxn ang="0">
                  <a:pos x="138" y="138"/>
                </a:cxn>
                <a:cxn ang="0">
                  <a:pos x="102" y="155"/>
                </a:cxn>
                <a:cxn ang="0">
                  <a:pos x="66" y="167"/>
                </a:cxn>
                <a:cxn ang="0">
                  <a:pos x="24" y="168"/>
                </a:cxn>
                <a:cxn ang="0">
                  <a:pos x="6" y="149"/>
                </a:cxn>
                <a:cxn ang="0">
                  <a:pos x="0" y="132"/>
                </a:cxn>
                <a:cxn ang="0">
                  <a:pos x="24" y="96"/>
                </a:cxn>
                <a:cxn ang="0">
                  <a:pos x="39" y="40"/>
                </a:cxn>
                <a:cxn ang="0">
                  <a:pos x="42" y="18"/>
                </a:cxn>
                <a:cxn ang="0">
                  <a:pos x="63" y="1"/>
                </a:cxn>
                <a:cxn ang="0">
                  <a:pos x="90" y="0"/>
                </a:cxn>
                <a:cxn ang="0">
                  <a:pos x="180" y="30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3" name="任意多边形 97399"/>
            <p:cNvSpPr/>
            <p:nvPr/>
          </p:nvSpPr>
          <p:spPr>
            <a:xfrm>
              <a:off x="2582" y="887"/>
              <a:ext cx="360" cy="392"/>
            </a:xfrm>
            <a:custGeom>
              <a:avLst/>
              <a:gdLst/>
              <a:ahLst/>
              <a:cxnLst>
                <a:cxn ang="0">
                  <a:pos x="360" y="392"/>
                </a:cxn>
                <a:cxn ang="0">
                  <a:pos x="351" y="365"/>
                </a:cxn>
                <a:cxn ang="0">
                  <a:pos x="300" y="330"/>
                </a:cxn>
                <a:cxn ang="0">
                  <a:pos x="234" y="294"/>
                </a:cxn>
                <a:cxn ang="0">
                  <a:pos x="174" y="246"/>
                </a:cxn>
                <a:cxn ang="0">
                  <a:pos x="177" y="242"/>
                </a:cxn>
                <a:cxn ang="0">
                  <a:pos x="138" y="204"/>
                </a:cxn>
                <a:cxn ang="0">
                  <a:pos x="120" y="158"/>
                </a:cxn>
                <a:cxn ang="0">
                  <a:pos x="108" y="120"/>
                </a:cxn>
                <a:cxn ang="0">
                  <a:pos x="108" y="66"/>
                </a:cxn>
                <a:cxn ang="0">
                  <a:pos x="126" y="48"/>
                </a:cxn>
                <a:cxn ang="0">
                  <a:pos x="216" y="60"/>
                </a:cxn>
                <a:cxn ang="0">
                  <a:pos x="138" y="6"/>
                </a:cxn>
                <a:cxn ang="0">
                  <a:pos x="72" y="0"/>
                </a:cxn>
                <a:cxn ang="0">
                  <a:pos x="24" y="18"/>
                </a:cxn>
                <a:cxn ang="0">
                  <a:pos x="12" y="44"/>
                </a:cxn>
                <a:cxn ang="0">
                  <a:pos x="0" y="85"/>
                </a:cxn>
                <a:cxn ang="0">
                  <a:pos x="12" y="125"/>
                </a:cxn>
                <a:cxn ang="0">
                  <a:pos x="45" y="157"/>
                </a:cxn>
                <a:cxn ang="0">
                  <a:pos x="72" y="180"/>
                </a:cxn>
                <a:cxn ang="0">
                  <a:pos x="84" y="240"/>
                </a:cxn>
                <a:cxn ang="0">
                  <a:pos x="84" y="278"/>
                </a:cxn>
                <a:cxn ang="0">
                  <a:pos x="102" y="326"/>
                </a:cxn>
                <a:cxn ang="0">
                  <a:pos x="138" y="366"/>
                </a:cxn>
                <a:cxn ang="0">
                  <a:pos x="186" y="378"/>
                </a:cxn>
                <a:cxn ang="0">
                  <a:pos x="246" y="372"/>
                </a:cxn>
                <a:cxn ang="0">
                  <a:pos x="300" y="378"/>
                </a:cxn>
                <a:cxn ang="0">
                  <a:pos x="360" y="392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4" name="任意多边形 97400"/>
            <p:cNvSpPr/>
            <p:nvPr/>
          </p:nvSpPr>
          <p:spPr>
            <a:xfrm>
              <a:off x="2798" y="985"/>
              <a:ext cx="405" cy="435"/>
            </a:xfrm>
            <a:custGeom>
              <a:avLst/>
              <a:gdLst/>
              <a:ahLst/>
              <a:cxnLst>
                <a:cxn ang="0">
                  <a:pos x="0" y="435"/>
                </a:cxn>
                <a:cxn ang="0">
                  <a:pos x="36" y="399"/>
                </a:cxn>
                <a:cxn ang="0">
                  <a:pos x="84" y="381"/>
                </a:cxn>
                <a:cxn ang="0">
                  <a:pos x="141" y="360"/>
                </a:cxn>
                <a:cxn ang="0">
                  <a:pos x="153" y="339"/>
                </a:cxn>
                <a:cxn ang="0">
                  <a:pos x="153" y="327"/>
                </a:cxn>
                <a:cxn ang="0">
                  <a:pos x="168" y="309"/>
                </a:cxn>
                <a:cxn ang="0">
                  <a:pos x="213" y="285"/>
                </a:cxn>
                <a:cxn ang="0">
                  <a:pos x="219" y="258"/>
                </a:cxn>
                <a:cxn ang="0">
                  <a:pos x="222" y="231"/>
                </a:cxn>
                <a:cxn ang="0">
                  <a:pos x="243" y="228"/>
                </a:cxn>
                <a:cxn ang="0">
                  <a:pos x="294" y="225"/>
                </a:cxn>
                <a:cxn ang="0">
                  <a:pos x="327" y="210"/>
                </a:cxn>
                <a:cxn ang="0">
                  <a:pos x="333" y="183"/>
                </a:cxn>
                <a:cxn ang="0">
                  <a:pos x="369" y="162"/>
                </a:cxn>
                <a:cxn ang="0">
                  <a:pos x="387" y="132"/>
                </a:cxn>
                <a:cxn ang="0">
                  <a:pos x="399" y="93"/>
                </a:cxn>
                <a:cxn ang="0">
                  <a:pos x="402" y="75"/>
                </a:cxn>
                <a:cxn ang="0">
                  <a:pos x="405" y="0"/>
                </a:cxn>
                <a:cxn ang="0">
                  <a:pos x="375" y="33"/>
                </a:cxn>
                <a:cxn ang="0">
                  <a:pos x="372" y="66"/>
                </a:cxn>
                <a:cxn ang="0">
                  <a:pos x="357" y="102"/>
                </a:cxn>
                <a:cxn ang="0">
                  <a:pos x="339" y="129"/>
                </a:cxn>
                <a:cxn ang="0">
                  <a:pos x="321" y="159"/>
                </a:cxn>
                <a:cxn ang="0">
                  <a:pos x="309" y="171"/>
                </a:cxn>
                <a:cxn ang="0">
                  <a:pos x="285" y="177"/>
                </a:cxn>
                <a:cxn ang="0">
                  <a:pos x="243" y="189"/>
                </a:cxn>
                <a:cxn ang="0">
                  <a:pos x="198" y="201"/>
                </a:cxn>
                <a:cxn ang="0">
                  <a:pos x="180" y="225"/>
                </a:cxn>
                <a:cxn ang="0">
                  <a:pos x="177" y="240"/>
                </a:cxn>
                <a:cxn ang="0">
                  <a:pos x="165" y="273"/>
                </a:cxn>
                <a:cxn ang="0">
                  <a:pos x="123" y="297"/>
                </a:cxn>
                <a:cxn ang="0">
                  <a:pos x="96" y="312"/>
                </a:cxn>
                <a:cxn ang="0">
                  <a:pos x="69" y="333"/>
                </a:cxn>
                <a:cxn ang="0">
                  <a:pos x="30" y="363"/>
                </a:cxn>
                <a:cxn ang="0">
                  <a:pos x="12" y="387"/>
                </a:cxn>
                <a:cxn ang="0">
                  <a:pos x="0" y="435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5" name="任意多边形 97401"/>
            <p:cNvSpPr/>
            <p:nvPr/>
          </p:nvSpPr>
          <p:spPr>
            <a:xfrm>
              <a:off x="2747" y="835"/>
              <a:ext cx="462" cy="294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" y="249"/>
                </a:cxn>
                <a:cxn ang="0">
                  <a:pos x="66" y="240"/>
                </a:cxn>
                <a:cxn ang="0">
                  <a:pos x="123" y="246"/>
                </a:cxn>
                <a:cxn ang="0">
                  <a:pos x="180" y="258"/>
                </a:cxn>
                <a:cxn ang="0">
                  <a:pos x="252" y="255"/>
                </a:cxn>
                <a:cxn ang="0">
                  <a:pos x="366" y="234"/>
                </a:cxn>
                <a:cxn ang="0">
                  <a:pos x="393" y="204"/>
                </a:cxn>
                <a:cxn ang="0">
                  <a:pos x="408" y="162"/>
                </a:cxn>
                <a:cxn ang="0">
                  <a:pos x="408" y="99"/>
                </a:cxn>
                <a:cxn ang="0">
                  <a:pos x="387" y="72"/>
                </a:cxn>
                <a:cxn ang="0">
                  <a:pos x="342" y="57"/>
                </a:cxn>
                <a:cxn ang="0">
                  <a:pos x="312" y="36"/>
                </a:cxn>
                <a:cxn ang="0">
                  <a:pos x="288" y="0"/>
                </a:cxn>
                <a:cxn ang="0">
                  <a:pos x="333" y="24"/>
                </a:cxn>
                <a:cxn ang="0">
                  <a:pos x="393" y="39"/>
                </a:cxn>
                <a:cxn ang="0">
                  <a:pos x="435" y="69"/>
                </a:cxn>
                <a:cxn ang="0">
                  <a:pos x="459" y="90"/>
                </a:cxn>
                <a:cxn ang="0">
                  <a:pos x="462" y="117"/>
                </a:cxn>
                <a:cxn ang="0">
                  <a:pos x="456" y="150"/>
                </a:cxn>
                <a:cxn ang="0">
                  <a:pos x="432" y="180"/>
                </a:cxn>
                <a:cxn ang="0">
                  <a:pos x="420" y="195"/>
                </a:cxn>
                <a:cxn ang="0">
                  <a:pos x="417" y="222"/>
                </a:cxn>
                <a:cxn ang="0">
                  <a:pos x="387" y="270"/>
                </a:cxn>
                <a:cxn ang="0">
                  <a:pos x="333" y="282"/>
                </a:cxn>
                <a:cxn ang="0">
                  <a:pos x="306" y="273"/>
                </a:cxn>
                <a:cxn ang="0">
                  <a:pos x="270" y="279"/>
                </a:cxn>
                <a:cxn ang="0">
                  <a:pos x="246" y="294"/>
                </a:cxn>
                <a:cxn ang="0">
                  <a:pos x="204" y="294"/>
                </a:cxn>
                <a:cxn ang="0">
                  <a:pos x="168" y="279"/>
                </a:cxn>
                <a:cxn ang="0">
                  <a:pos x="132" y="267"/>
                </a:cxn>
                <a:cxn ang="0">
                  <a:pos x="108" y="276"/>
                </a:cxn>
                <a:cxn ang="0">
                  <a:pos x="57" y="279"/>
                </a:cxn>
                <a:cxn ang="0">
                  <a:pos x="24" y="282"/>
                </a:cxn>
                <a:cxn ang="0">
                  <a:pos x="0" y="279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6" name="任意多边形 97402"/>
            <p:cNvSpPr/>
            <p:nvPr/>
          </p:nvSpPr>
          <p:spPr>
            <a:xfrm>
              <a:off x="2771" y="799"/>
              <a:ext cx="297" cy="219"/>
            </a:xfrm>
            <a:custGeom>
              <a:avLst/>
              <a:gdLst/>
              <a:ahLst/>
              <a:cxnLst>
                <a:cxn ang="0">
                  <a:pos x="294" y="219"/>
                </a:cxn>
                <a:cxn ang="0">
                  <a:pos x="297" y="120"/>
                </a:cxn>
                <a:cxn ang="0">
                  <a:pos x="285" y="36"/>
                </a:cxn>
                <a:cxn ang="0">
                  <a:pos x="258" y="6"/>
                </a:cxn>
                <a:cxn ang="0">
                  <a:pos x="216" y="0"/>
                </a:cxn>
                <a:cxn ang="0">
                  <a:pos x="150" y="6"/>
                </a:cxn>
                <a:cxn ang="0">
                  <a:pos x="99" y="24"/>
                </a:cxn>
                <a:cxn ang="0">
                  <a:pos x="75" y="51"/>
                </a:cxn>
                <a:cxn ang="0">
                  <a:pos x="36" y="87"/>
                </a:cxn>
                <a:cxn ang="0">
                  <a:pos x="6" y="111"/>
                </a:cxn>
                <a:cxn ang="0">
                  <a:pos x="0" y="123"/>
                </a:cxn>
                <a:cxn ang="0">
                  <a:pos x="24" y="144"/>
                </a:cxn>
                <a:cxn ang="0">
                  <a:pos x="75" y="114"/>
                </a:cxn>
                <a:cxn ang="0">
                  <a:pos x="123" y="87"/>
                </a:cxn>
                <a:cxn ang="0">
                  <a:pos x="189" y="81"/>
                </a:cxn>
                <a:cxn ang="0">
                  <a:pos x="231" y="90"/>
                </a:cxn>
                <a:cxn ang="0">
                  <a:pos x="267" y="114"/>
                </a:cxn>
                <a:cxn ang="0">
                  <a:pos x="276" y="153"/>
                </a:cxn>
                <a:cxn ang="0">
                  <a:pos x="294" y="219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7" name="任意多边形 97403"/>
            <p:cNvSpPr/>
            <p:nvPr/>
          </p:nvSpPr>
          <p:spPr>
            <a:xfrm>
              <a:off x="2753" y="919"/>
              <a:ext cx="231" cy="165"/>
            </a:xfrm>
            <a:custGeom>
              <a:avLst/>
              <a:gdLst/>
              <a:ahLst/>
              <a:cxnLst>
                <a:cxn ang="0">
                  <a:pos x="231" y="27"/>
                </a:cxn>
                <a:cxn ang="0">
                  <a:pos x="174" y="3"/>
                </a:cxn>
                <a:cxn ang="0">
                  <a:pos x="117" y="0"/>
                </a:cxn>
                <a:cxn ang="0">
                  <a:pos x="48" y="6"/>
                </a:cxn>
                <a:cxn ang="0">
                  <a:pos x="9" y="18"/>
                </a:cxn>
                <a:cxn ang="0">
                  <a:pos x="0" y="42"/>
                </a:cxn>
                <a:cxn ang="0">
                  <a:pos x="3" y="66"/>
                </a:cxn>
                <a:cxn ang="0">
                  <a:pos x="18" y="81"/>
                </a:cxn>
                <a:cxn ang="0">
                  <a:pos x="45" y="99"/>
                </a:cxn>
                <a:cxn ang="0">
                  <a:pos x="102" y="129"/>
                </a:cxn>
                <a:cxn ang="0">
                  <a:pos x="123" y="162"/>
                </a:cxn>
                <a:cxn ang="0">
                  <a:pos x="144" y="165"/>
                </a:cxn>
                <a:cxn ang="0">
                  <a:pos x="120" y="117"/>
                </a:cxn>
                <a:cxn ang="0">
                  <a:pos x="81" y="96"/>
                </a:cxn>
                <a:cxn ang="0">
                  <a:pos x="66" y="78"/>
                </a:cxn>
                <a:cxn ang="0">
                  <a:pos x="42" y="66"/>
                </a:cxn>
                <a:cxn ang="0">
                  <a:pos x="42" y="54"/>
                </a:cxn>
                <a:cxn ang="0">
                  <a:pos x="48" y="45"/>
                </a:cxn>
                <a:cxn ang="0">
                  <a:pos x="87" y="27"/>
                </a:cxn>
                <a:cxn ang="0">
                  <a:pos x="123" y="21"/>
                </a:cxn>
                <a:cxn ang="0">
                  <a:pos x="165" y="18"/>
                </a:cxn>
                <a:cxn ang="0">
                  <a:pos x="231" y="27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8" name="任意多边形 97404"/>
            <p:cNvSpPr/>
            <p:nvPr/>
          </p:nvSpPr>
          <p:spPr>
            <a:xfrm>
              <a:off x="2879" y="928"/>
              <a:ext cx="153" cy="138"/>
            </a:xfrm>
            <a:custGeom>
              <a:avLst/>
              <a:gdLst/>
              <a:ahLst/>
              <a:cxnLst>
                <a:cxn ang="0">
                  <a:pos x="81" y="6"/>
                </a:cxn>
                <a:cxn ang="0">
                  <a:pos x="105" y="18"/>
                </a:cxn>
                <a:cxn ang="0">
                  <a:pos x="120" y="39"/>
                </a:cxn>
                <a:cxn ang="0">
                  <a:pos x="108" y="75"/>
                </a:cxn>
                <a:cxn ang="0">
                  <a:pos x="75" y="105"/>
                </a:cxn>
                <a:cxn ang="0">
                  <a:pos x="36" y="117"/>
                </a:cxn>
                <a:cxn ang="0">
                  <a:pos x="0" y="111"/>
                </a:cxn>
                <a:cxn ang="0">
                  <a:pos x="15" y="135"/>
                </a:cxn>
                <a:cxn ang="0">
                  <a:pos x="51" y="135"/>
                </a:cxn>
                <a:cxn ang="0">
                  <a:pos x="78" y="138"/>
                </a:cxn>
                <a:cxn ang="0">
                  <a:pos x="105" y="135"/>
                </a:cxn>
                <a:cxn ang="0">
                  <a:pos x="141" y="117"/>
                </a:cxn>
                <a:cxn ang="0">
                  <a:pos x="153" y="75"/>
                </a:cxn>
                <a:cxn ang="0">
                  <a:pos x="144" y="60"/>
                </a:cxn>
                <a:cxn ang="0">
                  <a:pos x="150" y="42"/>
                </a:cxn>
                <a:cxn ang="0">
                  <a:pos x="150" y="15"/>
                </a:cxn>
                <a:cxn ang="0">
                  <a:pos x="126" y="0"/>
                </a:cxn>
                <a:cxn ang="0">
                  <a:pos x="81" y="6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9" name="任意多边形 97405"/>
            <p:cNvSpPr/>
            <p:nvPr/>
          </p:nvSpPr>
          <p:spPr>
            <a:xfrm>
              <a:off x="2855" y="958"/>
              <a:ext cx="105" cy="78"/>
            </a:xfrm>
            <a:custGeom>
              <a:avLst/>
              <a:gdLst/>
              <a:ahLst/>
              <a:cxnLst>
                <a:cxn ang="0">
                  <a:pos x="105" y="42"/>
                </a:cxn>
                <a:cxn ang="0">
                  <a:pos x="87" y="12"/>
                </a:cxn>
                <a:cxn ang="0">
                  <a:pos x="48" y="0"/>
                </a:cxn>
                <a:cxn ang="0">
                  <a:pos x="18" y="6"/>
                </a:cxn>
                <a:cxn ang="0">
                  <a:pos x="3" y="24"/>
                </a:cxn>
                <a:cxn ang="0">
                  <a:pos x="0" y="51"/>
                </a:cxn>
                <a:cxn ang="0">
                  <a:pos x="3" y="69"/>
                </a:cxn>
                <a:cxn ang="0">
                  <a:pos x="18" y="78"/>
                </a:cxn>
                <a:cxn ang="0">
                  <a:pos x="24" y="45"/>
                </a:cxn>
                <a:cxn ang="0">
                  <a:pos x="45" y="39"/>
                </a:cxn>
                <a:cxn ang="0">
                  <a:pos x="84" y="48"/>
                </a:cxn>
                <a:cxn ang="0">
                  <a:pos x="96" y="72"/>
                </a:cxn>
                <a:cxn ang="0">
                  <a:pos x="105" y="42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0" name="任意多边形 97406"/>
            <p:cNvSpPr/>
            <p:nvPr/>
          </p:nvSpPr>
          <p:spPr>
            <a:xfrm>
              <a:off x="2744" y="588"/>
              <a:ext cx="501" cy="297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3" y="177"/>
                </a:cxn>
                <a:cxn ang="0">
                  <a:pos x="39" y="150"/>
                </a:cxn>
                <a:cxn ang="0">
                  <a:pos x="39" y="105"/>
                </a:cxn>
                <a:cxn ang="0">
                  <a:pos x="54" y="78"/>
                </a:cxn>
                <a:cxn ang="0">
                  <a:pos x="90" y="69"/>
                </a:cxn>
                <a:cxn ang="0">
                  <a:pos x="120" y="69"/>
                </a:cxn>
                <a:cxn ang="0">
                  <a:pos x="162" y="78"/>
                </a:cxn>
                <a:cxn ang="0">
                  <a:pos x="180" y="102"/>
                </a:cxn>
                <a:cxn ang="0">
                  <a:pos x="198" y="117"/>
                </a:cxn>
                <a:cxn ang="0">
                  <a:pos x="219" y="120"/>
                </a:cxn>
                <a:cxn ang="0">
                  <a:pos x="264" y="117"/>
                </a:cxn>
                <a:cxn ang="0">
                  <a:pos x="300" y="108"/>
                </a:cxn>
                <a:cxn ang="0">
                  <a:pos x="348" y="111"/>
                </a:cxn>
                <a:cxn ang="0">
                  <a:pos x="375" y="123"/>
                </a:cxn>
                <a:cxn ang="0">
                  <a:pos x="408" y="144"/>
                </a:cxn>
                <a:cxn ang="0">
                  <a:pos x="444" y="177"/>
                </a:cxn>
                <a:cxn ang="0">
                  <a:pos x="468" y="216"/>
                </a:cxn>
                <a:cxn ang="0">
                  <a:pos x="480" y="240"/>
                </a:cxn>
                <a:cxn ang="0">
                  <a:pos x="489" y="270"/>
                </a:cxn>
                <a:cxn ang="0">
                  <a:pos x="492" y="297"/>
                </a:cxn>
                <a:cxn ang="0">
                  <a:pos x="501" y="243"/>
                </a:cxn>
                <a:cxn ang="0">
                  <a:pos x="498" y="216"/>
                </a:cxn>
                <a:cxn ang="0">
                  <a:pos x="471" y="153"/>
                </a:cxn>
                <a:cxn ang="0">
                  <a:pos x="438" y="105"/>
                </a:cxn>
                <a:cxn ang="0">
                  <a:pos x="405" y="84"/>
                </a:cxn>
                <a:cxn ang="0">
                  <a:pos x="360" y="72"/>
                </a:cxn>
                <a:cxn ang="0">
                  <a:pos x="327" y="69"/>
                </a:cxn>
                <a:cxn ang="0">
                  <a:pos x="288" y="72"/>
                </a:cxn>
                <a:cxn ang="0">
                  <a:pos x="258" y="69"/>
                </a:cxn>
                <a:cxn ang="0">
                  <a:pos x="228" y="45"/>
                </a:cxn>
                <a:cxn ang="0">
                  <a:pos x="204" y="21"/>
                </a:cxn>
                <a:cxn ang="0">
                  <a:pos x="183" y="9"/>
                </a:cxn>
                <a:cxn ang="0">
                  <a:pos x="159" y="0"/>
                </a:cxn>
                <a:cxn ang="0">
                  <a:pos x="102" y="3"/>
                </a:cxn>
                <a:cxn ang="0">
                  <a:pos x="63" y="6"/>
                </a:cxn>
                <a:cxn ang="0">
                  <a:pos x="42" y="18"/>
                </a:cxn>
                <a:cxn ang="0">
                  <a:pos x="12" y="45"/>
                </a:cxn>
                <a:cxn ang="0">
                  <a:pos x="3" y="78"/>
                </a:cxn>
                <a:cxn ang="0">
                  <a:pos x="6" y="120"/>
                </a:cxn>
                <a:cxn ang="0">
                  <a:pos x="12" y="153"/>
                </a:cxn>
                <a:cxn ang="0">
                  <a:pos x="0" y="198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404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6" name="组合 97407"/>
          <p:cNvGrpSpPr/>
          <p:nvPr/>
        </p:nvGrpSpPr>
        <p:grpSpPr>
          <a:xfrm rot="-1609537">
            <a:off x="6389688" y="4516438"/>
            <a:ext cx="1254125" cy="1033462"/>
            <a:chOff x="1504" y="1032"/>
            <a:chExt cx="2728" cy="2006"/>
          </a:xfrm>
        </p:grpSpPr>
        <p:sp>
          <p:nvSpPr>
            <p:cNvPr id="37923" name="任意多边形 97408"/>
            <p:cNvSpPr/>
            <p:nvPr/>
          </p:nvSpPr>
          <p:spPr>
            <a:xfrm>
              <a:off x="3044" y="1608"/>
              <a:ext cx="1025" cy="1192"/>
            </a:xfrm>
            <a:custGeom>
              <a:avLst/>
              <a:gdLst/>
              <a:ahLst/>
              <a:cxnLst>
                <a:cxn ang="0">
                  <a:pos x="336" y="49"/>
                </a:cxn>
                <a:cxn ang="0">
                  <a:pos x="569" y="0"/>
                </a:cxn>
                <a:cxn ang="0">
                  <a:pos x="819" y="43"/>
                </a:cxn>
                <a:cxn ang="0">
                  <a:pos x="1014" y="217"/>
                </a:cxn>
                <a:cxn ang="0">
                  <a:pos x="1025" y="396"/>
                </a:cxn>
                <a:cxn ang="0">
                  <a:pos x="949" y="656"/>
                </a:cxn>
                <a:cxn ang="0">
                  <a:pos x="710" y="959"/>
                </a:cxn>
                <a:cxn ang="0">
                  <a:pos x="542" y="1154"/>
                </a:cxn>
                <a:cxn ang="0">
                  <a:pos x="266" y="1192"/>
                </a:cxn>
                <a:cxn ang="0">
                  <a:pos x="0" y="986"/>
                </a:cxn>
                <a:cxn ang="0">
                  <a:pos x="336" y="49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任意多边形 97409"/>
            <p:cNvSpPr/>
            <p:nvPr/>
          </p:nvSpPr>
          <p:spPr>
            <a:xfrm>
              <a:off x="3044" y="1704"/>
              <a:ext cx="868" cy="1051"/>
            </a:xfrm>
            <a:custGeom>
              <a:avLst/>
              <a:gdLst/>
              <a:ahLst/>
              <a:cxnLst>
                <a:cxn ang="0">
                  <a:pos x="374" y="125"/>
                </a:cxn>
                <a:cxn ang="0">
                  <a:pos x="412" y="27"/>
                </a:cxn>
                <a:cxn ang="0">
                  <a:pos x="532" y="0"/>
                </a:cxn>
                <a:cxn ang="0">
                  <a:pos x="586" y="5"/>
                </a:cxn>
                <a:cxn ang="0">
                  <a:pos x="521" y="33"/>
                </a:cxn>
                <a:cxn ang="0">
                  <a:pos x="494" y="76"/>
                </a:cxn>
                <a:cxn ang="0">
                  <a:pos x="537" y="76"/>
                </a:cxn>
                <a:cxn ang="0">
                  <a:pos x="613" y="76"/>
                </a:cxn>
                <a:cxn ang="0">
                  <a:pos x="743" y="76"/>
                </a:cxn>
                <a:cxn ang="0">
                  <a:pos x="624" y="119"/>
                </a:cxn>
                <a:cxn ang="0">
                  <a:pos x="586" y="152"/>
                </a:cxn>
                <a:cxn ang="0">
                  <a:pos x="553" y="190"/>
                </a:cxn>
                <a:cxn ang="0">
                  <a:pos x="515" y="282"/>
                </a:cxn>
                <a:cxn ang="0">
                  <a:pos x="618" y="217"/>
                </a:cxn>
                <a:cxn ang="0">
                  <a:pos x="656" y="190"/>
                </a:cxn>
                <a:cxn ang="0">
                  <a:pos x="776" y="168"/>
                </a:cxn>
                <a:cxn ang="0">
                  <a:pos x="868" y="173"/>
                </a:cxn>
                <a:cxn ang="0">
                  <a:pos x="792" y="206"/>
                </a:cxn>
                <a:cxn ang="0">
                  <a:pos x="651" y="298"/>
                </a:cxn>
                <a:cxn ang="0">
                  <a:pos x="553" y="401"/>
                </a:cxn>
                <a:cxn ang="0">
                  <a:pos x="515" y="488"/>
                </a:cxn>
                <a:cxn ang="0">
                  <a:pos x="564" y="450"/>
                </a:cxn>
                <a:cxn ang="0">
                  <a:pos x="646" y="423"/>
                </a:cxn>
                <a:cxn ang="0">
                  <a:pos x="743" y="417"/>
                </a:cxn>
                <a:cxn ang="0">
                  <a:pos x="678" y="450"/>
                </a:cxn>
                <a:cxn ang="0">
                  <a:pos x="586" y="536"/>
                </a:cxn>
                <a:cxn ang="0">
                  <a:pos x="499" y="639"/>
                </a:cxn>
                <a:cxn ang="0">
                  <a:pos x="553" y="628"/>
                </a:cxn>
                <a:cxn ang="0">
                  <a:pos x="629" y="634"/>
                </a:cxn>
                <a:cxn ang="0">
                  <a:pos x="684" y="683"/>
                </a:cxn>
                <a:cxn ang="0">
                  <a:pos x="586" y="677"/>
                </a:cxn>
                <a:cxn ang="0">
                  <a:pos x="499" y="704"/>
                </a:cxn>
                <a:cxn ang="0">
                  <a:pos x="418" y="769"/>
                </a:cxn>
                <a:cxn ang="0">
                  <a:pos x="559" y="742"/>
                </a:cxn>
                <a:cxn ang="0">
                  <a:pos x="591" y="753"/>
                </a:cxn>
                <a:cxn ang="0">
                  <a:pos x="694" y="796"/>
                </a:cxn>
                <a:cxn ang="0">
                  <a:pos x="602" y="796"/>
                </a:cxn>
                <a:cxn ang="0">
                  <a:pos x="477" y="823"/>
                </a:cxn>
                <a:cxn ang="0">
                  <a:pos x="418" y="867"/>
                </a:cxn>
                <a:cxn ang="0">
                  <a:pos x="515" y="867"/>
                </a:cxn>
                <a:cxn ang="0">
                  <a:pos x="575" y="905"/>
                </a:cxn>
                <a:cxn ang="0">
                  <a:pos x="483" y="921"/>
                </a:cxn>
                <a:cxn ang="0">
                  <a:pos x="369" y="959"/>
                </a:cxn>
                <a:cxn ang="0">
                  <a:pos x="233" y="1051"/>
                </a:cxn>
                <a:cxn ang="0">
                  <a:pos x="0" y="926"/>
                </a:cxn>
                <a:cxn ang="0">
                  <a:pos x="374" y="125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任意多边形 97410"/>
            <p:cNvSpPr/>
            <p:nvPr/>
          </p:nvSpPr>
          <p:spPr>
            <a:xfrm>
              <a:off x="3353" y="1570"/>
              <a:ext cx="879" cy="1360"/>
            </a:xfrm>
            <a:custGeom>
              <a:avLst/>
              <a:gdLst/>
              <a:ahLst/>
              <a:cxnLst>
                <a:cxn ang="0">
                  <a:pos x="33" y="1284"/>
                </a:cxn>
                <a:cxn ang="0">
                  <a:pos x="98" y="1214"/>
                </a:cxn>
                <a:cxn ang="0">
                  <a:pos x="163" y="1172"/>
                </a:cxn>
                <a:cxn ang="0">
                  <a:pos x="239" y="1118"/>
                </a:cxn>
                <a:cxn ang="0">
                  <a:pos x="347" y="1042"/>
                </a:cxn>
                <a:cxn ang="0">
                  <a:pos x="402" y="912"/>
                </a:cxn>
                <a:cxn ang="0">
                  <a:pos x="434" y="813"/>
                </a:cxn>
                <a:cxn ang="0">
                  <a:pos x="467" y="739"/>
                </a:cxn>
                <a:cxn ang="0">
                  <a:pos x="499" y="652"/>
                </a:cxn>
                <a:cxn ang="0">
                  <a:pos x="526" y="580"/>
                </a:cxn>
                <a:cxn ang="0">
                  <a:pos x="575" y="533"/>
                </a:cxn>
                <a:cxn ang="0">
                  <a:pos x="640" y="479"/>
                </a:cxn>
                <a:cxn ang="0">
                  <a:pos x="651" y="390"/>
                </a:cxn>
                <a:cxn ang="0">
                  <a:pos x="624" y="265"/>
                </a:cxn>
                <a:cxn ang="0">
                  <a:pos x="575" y="200"/>
                </a:cxn>
                <a:cxn ang="0">
                  <a:pos x="488" y="146"/>
                </a:cxn>
                <a:cxn ang="0">
                  <a:pos x="380" y="98"/>
                </a:cxn>
                <a:cxn ang="0">
                  <a:pos x="244" y="81"/>
                </a:cxn>
                <a:cxn ang="0">
                  <a:pos x="81" y="103"/>
                </a:cxn>
                <a:cxn ang="0">
                  <a:pos x="71" y="60"/>
                </a:cxn>
                <a:cxn ang="0">
                  <a:pos x="22" y="33"/>
                </a:cxn>
                <a:cxn ang="0">
                  <a:pos x="195" y="11"/>
                </a:cxn>
                <a:cxn ang="0">
                  <a:pos x="304" y="0"/>
                </a:cxn>
                <a:cxn ang="0">
                  <a:pos x="429" y="0"/>
                </a:cxn>
                <a:cxn ang="0">
                  <a:pos x="505" y="0"/>
                </a:cxn>
                <a:cxn ang="0">
                  <a:pos x="575" y="56"/>
                </a:cxn>
                <a:cxn ang="0">
                  <a:pos x="684" y="88"/>
                </a:cxn>
                <a:cxn ang="0">
                  <a:pos x="716" y="121"/>
                </a:cxn>
                <a:cxn ang="0">
                  <a:pos x="803" y="164"/>
                </a:cxn>
                <a:cxn ang="0">
                  <a:pos x="868" y="175"/>
                </a:cxn>
                <a:cxn ang="0">
                  <a:pos x="879" y="208"/>
                </a:cxn>
                <a:cxn ang="0">
                  <a:pos x="857" y="273"/>
                </a:cxn>
                <a:cxn ang="0">
                  <a:pos x="803" y="294"/>
                </a:cxn>
                <a:cxn ang="0">
                  <a:pos x="760" y="305"/>
                </a:cxn>
                <a:cxn ang="0">
                  <a:pos x="814" y="349"/>
                </a:cxn>
                <a:cxn ang="0">
                  <a:pos x="836" y="403"/>
                </a:cxn>
                <a:cxn ang="0">
                  <a:pos x="846" y="468"/>
                </a:cxn>
                <a:cxn ang="0">
                  <a:pos x="846" y="544"/>
                </a:cxn>
                <a:cxn ang="0">
                  <a:pos x="825" y="609"/>
                </a:cxn>
                <a:cxn ang="0">
                  <a:pos x="781" y="544"/>
                </a:cxn>
                <a:cxn ang="0">
                  <a:pos x="749" y="554"/>
                </a:cxn>
                <a:cxn ang="0">
                  <a:pos x="760" y="609"/>
                </a:cxn>
                <a:cxn ang="0">
                  <a:pos x="781" y="652"/>
                </a:cxn>
                <a:cxn ang="0">
                  <a:pos x="760" y="728"/>
                </a:cxn>
                <a:cxn ang="0">
                  <a:pos x="727" y="793"/>
                </a:cxn>
                <a:cxn ang="0">
                  <a:pos x="662" y="901"/>
                </a:cxn>
                <a:cxn ang="0">
                  <a:pos x="629" y="966"/>
                </a:cxn>
                <a:cxn ang="0">
                  <a:pos x="564" y="1010"/>
                </a:cxn>
                <a:cxn ang="0">
                  <a:pos x="488" y="966"/>
                </a:cxn>
                <a:cxn ang="0">
                  <a:pos x="564" y="1042"/>
                </a:cxn>
                <a:cxn ang="0">
                  <a:pos x="586" y="1118"/>
                </a:cxn>
                <a:cxn ang="0">
                  <a:pos x="521" y="1194"/>
                </a:cxn>
                <a:cxn ang="0">
                  <a:pos x="445" y="1226"/>
                </a:cxn>
                <a:cxn ang="0">
                  <a:pos x="374" y="1219"/>
                </a:cxn>
                <a:cxn ang="0">
                  <a:pos x="304" y="1226"/>
                </a:cxn>
                <a:cxn ang="0">
                  <a:pos x="239" y="1270"/>
                </a:cxn>
                <a:cxn ang="0">
                  <a:pos x="147" y="1279"/>
                </a:cxn>
                <a:cxn ang="0">
                  <a:pos x="81" y="1311"/>
                </a:cxn>
                <a:cxn ang="0">
                  <a:pos x="43" y="1349"/>
                </a:cxn>
                <a:cxn ang="0">
                  <a:pos x="0" y="1360"/>
                </a:cxn>
                <a:cxn ang="0">
                  <a:pos x="33" y="1284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任意多边形 97411"/>
            <p:cNvSpPr/>
            <p:nvPr/>
          </p:nvSpPr>
          <p:spPr>
            <a:xfrm>
              <a:off x="2513" y="1070"/>
              <a:ext cx="971" cy="753"/>
            </a:xfrm>
            <a:custGeom>
              <a:avLst/>
              <a:gdLst/>
              <a:ahLst/>
              <a:cxnLst>
                <a:cxn ang="0">
                  <a:pos x="928" y="753"/>
                </a:cxn>
                <a:cxn ang="0">
                  <a:pos x="971" y="547"/>
                </a:cxn>
                <a:cxn ang="0">
                  <a:pos x="949" y="374"/>
                </a:cxn>
                <a:cxn ang="0">
                  <a:pos x="884" y="244"/>
                </a:cxn>
                <a:cxn ang="0">
                  <a:pos x="819" y="163"/>
                </a:cxn>
                <a:cxn ang="0">
                  <a:pos x="694" y="108"/>
                </a:cxn>
                <a:cxn ang="0">
                  <a:pos x="553" y="114"/>
                </a:cxn>
                <a:cxn ang="0">
                  <a:pos x="423" y="27"/>
                </a:cxn>
                <a:cxn ang="0">
                  <a:pos x="380" y="0"/>
                </a:cxn>
                <a:cxn ang="0">
                  <a:pos x="320" y="0"/>
                </a:cxn>
                <a:cxn ang="0">
                  <a:pos x="184" y="0"/>
                </a:cxn>
                <a:cxn ang="0">
                  <a:pos x="146" y="33"/>
                </a:cxn>
                <a:cxn ang="0">
                  <a:pos x="108" y="81"/>
                </a:cxn>
                <a:cxn ang="0">
                  <a:pos x="98" y="157"/>
                </a:cxn>
                <a:cxn ang="0">
                  <a:pos x="103" y="233"/>
                </a:cxn>
                <a:cxn ang="0">
                  <a:pos x="98" y="276"/>
                </a:cxn>
                <a:cxn ang="0">
                  <a:pos x="0" y="390"/>
                </a:cxn>
                <a:cxn ang="0">
                  <a:pos x="928" y="753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任意多边形 97412"/>
            <p:cNvSpPr/>
            <p:nvPr/>
          </p:nvSpPr>
          <p:spPr>
            <a:xfrm>
              <a:off x="2616" y="1292"/>
              <a:ext cx="797" cy="563"/>
            </a:xfrm>
            <a:custGeom>
              <a:avLst/>
              <a:gdLst/>
              <a:ahLst/>
              <a:cxnLst>
                <a:cxn ang="0">
                  <a:pos x="0" y="222"/>
                </a:cxn>
                <a:cxn ang="0">
                  <a:pos x="43" y="108"/>
                </a:cxn>
                <a:cxn ang="0">
                  <a:pos x="103" y="146"/>
                </a:cxn>
                <a:cxn ang="0">
                  <a:pos x="98" y="60"/>
                </a:cxn>
                <a:cxn ang="0">
                  <a:pos x="98" y="27"/>
                </a:cxn>
                <a:cxn ang="0">
                  <a:pos x="141" y="70"/>
                </a:cxn>
                <a:cxn ang="0">
                  <a:pos x="179" y="162"/>
                </a:cxn>
                <a:cxn ang="0">
                  <a:pos x="184" y="60"/>
                </a:cxn>
                <a:cxn ang="0">
                  <a:pos x="163" y="5"/>
                </a:cxn>
                <a:cxn ang="0">
                  <a:pos x="260" y="108"/>
                </a:cxn>
                <a:cxn ang="0">
                  <a:pos x="293" y="16"/>
                </a:cxn>
                <a:cxn ang="0">
                  <a:pos x="342" y="81"/>
                </a:cxn>
                <a:cxn ang="0">
                  <a:pos x="423" y="27"/>
                </a:cxn>
                <a:cxn ang="0">
                  <a:pos x="450" y="76"/>
                </a:cxn>
                <a:cxn ang="0">
                  <a:pos x="510" y="38"/>
                </a:cxn>
                <a:cxn ang="0">
                  <a:pos x="526" y="0"/>
                </a:cxn>
                <a:cxn ang="0">
                  <a:pos x="548" y="76"/>
                </a:cxn>
                <a:cxn ang="0">
                  <a:pos x="553" y="162"/>
                </a:cxn>
                <a:cxn ang="0">
                  <a:pos x="613" y="108"/>
                </a:cxn>
                <a:cxn ang="0">
                  <a:pos x="629" y="60"/>
                </a:cxn>
                <a:cxn ang="0">
                  <a:pos x="634" y="173"/>
                </a:cxn>
                <a:cxn ang="0">
                  <a:pos x="640" y="200"/>
                </a:cxn>
                <a:cxn ang="0">
                  <a:pos x="678" y="152"/>
                </a:cxn>
                <a:cxn ang="0">
                  <a:pos x="705" y="211"/>
                </a:cxn>
                <a:cxn ang="0">
                  <a:pos x="721" y="244"/>
                </a:cxn>
                <a:cxn ang="0">
                  <a:pos x="748" y="227"/>
                </a:cxn>
                <a:cxn ang="0">
                  <a:pos x="775" y="254"/>
                </a:cxn>
                <a:cxn ang="0">
                  <a:pos x="797" y="330"/>
                </a:cxn>
                <a:cxn ang="0">
                  <a:pos x="613" y="563"/>
                </a:cxn>
                <a:cxn ang="0">
                  <a:pos x="22" y="390"/>
                </a:cxn>
                <a:cxn ang="0">
                  <a:pos x="0" y="222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任意多边形 97413"/>
            <p:cNvSpPr/>
            <p:nvPr/>
          </p:nvSpPr>
          <p:spPr>
            <a:xfrm>
              <a:off x="1531" y="1323"/>
              <a:ext cx="1237" cy="1376"/>
            </a:xfrm>
            <a:custGeom>
              <a:avLst/>
              <a:gdLst/>
              <a:ahLst/>
              <a:cxnLst>
                <a:cxn ang="0">
                  <a:pos x="315" y="1127"/>
                </a:cxn>
                <a:cxn ang="0">
                  <a:pos x="250" y="1008"/>
                </a:cxn>
                <a:cxn ang="0">
                  <a:pos x="184" y="932"/>
                </a:cxn>
                <a:cxn ang="0">
                  <a:pos x="109" y="834"/>
                </a:cxn>
                <a:cxn ang="0">
                  <a:pos x="87" y="748"/>
                </a:cxn>
                <a:cxn ang="0">
                  <a:pos x="98" y="661"/>
                </a:cxn>
                <a:cxn ang="0">
                  <a:pos x="22" y="531"/>
                </a:cxn>
                <a:cxn ang="0">
                  <a:pos x="0" y="401"/>
                </a:cxn>
                <a:cxn ang="0">
                  <a:pos x="33" y="325"/>
                </a:cxn>
                <a:cxn ang="0">
                  <a:pos x="174" y="260"/>
                </a:cxn>
                <a:cxn ang="0">
                  <a:pos x="239" y="87"/>
                </a:cxn>
                <a:cxn ang="0">
                  <a:pos x="336" y="22"/>
                </a:cxn>
                <a:cxn ang="0">
                  <a:pos x="434" y="11"/>
                </a:cxn>
                <a:cxn ang="0">
                  <a:pos x="564" y="0"/>
                </a:cxn>
                <a:cxn ang="0">
                  <a:pos x="792" y="43"/>
                </a:cxn>
                <a:cxn ang="0">
                  <a:pos x="770" y="715"/>
                </a:cxn>
                <a:cxn ang="0">
                  <a:pos x="1237" y="1224"/>
                </a:cxn>
                <a:cxn ang="0">
                  <a:pos x="1150" y="1376"/>
                </a:cxn>
                <a:cxn ang="0">
                  <a:pos x="716" y="1376"/>
                </a:cxn>
                <a:cxn ang="0">
                  <a:pos x="315" y="1127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任意多边形 97414"/>
            <p:cNvSpPr/>
            <p:nvPr/>
          </p:nvSpPr>
          <p:spPr>
            <a:xfrm>
              <a:off x="1504" y="1303"/>
              <a:ext cx="1020" cy="1452"/>
            </a:xfrm>
            <a:custGeom>
              <a:avLst/>
              <a:gdLst/>
              <a:ahLst/>
              <a:cxnLst>
                <a:cxn ang="0">
                  <a:pos x="559" y="54"/>
                </a:cxn>
                <a:cxn ang="0">
                  <a:pos x="423" y="70"/>
                </a:cxn>
                <a:cxn ang="0">
                  <a:pos x="374" y="108"/>
                </a:cxn>
                <a:cxn ang="0">
                  <a:pos x="358" y="157"/>
                </a:cxn>
                <a:cxn ang="0">
                  <a:pos x="353" y="244"/>
                </a:cxn>
                <a:cxn ang="0">
                  <a:pos x="336" y="298"/>
                </a:cxn>
                <a:cxn ang="0">
                  <a:pos x="298" y="325"/>
                </a:cxn>
                <a:cxn ang="0">
                  <a:pos x="228" y="368"/>
                </a:cxn>
                <a:cxn ang="0">
                  <a:pos x="190" y="390"/>
                </a:cxn>
                <a:cxn ang="0">
                  <a:pos x="174" y="439"/>
                </a:cxn>
                <a:cxn ang="0">
                  <a:pos x="179" y="471"/>
                </a:cxn>
                <a:cxn ang="0">
                  <a:pos x="206" y="498"/>
                </a:cxn>
                <a:cxn ang="0">
                  <a:pos x="244" y="558"/>
                </a:cxn>
                <a:cxn ang="0">
                  <a:pos x="266" y="661"/>
                </a:cxn>
                <a:cxn ang="0">
                  <a:pos x="244" y="726"/>
                </a:cxn>
                <a:cxn ang="0">
                  <a:pos x="244" y="796"/>
                </a:cxn>
                <a:cxn ang="0">
                  <a:pos x="260" y="856"/>
                </a:cxn>
                <a:cxn ang="0">
                  <a:pos x="298" y="921"/>
                </a:cxn>
                <a:cxn ang="0">
                  <a:pos x="347" y="1019"/>
                </a:cxn>
                <a:cxn ang="0">
                  <a:pos x="434" y="1062"/>
                </a:cxn>
                <a:cxn ang="0">
                  <a:pos x="505" y="1078"/>
                </a:cxn>
                <a:cxn ang="0">
                  <a:pos x="575" y="1111"/>
                </a:cxn>
                <a:cxn ang="0">
                  <a:pos x="629" y="1143"/>
                </a:cxn>
                <a:cxn ang="0">
                  <a:pos x="667" y="1192"/>
                </a:cxn>
                <a:cxn ang="0">
                  <a:pos x="749" y="1197"/>
                </a:cxn>
                <a:cxn ang="0">
                  <a:pos x="808" y="1214"/>
                </a:cxn>
                <a:cxn ang="0">
                  <a:pos x="895" y="1241"/>
                </a:cxn>
                <a:cxn ang="0">
                  <a:pos x="955" y="1295"/>
                </a:cxn>
                <a:cxn ang="0">
                  <a:pos x="1020" y="1344"/>
                </a:cxn>
                <a:cxn ang="0">
                  <a:pos x="1015" y="1452"/>
                </a:cxn>
                <a:cxn ang="0">
                  <a:pos x="336" y="1176"/>
                </a:cxn>
                <a:cxn ang="0">
                  <a:pos x="277" y="1067"/>
                </a:cxn>
                <a:cxn ang="0">
                  <a:pos x="217" y="1002"/>
                </a:cxn>
                <a:cxn ang="0">
                  <a:pos x="157" y="943"/>
                </a:cxn>
                <a:cxn ang="0">
                  <a:pos x="125" y="899"/>
                </a:cxn>
                <a:cxn ang="0">
                  <a:pos x="98" y="818"/>
                </a:cxn>
                <a:cxn ang="0">
                  <a:pos x="87" y="742"/>
                </a:cxn>
                <a:cxn ang="0">
                  <a:pos x="92" y="688"/>
                </a:cxn>
                <a:cxn ang="0">
                  <a:pos x="54" y="628"/>
                </a:cxn>
                <a:cxn ang="0">
                  <a:pos x="27" y="580"/>
                </a:cxn>
                <a:cxn ang="0">
                  <a:pos x="5" y="520"/>
                </a:cxn>
                <a:cxn ang="0">
                  <a:pos x="0" y="461"/>
                </a:cxn>
                <a:cxn ang="0">
                  <a:pos x="5" y="363"/>
                </a:cxn>
                <a:cxn ang="0">
                  <a:pos x="33" y="314"/>
                </a:cxn>
                <a:cxn ang="0">
                  <a:pos x="87" y="293"/>
                </a:cxn>
                <a:cxn ang="0">
                  <a:pos x="130" y="271"/>
                </a:cxn>
                <a:cxn ang="0">
                  <a:pos x="184" y="249"/>
                </a:cxn>
                <a:cxn ang="0">
                  <a:pos x="190" y="195"/>
                </a:cxn>
                <a:cxn ang="0">
                  <a:pos x="201" y="135"/>
                </a:cxn>
                <a:cxn ang="0">
                  <a:pos x="228" y="98"/>
                </a:cxn>
                <a:cxn ang="0">
                  <a:pos x="277" y="65"/>
                </a:cxn>
                <a:cxn ang="0">
                  <a:pos x="320" y="33"/>
                </a:cxn>
                <a:cxn ang="0">
                  <a:pos x="401" y="11"/>
                </a:cxn>
                <a:cxn ang="0">
                  <a:pos x="494" y="5"/>
                </a:cxn>
                <a:cxn ang="0">
                  <a:pos x="619" y="0"/>
                </a:cxn>
                <a:cxn ang="0">
                  <a:pos x="760" y="11"/>
                </a:cxn>
                <a:cxn ang="0">
                  <a:pos x="559" y="54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任意多边形 97415"/>
            <p:cNvSpPr/>
            <p:nvPr/>
          </p:nvSpPr>
          <p:spPr>
            <a:xfrm>
              <a:off x="1911" y="1332"/>
              <a:ext cx="1150" cy="1323"/>
            </a:xfrm>
            <a:custGeom>
              <a:avLst/>
              <a:gdLst/>
              <a:ahLst/>
              <a:cxnLst>
                <a:cxn ang="0">
                  <a:pos x="727" y="1323"/>
                </a:cxn>
                <a:cxn ang="0">
                  <a:pos x="575" y="1236"/>
                </a:cxn>
                <a:cxn ang="0">
                  <a:pos x="532" y="1161"/>
                </a:cxn>
                <a:cxn ang="0">
                  <a:pos x="477" y="1128"/>
                </a:cxn>
                <a:cxn ang="0">
                  <a:pos x="380" y="1117"/>
                </a:cxn>
                <a:cxn ang="0">
                  <a:pos x="271" y="1041"/>
                </a:cxn>
                <a:cxn ang="0">
                  <a:pos x="212" y="991"/>
                </a:cxn>
                <a:cxn ang="0">
                  <a:pos x="174" y="933"/>
                </a:cxn>
                <a:cxn ang="0">
                  <a:pos x="163" y="847"/>
                </a:cxn>
                <a:cxn ang="0">
                  <a:pos x="174" y="792"/>
                </a:cxn>
                <a:cxn ang="0">
                  <a:pos x="98" y="738"/>
                </a:cxn>
                <a:cxn ang="0">
                  <a:pos x="22" y="619"/>
                </a:cxn>
                <a:cxn ang="0">
                  <a:pos x="0" y="520"/>
                </a:cxn>
                <a:cxn ang="0">
                  <a:pos x="16" y="439"/>
                </a:cxn>
                <a:cxn ang="0">
                  <a:pos x="43" y="359"/>
                </a:cxn>
                <a:cxn ang="0">
                  <a:pos x="130" y="283"/>
                </a:cxn>
                <a:cxn ang="0">
                  <a:pos x="119" y="190"/>
                </a:cxn>
                <a:cxn ang="0">
                  <a:pos x="130" y="132"/>
                </a:cxn>
                <a:cxn ang="0">
                  <a:pos x="184" y="45"/>
                </a:cxn>
                <a:cxn ang="0">
                  <a:pos x="266" y="16"/>
                </a:cxn>
                <a:cxn ang="0">
                  <a:pos x="380" y="2"/>
                </a:cxn>
                <a:cxn ang="0">
                  <a:pos x="472" y="0"/>
                </a:cxn>
                <a:cxn ang="0">
                  <a:pos x="586" y="34"/>
                </a:cxn>
                <a:cxn ang="0">
                  <a:pos x="651" y="56"/>
                </a:cxn>
                <a:cxn ang="0">
                  <a:pos x="792" y="175"/>
                </a:cxn>
                <a:cxn ang="0">
                  <a:pos x="835" y="273"/>
                </a:cxn>
                <a:cxn ang="0">
                  <a:pos x="542" y="316"/>
                </a:cxn>
                <a:cxn ang="0">
                  <a:pos x="532" y="381"/>
                </a:cxn>
                <a:cxn ang="0">
                  <a:pos x="651" y="814"/>
                </a:cxn>
                <a:cxn ang="0">
                  <a:pos x="922" y="901"/>
                </a:cxn>
                <a:cxn ang="0">
                  <a:pos x="1150" y="1009"/>
                </a:cxn>
                <a:cxn ang="0">
                  <a:pos x="727" y="1323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任意多边形 97416"/>
            <p:cNvSpPr/>
            <p:nvPr/>
          </p:nvSpPr>
          <p:spPr>
            <a:xfrm>
              <a:off x="1894" y="1319"/>
              <a:ext cx="489" cy="845"/>
            </a:xfrm>
            <a:custGeom>
              <a:avLst/>
              <a:gdLst/>
              <a:ahLst/>
              <a:cxnLst>
                <a:cxn ang="0">
                  <a:pos x="174" y="737"/>
                </a:cxn>
                <a:cxn ang="0">
                  <a:pos x="136" y="683"/>
                </a:cxn>
                <a:cxn ang="0">
                  <a:pos x="98" y="618"/>
                </a:cxn>
                <a:cxn ang="0">
                  <a:pos x="82" y="547"/>
                </a:cxn>
                <a:cxn ang="0">
                  <a:pos x="92" y="482"/>
                </a:cxn>
                <a:cxn ang="0">
                  <a:pos x="130" y="428"/>
                </a:cxn>
                <a:cxn ang="0">
                  <a:pos x="217" y="395"/>
                </a:cxn>
                <a:cxn ang="0">
                  <a:pos x="266" y="358"/>
                </a:cxn>
                <a:cxn ang="0">
                  <a:pos x="277" y="282"/>
                </a:cxn>
                <a:cxn ang="0">
                  <a:pos x="245" y="222"/>
                </a:cxn>
                <a:cxn ang="0">
                  <a:pos x="223" y="184"/>
                </a:cxn>
                <a:cxn ang="0">
                  <a:pos x="217" y="98"/>
                </a:cxn>
                <a:cxn ang="0">
                  <a:pos x="250" y="65"/>
                </a:cxn>
                <a:cxn ang="0">
                  <a:pos x="304" y="54"/>
                </a:cxn>
                <a:cxn ang="0">
                  <a:pos x="364" y="33"/>
                </a:cxn>
                <a:cxn ang="0">
                  <a:pos x="408" y="27"/>
                </a:cxn>
                <a:cxn ang="0">
                  <a:pos x="489" y="22"/>
                </a:cxn>
                <a:cxn ang="0">
                  <a:pos x="413" y="0"/>
                </a:cxn>
                <a:cxn ang="0">
                  <a:pos x="337" y="0"/>
                </a:cxn>
                <a:cxn ang="0">
                  <a:pos x="277" y="0"/>
                </a:cxn>
                <a:cxn ang="0">
                  <a:pos x="206" y="22"/>
                </a:cxn>
                <a:cxn ang="0">
                  <a:pos x="152" y="65"/>
                </a:cxn>
                <a:cxn ang="0">
                  <a:pos x="136" y="114"/>
                </a:cxn>
                <a:cxn ang="0">
                  <a:pos x="114" y="184"/>
                </a:cxn>
                <a:cxn ang="0">
                  <a:pos x="114" y="238"/>
                </a:cxn>
                <a:cxn ang="0">
                  <a:pos x="130" y="287"/>
                </a:cxn>
                <a:cxn ang="0">
                  <a:pos x="76" y="309"/>
                </a:cxn>
                <a:cxn ang="0">
                  <a:pos x="49" y="336"/>
                </a:cxn>
                <a:cxn ang="0">
                  <a:pos x="16" y="385"/>
                </a:cxn>
                <a:cxn ang="0">
                  <a:pos x="0" y="455"/>
                </a:cxn>
                <a:cxn ang="0">
                  <a:pos x="0" y="547"/>
                </a:cxn>
                <a:cxn ang="0">
                  <a:pos x="27" y="645"/>
                </a:cxn>
                <a:cxn ang="0">
                  <a:pos x="71" y="753"/>
                </a:cxn>
                <a:cxn ang="0">
                  <a:pos x="103" y="785"/>
                </a:cxn>
                <a:cxn ang="0">
                  <a:pos x="141" y="807"/>
                </a:cxn>
                <a:cxn ang="0">
                  <a:pos x="190" y="845"/>
                </a:cxn>
                <a:cxn ang="0">
                  <a:pos x="201" y="796"/>
                </a:cxn>
                <a:cxn ang="0">
                  <a:pos x="174" y="737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任意多边形 97417"/>
            <p:cNvSpPr/>
            <p:nvPr/>
          </p:nvSpPr>
          <p:spPr>
            <a:xfrm>
              <a:off x="2193" y="1498"/>
              <a:ext cx="580" cy="1056"/>
            </a:xfrm>
            <a:custGeom>
              <a:avLst/>
              <a:gdLst/>
              <a:ahLst/>
              <a:cxnLst>
                <a:cxn ang="0">
                  <a:pos x="472" y="1056"/>
                </a:cxn>
                <a:cxn ang="0">
                  <a:pos x="423" y="1034"/>
                </a:cxn>
                <a:cxn ang="0">
                  <a:pos x="363" y="1024"/>
                </a:cxn>
                <a:cxn ang="0">
                  <a:pos x="331" y="1024"/>
                </a:cxn>
                <a:cxn ang="0">
                  <a:pos x="396" y="996"/>
                </a:cxn>
                <a:cxn ang="0">
                  <a:pos x="336" y="969"/>
                </a:cxn>
                <a:cxn ang="0">
                  <a:pos x="276" y="948"/>
                </a:cxn>
                <a:cxn ang="0">
                  <a:pos x="206" y="937"/>
                </a:cxn>
                <a:cxn ang="0">
                  <a:pos x="276" y="926"/>
                </a:cxn>
                <a:cxn ang="0">
                  <a:pos x="352" y="926"/>
                </a:cxn>
                <a:cxn ang="0">
                  <a:pos x="249" y="866"/>
                </a:cxn>
                <a:cxn ang="0">
                  <a:pos x="168" y="839"/>
                </a:cxn>
                <a:cxn ang="0">
                  <a:pos x="119" y="834"/>
                </a:cxn>
                <a:cxn ang="0">
                  <a:pos x="201" y="818"/>
                </a:cxn>
                <a:cxn ang="0">
                  <a:pos x="287" y="823"/>
                </a:cxn>
                <a:cxn ang="0">
                  <a:pos x="331" y="829"/>
                </a:cxn>
                <a:cxn ang="0">
                  <a:pos x="255" y="780"/>
                </a:cxn>
                <a:cxn ang="0">
                  <a:pos x="168" y="758"/>
                </a:cxn>
                <a:cxn ang="0">
                  <a:pos x="65" y="731"/>
                </a:cxn>
                <a:cxn ang="0">
                  <a:pos x="195" y="726"/>
                </a:cxn>
                <a:cxn ang="0">
                  <a:pos x="271" y="731"/>
                </a:cxn>
                <a:cxn ang="0">
                  <a:pos x="195" y="661"/>
                </a:cxn>
                <a:cxn ang="0">
                  <a:pos x="60" y="612"/>
                </a:cxn>
                <a:cxn ang="0">
                  <a:pos x="0" y="596"/>
                </a:cxn>
                <a:cxn ang="0">
                  <a:pos x="195" y="607"/>
                </a:cxn>
                <a:cxn ang="0">
                  <a:pos x="228" y="612"/>
                </a:cxn>
                <a:cxn ang="0">
                  <a:pos x="184" y="574"/>
                </a:cxn>
                <a:cxn ang="0">
                  <a:pos x="108" y="514"/>
                </a:cxn>
                <a:cxn ang="0">
                  <a:pos x="201" y="487"/>
                </a:cxn>
                <a:cxn ang="0">
                  <a:pos x="168" y="449"/>
                </a:cxn>
                <a:cxn ang="0">
                  <a:pos x="92" y="406"/>
                </a:cxn>
                <a:cxn ang="0">
                  <a:pos x="130" y="379"/>
                </a:cxn>
                <a:cxn ang="0">
                  <a:pos x="81" y="347"/>
                </a:cxn>
                <a:cxn ang="0">
                  <a:pos x="16" y="330"/>
                </a:cxn>
                <a:cxn ang="0">
                  <a:pos x="87" y="314"/>
                </a:cxn>
                <a:cxn ang="0">
                  <a:pos x="38" y="271"/>
                </a:cxn>
                <a:cxn ang="0">
                  <a:pos x="0" y="265"/>
                </a:cxn>
                <a:cxn ang="0">
                  <a:pos x="60" y="255"/>
                </a:cxn>
                <a:cxn ang="0">
                  <a:pos x="108" y="260"/>
                </a:cxn>
                <a:cxn ang="0">
                  <a:pos x="43" y="190"/>
                </a:cxn>
                <a:cxn ang="0">
                  <a:pos x="22" y="135"/>
                </a:cxn>
                <a:cxn ang="0">
                  <a:pos x="70" y="173"/>
                </a:cxn>
                <a:cxn ang="0">
                  <a:pos x="125" y="179"/>
                </a:cxn>
                <a:cxn ang="0">
                  <a:pos x="103" y="76"/>
                </a:cxn>
                <a:cxn ang="0">
                  <a:pos x="98" y="0"/>
                </a:cxn>
                <a:cxn ang="0">
                  <a:pos x="114" y="49"/>
                </a:cxn>
                <a:cxn ang="0">
                  <a:pos x="168" y="103"/>
                </a:cxn>
                <a:cxn ang="0">
                  <a:pos x="163" y="43"/>
                </a:cxn>
                <a:cxn ang="0">
                  <a:pos x="168" y="11"/>
                </a:cxn>
                <a:cxn ang="0">
                  <a:pos x="201" y="60"/>
                </a:cxn>
                <a:cxn ang="0">
                  <a:pos x="244" y="92"/>
                </a:cxn>
                <a:cxn ang="0">
                  <a:pos x="287" y="16"/>
                </a:cxn>
                <a:cxn ang="0">
                  <a:pos x="309" y="70"/>
                </a:cxn>
                <a:cxn ang="0">
                  <a:pos x="347" y="114"/>
                </a:cxn>
                <a:cxn ang="0">
                  <a:pos x="369" y="43"/>
                </a:cxn>
                <a:cxn ang="0">
                  <a:pos x="396" y="146"/>
                </a:cxn>
                <a:cxn ang="0">
                  <a:pos x="580" y="921"/>
                </a:cxn>
                <a:cxn ang="0">
                  <a:pos x="472" y="1056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任意多边形 97418"/>
            <p:cNvSpPr/>
            <p:nvPr/>
          </p:nvSpPr>
          <p:spPr>
            <a:xfrm>
              <a:off x="2453" y="1505"/>
              <a:ext cx="906" cy="618"/>
            </a:xfrm>
            <a:custGeom>
              <a:avLst/>
              <a:gdLst/>
              <a:ahLst/>
              <a:cxnLst>
                <a:cxn ang="0">
                  <a:pos x="103" y="130"/>
                </a:cxn>
                <a:cxn ang="0">
                  <a:pos x="5" y="130"/>
                </a:cxn>
                <a:cxn ang="0">
                  <a:pos x="0" y="314"/>
                </a:cxn>
                <a:cxn ang="0">
                  <a:pos x="49" y="558"/>
                </a:cxn>
                <a:cxn ang="0">
                  <a:pos x="456" y="618"/>
                </a:cxn>
                <a:cxn ang="0">
                  <a:pos x="863" y="553"/>
                </a:cxn>
                <a:cxn ang="0">
                  <a:pos x="895" y="309"/>
                </a:cxn>
                <a:cxn ang="0">
                  <a:pos x="906" y="179"/>
                </a:cxn>
                <a:cxn ang="0">
                  <a:pos x="868" y="81"/>
                </a:cxn>
                <a:cxn ang="0">
                  <a:pos x="651" y="0"/>
                </a:cxn>
                <a:cxn ang="0">
                  <a:pos x="450" y="0"/>
                </a:cxn>
                <a:cxn ang="0">
                  <a:pos x="320" y="60"/>
                </a:cxn>
                <a:cxn ang="0">
                  <a:pos x="195" y="130"/>
                </a:cxn>
                <a:cxn ang="0">
                  <a:pos x="103" y="130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任意多边形 97419"/>
            <p:cNvSpPr/>
            <p:nvPr/>
          </p:nvSpPr>
          <p:spPr>
            <a:xfrm>
              <a:off x="2540" y="1928"/>
              <a:ext cx="824" cy="379"/>
            </a:xfrm>
            <a:custGeom>
              <a:avLst/>
              <a:gdLst/>
              <a:ahLst/>
              <a:cxnLst>
                <a:cxn ang="0">
                  <a:pos x="103" y="27"/>
                </a:cxn>
                <a:cxn ang="0">
                  <a:pos x="0" y="97"/>
                </a:cxn>
                <a:cxn ang="0">
                  <a:pos x="423" y="379"/>
                </a:cxn>
                <a:cxn ang="0">
                  <a:pos x="531" y="217"/>
                </a:cxn>
                <a:cxn ang="0">
                  <a:pos x="721" y="152"/>
                </a:cxn>
                <a:cxn ang="0">
                  <a:pos x="824" y="27"/>
                </a:cxn>
                <a:cxn ang="0">
                  <a:pos x="726" y="0"/>
                </a:cxn>
                <a:cxn ang="0">
                  <a:pos x="510" y="38"/>
                </a:cxn>
                <a:cxn ang="0">
                  <a:pos x="385" y="43"/>
                </a:cxn>
                <a:cxn ang="0">
                  <a:pos x="287" y="16"/>
                </a:cxn>
                <a:cxn ang="0">
                  <a:pos x="103" y="27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任意多边形 97420"/>
            <p:cNvSpPr/>
            <p:nvPr/>
          </p:nvSpPr>
          <p:spPr>
            <a:xfrm>
              <a:off x="2160" y="2666"/>
              <a:ext cx="1302" cy="3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74" y="166"/>
                </a:cxn>
                <a:cxn ang="0">
                  <a:pos x="293" y="253"/>
                </a:cxn>
                <a:cxn ang="0">
                  <a:pos x="401" y="318"/>
                </a:cxn>
                <a:cxn ang="0">
                  <a:pos x="488" y="350"/>
                </a:cxn>
                <a:cxn ang="0">
                  <a:pos x="629" y="372"/>
                </a:cxn>
                <a:cxn ang="0">
                  <a:pos x="749" y="372"/>
                </a:cxn>
                <a:cxn ang="0">
                  <a:pos x="868" y="350"/>
                </a:cxn>
                <a:cxn ang="0">
                  <a:pos x="955" y="329"/>
                </a:cxn>
                <a:cxn ang="0">
                  <a:pos x="1052" y="274"/>
                </a:cxn>
                <a:cxn ang="0">
                  <a:pos x="1161" y="226"/>
                </a:cxn>
                <a:cxn ang="0">
                  <a:pos x="1253" y="153"/>
                </a:cxn>
                <a:cxn ang="0">
                  <a:pos x="1302" y="108"/>
                </a:cxn>
                <a:cxn ang="0">
                  <a:pos x="966" y="0"/>
                </a:cxn>
                <a:cxn ang="0">
                  <a:pos x="575" y="11"/>
                </a:cxn>
                <a:cxn ang="0">
                  <a:pos x="0" y="36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任意多边形 97421"/>
            <p:cNvSpPr/>
            <p:nvPr/>
          </p:nvSpPr>
          <p:spPr>
            <a:xfrm>
              <a:off x="2513" y="2150"/>
              <a:ext cx="515" cy="3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128"/>
                </a:cxn>
                <a:cxn ang="0">
                  <a:pos x="70" y="198"/>
                </a:cxn>
                <a:cxn ang="0">
                  <a:pos x="125" y="274"/>
                </a:cxn>
                <a:cxn ang="0">
                  <a:pos x="179" y="339"/>
                </a:cxn>
                <a:cxn ang="0">
                  <a:pos x="233" y="395"/>
                </a:cxn>
                <a:cxn ang="0">
                  <a:pos x="515" y="180"/>
                </a:cxn>
                <a:cxn ang="0">
                  <a:pos x="352" y="72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66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任意多边形 97422"/>
            <p:cNvSpPr/>
            <p:nvPr/>
          </p:nvSpPr>
          <p:spPr>
            <a:xfrm>
              <a:off x="2670" y="1756"/>
              <a:ext cx="770" cy="914"/>
            </a:xfrm>
            <a:custGeom>
              <a:avLst/>
              <a:gdLst/>
              <a:ahLst/>
              <a:cxnLst>
                <a:cxn ang="0">
                  <a:pos x="22" y="900"/>
                </a:cxn>
                <a:cxn ang="0">
                  <a:pos x="0" y="791"/>
                </a:cxn>
                <a:cxn ang="0">
                  <a:pos x="65" y="683"/>
                </a:cxn>
                <a:cxn ang="0">
                  <a:pos x="206" y="574"/>
                </a:cxn>
                <a:cxn ang="0">
                  <a:pos x="325" y="488"/>
                </a:cxn>
                <a:cxn ang="0">
                  <a:pos x="380" y="379"/>
                </a:cxn>
                <a:cxn ang="0">
                  <a:pos x="477" y="347"/>
                </a:cxn>
                <a:cxn ang="0">
                  <a:pos x="586" y="325"/>
                </a:cxn>
                <a:cxn ang="0">
                  <a:pos x="629" y="238"/>
                </a:cxn>
                <a:cxn ang="0">
                  <a:pos x="683" y="119"/>
                </a:cxn>
                <a:cxn ang="0">
                  <a:pos x="716" y="22"/>
                </a:cxn>
                <a:cxn ang="0">
                  <a:pos x="748" y="0"/>
                </a:cxn>
                <a:cxn ang="0">
                  <a:pos x="770" y="145"/>
                </a:cxn>
                <a:cxn ang="0">
                  <a:pos x="770" y="269"/>
                </a:cxn>
                <a:cxn ang="0">
                  <a:pos x="770" y="356"/>
                </a:cxn>
                <a:cxn ang="0">
                  <a:pos x="759" y="448"/>
                </a:cxn>
                <a:cxn ang="0">
                  <a:pos x="743" y="535"/>
                </a:cxn>
                <a:cxn ang="0">
                  <a:pos x="705" y="632"/>
                </a:cxn>
                <a:cxn ang="0">
                  <a:pos x="667" y="708"/>
                </a:cxn>
                <a:cxn ang="0">
                  <a:pos x="613" y="789"/>
                </a:cxn>
                <a:cxn ang="0">
                  <a:pos x="515" y="914"/>
                </a:cxn>
                <a:cxn ang="0">
                  <a:pos x="325" y="889"/>
                </a:cxn>
                <a:cxn ang="0">
                  <a:pos x="22" y="900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任意多边形 97423"/>
            <p:cNvSpPr/>
            <p:nvPr/>
          </p:nvSpPr>
          <p:spPr>
            <a:xfrm>
              <a:off x="1661" y="2417"/>
              <a:ext cx="1817" cy="433"/>
            </a:xfrm>
            <a:custGeom>
              <a:avLst/>
              <a:gdLst/>
              <a:ahLst/>
              <a:cxnLst>
                <a:cxn ang="0">
                  <a:pos x="325" y="54"/>
                </a:cxn>
                <a:cxn ang="0">
                  <a:pos x="363" y="105"/>
                </a:cxn>
                <a:cxn ang="0">
                  <a:pos x="445" y="141"/>
                </a:cxn>
                <a:cxn ang="0">
                  <a:pos x="521" y="148"/>
                </a:cxn>
                <a:cxn ang="0">
                  <a:pos x="586" y="141"/>
                </a:cxn>
                <a:cxn ang="0">
                  <a:pos x="727" y="162"/>
                </a:cxn>
                <a:cxn ang="0">
                  <a:pos x="857" y="227"/>
                </a:cxn>
                <a:cxn ang="0">
                  <a:pos x="965" y="235"/>
                </a:cxn>
                <a:cxn ang="0">
                  <a:pos x="1031" y="217"/>
                </a:cxn>
                <a:cxn ang="0">
                  <a:pos x="1117" y="202"/>
                </a:cxn>
                <a:cxn ang="0">
                  <a:pos x="1204" y="195"/>
                </a:cxn>
                <a:cxn ang="0">
                  <a:pos x="1280" y="191"/>
                </a:cxn>
                <a:cxn ang="0">
                  <a:pos x="1345" y="195"/>
                </a:cxn>
                <a:cxn ang="0">
                  <a:pos x="1464" y="195"/>
                </a:cxn>
                <a:cxn ang="0">
                  <a:pos x="1605" y="238"/>
                </a:cxn>
                <a:cxn ang="0">
                  <a:pos x="1714" y="314"/>
                </a:cxn>
                <a:cxn ang="0">
                  <a:pos x="1817" y="354"/>
                </a:cxn>
                <a:cxn ang="0">
                  <a:pos x="1752" y="402"/>
                </a:cxn>
                <a:cxn ang="0">
                  <a:pos x="1719" y="381"/>
                </a:cxn>
                <a:cxn ang="0">
                  <a:pos x="1616" y="357"/>
                </a:cxn>
                <a:cxn ang="0">
                  <a:pos x="1443" y="336"/>
                </a:cxn>
                <a:cxn ang="0">
                  <a:pos x="1421" y="281"/>
                </a:cxn>
                <a:cxn ang="0">
                  <a:pos x="1389" y="281"/>
                </a:cxn>
                <a:cxn ang="0">
                  <a:pos x="1334" y="357"/>
                </a:cxn>
                <a:cxn ang="0">
                  <a:pos x="1237" y="379"/>
                </a:cxn>
                <a:cxn ang="0">
                  <a:pos x="1161" y="382"/>
                </a:cxn>
                <a:cxn ang="0">
                  <a:pos x="1041" y="404"/>
                </a:cxn>
                <a:cxn ang="0">
                  <a:pos x="955" y="433"/>
                </a:cxn>
                <a:cxn ang="0">
                  <a:pos x="835" y="422"/>
                </a:cxn>
                <a:cxn ang="0">
                  <a:pos x="765" y="372"/>
                </a:cxn>
                <a:cxn ang="0">
                  <a:pos x="683" y="346"/>
                </a:cxn>
                <a:cxn ang="0">
                  <a:pos x="624" y="359"/>
                </a:cxn>
                <a:cxn ang="0">
                  <a:pos x="564" y="357"/>
                </a:cxn>
                <a:cxn ang="0">
                  <a:pos x="510" y="323"/>
                </a:cxn>
                <a:cxn ang="0">
                  <a:pos x="445" y="271"/>
                </a:cxn>
                <a:cxn ang="0">
                  <a:pos x="380" y="227"/>
                </a:cxn>
                <a:cxn ang="0">
                  <a:pos x="320" y="229"/>
                </a:cxn>
                <a:cxn ang="0">
                  <a:pos x="249" y="249"/>
                </a:cxn>
                <a:cxn ang="0">
                  <a:pos x="184" y="280"/>
                </a:cxn>
                <a:cxn ang="0">
                  <a:pos x="119" y="301"/>
                </a:cxn>
                <a:cxn ang="0">
                  <a:pos x="43" y="303"/>
                </a:cxn>
                <a:cxn ang="0">
                  <a:pos x="11" y="269"/>
                </a:cxn>
                <a:cxn ang="0">
                  <a:pos x="0" y="238"/>
                </a:cxn>
                <a:cxn ang="0">
                  <a:pos x="43" y="173"/>
                </a:cxn>
                <a:cxn ang="0">
                  <a:pos x="71" y="72"/>
                </a:cxn>
                <a:cxn ang="0">
                  <a:pos x="76" y="32"/>
                </a:cxn>
                <a:cxn ang="0">
                  <a:pos x="114" y="2"/>
                </a:cxn>
                <a:cxn ang="0">
                  <a:pos x="163" y="0"/>
                </a:cxn>
                <a:cxn ang="0">
                  <a:pos x="325" y="54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9" name="任意多边形 97424"/>
            <p:cNvSpPr/>
            <p:nvPr/>
          </p:nvSpPr>
          <p:spPr>
            <a:xfrm>
              <a:off x="2290" y="1572"/>
              <a:ext cx="651" cy="708"/>
            </a:xfrm>
            <a:custGeom>
              <a:avLst/>
              <a:gdLst/>
              <a:ahLst/>
              <a:cxnLst>
                <a:cxn ang="0">
                  <a:pos x="651" y="708"/>
                </a:cxn>
                <a:cxn ang="0">
                  <a:pos x="635" y="659"/>
                </a:cxn>
                <a:cxn ang="0">
                  <a:pos x="543" y="596"/>
                </a:cxn>
                <a:cxn ang="0">
                  <a:pos x="423" y="531"/>
                </a:cxn>
                <a:cxn ang="0">
                  <a:pos x="315" y="444"/>
                </a:cxn>
                <a:cxn ang="0">
                  <a:pos x="320" y="437"/>
                </a:cxn>
                <a:cxn ang="0">
                  <a:pos x="250" y="368"/>
                </a:cxn>
                <a:cxn ang="0">
                  <a:pos x="217" y="285"/>
                </a:cxn>
                <a:cxn ang="0">
                  <a:pos x="195" y="217"/>
                </a:cxn>
                <a:cxn ang="0">
                  <a:pos x="195" y="119"/>
                </a:cxn>
                <a:cxn ang="0">
                  <a:pos x="228" y="87"/>
                </a:cxn>
                <a:cxn ang="0">
                  <a:pos x="391" y="108"/>
                </a:cxn>
                <a:cxn ang="0">
                  <a:pos x="250" y="11"/>
                </a:cxn>
                <a:cxn ang="0">
                  <a:pos x="130" y="0"/>
                </a:cxn>
                <a:cxn ang="0">
                  <a:pos x="43" y="33"/>
                </a:cxn>
                <a:cxn ang="0">
                  <a:pos x="22" y="79"/>
                </a:cxn>
                <a:cxn ang="0">
                  <a:pos x="0" y="154"/>
                </a:cxn>
                <a:cxn ang="0">
                  <a:pos x="22" y="226"/>
                </a:cxn>
                <a:cxn ang="0">
                  <a:pos x="81" y="284"/>
                </a:cxn>
                <a:cxn ang="0">
                  <a:pos x="130" y="325"/>
                </a:cxn>
                <a:cxn ang="0">
                  <a:pos x="152" y="433"/>
                </a:cxn>
                <a:cxn ang="0">
                  <a:pos x="152" y="502"/>
                </a:cxn>
                <a:cxn ang="0">
                  <a:pos x="184" y="589"/>
                </a:cxn>
                <a:cxn ang="0">
                  <a:pos x="250" y="661"/>
                </a:cxn>
                <a:cxn ang="0">
                  <a:pos x="336" y="683"/>
                </a:cxn>
                <a:cxn ang="0">
                  <a:pos x="445" y="672"/>
                </a:cxn>
                <a:cxn ang="0">
                  <a:pos x="543" y="683"/>
                </a:cxn>
                <a:cxn ang="0">
                  <a:pos x="651" y="708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任意多边形 97425"/>
            <p:cNvSpPr/>
            <p:nvPr/>
          </p:nvSpPr>
          <p:spPr>
            <a:xfrm>
              <a:off x="2681" y="1749"/>
              <a:ext cx="732" cy="785"/>
            </a:xfrm>
            <a:custGeom>
              <a:avLst/>
              <a:gdLst/>
              <a:ahLst/>
              <a:cxnLst>
                <a:cxn ang="0">
                  <a:pos x="0" y="785"/>
                </a:cxn>
                <a:cxn ang="0">
                  <a:pos x="65" y="720"/>
                </a:cxn>
                <a:cxn ang="0">
                  <a:pos x="152" y="688"/>
                </a:cxn>
                <a:cxn ang="0">
                  <a:pos x="255" y="650"/>
                </a:cxn>
                <a:cxn ang="0">
                  <a:pos x="277" y="612"/>
                </a:cxn>
                <a:cxn ang="0">
                  <a:pos x="277" y="590"/>
                </a:cxn>
                <a:cxn ang="0">
                  <a:pos x="304" y="558"/>
                </a:cxn>
                <a:cxn ang="0">
                  <a:pos x="385" y="514"/>
                </a:cxn>
                <a:cxn ang="0">
                  <a:pos x="396" y="466"/>
                </a:cxn>
                <a:cxn ang="0">
                  <a:pos x="401" y="417"/>
                </a:cxn>
                <a:cxn ang="0">
                  <a:pos x="439" y="411"/>
                </a:cxn>
                <a:cxn ang="0">
                  <a:pos x="531" y="406"/>
                </a:cxn>
                <a:cxn ang="0">
                  <a:pos x="591" y="379"/>
                </a:cxn>
                <a:cxn ang="0">
                  <a:pos x="602" y="330"/>
                </a:cxn>
                <a:cxn ang="0">
                  <a:pos x="667" y="292"/>
                </a:cxn>
                <a:cxn ang="0">
                  <a:pos x="699" y="238"/>
                </a:cxn>
                <a:cxn ang="0">
                  <a:pos x="721" y="168"/>
                </a:cxn>
                <a:cxn ang="0">
                  <a:pos x="727" y="135"/>
                </a:cxn>
                <a:cxn ang="0">
                  <a:pos x="732" y="0"/>
                </a:cxn>
                <a:cxn ang="0">
                  <a:pos x="678" y="60"/>
                </a:cxn>
                <a:cxn ang="0">
                  <a:pos x="672" y="119"/>
                </a:cxn>
                <a:cxn ang="0">
                  <a:pos x="645" y="184"/>
                </a:cxn>
                <a:cxn ang="0">
                  <a:pos x="613" y="233"/>
                </a:cxn>
                <a:cxn ang="0">
                  <a:pos x="580" y="287"/>
                </a:cxn>
                <a:cxn ang="0">
                  <a:pos x="558" y="309"/>
                </a:cxn>
                <a:cxn ang="0">
                  <a:pos x="515" y="319"/>
                </a:cxn>
                <a:cxn ang="0">
                  <a:pos x="439" y="341"/>
                </a:cxn>
                <a:cxn ang="0">
                  <a:pos x="358" y="363"/>
                </a:cxn>
                <a:cxn ang="0">
                  <a:pos x="325" y="406"/>
                </a:cxn>
                <a:cxn ang="0">
                  <a:pos x="320" y="433"/>
                </a:cxn>
                <a:cxn ang="0">
                  <a:pos x="298" y="493"/>
                </a:cxn>
                <a:cxn ang="0">
                  <a:pos x="222" y="536"/>
                </a:cxn>
                <a:cxn ang="0">
                  <a:pos x="174" y="563"/>
                </a:cxn>
                <a:cxn ang="0">
                  <a:pos x="125" y="601"/>
                </a:cxn>
                <a:cxn ang="0">
                  <a:pos x="54" y="655"/>
                </a:cxn>
                <a:cxn ang="0">
                  <a:pos x="22" y="698"/>
                </a:cxn>
                <a:cxn ang="0">
                  <a:pos x="0" y="785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任意多边形 97426"/>
            <p:cNvSpPr/>
            <p:nvPr/>
          </p:nvSpPr>
          <p:spPr>
            <a:xfrm>
              <a:off x="2589" y="1478"/>
              <a:ext cx="835" cy="531"/>
            </a:xfrm>
            <a:custGeom>
              <a:avLst/>
              <a:gdLst/>
              <a:ahLst/>
              <a:cxnLst>
                <a:cxn ang="0">
                  <a:pos x="0" y="504"/>
                </a:cxn>
                <a:cxn ang="0">
                  <a:pos x="38" y="450"/>
                </a:cxn>
                <a:cxn ang="0">
                  <a:pos x="119" y="433"/>
                </a:cxn>
                <a:cxn ang="0">
                  <a:pos x="222" y="444"/>
                </a:cxn>
                <a:cxn ang="0">
                  <a:pos x="325" y="466"/>
                </a:cxn>
                <a:cxn ang="0">
                  <a:pos x="455" y="461"/>
                </a:cxn>
                <a:cxn ang="0">
                  <a:pos x="661" y="423"/>
                </a:cxn>
                <a:cxn ang="0">
                  <a:pos x="710" y="368"/>
                </a:cxn>
                <a:cxn ang="0">
                  <a:pos x="737" y="293"/>
                </a:cxn>
                <a:cxn ang="0">
                  <a:pos x="737" y="179"/>
                </a:cxn>
                <a:cxn ang="0">
                  <a:pos x="699" y="130"/>
                </a:cxn>
                <a:cxn ang="0">
                  <a:pos x="618" y="103"/>
                </a:cxn>
                <a:cxn ang="0">
                  <a:pos x="564" y="65"/>
                </a:cxn>
                <a:cxn ang="0">
                  <a:pos x="521" y="0"/>
                </a:cxn>
                <a:cxn ang="0">
                  <a:pos x="602" y="43"/>
                </a:cxn>
                <a:cxn ang="0">
                  <a:pos x="710" y="70"/>
                </a:cxn>
                <a:cxn ang="0">
                  <a:pos x="786" y="125"/>
                </a:cxn>
                <a:cxn ang="0">
                  <a:pos x="830" y="163"/>
                </a:cxn>
                <a:cxn ang="0">
                  <a:pos x="835" y="211"/>
                </a:cxn>
                <a:cxn ang="0">
                  <a:pos x="824" y="271"/>
                </a:cxn>
                <a:cxn ang="0">
                  <a:pos x="781" y="325"/>
                </a:cxn>
                <a:cxn ang="0">
                  <a:pos x="759" y="352"/>
                </a:cxn>
                <a:cxn ang="0">
                  <a:pos x="754" y="401"/>
                </a:cxn>
                <a:cxn ang="0">
                  <a:pos x="699" y="488"/>
                </a:cxn>
                <a:cxn ang="0">
                  <a:pos x="602" y="509"/>
                </a:cxn>
                <a:cxn ang="0">
                  <a:pos x="553" y="493"/>
                </a:cxn>
                <a:cxn ang="0">
                  <a:pos x="488" y="504"/>
                </a:cxn>
                <a:cxn ang="0">
                  <a:pos x="445" y="531"/>
                </a:cxn>
                <a:cxn ang="0">
                  <a:pos x="369" y="531"/>
                </a:cxn>
                <a:cxn ang="0">
                  <a:pos x="304" y="504"/>
                </a:cxn>
                <a:cxn ang="0">
                  <a:pos x="239" y="482"/>
                </a:cxn>
                <a:cxn ang="0">
                  <a:pos x="195" y="498"/>
                </a:cxn>
                <a:cxn ang="0">
                  <a:pos x="103" y="504"/>
                </a:cxn>
                <a:cxn ang="0">
                  <a:pos x="43" y="509"/>
                </a:cxn>
                <a:cxn ang="0">
                  <a:pos x="0" y="504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任意多边形 97427"/>
            <p:cNvSpPr/>
            <p:nvPr/>
          </p:nvSpPr>
          <p:spPr>
            <a:xfrm>
              <a:off x="2632" y="1413"/>
              <a:ext cx="537" cy="395"/>
            </a:xfrm>
            <a:custGeom>
              <a:avLst/>
              <a:gdLst/>
              <a:ahLst/>
              <a:cxnLst>
                <a:cxn ang="0">
                  <a:pos x="532" y="395"/>
                </a:cxn>
                <a:cxn ang="0">
                  <a:pos x="537" y="216"/>
                </a:cxn>
                <a:cxn ang="0">
                  <a:pos x="515" y="65"/>
                </a:cxn>
                <a:cxn ang="0">
                  <a:pos x="466" y="11"/>
                </a:cxn>
                <a:cxn ang="0">
                  <a:pos x="391" y="0"/>
                </a:cxn>
                <a:cxn ang="0">
                  <a:pos x="271" y="11"/>
                </a:cxn>
                <a:cxn ang="0">
                  <a:pos x="179" y="43"/>
                </a:cxn>
                <a:cxn ang="0">
                  <a:pos x="136" y="92"/>
                </a:cxn>
                <a:cxn ang="0">
                  <a:pos x="65" y="157"/>
                </a:cxn>
                <a:cxn ang="0">
                  <a:pos x="11" y="200"/>
                </a:cxn>
                <a:cxn ang="0">
                  <a:pos x="0" y="222"/>
                </a:cxn>
                <a:cxn ang="0">
                  <a:pos x="43" y="260"/>
                </a:cxn>
                <a:cxn ang="0">
                  <a:pos x="136" y="206"/>
                </a:cxn>
                <a:cxn ang="0">
                  <a:pos x="222" y="157"/>
                </a:cxn>
                <a:cxn ang="0">
                  <a:pos x="342" y="146"/>
                </a:cxn>
                <a:cxn ang="0">
                  <a:pos x="418" y="162"/>
                </a:cxn>
                <a:cxn ang="0">
                  <a:pos x="483" y="206"/>
                </a:cxn>
                <a:cxn ang="0">
                  <a:pos x="499" y="276"/>
                </a:cxn>
                <a:cxn ang="0">
                  <a:pos x="532" y="395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任意多边形 97428"/>
            <p:cNvSpPr/>
            <p:nvPr/>
          </p:nvSpPr>
          <p:spPr>
            <a:xfrm>
              <a:off x="2600" y="1630"/>
              <a:ext cx="417" cy="298"/>
            </a:xfrm>
            <a:custGeom>
              <a:avLst/>
              <a:gdLst/>
              <a:ahLst/>
              <a:cxnLst>
                <a:cxn ang="0">
                  <a:pos x="417" y="49"/>
                </a:cxn>
                <a:cxn ang="0">
                  <a:pos x="314" y="5"/>
                </a:cxn>
                <a:cxn ang="0">
                  <a:pos x="211" y="0"/>
                </a:cxn>
                <a:cxn ang="0">
                  <a:pos x="87" y="11"/>
                </a:cxn>
                <a:cxn ang="0">
                  <a:pos x="16" y="33"/>
                </a:cxn>
                <a:cxn ang="0">
                  <a:pos x="0" y="76"/>
                </a:cxn>
                <a:cxn ang="0">
                  <a:pos x="5" y="119"/>
                </a:cxn>
                <a:cxn ang="0">
                  <a:pos x="32" y="146"/>
                </a:cxn>
                <a:cxn ang="0">
                  <a:pos x="81" y="179"/>
                </a:cxn>
                <a:cxn ang="0">
                  <a:pos x="184" y="233"/>
                </a:cxn>
                <a:cxn ang="0">
                  <a:pos x="222" y="293"/>
                </a:cxn>
                <a:cxn ang="0">
                  <a:pos x="260" y="298"/>
                </a:cxn>
                <a:cxn ang="0">
                  <a:pos x="217" y="211"/>
                </a:cxn>
                <a:cxn ang="0">
                  <a:pos x="146" y="173"/>
                </a:cxn>
                <a:cxn ang="0">
                  <a:pos x="119" y="141"/>
                </a:cxn>
                <a:cxn ang="0">
                  <a:pos x="76" y="119"/>
                </a:cxn>
                <a:cxn ang="0">
                  <a:pos x="76" y="98"/>
                </a:cxn>
                <a:cxn ang="0">
                  <a:pos x="87" y="81"/>
                </a:cxn>
                <a:cxn ang="0">
                  <a:pos x="157" y="49"/>
                </a:cxn>
                <a:cxn ang="0">
                  <a:pos x="222" y="38"/>
                </a:cxn>
                <a:cxn ang="0">
                  <a:pos x="298" y="33"/>
                </a:cxn>
                <a:cxn ang="0">
                  <a:pos x="417" y="49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任意多边形 97429"/>
            <p:cNvSpPr/>
            <p:nvPr/>
          </p:nvSpPr>
          <p:spPr>
            <a:xfrm>
              <a:off x="2827" y="1646"/>
              <a:ext cx="277" cy="249"/>
            </a:xfrm>
            <a:custGeom>
              <a:avLst/>
              <a:gdLst/>
              <a:ahLst/>
              <a:cxnLst>
                <a:cxn ang="0">
                  <a:pos x="147" y="11"/>
                </a:cxn>
                <a:cxn ang="0">
                  <a:pos x="190" y="32"/>
                </a:cxn>
                <a:cxn ang="0">
                  <a:pos x="217" y="70"/>
                </a:cxn>
                <a:cxn ang="0">
                  <a:pos x="196" y="135"/>
                </a:cxn>
                <a:cxn ang="0">
                  <a:pos x="136" y="189"/>
                </a:cxn>
                <a:cxn ang="0">
                  <a:pos x="65" y="211"/>
                </a:cxn>
                <a:cxn ang="0">
                  <a:pos x="0" y="200"/>
                </a:cxn>
                <a:cxn ang="0">
                  <a:pos x="27" y="244"/>
                </a:cxn>
                <a:cxn ang="0">
                  <a:pos x="92" y="244"/>
                </a:cxn>
                <a:cxn ang="0">
                  <a:pos x="141" y="249"/>
                </a:cxn>
                <a:cxn ang="0">
                  <a:pos x="190" y="244"/>
                </a:cxn>
                <a:cxn ang="0">
                  <a:pos x="255" y="211"/>
                </a:cxn>
                <a:cxn ang="0">
                  <a:pos x="277" y="135"/>
                </a:cxn>
                <a:cxn ang="0">
                  <a:pos x="261" y="108"/>
                </a:cxn>
                <a:cxn ang="0">
                  <a:pos x="272" y="76"/>
                </a:cxn>
                <a:cxn ang="0">
                  <a:pos x="272" y="27"/>
                </a:cxn>
                <a:cxn ang="0">
                  <a:pos x="228" y="0"/>
                </a:cxn>
                <a:cxn ang="0">
                  <a:pos x="147" y="11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任意多边形 97430"/>
            <p:cNvSpPr/>
            <p:nvPr/>
          </p:nvSpPr>
          <p:spPr>
            <a:xfrm>
              <a:off x="2784" y="1700"/>
              <a:ext cx="190" cy="141"/>
            </a:xfrm>
            <a:custGeom>
              <a:avLst/>
              <a:gdLst/>
              <a:ahLst/>
              <a:cxnLst>
                <a:cxn ang="0">
                  <a:pos x="190" y="76"/>
                </a:cxn>
                <a:cxn ang="0">
                  <a:pos x="157" y="22"/>
                </a:cxn>
                <a:cxn ang="0">
                  <a:pos x="87" y="0"/>
                </a:cxn>
                <a:cxn ang="0">
                  <a:pos x="33" y="11"/>
                </a:cxn>
                <a:cxn ang="0">
                  <a:pos x="5" y="43"/>
                </a:cxn>
                <a:cxn ang="0">
                  <a:pos x="0" y="92"/>
                </a:cxn>
                <a:cxn ang="0">
                  <a:pos x="5" y="125"/>
                </a:cxn>
                <a:cxn ang="0">
                  <a:pos x="33" y="141"/>
                </a:cxn>
                <a:cxn ang="0">
                  <a:pos x="43" y="81"/>
                </a:cxn>
                <a:cxn ang="0">
                  <a:pos x="81" y="71"/>
                </a:cxn>
                <a:cxn ang="0">
                  <a:pos x="152" y="87"/>
                </a:cxn>
                <a:cxn ang="0">
                  <a:pos x="174" y="130"/>
                </a:cxn>
                <a:cxn ang="0">
                  <a:pos x="190" y="76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任意多边形 97431"/>
            <p:cNvSpPr/>
            <p:nvPr/>
          </p:nvSpPr>
          <p:spPr>
            <a:xfrm>
              <a:off x="2583" y="1032"/>
              <a:ext cx="906" cy="536"/>
            </a:xfrm>
            <a:custGeom>
              <a:avLst/>
              <a:gdLst/>
              <a:ahLst/>
              <a:cxnLst>
                <a:cxn ang="0">
                  <a:pos x="0" y="357"/>
                </a:cxn>
                <a:cxn ang="0">
                  <a:pos x="60" y="319"/>
                </a:cxn>
                <a:cxn ang="0">
                  <a:pos x="71" y="271"/>
                </a:cxn>
                <a:cxn ang="0">
                  <a:pos x="71" y="189"/>
                </a:cxn>
                <a:cxn ang="0">
                  <a:pos x="98" y="141"/>
                </a:cxn>
                <a:cxn ang="0">
                  <a:pos x="163" y="125"/>
                </a:cxn>
                <a:cxn ang="0">
                  <a:pos x="217" y="125"/>
                </a:cxn>
                <a:cxn ang="0">
                  <a:pos x="293" y="141"/>
                </a:cxn>
                <a:cxn ang="0">
                  <a:pos x="326" y="184"/>
                </a:cxn>
                <a:cxn ang="0">
                  <a:pos x="358" y="211"/>
                </a:cxn>
                <a:cxn ang="0">
                  <a:pos x="396" y="217"/>
                </a:cxn>
                <a:cxn ang="0">
                  <a:pos x="477" y="211"/>
                </a:cxn>
                <a:cxn ang="0">
                  <a:pos x="543" y="195"/>
                </a:cxn>
                <a:cxn ang="0">
                  <a:pos x="629" y="200"/>
                </a:cxn>
                <a:cxn ang="0">
                  <a:pos x="678" y="222"/>
                </a:cxn>
                <a:cxn ang="0">
                  <a:pos x="738" y="260"/>
                </a:cxn>
                <a:cxn ang="0">
                  <a:pos x="803" y="319"/>
                </a:cxn>
                <a:cxn ang="0">
                  <a:pos x="846" y="390"/>
                </a:cxn>
                <a:cxn ang="0">
                  <a:pos x="868" y="433"/>
                </a:cxn>
                <a:cxn ang="0">
                  <a:pos x="884" y="487"/>
                </a:cxn>
                <a:cxn ang="0">
                  <a:pos x="890" y="536"/>
                </a:cxn>
                <a:cxn ang="0">
                  <a:pos x="906" y="439"/>
                </a:cxn>
                <a:cxn ang="0">
                  <a:pos x="901" y="390"/>
                </a:cxn>
                <a:cxn ang="0">
                  <a:pos x="852" y="276"/>
                </a:cxn>
                <a:cxn ang="0">
                  <a:pos x="792" y="189"/>
                </a:cxn>
                <a:cxn ang="0">
                  <a:pos x="732" y="152"/>
                </a:cxn>
                <a:cxn ang="0">
                  <a:pos x="651" y="130"/>
                </a:cxn>
                <a:cxn ang="0">
                  <a:pos x="591" y="125"/>
                </a:cxn>
                <a:cxn ang="0">
                  <a:pos x="521" y="130"/>
                </a:cxn>
                <a:cxn ang="0">
                  <a:pos x="467" y="125"/>
                </a:cxn>
                <a:cxn ang="0">
                  <a:pos x="412" y="81"/>
                </a:cxn>
                <a:cxn ang="0">
                  <a:pos x="369" y="38"/>
                </a:cxn>
                <a:cxn ang="0">
                  <a:pos x="331" y="16"/>
                </a:cxn>
                <a:cxn ang="0">
                  <a:pos x="288" y="0"/>
                </a:cxn>
                <a:cxn ang="0">
                  <a:pos x="184" y="5"/>
                </a:cxn>
                <a:cxn ang="0">
                  <a:pos x="114" y="11"/>
                </a:cxn>
                <a:cxn ang="0">
                  <a:pos x="76" y="32"/>
                </a:cxn>
                <a:cxn ang="0">
                  <a:pos x="22" y="81"/>
                </a:cxn>
                <a:cxn ang="0">
                  <a:pos x="5" y="141"/>
                </a:cxn>
                <a:cxn ang="0">
                  <a:pos x="11" y="217"/>
                </a:cxn>
                <a:cxn ang="0">
                  <a:pos x="22" y="276"/>
                </a:cxn>
                <a:cxn ang="0">
                  <a:pos x="0" y="357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7" name="组合 97432"/>
          <p:cNvGrpSpPr/>
          <p:nvPr/>
        </p:nvGrpSpPr>
        <p:grpSpPr>
          <a:xfrm rot="-571004">
            <a:off x="4211638" y="5651500"/>
            <a:ext cx="1189037" cy="836613"/>
            <a:chOff x="1673" y="895"/>
            <a:chExt cx="3187" cy="2318"/>
          </a:xfrm>
        </p:grpSpPr>
        <p:sp>
          <p:nvSpPr>
            <p:cNvPr id="37899" name="任意多边形 97433"/>
            <p:cNvSpPr/>
            <p:nvPr/>
          </p:nvSpPr>
          <p:spPr>
            <a:xfrm>
              <a:off x="3472" y="1561"/>
              <a:ext cx="1198" cy="1377"/>
            </a:xfrm>
            <a:custGeom>
              <a:avLst/>
              <a:gdLst/>
              <a:ahLst/>
              <a:cxnLst>
                <a:cxn ang="0">
                  <a:pos x="393" y="56"/>
                </a:cxn>
                <a:cxn ang="0">
                  <a:pos x="666" y="0"/>
                </a:cxn>
                <a:cxn ang="0">
                  <a:pos x="957" y="50"/>
                </a:cxn>
                <a:cxn ang="0">
                  <a:pos x="1185" y="250"/>
                </a:cxn>
                <a:cxn ang="0">
                  <a:pos x="1198" y="457"/>
                </a:cxn>
                <a:cxn ang="0">
                  <a:pos x="1109" y="757"/>
                </a:cxn>
                <a:cxn ang="0">
                  <a:pos x="830" y="1108"/>
                </a:cxn>
                <a:cxn ang="0">
                  <a:pos x="634" y="1333"/>
                </a:cxn>
                <a:cxn ang="0">
                  <a:pos x="311" y="1377"/>
                </a:cxn>
                <a:cxn ang="0">
                  <a:pos x="0" y="1139"/>
                </a:cxn>
                <a:cxn ang="0">
                  <a:pos x="393" y="56"/>
                </a:cxn>
              </a:cxnLst>
              <a:rect l="0" t="0" r="0" b="0"/>
              <a:pathLst>
                <a:path w="567" h="660">
                  <a:moveTo>
                    <a:pt x="186" y="27"/>
                  </a:moveTo>
                  <a:lnTo>
                    <a:pt x="315" y="0"/>
                  </a:lnTo>
                  <a:lnTo>
                    <a:pt x="453" y="24"/>
                  </a:lnTo>
                  <a:lnTo>
                    <a:pt x="561" y="120"/>
                  </a:lnTo>
                  <a:lnTo>
                    <a:pt x="567" y="219"/>
                  </a:lnTo>
                  <a:lnTo>
                    <a:pt x="525" y="363"/>
                  </a:lnTo>
                  <a:lnTo>
                    <a:pt x="393" y="531"/>
                  </a:lnTo>
                  <a:lnTo>
                    <a:pt x="300" y="639"/>
                  </a:lnTo>
                  <a:lnTo>
                    <a:pt x="147" y="660"/>
                  </a:lnTo>
                  <a:lnTo>
                    <a:pt x="0" y="546"/>
                  </a:lnTo>
                  <a:lnTo>
                    <a:pt x="186" y="27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任意多边形 97434"/>
            <p:cNvSpPr/>
            <p:nvPr/>
          </p:nvSpPr>
          <p:spPr>
            <a:xfrm>
              <a:off x="3472" y="1672"/>
              <a:ext cx="1014" cy="1214"/>
            </a:xfrm>
            <a:custGeom>
              <a:avLst/>
              <a:gdLst/>
              <a:ahLst/>
              <a:cxnLst>
                <a:cxn ang="0">
                  <a:pos x="437" y="144"/>
                </a:cxn>
                <a:cxn ang="0">
                  <a:pos x="482" y="31"/>
                </a:cxn>
                <a:cxn ang="0">
                  <a:pos x="621" y="0"/>
                </a:cxn>
                <a:cxn ang="0">
                  <a:pos x="684" y="6"/>
                </a:cxn>
                <a:cxn ang="0">
                  <a:pos x="608" y="38"/>
                </a:cxn>
                <a:cxn ang="0">
                  <a:pos x="577" y="88"/>
                </a:cxn>
                <a:cxn ang="0">
                  <a:pos x="627" y="88"/>
                </a:cxn>
                <a:cxn ang="0">
                  <a:pos x="716" y="88"/>
                </a:cxn>
                <a:cxn ang="0">
                  <a:pos x="868" y="88"/>
                </a:cxn>
                <a:cxn ang="0">
                  <a:pos x="729" y="138"/>
                </a:cxn>
                <a:cxn ang="0">
                  <a:pos x="684" y="175"/>
                </a:cxn>
                <a:cxn ang="0">
                  <a:pos x="646" y="219"/>
                </a:cxn>
                <a:cxn ang="0">
                  <a:pos x="602" y="325"/>
                </a:cxn>
                <a:cxn ang="0">
                  <a:pos x="722" y="250"/>
                </a:cxn>
                <a:cxn ang="0">
                  <a:pos x="767" y="219"/>
                </a:cxn>
                <a:cxn ang="0">
                  <a:pos x="906" y="194"/>
                </a:cxn>
                <a:cxn ang="0">
                  <a:pos x="1014" y="200"/>
                </a:cxn>
                <a:cxn ang="0">
                  <a:pos x="925" y="238"/>
                </a:cxn>
                <a:cxn ang="0">
                  <a:pos x="760" y="344"/>
                </a:cxn>
                <a:cxn ang="0">
                  <a:pos x="646" y="463"/>
                </a:cxn>
                <a:cxn ang="0">
                  <a:pos x="602" y="563"/>
                </a:cxn>
                <a:cxn ang="0">
                  <a:pos x="659" y="519"/>
                </a:cxn>
                <a:cxn ang="0">
                  <a:pos x="754" y="488"/>
                </a:cxn>
                <a:cxn ang="0">
                  <a:pos x="868" y="482"/>
                </a:cxn>
                <a:cxn ang="0">
                  <a:pos x="792" y="519"/>
                </a:cxn>
                <a:cxn ang="0">
                  <a:pos x="684" y="620"/>
                </a:cxn>
                <a:cxn ang="0">
                  <a:pos x="583" y="738"/>
                </a:cxn>
                <a:cxn ang="0">
                  <a:pos x="646" y="726"/>
                </a:cxn>
                <a:cxn ang="0">
                  <a:pos x="735" y="732"/>
                </a:cxn>
                <a:cxn ang="0">
                  <a:pos x="799" y="788"/>
                </a:cxn>
                <a:cxn ang="0">
                  <a:pos x="684" y="782"/>
                </a:cxn>
                <a:cxn ang="0">
                  <a:pos x="583" y="814"/>
                </a:cxn>
                <a:cxn ang="0">
                  <a:pos x="488" y="889"/>
                </a:cxn>
                <a:cxn ang="0">
                  <a:pos x="653" y="857"/>
                </a:cxn>
                <a:cxn ang="0">
                  <a:pos x="691" y="870"/>
                </a:cxn>
                <a:cxn ang="0">
                  <a:pos x="811" y="920"/>
                </a:cxn>
                <a:cxn ang="0">
                  <a:pos x="703" y="920"/>
                </a:cxn>
                <a:cxn ang="0">
                  <a:pos x="558" y="951"/>
                </a:cxn>
                <a:cxn ang="0">
                  <a:pos x="488" y="1001"/>
                </a:cxn>
                <a:cxn ang="0">
                  <a:pos x="602" y="1001"/>
                </a:cxn>
                <a:cxn ang="0">
                  <a:pos x="672" y="1045"/>
                </a:cxn>
                <a:cxn ang="0">
                  <a:pos x="564" y="1064"/>
                </a:cxn>
                <a:cxn ang="0">
                  <a:pos x="431" y="1108"/>
                </a:cxn>
                <a:cxn ang="0">
                  <a:pos x="273" y="1214"/>
                </a:cxn>
                <a:cxn ang="0">
                  <a:pos x="0" y="1070"/>
                </a:cxn>
                <a:cxn ang="0">
                  <a:pos x="437" y="144"/>
                </a:cxn>
              </a:cxnLst>
              <a:rect l="0" t="0" r="0" b="0"/>
              <a:pathLst>
                <a:path w="480" h="582">
                  <a:moveTo>
                    <a:pt x="207" y="69"/>
                  </a:moveTo>
                  <a:lnTo>
                    <a:pt x="228" y="15"/>
                  </a:lnTo>
                  <a:lnTo>
                    <a:pt x="294" y="0"/>
                  </a:lnTo>
                  <a:lnTo>
                    <a:pt x="324" y="3"/>
                  </a:lnTo>
                  <a:lnTo>
                    <a:pt x="288" y="18"/>
                  </a:lnTo>
                  <a:lnTo>
                    <a:pt x="273" y="42"/>
                  </a:lnTo>
                  <a:lnTo>
                    <a:pt x="297" y="42"/>
                  </a:lnTo>
                  <a:lnTo>
                    <a:pt x="339" y="42"/>
                  </a:lnTo>
                  <a:lnTo>
                    <a:pt x="411" y="42"/>
                  </a:lnTo>
                  <a:lnTo>
                    <a:pt x="345" y="66"/>
                  </a:lnTo>
                  <a:lnTo>
                    <a:pt x="324" y="84"/>
                  </a:lnTo>
                  <a:lnTo>
                    <a:pt x="306" y="105"/>
                  </a:lnTo>
                  <a:lnTo>
                    <a:pt x="285" y="156"/>
                  </a:lnTo>
                  <a:lnTo>
                    <a:pt x="342" y="120"/>
                  </a:lnTo>
                  <a:lnTo>
                    <a:pt x="363" y="105"/>
                  </a:lnTo>
                  <a:lnTo>
                    <a:pt x="429" y="93"/>
                  </a:lnTo>
                  <a:lnTo>
                    <a:pt x="480" y="96"/>
                  </a:lnTo>
                  <a:lnTo>
                    <a:pt x="438" y="114"/>
                  </a:lnTo>
                  <a:lnTo>
                    <a:pt x="360" y="165"/>
                  </a:lnTo>
                  <a:lnTo>
                    <a:pt x="306" y="222"/>
                  </a:lnTo>
                  <a:lnTo>
                    <a:pt x="285" y="270"/>
                  </a:lnTo>
                  <a:lnTo>
                    <a:pt x="312" y="249"/>
                  </a:lnTo>
                  <a:lnTo>
                    <a:pt x="357" y="234"/>
                  </a:lnTo>
                  <a:lnTo>
                    <a:pt x="411" y="231"/>
                  </a:lnTo>
                  <a:lnTo>
                    <a:pt x="375" y="249"/>
                  </a:lnTo>
                  <a:lnTo>
                    <a:pt x="324" y="297"/>
                  </a:lnTo>
                  <a:lnTo>
                    <a:pt x="276" y="354"/>
                  </a:lnTo>
                  <a:lnTo>
                    <a:pt x="306" y="348"/>
                  </a:lnTo>
                  <a:lnTo>
                    <a:pt x="348" y="351"/>
                  </a:lnTo>
                  <a:lnTo>
                    <a:pt x="378" y="378"/>
                  </a:lnTo>
                  <a:lnTo>
                    <a:pt x="324" y="375"/>
                  </a:lnTo>
                  <a:lnTo>
                    <a:pt x="276" y="390"/>
                  </a:lnTo>
                  <a:lnTo>
                    <a:pt x="231" y="426"/>
                  </a:lnTo>
                  <a:lnTo>
                    <a:pt x="309" y="411"/>
                  </a:lnTo>
                  <a:lnTo>
                    <a:pt x="327" y="417"/>
                  </a:lnTo>
                  <a:lnTo>
                    <a:pt x="384" y="441"/>
                  </a:lnTo>
                  <a:lnTo>
                    <a:pt x="333" y="441"/>
                  </a:lnTo>
                  <a:lnTo>
                    <a:pt x="264" y="456"/>
                  </a:lnTo>
                  <a:lnTo>
                    <a:pt x="231" y="480"/>
                  </a:lnTo>
                  <a:lnTo>
                    <a:pt x="285" y="480"/>
                  </a:lnTo>
                  <a:lnTo>
                    <a:pt x="318" y="501"/>
                  </a:lnTo>
                  <a:lnTo>
                    <a:pt x="267" y="510"/>
                  </a:lnTo>
                  <a:lnTo>
                    <a:pt x="204" y="531"/>
                  </a:lnTo>
                  <a:lnTo>
                    <a:pt x="129" y="582"/>
                  </a:lnTo>
                  <a:lnTo>
                    <a:pt x="0" y="513"/>
                  </a:lnTo>
                  <a:lnTo>
                    <a:pt x="207" y="69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任意多边形 97435"/>
            <p:cNvSpPr/>
            <p:nvPr/>
          </p:nvSpPr>
          <p:spPr>
            <a:xfrm>
              <a:off x="3833" y="1517"/>
              <a:ext cx="1027" cy="1571"/>
            </a:xfrm>
            <a:custGeom>
              <a:avLst/>
              <a:gdLst/>
              <a:ahLst/>
              <a:cxnLst>
                <a:cxn ang="0">
                  <a:pos x="38" y="1483"/>
                </a:cxn>
                <a:cxn ang="0">
                  <a:pos x="114" y="1402"/>
                </a:cxn>
                <a:cxn ang="0">
                  <a:pos x="190" y="1354"/>
                </a:cxn>
                <a:cxn ang="0">
                  <a:pos x="279" y="1291"/>
                </a:cxn>
                <a:cxn ang="0">
                  <a:pos x="406" y="1204"/>
                </a:cxn>
                <a:cxn ang="0">
                  <a:pos x="469" y="1054"/>
                </a:cxn>
                <a:cxn ang="0">
                  <a:pos x="507" y="939"/>
                </a:cxn>
                <a:cxn ang="0">
                  <a:pos x="545" y="853"/>
                </a:cxn>
                <a:cxn ang="0">
                  <a:pos x="583" y="753"/>
                </a:cxn>
                <a:cxn ang="0">
                  <a:pos x="615" y="670"/>
                </a:cxn>
                <a:cxn ang="0">
                  <a:pos x="672" y="615"/>
                </a:cxn>
                <a:cxn ang="0">
                  <a:pos x="748" y="553"/>
                </a:cxn>
                <a:cxn ang="0">
                  <a:pos x="761" y="451"/>
                </a:cxn>
                <a:cxn ang="0">
                  <a:pos x="729" y="307"/>
                </a:cxn>
                <a:cxn ang="0">
                  <a:pos x="672" y="232"/>
                </a:cxn>
                <a:cxn ang="0">
                  <a:pos x="571" y="169"/>
                </a:cxn>
                <a:cxn ang="0">
                  <a:pos x="444" y="113"/>
                </a:cxn>
                <a:cxn ang="0">
                  <a:pos x="285" y="94"/>
                </a:cxn>
                <a:cxn ang="0">
                  <a:pos x="95" y="119"/>
                </a:cxn>
                <a:cxn ang="0">
                  <a:pos x="82" y="69"/>
                </a:cxn>
                <a:cxn ang="0">
                  <a:pos x="25" y="38"/>
                </a:cxn>
                <a:cxn ang="0">
                  <a:pos x="228" y="13"/>
                </a:cxn>
                <a:cxn ang="0">
                  <a:pos x="355" y="0"/>
                </a:cxn>
                <a:cxn ang="0">
                  <a:pos x="501" y="0"/>
                </a:cxn>
                <a:cxn ang="0">
                  <a:pos x="590" y="0"/>
                </a:cxn>
                <a:cxn ang="0">
                  <a:pos x="672" y="65"/>
                </a:cxn>
                <a:cxn ang="0">
                  <a:pos x="799" y="102"/>
                </a:cxn>
                <a:cxn ang="0">
                  <a:pos x="837" y="140"/>
                </a:cxn>
                <a:cxn ang="0">
                  <a:pos x="938" y="190"/>
                </a:cxn>
                <a:cxn ang="0">
                  <a:pos x="1014" y="202"/>
                </a:cxn>
                <a:cxn ang="0">
                  <a:pos x="1027" y="240"/>
                </a:cxn>
                <a:cxn ang="0">
                  <a:pos x="1002" y="315"/>
                </a:cxn>
                <a:cxn ang="0">
                  <a:pos x="938" y="340"/>
                </a:cxn>
                <a:cxn ang="0">
                  <a:pos x="888" y="353"/>
                </a:cxn>
                <a:cxn ang="0">
                  <a:pos x="951" y="403"/>
                </a:cxn>
                <a:cxn ang="0">
                  <a:pos x="976" y="465"/>
                </a:cxn>
                <a:cxn ang="0">
                  <a:pos x="989" y="540"/>
                </a:cxn>
                <a:cxn ang="0">
                  <a:pos x="989" y="628"/>
                </a:cxn>
                <a:cxn ang="0">
                  <a:pos x="964" y="703"/>
                </a:cxn>
                <a:cxn ang="0">
                  <a:pos x="913" y="628"/>
                </a:cxn>
                <a:cxn ang="0">
                  <a:pos x="875" y="641"/>
                </a:cxn>
                <a:cxn ang="0">
                  <a:pos x="888" y="703"/>
                </a:cxn>
                <a:cxn ang="0">
                  <a:pos x="913" y="753"/>
                </a:cxn>
                <a:cxn ang="0">
                  <a:pos x="888" y="841"/>
                </a:cxn>
                <a:cxn ang="0">
                  <a:pos x="849" y="916"/>
                </a:cxn>
                <a:cxn ang="0">
                  <a:pos x="773" y="1041"/>
                </a:cxn>
                <a:cxn ang="0">
                  <a:pos x="735" y="1116"/>
                </a:cxn>
                <a:cxn ang="0">
                  <a:pos x="659" y="1166"/>
                </a:cxn>
                <a:cxn ang="0">
                  <a:pos x="571" y="1116"/>
                </a:cxn>
                <a:cxn ang="0">
                  <a:pos x="659" y="1204"/>
                </a:cxn>
                <a:cxn ang="0">
                  <a:pos x="685" y="1291"/>
                </a:cxn>
                <a:cxn ang="0">
                  <a:pos x="609" y="1379"/>
                </a:cxn>
                <a:cxn ang="0">
                  <a:pos x="520" y="1417"/>
                </a:cxn>
                <a:cxn ang="0">
                  <a:pos x="437" y="1408"/>
                </a:cxn>
                <a:cxn ang="0">
                  <a:pos x="355" y="1417"/>
                </a:cxn>
                <a:cxn ang="0">
                  <a:pos x="279" y="1467"/>
                </a:cxn>
                <a:cxn ang="0">
                  <a:pos x="171" y="1477"/>
                </a:cxn>
                <a:cxn ang="0">
                  <a:pos x="95" y="1515"/>
                </a:cxn>
                <a:cxn ang="0">
                  <a:pos x="51" y="1558"/>
                </a:cxn>
                <a:cxn ang="0">
                  <a:pos x="0" y="1571"/>
                </a:cxn>
                <a:cxn ang="0">
                  <a:pos x="38" y="1483"/>
                </a:cxn>
              </a:cxnLst>
              <a:rect l="0" t="0" r="0" b="0"/>
              <a:pathLst>
                <a:path w="486" h="753">
                  <a:moveTo>
                    <a:pt x="18" y="711"/>
                  </a:moveTo>
                  <a:lnTo>
                    <a:pt x="54" y="672"/>
                  </a:lnTo>
                  <a:lnTo>
                    <a:pt x="90" y="649"/>
                  </a:lnTo>
                  <a:lnTo>
                    <a:pt x="132" y="619"/>
                  </a:lnTo>
                  <a:lnTo>
                    <a:pt x="192" y="577"/>
                  </a:lnTo>
                  <a:lnTo>
                    <a:pt x="222" y="505"/>
                  </a:lnTo>
                  <a:lnTo>
                    <a:pt x="240" y="450"/>
                  </a:lnTo>
                  <a:lnTo>
                    <a:pt x="258" y="409"/>
                  </a:lnTo>
                  <a:lnTo>
                    <a:pt x="276" y="361"/>
                  </a:lnTo>
                  <a:lnTo>
                    <a:pt x="291" y="321"/>
                  </a:lnTo>
                  <a:lnTo>
                    <a:pt x="318" y="295"/>
                  </a:lnTo>
                  <a:lnTo>
                    <a:pt x="354" y="265"/>
                  </a:lnTo>
                  <a:lnTo>
                    <a:pt x="360" y="216"/>
                  </a:lnTo>
                  <a:lnTo>
                    <a:pt x="345" y="147"/>
                  </a:lnTo>
                  <a:lnTo>
                    <a:pt x="318" y="111"/>
                  </a:lnTo>
                  <a:lnTo>
                    <a:pt x="270" y="81"/>
                  </a:lnTo>
                  <a:lnTo>
                    <a:pt x="210" y="54"/>
                  </a:lnTo>
                  <a:lnTo>
                    <a:pt x="135" y="45"/>
                  </a:lnTo>
                  <a:lnTo>
                    <a:pt x="45" y="57"/>
                  </a:lnTo>
                  <a:lnTo>
                    <a:pt x="39" y="33"/>
                  </a:lnTo>
                  <a:lnTo>
                    <a:pt x="12" y="18"/>
                  </a:lnTo>
                  <a:lnTo>
                    <a:pt x="108" y="6"/>
                  </a:lnTo>
                  <a:lnTo>
                    <a:pt x="168" y="0"/>
                  </a:lnTo>
                  <a:lnTo>
                    <a:pt x="237" y="0"/>
                  </a:lnTo>
                  <a:lnTo>
                    <a:pt x="279" y="0"/>
                  </a:lnTo>
                  <a:lnTo>
                    <a:pt x="318" y="31"/>
                  </a:lnTo>
                  <a:lnTo>
                    <a:pt x="378" y="49"/>
                  </a:lnTo>
                  <a:lnTo>
                    <a:pt x="396" y="67"/>
                  </a:lnTo>
                  <a:lnTo>
                    <a:pt x="444" y="91"/>
                  </a:lnTo>
                  <a:lnTo>
                    <a:pt x="480" y="97"/>
                  </a:lnTo>
                  <a:lnTo>
                    <a:pt x="486" y="115"/>
                  </a:lnTo>
                  <a:lnTo>
                    <a:pt x="474" y="151"/>
                  </a:lnTo>
                  <a:lnTo>
                    <a:pt x="444" y="163"/>
                  </a:lnTo>
                  <a:lnTo>
                    <a:pt x="420" y="169"/>
                  </a:lnTo>
                  <a:lnTo>
                    <a:pt x="450" y="193"/>
                  </a:lnTo>
                  <a:lnTo>
                    <a:pt x="462" y="223"/>
                  </a:lnTo>
                  <a:lnTo>
                    <a:pt x="468" y="259"/>
                  </a:lnTo>
                  <a:lnTo>
                    <a:pt x="468" y="301"/>
                  </a:lnTo>
                  <a:lnTo>
                    <a:pt x="456" y="337"/>
                  </a:lnTo>
                  <a:lnTo>
                    <a:pt x="432" y="301"/>
                  </a:lnTo>
                  <a:lnTo>
                    <a:pt x="414" y="307"/>
                  </a:lnTo>
                  <a:lnTo>
                    <a:pt x="420" y="337"/>
                  </a:lnTo>
                  <a:lnTo>
                    <a:pt x="432" y="361"/>
                  </a:lnTo>
                  <a:lnTo>
                    <a:pt x="420" y="403"/>
                  </a:lnTo>
                  <a:lnTo>
                    <a:pt x="402" y="439"/>
                  </a:lnTo>
                  <a:lnTo>
                    <a:pt x="366" y="499"/>
                  </a:lnTo>
                  <a:lnTo>
                    <a:pt x="348" y="535"/>
                  </a:lnTo>
                  <a:lnTo>
                    <a:pt x="312" y="559"/>
                  </a:lnTo>
                  <a:lnTo>
                    <a:pt x="270" y="535"/>
                  </a:lnTo>
                  <a:lnTo>
                    <a:pt x="312" y="577"/>
                  </a:lnTo>
                  <a:lnTo>
                    <a:pt x="324" y="619"/>
                  </a:lnTo>
                  <a:lnTo>
                    <a:pt x="288" y="661"/>
                  </a:lnTo>
                  <a:lnTo>
                    <a:pt x="246" y="679"/>
                  </a:lnTo>
                  <a:lnTo>
                    <a:pt x="207" y="675"/>
                  </a:lnTo>
                  <a:lnTo>
                    <a:pt x="168" y="679"/>
                  </a:lnTo>
                  <a:lnTo>
                    <a:pt x="132" y="703"/>
                  </a:lnTo>
                  <a:lnTo>
                    <a:pt x="81" y="708"/>
                  </a:lnTo>
                  <a:lnTo>
                    <a:pt x="45" y="726"/>
                  </a:lnTo>
                  <a:lnTo>
                    <a:pt x="24" y="747"/>
                  </a:lnTo>
                  <a:lnTo>
                    <a:pt x="0" y="753"/>
                  </a:lnTo>
                  <a:lnTo>
                    <a:pt x="18" y="711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任意多边形 97436"/>
            <p:cNvSpPr/>
            <p:nvPr/>
          </p:nvSpPr>
          <p:spPr>
            <a:xfrm>
              <a:off x="2852" y="939"/>
              <a:ext cx="1134" cy="870"/>
            </a:xfrm>
            <a:custGeom>
              <a:avLst/>
              <a:gdLst/>
              <a:ahLst/>
              <a:cxnLst>
                <a:cxn ang="0">
                  <a:pos x="1083" y="870"/>
                </a:cxn>
                <a:cxn ang="0">
                  <a:pos x="1134" y="632"/>
                </a:cxn>
                <a:cxn ang="0">
                  <a:pos x="1109" y="432"/>
                </a:cxn>
                <a:cxn ang="0">
                  <a:pos x="1033" y="282"/>
                </a:cxn>
                <a:cxn ang="0">
                  <a:pos x="957" y="188"/>
                </a:cxn>
                <a:cxn ang="0">
                  <a:pos x="811" y="125"/>
                </a:cxn>
                <a:cxn ang="0">
                  <a:pos x="646" y="131"/>
                </a:cxn>
                <a:cxn ang="0">
                  <a:pos x="494" y="31"/>
                </a:cxn>
                <a:cxn ang="0">
                  <a:pos x="443" y="0"/>
                </a:cxn>
                <a:cxn ang="0">
                  <a:pos x="374" y="0"/>
                </a:cxn>
                <a:cxn ang="0">
                  <a:pos x="215" y="0"/>
                </a:cxn>
                <a:cxn ang="0">
                  <a:pos x="171" y="38"/>
                </a:cxn>
                <a:cxn ang="0">
                  <a:pos x="127" y="94"/>
                </a:cxn>
                <a:cxn ang="0">
                  <a:pos x="114" y="182"/>
                </a:cxn>
                <a:cxn ang="0">
                  <a:pos x="120" y="269"/>
                </a:cxn>
                <a:cxn ang="0">
                  <a:pos x="114" y="319"/>
                </a:cxn>
                <a:cxn ang="0">
                  <a:pos x="0" y="451"/>
                </a:cxn>
                <a:cxn ang="0">
                  <a:pos x="1083" y="870"/>
                </a:cxn>
              </a:cxnLst>
              <a:rect l="0" t="0" r="0" b="0"/>
              <a:pathLst>
                <a:path w="537" h="417">
                  <a:moveTo>
                    <a:pt x="513" y="417"/>
                  </a:moveTo>
                  <a:lnTo>
                    <a:pt x="537" y="303"/>
                  </a:lnTo>
                  <a:lnTo>
                    <a:pt x="525" y="207"/>
                  </a:lnTo>
                  <a:lnTo>
                    <a:pt x="489" y="135"/>
                  </a:lnTo>
                  <a:lnTo>
                    <a:pt x="453" y="90"/>
                  </a:lnTo>
                  <a:lnTo>
                    <a:pt x="384" y="60"/>
                  </a:lnTo>
                  <a:lnTo>
                    <a:pt x="306" y="63"/>
                  </a:lnTo>
                  <a:lnTo>
                    <a:pt x="234" y="15"/>
                  </a:lnTo>
                  <a:lnTo>
                    <a:pt x="210" y="0"/>
                  </a:lnTo>
                  <a:lnTo>
                    <a:pt x="177" y="0"/>
                  </a:lnTo>
                  <a:lnTo>
                    <a:pt x="102" y="0"/>
                  </a:lnTo>
                  <a:lnTo>
                    <a:pt x="81" y="18"/>
                  </a:lnTo>
                  <a:lnTo>
                    <a:pt x="60" y="45"/>
                  </a:lnTo>
                  <a:lnTo>
                    <a:pt x="54" y="87"/>
                  </a:lnTo>
                  <a:lnTo>
                    <a:pt x="57" y="129"/>
                  </a:lnTo>
                  <a:lnTo>
                    <a:pt x="54" y="153"/>
                  </a:lnTo>
                  <a:lnTo>
                    <a:pt x="0" y="216"/>
                  </a:lnTo>
                  <a:lnTo>
                    <a:pt x="513" y="417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3" name="任意多边形 97437"/>
            <p:cNvSpPr/>
            <p:nvPr/>
          </p:nvSpPr>
          <p:spPr>
            <a:xfrm>
              <a:off x="2972" y="1195"/>
              <a:ext cx="931" cy="651"/>
            </a:xfrm>
            <a:custGeom>
              <a:avLst/>
              <a:gdLst/>
              <a:ahLst/>
              <a:cxnLst>
                <a:cxn ang="0">
                  <a:pos x="0" y="257"/>
                </a:cxn>
                <a:cxn ang="0">
                  <a:pos x="51" y="125"/>
                </a:cxn>
                <a:cxn ang="0">
                  <a:pos x="120" y="169"/>
                </a:cxn>
                <a:cxn ang="0">
                  <a:pos x="114" y="69"/>
                </a:cxn>
                <a:cxn ang="0">
                  <a:pos x="114" y="31"/>
                </a:cxn>
                <a:cxn ang="0">
                  <a:pos x="165" y="81"/>
                </a:cxn>
                <a:cxn ang="0">
                  <a:pos x="209" y="188"/>
                </a:cxn>
                <a:cxn ang="0">
                  <a:pos x="215" y="69"/>
                </a:cxn>
                <a:cxn ang="0">
                  <a:pos x="190" y="6"/>
                </a:cxn>
                <a:cxn ang="0">
                  <a:pos x="304" y="125"/>
                </a:cxn>
                <a:cxn ang="0">
                  <a:pos x="342" y="19"/>
                </a:cxn>
                <a:cxn ang="0">
                  <a:pos x="399" y="94"/>
                </a:cxn>
                <a:cxn ang="0">
                  <a:pos x="494" y="31"/>
                </a:cxn>
                <a:cxn ang="0">
                  <a:pos x="526" y="88"/>
                </a:cxn>
                <a:cxn ang="0">
                  <a:pos x="595" y="44"/>
                </a:cxn>
                <a:cxn ang="0">
                  <a:pos x="614" y="0"/>
                </a:cxn>
                <a:cxn ang="0">
                  <a:pos x="640" y="88"/>
                </a:cxn>
                <a:cxn ang="0">
                  <a:pos x="646" y="188"/>
                </a:cxn>
                <a:cxn ang="0">
                  <a:pos x="716" y="125"/>
                </a:cxn>
                <a:cxn ang="0">
                  <a:pos x="735" y="69"/>
                </a:cxn>
                <a:cxn ang="0">
                  <a:pos x="741" y="200"/>
                </a:cxn>
                <a:cxn ang="0">
                  <a:pos x="747" y="232"/>
                </a:cxn>
                <a:cxn ang="0">
                  <a:pos x="792" y="175"/>
                </a:cxn>
                <a:cxn ang="0">
                  <a:pos x="823" y="244"/>
                </a:cxn>
                <a:cxn ang="0">
                  <a:pos x="842" y="282"/>
                </a:cxn>
                <a:cxn ang="0">
                  <a:pos x="874" y="263"/>
                </a:cxn>
                <a:cxn ang="0">
                  <a:pos x="906" y="294"/>
                </a:cxn>
                <a:cxn ang="0">
                  <a:pos x="931" y="382"/>
                </a:cxn>
                <a:cxn ang="0">
                  <a:pos x="716" y="651"/>
                </a:cxn>
                <a:cxn ang="0">
                  <a:pos x="25" y="451"/>
                </a:cxn>
                <a:cxn ang="0">
                  <a:pos x="0" y="257"/>
                </a:cxn>
              </a:cxnLst>
              <a:rect l="0" t="0" r="0" b="0"/>
              <a:pathLst>
                <a:path w="441" h="312">
                  <a:moveTo>
                    <a:pt x="0" y="123"/>
                  </a:moveTo>
                  <a:lnTo>
                    <a:pt x="24" y="60"/>
                  </a:lnTo>
                  <a:lnTo>
                    <a:pt x="57" y="81"/>
                  </a:lnTo>
                  <a:lnTo>
                    <a:pt x="54" y="33"/>
                  </a:lnTo>
                  <a:lnTo>
                    <a:pt x="54" y="15"/>
                  </a:lnTo>
                  <a:lnTo>
                    <a:pt x="78" y="39"/>
                  </a:lnTo>
                  <a:lnTo>
                    <a:pt x="99" y="90"/>
                  </a:lnTo>
                  <a:lnTo>
                    <a:pt x="102" y="33"/>
                  </a:lnTo>
                  <a:lnTo>
                    <a:pt x="90" y="3"/>
                  </a:lnTo>
                  <a:lnTo>
                    <a:pt x="144" y="60"/>
                  </a:lnTo>
                  <a:lnTo>
                    <a:pt x="162" y="9"/>
                  </a:lnTo>
                  <a:lnTo>
                    <a:pt x="189" y="45"/>
                  </a:lnTo>
                  <a:lnTo>
                    <a:pt x="234" y="15"/>
                  </a:lnTo>
                  <a:lnTo>
                    <a:pt x="249" y="42"/>
                  </a:lnTo>
                  <a:lnTo>
                    <a:pt x="282" y="21"/>
                  </a:lnTo>
                  <a:lnTo>
                    <a:pt x="291" y="0"/>
                  </a:lnTo>
                  <a:lnTo>
                    <a:pt x="303" y="42"/>
                  </a:lnTo>
                  <a:lnTo>
                    <a:pt x="306" y="90"/>
                  </a:lnTo>
                  <a:lnTo>
                    <a:pt x="339" y="60"/>
                  </a:lnTo>
                  <a:lnTo>
                    <a:pt x="348" y="33"/>
                  </a:lnTo>
                  <a:lnTo>
                    <a:pt x="351" y="96"/>
                  </a:lnTo>
                  <a:lnTo>
                    <a:pt x="354" y="111"/>
                  </a:lnTo>
                  <a:lnTo>
                    <a:pt x="375" y="84"/>
                  </a:lnTo>
                  <a:lnTo>
                    <a:pt x="390" y="117"/>
                  </a:lnTo>
                  <a:lnTo>
                    <a:pt x="399" y="135"/>
                  </a:lnTo>
                  <a:lnTo>
                    <a:pt x="414" y="126"/>
                  </a:lnTo>
                  <a:lnTo>
                    <a:pt x="429" y="141"/>
                  </a:lnTo>
                  <a:lnTo>
                    <a:pt x="441" y="183"/>
                  </a:lnTo>
                  <a:lnTo>
                    <a:pt x="339" y="312"/>
                  </a:lnTo>
                  <a:lnTo>
                    <a:pt x="12" y="216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任意多边形 97438"/>
            <p:cNvSpPr/>
            <p:nvPr/>
          </p:nvSpPr>
          <p:spPr>
            <a:xfrm>
              <a:off x="1705" y="1231"/>
              <a:ext cx="1445" cy="1590"/>
            </a:xfrm>
            <a:custGeom>
              <a:avLst/>
              <a:gdLst/>
              <a:ahLst/>
              <a:cxnLst>
                <a:cxn ang="0">
                  <a:pos x="368" y="1302"/>
                </a:cxn>
                <a:cxn ang="0">
                  <a:pos x="292" y="1164"/>
                </a:cxn>
                <a:cxn ang="0">
                  <a:pos x="215" y="1077"/>
                </a:cxn>
                <a:cxn ang="0">
                  <a:pos x="127" y="964"/>
                </a:cxn>
                <a:cxn ang="0">
                  <a:pos x="101" y="864"/>
                </a:cxn>
                <a:cxn ang="0">
                  <a:pos x="114" y="764"/>
                </a:cxn>
                <a:cxn ang="0">
                  <a:pos x="25" y="613"/>
                </a:cxn>
                <a:cxn ang="0">
                  <a:pos x="0" y="463"/>
                </a:cxn>
                <a:cxn ang="0">
                  <a:pos x="38" y="376"/>
                </a:cxn>
                <a:cxn ang="0">
                  <a:pos x="203" y="300"/>
                </a:cxn>
                <a:cxn ang="0">
                  <a:pos x="279" y="100"/>
                </a:cxn>
                <a:cxn ang="0">
                  <a:pos x="393" y="25"/>
                </a:cxn>
                <a:cxn ang="0">
                  <a:pos x="507" y="13"/>
                </a:cxn>
                <a:cxn ang="0">
                  <a:pos x="659" y="0"/>
                </a:cxn>
                <a:cxn ang="0">
                  <a:pos x="925" y="50"/>
                </a:cxn>
                <a:cxn ang="0">
                  <a:pos x="900" y="826"/>
                </a:cxn>
                <a:cxn ang="0">
                  <a:pos x="1445" y="1415"/>
                </a:cxn>
                <a:cxn ang="0">
                  <a:pos x="1344" y="1590"/>
                </a:cxn>
                <a:cxn ang="0">
                  <a:pos x="837" y="1590"/>
                </a:cxn>
                <a:cxn ang="0">
                  <a:pos x="368" y="1302"/>
                </a:cxn>
              </a:cxnLst>
              <a:rect l="0" t="0" r="0" b="0"/>
              <a:pathLst>
                <a:path w="684" h="762">
                  <a:moveTo>
                    <a:pt x="174" y="624"/>
                  </a:moveTo>
                  <a:lnTo>
                    <a:pt x="138" y="558"/>
                  </a:lnTo>
                  <a:lnTo>
                    <a:pt x="102" y="516"/>
                  </a:lnTo>
                  <a:lnTo>
                    <a:pt x="60" y="462"/>
                  </a:lnTo>
                  <a:lnTo>
                    <a:pt x="48" y="414"/>
                  </a:lnTo>
                  <a:lnTo>
                    <a:pt x="54" y="366"/>
                  </a:lnTo>
                  <a:lnTo>
                    <a:pt x="12" y="294"/>
                  </a:lnTo>
                  <a:lnTo>
                    <a:pt x="0" y="222"/>
                  </a:lnTo>
                  <a:lnTo>
                    <a:pt x="18" y="180"/>
                  </a:lnTo>
                  <a:lnTo>
                    <a:pt x="96" y="144"/>
                  </a:lnTo>
                  <a:lnTo>
                    <a:pt x="132" y="48"/>
                  </a:lnTo>
                  <a:lnTo>
                    <a:pt x="186" y="12"/>
                  </a:lnTo>
                  <a:lnTo>
                    <a:pt x="240" y="6"/>
                  </a:lnTo>
                  <a:lnTo>
                    <a:pt x="312" y="0"/>
                  </a:lnTo>
                  <a:lnTo>
                    <a:pt x="438" y="24"/>
                  </a:lnTo>
                  <a:lnTo>
                    <a:pt x="426" y="396"/>
                  </a:lnTo>
                  <a:lnTo>
                    <a:pt x="684" y="678"/>
                  </a:lnTo>
                  <a:lnTo>
                    <a:pt x="636" y="762"/>
                  </a:lnTo>
                  <a:lnTo>
                    <a:pt x="396" y="762"/>
                  </a:lnTo>
                  <a:lnTo>
                    <a:pt x="174" y="624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任意多边形 97439"/>
            <p:cNvSpPr/>
            <p:nvPr/>
          </p:nvSpPr>
          <p:spPr>
            <a:xfrm>
              <a:off x="1673" y="1208"/>
              <a:ext cx="1192" cy="1678"/>
            </a:xfrm>
            <a:custGeom>
              <a:avLst/>
              <a:gdLst/>
              <a:ahLst/>
              <a:cxnLst>
                <a:cxn ang="0">
                  <a:pos x="653" y="63"/>
                </a:cxn>
                <a:cxn ang="0">
                  <a:pos x="495" y="81"/>
                </a:cxn>
                <a:cxn ang="0">
                  <a:pos x="437" y="125"/>
                </a:cxn>
                <a:cxn ang="0">
                  <a:pos x="418" y="182"/>
                </a:cxn>
                <a:cxn ang="0">
                  <a:pos x="412" y="282"/>
                </a:cxn>
                <a:cxn ang="0">
                  <a:pos x="393" y="344"/>
                </a:cxn>
                <a:cxn ang="0">
                  <a:pos x="349" y="376"/>
                </a:cxn>
                <a:cxn ang="0">
                  <a:pos x="266" y="426"/>
                </a:cxn>
                <a:cxn ang="0">
                  <a:pos x="222" y="451"/>
                </a:cxn>
                <a:cxn ang="0">
                  <a:pos x="203" y="507"/>
                </a:cxn>
                <a:cxn ang="0">
                  <a:pos x="209" y="545"/>
                </a:cxn>
                <a:cxn ang="0">
                  <a:pos x="241" y="576"/>
                </a:cxn>
                <a:cxn ang="0">
                  <a:pos x="285" y="645"/>
                </a:cxn>
                <a:cxn ang="0">
                  <a:pos x="311" y="764"/>
                </a:cxn>
                <a:cxn ang="0">
                  <a:pos x="285" y="839"/>
                </a:cxn>
                <a:cxn ang="0">
                  <a:pos x="285" y="920"/>
                </a:cxn>
                <a:cxn ang="0">
                  <a:pos x="304" y="989"/>
                </a:cxn>
                <a:cxn ang="0">
                  <a:pos x="349" y="1064"/>
                </a:cxn>
                <a:cxn ang="0">
                  <a:pos x="406" y="1177"/>
                </a:cxn>
                <a:cxn ang="0">
                  <a:pos x="507" y="1227"/>
                </a:cxn>
                <a:cxn ang="0">
                  <a:pos x="590" y="1246"/>
                </a:cxn>
                <a:cxn ang="0">
                  <a:pos x="672" y="1284"/>
                </a:cxn>
                <a:cxn ang="0">
                  <a:pos x="735" y="1321"/>
                </a:cxn>
                <a:cxn ang="0">
                  <a:pos x="780" y="1377"/>
                </a:cxn>
                <a:cxn ang="0">
                  <a:pos x="875" y="1384"/>
                </a:cxn>
                <a:cxn ang="0">
                  <a:pos x="945" y="1403"/>
                </a:cxn>
                <a:cxn ang="0">
                  <a:pos x="1046" y="1434"/>
                </a:cxn>
                <a:cxn ang="0">
                  <a:pos x="1116" y="1496"/>
                </a:cxn>
                <a:cxn ang="0">
                  <a:pos x="1192" y="1553"/>
                </a:cxn>
                <a:cxn ang="0">
                  <a:pos x="1186" y="1678"/>
                </a:cxn>
                <a:cxn ang="0">
                  <a:pos x="393" y="1359"/>
                </a:cxn>
                <a:cxn ang="0">
                  <a:pos x="323" y="1233"/>
                </a:cxn>
                <a:cxn ang="0">
                  <a:pos x="254" y="1158"/>
                </a:cxn>
                <a:cxn ang="0">
                  <a:pos x="184" y="1089"/>
                </a:cxn>
                <a:cxn ang="0">
                  <a:pos x="146" y="1039"/>
                </a:cxn>
                <a:cxn ang="0">
                  <a:pos x="114" y="945"/>
                </a:cxn>
                <a:cxn ang="0">
                  <a:pos x="101" y="858"/>
                </a:cxn>
                <a:cxn ang="0">
                  <a:pos x="108" y="795"/>
                </a:cxn>
                <a:cxn ang="0">
                  <a:pos x="63" y="726"/>
                </a:cxn>
                <a:cxn ang="0">
                  <a:pos x="32" y="670"/>
                </a:cxn>
                <a:cxn ang="0">
                  <a:pos x="6" y="601"/>
                </a:cxn>
                <a:cxn ang="0">
                  <a:pos x="0" y="532"/>
                </a:cxn>
                <a:cxn ang="0">
                  <a:pos x="6" y="420"/>
                </a:cxn>
                <a:cxn ang="0">
                  <a:pos x="38" y="363"/>
                </a:cxn>
                <a:cxn ang="0">
                  <a:pos x="101" y="338"/>
                </a:cxn>
                <a:cxn ang="0">
                  <a:pos x="152" y="313"/>
                </a:cxn>
                <a:cxn ang="0">
                  <a:pos x="216" y="288"/>
                </a:cxn>
                <a:cxn ang="0">
                  <a:pos x="222" y="225"/>
                </a:cxn>
                <a:cxn ang="0">
                  <a:pos x="235" y="157"/>
                </a:cxn>
                <a:cxn ang="0">
                  <a:pos x="266" y="113"/>
                </a:cxn>
                <a:cxn ang="0">
                  <a:pos x="323" y="75"/>
                </a:cxn>
                <a:cxn ang="0">
                  <a:pos x="374" y="38"/>
                </a:cxn>
                <a:cxn ang="0">
                  <a:pos x="469" y="13"/>
                </a:cxn>
                <a:cxn ang="0">
                  <a:pos x="577" y="6"/>
                </a:cxn>
                <a:cxn ang="0">
                  <a:pos x="723" y="0"/>
                </a:cxn>
                <a:cxn ang="0">
                  <a:pos x="888" y="13"/>
                </a:cxn>
                <a:cxn ang="0">
                  <a:pos x="653" y="63"/>
                </a:cxn>
              </a:cxnLst>
              <a:rect l="0" t="0" r="0" b="0"/>
              <a:pathLst>
                <a:path w="564" h="804">
                  <a:moveTo>
                    <a:pt x="309" y="30"/>
                  </a:moveTo>
                  <a:lnTo>
                    <a:pt x="234" y="39"/>
                  </a:lnTo>
                  <a:lnTo>
                    <a:pt x="207" y="60"/>
                  </a:lnTo>
                  <a:lnTo>
                    <a:pt x="198" y="87"/>
                  </a:lnTo>
                  <a:lnTo>
                    <a:pt x="195" y="135"/>
                  </a:lnTo>
                  <a:lnTo>
                    <a:pt x="186" y="165"/>
                  </a:lnTo>
                  <a:lnTo>
                    <a:pt x="165" y="180"/>
                  </a:lnTo>
                  <a:lnTo>
                    <a:pt x="126" y="204"/>
                  </a:lnTo>
                  <a:lnTo>
                    <a:pt x="105" y="216"/>
                  </a:lnTo>
                  <a:lnTo>
                    <a:pt x="96" y="243"/>
                  </a:lnTo>
                  <a:lnTo>
                    <a:pt x="99" y="261"/>
                  </a:lnTo>
                  <a:lnTo>
                    <a:pt x="114" y="276"/>
                  </a:lnTo>
                  <a:lnTo>
                    <a:pt x="135" y="309"/>
                  </a:lnTo>
                  <a:lnTo>
                    <a:pt x="147" y="366"/>
                  </a:lnTo>
                  <a:lnTo>
                    <a:pt x="135" y="402"/>
                  </a:lnTo>
                  <a:lnTo>
                    <a:pt x="135" y="441"/>
                  </a:lnTo>
                  <a:lnTo>
                    <a:pt x="144" y="474"/>
                  </a:lnTo>
                  <a:lnTo>
                    <a:pt x="165" y="510"/>
                  </a:lnTo>
                  <a:lnTo>
                    <a:pt x="192" y="564"/>
                  </a:lnTo>
                  <a:lnTo>
                    <a:pt x="240" y="588"/>
                  </a:lnTo>
                  <a:lnTo>
                    <a:pt x="279" y="597"/>
                  </a:lnTo>
                  <a:lnTo>
                    <a:pt x="318" y="615"/>
                  </a:lnTo>
                  <a:lnTo>
                    <a:pt x="348" y="633"/>
                  </a:lnTo>
                  <a:lnTo>
                    <a:pt x="369" y="660"/>
                  </a:lnTo>
                  <a:lnTo>
                    <a:pt x="414" y="663"/>
                  </a:lnTo>
                  <a:lnTo>
                    <a:pt x="447" y="672"/>
                  </a:lnTo>
                  <a:lnTo>
                    <a:pt x="495" y="687"/>
                  </a:lnTo>
                  <a:lnTo>
                    <a:pt x="528" y="717"/>
                  </a:lnTo>
                  <a:lnTo>
                    <a:pt x="564" y="744"/>
                  </a:lnTo>
                  <a:lnTo>
                    <a:pt x="561" y="804"/>
                  </a:lnTo>
                  <a:lnTo>
                    <a:pt x="186" y="651"/>
                  </a:lnTo>
                  <a:lnTo>
                    <a:pt x="153" y="591"/>
                  </a:lnTo>
                  <a:lnTo>
                    <a:pt x="120" y="555"/>
                  </a:lnTo>
                  <a:lnTo>
                    <a:pt x="87" y="522"/>
                  </a:lnTo>
                  <a:lnTo>
                    <a:pt x="69" y="498"/>
                  </a:lnTo>
                  <a:lnTo>
                    <a:pt x="54" y="453"/>
                  </a:lnTo>
                  <a:lnTo>
                    <a:pt x="48" y="411"/>
                  </a:lnTo>
                  <a:lnTo>
                    <a:pt x="51" y="381"/>
                  </a:lnTo>
                  <a:lnTo>
                    <a:pt x="30" y="348"/>
                  </a:lnTo>
                  <a:lnTo>
                    <a:pt x="15" y="321"/>
                  </a:lnTo>
                  <a:lnTo>
                    <a:pt x="3" y="288"/>
                  </a:lnTo>
                  <a:lnTo>
                    <a:pt x="0" y="255"/>
                  </a:lnTo>
                  <a:lnTo>
                    <a:pt x="3" y="201"/>
                  </a:lnTo>
                  <a:lnTo>
                    <a:pt x="18" y="174"/>
                  </a:lnTo>
                  <a:lnTo>
                    <a:pt x="48" y="162"/>
                  </a:lnTo>
                  <a:lnTo>
                    <a:pt x="72" y="150"/>
                  </a:lnTo>
                  <a:lnTo>
                    <a:pt x="102" y="138"/>
                  </a:lnTo>
                  <a:lnTo>
                    <a:pt x="105" y="108"/>
                  </a:lnTo>
                  <a:lnTo>
                    <a:pt x="111" y="75"/>
                  </a:lnTo>
                  <a:lnTo>
                    <a:pt x="126" y="54"/>
                  </a:lnTo>
                  <a:lnTo>
                    <a:pt x="153" y="36"/>
                  </a:lnTo>
                  <a:lnTo>
                    <a:pt x="177" y="18"/>
                  </a:lnTo>
                  <a:lnTo>
                    <a:pt x="222" y="6"/>
                  </a:lnTo>
                  <a:lnTo>
                    <a:pt x="273" y="3"/>
                  </a:lnTo>
                  <a:lnTo>
                    <a:pt x="342" y="0"/>
                  </a:lnTo>
                  <a:lnTo>
                    <a:pt x="420" y="6"/>
                  </a:lnTo>
                  <a:lnTo>
                    <a:pt x="309" y="30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任意多边形 97440"/>
            <p:cNvSpPr/>
            <p:nvPr/>
          </p:nvSpPr>
          <p:spPr>
            <a:xfrm>
              <a:off x="2148" y="1242"/>
              <a:ext cx="1344" cy="1528"/>
            </a:xfrm>
            <a:custGeom>
              <a:avLst/>
              <a:gdLst/>
              <a:ahLst/>
              <a:cxnLst>
                <a:cxn ang="0">
                  <a:pos x="850" y="1528"/>
                </a:cxn>
                <a:cxn ang="0">
                  <a:pos x="672" y="1428"/>
                </a:cxn>
                <a:cxn ang="0">
                  <a:pos x="621" y="1340"/>
                </a:cxn>
                <a:cxn ang="0">
                  <a:pos x="558" y="1303"/>
                </a:cxn>
                <a:cxn ang="0">
                  <a:pos x="444" y="1290"/>
                </a:cxn>
                <a:cxn ang="0">
                  <a:pos x="317" y="1203"/>
                </a:cxn>
                <a:cxn ang="0">
                  <a:pos x="247" y="1144"/>
                </a:cxn>
                <a:cxn ang="0">
                  <a:pos x="203" y="1078"/>
                </a:cxn>
                <a:cxn ang="0">
                  <a:pos x="190" y="978"/>
                </a:cxn>
                <a:cxn ang="0">
                  <a:pos x="203" y="915"/>
                </a:cxn>
                <a:cxn ang="0">
                  <a:pos x="114" y="853"/>
                </a:cxn>
                <a:cxn ang="0">
                  <a:pos x="25" y="715"/>
                </a:cxn>
                <a:cxn ang="0">
                  <a:pos x="0" y="600"/>
                </a:cxn>
                <a:cxn ang="0">
                  <a:pos x="19" y="507"/>
                </a:cxn>
                <a:cxn ang="0">
                  <a:pos x="51" y="415"/>
                </a:cxn>
                <a:cxn ang="0">
                  <a:pos x="152" y="327"/>
                </a:cxn>
                <a:cxn ang="0">
                  <a:pos x="139" y="219"/>
                </a:cxn>
                <a:cxn ang="0">
                  <a:pos x="152" y="152"/>
                </a:cxn>
                <a:cxn ang="0">
                  <a:pos x="216" y="52"/>
                </a:cxn>
                <a:cxn ang="0">
                  <a:pos x="311" y="19"/>
                </a:cxn>
                <a:cxn ang="0">
                  <a:pos x="444" y="2"/>
                </a:cxn>
                <a:cxn ang="0">
                  <a:pos x="552" y="0"/>
                </a:cxn>
                <a:cxn ang="0">
                  <a:pos x="685" y="40"/>
                </a:cxn>
                <a:cxn ang="0">
                  <a:pos x="761" y="65"/>
                </a:cxn>
                <a:cxn ang="0">
                  <a:pos x="926" y="202"/>
                </a:cxn>
                <a:cxn ang="0">
                  <a:pos x="976" y="315"/>
                </a:cxn>
                <a:cxn ang="0">
                  <a:pos x="634" y="365"/>
                </a:cxn>
                <a:cxn ang="0">
                  <a:pos x="621" y="440"/>
                </a:cxn>
                <a:cxn ang="0">
                  <a:pos x="761" y="940"/>
                </a:cxn>
                <a:cxn ang="0">
                  <a:pos x="1078" y="1040"/>
                </a:cxn>
                <a:cxn ang="0">
                  <a:pos x="1344" y="1165"/>
                </a:cxn>
                <a:cxn ang="0">
                  <a:pos x="850" y="1528"/>
                </a:cxn>
              </a:cxnLst>
              <a:rect l="0" t="0" r="0" b="0"/>
              <a:pathLst>
                <a:path w="636" h="733">
                  <a:moveTo>
                    <a:pt x="402" y="733"/>
                  </a:moveTo>
                  <a:lnTo>
                    <a:pt x="318" y="685"/>
                  </a:lnTo>
                  <a:lnTo>
                    <a:pt x="294" y="643"/>
                  </a:lnTo>
                  <a:lnTo>
                    <a:pt x="264" y="625"/>
                  </a:lnTo>
                  <a:lnTo>
                    <a:pt x="210" y="619"/>
                  </a:lnTo>
                  <a:lnTo>
                    <a:pt x="150" y="577"/>
                  </a:lnTo>
                  <a:lnTo>
                    <a:pt x="117" y="549"/>
                  </a:lnTo>
                  <a:lnTo>
                    <a:pt x="96" y="517"/>
                  </a:lnTo>
                  <a:lnTo>
                    <a:pt x="90" y="469"/>
                  </a:lnTo>
                  <a:lnTo>
                    <a:pt x="96" y="439"/>
                  </a:lnTo>
                  <a:lnTo>
                    <a:pt x="54" y="409"/>
                  </a:lnTo>
                  <a:lnTo>
                    <a:pt x="12" y="343"/>
                  </a:lnTo>
                  <a:lnTo>
                    <a:pt x="0" y="288"/>
                  </a:lnTo>
                  <a:lnTo>
                    <a:pt x="9" y="243"/>
                  </a:lnTo>
                  <a:lnTo>
                    <a:pt x="24" y="199"/>
                  </a:lnTo>
                  <a:lnTo>
                    <a:pt x="72" y="157"/>
                  </a:lnTo>
                  <a:lnTo>
                    <a:pt x="66" y="105"/>
                  </a:lnTo>
                  <a:lnTo>
                    <a:pt x="72" y="73"/>
                  </a:lnTo>
                  <a:lnTo>
                    <a:pt x="102" y="25"/>
                  </a:lnTo>
                  <a:lnTo>
                    <a:pt x="147" y="9"/>
                  </a:lnTo>
                  <a:lnTo>
                    <a:pt x="210" y="1"/>
                  </a:lnTo>
                  <a:lnTo>
                    <a:pt x="261" y="0"/>
                  </a:lnTo>
                  <a:lnTo>
                    <a:pt x="324" y="19"/>
                  </a:lnTo>
                  <a:lnTo>
                    <a:pt x="360" y="31"/>
                  </a:lnTo>
                  <a:lnTo>
                    <a:pt x="438" y="97"/>
                  </a:lnTo>
                  <a:lnTo>
                    <a:pt x="462" y="151"/>
                  </a:lnTo>
                  <a:lnTo>
                    <a:pt x="300" y="175"/>
                  </a:lnTo>
                  <a:lnTo>
                    <a:pt x="294" y="211"/>
                  </a:lnTo>
                  <a:lnTo>
                    <a:pt x="360" y="451"/>
                  </a:lnTo>
                  <a:lnTo>
                    <a:pt x="510" y="499"/>
                  </a:lnTo>
                  <a:lnTo>
                    <a:pt x="636" y="559"/>
                  </a:lnTo>
                  <a:lnTo>
                    <a:pt x="402" y="733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7" name="任意多边形 97441"/>
            <p:cNvSpPr/>
            <p:nvPr/>
          </p:nvSpPr>
          <p:spPr>
            <a:xfrm>
              <a:off x="2129" y="1227"/>
              <a:ext cx="571" cy="976"/>
            </a:xfrm>
            <a:custGeom>
              <a:avLst/>
              <a:gdLst/>
              <a:ahLst/>
              <a:cxnLst>
                <a:cxn ang="0">
                  <a:pos x="203" y="851"/>
                </a:cxn>
                <a:cxn ang="0">
                  <a:pos x="159" y="788"/>
                </a:cxn>
                <a:cxn ang="0">
                  <a:pos x="114" y="713"/>
                </a:cxn>
                <a:cxn ang="0">
                  <a:pos x="95" y="632"/>
                </a:cxn>
                <a:cxn ang="0">
                  <a:pos x="108" y="557"/>
                </a:cxn>
                <a:cxn ang="0">
                  <a:pos x="152" y="494"/>
                </a:cxn>
                <a:cxn ang="0">
                  <a:pos x="254" y="457"/>
                </a:cxn>
                <a:cxn ang="0">
                  <a:pos x="311" y="413"/>
                </a:cxn>
                <a:cxn ang="0">
                  <a:pos x="324" y="325"/>
                </a:cxn>
                <a:cxn ang="0">
                  <a:pos x="286" y="257"/>
                </a:cxn>
                <a:cxn ang="0">
                  <a:pos x="260" y="213"/>
                </a:cxn>
                <a:cxn ang="0">
                  <a:pos x="254" y="113"/>
                </a:cxn>
                <a:cxn ang="0">
                  <a:pos x="292" y="75"/>
                </a:cxn>
                <a:cxn ang="0">
                  <a:pos x="355" y="63"/>
                </a:cxn>
                <a:cxn ang="0">
                  <a:pos x="425" y="38"/>
                </a:cxn>
                <a:cxn ang="0">
                  <a:pos x="476" y="31"/>
                </a:cxn>
                <a:cxn ang="0">
                  <a:pos x="571" y="25"/>
                </a:cxn>
                <a:cxn ang="0">
                  <a:pos x="482" y="0"/>
                </a:cxn>
                <a:cxn ang="0">
                  <a:pos x="393" y="0"/>
                </a:cxn>
                <a:cxn ang="0">
                  <a:pos x="324" y="0"/>
                </a:cxn>
                <a:cxn ang="0">
                  <a:pos x="241" y="25"/>
                </a:cxn>
                <a:cxn ang="0">
                  <a:pos x="178" y="75"/>
                </a:cxn>
                <a:cxn ang="0">
                  <a:pos x="159" y="131"/>
                </a:cxn>
                <a:cxn ang="0">
                  <a:pos x="133" y="213"/>
                </a:cxn>
                <a:cxn ang="0">
                  <a:pos x="133" y="275"/>
                </a:cxn>
                <a:cxn ang="0">
                  <a:pos x="152" y="332"/>
                </a:cxn>
                <a:cxn ang="0">
                  <a:pos x="89" y="357"/>
                </a:cxn>
                <a:cxn ang="0">
                  <a:pos x="57" y="388"/>
                </a:cxn>
                <a:cxn ang="0">
                  <a:pos x="19" y="444"/>
                </a:cxn>
                <a:cxn ang="0">
                  <a:pos x="0" y="526"/>
                </a:cxn>
                <a:cxn ang="0">
                  <a:pos x="0" y="632"/>
                </a:cxn>
                <a:cxn ang="0">
                  <a:pos x="32" y="745"/>
                </a:cxn>
                <a:cxn ang="0">
                  <a:pos x="82" y="870"/>
                </a:cxn>
                <a:cxn ang="0">
                  <a:pos x="121" y="907"/>
                </a:cxn>
                <a:cxn ang="0">
                  <a:pos x="165" y="932"/>
                </a:cxn>
                <a:cxn ang="0">
                  <a:pos x="222" y="976"/>
                </a:cxn>
                <a:cxn ang="0">
                  <a:pos x="235" y="920"/>
                </a:cxn>
                <a:cxn ang="0">
                  <a:pos x="203" y="851"/>
                </a:cxn>
              </a:cxnLst>
              <a:rect l="0" t="0" r="0" b="0"/>
              <a:pathLst>
                <a:path w="270" h="468">
                  <a:moveTo>
                    <a:pt x="96" y="408"/>
                  </a:moveTo>
                  <a:lnTo>
                    <a:pt x="75" y="378"/>
                  </a:lnTo>
                  <a:lnTo>
                    <a:pt x="54" y="342"/>
                  </a:lnTo>
                  <a:lnTo>
                    <a:pt x="45" y="303"/>
                  </a:lnTo>
                  <a:lnTo>
                    <a:pt x="51" y="267"/>
                  </a:lnTo>
                  <a:lnTo>
                    <a:pt x="72" y="237"/>
                  </a:lnTo>
                  <a:lnTo>
                    <a:pt x="120" y="219"/>
                  </a:lnTo>
                  <a:lnTo>
                    <a:pt x="147" y="198"/>
                  </a:lnTo>
                  <a:lnTo>
                    <a:pt x="153" y="156"/>
                  </a:lnTo>
                  <a:lnTo>
                    <a:pt x="135" y="123"/>
                  </a:lnTo>
                  <a:lnTo>
                    <a:pt x="123" y="102"/>
                  </a:lnTo>
                  <a:lnTo>
                    <a:pt x="120" y="54"/>
                  </a:lnTo>
                  <a:lnTo>
                    <a:pt x="138" y="36"/>
                  </a:lnTo>
                  <a:lnTo>
                    <a:pt x="168" y="30"/>
                  </a:lnTo>
                  <a:lnTo>
                    <a:pt x="201" y="18"/>
                  </a:lnTo>
                  <a:lnTo>
                    <a:pt x="225" y="15"/>
                  </a:lnTo>
                  <a:lnTo>
                    <a:pt x="270" y="12"/>
                  </a:lnTo>
                  <a:lnTo>
                    <a:pt x="228" y="0"/>
                  </a:lnTo>
                  <a:lnTo>
                    <a:pt x="186" y="0"/>
                  </a:lnTo>
                  <a:lnTo>
                    <a:pt x="153" y="0"/>
                  </a:lnTo>
                  <a:lnTo>
                    <a:pt x="114" y="12"/>
                  </a:lnTo>
                  <a:lnTo>
                    <a:pt x="84" y="36"/>
                  </a:lnTo>
                  <a:lnTo>
                    <a:pt x="75" y="63"/>
                  </a:lnTo>
                  <a:lnTo>
                    <a:pt x="63" y="102"/>
                  </a:lnTo>
                  <a:lnTo>
                    <a:pt x="63" y="132"/>
                  </a:lnTo>
                  <a:lnTo>
                    <a:pt x="72" y="159"/>
                  </a:lnTo>
                  <a:lnTo>
                    <a:pt x="42" y="171"/>
                  </a:lnTo>
                  <a:lnTo>
                    <a:pt x="27" y="186"/>
                  </a:lnTo>
                  <a:lnTo>
                    <a:pt x="9" y="213"/>
                  </a:lnTo>
                  <a:lnTo>
                    <a:pt x="0" y="252"/>
                  </a:lnTo>
                  <a:lnTo>
                    <a:pt x="0" y="303"/>
                  </a:lnTo>
                  <a:lnTo>
                    <a:pt x="15" y="357"/>
                  </a:lnTo>
                  <a:lnTo>
                    <a:pt x="39" y="417"/>
                  </a:lnTo>
                  <a:lnTo>
                    <a:pt x="57" y="435"/>
                  </a:lnTo>
                  <a:lnTo>
                    <a:pt x="78" y="447"/>
                  </a:lnTo>
                  <a:lnTo>
                    <a:pt x="105" y="468"/>
                  </a:lnTo>
                  <a:lnTo>
                    <a:pt x="111" y="441"/>
                  </a:lnTo>
                  <a:lnTo>
                    <a:pt x="96" y="408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8" name="任意多边形 97442"/>
            <p:cNvSpPr/>
            <p:nvPr/>
          </p:nvSpPr>
          <p:spPr>
            <a:xfrm>
              <a:off x="2478" y="1433"/>
              <a:ext cx="678" cy="1221"/>
            </a:xfrm>
            <a:custGeom>
              <a:avLst/>
              <a:gdLst/>
              <a:ahLst/>
              <a:cxnLst>
                <a:cxn ang="0">
                  <a:pos x="551" y="1221"/>
                </a:cxn>
                <a:cxn ang="0">
                  <a:pos x="494" y="1196"/>
                </a:cxn>
                <a:cxn ang="0">
                  <a:pos x="425" y="1183"/>
                </a:cxn>
                <a:cxn ang="0">
                  <a:pos x="387" y="1183"/>
                </a:cxn>
                <a:cxn ang="0">
                  <a:pos x="463" y="1152"/>
                </a:cxn>
                <a:cxn ang="0">
                  <a:pos x="393" y="1121"/>
                </a:cxn>
                <a:cxn ang="0">
                  <a:pos x="323" y="1096"/>
                </a:cxn>
                <a:cxn ang="0">
                  <a:pos x="241" y="1083"/>
                </a:cxn>
                <a:cxn ang="0">
                  <a:pos x="323" y="1071"/>
                </a:cxn>
                <a:cxn ang="0">
                  <a:pos x="412" y="1071"/>
                </a:cxn>
                <a:cxn ang="0">
                  <a:pos x="291" y="1002"/>
                </a:cxn>
                <a:cxn ang="0">
                  <a:pos x="196" y="971"/>
                </a:cxn>
                <a:cxn ang="0">
                  <a:pos x="139" y="964"/>
                </a:cxn>
                <a:cxn ang="0">
                  <a:pos x="234" y="945"/>
                </a:cxn>
                <a:cxn ang="0">
                  <a:pos x="336" y="952"/>
                </a:cxn>
                <a:cxn ang="0">
                  <a:pos x="387" y="958"/>
                </a:cxn>
                <a:cxn ang="0">
                  <a:pos x="298" y="902"/>
                </a:cxn>
                <a:cxn ang="0">
                  <a:pos x="196" y="877"/>
                </a:cxn>
                <a:cxn ang="0">
                  <a:pos x="76" y="845"/>
                </a:cxn>
                <a:cxn ang="0">
                  <a:pos x="228" y="839"/>
                </a:cxn>
                <a:cxn ang="0">
                  <a:pos x="317" y="845"/>
                </a:cxn>
                <a:cxn ang="0">
                  <a:pos x="228" y="764"/>
                </a:cxn>
                <a:cxn ang="0">
                  <a:pos x="70" y="708"/>
                </a:cxn>
                <a:cxn ang="0">
                  <a:pos x="0" y="689"/>
                </a:cxn>
                <a:cxn ang="0">
                  <a:pos x="228" y="701"/>
                </a:cxn>
                <a:cxn ang="0">
                  <a:pos x="266" y="708"/>
                </a:cxn>
                <a:cxn ang="0">
                  <a:pos x="215" y="664"/>
                </a:cxn>
                <a:cxn ang="0">
                  <a:pos x="127" y="595"/>
                </a:cxn>
                <a:cxn ang="0">
                  <a:pos x="234" y="564"/>
                </a:cxn>
                <a:cxn ang="0">
                  <a:pos x="196" y="520"/>
                </a:cxn>
                <a:cxn ang="0">
                  <a:pos x="108" y="470"/>
                </a:cxn>
                <a:cxn ang="0">
                  <a:pos x="152" y="438"/>
                </a:cxn>
                <a:cxn ang="0">
                  <a:pos x="95" y="401"/>
                </a:cxn>
                <a:cxn ang="0">
                  <a:pos x="19" y="382"/>
                </a:cxn>
                <a:cxn ang="0">
                  <a:pos x="101" y="363"/>
                </a:cxn>
                <a:cxn ang="0">
                  <a:pos x="44" y="313"/>
                </a:cxn>
                <a:cxn ang="0">
                  <a:pos x="0" y="307"/>
                </a:cxn>
                <a:cxn ang="0">
                  <a:pos x="70" y="294"/>
                </a:cxn>
                <a:cxn ang="0">
                  <a:pos x="127" y="301"/>
                </a:cxn>
                <a:cxn ang="0">
                  <a:pos x="51" y="219"/>
                </a:cxn>
                <a:cxn ang="0">
                  <a:pos x="25" y="157"/>
                </a:cxn>
                <a:cxn ang="0">
                  <a:pos x="82" y="200"/>
                </a:cxn>
                <a:cxn ang="0">
                  <a:pos x="146" y="207"/>
                </a:cxn>
                <a:cxn ang="0">
                  <a:pos x="120" y="88"/>
                </a:cxn>
                <a:cxn ang="0">
                  <a:pos x="114" y="0"/>
                </a:cxn>
                <a:cxn ang="0">
                  <a:pos x="133" y="56"/>
                </a:cxn>
                <a:cxn ang="0">
                  <a:pos x="196" y="119"/>
                </a:cxn>
                <a:cxn ang="0">
                  <a:pos x="190" y="50"/>
                </a:cxn>
                <a:cxn ang="0">
                  <a:pos x="196" y="13"/>
                </a:cxn>
                <a:cxn ang="0">
                  <a:pos x="234" y="69"/>
                </a:cxn>
                <a:cxn ang="0">
                  <a:pos x="285" y="106"/>
                </a:cxn>
                <a:cxn ang="0">
                  <a:pos x="336" y="19"/>
                </a:cxn>
                <a:cxn ang="0">
                  <a:pos x="361" y="81"/>
                </a:cxn>
                <a:cxn ang="0">
                  <a:pos x="406" y="131"/>
                </a:cxn>
                <a:cxn ang="0">
                  <a:pos x="431" y="50"/>
                </a:cxn>
                <a:cxn ang="0">
                  <a:pos x="463" y="169"/>
                </a:cxn>
                <a:cxn ang="0">
                  <a:pos x="678" y="1064"/>
                </a:cxn>
                <a:cxn ang="0">
                  <a:pos x="551" y="1221"/>
                </a:cxn>
              </a:cxnLst>
              <a:rect l="0" t="0" r="0" b="0"/>
              <a:pathLst>
                <a:path w="321" h="585">
                  <a:moveTo>
                    <a:pt x="261" y="585"/>
                  </a:moveTo>
                  <a:lnTo>
                    <a:pt x="234" y="573"/>
                  </a:lnTo>
                  <a:lnTo>
                    <a:pt x="201" y="567"/>
                  </a:lnTo>
                  <a:lnTo>
                    <a:pt x="183" y="567"/>
                  </a:lnTo>
                  <a:lnTo>
                    <a:pt x="219" y="552"/>
                  </a:lnTo>
                  <a:lnTo>
                    <a:pt x="186" y="537"/>
                  </a:lnTo>
                  <a:lnTo>
                    <a:pt x="153" y="525"/>
                  </a:lnTo>
                  <a:lnTo>
                    <a:pt x="114" y="519"/>
                  </a:lnTo>
                  <a:lnTo>
                    <a:pt x="153" y="513"/>
                  </a:lnTo>
                  <a:lnTo>
                    <a:pt x="195" y="513"/>
                  </a:lnTo>
                  <a:lnTo>
                    <a:pt x="138" y="480"/>
                  </a:lnTo>
                  <a:lnTo>
                    <a:pt x="93" y="465"/>
                  </a:lnTo>
                  <a:lnTo>
                    <a:pt x="66" y="462"/>
                  </a:lnTo>
                  <a:lnTo>
                    <a:pt x="111" y="453"/>
                  </a:lnTo>
                  <a:lnTo>
                    <a:pt x="159" y="456"/>
                  </a:lnTo>
                  <a:lnTo>
                    <a:pt x="183" y="459"/>
                  </a:lnTo>
                  <a:lnTo>
                    <a:pt x="141" y="432"/>
                  </a:lnTo>
                  <a:lnTo>
                    <a:pt x="93" y="420"/>
                  </a:lnTo>
                  <a:lnTo>
                    <a:pt x="36" y="405"/>
                  </a:lnTo>
                  <a:lnTo>
                    <a:pt x="108" y="402"/>
                  </a:lnTo>
                  <a:lnTo>
                    <a:pt x="150" y="405"/>
                  </a:lnTo>
                  <a:lnTo>
                    <a:pt x="108" y="366"/>
                  </a:lnTo>
                  <a:lnTo>
                    <a:pt x="33" y="339"/>
                  </a:lnTo>
                  <a:lnTo>
                    <a:pt x="0" y="330"/>
                  </a:lnTo>
                  <a:lnTo>
                    <a:pt x="108" y="336"/>
                  </a:lnTo>
                  <a:lnTo>
                    <a:pt x="126" y="339"/>
                  </a:lnTo>
                  <a:lnTo>
                    <a:pt x="102" y="318"/>
                  </a:lnTo>
                  <a:lnTo>
                    <a:pt x="60" y="285"/>
                  </a:lnTo>
                  <a:lnTo>
                    <a:pt x="111" y="270"/>
                  </a:lnTo>
                  <a:lnTo>
                    <a:pt x="93" y="249"/>
                  </a:lnTo>
                  <a:lnTo>
                    <a:pt x="51" y="225"/>
                  </a:lnTo>
                  <a:lnTo>
                    <a:pt x="72" y="210"/>
                  </a:lnTo>
                  <a:lnTo>
                    <a:pt x="45" y="192"/>
                  </a:lnTo>
                  <a:lnTo>
                    <a:pt x="9" y="183"/>
                  </a:lnTo>
                  <a:lnTo>
                    <a:pt x="48" y="174"/>
                  </a:lnTo>
                  <a:lnTo>
                    <a:pt x="21" y="150"/>
                  </a:lnTo>
                  <a:lnTo>
                    <a:pt x="0" y="147"/>
                  </a:lnTo>
                  <a:lnTo>
                    <a:pt x="33" y="141"/>
                  </a:lnTo>
                  <a:lnTo>
                    <a:pt x="60" y="144"/>
                  </a:lnTo>
                  <a:lnTo>
                    <a:pt x="24" y="105"/>
                  </a:lnTo>
                  <a:lnTo>
                    <a:pt x="12" y="75"/>
                  </a:lnTo>
                  <a:lnTo>
                    <a:pt x="39" y="96"/>
                  </a:lnTo>
                  <a:lnTo>
                    <a:pt x="69" y="99"/>
                  </a:lnTo>
                  <a:lnTo>
                    <a:pt x="57" y="42"/>
                  </a:lnTo>
                  <a:lnTo>
                    <a:pt x="54" y="0"/>
                  </a:lnTo>
                  <a:lnTo>
                    <a:pt x="63" y="27"/>
                  </a:lnTo>
                  <a:lnTo>
                    <a:pt x="93" y="57"/>
                  </a:lnTo>
                  <a:lnTo>
                    <a:pt x="90" y="24"/>
                  </a:lnTo>
                  <a:lnTo>
                    <a:pt x="93" y="6"/>
                  </a:lnTo>
                  <a:lnTo>
                    <a:pt x="111" y="33"/>
                  </a:lnTo>
                  <a:lnTo>
                    <a:pt x="135" y="51"/>
                  </a:lnTo>
                  <a:lnTo>
                    <a:pt x="159" y="9"/>
                  </a:lnTo>
                  <a:lnTo>
                    <a:pt x="171" y="39"/>
                  </a:lnTo>
                  <a:lnTo>
                    <a:pt x="192" y="63"/>
                  </a:lnTo>
                  <a:lnTo>
                    <a:pt x="204" y="24"/>
                  </a:lnTo>
                  <a:lnTo>
                    <a:pt x="219" y="81"/>
                  </a:lnTo>
                  <a:lnTo>
                    <a:pt x="321" y="510"/>
                  </a:lnTo>
                  <a:lnTo>
                    <a:pt x="261" y="585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9" name="任意多边形 97443"/>
            <p:cNvSpPr/>
            <p:nvPr/>
          </p:nvSpPr>
          <p:spPr>
            <a:xfrm>
              <a:off x="2782" y="1442"/>
              <a:ext cx="1058" cy="714"/>
            </a:xfrm>
            <a:custGeom>
              <a:avLst/>
              <a:gdLst/>
              <a:ahLst/>
              <a:cxnLst>
                <a:cxn ang="0">
                  <a:pos x="120" y="150"/>
                </a:cxn>
                <a:cxn ang="0">
                  <a:pos x="6" y="150"/>
                </a:cxn>
                <a:cxn ang="0">
                  <a:pos x="0" y="363"/>
                </a:cxn>
                <a:cxn ang="0">
                  <a:pos x="57" y="645"/>
                </a:cxn>
                <a:cxn ang="0">
                  <a:pos x="532" y="714"/>
                </a:cxn>
                <a:cxn ang="0">
                  <a:pos x="1007" y="639"/>
                </a:cxn>
                <a:cxn ang="0">
                  <a:pos x="1045" y="357"/>
                </a:cxn>
                <a:cxn ang="0">
                  <a:pos x="1058" y="207"/>
                </a:cxn>
                <a:cxn ang="0">
                  <a:pos x="1014" y="94"/>
                </a:cxn>
                <a:cxn ang="0">
                  <a:pos x="760" y="0"/>
                </a:cxn>
                <a:cxn ang="0">
                  <a:pos x="526" y="0"/>
                </a:cxn>
                <a:cxn ang="0">
                  <a:pos x="374" y="69"/>
                </a:cxn>
                <a:cxn ang="0">
                  <a:pos x="228" y="150"/>
                </a:cxn>
                <a:cxn ang="0">
                  <a:pos x="120" y="150"/>
                </a:cxn>
              </a:cxnLst>
              <a:rect l="0" t="0" r="0" b="0"/>
              <a:pathLst>
                <a:path w="501" h="342">
                  <a:moveTo>
                    <a:pt x="57" y="72"/>
                  </a:moveTo>
                  <a:lnTo>
                    <a:pt x="3" y="72"/>
                  </a:lnTo>
                  <a:lnTo>
                    <a:pt x="0" y="174"/>
                  </a:lnTo>
                  <a:lnTo>
                    <a:pt x="27" y="309"/>
                  </a:lnTo>
                  <a:lnTo>
                    <a:pt x="252" y="342"/>
                  </a:lnTo>
                  <a:lnTo>
                    <a:pt x="477" y="306"/>
                  </a:lnTo>
                  <a:lnTo>
                    <a:pt x="495" y="171"/>
                  </a:lnTo>
                  <a:lnTo>
                    <a:pt x="501" y="99"/>
                  </a:lnTo>
                  <a:lnTo>
                    <a:pt x="480" y="45"/>
                  </a:lnTo>
                  <a:lnTo>
                    <a:pt x="360" y="0"/>
                  </a:lnTo>
                  <a:lnTo>
                    <a:pt x="249" y="0"/>
                  </a:lnTo>
                  <a:lnTo>
                    <a:pt x="177" y="33"/>
                  </a:lnTo>
                  <a:lnTo>
                    <a:pt x="108" y="72"/>
                  </a:lnTo>
                  <a:lnTo>
                    <a:pt x="57" y="72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0" name="任意多边形 97444"/>
            <p:cNvSpPr/>
            <p:nvPr/>
          </p:nvSpPr>
          <p:spPr>
            <a:xfrm>
              <a:off x="2883" y="1930"/>
              <a:ext cx="963" cy="438"/>
            </a:xfrm>
            <a:custGeom>
              <a:avLst/>
              <a:gdLst/>
              <a:ahLst/>
              <a:cxnLst>
                <a:cxn ang="0">
                  <a:pos x="120" y="31"/>
                </a:cxn>
                <a:cxn ang="0">
                  <a:pos x="0" y="113"/>
                </a:cxn>
                <a:cxn ang="0">
                  <a:pos x="494" y="438"/>
                </a:cxn>
                <a:cxn ang="0">
                  <a:pos x="621" y="250"/>
                </a:cxn>
                <a:cxn ang="0">
                  <a:pos x="843" y="175"/>
                </a:cxn>
                <a:cxn ang="0">
                  <a:pos x="963" y="31"/>
                </a:cxn>
                <a:cxn ang="0">
                  <a:pos x="849" y="0"/>
                </a:cxn>
                <a:cxn ang="0">
                  <a:pos x="596" y="44"/>
                </a:cxn>
                <a:cxn ang="0">
                  <a:pos x="450" y="50"/>
                </a:cxn>
                <a:cxn ang="0">
                  <a:pos x="336" y="19"/>
                </a:cxn>
                <a:cxn ang="0">
                  <a:pos x="120" y="31"/>
                </a:cxn>
              </a:cxnLst>
              <a:rect l="0" t="0" r="0" b="0"/>
              <a:pathLst>
                <a:path w="456" h="210">
                  <a:moveTo>
                    <a:pt x="57" y="15"/>
                  </a:moveTo>
                  <a:lnTo>
                    <a:pt x="0" y="54"/>
                  </a:lnTo>
                  <a:lnTo>
                    <a:pt x="234" y="210"/>
                  </a:lnTo>
                  <a:lnTo>
                    <a:pt x="294" y="120"/>
                  </a:lnTo>
                  <a:lnTo>
                    <a:pt x="399" y="84"/>
                  </a:lnTo>
                  <a:lnTo>
                    <a:pt x="456" y="15"/>
                  </a:lnTo>
                  <a:lnTo>
                    <a:pt x="402" y="0"/>
                  </a:lnTo>
                  <a:lnTo>
                    <a:pt x="282" y="21"/>
                  </a:lnTo>
                  <a:lnTo>
                    <a:pt x="213" y="24"/>
                  </a:lnTo>
                  <a:lnTo>
                    <a:pt x="159" y="9"/>
                  </a:lnTo>
                  <a:lnTo>
                    <a:pt x="57" y="15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1" name="任意多边形 97445"/>
            <p:cNvSpPr/>
            <p:nvPr/>
          </p:nvSpPr>
          <p:spPr>
            <a:xfrm>
              <a:off x="2439" y="2783"/>
              <a:ext cx="1521" cy="430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203" y="192"/>
                </a:cxn>
                <a:cxn ang="0">
                  <a:pos x="342" y="292"/>
                </a:cxn>
                <a:cxn ang="0">
                  <a:pos x="469" y="367"/>
                </a:cxn>
                <a:cxn ang="0">
                  <a:pos x="570" y="405"/>
                </a:cxn>
                <a:cxn ang="0">
                  <a:pos x="735" y="430"/>
                </a:cxn>
                <a:cxn ang="0">
                  <a:pos x="875" y="430"/>
                </a:cxn>
                <a:cxn ang="0">
                  <a:pos x="1014" y="405"/>
                </a:cxn>
                <a:cxn ang="0">
                  <a:pos x="1115" y="380"/>
                </a:cxn>
                <a:cxn ang="0">
                  <a:pos x="1229" y="317"/>
                </a:cxn>
                <a:cxn ang="0">
                  <a:pos x="1356" y="261"/>
                </a:cxn>
                <a:cxn ang="0">
                  <a:pos x="1464" y="177"/>
                </a:cxn>
                <a:cxn ang="0">
                  <a:pos x="1521" y="125"/>
                </a:cxn>
                <a:cxn ang="0">
                  <a:pos x="1128" y="0"/>
                </a:cxn>
                <a:cxn ang="0">
                  <a:pos x="672" y="13"/>
                </a:cxn>
                <a:cxn ang="0">
                  <a:pos x="0" y="42"/>
                </a:cxn>
              </a:cxnLst>
              <a:rect l="0" t="0" r="0" b="0"/>
              <a:pathLst>
                <a:path w="720" h="206">
                  <a:moveTo>
                    <a:pt x="0" y="20"/>
                  </a:moveTo>
                  <a:lnTo>
                    <a:pt x="96" y="92"/>
                  </a:lnTo>
                  <a:lnTo>
                    <a:pt x="162" y="140"/>
                  </a:lnTo>
                  <a:lnTo>
                    <a:pt x="222" y="176"/>
                  </a:lnTo>
                  <a:lnTo>
                    <a:pt x="270" y="194"/>
                  </a:lnTo>
                  <a:lnTo>
                    <a:pt x="348" y="206"/>
                  </a:lnTo>
                  <a:lnTo>
                    <a:pt x="414" y="206"/>
                  </a:lnTo>
                  <a:lnTo>
                    <a:pt x="480" y="194"/>
                  </a:lnTo>
                  <a:lnTo>
                    <a:pt x="528" y="182"/>
                  </a:lnTo>
                  <a:lnTo>
                    <a:pt x="582" y="152"/>
                  </a:lnTo>
                  <a:lnTo>
                    <a:pt x="642" y="125"/>
                  </a:lnTo>
                  <a:lnTo>
                    <a:pt x="693" y="85"/>
                  </a:lnTo>
                  <a:lnTo>
                    <a:pt x="720" y="60"/>
                  </a:lnTo>
                  <a:lnTo>
                    <a:pt x="534" y="0"/>
                  </a:lnTo>
                  <a:lnTo>
                    <a:pt x="318" y="6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任意多边形 97446"/>
            <p:cNvSpPr/>
            <p:nvPr/>
          </p:nvSpPr>
          <p:spPr>
            <a:xfrm>
              <a:off x="2852" y="2187"/>
              <a:ext cx="601" cy="4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148"/>
                </a:cxn>
                <a:cxn ang="0">
                  <a:pos x="82" y="229"/>
                </a:cxn>
                <a:cxn ang="0">
                  <a:pos x="146" y="316"/>
                </a:cxn>
                <a:cxn ang="0">
                  <a:pos x="209" y="391"/>
                </a:cxn>
                <a:cxn ang="0">
                  <a:pos x="272" y="456"/>
                </a:cxn>
                <a:cxn ang="0">
                  <a:pos x="601" y="208"/>
                </a:cxn>
                <a:cxn ang="0">
                  <a:pos x="411" y="83"/>
                </a:cxn>
                <a:cxn ang="0">
                  <a:pos x="0" y="0"/>
                </a:cxn>
              </a:cxnLst>
              <a:rect l="0" t="0" r="0" b="0"/>
              <a:pathLst>
                <a:path w="285" h="219">
                  <a:moveTo>
                    <a:pt x="0" y="0"/>
                  </a:moveTo>
                  <a:lnTo>
                    <a:pt x="18" y="71"/>
                  </a:lnTo>
                  <a:lnTo>
                    <a:pt x="39" y="110"/>
                  </a:lnTo>
                  <a:lnTo>
                    <a:pt x="69" y="152"/>
                  </a:lnTo>
                  <a:lnTo>
                    <a:pt x="99" y="188"/>
                  </a:lnTo>
                  <a:lnTo>
                    <a:pt x="129" y="219"/>
                  </a:lnTo>
                  <a:lnTo>
                    <a:pt x="285" y="100"/>
                  </a:lnTo>
                  <a:lnTo>
                    <a:pt x="19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任意多边形 97447"/>
            <p:cNvSpPr/>
            <p:nvPr/>
          </p:nvSpPr>
          <p:spPr>
            <a:xfrm>
              <a:off x="3035" y="1732"/>
              <a:ext cx="900" cy="1056"/>
            </a:xfrm>
            <a:custGeom>
              <a:avLst/>
              <a:gdLst/>
              <a:ahLst/>
              <a:cxnLst>
                <a:cxn ang="0">
                  <a:pos x="25" y="1039"/>
                </a:cxn>
                <a:cxn ang="0">
                  <a:pos x="0" y="914"/>
                </a:cxn>
                <a:cxn ang="0">
                  <a:pos x="76" y="789"/>
                </a:cxn>
                <a:cxn ang="0">
                  <a:pos x="241" y="664"/>
                </a:cxn>
                <a:cxn ang="0">
                  <a:pos x="380" y="563"/>
                </a:cxn>
                <a:cxn ang="0">
                  <a:pos x="444" y="438"/>
                </a:cxn>
                <a:cxn ang="0">
                  <a:pos x="558" y="401"/>
                </a:cxn>
                <a:cxn ang="0">
                  <a:pos x="685" y="376"/>
                </a:cxn>
                <a:cxn ang="0">
                  <a:pos x="735" y="275"/>
                </a:cxn>
                <a:cxn ang="0">
                  <a:pos x="799" y="138"/>
                </a:cxn>
                <a:cxn ang="0">
                  <a:pos x="837" y="25"/>
                </a:cxn>
                <a:cxn ang="0">
                  <a:pos x="875" y="0"/>
                </a:cxn>
                <a:cxn ang="0">
                  <a:pos x="900" y="167"/>
                </a:cxn>
                <a:cxn ang="0">
                  <a:pos x="900" y="311"/>
                </a:cxn>
                <a:cxn ang="0">
                  <a:pos x="900" y="411"/>
                </a:cxn>
                <a:cxn ang="0">
                  <a:pos x="887" y="518"/>
                </a:cxn>
                <a:cxn ang="0">
                  <a:pos x="868" y="618"/>
                </a:cxn>
                <a:cxn ang="0">
                  <a:pos x="824" y="730"/>
                </a:cxn>
                <a:cxn ang="0">
                  <a:pos x="780" y="818"/>
                </a:cxn>
                <a:cxn ang="0">
                  <a:pos x="716" y="912"/>
                </a:cxn>
                <a:cxn ang="0">
                  <a:pos x="602" y="1056"/>
                </a:cxn>
                <a:cxn ang="0">
                  <a:pos x="380" y="1027"/>
                </a:cxn>
                <a:cxn ang="0">
                  <a:pos x="25" y="1039"/>
                </a:cxn>
              </a:cxnLst>
              <a:rect l="0" t="0" r="0" b="0"/>
              <a:pathLst>
                <a:path w="426" h="506">
                  <a:moveTo>
                    <a:pt x="12" y="498"/>
                  </a:moveTo>
                  <a:lnTo>
                    <a:pt x="0" y="438"/>
                  </a:lnTo>
                  <a:lnTo>
                    <a:pt x="36" y="378"/>
                  </a:lnTo>
                  <a:lnTo>
                    <a:pt x="114" y="318"/>
                  </a:lnTo>
                  <a:lnTo>
                    <a:pt x="180" y="270"/>
                  </a:lnTo>
                  <a:lnTo>
                    <a:pt x="210" y="210"/>
                  </a:lnTo>
                  <a:lnTo>
                    <a:pt x="264" y="192"/>
                  </a:lnTo>
                  <a:lnTo>
                    <a:pt x="324" y="180"/>
                  </a:lnTo>
                  <a:lnTo>
                    <a:pt x="348" y="132"/>
                  </a:lnTo>
                  <a:lnTo>
                    <a:pt x="378" y="66"/>
                  </a:lnTo>
                  <a:lnTo>
                    <a:pt x="396" y="12"/>
                  </a:lnTo>
                  <a:lnTo>
                    <a:pt x="414" y="0"/>
                  </a:lnTo>
                  <a:lnTo>
                    <a:pt x="426" y="80"/>
                  </a:lnTo>
                  <a:lnTo>
                    <a:pt x="426" y="149"/>
                  </a:lnTo>
                  <a:lnTo>
                    <a:pt x="426" y="197"/>
                  </a:lnTo>
                  <a:lnTo>
                    <a:pt x="420" y="248"/>
                  </a:lnTo>
                  <a:lnTo>
                    <a:pt x="411" y="296"/>
                  </a:lnTo>
                  <a:lnTo>
                    <a:pt x="390" y="350"/>
                  </a:lnTo>
                  <a:lnTo>
                    <a:pt x="369" y="392"/>
                  </a:lnTo>
                  <a:lnTo>
                    <a:pt x="339" y="437"/>
                  </a:lnTo>
                  <a:lnTo>
                    <a:pt x="285" y="506"/>
                  </a:lnTo>
                  <a:lnTo>
                    <a:pt x="180" y="492"/>
                  </a:lnTo>
                  <a:lnTo>
                    <a:pt x="12" y="498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任意多边形 97448"/>
            <p:cNvSpPr/>
            <p:nvPr/>
          </p:nvSpPr>
          <p:spPr>
            <a:xfrm>
              <a:off x="1856" y="2495"/>
              <a:ext cx="2123" cy="501"/>
            </a:xfrm>
            <a:custGeom>
              <a:avLst/>
              <a:gdLst/>
              <a:ahLst/>
              <a:cxnLst>
                <a:cxn ang="0">
                  <a:pos x="380" y="63"/>
                </a:cxn>
                <a:cxn ang="0">
                  <a:pos x="425" y="121"/>
                </a:cxn>
                <a:cxn ang="0">
                  <a:pos x="520" y="163"/>
                </a:cxn>
                <a:cxn ang="0">
                  <a:pos x="608" y="171"/>
                </a:cxn>
                <a:cxn ang="0">
                  <a:pos x="684" y="163"/>
                </a:cxn>
                <a:cxn ang="0">
                  <a:pos x="849" y="188"/>
                </a:cxn>
                <a:cxn ang="0">
                  <a:pos x="1001" y="263"/>
                </a:cxn>
                <a:cxn ang="0">
                  <a:pos x="1128" y="271"/>
                </a:cxn>
                <a:cxn ang="0">
                  <a:pos x="1204" y="251"/>
                </a:cxn>
                <a:cxn ang="0">
                  <a:pos x="1305" y="234"/>
                </a:cxn>
                <a:cxn ang="0">
                  <a:pos x="1407" y="225"/>
                </a:cxn>
                <a:cxn ang="0">
                  <a:pos x="1496" y="221"/>
                </a:cxn>
                <a:cxn ang="0">
                  <a:pos x="1572" y="225"/>
                </a:cxn>
                <a:cxn ang="0">
                  <a:pos x="1711" y="225"/>
                </a:cxn>
                <a:cxn ang="0">
                  <a:pos x="1876" y="276"/>
                </a:cxn>
                <a:cxn ang="0">
                  <a:pos x="2003" y="363"/>
                </a:cxn>
                <a:cxn ang="0">
                  <a:pos x="2123" y="409"/>
                </a:cxn>
                <a:cxn ang="0">
                  <a:pos x="2047" y="466"/>
                </a:cxn>
                <a:cxn ang="0">
                  <a:pos x="2009" y="440"/>
                </a:cxn>
                <a:cxn ang="0">
                  <a:pos x="1889" y="413"/>
                </a:cxn>
                <a:cxn ang="0">
                  <a:pos x="1686" y="388"/>
                </a:cxn>
                <a:cxn ang="0">
                  <a:pos x="1660" y="326"/>
                </a:cxn>
                <a:cxn ang="0">
                  <a:pos x="1622" y="326"/>
                </a:cxn>
                <a:cxn ang="0">
                  <a:pos x="1559" y="413"/>
                </a:cxn>
                <a:cxn ang="0">
                  <a:pos x="1445" y="438"/>
                </a:cxn>
                <a:cxn ang="0">
                  <a:pos x="1356" y="443"/>
                </a:cxn>
                <a:cxn ang="0">
                  <a:pos x="1217" y="468"/>
                </a:cxn>
                <a:cxn ang="0">
                  <a:pos x="1115" y="501"/>
                </a:cxn>
                <a:cxn ang="0">
                  <a:pos x="976" y="488"/>
                </a:cxn>
                <a:cxn ang="0">
                  <a:pos x="894" y="430"/>
                </a:cxn>
                <a:cxn ang="0">
                  <a:pos x="799" y="401"/>
                </a:cxn>
                <a:cxn ang="0">
                  <a:pos x="729" y="415"/>
                </a:cxn>
                <a:cxn ang="0">
                  <a:pos x="659" y="413"/>
                </a:cxn>
                <a:cxn ang="0">
                  <a:pos x="596" y="374"/>
                </a:cxn>
                <a:cxn ang="0">
                  <a:pos x="520" y="313"/>
                </a:cxn>
                <a:cxn ang="0">
                  <a:pos x="444" y="263"/>
                </a:cxn>
                <a:cxn ang="0">
                  <a:pos x="374" y="265"/>
                </a:cxn>
                <a:cxn ang="0">
                  <a:pos x="292" y="288"/>
                </a:cxn>
                <a:cxn ang="0">
                  <a:pos x="215" y="324"/>
                </a:cxn>
                <a:cxn ang="0">
                  <a:pos x="139" y="349"/>
                </a:cxn>
                <a:cxn ang="0">
                  <a:pos x="51" y="351"/>
                </a:cxn>
                <a:cxn ang="0">
                  <a:pos x="13" y="311"/>
                </a:cxn>
                <a:cxn ang="0">
                  <a:pos x="0" y="276"/>
                </a:cxn>
                <a:cxn ang="0">
                  <a:pos x="51" y="200"/>
                </a:cxn>
                <a:cxn ang="0">
                  <a:pos x="82" y="84"/>
                </a:cxn>
                <a:cxn ang="0">
                  <a:pos x="89" y="38"/>
                </a:cxn>
                <a:cxn ang="0">
                  <a:pos x="133" y="2"/>
                </a:cxn>
                <a:cxn ang="0">
                  <a:pos x="190" y="0"/>
                </a:cxn>
                <a:cxn ang="0">
                  <a:pos x="380" y="63"/>
                </a:cxn>
              </a:cxnLst>
              <a:rect l="0" t="0" r="0" b="0"/>
              <a:pathLst>
                <a:path w="1005" h="240">
                  <a:moveTo>
                    <a:pt x="180" y="30"/>
                  </a:moveTo>
                  <a:lnTo>
                    <a:pt x="201" y="58"/>
                  </a:lnTo>
                  <a:lnTo>
                    <a:pt x="246" y="78"/>
                  </a:lnTo>
                  <a:lnTo>
                    <a:pt x="288" y="82"/>
                  </a:lnTo>
                  <a:lnTo>
                    <a:pt x="324" y="78"/>
                  </a:lnTo>
                  <a:lnTo>
                    <a:pt x="402" y="90"/>
                  </a:lnTo>
                  <a:lnTo>
                    <a:pt x="474" y="126"/>
                  </a:lnTo>
                  <a:lnTo>
                    <a:pt x="534" y="130"/>
                  </a:lnTo>
                  <a:lnTo>
                    <a:pt x="570" y="120"/>
                  </a:lnTo>
                  <a:lnTo>
                    <a:pt x="618" y="112"/>
                  </a:lnTo>
                  <a:lnTo>
                    <a:pt x="666" y="108"/>
                  </a:lnTo>
                  <a:lnTo>
                    <a:pt x="708" y="106"/>
                  </a:lnTo>
                  <a:lnTo>
                    <a:pt x="744" y="108"/>
                  </a:lnTo>
                  <a:lnTo>
                    <a:pt x="810" y="108"/>
                  </a:lnTo>
                  <a:lnTo>
                    <a:pt x="888" y="132"/>
                  </a:lnTo>
                  <a:lnTo>
                    <a:pt x="948" y="174"/>
                  </a:lnTo>
                  <a:lnTo>
                    <a:pt x="1005" y="196"/>
                  </a:lnTo>
                  <a:lnTo>
                    <a:pt x="969" y="223"/>
                  </a:lnTo>
                  <a:lnTo>
                    <a:pt x="951" y="211"/>
                  </a:lnTo>
                  <a:lnTo>
                    <a:pt x="894" y="198"/>
                  </a:lnTo>
                  <a:lnTo>
                    <a:pt x="798" y="186"/>
                  </a:lnTo>
                  <a:lnTo>
                    <a:pt x="786" y="156"/>
                  </a:lnTo>
                  <a:lnTo>
                    <a:pt x="768" y="156"/>
                  </a:lnTo>
                  <a:lnTo>
                    <a:pt x="738" y="198"/>
                  </a:lnTo>
                  <a:lnTo>
                    <a:pt x="684" y="210"/>
                  </a:lnTo>
                  <a:lnTo>
                    <a:pt x="642" y="212"/>
                  </a:lnTo>
                  <a:lnTo>
                    <a:pt x="576" y="224"/>
                  </a:lnTo>
                  <a:lnTo>
                    <a:pt x="528" y="240"/>
                  </a:lnTo>
                  <a:lnTo>
                    <a:pt x="462" y="234"/>
                  </a:lnTo>
                  <a:lnTo>
                    <a:pt x="423" y="206"/>
                  </a:lnTo>
                  <a:lnTo>
                    <a:pt x="378" y="192"/>
                  </a:lnTo>
                  <a:lnTo>
                    <a:pt x="345" y="199"/>
                  </a:lnTo>
                  <a:lnTo>
                    <a:pt x="312" y="198"/>
                  </a:lnTo>
                  <a:lnTo>
                    <a:pt x="282" y="179"/>
                  </a:lnTo>
                  <a:lnTo>
                    <a:pt x="246" y="150"/>
                  </a:lnTo>
                  <a:lnTo>
                    <a:pt x="210" y="126"/>
                  </a:lnTo>
                  <a:lnTo>
                    <a:pt x="177" y="127"/>
                  </a:lnTo>
                  <a:lnTo>
                    <a:pt x="138" y="138"/>
                  </a:lnTo>
                  <a:lnTo>
                    <a:pt x="102" y="155"/>
                  </a:lnTo>
                  <a:lnTo>
                    <a:pt x="66" y="167"/>
                  </a:lnTo>
                  <a:lnTo>
                    <a:pt x="24" y="168"/>
                  </a:lnTo>
                  <a:lnTo>
                    <a:pt x="6" y="149"/>
                  </a:lnTo>
                  <a:lnTo>
                    <a:pt x="0" y="132"/>
                  </a:lnTo>
                  <a:lnTo>
                    <a:pt x="24" y="96"/>
                  </a:lnTo>
                  <a:lnTo>
                    <a:pt x="39" y="40"/>
                  </a:lnTo>
                  <a:lnTo>
                    <a:pt x="42" y="18"/>
                  </a:lnTo>
                  <a:lnTo>
                    <a:pt x="63" y="1"/>
                  </a:lnTo>
                  <a:lnTo>
                    <a:pt x="90" y="0"/>
                  </a:lnTo>
                  <a:lnTo>
                    <a:pt x="180" y="30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任意多边形 97449"/>
            <p:cNvSpPr/>
            <p:nvPr/>
          </p:nvSpPr>
          <p:spPr>
            <a:xfrm>
              <a:off x="2591" y="1519"/>
              <a:ext cx="761" cy="818"/>
            </a:xfrm>
            <a:custGeom>
              <a:avLst/>
              <a:gdLst/>
              <a:ahLst/>
              <a:cxnLst>
                <a:cxn ang="0">
                  <a:pos x="761" y="818"/>
                </a:cxn>
                <a:cxn ang="0">
                  <a:pos x="742" y="762"/>
                </a:cxn>
                <a:cxn ang="0">
                  <a:pos x="634" y="689"/>
                </a:cxn>
                <a:cxn ang="0">
                  <a:pos x="495" y="614"/>
                </a:cxn>
                <a:cxn ang="0">
                  <a:pos x="368" y="513"/>
                </a:cxn>
                <a:cxn ang="0">
                  <a:pos x="374" y="505"/>
                </a:cxn>
                <a:cxn ang="0">
                  <a:pos x="292" y="426"/>
                </a:cxn>
                <a:cxn ang="0">
                  <a:pos x="254" y="330"/>
                </a:cxn>
                <a:cxn ang="0">
                  <a:pos x="228" y="250"/>
                </a:cxn>
                <a:cxn ang="0">
                  <a:pos x="228" y="138"/>
                </a:cxn>
                <a:cxn ang="0">
                  <a:pos x="266" y="100"/>
                </a:cxn>
                <a:cxn ang="0">
                  <a:pos x="457" y="125"/>
                </a:cxn>
                <a:cxn ang="0">
                  <a:pos x="292" y="13"/>
                </a:cxn>
                <a:cxn ang="0">
                  <a:pos x="152" y="0"/>
                </a:cxn>
                <a:cxn ang="0">
                  <a:pos x="51" y="38"/>
                </a:cxn>
                <a:cxn ang="0">
                  <a:pos x="25" y="92"/>
                </a:cxn>
                <a:cxn ang="0">
                  <a:pos x="0" y="177"/>
                </a:cxn>
                <a:cxn ang="0">
                  <a:pos x="25" y="261"/>
                </a:cxn>
                <a:cxn ang="0">
                  <a:pos x="95" y="328"/>
                </a:cxn>
                <a:cxn ang="0">
                  <a:pos x="152" y="376"/>
                </a:cxn>
                <a:cxn ang="0">
                  <a:pos x="178" y="501"/>
                </a:cxn>
                <a:cxn ang="0">
                  <a:pos x="178" y="580"/>
                </a:cxn>
                <a:cxn ang="0">
                  <a:pos x="216" y="680"/>
                </a:cxn>
                <a:cxn ang="0">
                  <a:pos x="292" y="764"/>
                </a:cxn>
                <a:cxn ang="0">
                  <a:pos x="393" y="789"/>
                </a:cxn>
                <a:cxn ang="0">
                  <a:pos x="520" y="776"/>
                </a:cxn>
                <a:cxn ang="0">
                  <a:pos x="634" y="789"/>
                </a:cxn>
                <a:cxn ang="0">
                  <a:pos x="761" y="818"/>
                </a:cxn>
              </a:cxnLst>
              <a:rect l="0" t="0" r="0" b="0"/>
              <a:pathLst>
                <a:path w="360" h="392">
                  <a:moveTo>
                    <a:pt x="360" y="392"/>
                  </a:moveTo>
                  <a:lnTo>
                    <a:pt x="351" y="365"/>
                  </a:lnTo>
                  <a:lnTo>
                    <a:pt x="300" y="330"/>
                  </a:lnTo>
                  <a:lnTo>
                    <a:pt x="234" y="294"/>
                  </a:lnTo>
                  <a:lnTo>
                    <a:pt x="174" y="246"/>
                  </a:lnTo>
                  <a:lnTo>
                    <a:pt x="177" y="242"/>
                  </a:lnTo>
                  <a:lnTo>
                    <a:pt x="138" y="204"/>
                  </a:lnTo>
                  <a:lnTo>
                    <a:pt x="120" y="158"/>
                  </a:lnTo>
                  <a:lnTo>
                    <a:pt x="108" y="120"/>
                  </a:lnTo>
                  <a:lnTo>
                    <a:pt x="108" y="66"/>
                  </a:lnTo>
                  <a:lnTo>
                    <a:pt x="126" y="48"/>
                  </a:lnTo>
                  <a:lnTo>
                    <a:pt x="216" y="60"/>
                  </a:lnTo>
                  <a:lnTo>
                    <a:pt x="138" y="6"/>
                  </a:lnTo>
                  <a:lnTo>
                    <a:pt x="72" y="0"/>
                  </a:lnTo>
                  <a:lnTo>
                    <a:pt x="24" y="18"/>
                  </a:lnTo>
                  <a:lnTo>
                    <a:pt x="12" y="44"/>
                  </a:lnTo>
                  <a:lnTo>
                    <a:pt x="0" y="85"/>
                  </a:lnTo>
                  <a:lnTo>
                    <a:pt x="12" y="125"/>
                  </a:lnTo>
                  <a:lnTo>
                    <a:pt x="45" y="157"/>
                  </a:lnTo>
                  <a:lnTo>
                    <a:pt x="72" y="180"/>
                  </a:lnTo>
                  <a:lnTo>
                    <a:pt x="84" y="240"/>
                  </a:lnTo>
                  <a:lnTo>
                    <a:pt x="84" y="278"/>
                  </a:lnTo>
                  <a:lnTo>
                    <a:pt x="102" y="326"/>
                  </a:lnTo>
                  <a:lnTo>
                    <a:pt x="138" y="366"/>
                  </a:lnTo>
                  <a:lnTo>
                    <a:pt x="186" y="378"/>
                  </a:lnTo>
                  <a:lnTo>
                    <a:pt x="246" y="372"/>
                  </a:lnTo>
                  <a:lnTo>
                    <a:pt x="300" y="378"/>
                  </a:lnTo>
                  <a:lnTo>
                    <a:pt x="360" y="392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任意多边形 97450"/>
            <p:cNvSpPr/>
            <p:nvPr/>
          </p:nvSpPr>
          <p:spPr>
            <a:xfrm>
              <a:off x="3048" y="1724"/>
              <a:ext cx="855" cy="907"/>
            </a:xfrm>
            <a:custGeom>
              <a:avLst/>
              <a:gdLst/>
              <a:ahLst/>
              <a:cxnLst>
                <a:cxn ang="0">
                  <a:pos x="0" y="907"/>
                </a:cxn>
                <a:cxn ang="0">
                  <a:pos x="76" y="832"/>
                </a:cxn>
                <a:cxn ang="0">
                  <a:pos x="177" y="794"/>
                </a:cxn>
                <a:cxn ang="0">
                  <a:pos x="298" y="751"/>
                </a:cxn>
                <a:cxn ang="0">
                  <a:pos x="323" y="707"/>
                </a:cxn>
                <a:cxn ang="0">
                  <a:pos x="323" y="682"/>
                </a:cxn>
                <a:cxn ang="0">
                  <a:pos x="355" y="644"/>
                </a:cxn>
                <a:cxn ang="0">
                  <a:pos x="450" y="594"/>
                </a:cxn>
                <a:cxn ang="0">
                  <a:pos x="462" y="538"/>
                </a:cxn>
                <a:cxn ang="0">
                  <a:pos x="469" y="482"/>
                </a:cxn>
                <a:cxn ang="0">
                  <a:pos x="513" y="475"/>
                </a:cxn>
                <a:cxn ang="0">
                  <a:pos x="621" y="469"/>
                </a:cxn>
                <a:cxn ang="0">
                  <a:pos x="690" y="438"/>
                </a:cxn>
                <a:cxn ang="0">
                  <a:pos x="703" y="382"/>
                </a:cxn>
                <a:cxn ang="0">
                  <a:pos x="779" y="338"/>
                </a:cxn>
                <a:cxn ang="0">
                  <a:pos x="817" y="275"/>
                </a:cxn>
                <a:cxn ang="0">
                  <a:pos x="842" y="194"/>
                </a:cxn>
                <a:cxn ang="0">
                  <a:pos x="849" y="156"/>
                </a:cxn>
                <a:cxn ang="0">
                  <a:pos x="855" y="0"/>
                </a:cxn>
                <a:cxn ang="0">
                  <a:pos x="792" y="69"/>
                </a:cxn>
                <a:cxn ang="0">
                  <a:pos x="785" y="138"/>
                </a:cxn>
                <a:cxn ang="0">
                  <a:pos x="754" y="213"/>
                </a:cxn>
                <a:cxn ang="0">
                  <a:pos x="716" y="269"/>
                </a:cxn>
                <a:cxn ang="0">
                  <a:pos x="678" y="332"/>
                </a:cxn>
                <a:cxn ang="0">
                  <a:pos x="652" y="357"/>
                </a:cxn>
                <a:cxn ang="0">
                  <a:pos x="602" y="369"/>
                </a:cxn>
                <a:cxn ang="0">
                  <a:pos x="513" y="394"/>
                </a:cxn>
                <a:cxn ang="0">
                  <a:pos x="418" y="419"/>
                </a:cxn>
                <a:cxn ang="0">
                  <a:pos x="380" y="469"/>
                </a:cxn>
                <a:cxn ang="0">
                  <a:pos x="374" y="500"/>
                </a:cxn>
                <a:cxn ang="0">
                  <a:pos x="348" y="569"/>
                </a:cxn>
                <a:cxn ang="0">
                  <a:pos x="260" y="619"/>
                </a:cxn>
                <a:cxn ang="0">
                  <a:pos x="203" y="651"/>
                </a:cxn>
                <a:cxn ang="0">
                  <a:pos x="146" y="694"/>
                </a:cxn>
                <a:cxn ang="0">
                  <a:pos x="63" y="757"/>
                </a:cxn>
                <a:cxn ang="0">
                  <a:pos x="25" y="807"/>
                </a:cxn>
                <a:cxn ang="0">
                  <a:pos x="0" y="907"/>
                </a:cxn>
              </a:cxnLst>
              <a:rect l="0" t="0" r="0" b="0"/>
              <a:pathLst>
                <a:path w="405" h="435">
                  <a:moveTo>
                    <a:pt x="0" y="435"/>
                  </a:moveTo>
                  <a:lnTo>
                    <a:pt x="36" y="399"/>
                  </a:lnTo>
                  <a:lnTo>
                    <a:pt x="84" y="381"/>
                  </a:lnTo>
                  <a:lnTo>
                    <a:pt x="141" y="360"/>
                  </a:lnTo>
                  <a:lnTo>
                    <a:pt x="153" y="339"/>
                  </a:lnTo>
                  <a:lnTo>
                    <a:pt x="153" y="327"/>
                  </a:lnTo>
                  <a:lnTo>
                    <a:pt x="168" y="309"/>
                  </a:lnTo>
                  <a:lnTo>
                    <a:pt x="213" y="285"/>
                  </a:lnTo>
                  <a:lnTo>
                    <a:pt x="219" y="258"/>
                  </a:lnTo>
                  <a:lnTo>
                    <a:pt x="222" y="231"/>
                  </a:lnTo>
                  <a:lnTo>
                    <a:pt x="243" y="228"/>
                  </a:lnTo>
                  <a:lnTo>
                    <a:pt x="294" y="225"/>
                  </a:lnTo>
                  <a:lnTo>
                    <a:pt x="327" y="210"/>
                  </a:lnTo>
                  <a:lnTo>
                    <a:pt x="333" y="183"/>
                  </a:lnTo>
                  <a:lnTo>
                    <a:pt x="369" y="162"/>
                  </a:lnTo>
                  <a:lnTo>
                    <a:pt x="387" y="132"/>
                  </a:lnTo>
                  <a:lnTo>
                    <a:pt x="399" y="93"/>
                  </a:lnTo>
                  <a:lnTo>
                    <a:pt x="402" y="75"/>
                  </a:lnTo>
                  <a:lnTo>
                    <a:pt x="405" y="0"/>
                  </a:lnTo>
                  <a:lnTo>
                    <a:pt x="375" y="33"/>
                  </a:lnTo>
                  <a:lnTo>
                    <a:pt x="372" y="66"/>
                  </a:lnTo>
                  <a:lnTo>
                    <a:pt x="357" y="102"/>
                  </a:lnTo>
                  <a:lnTo>
                    <a:pt x="339" y="129"/>
                  </a:lnTo>
                  <a:lnTo>
                    <a:pt x="321" y="159"/>
                  </a:lnTo>
                  <a:lnTo>
                    <a:pt x="309" y="171"/>
                  </a:lnTo>
                  <a:lnTo>
                    <a:pt x="285" y="177"/>
                  </a:lnTo>
                  <a:lnTo>
                    <a:pt x="243" y="189"/>
                  </a:lnTo>
                  <a:lnTo>
                    <a:pt x="198" y="201"/>
                  </a:lnTo>
                  <a:lnTo>
                    <a:pt x="180" y="225"/>
                  </a:lnTo>
                  <a:lnTo>
                    <a:pt x="177" y="240"/>
                  </a:lnTo>
                  <a:lnTo>
                    <a:pt x="165" y="273"/>
                  </a:lnTo>
                  <a:lnTo>
                    <a:pt x="123" y="297"/>
                  </a:lnTo>
                  <a:lnTo>
                    <a:pt x="96" y="312"/>
                  </a:lnTo>
                  <a:lnTo>
                    <a:pt x="69" y="333"/>
                  </a:lnTo>
                  <a:lnTo>
                    <a:pt x="30" y="363"/>
                  </a:lnTo>
                  <a:lnTo>
                    <a:pt x="12" y="387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任意多边形 97451"/>
            <p:cNvSpPr/>
            <p:nvPr/>
          </p:nvSpPr>
          <p:spPr>
            <a:xfrm>
              <a:off x="2941" y="1410"/>
              <a:ext cx="975" cy="614"/>
            </a:xfrm>
            <a:custGeom>
              <a:avLst/>
              <a:gdLst/>
              <a:ahLst/>
              <a:cxnLst>
                <a:cxn ang="0">
                  <a:pos x="0" y="583"/>
                </a:cxn>
                <a:cxn ang="0">
                  <a:pos x="44" y="520"/>
                </a:cxn>
                <a:cxn ang="0">
                  <a:pos x="139" y="501"/>
                </a:cxn>
                <a:cxn ang="0">
                  <a:pos x="260" y="514"/>
                </a:cxn>
                <a:cxn ang="0">
                  <a:pos x="380" y="539"/>
                </a:cxn>
                <a:cxn ang="0">
                  <a:pos x="532" y="533"/>
                </a:cxn>
                <a:cxn ang="0">
                  <a:pos x="772" y="489"/>
                </a:cxn>
                <a:cxn ang="0">
                  <a:pos x="829" y="426"/>
                </a:cxn>
                <a:cxn ang="0">
                  <a:pos x="861" y="338"/>
                </a:cxn>
                <a:cxn ang="0">
                  <a:pos x="861" y="207"/>
                </a:cxn>
                <a:cxn ang="0">
                  <a:pos x="817" y="150"/>
                </a:cxn>
                <a:cxn ang="0">
                  <a:pos x="722" y="119"/>
                </a:cxn>
                <a:cxn ang="0">
                  <a:pos x="658" y="75"/>
                </a:cxn>
                <a:cxn ang="0">
                  <a:pos x="608" y="0"/>
                </a:cxn>
                <a:cxn ang="0">
                  <a:pos x="703" y="50"/>
                </a:cxn>
                <a:cxn ang="0">
                  <a:pos x="829" y="81"/>
                </a:cxn>
                <a:cxn ang="0">
                  <a:pos x="918" y="144"/>
                </a:cxn>
                <a:cxn ang="0">
                  <a:pos x="969" y="188"/>
                </a:cxn>
                <a:cxn ang="0">
                  <a:pos x="975" y="244"/>
                </a:cxn>
                <a:cxn ang="0">
                  <a:pos x="962" y="313"/>
                </a:cxn>
                <a:cxn ang="0">
                  <a:pos x="912" y="376"/>
                </a:cxn>
                <a:cxn ang="0">
                  <a:pos x="886" y="407"/>
                </a:cxn>
                <a:cxn ang="0">
                  <a:pos x="880" y="464"/>
                </a:cxn>
                <a:cxn ang="0">
                  <a:pos x="817" y="564"/>
                </a:cxn>
                <a:cxn ang="0">
                  <a:pos x="703" y="589"/>
                </a:cxn>
                <a:cxn ang="0">
                  <a:pos x="646" y="570"/>
                </a:cxn>
                <a:cxn ang="0">
                  <a:pos x="570" y="583"/>
                </a:cxn>
                <a:cxn ang="0">
                  <a:pos x="519" y="614"/>
                </a:cxn>
                <a:cxn ang="0">
                  <a:pos x="431" y="614"/>
                </a:cxn>
                <a:cxn ang="0">
                  <a:pos x="355" y="583"/>
                </a:cxn>
                <a:cxn ang="0">
                  <a:pos x="279" y="558"/>
                </a:cxn>
                <a:cxn ang="0">
                  <a:pos x="228" y="576"/>
                </a:cxn>
                <a:cxn ang="0">
                  <a:pos x="120" y="583"/>
                </a:cxn>
                <a:cxn ang="0">
                  <a:pos x="51" y="589"/>
                </a:cxn>
                <a:cxn ang="0">
                  <a:pos x="0" y="583"/>
                </a:cxn>
              </a:cxnLst>
              <a:rect l="0" t="0" r="0" b="0"/>
              <a:pathLst>
                <a:path w="462" h="294">
                  <a:moveTo>
                    <a:pt x="0" y="279"/>
                  </a:moveTo>
                  <a:lnTo>
                    <a:pt x="21" y="249"/>
                  </a:lnTo>
                  <a:lnTo>
                    <a:pt x="66" y="240"/>
                  </a:lnTo>
                  <a:lnTo>
                    <a:pt x="123" y="246"/>
                  </a:lnTo>
                  <a:lnTo>
                    <a:pt x="180" y="258"/>
                  </a:lnTo>
                  <a:lnTo>
                    <a:pt x="252" y="255"/>
                  </a:lnTo>
                  <a:lnTo>
                    <a:pt x="366" y="234"/>
                  </a:lnTo>
                  <a:lnTo>
                    <a:pt x="393" y="204"/>
                  </a:lnTo>
                  <a:lnTo>
                    <a:pt x="408" y="162"/>
                  </a:lnTo>
                  <a:lnTo>
                    <a:pt x="408" y="99"/>
                  </a:lnTo>
                  <a:lnTo>
                    <a:pt x="387" y="72"/>
                  </a:lnTo>
                  <a:lnTo>
                    <a:pt x="342" y="57"/>
                  </a:lnTo>
                  <a:lnTo>
                    <a:pt x="312" y="36"/>
                  </a:lnTo>
                  <a:lnTo>
                    <a:pt x="288" y="0"/>
                  </a:lnTo>
                  <a:lnTo>
                    <a:pt x="333" y="24"/>
                  </a:lnTo>
                  <a:lnTo>
                    <a:pt x="393" y="39"/>
                  </a:lnTo>
                  <a:lnTo>
                    <a:pt x="435" y="69"/>
                  </a:lnTo>
                  <a:lnTo>
                    <a:pt x="459" y="90"/>
                  </a:lnTo>
                  <a:lnTo>
                    <a:pt x="462" y="117"/>
                  </a:lnTo>
                  <a:lnTo>
                    <a:pt x="456" y="150"/>
                  </a:lnTo>
                  <a:lnTo>
                    <a:pt x="432" y="180"/>
                  </a:lnTo>
                  <a:lnTo>
                    <a:pt x="420" y="195"/>
                  </a:lnTo>
                  <a:lnTo>
                    <a:pt x="417" y="222"/>
                  </a:lnTo>
                  <a:lnTo>
                    <a:pt x="387" y="270"/>
                  </a:lnTo>
                  <a:lnTo>
                    <a:pt x="333" y="282"/>
                  </a:lnTo>
                  <a:lnTo>
                    <a:pt x="306" y="273"/>
                  </a:lnTo>
                  <a:lnTo>
                    <a:pt x="270" y="279"/>
                  </a:lnTo>
                  <a:lnTo>
                    <a:pt x="246" y="294"/>
                  </a:lnTo>
                  <a:lnTo>
                    <a:pt x="204" y="294"/>
                  </a:lnTo>
                  <a:lnTo>
                    <a:pt x="168" y="279"/>
                  </a:lnTo>
                  <a:lnTo>
                    <a:pt x="132" y="267"/>
                  </a:lnTo>
                  <a:lnTo>
                    <a:pt x="108" y="276"/>
                  </a:lnTo>
                  <a:lnTo>
                    <a:pt x="57" y="279"/>
                  </a:lnTo>
                  <a:lnTo>
                    <a:pt x="24" y="28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任意多边形 97452"/>
            <p:cNvSpPr/>
            <p:nvPr/>
          </p:nvSpPr>
          <p:spPr>
            <a:xfrm>
              <a:off x="2991" y="1335"/>
              <a:ext cx="627" cy="457"/>
            </a:xfrm>
            <a:custGeom>
              <a:avLst/>
              <a:gdLst/>
              <a:ahLst/>
              <a:cxnLst>
                <a:cxn ang="0">
                  <a:pos x="621" y="457"/>
                </a:cxn>
                <a:cxn ang="0">
                  <a:pos x="627" y="250"/>
                </a:cxn>
                <a:cxn ang="0">
                  <a:pos x="602" y="75"/>
                </a:cxn>
                <a:cxn ang="0">
                  <a:pos x="545" y="13"/>
                </a:cxn>
                <a:cxn ang="0">
                  <a:pos x="456" y="0"/>
                </a:cxn>
                <a:cxn ang="0">
                  <a:pos x="317" y="13"/>
                </a:cxn>
                <a:cxn ang="0">
                  <a:pos x="209" y="50"/>
                </a:cxn>
                <a:cxn ang="0">
                  <a:pos x="158" y="106"/>
                </a:cxn>
                <a:cxn ang="0">
                  <a:pos x="76" y="182"/>
                </a:cxn>
                <a:cxn ang="0">
                  <a:pos x="13" y="232"/>
                </a:cxn>
                <a:cxn ang="0">
                  <a:pos x="0" y="257"/>
                </a:cxn>
                <a:cxn ang="0">
                  <a:pos x="51" y="300"/>
                </a:cxn>
                <a:cxn ang="0">
                  <a:pos x="158" y="238"/>
                </a:cxn>
                <a:cxn ang="0">
                  <a:pos x="260" y="182"/>
                </a:cxn>
                <a:cxn ang="0">
                  <a:pos x="399" y="169"/>
                </a:cxn>
                <a:cxn ang="0">
                  <a:pos x="488" y="188"/>
                </a:cxn>
                <a:cxn ang="0">
                  <a:pos x="564" y="238"/>
                </a:cxn>
                <a:cxn ang="0">
                  <a:pos x="583" y="319"/>
                </a:cxn>
                <a:cxn ang="0">
                  <a:pos x="621" y="457"/>
                </a:cxn>
              </a:cxnLst>
              <a:rect l="0" t="0" r="0" b="0"/>
              <a:pathLst>
                <a:path w="297" h="219">
                  <a:moveTo>
                    <a:pt x="294" y="219"/>
                  </a:moveTo>
                  <a:lnTo>
                    <a:pt x="297" y="120"/>
                  </a:lnTo>
                  <a:lnTo>
                    <a:pt x="285" y="36"/>
                  </a:lnTo>
                  <a:lnTo>
                    <a:pt x="258" y="6"/>
                  </a:lnTo>
                  <a:lnTo>
                    <a:pt x="216" y="0"/>
                  </a:lnTo>
                  <a:lnTo>
                    <a:pt x="150" y="6"/>
                  </a:lnTo>
                  <a:lnTo>
                    <a:pt x="99" y="24"/>
                  </a:lnTo>
                  <a:lnTo>
                    <a:pt x="75" y="51"/>
                  </a:lnTo>
                  <a:lnTo>
                    <a:pt x="36" y="87"/>
                  </a:lnTo>
                  <a:lnTo>
                    <a:pt x="6" y="111"/>
                  </a:lnTo>
                  <a:lnTo>
                    <a:pt x="0" y="123"/>
                  </a:lnTo>
                  <a:lnTo>
                    <a:pt x="24" y="144"/>
                  </a:lnTo>
                  <a:lnTo>
                    <a:pt x="75" y="114"/>
                  </a:lnTo>
                  <a:lnTo>
                    <a:pt x="123" y="87"/>
                  </a:lnTo>
                  <a:lnTo>
                    <a:pt x="189" y="81"/>
                  </a:lnTo>
                  <a:lnTo>
                    <a:pt x="231" y="90"/>
                  </a:lnTo>
                  <a:lnTo>
                    <a:pt x="267" y="114"/>
                  </a:lnTo>
                  <a:lnTo>
                    <a:pt x="276" y="153"/>
                  </a:lnTo>
                  <a:lnTo>
                    <a:pt x="294" y="219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任意多边形 97453"/>
            <p:cNvSpPr/>
            <p:nvPr/>
          </p:nvSpPr>
          <p:spPr>
            <a:xfrm>
              <a:off x="2953" y="1586"/>
              <a:ext cx="488" cy="344"/>
            </a:xfrm>
            <a:custGeom>
              <a:avLst/>
              <a:gdLst/>
              <a:ahLst/>
              <a:cxnLst>
                <a:cxn ang="0">
                  <a:pos x="488" y="56"/>
                </a:cxn>
                <a:cxn ang="0">
                  <a:pos x="368" y="6"/>
                </a:cxn>
                <a:cxn ang="0">
                  <a:pos x="247" y="0"/>
                </a:cxn>
                <a:cxn ang="0">
                  <a:pos x="101" y="13"/>
                </a:cxn>
                <a:cxn ang="0">
                  <a:pos x="19" y="38"/>
                </a:cxn>
                <a:cxn ang="0">
                  <a:pos x="0" y="88"/>
                </a:cxn>
                <a:cxn ang="0">
                  <a:pos x="6" y="138"/>
                </a:cxn>
                <a:cxn ang="0">
                  <a:pos x="38" y="169"/>
                </a:cxn>
                <a:cxn ang="0">
                  <a:pos x="95" y="206"/>
                </a:cxn>
                <a:cxn ang="0">
                  <a:pos x="215" y="269"/>
                </a:cxn>
                <a:cxn ang="0">
                  <a:pos x="260" y="338"/>
                </a:cxn>
                <a:cxn ang="0">
                  <a:pos x="304" y="344"/>
                </a:cxn>
                <a:cxn ang="0">
                  <a:pos x="254" y="244"/>
                </a:cxn>
                <a:cxn ang="0">
                  <a:pos x="171" y="200"/>
                </a:cxn>
                <a:cxn ang="0">
                  <a:pos x="139" y="163"/>
                </a:cxn>
                <a:cxn ang="0">
                  <a:pos x="89" y="138"/>
                </a:cxn>
                <a:cxn ang="0">
                  <a:pos x="89" y="113"/>
                </a:cxn>
                <a:cxn ang="0">
                  <a:pos x="101" y="94"/>
                </a:cxn>
                <a:cxn ang="0">
                  <a:pos x="184" y="56"/>
                </a:cxn>
                <a:cxn ang="0">
                  <a:pos x="260" y="44"/>
                </a:cxn>
                <a:cxn ang="0">
                  <a:pos x="349" y="38"/>
                </a:cxn>
                <a:cxn ang="0">
                  <a:pos x="488" y="56"/>
                </a:cxn>
              </a:cxnLst>
              <a:rect l="0" t="0" r="0" b="0"/>
              <a:pathLst>
                <a:path w="231" h="165">
                  <a:moveTo>
                    <a:pt x="231" y="27"/>
                  </a:moveTo>
                  <a:lnTo>
                    <a:pt x="174" y="3"/>
                  </a:lnTo>
                  <a:lnTo>
                    <a:pt x="117" y="0"/>
                  </a:lnTo>
                  <a:lnTo>
                    <a:pt x="48" y="6"/>
                  </a:lnTo>
                  <a:lnTo>
                    <a:pt x="9" y="18"/>
                  </a:lnTo>
                  <a:lnTo>
                    <a:pt x="0" y="42"/>
                  </a:lnTo>
                  <a:lnTo>
                    <a:pt x="3" y="66"/>
                  </a:lnTo>
                  <a:lnTo>
                    <a:pt x="18" y="81"/>
                  </a:lnTo>
                  <a:lnTo>
                    <a:pt x="45" y="99"/>
                  </a:lnTo>
                  <a:lnTo>
                    <a:pt x="102" y="129"/>
                  </a:lnTo>
                  <a:lnTo>
                    <a:pt x="123" y="162"/>
                  </a:lnTo>
                  <a:lnTo>
                    <a:pt x="144" y="165"/>
                  </a:lnTo>
                  <a:lnTo>
                    <a:pt x="120" y="117"/>
                  </a:lnTo>
                  <a:lnTo>
                    <a:pt x="81" y="96"/>
                  </a:lnTo>
                  <a:lnTo>
                    <a:pt x="66" y="78"/>
                  </a:lnTo>
                  <a:lnTo>
                    <a:pt x="42" y="66"/>
                  </a:lnTo>
                  <a:lnTo>
                    <a:pt x="42" y="54"/>
                  </a:lnTo>
                  <a:lnTo>
                    <a:pt x="48" y="45"/>
                  </a:lnTo>
                  <a:lnTo>
                    <a:pt x="87" y="27"/>
                  </a:lnTo>
                  <a:lnTo>
                    <a:pt x="123" y="21"/>
                  </a:lnTo>
                  <a:lnTo>
                    <a:pt x="165" y="18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0" name="任意多边形 97454"/>
            <p:cNvSpPr/>
            <p:nvPr/>
          </p:nvSpPr>
          <p:spPr>
            <a:xfrm>
              <a:off x="3219" y="1604"/>
              <a:ext cx="323" cy="288"/>
            </a:xfrm>
            <a:custGeom>
              <a:avLst/>
              <a:gdLst/>
              <a:ahLst/>
              <a:cxnLst>
                <a:cxn ang="0">
                  <a:pos x="171" y="13"/>
                </a:cxn>
                <a:cxn ang="0">
                  <a:pos x="222" y="38"/>
                </a:cxn>
                <a:cxn ang="0">
                  <a:pos x="253" y="81"/>
                </a:cxn>
                <a:cxn ang="0">
                  <a:pos x="228" y="157"/>
                </a:cxn>
                <a:cxn ang="0">
                  <a:pos x="158" y="219"/>
                </a:cxn>
                <a:cxn ang="0">
                  <a:pos x="76" y="244"/>
                </a:cxn>
                <a:cxn ang="0">
                  <a:pos x="0" y="232"/>
                </a:cxn>
                <a:cxn ang="0">
                  <a:pos x="32" y="282"/>
                </a:cxn>
                <a:cxn ang="0">
                  <a:pos x="108" y="282"/>
                </a:cxn>
                <a:cxn ang="0">
                  <a:pos x="165" y="288"/>
                </a:cxn>
                <a:cxn ang="0">
                  <a:pos x="222" y="282"/>
                </a:cxn>
                <a:cxn ang="0">
                  <a:pos x="298" y="244"/>
                </a:cxn>
                <a:cxn ang="0">
                  <a:pos x="323" y="157"/>
                </a:cxn>
                <a:cxn ang="0">
                  <a:pos x="304" y="125"/>
                </a:cxn>
                <a:cxn ang="0">
                  <a:pos x="317" y="88"/>
                </a:cxn>
                <a:cxn ang="0">
                  <a:pos x="317" y="31"/>
                </a:cxn>
                <a:cxn ang="0">
                  <a:pos x="266" y="0"/>
                </a:cxn>
                <a:cxn ang="0">
                  <a:pos x="171" y="13"/>
                </a:cxn>
              </a:cxnLst>
              <a:rect l="0" t="0" r="0" b="0"/>
              <a:pathLst>
                <a:path w="153" h="138">
                  <a:moveTo>
                    <a:pt x="81" y="6"/>
                  </a:moveTo>
                  <a:lnTo>
                    <a:pt x="105" y="18"/>
                  </a:lnTo>
                  <a:lnTo>
                    <a:pt x="120" y="39"/>
                  </a:lnTo>
                  <a:lnTo>
                    <a:pt x="108" y="75"/>
                  </a:lnTo>
                  <a:lnTo>
                    <a:pt x="75" y="105"/>
                  </a:lnTo>
                  <a:lnTo>
                    <a:pt x="36" y="117"/>
                  </a:lnTo>
                  <a:lnTo>
                    <a:pt x="0" y="111"/>
                  </a:lnTo>
                  <a:lnTo>
                    <a:pt x="15" y="135"/>
                  </a:lnTo>
                  <a:lnTo>
                    <a:pt x="51" y="135"/>
                  </a:lnTo>
                  <a:lnTo>
                    <a:pt x="78" y="138"/>
                  </a:lnTo>
                  <a:lnTo>
                    <a:pt x="105" y="135"/>
                  </a:lnTo>
                  <a:lnTo>
                    <a:pt x="141" y="117"/>
                  </a:lnTo>
                  <a:lnTo>
                    <a:pt x="153" y="75"/>
                  </a:lnTo>
                  <a:lnTo>
                    <a:pt x="144" y="60"/>
                  </a:lnTo>
                  <a:lnTo>
                    <a:pt x="150" y="42"/>
                  </a:lnTo>
                  <a:lnTo>
                    <a:pt x="150" y="15"/>
                  </a:lnTo>
                  <a:lnTo>
                    <a:pt x="126" y="0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任意多边形 97455"/>
            <p:cNvSpPr/>
            <p:nvPr/>
          </p:nvSpPr>
          <p:spPr>
            <a:xfrm>
              <a:off x="3168" y="1667"/>
              <a:ext cx="222" cy="163"/>
            </a:xfrm>
            <a:custGeom>
              <a:avLst/>
              <a:gdLst/>
              <a:ahLst/>
              <a:cxnLst>
                <a:cxn ang="0">
                  <a:pos x="222" y="88"/>
                </a:cxn>
                <a:cxn ang="0">
                  <a:pos x="184" y="25"/>
                </a:cxn>
                <a:cxn ang="0">
                  <a:pos x="101" y="0"/>
                </a:cxn>
                <a:cxn ang="0">
                  <a:pos x="38" y="13"/>
                </a:cxn>
                <a:cxn ang="0">
                  <a:pos x="6" y="50"/>
                </a:cxn>
                <a:cxn ang="0">
                  <a:pos x="0" y="107"/>
                </a:cxn>
                <a:cxn ang="0">
                  <a:pos x="6" y="144"/>
                </a:cxn>
                <a:cxn ang="0">
                  <a:pos x="38" y="163"/>
                </a:cxn>
                <a:cxn ang="0">
                  <a:pos x="51" y="94"/>
                </a:cxn>
                <a:cxn ang="0">
                  <a:pos x="95" y="82"/>
                </a:cxn>
                <a:cxn ang="0">
                  <a:pos x="178" y="100"/>
                </a:cxn>
                <a:cxn ang="0">
                  <a:pos x="203" y="150"/>
                </a:cxn>
                <a:cxn ang="0">
                  <a:pos x="222" y="88"/>
                </a:cxn>
              </a:cxnLst>
              <a:rect l="0" t="0" r="0" b="0"/>
              <a:pathLst>
                <a:path w="105" h="78">
                  <a:moveTo>
                    <a:pt x="105" y="42"/>
                  </a:moveTo>
                  <a:lnTo>
                    <a:pt x="87" y="12"/>
                  </a:lnTo>
                  <a:lnTo>
                    <a:pt x="48" y="0"/>
                  </a:lnTo>
                  <a:lnTo>
                    <a:pt x="18" y="6"/>
                  </a:lnTo>
                  <a:lnTo>
                    <a:pt x="3" y="24"/>
                  </a:lnTo>
                  <a:lnTo>
                    <a:pt x="0" y="51"/>
                  </a:lnTo>
                  <a:lnTo>
                    <a:pt x="3" y="69"/>
                  </a:lnTo>
                  <a:lnTo>
                    <a:pt x="18" y="78"/>
                  </a:lnTo>
                  <a:lnTo>
                    <a:pt x="24" y="45"/>
                  </a:lnTo>
                  <a:lnTo>
                    <a:pt x="45" y="39"/>
                  </a:lnTo>
                  <a:lnTo>
                    <a:pt x="84" y="48"/>
                  </a:lnTo>
                  <a:lnTo>
                    <a:pt x="96" y="72"/>
                  </a:lnTo>
                  <a:lnTo>
                    <a:pt x="105" y="42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任意多边形 97456"/>
            <p:cNvSpPr/>
            <p:nvPr/>
          </p:nvSpPr>
          <p:spPr>
            <a:xfrm>
              <a:off x="2934" y="895"/>
              <a:ext cx="1058" cy="619"/>
            </a:xfrm>
            <a:custGeom>
              <a:avLst/>
              <a:gdLst/>
              <a:ahLst/>
              <a:cxnLst>
                <a:cxn ang="0">
                  <a:pos x="0" y="413"/>
                </a:cxn>
                <a:cxn ang="0">
                  <a:pos x="70" y="369"/>
                </a:cxn>
                <a:cxn ang="0">
                  <a:pos x="82" y="313"/>
                </a:cxn>
                <a:cxn ang="0">
                  <a:pos x="82" y="219"/>
                </a:cxn>
                <a:cxn ang="0">
                  <a:pos x="114" y="163"/>
                </a:cxn>
                <a:cxn ang="0">
                  <a:pos x="190" y="144"/>
                </a:cxn>
                <a:cxn ang="0">
                  <a:pos x="253" y="144"/>
                </a:cxn>
                <a:cxn ang="0">
                  <a:pos x="342" y="163"/>
                </a:cxn>
                <a:cxn ang="0">
                  <a:pos x="380" y="213"/>
                </a:cxn>
                <a:cxn ang="0">
                  <a:pos x="418" y="244"/>
                </a:cxn>
                <a:cxn ang="0">
                  <a:pos x="462" y="250"/>
                </a:cxn>
                <a:cxn ang="0">
                  <a:pos x="558" y="244"/>
                </a:cxn>
                <a:cxn ang="0">
                  <a:pos x="634" y="225"/>
                </a:cxn>
                <a:cxn ang="0">
                  <a:pos x="735" y="231"/>
                </a:cxn>
                <a:cxn ang="0">
                  <a:pos x="792" y="256"/>
                </a:cxn>
                <a:cxn ang="0">
                  <a:pos x="862" y="300"/>
                </a:cxn>
                <a:cxn ang="0">
                  <a:pos x="938" y="369"/>
                </a:cxn>
                <a:cxn ang="0">
                  <a:pos x="988" y="450"/>
                </a:cxn>
                <a:cxn ang="0">
                  <a:pos x="1014" y="500"/>
                </a:cxn>
                <a:cxn ang="0">
                  <a:pos x="1033" y="563"/>
                </a:cxn>
                <a:cxn ang="0">
                  <a:pos x="1039" y="619"/>
                </a:cxn>
                <a:cxn ang="0">
                  <a:pos x="1058" y="506"/>
                </a:cxn>
                <a:cxn ang="0">
                  <a:pos x="1052" y="450"/>
                </a:cxn>
                <a:cxn ang="0">
                  <a:pos x="995" y="319"/>
                </a:cxn>
                <a:cxn ang="0">
                  <a:pos x="925" y="219"/>
                </a:cxn>
                <a:cxn ang="0">
                  <a:pos x="855" y="175"/>
                </a:cxn>
                <a:cxn ang="0">
                  <a:pos x="760" y="150"/>
                </a:cxn>
                <a:cxn ang="0">
                  <a:pos x="691" y="144"/>
                </a:cxn>
                <a:cxn ang="0">
                  <a:pos x="608" y="150"/>
                </a:cxn>
                <a:cxn ang="0">
                  <a:pos x="545" y="144"/>
                </a:cxn>
                <a:cxn ang="0">
                  <a:pos x="481" y="94"/>
                </a:cxn>
                <a:cxn ang="0">
                  <a:pos x="431" y="44"/>
                </a:cxn>
                <a:cxn ang="0">
                  <a:pos x="386" y="19"/>
                </a:cxn>
                <a:cxn ang="0">
                  <a:pos x="336" y="0"/>
                </a:cxn>
                <a:cxn ang="0">
                  <a:pos x="215" y="6"/>
                </a:cxn>
                <a:cxn ang="0">
                  <a:pos x="133" y="13"/>
                </a:cxn>
                <a:cxn ang="0">
                  <a:pos x="89" y="38"/>
                </a:cxn>
                <a:cxn ang="0">
                  <a:pos x="25" y="94"/>
                </a:cxn>
                <a:cxn ang="0">
                  <a:pos x="6" y="163"/>
                </a:cxn>
                <a:cxn ang="0">
                  <a:pos x="13" y="250"/>
                </a:cxn>
                <a:cxn ang="0">
                  <a:pos x="25" y="319"/>
                </a:cxn>
                <a:cxn ang="0">
                  <a:pos x="0" y="413"/>
                </a:cxn>
              </a:cxnLst>
              <a:rect l="0" t="0" r="0" b="0"/>
              <a:pathLst>
                <a:path w="501" h="297">
                  <a:moveTo>
                    <a:pt x="0" y="198"/>
                  </a:moveTo>
                  <a:lnTo>
                    <a:pt x="33" y="177"/>
                  </a:lnTo>
                  <a:lnTo>
                    <a:pt x="39" y="150"/>
                  </a:lnTo>
                  <a:lnTo>
                    <a:pt x="39" y="105"/>
                  </a:lnTo>
                  <a:lnTo>
                    <a:pt x="54" y="78"/>
                  </a:lnTo>
                  <a:lnTo>
                    <a:pt x="90" y="69"/>
                  </a:lnTo>
                  <a:lnTo>
                    <a:pt x="120" y="69"/>
                  </a:lnTo>
                  <a:lnTo>
                    <a:pt x="162" y="78"/>
                  </a:lnTo>
                  <a:lnTo>
                    <a:pt x="180" y="102"/>
                  </a:lnTo>
                  <a:lnTo>
                    <a:pt x="198" y="117"/>
                  </a:lnTo>
                  <a:lnTo>
                    <a:pt x="219" y="120"/>
                  </a:lnTo>
                  <a:lnTo>
                    <a:pt x="264" y="117"/>
                  </a:lnTo>
                  <a:lnTo>
                    <a:pt x="300" y="108"/>
                  </a:lnTo>
                  <a:lnTo>
                    <a:pt x="348" y="111"/>
                  </a:lnTo>
                  <a:lnTo>
                    <a:pt x="375" y="123"/>
                  </a:lnTo>
                  <a:lnTo>
                    <a:pt x="408" y="144"/>
                  </a:lnTo>
                  <a:lnTo>
                    <a:pt x="444" y="177"/>
                  </a:lnTo>
                  <a:lnTo>
                    <a:pt x="468" y="216"/>
                  </a:lnTo>
                  <a:lnTo>
                    <a:pt x="480" y="240"/>
                  </a:lnTo>
                  <a:lnTo>
                    <a:pt x="489" y="270"/>
                  </a:lnTo>
                  <a:lnTo>
                    <a:pt x="492" y="297"/>
                  </a:lnTo>
                  <a:lnTo>
                    <a:pt x="501" y="243"/>
                  </a:lnTo>
                  <a:lnTo>
                    <a:pt x="498" y="216"/>
                  </a:lnTo>
                  <a:lnTo>
                    <a:pt x="471" y="153"/>
                  </a:lnTo>
                  <a:lnTo>
                    <a:pt x="438" y="105"/>
                  </a:lnTo>
                  <a:lnTo>
                    <a:pt x="405" y="84"/>
                  </a:lnTo>
                  <a:lnTo>
                    <a:pt x="360" y="72"/>
                  </a:lnTo>
                  <a:lnTo>
                    <a:pt x="327" y="69"/>
                  </a:lnTo>
                  <a:lnTo>
                    <a:pt x="288" y="72"/>
                  </a:lnTo>
                  <a:lnTo>
                    <a:pt x="258" y="69"/>
                  </a:lnTo>
                  <a:lnTo>
                    <a:pt x="228" y="45"/>
                  </a:lnTo>
                  <a:lnTo>
                    <a:pt x="204" y="21"/>
                  </a:lnTo>
                  <a:lnTo>
                    <a:pt x="183" y="9"/>
                  </a:lnTo>
                  <a:lnTo>
                    <a:pt x="159" y="0"/>
                  </a:lnTo>
                  <a:lnTo>
                    <a:pt x="102" y="3"/>
                  </a:lnTo>
                  <a:lnTo>
                    <a:pt x="63" y="6"/>
                  </a:lnTo>
                  <a:lnTo>
                    <a:pt x="42" y="18"/>
                  </a:lnTo>
                  <a:lnTo>
                    <a:pt x="12" y="45"/>
                  </a:lnTo>
                  <a:lnTo>
                    <a:pt x="3" y="78"/>
                  </a:lnTo>
                  <a:lnTo>
                    <a:pt x="6" y="120"/>
                  </a:lnTo>
                  <a:lnTo>
                    <a:pt x="12" y="153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9329"/>
          <p:cNvSpPr/>
          <p:nvPr/>
        </p:nvSpPr>
        <p:spPr>
          <a:xfrm>
            <a:off x="476250" y="450850"/>
            <a:ext cx="8056563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</a:rPr>
              <a:t>学校的制图作业使用的标题栏推荐用下图简化格式。</a:t>
            </a:r>
          </a:p>
        </p:txBody>
      </p:sp>
      <p:sp>
        <p:nvSpPr>
          <p:cNvPr id="19460" name="矩形 99332"/>
          <p:cNvSpPr/>
          <p:nvPr/>
        </p:nvSpPr>
        <p:spPr>
          <a:xfrm>
            <a:off x="3241328" y="4219882"/>
            <a:ext cx="2835275" cy="461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制图作业用标题栏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1440" y="1421130"/>
            <a:ext cx="6100445" cy="25165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217"/>
          <p:cNvSpPr txBox="1"/>
          <p:nvPr/>
        </p:nvSpPr>
        <p:spPr>
          <a:xfrm>
            <a:off x="874713" y="1020763"/>
            <a:ext cx="8037512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比例为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图形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与其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实物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相应要素的线性尺寸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之比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20482" name="文本框 9218"/>
          <p:cNvSpPr txBox="1"/>
          <p:nvPr/>
        </p:nvSpPr>
        <p:spPr>
          <a:xfrm>
            <a:off x="279400" y="1604963"/>
            <a:ext cx="86804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比例分为原值比例、放大比例、缩小比例三种。</a:t>
            </a:r>
          </a:p>
        </p:txBody>
      </p:sp>
      <p:sp>
        <p:nvSpPr>
          <p:cNvPr id="9220" name="标题 9219"/>
          <p:cNvSpPr>
            <a:spLocks noGrp="1"/>
          </p:cNvSpPr>
          <p:nvPr>
            <p:ph type="title" idx="4294967295"/>
          </p:nvPr>
        </p:nvSpPr>
        <p:spPr>
          <a:xfrm>
            <a:off x="641986" y="219075"/>
            <a:ext cx="7365942" cy="723900"/>
          </a:xfrm>
          <a:effectLst/>
        </p:spPr>
        <p:txBody>
          <a:bodyPr anchor="ctr" anchorCtr="0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j-cs"/>
              </a:rPr>
              <a:t>1.1.2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j-cs"/>
              </a:rPr>
              <a:t>比例（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j-cs"/>
              </a:rPr>
              <a:t>GB/T 14690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j-cs"/>
              </a:rPr>
              <a:t>－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j-cs"/>
              </a:rPr>
              <a:t>1993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+mn-ea"/>
                <a:ea typeface="+mn-ea"/>
                <a:cs typeface="+mj-cs"/>
              </a:rPr>
              <a:t>）</a:t>
            </a:r>
          </a:p>
        </p:txBody>
      </p:sp>
      <p:pic>
        <p:nvPicPr>
          <p:cNvPr id="2" name="图片 -21474826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713" y="2947786"/>
            <a:ext cx="7598410" cy="307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文本框 9225"/>
          <p:cNvSpPr txBox="1"/>
          <p:nvPr/>
        </p:nvSpPr>
        <p:spPr>
          <a:xfrm>
            <a:off x="4324957" y="2536448"/>
            <a:ext cx="4192646" cy="89255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flatTx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注意：</a:t>
            </a:r>
            <a:r>
              <a:rPr lang="zh-CN" altLang="en-US" sz="2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不论采用何种比例绘图，尺寸数值均按原值注出。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9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1265"/>
          <p:cNvSpPr txBox="1"/>
          <p:nvPr/>
        </p:nvSpPr>
        <p:spPr>
          <a:xfrm>
            <a:off x="188913" y="322263"/>
            <a:ext cx="8891587" cy="1877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+mn-ea"/>
                <a:ea typeface="+mn-ea"/>
              </a:rPr>
              <a:t>国家标准（</a:t>
            </a:r>
            <a:r>
              <a:rPr lang="en-US" altLang="zh-CN" sz="2800" dirty="0">
                <a:latin typeface="+mn-ea"/>
                <a:ea typeface="+mn-ea"/>
              </a:rPr>
              <a:t>GB/T 14690—1993</a:t>
            </a:r>
            <a:r>
              <a:rPr lang="zh-CN" altLang="en-US" sz="2800" dirty="0">
                <a:latin typeface="+mn-ea"/>
                <a:ea typeface="+mn-ea"/>
              </a:rPr>
              <a:t>）</a:t>
            </a:r>
            <a:r>
              <a:rPr lang="en-US" altLang="zh-CN" sz="2800" dirty="0">
                <a:latin typeface="+mn-ea"/>
                <a:ea typeface="+mn-ea"/>
              </a:rPr>
              <a:t>《</a:t>
            </a:r>
            <a:r>
              <a:rPr lang="zh-CN" altLang="en-US" sz="2800" dirty="0">
                <a:latin typeface="+mn-ea"/>
                <a:ea typeface="+mn-ea"/>
              </a:rPr>
              <a:t>技术制图比例</a:t>
            </a:r>
            <a:r>
              <a:rPr lang="en-US" altLang="zh-CN" sz="2800" dirty="0">
                <a:latin typeface="+mn-ea"/>
                <a:ea typeface="+mn-ea"/>
              </a:rPr>
              <a:t>》</a:t>
            </a:r>
            <a:r>
              <a:rPr lang="zh-CN" altLang="en-US" sz="2800" dirty="0">
                <a:latin typeface="+mn-ea"/>
                <a:ea typeface="+mn-ea"/>
              </a:rPr>
              <a:t>对比例的选用作了规定：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需要按比例绘制图样时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应由表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的系列中选取适当的比例；必要时，也允许选取表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中的比例。</a:t>
            </a:r>
          </a:p>
        </p:txBody>
      </p:sp>
      <p:graphicFrame>
        <p:nvGraphicFramePr>
          <p:cNvPr id="11377" name="表格 11376"/>
          <p:cNvGraphicFramePr/>
          <p:nvPr>
            <p:extLst>
              <p:ext uri="{D42A27DB-BD31-4B8C-83A1-F6EECF244321}">
                <p14:modId xmlns:p14="http://schemas.microsoft.com/office/powerpoint/2010/main" val="1451955953"/>
              </p:ext>
            </p:extLst>
          </p:nvPr>
        </p:nvGraphicFramePr>
        <p:xfrm>
          <a:off x="363538" y="3070860"/>
          <a:ext cx="8382000" cy="3656013"/>
        </p:xfrm>
        <a:graphic>
          <a:graphicData uri="http://schemas.openxmlformats.org/drawingml/2006/table">
            <a:tbl>
              <a:tblPr/>
              <a:tblGrid>
                <a:gridCol w="2460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1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690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3200" b="1" dirty="0">
                          <a:solidFill>
                            <a:schemeClr val="accent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  类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accent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    例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原值比例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1:1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3963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放大比例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5:1       2:1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:1   2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:1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:1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555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缩小比例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80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4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20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sz="1800" b="0" i="0" u="none" kern="1200" baseline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隶书" panose="02010509060101010101" pitchFamily="49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1:2       1:5       1:10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1:2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     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1:5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     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1:1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10</a:t>
                      </a:r>
                      <a:r>
                        <a:rPr lang="en-US" altLang="zh-CN" sz="3200" b="1" baseline="30000" dirty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  <a:sym typeface="Symbol" panose="05050102010706020507" pitchFamily="18" charset="2"/>
                        </a:rPr>
                        <a:t>n</a:t>
                      </a:r>
                      <a:endParaRPr lang="zh-CN" altLang="en-US" sz="3200" b="1" baseline="30000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  <a:sym typeface="Symbol" panose="05050102010706020507" pitchFamily="18" charset="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523" name="文本框 11322"/>
          <p:cNvSpPr txBox="1"/>
          <p:nvPr/>
        </p:nvSpPr>
        <p:spPr>
          <a:xfrm>
            <a:off x="2743663" y="2343497"/>
            <a:ext cx="33864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flatTx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 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第一系列</a:t>
            </a:r>
          </a:p>
        </p:txBody>
      </p:sp>
    </p:spTree>
  </p:cSld>
  <p:clrMapOvr>
    <a:masterClrMapping/>
  </p:clrMapOvr>
  <p:transition advTm="1200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gzMTE0NmU3YmQwYWU0NTlkMTUxZTMyMjVjNGQyN2EifQ=="/>
  <p:tag name="RESOURCE_RECORD_KEY" val="{&quot;13&quot;:[4364954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28.15,&quot;left&quot;:88.4,&quot;top&quot;:251.6,&quot;width&quot;:517.875039370078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28.15,&quot;left&quot;:88.4,&quot;top&quot;:251.6,&quot;width&quot;:517.875039370078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28.15,&quot;left&quot;:88.4,&quot;top&quot;:251.6,&quot;width&quot;:517.8750393700788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28.15,&quot;left&quot;:88.4,&quot;top&quot;:251.6,&quot;width&quot;:517.8750393700788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2,&quot;left&quot;:167.5,&quot;top&quot;:263,&quot;width&quot;:422.37503937007875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5.25,&quot;left&quot;:15.25,&quot;top&quot;:276,&quot;width&quot;:667.6250393700788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3333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2A2A00"/>
      </a:accent4>
      <a:accent5>
        <a:srgbClr val="AAE2CA"/>
      </a:accent5>
      <a:accent6>
        <a:srgbClr val="2D2DB7"/>
      </a:accent6>
      <a:hlink>
        <a:srgbClr val="CC0000"/>
      </a:hlink>
      <a:folHlink>
        <a:srgbClr val="CC0000"/>
      </a:folHlink>
    </a:clrScheme>
    <a:fontScheme name="">
      <a:majorFont>
        <a:latin typeface="Times New Roman"/>
        <a:ea typeface="隶书"/>
        <a:cs typeface=""/>
      </a:majorFont>
      <a:minorFont>
        <a:latin typeface="Times New Roman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AF0000"/>
        </a:accent4>
        <a:accent5>
          <a:srgbClr val="AAE2CA"/>
        </a:accent5>
        <a:accent6>
          <a:srgbClr val="2D2DB7"/>
        </a:accent6>
        <a:hlink>
          <a:srgbClr val="CC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00"/>
        </a:accent4>
        <a:accent5>
          <a:srgbClr val="AAE2CA"/>
        </a:accent5>
        <a:accent6>
          <a:srgbClr val="2D2DB7"/>
        </a:accent6>
        <a:hlink>
          <a:srgbClr val="CC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00"/>
        </a:accent4>
        <a:accent5>
          <a:srgbClr val="AAE2CA"/>
        </a:accent5>
        <a:accent6>
          <a:srgbClr val="2D2DB7"/>
        </a:accent6>
        <a:hlink>
          <a:srgbClr val="CC0000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4357</Words>
  <Application>Microsoft Office PowerPoint</Application>
  <PresentationFormat>全屏显示(4:3)</PresentationFormat>
  <Paragraphs>775</Paragraphs>
  <Slides>60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60</vt:i4>
      </vt:variant>
    </vt:vector>
  </HeadingPairs>
  <TitlesOfParts>
    <vt:vector size="79" baseType="lpstr">
      <vt:lpstr>等线</vt:lpstr>
      <vt:lpstr>仿宋_GB2312</vt:lpstr>
      <vt:lpstr>黑体</vt:lpstr>
      <vt:lpstr>Simplex</vt:lpstr>
      <vt:lpstr>Arial</vt:lpstr>
      <vt:lpstr>隶书</vt:lpstr>
      <vt:lpstr>微软雅黑</vt:lpstr>
      <vt:lpstr>华文行楷</vt:lpstr>
      <vt:lpstr>News Gothic MT</vt:lpstr>
      <vt:lpstr>宋体</vt:lpstr>
      <vt:lpstr>Wingdings</vt:lpstr>
      <vt:lpstr>Times New Roman</vt:lpstr>
      <vt:lpstr>楷体_GB2312</vt:lpstr>
      <vt:lpstr>默认设计模板</vt:lpstr>
      <vt:lpstr>BMP 图像</vt:lpstr>
      <vt:lpstr>Paintbrush Picture</vt:lpstr>
      <vt:lpstr>Photoshop.Image.7</vt:lpstr>
      <vt:lpstr>AutoCAD.Drawing.16</vt:lpstr>
      <vt:lpstr>Photoshop.Image.5</vt:lpstr>
      <vt:lpstr>PowerPoint 演示文稿</vt:lpstr>
      <vt:lpstr>1.1 制图国家标准的基本规定</vt:lpstr>
      <vt:lpstr>PowerPoint 演示文稿</vt:lpstr>
      <vt:lpstr>PowerPoint 演示文稿</vt:lpstr>
      <vt:lpstr>PowerPoint 演示文稿</vt:lpstr>
      <vt:lpstr>3. 标题栏格式及填写</vt:lpstr>
      <vt:lpstr>PowerPoint 演示文稿</vt:lpstr>
      <vt:lpstr>1.1.2 比例（GB/T 14690－1993）</vt:lpstr>
      <vt:lpstr>PowerPoint 演示文稿</vt:lpstr>
      <vt:lpstr>PowerPoint 演示文稿</vt:lpstr>
      <vt:lpstr>1.1.3 字体（GB/T 14691－1993）</vt:lpstr>
      <vt:lpstr>1. 汉字 </vt:lpstr>
      <vt:lpstr> </vt:lpstr>
      <vt:lpstr>（1）用作指数、分数、极限偏差、注脚等的数字及字母，一般应采用小一号的字体。 </vt:lpstr>
      <vt:lpstr>1.1.4 图线(GB/T17450-1998、             GB/T4457.4-2002) </vt:lpstr>
      <vt:lpstr>PowerPoint 演示文稿</vt:lpstr>
      <vt:lpstr>PowerPoint 演示文稿</vt:lpstr>
      <vt:lpstr>2.图线宽度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1.2  制图工具及其使用方法  </vt:lpstr>
      <vt:lpstr>PowerPoint 演示文稿</vt:lpstr>
      <vt:lpstr>   </vt:lpstr>
      <vt:lpstr>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仪器绘图铅笔描深方法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远忠 胡</cp:lastModifiedBy>
  <cp:revision>304</cp:revision>
  <dcterms:created xsi:type="dcterms:W3CDTF">2003-06-27T11:53:00Z</dcterms:created>
  <dcterms:modified xsi:type="dcterms:W3CDTF">2025-10-24T02:41:03Z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BB10231A59E74093BC2C3E2D3ED0A6CF_13</vt:lpwstr>
  </property>
  <property fmtid="{D5CDD505-2E9C-101B-9397-08002B2CF9AE}" pid="3" name="KSOProductBuildVer">
    <vt:lpwstr>2052-12.1.0.18276</vt:lpwstr>
  </property>
</Properties>
</file>